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notesSlides/notesSlide1.xml" ContentType="application/vnd.openxmlformats-officedocument.presentationml.notesSlide+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89" autoAdjust="0"/>
  </p:normalViewPr>
  <p:slideViewPr>
    <p:cSldViewPr snapToGrid="0">
      <p:cViewPr>
        <p:scale>
          <a:sx n="83" d="100"/>
          <a:sy n="83" d="100"/>
        </p:scale>
        <p:origin x="45"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42.297"/>
    </inkml:context>
    <inkml:brush xml:id="br0">
      <inkml:brushProperty name="width" value="0.05" units="cm"/>
      <inkml:brushProperty name="height" value="0.05" units="cm"/>
      <inkml:brushProperty name="color" value="#333333"/>
    </inkml:brush>
  </inkml:definitions>
  <inkml:trace contextRef="#ctx0" brushRef="#br0">6925 461 6911 0 0,'-108'-43'744'0'0,"49"16"1506"0"0,3 0 2326 0 0,-37-11-1080 0 0,-63-23-2616 0 0,16 13-625 0 0,-160-46 426 0 0,185 71-14 0 0,-231-17 0 0 0,187 29-203 0 0,-817-38 1573 0 0,76 77-1160 0 0,767-21-839 0 0,-112 11 115 0 0,-319 65 1 0 0,450-61-105 0 0,-199 42 133 0 0,4 16 0 0 0,126-19-132 0 0,-17 5-20 0 0,-26 7 33 0 0,152-45-21 0 0,-70 38 0 0 0,97-38-36 0 0,-85 65 0 0 0,119-83-5 0 0,-114 97 47 0 0,66-54-32 0 0,3-1-33 0 0,3 2-1 0 0,3 2 0 0 0,-57 79 1 0 0,44-42-35 0 0,-83 159-1 0 0,71-80-37 0 0,66-145 55 0 0,-1 4 32 0 0,2 1 0 0 0,1 1 1 0 0,1-1-1 0 0,2 1 0 0 0,-2 38 0 0 0,5-12 44 0 0,9 120-1 0 0,6-78 1 0 0,4-1 0 0 0,5-1 0 0 0,4-1-1 0 0,58 147 1 0 0,34 22-42 0 0,-91-215-23 0 0,3-2 1 0 0,1-2-1 0 0,40 48 0 0 0,-9-23-24 0 0,4-2 0 0 0,3-4 0 0 0,2-2 0 0 0,3-3 0 0 0,3-4 0 0 0,116 68 0 0 0,34-11 62 0 0,8-13 15 0 0,-98-44-12 0 0,-52-24 46 0 0,2-3 0 0 0,1-5 0 0 0,101 18 0 0 0,-27-17-47 0 0,1-7 0 0 0,0-8 0 0 0,316-15 0 0 0,167-72-16 0 0,-6-42 0 0 0,-449 76 0 0 0,56-13 0 0 0,-101 25 0 0 0,195-67 0 0 0,191-137 11 0 0,-486 209 28 0 0,-1-2 1 0 0,-1-2 0 0 0,-2-1 0 0 0,-1-2-1 0 0,-1-3 1 0 0,-2 0 0 0 0,-1-3-1 0 0,36-47 1 0 0,-47 52 16 0 0,203-280 373 0 0,-131 161-354 0 0,-38 63-75 0 0,80-160 0 0 0,-77 109-29 0 0,-6-2-1 0 0,41-161 1 0 0,-80 239 110 0 0,17-122 1 0 0,-31 154-57 0 0,-2 0 1 0 0,-1 0-1 0 0,-1 0 1 0 0,-1 1-1 0 0,-2-1 1 0 0,-9-35-1 0 0,1 19 58 0 0,-2 0-1 0 0,-3 2 0 0 0,-1-1 0 0 0,-35-59 0 0 0,29 66 45 0 0,-1 1-1 0 0,-2 1 1 0 0,-61-62 0 0 0,67 77-84 0 0,-117-109 172 0 0,137 130-214 0 0,-372-314 192 0 0,345 294-316 0 0,-1 1 1 0 0,-1 1 0 0 0,-59-27-1 0 0,39 26-1717 0 0,-95-26-1 0 0,63 27-6851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4.353"/>
    </inkml:context>
    <inkml:brush xml:id="br0">
      <inkml:brushProperty name="width" value="0.05" units="cm"/>
      <inkml:brushProperty name="height" value="0.05" units="cm"/>
      <inkml:brushProperty name="color" value="#333333"/>
    </inkml:brush>
  </inkml:definitions>
  <inkml:trace contextRef="#ctx0" brushRef="#br0">0 50 5471 0 0,'0'0'491'0'0,"1"-2"-400"0"0,6-17 8 0 0,9-10 15235 0 0,-15 32-14862 0 0,39 193 3729 0 0,-37-162-3853 0 0,-1 1 0 0 0,-4 53-1 0 0,-1-10-103 0 0,-2 101-53 0 0,-1 0-45 0 0,-22 341-82 0 0,20-477-83 0 0,8-41-67 0 0,1-5-1025 0 0,20-70-2377 0 0,-11 44 1768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5.134"/>
    </inkml:context>
    <inkml:brush xml:id="br0">
      <inkml:brushProperty name="width" value="0.05" units="cm"/>
      <inkml:brushProperty name="height" value="0.05" units="cm"/>
      <inkml:brushProperty name="color" value="#333333"/>
    </inkml:brush>
  </inkml:definitions>
  <inkml:trace contextRef="#ctx0" brushRef="#br0">0 441 5983 0 0,'0'0'5338'0'0,"2"1"-3774"0"0,6 2-987 0 0,0 0 0 0 0,0-1 0 0 0,0 0 0 0 0,0 0 0 0 0,0 0 0 0 0,16 0 0 0 0,-1-2 472 0 0,31-2 0 0 0,-7-4-233 0 0,0-3 0 0 0,-1-1 1 0 0,0-2-1 0 0,59-24 0 0 0,13-5-326 0 0,-58 22-235 0 0,81-38 0 0 0,-74 19-66 0 0,-60 34-161 0 0,-1-1 1 0 0,0 1-1 0 0,0-1 0 0 0,0-1 1 0 0,-1 1-1 0 0,0-1 1 0 0,8-12-1 0 0,-11 16-18 0 0,-1-1 0 0 0,0 1 0 0 0,0-1 0 0 0,0 0-1 0 0,0 0 1 0 0,-1 1 0 0 0,1-1 0 0 0,-1 0 0 0 0,1 0 0 0 0,-1 0-1 0 0,0 0 1 0 0,0 0 0 0 0,0 0 0 0 0,-1 1 0 0 0,1-1 0 0 0,-1 0-1 0 0,0 0 1 0 0,1 0 0 0 0,-1 1 0 0 0,-1-1 0 0 0,1 0 0 0 0,0 1 0 0 0,0-1-1 0 0,-1 1 1 0 0,-2-4 0 0 0,-1 0 15 0 0,0 0 0 0 0,0 0 0 0 0,0 1 0 0 0,-1 0 0 0 0,0 0-1 0 0,0 0 1 0 0,0 0 0 0 0,-11-5 0 0 0,2 3 24 0 0,0 1-1 0 0,-1 0 0 0 0,1 1 1 0 0,-31-6-1 0 0,13 6 95 0 0,-46-2 0 0 0,61 7-54 0 0,1 1 1 0 0,0 0-1 0 0,0 1 0 0 0,1 1 0 0 0,-29 9 1 0 0,19-3 107 0 0,0 1 1 0 0,-42 23-1 0 0,52-23-157 0 0,1 0 1 0 0,-1 1-1 0 0,2 1 1 0 0,0 0-1 0 0,1 1 0 0 0,0 1 1 0 0,0 0-1 0 0,2 1 0 0 0,0 0 1 0 0,-17 30-1 0 0,11-10 39 0 0,1-1 0 0 0,2 2 1 0 0,2 0-1 0 0,-11 49 0 0 0,18-63-74 0 0,1 1 1 0 0,1 0-1 0 0,1 0 0 0 0,1 0 1 0 0,4 40-1 0 0,-1-45-1 0 0,1 0 0 0 0,1 0 0 0 0,1-1 0 0 0,0 1 0 0 0,1-1 0 0 0,1 0 0 0 0,16 28 0 0 0,-17-35-20 0 0,1 0 0 0 0,0-1-1 0 0,1 0 1 0 0,0 0 0 0 0,0 0 0 0 0,1-1-1 0 0,0 0 1 0 0,0-1 0 0 0,1 0 0 0 0,0-1-1 0 0,0 0 1 0 0,1 0 0 0 0,0-1 0 0 0,0 0 0 0 0,0-1-1 0 0,0-1 1 0 0,1 1 0 0 0,18 1 0 0 0,-14-3-196 0 0,-1 0 1 0 0,1-2 0 0 0,0 0-1 0 0,-1-1 1 0 0,1 0 0 0 0,0-1 0 0 0,-1-1-1 0 0,0-1 1 0 0,1 0 0 0 0,-1-1-1 0 0,-1 0 1 0 0,1-1 0 0 0,22-14-1 0 0,-2 0-1153 0 0,64-42-3459 0 0,-64 37 2592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6.457"/>
    </inkml:context>
    <inkml:brush xml:id="br0">
      <inkml:brushProperty name="width" value="0.05" units="cm"/>
      <inkml:brushProperty name="height" value="0.05" units="cm"/>
      <inkml:brushProperty name="color" value="#333333"/>
    </inkml:brush>
  </inkml:definitions>
  <inkml:trace contextRef="#ctx0" brushRef="#br0">511 116 2303 0 0,'0'0'1408'0'0,"2"-1"-65"0"0,-1 0-1027 0 0,1 0 1 0 0,-1 0-1 0 0,0 0 0 0 0,0 0 1 0 0,0 0-1 0 0,0 0 0 0 0,0 0 1 0 0,0 0-1 0 0,-1 0 0 0 0,1-1 1 0 0,1 0-1 0 0,-2 0 613 0 0,1 1-782 0 0,-1 1-1 0 0,1 0 0 0 0,-1-1 0 0 0,1 1 1 0 0,-1-1-1 0 0,1 1 0 0 0,-1-1 0 0 0,0 1 1 0 0,1-1-1 0 0,-1 1 0 0 0,0-1 0 0 0,1 0 1 0 0,-1 1-1 0 0,0-1 0 0 0,0 1 0 0 0,0-1 1 0 0,1 0-1 0 0,-1 1 0 0 0,0-1 0 0 0,0 0 1 0 0,0 1-1 0 0,0-1 0 0 0,0-1 0 0 0,0-17 1715 0 0,-15-15 822 0 0,15 33-2293 0 0,-1 0-286 0 0,0-1 0 0 0,1 1 0 0 0,-1 0 0 0 0,0 0 0 0 0,0 0 0 0 0,0 0 0 0 0,0 0 0 0 0,0 0 0 0 0,0 1 0 0 0,0-1 0 0 0,0 0 0 0 0,0 0 0 0 0,-3 0 0 0 0,4 1-97 0 0,-1-1 314 0 0,-1 0-1 0 0,-27-8 560 0 0,27 8-608 0 0,-10-1 255 0 0,7 1-334 0 0,0 1 1 0 0,1 0-1 0 0,-1 0 1 0 0,1 0-1 0 0,-1 0 1 0 0,0 1-1 0 0,-4 0 1 0 0,7 0-22 0 0,-9 1 149 0 0,8-1-269 0 0,-1 0 0 0 0,1 0-1 0 0,-1 1 1 0 0,1-1 0 0 0,-1 1 0 0 0,1 0 0 0 0,0 0-1 0 0,0 0 1 0 0,-5 5 0 0 0,-4 2 110 0 0,-31 20 133 0 0,25-18-190 0 0,1 1-1 0 0,-22 19 0 0 0,0 5-50 0 0,1 2 0 0 0,2 2 0 0 0,-33 46 0 0 0,62-75-53 0 0,0 0-1 0 0,1 1 1 0 0,1 0-1 0 0,-1 0 1 0 0,2 1-1 0 0,0-1 1 0 0,0 1-1 0 0,1 0 1 0 0,1 0-1 0 0,0 0 1 0 0,1 0-1 0 0,1 20 1 0 0,0-25-19 0 0,0-1 1 0 0,1 1-1 0 0,1-1 0 0 0,-1 1 1 0 0,1-1-1 0 0,0 0 1 0 0,1 0-1 0 0,0 0 0 0 0,0 0 1 0 0,0 0-1 0 0,1 0 1 0 0,0-1-1 0 0,0 0 0 0 0,1 1 1 0 0,0-2-1 0 0,0 1 0 0 0,0 0 1 0 0,0-1-1 0 0,1 0 1 0 0,0-1-1 0 0,0 1 0 0 0,1-1 1 0 0,6 4-1 0 0,-1-3-85 0 0,0 1 0 0 0,0-2 0 0 0,0 0 1 0 0,0 0-1 0 0,1-1 0 0 0,0 0 0 0 0,-1-1 0 0 0,1-1 0 0 0,0 0 0 0 0,0-1 0 0 0,0 0 0 0 0,0-1 0 0 0,0 0 1 0 0,-1-1-1 0 0,1 0 0 0 0,24-9 0 0 0,-27 7 53 0 0,-1 0-1 0 0,1-1 1 0 0,-1 0 0 0 0,0 0 0 0 0,-1-1-1 0 0,1 0 1 0 0,-1-1 0 0 0,0 0 0 0 0,8-9-1 0 0,-6 4 33 0 0,-1 0-1 0 0,-1 0 1 0 0,1-1-1 0 0,-2 0 1 0 0,11-24-1 0 0,-6 1 164 0 0,0-1 0 0 0,-3 0 0 0 0,-1-1 0 0 0,4-42-1 0 0,-8 42 264 0 0,-2-71-1 0 0,-4 91-225 0 0,-1-1-1 0 0,-5-17 0 0 0,8 34-165 0 0,-2-3 54 0 0,1 0 0 0 0,-1 0-1 0 0,0 1 1 0 0,0-1 0 0 0,-1 1-1 0 0,-3-6 1 0 0,5 10-51 0 0,1 0-1 0 0,0-1 1 0 0,-1 1-1 0 0,1 0 1 0 0,-1 0 0 0 0,1-1-1 0 0,0 1 1 0 0,-1 0-1 0 0,1 0 1 0 0,-1 0 0 0 0,1-1-1 0 0,-1 1 1 0 0,1 0-1 0 0,-1 0 1 0 0,1 0-1 0 0,-1 0 1 0 0,1 0 0 0 0,-1 0-1 0 0,1 0 1 0 0,-1 0-1 0 0,1 0 1 0 0,-1 1-1 0 0,1-1 1 0 0,-1 0 0 0 0,1 0-1 0 0,0 0 1 0 0,-1 0-1 0 0,1 1 1 0 0,-1-1 0 0 0,0 1-1 0 0,0-1 14 0 0,0 1 0 0 0,-1 0 0 0 0,1 0 0 0 0,0 0 0 0 0,-1 0 0 0 0,1 0 0 0 0,0 0 0 0 0,0 0 0 0 0,-1 2 0 0 0,-2 5-4 0 0,0-1 0 0 0,1 1-1 0 0,0 0 1 0 0,1 0 0 0 0,-1 0 0 0 0,2 0-1 0 0,-1 0 1 0 0,0 17 0 0 0,1 6 88 0 0,4 34 1 0 0,0-21-11 0 0,4 199 86 0 0,-6-223-213 0 0,1 0 0 0 0,1 0-1 0 0,0 0 1 0 0,1-1 0 0 0,2 1-1 0 0,0-1 1 0 0,11 24 0 0 0,-16-41-81 0 0,12-1-356 0 0,-11 0 445 0 0,-1-1 0 0 0,1 0 1 0 0,0 0-1 0 0,0 0 0 0 0,-1 0 0 0 0,1 0 1 0 0,0 0-1 0 0,-1 0 0 0 0,1-1 1 0 0,0 1-1 0 0,-1-1 0 0 0,1 1 1 0 0,-1-1-1 0 0,1 0 0 0 0,0 1 0 0 0,1-2 1 0 0,4-3-57 0 0,-1 0 1 0 0,1-1-1 0 0,-1 1 0 0 0,0-1 1 0 0,-1 0-1 0 0,7-9 1 0 0,26-45-214 0 0,-17 25 156 0 0,-3 10 24 0 0,0 1 0 0 0,31-34 0 0 0,-36 45 60 0 0,0 1 0 0 0,1 0 0 0 0,1 1 0 0 0,-1 1 0 0 0,26-14 0 0 0,-35 21 21 0 0,18-5-11 0 0,-10 6 32 0 0,-2 3 0 0 0,1 5 0 0 0,-10-3 0 0 0,0-1 0 0 0,-1 1 0 0 0,1-1 0 0 0,0 1 0 0 0,-1-1 0 0 0,0 1 0 0 0,0 0 0 0 0,0 0 0 0 0,0 0 0 0 0,0 0 0 0 0,1 4 0 0 0,1 36 0 0 0,-2-35 0 0 0,-1 38-72 0 0,-11 78 0 0 0,4-62 16 0 0,-3 4-172 0 0,9-64 456 0 0,0-6-172 0 0,0 0-1 0 0,1 0 1 0 0,-1 1-1 0 0,1-1 1 0 0,-1 0-1 0 0,1 0 1 0 0,0 0-1 0 0,1 0 0 0 0,-1 1 1 0 0,1-5-1 0 0,1-7 103 0 0,-1-37 244 0 0,3-30 93 0 0,26-98-62 0 0,-24 154-375 0 0,1 1 1 0 0,1 1-1 0 0,1 0 0 0 0,1 0 1 0 0,15-24-1 0 0,-17 36-72 0 0,0 0 0 0 0,1 0 0 0 0,1 1-1 0 0,-1 0 1 0 0,2 0 0 0 0,0 1 0 0 0,0 1 0 0 0,0 0-1 0 0,2 0 1 0 0,13-7 0 0 0,-23 14-252 0 0,1 1 0 0 0,-1-1 0 0 0,1 1 0 0 0,-1 0 0 0 0,1 0 0 0 0,7-1-1 0 0,-1 4-1290 0 0,-6-2-176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6.914"/>
    </inkml:context>
    <inkml:brush xml:id="br0">
      <inkml:brushProperty name="width" value="0.05" units="cm"/>
      <inkml:brushProperty name="height" value="0.05" units="cm"/>
      <inkml:brushProperty name="color" value="#333333"/>
    </inkml:brush>
  </inkml:definitions>
  <inkml:trace contextRef="#ctx0" brushRef="#br0">100 113 9959 0 0,'0'0'904'0'0,"0"3"-745"0"0,-1 15 632 0 0,0 0-1 0 0,-2-1 1 0 0,-5 25-1 0 0,-20 53 4097 0 0,8-29-3551 0 0,13-40-445 0 0,-21 48-1 0 0,27-72-687 0 0,0 0-3 0 0,0-2-103 0 0,2-5 74 0 0,7-16 287 0 0,13-29 168 0 0,2 1-564 0 0,33-50 0 0 0,-28 54 6 0 0,-17 25-10 0 0,1 1-1 0 0,1 1 0 0 0,0 0 1 0 0,2 1-1 0 0,23-23 0 0 0,-26 30-3 0 0,0 0 0 0 0,1 0 0 0 0,0 2 0 0 0,1-1 0 0 0,20-8 0 0 0,-29 15-37 0 0,0 0 0 0 0,0 1 0 0 0,0-1 0 0 0,0 1 0 0 0,0 0 0 0 0,0 0 0 0 0,0 1 0 0 0,0 0 0 0 0,0 0 0 0 0,0 0 0 0 0,0 0 0 0 0,0 1 0 0 0,0 0-1 0 0,0 0 1 0 0,0 0 0 0 0,0 0 0 0 0,0 1 0 0 0,0 0 0 0 0,-1 0 0 0 0,8 5 0 0 0,-5-3 1 0 0,0 1 0 0 0,-1 0 0 0 0,0 0 0 0 0,0 1 0 0 0,-1-1 0 0 0,1 1 0 0 0,-1 1 0 0 0,0-1 0 0 0,-1 1 0 0 0,1 0 0 0 0,-1 0 0 0 0,-1 0 0 0 0,0 0 0 0 0,0 1 0 0 0,4 14 0 0 0,-1-2-3 0 0,-2 0-1 0 0,0 1 0 0 0,-1 0 1 0 0,0 28-1 0 0,-1 69-2059 0 0,-2-115 1154 0 0,4 2-1769 0 0,-1-3 2322 0 0,-1 0 1 0 0,1 0-1 0 0,-1 0 0 0 0,1-1 1 0 0,0 1-1 0 0,0-1 1 0 0,4 2-1 0 0,8-1-1205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7.863"/>
    </inkml:context>
    <inkml:brush xml:id="br0">
      <inkml:brushProperty name="width" value="0.05" units="cm"/>
      <inkml:brushProperty name="height" value="0.05" units="cm"/>
      <inkml:brushProperty name="color" value="#333333"/>
    </inkml:brush>
  </inkml:definitions>
  <inkml:trace contextRef="#ctx0" brushRef="#br0">367 29 1375 0 0,'0'0'398'0'0,"1"-2"1131"0"0,22-24 15282 0 0,-23 34-16568 0 0,-1 0 1 0 0,0 1 0 0 0,0-1 0 0 0,0 0 0 0 0,-1 0 0 0 0,0 0 0 0 0,-1 0-1 0 0,1 0 1 0 0,-5 8 0 0 0,-49 95 261 0 0,-24 53 150 0 0,49-95-623 0 0,-59 95 0 0 0,79-147-128 0 0,-1-1 0 0 0,-1-1 0 0 0,0 0 0 0 0,-1 0 0 0 0,-24 18 0 0 0,36-31-215 0 0,-8-1-272 0 0,9-13-3101 0 0,4 2 2702 0 0,0 1-1 0 0,6-14 1 0 0,0 2-677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8.275"/>
    </inkml:context>
    <inkml:brush xml:id="br0">
      <inkml:brushProperty name="width" value="0.05" units="cm"/>
      <inkml:brushProperty name="height" value="0.05" units="cm"/>
      <inkml:brushProperty name="color" value="#333333"/>
    </inkml:brush>
  </inkml:definitions>
  <inkml:trace contextRef="#ctx0" brushRef="#br0">1 13 1375 0 0,'1'2'5152'0'0,"27"26"1495"0"0,0 3-3429 0 0,48 70-700 0 0,-60-76-2345 0 0,-1 0 1 0 0,-1 1-1 0 0,-2 1 1 0 0,-1 0-1 0 0,0 1 1 0 0,-3 0-1 0 0,0 1 0 0 0,-1 0 1 0 0,-2 0-1 0 0,-1 0 1 0 0,0 38-1 0 0,-4-39-57 0 0,-1 0 130 0 0,6 49 0 0 0,-5-74-78 0 0,2-2 23 0 0,-1 1-112 0 0,0-1-1 0 0,0 0 1 0 0,0 0 0 0 0,0 0-1 0 0,1 0 1 0 0,-1 0 0 0 0,0 0 0 0 0,1 0-1 0 0,-1 0 1 0 0,1 0 0 0 0,-1 0-1 0 0,1-1 1 0 0,-1 1 0 0 0,1-1 0 0 0,-1 1-1 0 0,1-1 1 0 0,0 0 0 0 0,2 1-1 0 0,0-2 3 0 0,-1 1 0 0 0,0 0 0 0 0,0-1 0 0 0,1 1 0 0 0,-1-1 0 0 0,0 0 0 0 0,0 0 0 0 0,0-1 0 0 0,3-1 0 0 0,4-2 93 0 0,-1-1 1 0 0,1-1-1 0 0,-2 1 1 0 0,16-16-1 0 0,-12 10-41 0 0,-1-1 1 0 0,0 1-1 0 0,-1-2 0 0 0,0 0 1 0 0,-1 0-1 0 0,-1 0 0 0 0,0-1 1 0 0,10-31-1 0 0,17-66 357 0 0,8-23-198 0 0,-32 106-290 0 0,1 0 1 0 0,25-41-1 0 0,25-29-2580 0 0,-57 86-942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8.641"/>
    </inkml:context>
    <inkml:brush xml:id="br0">
      <inkml:brushProperty name="width" value="0.05" units="cm"/>
      <inkml:brushProperty name="height" value="0.05" units="cm"/>
      <inkml:brushProperty name="color" value="#333333"/>
    </inkml:brush>
  </inkml:definitions>
  <inkml:trace contextRef="#ctx0" brushRef="#br0">270 1 10135 0 0,'-2'1'778'0'0,"-7"6"-641"0"0,-11 7 1570 0 0,1 1 1 0 0,1 0-1 0 0,0 1 0 0 0,-28 35 0 0 0,26-23-1412 0 0,2 0-1 0 0,1 2 1 0 0,1 0 0 0 0,1 1-1 0 0,2 0 1 0 0,1 1 0 0 0,-8 36-1 0 0,18-59-294 0 0,0 0-1 0 0,1 0 1 0 0,0 1 0 0 0,1-1-1 0 0,-1 0 1 0 0,2 0 0 0 0,0 1-1 0 0,0-1 1 0 0,0 0 0 0 0,1 0-1 0 0,3 9 1 0 0,-3-12 0 0 0,1-1 0 0 0,-1 1 0 0 0,1-1-1 0 0,0 0 1 0 0,0 0 0 0 0,1 0 0 0 0,-1 0-1 0 0,1-1 1 0 0,0 1 0 0 0,1-1 0 0 0,-1 0 0 0 0,1 0-1 0 0,-1-1 1 0 0,1 0 0 0 0,0 1 0 0 0,1-1 0 0 0,-1-1-1 0 0,7 3 1 0 0,-2-1-35 0 0,0-1-1 0 0,1-1 1 0 0,0 0 0 0 0,0 0-1 0 0,-1-1 1 0 0,1 0-1 0 0,14-1 1 0 0,77-12-405 0 0,-75 7 371 0 0,-6 1-181 0 0,0 0-1 0 0,-1-2 1 0 0,1-1-1 0 0,-1-1 1 0 0,-1 0-1 0 0,0-1 0 0 0,0-1 1 0 0,0-1-1 0 0,20-16 1 0 0,-22 11-1242 0 0,-5 3-2547 0 0,0-2-1605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9.009"/>
    </inkml:context>
    <inkml:brush xml:id="br0">
      <inkml:brushProperty name="width" value="0.05" units="cm"/>
      <inkml:brushProperty name="height" value="0.05" units="cm"/>
      <inkml:brushProperty name="color" value="#333333"/>
    </inkml:brush>
  </inkml:definitions>
  <inkml:trace contextRef="#ctx0" brushRef="#br0">1 184 2759 0 0,'2'-1'4572'0'0,"15"-9"-2188"0"0,0 0 0 0 0,0 1-1 0 0,26-8 1 0 0,59-15 636 0 0,-57 18-1652 0 0,111-41 893 0 0,-69 23-2081 0 0,-86 31-308 0 0,7-1-79 0 0,-23 10-8019 0 0,1 1 6275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8:59.517"/>
    </inkml:context>
    <inkml:brush xml:id="br0">
      <inkml:brushProperty name="width" value="0.05" units="cm"/>
      <inkml:brushProperty name="height" value="0.05" units="cm"/>
      <inkml:brushProperty name="color" value="#333333"/>
    </inkml:brush>
  </inkml:definitions>
  <inkml:trace contextRef="#ctx0" brushRef="#br0">1 217 2303 0 0,'0'0'200'0'0,"13"-5"-200"0"0,4-1 0 0 0,5-1 0 0 0,1-3 2336 0 0,5-1 432 0 0,0-2 80 0 0,7 0 24 0 0,-1-2-1904 0 0,3 0-376 0 0,2 0-80 0 0,13-7-8 0 0,-7 3-1008 0 0,-6 1-200 0 0,8-10-32 0 0,-8 9-16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0.143"/>
    </inkml:context>
    <inkml:brush xml:id="br0">
      <inkml:brushProperty name="width" value="0.05" units="cm"/>
      <inkml:brushProperty name="height" value="0.05" units="cm"/>
      <inkml:brushProperty name="color" value="#333333"/>
    </inkml:brush>
  </inkml:definitions>
  <inkml:trace contextRef="#ctx0" brushRef="#br0">189 276 455 0 0,'22'-15'2212'0'0,"25"-12"-1"0"0,-29 17-824 0 0,22-17-1 0 0,5-2 618 0 0,29-22 2524 0 0,-67 46-3625 0 0,0 0-1 0 0,-1-1 0 0 0,0 1 1 0 0,8-10-1 0 0,-13 13-294 0 0,0 0-349 0 0,1-1-1 0 0,-1 0 1 0 0,1 1-1 0 0,0-1 1 0 0,0 1-1 0 0,0 0 1 0 0,5-4-1 0 0,-6 5-30 0 0,0-1 297 0 0,0 1-359 0 0,-1-1-1 0 0,1 0 0 0 0,-1 0 1 0 0,0 0-1 0 0,0 1 0 0 0,0-1 1 0 0,0 0-1 0 0,0 0 0 0 0,0 0 1 0 0,0 0-1 0 0,-1 1 0 0 0,1-1 1 0 0,-1-2-1 0 0,-1 2-131 0 0,0 0 0 0 0,0 0 1 0 0,0 0-1 0 0,0 0 0 0 0,0 0 0 0 0,0 1 0 0 0,0-1 0 0 0,-1 1 1 0 0,1-1-1 0 0,0 1 0 0 0,-1 0 0 0 0,1 0 0 0 0,-1 0 0 0 0,0 0 1 0 0,1 1-1 0 0,-1-1 0 0 0,0 1 0 0 0,1-1 0 0 0,-1 1 0 0 0,-4 0 0 0 0,-3 0 10 0 0,0 0-1 0 0,-1 0 0 0 0,1 1 0 0 0,-13 3 0 0 0,6 0-29 0 0,0 2-1 0 0,0 0 0 0 0,1 0 1 0 0,0 2-1 0 0,1 0 0 0 0,-21 14 1 0 0,8-2 12 0 0,2 0-1 0 0,-34 36 1 0 0,45-41-26 0 0,1 1 0 0 0,1 1 0 0 0,0 0 0 0 0,1 0 0 0 0,1 2 0 0 0,0-1 0 0 0,-7 23 0 0 0,13-30 0 0 0,1 0 0 0 0,0 0 0 0 0,1 0 0 0 0,1 1 0 0 0,0-1 0 0 0,0 1 0 0 0,1-1 0 0 0,1 1 0 0 0,0 0 0 0 0,0 0 0 0 0,1-1 0 0 0,1 1 0 0 0,0-1 0 0 0,5 17 0 0 0,-5-21-34 0 0,1 0 0 0 0,1-1 0 0 0,-1 0 0 0 0,1 0 0 0 0,0 0-1 0 0,0 0 1 0 0,1 0 0 0 0,0-1 0 0 0,0 0 0 0 0,0 0 0 0 0,1 0 0 0 0,-1-1 0 0 0,1 0-1 0 0,0 0 1 0 0,1 0 0 0 0,12 5 0 0 0,-8-4-30 0 0,1-1-1 0 0,0 0 1 0 0,-1-1 0 0 0,1-1-1 0 0,0 0 1 0 0,1 0-1 0 0,-1-1 1 0 0,0-1 0 0 0,16-1-1 0 0,-12 0-9 0 0,0-2-1 0 0,1 0 0 0 0,-1-1 1 0 0,-1 0-1 0 0,18-7 1 0 0,-26 8 49 0 0,0 0 0 0 0,-1-1 0 0 0,1 0 0 0 0,-1 0 1 0 0,1 0-1 0 0,-1-1 0 0 0,0 1 0 0 0,-1-1 0 0 0,1-1 1 0 0,-1 1-1 0 0,0-1 0 0 0,0 0 0 0 0,4-8 0 0 0,-8 11 21 0 0,1-1-1 0 0,-1 1 1 0 0,0-1-1 0 0,0 1 1 0 0,0-1-1 0 0,0 0 1 0 0,-1 1-1 0 0,0-1 0 0 0,1 0 1 0 0,-1 0-1 0 0,-1 1 1 0 0,1-1-1 0 0,0 0 1 0 0,-1 0-1 0 0,0 1 0 0 0,0-1 1 0 0,0 1-1 0 0,0-1 1 0 0,-1 1-1 0 0,1-1 1 0 0,-1 1-1 0 0,-3-5 0 0 0,-3-4 3 0 0,-1-1 0 0 0,0 1-1 0 0,-1 1 1 0 0,-12-12-1 0 0,13 14 36 0 0,0 0 0 0 0,-1 0 0 0 0,0 1 1 0 0,-1 0-1 0 0,-14-8 0 0 0,25 16-22 0 0,1 0-1 0 0,-1 0 1 0 0,0 0 0 0 0,0 0 0 0 0,0 0-1 0 0,0 0 1 0 0,0 0 0 0 0,0-1 0 0 0,0 1-1 0 0,0 0 1 0 0,0 0 0 0 0,0 0 0 0 0,0 0-1 0 0,0 0 1 0 0,0 0 0 0 0,0 0-1 0 0,1 0 1 0 0,-1 0 0 0 0,0 0 0 0 0,0 0-1 0 0,0 0 1 0 0,0 0 0 0 0,0 0 0 0 0,0-1-1 0 0,0 1 1 0 0,0 0 0 0 0,0 0 0 0 0,0 0-1 0 0,0 0 1 0 0,0 0 0 0 0,0 0 0 0 0,0 0-1 0 0,0 0 1 0 0,0 0 0 0 0,0 0 0 0 0,0 0-1 0 0,0-1 1 0 0,0 1 0 0 0,0 0 0 0 0,0 0-1 0 0,0 0 1 0 0,0 0 0 0 0,0 0 0 0 0,0 0-1 0 0,0 0 1 0 0,-1 0 0 0 0,1 0 0 0 0,0 0-1 0 0,0 0 1 0 0,0 0 0 0 0,0 0 0 0 0,0 0-1 0 0,0-1 1 0 0,0 1 0 0 0,0 0 0 0 0,0 0-1 0 0,0 0 1 0 0,0 0 0 0 0,0 0 0 0 0,0 0-1 0 0,-1 0 1 0 0,1 0 0 0 0,0 0 0 0 0,0 0-1 0 0,0 0 1 0 0,0 0 0 0 0,0 0 0 0 0,0 0-1 0 0,0 0 1 0 0,11-2 197 0 0,21-1-403 0 0,-24 3 230 0 0,90-11-784 0 0,-82 8-635 0 0,0-1 0 0 0,16-7 0 0 0,-15 5-434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0.802"/>
    </inkml:context>
    <inkml:brush xml:id="br0">
      <inkml:brushProperty name="width" value="0.05" units="cm"/>
      <inkml:brushProperty name="height" value="0.05" units="cm"/>
      <inkml:brushProperty name="color" value="#333333"/>
    </inkml:brush>
  </inkml:definitions>
  <inkml:trace contextRef="#ctx0" brushRef="#br0">30 5 1375 0 0,'0'0'412'0'0,"3"-1"1194"0"0,-1 0-851 0 0,0 1 1 0 0,0-1-1 0 0,0 1 1 0 0,0-1-1 0 0,1 1 1 0 0,-1 0-1 0 0,0 0 1 0 0,0 0-1 0 0,0 0 1 0 0,1 0-1 0 0,-1 0 1 0 0,0 1-1 0 0,0-1 1 0 0,0 1-1 0 0,0-1 0 0 0,1 1 1 0 0,2 2-1 0 0,-3-2-587 0 0,0 1-1 0 0,0-1 0 0 0,-1 1 1 0 0,1 0-1 0 0,-1-1 0 0 0,1 1 0 0 0,-1 0 1 0 0,1 0-1 0 0,-1 0 0 0 0,0 0 0 0 0,0 0 1 0 0,1 3-1 0 0,-1 0 17 0 0,1-1-1 0 0,-1 1 1 0 0,0 0 0 0 0,0-1 0 0 0,-1 1-1 0 0,1 0 1 0 0,-1-1 0 0 0,-1 8 0 0 0,-7 39 799 0 0,1-19-579 0 0,1-2-101 0 0,-2 0-1 0 0,-19 46 0 0 0,18-53-257 0 0,0 1 0 0 0,2 0 0 0 0,0 0 0 0 0,2 0-1 0 0,-3 26 1 0 0,8-43-45 0 0,0-1 0 0 0,0 0 0 0 0,2 12 0 0 0,3-5 0 0 0,2 0 0 0 0,-4-11 8 0 0,-1 0-1 0 0,1 0 1 0 0,0 0-1 0 0,0 0 1 0 0,0-1 0 0 0,0 1-1 0 0,0-1 1 0 0,1 0-1 0 0,-1 0 1 0 0,0 0-1 0 0,1 0 1 0 0,-1-1 0 0 0,0 1-1 0 0,1-1 1 0 0,-1 0-1 0 0,1 0 1 0 0,5 0-1 0 0,8-2 10 0 0,-1 0 0 0 0,20-5-1 0 0,-32 6-5 0 0,13-3 1 0 0,104-28-709 0 0,-118 31 408 0 0,1 0 2 0 0,-1 0-1 0 0,1 0 1 0 0,-1 0 0 0 0,0 0 0 0 0,5-3 0 0 0,-3 1-165 0 0,-2 2-317 0 0,-1 0-476 0 0,21-14-2507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1.467"/>
    </inkml:context>
    <inkml:brush xml:id="br0">
      <inkml:brushProperty name="width" value="0.05" units="cm"/>
      <inkml:brushProperty name="height" value="0.05" units="cm"/>
      <inkml:brushProperty name="color" value="#333333"/>
    </inkml:brush>
  </inkml:definitions>
  <inkml:trace contextRef="#ctx0" brushRef="#br0">68 0 12639 0 0,'0'0'1143'0'0,"0"3"-823"0"0,24 64 3688 0 0,-14-41-2350 0 0,8 29 1 0 0,-16-46-1430 0 0,0 2 0 0 0,-1-1 0 0 0,1 0-1 0 0,-2 0 1 0 0,0 0 0 0 0,-1 17-1 0 0,-4 2-306 0 0,0 0-1 0 0,-2 0 0 0 0,-1 0 0 0 0,-1-1 0 0 0,-2-1 0 0 0,-13 27 0 0 0,19-45-619 0 0,0 0-1 0 0,-13 15 0 0 0,2-7-4860 0 0,4-6-839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6.487"/>
    </inkml:context>
    <inkml:brush xml:id="br0">
      <inkml:brushProperty name="width" value="0.05" units="cm"/>
      <inkml:brushProperty name="height" value="0.05" units="cm"/>
      <inkml:brushProperty name="color" value="#333333"/>
    </inkml:brush>
  </inkml:definitions>
  <inkml:trace contextRef="#ctx0" brushRef="#br0">475 113 5759 0 0,'0'0'6920'0'0,"1"-2"-6509"0"0,5-16 4101 0 0,-5 16-4327 0 0,-1 1-1 0 0,1-1 0 0 0,0 0 0 0 0,0 0 0 0 0,-1 0 1 0 0,1 1-1 0 0,-1-1 0 0 0,0 0 0 0 0,0 0 1 0 0,1 0-1 0 0,-1 0 0 0 0,0 0 0 0 0,0 0 1 0 0,-1 0-1 0 0,1 0 0 0 0,0 1 0 0 0,-1-1 0 0 0,1 0 1 0 0,-1 0-1 0 0,-1-3 0 0 0,0 2-90 0 0,1 0 0 0 0,-1-1 1 0 0,-1 1-1 0 0,1 0 0 0 0,0 0 0 0 0,-1 0 0 0 0,1 0 0 0 0,-1 1 0 0 0,0-1 0 0 0,0 1 0 0 0,0 0 1 0 0,0-1-1 0 0,-1 2 0 0 0,1-1 0 0 0,0 0 0 0 0,-1 0 0 0 0,1 1 0 0 0,-1 0 0 0 0,-7-2 1 0 0,4 2-33 0 0,0 1 0 0 0,0-1 1 0 0,0 1-1 0 0,0 1 0 0 0,0-1 1 0 0,0 1-1 0 0,0 0 0 0 0,0 1 0 0 0,1 0 1 0 0,-9 3-1 0 0,-7 5 87 0 0,-1 0 1 0 0,1 2-1 0 0,1 1 0 0 0,0 0 1 0 0,-21 20-1 0 0,30-22-120 0 0,0 1-1 0 0,1 1 1 0 0,0 0 0 0 0,2 0-1 0 0,-1 1 1 0 0,-8 19-1 0 0,0-5-17 0 0,8-10 2 0 0,1 0 0 0 0,0 0 1 0 0,2 1-1 0 0,-9 29 0 0 0,-11 80 38 0 0,25-117-54 0 0,1 0 0 0 0,0 0 0 0 0,1 1 0 0 0,0-1 0 0 0,0 1 1 0 0,1-1-1 0 0,1 0 0 0 0,0 1 0 0 0,5 14 0 0 0,-5-21 1 0 0,0 1-1 0 0,0-1 1 0 0,1 0 0 0 0,0 1 0 0 0,0-1 0 0 0,0-1 0 0 0,1 1 0 0 0,0 0-1 0 0,-1-1 1 0 0,2 0 0 0 0,-1 0 0 0 0,0 0 0 0 0,1 0 0 0 0,0-1-1 0 0,0 0 1 0 0,0 0 0 0 0,0 0 0 0 0,0-1 0 0 0,1 1 0 0 0,6 1-1 0 0,2 0-34 0 0,1-1 0 0 0,-1-1 0 0 0,1 0 0 0 0,0-1 0 0 0,0-1 0 0 0,0 0 0 0 0,0-1 0 0 0,28-5 0 0 0,0-3-3 0 0,71-26 0 0 0,-92 27 40 0 0,28-14 0 0 0,-42 18 0 0 0,0-1 0 0 0,0 0 0 0 0,0 0 0 0 0,0-1 0 0 0,-1 0 0 0 0,8-8 0 0 0,-13 12 5 0 0,0 0 0 0 0,0 0-1 0 0,0-1 1 0 0,-1 1 0 0 0,1 0 0 0 0,-1-1-1 0 0,1 1 1 0 0,-1-1 0 0 0,0 1 0 0 0,0-1 0 0 0,0 0-1 0 0,0 0 1 0 0,0 1 0 0 0,-1-1 0 0 0,1 0-1 0 0,-1 0 1 0 0,0 0 0 0 0,1 0 0 0 0,-2 0-1 0 0,1 1 1 0 0,0-1 0 0 0,0 0 0 0 0,-1 0-1 0 0,0 0 1 0 0,1 0 0 0 0,-1 1 0 0 0,0-1 0 0 0,0 0-1 0 0,-1 1 1 0 0,1-1 0 0 0,-1 1 0 0 0,1-1-1 0 0,-1 1 1 0 0,0 0 0 0 0,1-1 0 0 0,-4-1-1 0 0,-2-3 10 0 0,0 1 0 0 0,0 1 0 0 0,0-1 1 0 0,-1 1-1 0 0,0 1 0 0 0,0-1 0 0 0,0 1 0 0 0,0 1 0 0 0,-1-1 0 0 0,-11-2 0 0 0,-9 1 16 0 0,-1 1 0 0 0,0 1 0 0 0,-45 2 0 0 0,59 2-22 0 0,8-1 20 0 0,0 0 0 0 0,0 1 0 0 0,-7 2 0 0 0,11-1 6 0 0,4-1-8 0 0,20-1-17 0 0,195-22-89 0 0,-144 13-647 0 0,-26 1-3934 0 0,-32 6-427 0 0,3-4-1332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6.870"/>
    </inkml:context>
    <inkml:brush xml:id="br0">
      <inkml:brushProperty name="width" value="0.05" units="cm"/>
      <inkml:brushProperty name="height" value="0.05" units="cm"/>
      <inkml:brushProperty name="color" value="#333333"/>
    </inkml:brush>
  </inkml:definitions>
  <inkml:trace contextRef="#ctx0" brushRef="#br0">1 1 5527 0 0,'2'1'6379'0'0,"2"1"-5698"0"0,-1 0 1 0 0,0 0-1 0 0,0 0 1 0 0,0 0-1 0 0,0 1 1 0 0,0 0-1 0 0,0-1 1 0 0,-1 1-1 0 0,1 0 1 0 0,-1 0-1 0 0,4 6 1 0 0,-3-3-195 0 0,0 0 1 0 0,-1 0 0 0 0,0 0-1 0 0,0 1 1 0 0,0-1 0 0 0,1 9-1 0 0,-1 7-84 0 0,-1 0 1 0 0,-1 0-1 0 0,-4 25 0 0 0,4-42-259 0 0,-14 114 288 0 0,-1 3-493 0 0,13-95-741 0 0,2 1-1 0 0,3 35 1 0 0,-3-60-282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7.236"/>
    </inkml:context>
    <inkml:brush xml:id="br0">
      <inkml:brushProperty name="width" value="0.05" units="cm"/>
      <inkml:brushProperty name="height" value="0.05" units="cm"/>
      <inkml:brushProperty name="color" value="#333333"/>
    </inkml:brush>
  </inkml:definitions>
  <inkml:trace contextRef="#ctx0" brushRef="#br0">210 1 919 0 0,'0'2'9595'0'0,"2"25"-3760"0"0,3 2-3414 0 0,-2-14-1721 0 0,-1 0 0 0 0,1 18 0 0 0,-4-3-380 0 0,-2 0 0 0 0,-1 0 0 0 0,-12 45 0 0 0,-34 85 641 0 0,50-158-961 0 0,-48 120-1975 0 0,41-107 1540 0 0,-1-1 0 0 0,0 1 1 0 0,-1-1-1 0 0,-1-1 0 0 0,-20 23 0 0 0,25-31-451 0 0,-5 6-48 0 0,2-7-4482 0 0,0-2 524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7.652"/>
    </inkml:context>
    <inkml:brush xml:id="br0">
      <inkml:brushProperty name="width" value="0.05" units="cm"/>
      <inkml:brushProperty name="height" value="0.05" units="cm"/>
      <inkml:brushProperty name="color" value="#333333"/>
    </inkml:brush>
  </inkml:definitions>
  <inkml:trace contextRef="#ctx0" brushRef="#br0">460 112 10767 0 0,'0'0'496'0'0,"0"-2"-13"0"0,0-19-110 0 0,0 17 49 0 0,0 1 0 0 0,0 0 0 0 0,1 0 0 0 0,-1 0 0 0 0,1 0 0 0 0,0 0 0 0 0,0 0-1 0 0,0 0 1 0 0,0 1 0 0 0,0-1 0 0 0,0 0 0 0 0,1 0 0 0 0,-1 1 0 0 0,1-1 0 0 0,0 1-1 0 0,3-4 1 0 0,-2 3-114 0 0,1 0 0 0 0,-1 0 0 0 0,1 1 0 0 0,0-1 0 0 0,0 1 0 0 0,1 0 0 0 0,-1 0 0 0 0,0 0 0 0 0,8-2 0 0 0,6 0 138 0 0,0 1 0 0 0,-1 1 0 0 0,1 1 0 0 0,24 0 0 0 0,-39 1-313 0 0,12 2 435 0 0,-12-2-288 0 0,-1 2-175 0 0,-1 0-101 0 0,1-1-1 0 0,0 1 1 0 0,0 0-1 0 0,-1 0 0 0 0,1 0 1 0 0,-1 0-1 0 0,1 0 1 0 0,-1 0-1 0 0,0 1 1 0 0,0-1-1 0 0,0 0 1 0 0,0 1-1 0 0,-1-1 1 0 0,1 0-1 0 0,0 1 1 0 0,-1-1-1 0 0,0 1 1 0 0,0-1-1 0 0,0 1 0 0 0,0-1 1 0 0,0 1-1 0 0,0-1 1 0 0,0 1-1 0 0,-1-1 1 0 0,1 1-1 0 0,-1-1 1 0 0,0 1-1 0 0,0-1 1 0 0,-1 4-1 0 0,-12 12-87 0 0,-1 0 1 0 0,0-1-1 0 0,-1-1 0 0 0,-22 18 0 0 0,-155 109-1171 0 0,147-111 929 0 0,18-12 45 0 0,25-19 95 0 0,5 1-434 0 0,8 3 509 0 0,0-1-1 0 0,0 0 0 0 0,1-1 0 0 0,-1 0 0 0 0,1 0 1 0 0,-1-1-1 0 0,14 1 0 0 0,29 7-155 0 0,-41-7 148 0 0,0 1 0 0 0,0 0-1 0 0,0 0 1 0 0,-1 1 0 0 0,1 0-1 0 0,-1 1 1 0 0,-1 1 0 0 0,1 0-1 0 0,-1 0 1 0 0,0 1 0 0 0,11 11-1 0 0,-19-16 31 0 0,0-1 0 0 0,-1 1 0 0 0,1 0 0 0 0,-1-1 0 0 0,0 1 0 0 0,1 0 0 0 0,-2 0 0 0 0,1 0 0 0 0,0 0 0 0 0,0 0 0 0 0,-1 0 0 0 0,0 0 0 0 0,1 3 0 0 0,-1-3-54 0 0,0 4-27 0 0,0-1 1 0 0,0 0-1 0 0,-1 0 1 0 0,1 1-1 0 0,-2-1 1 0 0,1 0-1 0 0,-1 0 1 0 0,0 0-1 0 0,0 0 1 0 0,0-1-1 0 0,-1 1 0 0 0,0-1 1 0 0,0 1-1 0 0,-7 8 1 0 0,-4 4-67 0 0,-2 0 0 0 0,-26 23 1 0 0,40-39 262 0 0,-8 6 272 0 0,0 0 0 0 0,0-1-1 0 0,-1 0 1 0 0,0-1 0 0 0,-18 8-1 0 0,-63 18 2676 0 0,66-24-2369 0 0,-1-1 1 0 0,-1-1 0 0 0,1-2 0 0 0,-1-1 0 0 0,0-1-1 0 0,0-1 1 0 0,-31-4 0 0 0,53 2-585 0 0,-1 0 0 0 0,1 0 1 0 0,0-1-1 0 0,0 0 0 0 0,0 0 0 0 0,0 0 0 0 0,-7-5 0 0 0,10 6-209 0 0,1-1-1 0 0,0 0 0 0 0,-1 1 0 0 0,1-1 1 0 0,0 0-1 0 0,0 0 0 0 0,0 0 0 0 0,0 0 1 0 0,0-1-1 0 0,1 1 0 0 0,-1 0 1 0 0,1-1-1 0 0,-1 1 0 0 0,1-1 0 0 0,0 0 1 0 0,0 1-1 0 0,-1-4 0 0 0,8-9-12359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8.002"/>
    </inkml:context>
    <inkml:brush xml:id="br0">
      <inkml:brushProperty name="width" value="0.05" units="cm"/>
      <inkml:brushProperty name="height" value="0.05" units="cm"/>
      <inkml:brushProperty name="color" value="#333333"/>
    </inkml:brush>
  </inkml:definitions>
  <inkml:trace contextRef="#ctx0" brushRef="#br0">303 1 6447 0 0,'0'2'10983'0'0,"-4"8"-10333"0"0,-1-1-1 0 0,1 0 1 0 0,-1-1 0 0 0,-1 1-1 0 0,0-1 1 0 0,-9 11 0 0 0,-11 15 74 0 0,-3 8-122 0 0,-22 34-46 0 0,24-30-480 0 0,-40 74 43 0 0,55-94-119 0 0,0 0 0 0 0,2 1 0 0 0,-8 37 0 0 0,16-60-7 0 0,1 1-1 0 0,0-1 0 0 0,1 1 1 0 0,-1 0-1 0 0,1-1 1 0 0,0 1-1 0 0,0 0 1 0 0,0 0-1 0 0,1-1 1 0 0,-1 1-1 0 0,1-1 0 0 0,0 1 1 0 0,1 0-1 0 0,-1-1 1 0 0,1 0-1 0 0,0 1 1 0 0,2 3-1 0 0,-3-7 2 0 0,-1 0-1 0 0,1 0 1 0 0,0-1 0 0 0,-1 1-1 0 0,1-1 1 0 0,0 1 0 0 0,0 0-1 0 0,-1-1 1 0 0,1 1 0 0 0,0-1-1 0 0,0 0 1 0 0,0 1 0 0 0,0-1-1 0 0,-1 0 1 0 0,1 1 0 0 0,0-1-1 0 0,1 0 1 0 0,2 1-19 0 0,3 1-29 0 0,0 0-1 0 0,1 0 1 0 0,-1-1-1 0 0,1 0 1 0 0,-1-1-1 0 0,1 1 1 0 0,-1-1-1 0 0,15-3 1 0 0,-2 0-118 0 0,-1-1 0 0 0,22-7 0 0 0,-10-1-931 0 0,0-2 0 0 0,34-19 0 0 0,-34 16-307 0 0,14-8-1295 0 0,-27 12 1298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8.406"/>
    </inkml:context>
    <inkml:brush xml:id="br0">
      <inkml:brushProperty name="width" value="0.05" units="cm"/>
      <inkml:brushProperty name="height" value="0.05" units="cm"/>
      <inkml:brushProperty name="color" value="#333333"/>
    </inkml:brush>
  </inkml:definitions>
  <inkml:trace contextRef="#ctx0" brushRef="#br0">408 1 8751 0 0,'0'0'794'0'0,"-2"1"-652"0"0,-24 14 146 0 0,10-7 2844 0 0,2 1 0 0 0,-27 20 0 0 0,9-1-1840 0 0,2 1-1 0 0,0 2 1 0 0,-33 46 0 0 0,39-45-1142 0 0,-49 74 89 0 0,63-90-232 0 0,1 1 0 0 0,0 1 0 0 0,1 0 0 0 0,-8 28 0 0 0,15-41-24 0 0,0-1 0 0 0,0 1 1 0 0,0-1-1 0 0,1 1 0 0 0,-1-1 0 0 0,1 1 1 0 0,0-1-1 0 0,1 1 0 0 0,-1-1 0 0 0,1 1 1 0 0,0-1-1 0 0,1 5 0 0 0,-1-6 0 0 0,1 0-1 0 0,-1-1 1 0 0,1 1-1 0 0,-1-1 1 0 0,1 1 0 0 0,0-1-1 0 0,0 1 1 0 0,0-1 0 0 0,0 0-1 0 0,1 0 1 0 0,-1 0-1 0 0,0 0 1 0 0,1-1 0 0 0,-1 1-1 0 0,1 0 1 0 0,0-1 0 0 0,0 0-1 0 0,5 2 1 0 0,3 1-8 0 0,1-1 0 0 0,0-1 0 0 0,0 0 0 0 0,0 0 0 0 0,17-1 0 0 0,63-6-142 0 0,-35 1 125 0 0,-20 2 29 0 0,107-7-215 0 0,-111 5 139 0 0,-1-2 0 0 0,45-12 0 0 0,-69 15 19 0 0,23-6-787 0 0,1-1 0 0 0,-1-2 0 0 0,52-28 0 0 0,-76 35 49 0 0,-1 0 1 0 0,1 0 0 0 0,-1-1 0 0 0,0 0-1 0 0,-1-1 1 0 0,6-7 0 0 0,4-9-1272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8.760"/>
    </inkml:context>
    <inkml:brush xml:id="br0">
      <inkml:brushProperty name="width" value="0.05" units="cm"/>
      <inkml:brushProperty name="height" value="0.05" units="cm"/>
      <inkml:brushProperty name="color" value="#333333"/>
    </inkml:brush>
  </inkml:definitions>
  <inkml:trace contextRef="#ctx0" brushRef="#br0">171 203 9215 0 0,'-22'0'799'0'0,"-68"-2"-810"0"0,31-5 10167 0 0,60 5-9478 0 0,1 0-572 0 0,-1 0 1 0 0,1-1-1 0 0,-1 1 1 0 0,1 0-1 0 0,0 0 1 0 0,0 0-1 0 0,0 0 1 0 0,0 1 0 0 0,0-1-1 0 0,0 0 1 0 0,1 1-1 0 0,-1 0 1 0 0,1-1-1 0 0,-1 1 1 0 0,3-1 0 0 0,10-4 258 0 0,22-5 0 0 0,-23 7-145 0 0,101-26 870 0 0,76-26-18 0 0,-54 1-1947 0 0,-136 54-134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09.152"/>
    </inkml:context>
    <inkml:brush xml:id="br0">
      <inkml:brushProperty name="width" value="0.05" units="cm"/>
      <inkml:brushProperty name="height" value="0.05" units="cm"/>
      <inkml:brushProperty name="color" value="#333333"/>
    </inkml:brush>
  </inkml:definitions>
  <inkml:trace contextRef="#ctx0" brushRef="#br0">1 29 13327 0 0,'0'0'1448'0'0,"13"11"-1448"0"0,2-5 928 0 0,4-2 152 0 0,3-2 32 0 0,4-4 8 0 0,4-2-632 0 0,5-2-120 0 0,6-3-24 0 0,0 0-8 0 0,2-2-1304 0 0,-4 1-264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25.710"/>
    </inkml:context>
    <inkml:brush xml:id="br0">
      <inkml:brushProperty name="width" value="0.05" units="cm"/>
      <inkml:brushProperty name="height" value="0.05" units="cm"/>
      <inkml:brushProperty name="color" value="#004F8B"/>
    </inkml:brush>
  </inkml:definitions>
  <inkml:trace contextRef="#ctx0" brushRef="#br0">4260 351 2759 0 0,'-2'-2'207'0'0,"-61"-97"8947"0"0,45 72-8911 0 0,16 24-120 0 0,-1 0 0 0 0,1 0 1 0 0,-1 1-1 0 0,0-1 0 0 0,0 1 0 0 0,-6-5 0 0 0,0 0 59 0 0,-6-4 18 0 0,0 0 0 0 0,-1 1 0 0 0,0 0 0 0 0,0 1 0 0 0,-1 1 0 0 0,0 1 0 0 0,-31-9 0 0 0,27 10 25 0 0,-25-12 0 0 0,-7-1 141 0 0,3 1 23 0 0,27 10 58 0 0,-47-12 0 0 0,-88 1 650 0 0,126 17-931 0 0,0 2 0 0 0,-46 4 0 0 0,31 2-74 0 0,-75 10 114 0 0,-64 9 15 0 0,15-2-202 0 0,139-18-19 0 0,-171 35 0 0 0,-395 148 544 0 0,259-57-445 0 0,199-75-3 0 0,-498 227 824 0 0,598-261-750 0 0,2 2 0 0 0,-52 42 0 0 0,-64 68 291 0 0,104-89-387 0 0,-60 62-20 0 0,24-22 23 0 0,59-59-43 0 0,2 1 0 0 0,0 1 0 0 0,2 1 0 0 0,1 1 0 0 0,2 1 0 0 0,1 1 0 0 0,-20 45 0 0 0,15-22 39 0 0,2 2 0 0 0,-21 88-1 0 0,33-100-51 0 0,-32 154 105 0 0,28-109-94 0 0,-6 156 0 0 0,31 175-32 0 0,-3-204 0 0 0,5 75 0 0 0,22-3 0 0 0,-29-258 0 0 0,2-1 0 0 0,0 1 0 0 0,3-2 0 0 0,22 49 0 0 0,-22-58 0 0 0,0-1 0 0 0,1 0 0 0 0,1-1 0 0 0,1-1 0 0 0,0 0 0 0 0,2 0 0 0 0,24 20 0 0 0,-3-9 45 0 0,1-1 0 0 0,2-2 0 0 0,0-2-1 0 0,53 23 1 0 0,-19-13 67 0 0,108 44 67 0 0,95 6-9 0 0,-95-31-50 0 0,403 105 51 0 0,-509-141-68 0 0,102 7 0 0 0,79-12 138 0 0,-127-12-23 0 0,138-20 1 0 0,125-43 201 0 0,-296 41-171 0 0,130-51-1 0 0,-84 25 23 0 0,11-5 76 0 0,172-85-1 0 0,-254 100-289 0 0,-1-3 0 0 0,74-58 0 0 0,25-45 38 0 0,-11-15 58 0 0,-95 94-121 0 0,-16 14 67 0 0,-2-2 0 0 0,-2-1 1 0 0,-3-3-1 0 0,64-118 0 0 0,-75 109 122 0 0,-2-2 1 0 0,31-120-1 0 0,-47 138-83 0 0,-2 0 1 0 0,4-71-1 0 0,-9-105 127 0 0,-11 138-204 0 0,-18-96 0 0 0,11 98-47 0 0,-16-86 97 0 0,-100-329-1 0 0,106 433-42 0 0,-2 1 0 0 0,-4 1 0 0 0,-53-89 0 0 0,66 130-45 0 0,-100-155 82 0 0,-32-4-94 0 0,130 166-10 0 0,-6-8-6 0 0,-2 2 1 0 0,-36-30 0 0 0,31 32-26 0 0,-24-18-52 0 0,-86-50 1 0 0,103 70 68 0 0,-2 2 0 0 0,0 2 0 0 0,-1 1 1 0 0,-44-10-1 0 0,4 8-93 0 0,-2 4-1 0 0,-104-4 1 0 0,-169 20-150 0 0,104 4 180 0 0,151-2 76 0 0,-38 1 0 0 0,-58 5-47 0 0,92-7 33 0 0,-162 25 0 0 0,125-4-42 0 0,-83 17 46 0 0,-52 36-205 0 0,-20 5-70 0 0,221-62 240 0 0,1 2 1 0 0,1 4-1 0 0,2 4 1 0 0,-77 41-1 0 0,102-41 25 0 0,1 2-1 0 0,-74 65 1 0 0,89-70 17 0 0,3 0-20 0 0,-28 32 0 0 0,12-11 5 0 0,19-20 14 0 0,0 1-1 0 0,2 1 0 0 0,1 1 1 0 0,2 1-1 0 0,1 1 1 0 0,-25 59-1 0 0,24-38-3 0 0,3 0 0 0 0,1 1 0 0 0,-14 102 0 0 0,3 83-29 0 0,9-68-1 0 0,2-23-88 0 0,4 185-1 0 0,30-113 127 0 0,-14-187 0 0 0,3 22-12 0 0,2 0 0 0 0,3-1 1 0 0,2 0-1 0 0,2-1 0 0 0,3 0 0 0 0,2-2 0 0 0,47 83 0 0 0,-18-56-21 0 0,4-2 0 0 0,79 87-1 0 0,-86-108 12 0 0,55 58-9 0 0,-54-67 31 0 0,2-3 0 0 0,3-2 0 0 0,1-2 0 0 0,1-2 0 0 0,99 49 0 0 0,88 14 0 0 0,-90-40 48 0 0,13 3 21 0 0,-104-42-63 0 0,194 62 2 0 0,-194-68-9 0 0,1-2 0 0 0,79 7 0 0 0,-61-15 1 0 0,114-7 0 0 0,151-8 330 0 0,-196 7-223 0 0,-86-1-60 0 0,0-3 0 0 0,80-17 0 0 0,119-48 27 0 0,-229 61-49 0 0,193-69 111 0 0,-150 47-82 0 0,-2-3-1 0 0,-1-3 0 0 0,110-77 1 0 0,-139 80-3 0 0,-1-1 0 0 0,-2-3 0 0 0,-2-1 0 0 0,-1-2 0 0 0,38-55 0 0 0,-32 30 49 0 0,-3-1 0 0 0,-3-1 0 0 0,31-81 0 0 0,26-69 135 0 0,-17 21 86 0 0,-39 94-162 0 0,-6 13-19 0 0,-4-1 0 0 0,17-101 0 0 0,-30 41-128 0 0,-12 101-1 0 0,0-27 8 0 0,-2 0 0 0 0,-14-120 1 0 0,4 141-21 0 0,-2 0 0 0 0,-3 1 0 0 0,-2 0 0 0 0,-25-60 0 0 0,22 75-7 0 0,-2 0-1 0 0,-2 2 1 0 0,-2 1-1 0 0,-1 0 1 0 0,-36-40-1 0 0,18 31-58 0 0,-1 1-1 0 0,-3 3 0 0 0,-57-42 1 0 0,51 47-103 0 0,-3 2 1 0 0,0 3 0 0 0,-3 2-1 0 0,-118-43 1 0 0,-190-48-1086 0 0,288 101-6 0 0,-2 3 0 0 0,-140-13-1 0 0,54 22-1895 0 0,80 5 1441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28.112"/>
    </inkml:context>
    <inkml:brush xml:id="br0">
      <inkml:brushProperty name="width" value="0.05" units="cm"/>
      <inkml:brushProperty name="height" value="0.05" units="cm"/>
      <inkml:brushProperty name="color" value="#004F8B"/>
    </inkml:brush>
  </inkml:definitions>
  <inkml:trace contextRef="#ctx0" brushRef="#br0">3890 601 6911 0 0,'-46'-34'2306'0'0,"-56"-54"-1"0"0,5 5 2035 0 0,27 33-4399 0 0,-26-8 607 0 0,-142-62 0 0 0,183 97-121 0 0,0 2 0 0 0,-2 3-1 0 0,0 2 1 0 0,-81-10 0 0 0,107 21-184 0 0,-28-3 475 0 0,0 2 1 0 0,-108 3-1 0 0,-157 40 42 0 0,226-19-724 0 0,-122 39 0 0 0,-247 124-36 0 0,421-161 0 0 0,-289 151 0 0 0,279-135 48 0 0,2 3 0 0 0,1 2 0 0 0,2 2 0 0 0,-65 72 0 0 0,51-42 71 0 0,-64 94-1 0 0,-40 93-115 0 0,-76 222-3 0 0,157-265 0 0 0,77-180 0 0 0,1 0 0 0 0,2 1 0 0 0,1 0 0 0 0,-1 40 0 0 0,8-78 0 0 0,-2 97 52 0 0,2-79-46 0 0,2-1 1 0 0,0 0-1 0 0,7 26 0 0 0,3-3 63 0 0,1 0 0 0 0,1-1 0 0 0,3-1 0 0 0,1-1 0 0 0,27 41 0 0 0,15 10-6 0 0,5-3 0 0 0,3-3 0 0 0,3-3 0 0 0,141 119-1 0 0,66 25 2 0 0,-72-78-53 0 0,11-18 4 0 0,-87-59 27 0 0,36 17-11 0 0,-111-61 29 0 0,77 23 1 0 0,61 7 143 0 0,13-16 231 0 0,4-16 13 0 0,-183-19-384 0 0,271 5 503 0 0,-2-23-254 0 0,-29-22-211 0 0,-2-22 55 0 0,-169 36-64 0 0,262-76 347 0 0,-312 84-380 0 0,290-110 336 0 0,-240 83-192 0 0,143-86 0 0 0,-158 76-63 0 0,75-63 1 0 0,-124 88-98 0 0,-1-1 0 0 0,-2-1 1 0 0,-1-2-1 0 0,47-67 0 0 0,-34 30-11 0 0,-3-2-1 0 0,-4-1 1 0 0,-2-2-1 0 0,22-79 1 0 0,-37 96 24 0 0,-3 0 1 0 0,-2-1-1 0 0,-2-1 1 0 0,-3 1-1 0 0,-3-2 1 0 0,-2 1-1 0 0,-7-75 1 0 0,2 97-20 0 0,-2-23 45 0 0,-18-84 0 0 0,-68-160 34 0 0,61 222-117 0 0,-3 1 0 0 0,-65-110 0 0 0,-118-133 0 0 0,-21 30 0 0 0,183 232-16 0 0,-2 3 0 0 0,-3 2 0 0 0,-119-86 0 0 0,126 109 16 0 0,-2 2 0 0 0,-74-32 0 0 0,-121-28 0 0 0,-53 19-129 0 0,254 62 113 0 0,-271-31-152 0 0,54 34 27 0 0,118 5 80 0 0,-252 4 8 0 0,-30 38 2 0 0,331-25 29 0 0,1 3 0 0 0,-127 43 0 0 0,156-38 12 0 0,-226 86-2 0 0,243-82-42 0 0,0 3-1 0 0,-79 62 1 0 0,127-90 52 0 0,-35 27-57 0 0,2 2-1 0 0,0 2 1 0 0,-43 52 0 0 0,-4 10-3 0 0,-68 85-12 0 0,118-132 59 0 0,3 2 0 0 0,2 1 0 0 0,1 1 0 0 0,-32 96 0 0 0,25-41-47 0 0,5 2-1 0 0,5 0 1 0 0,-18 212 0 0 0,39-271-8 0 0,3 0 1 0 0,3 0-1 0 0,1 0 1 0 0,2-1-1 0 0,18 67 1 0 0,-12-73 20 0 0,2-1 1 0 0,2-1-1 0 0,2-1 1 0 0,1 0 0 0 0,2-1-1 0 0,35 47 1 0 0,10-1 9 0 0,114 110 0 0 0,-122-136 34 0 0,41 40 5 0 0,5-3 0 0 0,4-6 0 0 0,195 127 0 0 0,92 38 0 0 0,-266-170 0 0 0,163 94 0 0 0,-184-127-30 0 0,1-5 0 0 0,2-4 0 0 0,157 37 0 0 0,-174-60 6 0 0,0-3 0 0 0,1-5 0 0 0,1-3 0 0 0,158-8 0 0 0,-123-11 207 0 0,240-49 0 0 0,-267 33-41 0 0,-1-4 0 0 0,170-76 0 0 0,138-98 454 0 0,-278 129-389 0 0,123-94 1 0 0,-153 91-151 0 0,-4-5 0 0 0,-3-4 0 0 0,-4-4 0 0 0,98-127 0 0 0,-168 189 13 0 0,-2 0 0 0 0,0-1 0 0 0,-3-2 0 0 0,0 0 0 0 0,24-67 0 0 0,-33 71-9 0 0,0-1 0 0 0,-2 1 0 0 0,-1-1 1 0 0,-1-1-1 0 0,-2 1 0 0 0,-1 0 0 0 0,-4-54 0 0 0,-3 40-28 0 0,-2 0-1 0 0,-2 1 0 0 0,-2 0 1 0 0,-2 0-1 0 0,-1 1 0 0 0,-2 1 1 0 0,-41-69-1 0 0,-75-102 32 0 0,-191-231 0 0 0,273 380-62 0 0,-3 2 0 0 0,-2 3-1 0 0,-3 2 1 0 0,-2 2 0 0 0,-86-55 0 0 0,-194-111-12 0 0,236 158-2 0 0,-151-63-1 0 0,194 99-3 0 0,-252-97-378 0 0,242 98 250 0 0,-1 3 0 0 0,-109-15-1 0 0,-315 6-2816 0 0,394 30 322 0 0,3 6-5870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0.552"/>
    </inkml:context>
    <inkml:brush xml:id="br0">
      <inkml:brushProperty name="width" value="0.05" units="cm"/>
      <inkml:brushProperty name="height" value="0.05" units="cm"/>
      <inkml:brushProperty name="color" value="#004F8B"/>
    </inkml:brush>
  </inkml:definitions>
  <inkml:trace contextRef="#ctx0" brushRef="#br0">579 37 10591 0 0,'0'0'8890'0'0,"0"-2"-7696"0"0,2-8-30 0 0,-2 7-84 0 0,0 3-1048 0 0,0 0 0 0 0,-1 0 0 0 0,1 0 0 0 0,0 0 0 0 0,0 0 0 0 0,0 0 0 0 0,-1 0 0 0 0,1 0 0 0 0,0 0 0 0 0,0 0 0 0 0,0 0 0 0 0,-1 0-1 0 0,1 0 1 0 0,0-1 0 0 0,0 1 0 0 0,0 0 0 0 0,0 0 0 0 0,-1 0 0 0 0,1 0 0 0 0,0 0 0 0 0,0 0 0 0 0,0-1 0 0 0,0 1 0 0 0,0 0 0 0 0,0 0 0 0 0,0 0 0 0 0,-1 0 0 0 0,1-1 0 0 0,0 1 0 0 0,0 0-1 0 0,0 0 1 0 0,0-1 0 0 0,0 1 1 0 0,0-1 0 0 0,0 1 0 0 0,-1 0 0 0 0,1-1 0 0 0,0 1 0 0 0,0-1 0 0 0,-1 1 0 0 0,1 0 0 0 0,0-1 0 0 0,0 1 0 0 0,-1 0 0 0 0,1-1 0 0 0,0 1 0 0 0,-1 0-1 0 0,1-1 1 0 0,-1 1 0 0 0,1 0 0 0 0,0 0 0 0 0,-1 0 0 0 0,1-1 0 0 0,-1 1 0 0 0,1 0 0 0 0,0 0 0 0 0,-1 0 0 0 0,0 0 0 0 0,-9-3 291 0 0,2 1-146 0 0,1 0-1 0 0,-1 1 0 0 0,0 0 0 0 0,1 0 1 0 0,-1 0-1 0 0,0 1 0 0 0,0 1 1 0 0,-12 1-1 0 0,-7 3 90 0 0,1 2-1 0 0,0 1 1 0 0,0 1 0 0 0,0 1 0 0 0,1 2 0 0 0,1 0-1 0 0,0 2 1 0 0,-38 27 0 0 0,-32 26-107 0 0,87-61-159 0 0,-3 1 10 0 0,1 1-1 0 0,-1 0 1 0 0,1 1-1 0 0,1 0 1 0 0,-12 15-1 0 0,13-14-15 0 0,1 0-1 0 0,1 1 1 0 0,-1-1 0 0 0,2 1-1 0 0,-6 16 1 0 0,9-22-4 0 0,0 0 1 0 0,0 0-1 0 0,1 1 0 0 0,-1-1 0 0 0,1 0 0 0 0,0 1 1 0 0,0-1-1 0 0,1 0 0 0 0,0 1 0 0 0,0-1 1 0 0,0 0-1 0 0,1 0 0 0 0,2 8 0 0 0,-3-12 5 0 0,-1 0 1 0 0,1 0-1 0 0,-1 0 0 0 0,1 0 0 0 0,0 0 0 0 0,0 0 0 0 0,-1 0 0 0 0,1 0 0 0 0,0-1 0 0 0,0 1 0 0 0,0 0 0 0 0,0 0 1 0 0,0-1-1 0 0,1 2 0 0 0,4 2-11 0 0,7 6-49 0 0,0 0 1 0 0,1-1-1 0 0,0-1 0 0 0,0 0 1 0 0,20 8-1 0 0,80 23-230 0 0,-12-16 77 0 0,-30-9 90 0 0,-14-1 55 0 0,-31-8 44 0 0,0 1 1 0 0,0 1 0 0 0,0 2 0 0 0,39 18 0 0 0,-46-17 27 0 0,26 20 0 0 0,-38-23 0 0 0,0-1 0 0 0,0 1 0 0 0,-1 0 0 0 0,0 1 0 0 0,8 12 0 0 0,-4-2 0 0 0,-9-14 0 0 0,-1 0 0 0 0,1 0 0 0 0,-1 0 0 0 0,0 0 0 0 0,0 0 0 0 0,0 0 0 0 0,0 0 0 0 0,-1 1 0 0 0,1-1 0 0 0,-1 0 0 0 0,-1 1 0 0 0,1-1 0 0 0,-1 5 0 0 0,-5 18 0 0 0,3-22 0 0 0,-1 0 0 0 0,-2 4 9 0 0,-1-1 1 0 0,1 0-1 0 0,-1 0 0 0 0,-1 0 1 0 0,0-1-1 0 0,0 0 0 0 0,-18 12 1 0 0,17-14 3 0 0,0-1 0 0 0,-1 0 0 0 0,1-1 0 0 0,-1 1 0 0 0,0-2 1 0 0,0 0-1 0 0,-19 2 0 0 0,-2-2 29 0 0,-40-2 0 0 0,38-2 17 0 0,-54-9 0 0 0,73 8-165 0 0,-1 0 1 0 0,1-2-1 0 0,-1 1 0 0 0,1-2 0 0 0,-26-14 0 0 0,35 16-261 0 0,0 0 0 0 0,0 0 0 0 0,0 0 1 0 0,1-1-1 0 0,0 0 0 0 0,-1 0 0 0 0,2 0 0 0 0,-1 0 0 0 0,1-1 1 0 0,0 0-1 0 0,0 1 0 0 0,0-1 0 0 0,1 0 0 0 0,0 0 1 0 0,0-1-1 0 0,0 1 0 0 0,-1-13 0 0 0,3-6-1329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1.070"/>
    </inkml:context>
    <inkml:brush xml:id="br0">
      <inkml:brushProperty name="width" value="0.05" units="cm"/>
      <inkml:brushProperty name="height" value="0.05" units="cm"/>
      <inkml:brushProperty name="color" value="#004F8B"/>
    </inkml:brush>
  </inkml:definitions>
  <inkml:trace contextRef="#ctx0" brushRef="#br0">1 1 13823 0 0,'0'0'1247'0'0,"2"2"-1023"0"0,3 3 60 0 0,0 0 0 0 0,0 1 1 0 0,-1-1-1 0 0,0 1 0 0 0,0 0 0 0 0,0 0 1 0 0,-1 1-1 0 0,0-1 0 0 0,0 1 0 0 0,-1 0 1 0 0,0-1-1 0 0,0 1 0 0 0,2 14 1 0 0,-1 9 508 0 0,0 0 1 0 0,-3 31 0 0 0,0-40-631 0 0,38 529 2142 0 0,-36-529-2237 0 0,38 215 566 0 0,-29-183-620 0 0,5 26 203 0 0,30 83 1 0 0,-37-140-205 0 0,-2-5-2 0 0,-7-17-10 0 0,0 0 0 0 0,0 0 0 0 0,0 0 0 0 0,0 0 0 0 0,0 0 0 0 0,0 0 0 0 0,0 1 0 0 0,0-1 0 0 0,0 0 0 0 0,0 0 1 0 0,0 0-1 0 0,0 0 0 0 0,1 0 0 0 0,-1 0 0 0 0,0 0 0 0 0,0 1 0 0 0,0-1 0 0 0,0 0 0 0 0,0 0 0 0 0,0 0 0 0 0,0 0 0 0 0,0 0 0 0 0,0 0 0 0 0,0 0 0 0 0,1 0 1 0 0,-1 0-1 0 0,0 0 0 0 0,0 0 0 0 0,0 0 0 0 0,0 0 0 0 0,0 1 0 0 0,0-1 0 0 0,0 0 0 0 0,1 0 0 0 0,-1 0 0 0 0,0 0 0 0 0,0 0 0 0 0,0 0 0 0 0,0 0 0 0 0,0 0 1 0 0,0 0-1 0 0,1 0 0 0 0,-1-1 0 0 0,0 1 0 0 0,0 0 0 0 0,0 0 0 0 0,0 0 0 0 0,0 0 0 0 0,0 0 0 0 0,4-1 3 0 0,-1 0 0 0 0,1-1 0 0 0,-1 1-1 0 0,1-1 1 0 0,-1 0 0 0 0,0 0 0 0 0,0 0 0 0 0,0 0-1 0 0,0-1 1 0 0,-1 1 0 0 0,1-1 0 0 0,-1 0 0 0 0,1 0 0 0 0,-1 1-1 0 0,0-2 1 0 0,0 1 0 0 0,0 0 0 0 0,0 0 0 0 0,-1-1-1 0 0,1 1 1 0 0,0-4 0 0 0,11-26-176 0 0,2 1 0 0 0,1 0 0 0 0,2 1 0 0 0,32-44 0 0 0,-36 57 103 0 0,-7 8 40 0 0,0 1 1 0 0,1-1-1 0 0,0 1 1 0 0,0 1-1 0 0,1-1 0 0 0,18-12 1 0 0,2 2-39 0 0,-16 11 56 0 0,0 4-31 0 0,-11 4 41 0 0,1 0 0 0 0,-1 1 0 0 0,1-1 0 0 0,-1 1 1 0 0,1 0-1 0 0,-1 0 0 0 0,1 0 0 0 0,-1 0 0 0 0,0 0 0 0 0,1 0 1 0 0,-1 1-1 0 0,0-1 0 0 0,0 1 0 0 0,3 2 0 0 0,2 3 5 0 0,0-1 1 0 0,10 13-1 0 0,-10-7 40 0 0,0 0 0 0 0,-1 1 0 0 0,0-1 1 0 0,-1 1-1 0 0,0 1 0 0 0,4 17 0 0 0,14 85 151 0 0,-4-14-139 0 0,-15-87-415 0 0,0 0-1 0 0,1-1 1 0 0,1 1 0 0 0,13 22 0 0 0,-17-35-124 0 0,-1 0 1 0 0,1 1 0 0 0,0-1-1 0 0,0 0 1 0 0,0 0-1 0 0,0-1 1 0 0,0 1 0 0 0,1 0-1 0 0,2 1 1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2.113"/>
    </inkml:context>
    <inkml:brush xml:id="br0">
      <inkml:brushProperty name="width" value="0.05" units="cm"/>
      <inkml:brushProperty name="height" value="0.05" units="cm"/>
      <inkml:brushProperty name="color" value="#004F8B"/>
    </inkml:brush>
  </inkml:definitions>
  <inkml:trace contextRef="#ctx0" brushRef="#br0">167 72 14047 0 0,'0'0'646'0'0,"-2"0"-16"0"0,-11 2-238 0 0,1 1-1 0 0,-1 0 0 0 0,1 0 1 0 0,-14 7-1 0 0,22-8-134 0 0,0 0 0 0 0,0 0-1 0 0,-1 1 1 0 0,2 0 0 0 0,-1 0 0 0 0,0 0-1 0 0,0 0 1 0 0,1 0 0 0 0,0 1-1 0 0,0 0 1 0 0,0-1 0 0 0,0 1 0 0 0,0 0-1 0 0,-3 8 1 0 0,1 1 104 0 0,1 0-1 0 0,0 0 0 0 0,1 1 1 0 0,-2 16-1 0 0,0-3 90 0 0,3-12-299 0 0,0 0 0 0 0,0 0 0 0 0,2 1-1 0 0,0-1 1 0 0,1 0 0 0 0,0 1 0 0 0,1-1 0 0 0,6 22-1 0 0,-6-30-118 0 0,0 0-1 0 0,1 1 0 0 0,0-1 0 0 0,0 0 1 0 0,1 0-1 0 0,-1 0 0 0 0,1-1 0 0 0,1 0 0 0 0,0 1 1 0 0,-1-1-1 0 0,2-1 0 0 0,-1 1 0 0 0,1-1 1 0 0,0 0-1 0 0,0 0 0 0 0,0-1 0 0 0,1 0 1 0 0,9 5-1 0 0,1-2-100 0 0,-1-1 0 0 0,2-2 0 0 0,-1 1 0 0 0,0-2 1 0 0,1 0-1 0 0,0-1 0 0 0,-1-1 0 0 0,1-1 0 0 0,30-3 0 0 0,-23 0 111 0 0,0-1 0 0 0,-1-2 0 0 0,1 0 0 0 0,-1-1-1 0 0,0-2 1 0 0,27-13 0 0 0,-42 18-35 0 0,-1-1 0 0 0,-1 0 1 0 0,1 0-1 0 0,0 0 1 0 0,-1-1-1 0 0,0 0 0 0 0,-1 0 1 0 0,1-1-1 0 0,6-9 0 0 0,-10 12 11 0 0,-1 0 0 0 0,1 0 0 0 0,-1 0-1 0 0,0-1 1 0 0,0 1 0 0 0,-1-1 0 0 0,1 1 0 0 0,-1-1-1 0 0,0 0 1 0 0,-1 1 0 0 0,1-1 0 0 0,-1 0 0 0 0,1 0-1 0 0,-1 1 1 0 0,-1-1 0 0 0,1 0 0 0 0,-1 0 0 0 0,0 1-1 0 0,-2-8 1 0 0,-3-6 107 0 0,-1 1 0 0 0,-1 0 0 0 0,-1 0 0 0 0,0 0 0 0 0,-1 1 0 0 0,-1 1 0 0 0,0 0-1 0 0,-1 0 1 0 0,-1 1 0 0 0,0 1 0 0 0,-1 0 0 0 0,-17-12 0 0 0,23 19-84 0 0,-16-13 121 0 0,-2 2 0 0 0,1 1-1 0 0,-50-23 1 0 0,61 32-162 0 0,-1 2 0 0 0,0 0 0 0 0,0 0-1 0 0,0 2 1 0 0,-1 0 0 0 0,-28-2 0 0 0,42 5-167 0 0,1 12-3008 0 0,1-11 2490 0 0,-1 1 0 0 0,1-1 0 0 0,0 0 0 0 0,0 1 0 0 0,0-1 0 0 0,0 1 0 0 0,0-1 0 0 0,0 0 0 0 0,1 3 0 0 0,5 11-6866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2.496"/>
    </inkml:context>
    <inkml:brush xml:id="br0">
      <inkml:brushProperty name="width" value="0.05" units="cm"/>
      <inkml:brushProperty name="height" value="0.05" units="cm"/>
      <inkml:brushProperty name="color" value="#004F8B"/>
    </inkml:brush>
  </inkml:definitions>
  <inkml:trace contextRef="#ctx0" brushRef="#br0">0 700 4143 0 0,'1'2'3264'0'0,"9"66"8059"0"0,-1-8-8396 0 0,-3-25-2268 0 0,20 68 0 0 0,-16-75-451 0 0,0-1 0 0 0,2 0 0 0 0,1-1 0 0 0,1 0 0 0 0,30 41 0 0 0,-36-58-169 0 0,-1 0-1 0 0,2 0 0 0 0,-1-1 0 0 0,1-1 0 0 0,0 1 0 0 0,1-1 0 0 0,14 7 0 0 0,-16-10-39 0 0,0 0-1 0 0,0-1 1 0 0,1 0 0 0 0,-1-1-1 0 0,1 0 1 0 0,-1 0 0 0 0,1-1 0 0 0,0 0-1 0 0,0 0 1 0 0,-1-1 0 0 0,10-1-1 0 0,-2-1 6 0 0,0 0-1 0 0,-1-2 0 0 0,1 0 0 0 0,-1-1 0 0 0,0 0 0 0 0,0-1 0 0 0,-1-1 0 0 0,1 0 0 0 0,-1-1 1 0 0,-1-1-1 0 0,0 0 0 0 0,22-19 0 0 0,-22 16 24 0 0,0-1-1 0 0,-1-1 1 0 0,-1 1 0 0 0,0-2 0 0 0,0 0-1 0 0,-2 0 1 0 0,0 0 0 0 0,-1-1 0 0 0,0-1-1 0 0,-1 1 1 0 0,5-22 0 0 0,18-73 130 0 0,-26 94 259 0 0,4 43-398 0 0,2 0-1 0 0,1-1 0 0 0,0 0 1 0 0,17 23-1 0 0,7 17-8 0 0,-24-43-17 0 0,0-2-1 0 0,2 0 1 0 0,0 0-1 0 0,32 34 0 0 0,-37-46 5 0 0,1 0 0 0 0,0-1 0 0 0,0 1 0 0 0,0-2 0 0 0,13 7 0 0 0,-16-9 3 0 0,1-1 1 0 0,0-1 0 0 0,0 1 0 0 0,0-1 0 0 0,0 0 0 0 0,0-1-1 0 0,0 0 1 0 0,0 0 0 0 0,9 0 0 0 0,-12-1-52 0 0,1-1 1 0 0,0 1 0 0 0,0-1-1 0 0,-1 0 1 0 0,1-1 0 0 0,-1 1-1 0 0,1-1 1 0 0,-1 0 0 0 0,0 0-1 0 0,1 0 1 0 0,-1 0 0 0 0,0-1-1 0 0,-1 0 1 0 0,1 0 0 0 0,0 0-1 0 0,-1 0 1 0 0,1 0 0 0 0,-1-1-1 0 0,0 0 1 0 0,0 1 0 0 0,-1-1-1 0 0,5-8 1 0 0,-1-1-270 0 0,1 0-1 0 0,-2 0 1 0 0,0-1-1 0 0,-1 1 1 0 0,0-1 0 0 0,2-20-1 0 0,-2 6-161 0 0,-2-1 0 0 0,-1 1 0 0 0,-5-44 0 0 0,-18-86-829 0 0,7 60 750 0 0,-39-380 891 0 0,51 430 1452 0 0,4-75-1 0 0,3 103-808 0 0,-4 18 224 0 0,2 3-879 0 0,6 7-164 0 0,-1-1-1 0 0,0 1 1 0 0,0 0-1 0 0,0 1 0 0 0,-1-1 1 0 0,0 1-1 0 0,-1 0 1 0 0,5 12-1 0 0,30 83 526 0 0,-35-90-564 0 0,78 310 757 0 0,-7-18-207 0 0,-60-258-742 0 0,59 164-1549 0 0,-62-180 1224 0 0,2-1 0 0 0,2-1 0 0 0,0 0 0 0 0,31 38 0 0 0,-26-42-2507 0 0,2-4-5156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2.909"/>
    </inkml:context>
    <inkml:brush xml:id="br0">
      <inkml:brushProperty name="width" value="0.05" units="cm"/>
      <inkml:brushProperty name="height" value="0.05" units="cm"/>
      <inkml:brushProperty name="color" value="#004F8B"/>
    </inkml:brush>
  </inkml:definitions>
  <inkml:trace contextRef="#ctx0" brushRef="#br0">734 1032 7367 0 0,'-6'-19'407'0'0,"6"15"-50"0"0,-1 0 1 0 0,0 0 0 0 0,0 0-1 0 0,-1 0 1 0 0,1 0-1 0 0,-1 1 1 0 0,0-1 0 0 0,0 0-1 0 0,0 1 1 0 0,-1 0-1 0 0,1-1 1 0 0,-1 1 0 0 0,1 0-1 0 0,-1 0 1 0 0,-5-3-1 0 0,-5-2 674 0 0,0 0 0 0 0,0 1 0 0 0,-1 1 0 0 0,0 1 0 0 0,-23-7 0 0 0,-74-11 1335 0 0,88 21-1986 0 0,-1 1-1 0 0,1 1 1 0 0,-1 1 0 0 0,1 2-1 0 0,-25 4 1 0 0,31-4-217 0 0,5-1-110 0 0,0 1-1 0 0,0 0 1 0 0,0 0 0 0 0,1 2-1 0 0,-1-1 1 0 0,1 2-1 0 0,0-1 1 0 0,1 2-1 0 0,-1-1 1 0 0,-9 9-1 0 0,3-1-49 0 0,2 1-1 0 0,0 0 1 0 0,1 1 0 0 0,0 0-1 0 0,-11 20 1 0 0,16-23 4 0 0,1 1 0 0 0,1 0 1 0 0,0 1-1 0 0,1 0 0 0 0,1 0 1 0 0,0 0-1 0 0,1 1 0 0 0,1-1 1 0 0,0 1-1 0 0,1 0 0 0 0,1 0 1 0 0,0 0-1 0 0,1 0 0 0 0,1 0 1 0 0,4 26-1 0 0,-3-32-1 0 0,1-1 1 0 0,0 1-1 0 0,0-1 0 0 0,1 0 1 0 0,0 0-1 0 0,0 0 0 0 0,11 15 1 0 0,-12-20-3 0 0,1 1 0 0 0,-1-2 0 0 0,1 1 0 0 0,0 0 1 0 0,1-1-1 0 0,-1 1 0 0 0,1-1 0 0 0,-1 0 0 0 0,1-1 0 0 0,0 1 1 0 0,0-1-1 0 0,0 0 0 0 0,0 0 0 0 0,0-1 0 0 0,10 3 0 0 0,-6-3 4 0 0,-1 0-1 0 0,1-1 1 0 0,0 0-1 0 0,-1 0 0 0 0,1-1 1 0 0,-1 0-1 0 0,1-1 0 0 0,-1 1 1 0 0,1-2-1 0 0,-1 1 1 0 0,0-1-1 0 0,0 0 0 0 0,0-1 1 0 0,-1 0-1 0 0,11-7 0 0 0,-4 1-3 0 0,-1 0 0 0 0,0-1-1 0 0,-1 0 1 0 0,0-1-1 0 0,-1 0 1 0 0,-1-1 0 0 0,10-15-1 0 0,3-5-3 0 0,-1-1 0 0 0,-2-1 0 0 0,-2-1 0 0 0,-1-1 0 0 0,-2-1 0 0 0,12-46 0 0 0,-6-8-2 0 0,-5-1 0 0 0,6-125 0 0 0,-14-190 362 0 0,-8 407-358 0 0,-1-59 296 0 0,0 28 148 0 0,1 0-1 0 0,1 0 1 0 0,6-34-1 0 0,-6 64-10 0 0,12 11-266 0 0,-8-4-150 0 0,0 0-1 0 0,0 0 1 0 0,0 0 0 0 0,-1 0-1 0 0,0 1 1 0 0,0 0 0 0 0,-1 0 0 0 0,6 11-1 0 0,18 55 44 0 0,-25-65-55 0 0,22 82 91 0 0,15 104 0 0 0,-22-101-67 0 0,10 60-157 0 0,18 85-407 0 0,16-3-76 0 0,-49-198-477 0 0,1 0 0 0 0,21 39-1 0 0,-10-34-938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4.252"/>
    </inkml:context>
    <inkml:brush xml:id="br0">
      <inkml:brushProperty name="width" value="0.05" units="cm"/>
      <inkml:brushProperty name="height" value="0.05" units="cm"/>
      <inkml:brushProperty name="color" value="#004F8B"/>
    </inkml:brush>
  </inkml:definitions>
  <inkml:trace contextRef="#ctx0" brushRef="#br0">15 1 8287 0 0,'0'0'5571'0'0,"0"2"-4016"0"0,-4 28 19 0 0,-1 9-301 0 0,-1 41 1 0 0,8 26-603 0 0,5 0-1 0 0,4-1 1 0 0,5 0-1 0 0,35 124 1 0 0,-42-196-687 0 0,1-1-1 0 0,2 0 1 0 0,2 0-1 0 0,33 57 0 0 0,-18-51-403 0 0,-20-26-283 0 0,0 0 0 0 0,12 21 0 0 0,-20-31-394 0 0,0 1-198 0 0,6 20-4738 0 0</inkml:trace>
  <inkml:trace contextRef="#ctx0" brushRef="#br0" timeOffset="1">214 965 9127 0 0,'10'-20'308'0'0,"2"0"0"0"0,0 0 0 0 0,1 2 0 0 0,1 0 0 0 0,22-24 0 0 0,3 5 2144 0 0,49-38 0 0 0,-80 69-2087 0 0,0 1 0 0 0,0 0-1 0 0,0 1 1 0 0,0-1-1 0 0,1 1 1 0 0,-1 1 0 0 0,1 0-1 0 0,0 0 1 0 0,0 1 0 0 0,1 0-1 0 0,-1 0 1 0 0,0 1-1 0 0,0 1 1 0 0,1-1 0 0 0,11 2-1 0 0,-15 0-266 0 0,-1 0 0 0 0,1 0 0 0 0,0 0 0 0 0,0 1 0 0 0,0-1 0 0 0,-1 1 0 0 0,1 1 0 0 0,-1-1 0 0 0,1 1 0 0 0,-1 0 0 0 0,0 1 0 0 0,0-1 0 0 0,0 1-1 0 0,-1 0 1 0 0,1 0 0 0 0,-1 0 0 0 0,0 0 0 0 0,0 1 0 0 0,-1 0 0 0 0,1 0 0 0 0,-1 0 0 0 0,0 0 0 0 0,0 0 0 0 0,3 11 0 0 0,0 2-69 0 0,-1 1 0 0 0,-1 0 0 0 0,-1 1 1 0 0,0-1-1 0 0,-1 33 0 0 0,-2-15 32 0 0,-3-1-1 0 0,-7 40 1 0 0,8-64 0 0 0,0 0 0 0 0,-1-1 0 0 0,-1 1-1 0 0,0-1 1 0 0,-1 0 0 0 0,0 0 0 0 0,0 0 0 0 0,-1-1 0 0 0,-14 19-1 0 0,13-21 30 0 0,0-1 0 0 0,0 0 0 0 0,-1 0 0 0 0,0-1 0 0 0,0 0-1 0 0,0 0 1 0 0,-1-1 0 0 0,0 0 0 0 0,0 0 0 0 0,0-1-1 0 0,-1-1 1 0 0,-9 4 0 0 0,1-3-41 0 0,1-1-1 0 0,0-1 1 0 0,-1 0 0 0 0,1-1-1 0 0,-1-1 1 0 0,0 0 0 0 0,1-2 0 0 0,-23-4-1 0 0,-4-3-212 0 0,0-3-1 0 0,-43-17 0 0 0,80 27-341 0 0,0-1 0 0 0,0-1 0 0 0,1 1 0 0 0,-1-1 0 0 0,1 0 0 0 0,0-1 0 0 0,0 1 0 0 0,1-1 0 0 0,-8-9 0 0 0,-2-2-7306 0 0</inkml:trace>
  <inkml:trace contextRef="#ctx0" brushRef="#br0" timeOffset="2">779 816 9215 0 0,'2'-1'707'0'0,"40"-17"2130"0"0,1 2 0 0 0,76-18 0 0 0,3-1-1449 0 0,-69 15-1253 0 0,88-46 0 0 0,-131 60-93 0 0,-1 1 0 0 0,1-1 0 0 0,-1-1 0 0 0,15-14 0 0 0,-21 19-9 0 0,0-1-1 0 0,-1-1 0 0 0,1 1 1 0 0,-1 0-1 0 0,0 0 1 0 0,0-1-1 0 0,3-5 1 0 0,-5 7-6 0 0,1 0 1 0 0,-1 0 0 0 0,1 0 0 0 0,-1 0 0 0 0,1-1 0 0 0,-1 1 0 0 0,0 0 0 0 0,0 0 0 0 0,0 0 0 0 0,-1 0 0 0 0,1 0 0 0 0,0 0-1 0 0,-1 0 1 0 0,1 0 0 0 0,-2-3 0 0 0,0 2 8 0 0,1 0-1 0 0,-1 0 0 0 0,0 1 1 0 0,0-1-1 0 0,-1 1 0 0 0,1-1 1 0 0,-1 1-1 0 0,1 0 1 0 0,-1 0-1 0 0,1 0 0 0 0,-1 0 1 0 0,0 0-1 0 0,0 1 0 0 0,0-1 1 0 0,0 1-1 0 0,0 0 0 0 0,-6-2 1 0 0,-7-1 65 0 0,1 1 1 0 0,-22-2 0 0 0,33 4-85 0 0,-24-2 118 0 0,-1 0 1 0 0,0 3 0 0 0,0 0-1 0 0,0 1 1 0 0,0 2-1 0 0,1 1 1 0 0,-1 2 0 0 0,1 0-1 0 0,-44 17 1 0 0,63-19-51 0 0,0 0 0 0 0,1 0 0 0 0,-1 1 1 0 0,1 0-1 0 0,1 1 0 0 0,-1 0 0 0 0,1 0 1 0 0,0 0-1 0 0,0 1 0 0 0,1 0 0 0 0,0 0 0 0 0,0 1 1 0 0,-8 14-1 0 0,10-14-43 0 0,0-1 0 0 0,1 1 0 0 0,0 0 0 0 0,0 0 0 0 0,1 1 0 0 0,0-1 1 0 0,1 0-1 0 0,0 1 0 0 0,0-1 0 0 0,1 1 0 0 0,0-1 0 0 0,0 1 0 0 0,1-1 0 0 0,0 1 0 0 0,4 12 0 0 0,2 7 0 0 0,2-1-1 0 0,0 0 0 0 0,2 0 1 0 0,1-1-1 0 0,28 46 0 0 0,-24-49-148 0 0,1 1 0 0 0,1-2 0 0 0,1 0 0 0 0,1-2 0 0 0,1 0 0 0 0,1-1 0 0 0,0-1 0 0 0,1-1 0 0 0,1-1 0 0 0,1-1 0 0 0,0-1 0 0 0,32 12-1 0 0,3-5-1225 0 0,-2-3-67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5.352"/>
    </inkml:context>
    <inkml:brush xml:id="br0">
      <inkml:brushProperty name="width" value="0.05" units="cm"/>
      <inkml:brushProperty name="height" value="0.05" units="cm"/>
      <inkml:brushProperty name="color" value="#004F8B"/>
    </inkml:brush>
  </inkml:definitions>
  <inkml:trace contextRef="#ctx0" brushRef="#br0">123 359 7855 0 0,'0'0'714'0'0,"0"3"-586"0"0,1 23 1104 0 0,0-1 1 0 0,6 30 0 0 0,0-5 474 0 0,4 55 533 0 0,14 255 1496 0 0,-23-268-2861 0 0,-2-89-629 0 0,0-1 2 0 0,0-1-172 0 0,0-1 0 0 0,0 0-1 0 0,1 1 1 0 0,-1-1-1 0 0,0 0 1 0 0,0 1 0 0 0,0-1-1 0 0,0 0 1 0 0,0 1 0 0 0,0-1-1 0 0,0 0 1 0 0,-1 0 0 0 0,1 1-1 0 0,0-1 1 0 0,0 0 0 0 0,0 1-1 0 0,0-1 1 0 0,0 0 0 0 0,0 1-1 0 0,-1-1 1 0 0,1 0 0 0 0,0 0-1 0 0,0 1 1 0 0,0-1 0 0 0,-1 0-1 0 0,1 0 1 0 0,0 1 0 0 0,-7-7 659 0 0,-11-23-984 0 0,11 16 473 0 0,-5-11-211 0 0,0 0 0 0 0,1 0-1 0 0,2-1 1 0 0,0 0 0 0 0,2-1-1 0 0,1 0 1 0 0,-3-28 0 0 0,1-17-84 0 0,2-98 0 0 0,7 131 36 0 0,1 0 0 0 0,11-57 0 0 0,-8 70 23 0 0,2 0 0 0 0,0 0 0 0 0,2 1 0 0 0,19-38 0 0 0,20-20 12 0 0,-39 70 0 0 0,-1 1 0 0 0,2 0 0 0 0,0 1 0 0 0,17-15 0 0 0,-9 10 8 0 0,1 1 1 0 0,1 1-1 0 0,25-13 0 0 0,-38 23 29 0 0,0-1 1 0 0,0 1-1 0 0,1 1 0 0 0,-1-1 0 0 0,1 1 0 0 0,-1 1 0 0 0,1-1 1 0 0,0 1-1 0 0,0 1 0 0 0,-1-1 0 0 0,1 1 0 0 0,0 1 0 0 0,8 0 0 0 0,-12 0-27 0 0,-1 0-1 0 0,0 0 0 0 0,0 0 0 0 0,0 0 0 0 0,0 1 0 0 0,-1-1 0 0 0,1 1 0 0 0,0-1 0 0 0,-1 1 1 0 0,1 0-1 0 0,-1 0 0 0 0,1 0 0 0 0,-1 1 0 0 0,0-1 0 0 0,0 0 0 0 0,0 1 0 0 0,0-1 0 0 0,0 1 0 0 0,-1 0 1 0 0,1 0-1 0 0,-1 0 0 0 0,0 0 0 0 0,0 0 0 0 0,0 0 0 0 0,0 0 0 0 0,0 0 0 0 0,0 0 0 0 0,-1 0 1 0 0,0 0-1 0 0,0 6 0 0 0,0 3 24 0 0,-1 1-1 0 0,0 0 1 0 0,-1-1 0 0 0,0 1-1 0 0,-8 24 1 0 0,1-12-33 0 0,0 0 0 0 0,-2-1 0 0 0,0 0 0 0 0,-2 0 0 0 0,0-1 0 0 0,-2-1 0 0 0,-1 0 0 0 0,0-1 0 0 0,-1-1 0 0 0,-2-1 0 0 0,-31 27 0 0 0,42-39-6 0 0,-69 51-371 0 0,67-51 310 0 0,-1-1 0 0 0,0 0 1 0 0,0-1-1 0 0,-1 0 0 0 0,-18 5 0 0 0,21-8-75 0 0,1 1-1 0 0,0 0 0 0 0,0 1 1 0 0,0-1-1 0 0,0 2 1 0 0,0-1-1 0 0,1 1 0 0 0,-12 10 1 0 0,15-12 87 0 0,0 1-1 0 0,0 0 1 0 0,0 0 0 0 0,1 0 0 0 0,0 0-1 0 0,0 1 1 0 0,0 0 0 0 0,0-1 0 0 0,0 1-1 0 0,1 0 1 0 0,0 0 0 0 0,0 1 0 0 0,1-1-1 0 0,-2 8 1 0 0,3-10 43 0 0,0 0 0 0 0,0-1 0 0 0,0 1-1 0 0,0 0 1 0 0,1 0 0 0 0,-1-1 0 0 0,1 1 0 0 0,0 0 0 0 0,2 4-1 0 0,0 1-34 0 0,2 6 34 0 0,1-1-1 0 0,0-1 1 0 0,1 1 0 0 0,1-1 0 0 0,0 0-1 0 0,0-1 1 0 0,1 0 0 0 0,0 0 0 0 0,1-1 0 0 0,18 14-1 0 0,6 2 167 0 0,2-1 0 0 0,45 24 0 0 0,-69-42-91 0 0,11 4 28 0 0,29 4 229 0 0,-22-5-208 0 0,-26-8-137 0 0,-1-1-289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5.686"/>
    </inkml:context>
    <inkml:brush xml:id="br0">
      <inkml:brushProperty name="width" value="0.05" units="cm"/>
      <inkml:brushProperty name="height" value="0.05" units="cm"/>
      <inkml:brushProperty name="color" value="#004F8B"/>
    </inkml:brush>
  </inkml:definitions>
  <inkml:trace contextRef="#ctx0" brushRef="#br0">74 1 7367 0 0,'0'0'2960'0'0,"-1"3"-513"0"0,-8 45 3324 0 0,-5 3-3805 0 0,-7 33-822 0 0,9-13-395 0 0,3 0 0 0 0,4 1 0 0 0,3 77 0 0 0,3-131-686 0 0,1 0 0 0 0,1 0-1 0 0,1 0 1 0 0,0-1 0 0 0,1 1-1 0 0,1-1 1 0 0,1 0 0 0 0,0-1 0 0 0,1 0-1 0 0,1 0 1 0 0,1 0 0 0 0,0-1-1 0 0,1-1 1 0 0,0 0 0 0 0,1 0 0 0 0,1-1-1 0 0,0-1 1 0 0,1 0 0 0 0,0-1-1 0 0,0 0 1 0 0,1-1 0 0 0,1-1 0 0 0,0 0-1 0 0,0-1 1 0 0,1-1 0 0 0,0-1-1 0 0,24 7 1 0 0,-25-10-365 0 0,-1 0 0 0 0,1 0 0 0 0,0-2 0 0 0,24 0 0 0 0,-34-1 46 0 0,-1 0 1 0 0,1-1-1 0 0,0 0 1 0 0,0 0-1 0 0,-1 0 1 0 0,1-1-1 0 0,0 0 1 0 0,-1 0-1 0 0,0 0 1 0 0,1-1-1 0 0,-1 0 1 0 0,0 0-1 0 0,-1 0 1 0 0,1 0-1 0 0,8-9 1 0 0,0-3-7443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6.055"/>
    </inkml:context>
    <inkml:brush xml:id="br0">
      <inkml:brushProperty name="width" value="0.05" units="cm"/>
      <inkml:brushProperty name="height" value="0.05" units="cm"/>
      <inkml:brushProperty name="color" value="#004F8B"/>
    </inkml:brush>
  </inkml:definitions>
  <inkml:trace contextRef="#ctx0" brushRef="#br0">0 208 5527 0 0,'3'-1'423'0'0,"67"-31"588"0"0,43-18 5947 0 0,-19 11-4204 0 0,81-30-350 0 0,-160 65-2951 0 0,19-6 878 0 0,-9 8-7973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6.393"/>
    </inkml:context>
    <inkml:brush xml:id="br0">
      <inkml:brushProperty name="width" value="0.05" units="cm"/>
      <inkml:brushProperty name="height" value="0.05" units="cm"/>
      <inkml:brushProperty name="color" value="#004F8B"/>
    </inkml:brush>
  </inkml:definitions>
  <inkml:trace contextRef="#ctx0" brushRef="#br0">1 400 5983 0 0,'0'0'640'0'0,"26"0"-640"0"0,-9-4 0 0 0,2-5 1720 0 0,5 0 320 0 0,2-3 64 0 0,-2 1 8 0 0,4-2-1240 0 0,4 0-248 0 0,5-2-48 0 0,-3 0-16 0 0,1 0-984 0 0,-1-1-200 0 0,1-1-40 0 0,-1 2-3560 0 0,1-2-720 0 0</inkml:trace>
  <inkml:trace contextRef="#ctx0" brushRef="#br0" timeOffset="1">818 1 455 0 0,'-4'6'2702'0'0,"-1"1"0"0"0,2 0 0 0 0,-1 0-1 0 0,-5 13 1 0 0,6-9-947 0 0,-1 1 0 0 0,-2 18 0 0 0,3 3-1462 0 0,1 45 0 0 0,2-32 1210 0 0,1 265 1069 0 0,-1-294-2478 0 0,1-1 1 0 0,1 0-1 0 0,0 0 0 0 0,1 0 1 0 0,9 24-1 0 0,-10-33-68 0 0,0-1 0 0 0,1-1-1 0 0,0 1 1 0 0,1 0 0 0 0,-1-1 0 0 0,1 1 0 0 0,0-1 0 0 0,0 0-1 0 0,1-1 1 0 0,-1 1 0 0 0,1-1 0 0 0,0 0 0 0 0,0 0 0 0 0,1 0-1 0 0,-1 0 1 0 0,10 3 0 0 0,5 1 65 0 0,1 0 1 0 0,-1-2-1 0 0,1 0 0 0 0,1-2 0 0 0,-1 0 1 0 0,0-1-1 0 0,1-1 0 0 0,23-1 0 0 0,-29-1 31 0 0,0-1-1 0 0,21-3 0 0 0,-31 3-508 0 0,0-1 1 0 0,0 1-1 0 0,0-1 1 0 0,0-1-1 0 0,-1 1 1 0 0,1-1 0 0 0,0 0-1 0 0,-1 0 1 0 0,7-6-1 0 0,-3 2-1341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6.740"/>
    </inkml:context>
    <inkml:brush xml:id="br0">
      <inkml:brushProperty name="width" value="0.05" units="cm"/>
      <inkml:brushProperty name="height" value="0.05" units="cm"/>
      <inkml:brushProperty name="color" value="#004F8B"/>
    </inkml:brush>
  </inkml:definitions>
  <inkml:trace contextRef="#ctx0" brushRef="#br0">145 1 8751 0 0,'1'2'8852'0'0,"2"0"-8618"0"0,-2 1 1 0 0,1 0-1 0 0,0 0 0 0 0,0 0 1 0 0,-1 0-1 0 0,0 0 0 0 0,0 0 0 0 0,0 0 1 0 0,0 0-1 0 0,0 1 0 0 0,0-1 0 0 0,-1 0 1 0 0,0 1-1 0 0,1-1 0 0 0,-1 0 0 0 0,-1 1 1 0 0,1 3-1 0 0,-2 11 47 0 0,-9 35 0 0 0,7-37-17 0 0,-16 75 249 0 0,-26 131 486 0 0,20-84-568 0 0,-11 72-321 0 0,31-164-221 0 0,-3 12-123 0 0,7-19-5047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7.105"/>
    </inkml:context>
    <inkml:brush xml:id="br0">
      <inkml:brushProperty name="width" value="0.05" units="cm"/>
      <inkml:brushProperty name="height" value="0.05" units="cm"/>
      <inkml:brushProperty name="color" value="#004F8B"/>
    </inkml:brush>
  </inkml:definitions>
  <inkml:trace contextRef="#ctx0" brushRef="#br0">1 40 7831 0 0,'0'0'356'0'0,"2"-1"-6"0"0,24-15-118 0 0,13-6 7476 0 0,-36 22-7434 0 0,0 0 0 0 0,-1 1 0 0 0,1-1 1 0 0,0 1-1 0 0,0 0 0 0 0,0 0 0 0 0,-1 0 1 0 0,1 0-1 0 0,0 0 0 0 0,-1 1 0 0 0,1-1 0 0 0,-1 1 1 0 0,1 0-1 0 0,3 3 0 0 0,2 3 88 0 0,0 1 0 0 0,9 13 0 0 0,-9-12-55 0 0,10 15-36 0 0,0 2 1 0 0,-2 1-1 0 0,15 31 0 0 0,31 92 159 0 0,-27-62-318 0 0,73 216-210 0 0,-104-294 54 0 0,1 9-360 0 0,0-1 0 0 0,3 26-1 0 0,-4 12-3977 0 0,-4-33-2300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7.487"/>
    </inkml:context>
    <inkml:brush xml:id="br0">
      <inkml:brushProperty name="width" value="0.05" units="cm"/>
      <inkml:brushProperty name="height" value="0.05" units="cm"/>
      <inkml:brushProperty name="color" value="#004F8B"/>
    </inkml:brush>
  </inkml:definitions>
  <inkml:trace contextRef="#ctx0" brushRef="#br0">0 162 12839 0 0,'0'0'1164'0'0,"2"-1"-958"0"0,6-7 76 0 0,1 1 1 0 0,0 1 0 0 0,0-1 0 0 0,1 1 0 0 0,0 1 0 0 0,0 0 0 0 0,18-7-1 0 0,82-19 2077 0 0,-84 25-2271 0 0,66-19 704 0 0,-15 4-1824 0 0,-26 9-3585 0 0,-8 3-1429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7.919"/>
    </inkml:context>
    <inkml:brush xml:id="br0">
      <inkml:brushProperty name="width" value="0.05" units="cm"/>
      <inkml:brushProperty name="height" value="0.05" units="cm"/>
      <inkml:brushProperty name="color" value="#004F8B"/>
    </inkml:brush>
  </inkml:definitions>
  <inkml:trace contextRef="#ctx0" brushRef="#br0">698 206 455 0 0,'14'30'1521'0'0,"-10"-20"1470"0"0,-1 0 1 0 0,3 13-1 0 0,1 23 4999 0 0,-5-13-8221 0 0,13 197 2867 0 0,-9-152-2411 0 0,8 94 662 0 0,5-57-4021 0 0,-14-96-3902 0 0</inkml:trace>
  <inkml:trace contextRef="#ctx0" brushRef="#br0" timeOffset="1">1 277 9215 0 0,'2'-1'707'0'0,"32"-17"413"0"0,1 2 0 0 0,44-14 1 0 0,-45 17-377 0 0,364-97 4319 0 0,-233 70-4186 0 0,24-3-69 0 0,-179 41-674 0 0,1 0 1 0 0,0 1-1 0 0,0 0 0 0 0,0 1 1 0 0,0 1-1 0 0,13 1 0 0 0,-22-2 302 0 0,0 1-212 0 0,3 2-149 0 0,0 1 0 0 0,-1-1 0 0 0,1 1 0 0 0,-1 0 0 0 0,0 0 0 0 0,0 0 0 0 0,-1 0 0 0 0,1 1 0 0 0,-1-1 0 0 0,0 1 0 0 0,0 0 0 0 0,0 0 0 0 0,2 7 0 0 0,4 9 72 0 0,-1 1 0 0 0,4 23 0 0 0,70 329 474 0 0,-80-361-631 0 0,11 69-1866 0 0,2 159 1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8.277"/>
    </inkml:context>
    <inkml:brush xml:id="br0">
      <inkml:brushProperty name="width" value="0.05" units="cm"/>
      <inkml:brushProperty name="height" value="0.05" units="cm"/>
      <inkml:brushProperty name="color" value="#004F8B"/>
    </inkml:brush>
  </inkml:definitions>
  <inkml:trace contextRef="#ctx0" brushRef="#br0">0 1 7367 0 0,'2'2'4491'0'0,"1"7"-3115"0"0,1 0 0 0 0,-1 0 1 0 0,3 11-1 0 0,7 60 1048 0 0,-9-47-1549 0 0,43 230 2201 0 0,-29-187-2323 0 0,40 104-1 0 0,1-45-160 0 0,-48-114-452 0 0,1-1 0 0 0,0-1 0 0 0,2 0 0 0 0,21 23 0 0 0,-29-35-32 0 0,1 0 0 0 0,1 0 0 0 0,-1-1 0 0 0,1-1 0 0 0,0 1 0 0 0,0-1 0 0 0,1 0 0 0 0,12 4 0 0 0,-18-7-61 0 0,0-1-1 0 0,0 0 1 0 0,1-1 0 0 0,-1 1-1 0 0,0 0 1 0 0,1-1-1 0 0,-1 0 1 0 0,1 1-1 0 0,-1-1 1 0 0,1-1-1 0 0,-1 1 1 0 0,0-1 0 0 0,1 1-1 0 0,-1-1 1 0 0,1 0-1 0 0,-1 0 1 0 0,0 0-1 0 0,0-1 1 0 0,0 1-1 0 0,0-1 1 0 0,0 1 0 0 0,0-1-1 0 0,0 0 1 0 0,0 0-1 0 0,-1-1 1 0 0,5-3-1 0 0,1-4 61 0 0,0-1 0 0 0,0 0-1 0 0,-1 0 1 0 0,0 0-1 0 0,6-16 1 0 0,22-65 199 0 0,16-109-220 0 0,-28 97-190 0 0,-13 62-113 0 0,19-71-1387 0 0,-21 90 353 0 0,0 0-1 0 0,21-39 0 0 0,-12 34-105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8.780"/>
    </inkml:context>
    <inkml:brush xml:id="br0">
      <inkml:brushProperty name="width" value="0.05" units="cm"/>
      <inkml:brushProperty name="height" value="0.05" units="cm"/>
      <inkml:brushProperty name="color" value="#004F8B"/>
    </inkml:brush>
  </inkml:definitions>
  <inkml:trace contextRef="#ctx0" brushRef="#br0">117 91 8287 0 0,'0'0'1142'0'0,"1"3"328"0"0,2 4-744 0 0,0-1 0 0 0,-1 2 0 0 0,1-1 0 0 0,-2 0 0 0 0,1 0 0 0 0,-1 1 0 0 0,0-1 0 0 0,-1 1 0 0 0,1-1 0 0 0,-2 11 0 0 0,-12 79 1601 0 0,12-90-2141 0 0,-45 202 2176 0 0,-4 15-1132 0 0,48-213-1182 0 0,-7 48 136 0 0,-3 65 1 0 0,12-106-172 0 0,0 0-1 0 0,1 0 1 0 0,1 1-1 0 0,0-1 0 0 0,2 0 1 0 0,0 0-1 0 0,1-1 1 0 0,7 18-1 0 0,-9-29-13 0 0,-1-1-1 0 0,1 0 1 0 0,0 1 0 0 0,0-1-1 0 0,1 0 1 0 0,-1-1 0 0 0,1 1-1 0 0,0-1 1 0 0,1 1 0 0 0,-1-1-1 0 0,1 0 1 0 0,0-1 0 0 0,0 1-1 0 0,0-1 1 0 0,0 0 0 0 0,0 0-1 0 0,1-1 1 0 0,-1 0 0 0 0,1 0-1 0 0,0 0 1 0 0,0 0 0 0 0,0-1-1 0 0,0 0 1 0 0,0 0 0 0 0,0-1-1 0 0,0 1 1 0 0,0-1 0 0 0,0-1-1 0 0,0 1 1 0 0,10-3 0 0 0,-1-2-272 0 0,0-1 1 0 0,0 0-1 0 0,-1-1 1 0 0,0 0-1 0 0,0-1 1 0 0,14-11-1 0 0,-4 0-1820 0 0,-1 0 0 0 0,26-29 0 0 0,-31 29 265 0 0</inkml:trace>
  <inkml:trace contextRef="#ctx0" brushRef="#br0" timeOffset="1">173 188 11519 0 0,'1'-1'887'0'0,"3"-4"-610"0"0,0 0-1 0 0,1 1 1 0 0,0-1-1 0 0,0 1 1 0 0,0 0 0 0 0,0 1-1 0 0,1-1 1 0 0,7-3 0 0 0,54-20 4360 0 0,-27 12-3560 0 0,171-70 2320 0 0,-199 80-3851 0 0,0 1 1 0 0,1 1-1 0 0,19-3 0 0 0,-30 6-572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39.160"/>
    </inkml:context>
    <inkml:brush xml:id="br0">
      <inkml:brushProperty name="width" value="0.05" units="cm"/>
      <inkml:brushProperty name="height" value="0.05" units="cm"/>
      <inkml:brushProperty name="color" value="#004F8B"/>
    </inkml:brush>
  </inkml:definitions>
  <inkml:trace contextRef="#ctx0" brushRef="#br0">0 82 13903 0 0,'0'0'638'0'0,"2"2"-14"0"0,2 1-558 0 0,1 0 0 0 0,0 0 1 0 0,-1 0-1 0 0,1-1 0 0 0,0 1 1 0 0,0-1-1 0 0,1 0 1 0 0,-1-1-1 0 0,0 1 0 0 0,10 0 1 0 0,-1-1 531 0 0,0 0 1 0 0,0-1-1 0 0,17-3 1 0 0,-3-1 80 0 0,0-2 0 0 0,0-1 1 0 0,31-13-1 0 0,-4 2 28 0 0,46-11-518 0 0,-32 13-6308 0 0,-30 7-665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3.681"/>
    </inkml:context>
    <inkml:brush xml:id="br0">
      <inkml:brushProperty name="width" value="0.05" units="cm"/>
      <inkml:brushProperty name="height" value="0.05" units="cm"/>
      <inkml:brushProperty name="color" value="#004F8B"/>
    </inkml:brush>
  </inkml:definitions>
  <inkml:trace contextRef="#ctx0" brushRef="#br0">198 214 8863 0 0,'3'-2'407'0'0,"9"-9"52"0"0,-3 5-296 0 0,-1-1 0 0 0,-1 0 0 0 0,1 0 0 0 0,-1-1 0 0 0,0 0 0 0 0,9-15 0 0 0,-8 9 2066 0 0,19-40 3102 0 0,-27 52-5147 0 0,1-1 0 0 0,-1 1 0 0 0,1-1 0 0 0,-1 1 0 0 0,0 0 0 0 0,1-1 0 0 0,-1 1 0 0 0,-1-1 0 0 0,1 1 0 0 0,-1-4 0 0 0,0-7 3280 0 0,0 12-3395 0 0,-1-1 0 0 0,0 0-1 0 0,0 1 1 0 0,0 0 0 0 0,1-1 0 0 0,-1 1 0 0 0,-1 0 0 0 0,1 0 0 0 0,0 0 0 0 0,-4-1-1 0 0,-20-6 593 0 0,23 8-390 0 0,0 0-18 0 0,-4 1-215 0 0,-1 0-1 0 0,1 1 1 0 0,-1-1-1 0 0,1 2 1 0 0,0-1 0 0 0,0 1-1 0 0,0 0 1 0 0,0 1-1 0 0,0-1 1 0 0,1 1-1 0 0,0 1 1 0 0,0-1-1 0 0,0 1 1 0 0,-9 10-1 0 0,-1 1-37 0 0,1 1 0 0 0,1 1 0 0 0,-14 23 0 0 0,18-24 5 0 0,1-3 16 0 0,1 1 1 0 0,0 0-1 0 0,1 0 1 0 0,1 1-1 0 0,-9 30 0 0 0,13-34-12 0 0,0 0-1 0 0,1 0 0 0 0,0 0 0 0 0,1 0 1 0 0,2 17-1 0 0,-1-22-5 0 0,0 0 0 0 0,1 0 0 0 0,0 0 0 0 0,0 0 0 0 0,0 0 0 0 0,1 0 0 0 0,0-1 0 0 0,0 1 0 0 0,1-1 0 0 0,5 8 0 0 0,0-3-6 0 0,0 1-1 0 0,0-2 1 0 0,1 1 0 0 0,0-1-1 0 0,1-1 1 0 0,0 0 0 0 0,21 12-1 0 0,-26-18-148 0 0,0-1 0 0 0,1 0 0 0 0,-1 0 0 0 0,1-1 0 0 0,-1 0 0 0 0,1 0 0 0 0,0-1 0 0 0,-1 0 0 0 0,1 0 0 0 0,0 0 0 0 0,-1-1 0 0 0,1 0-1 0 0,0 0 1 0 0,-1-1 0 0 0,0 1 0 0 0,1-2 0 0 0,9-4 0 0 0,-12 6-280 0 0,-1-1-1 0 0,-1 0 1 0 0,1 0-1 0 0,0 0 1 0 0,0 0-1 0 0,-1 0 1 0 0,1-1-1 0 0,2-2 1 0 0,2-3-1328 0 0,8-7-5080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4.147"/>
    </inkml:context>
    <inkml:brush xml:id="br0">
      <inkml:brushProperty name="width" value="0.05" units="cm"/>
      <inkml:brushProperty name="height" value="0.05" units="cm"/>
      <inkml:brushProperty name="color" value="#004F8B"/>
    </inkml:brush>
  </inkml:definitions>
  <inkml:trace contextRef="#ctx0" brushRef="#br0">0 1 8287 0 0,'0'0'6915'0'0,"3"1"-5818"0"0,5 4-767 0 0,0 0 0 0 0,0 1 0 0 0,0 0 0 0 0,-1 0 0 0 0,0 1 0 0 0,0 0 0 0 0,-1 0 0 0 0,0 1 0 0 0,0-1 0 0 0,-1 1 0 0 0,0 0 0 0 0,0 1 0 0 0,-1 0 0 0 0,6 14 0 0 0,3 14 295 0 0,-2 1 1 0 0,8 48-1 0 0,-16-74-451 0 0,9 63 463 0 0,-2-1 0 0 0,-2 122 0 0 0,-8-178-602 0 0,0-5-20 0 0,0-1 1 0 0,1 0 0 0 0,0 1-1 0 0,4 12 1 0 0,-5-22-1 0 0,0-3-8 0 0,0 1-1 0 0,0 0 1 0 0,0 0-1 0 0,0 0 1 0 0,0-1-1 0 0,0 1 0 0 0,1 0 1 0 0,-1 0-1 0 0,0 0 1 0 0,0-1-1 0 0,1 1 1 0 0,-1 0-1 0 0,0 0 1 0 0,1-1-1 0 0,-1 1 0 0 0,1 0 1 0 0,-1-1-1 0 0,1 1 1 0 0,0 1-1 0 0,11 3 6 0 0,-10-5-35 0 0,1 0 0 0 0,0 0 0 0 0,0-1-1 0 0,-1 1 1 0 0,1-1 0 0 0,0 1 0 0 0,-1-1 0 0 0,1 0-1 0 0,-1 0 1 0 0,1 0 0 0 0,-1-1 0 0 0,1 1 0 0 0,-1 0-1 0 0,0-1 1 0 0,1 0 0 0 0,-1 1 0 0 0,0-1 0 0 0,0 0-1 0 0,2-3 1 0 0,5-5-223 0 0,0 0 0 0 0,12-18-1 0 0,7-16-30 0 0,-27 43 272 0 0,-1 0-1 0 0,1 0 1 0 0,0 0-1 0 0,-1 0 1 0 0,1 0-1 0 0,0 0 1 0 0,0 0-1 0 0,-1 1 1 0 0,1-1-1 0 0,0 0 1 0 0,0 1 0 0 0,0-1-1 0 0,0 0 1 0 0,2 0-1 0 0,2-2-5 0 0,17-12-86 0 0,-16 13 78 0 0,0 0 1 0 0,12-7 5 0 0,-1 2 13 0 0,-13 6 17 0 0,0 1-1 0 0,-1-1 1 0 0,1 1-1 0 0,0 0 1 0 0,0 0-1 0 0,0 0 1 0 0,0 1-1 0 0,-1 0 1 0 0,1-1-1 0 0,0 1 1 0 0,0 0-1 0 0,-1 1 1 0 0,1-1-1 0 0,-1 1 1 0 0,1-1-1 0 0,-1 1 1 0 0,0 0 0 0 0,0 0-1 0 0,1 1 1 0 0,-1-1-1 0 0,-1 1 1 0 0,5 4-1 0 0,0 1 32 0 0,0 0-1 0 0,-1 0 1 0 0,0 0-1 0 0,-1 1 1 0 0,0 0-1 0 0,0 0 1 0 0,5 14-1 0 0,28 99-282 0 0,-12-36-221 0 0,-25-83-590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5.700"/>
    </inkml:context>
    <inkml:brush xml:id="br0">
      <inkml:brushProperty name="width" value="0.05" units="cm"/>
      <inkml:brushProperty name="height" value="0.05" units="cm"/>
      <inkml:brushProperty name="color" value="#004F8B"/>
    </inkml:brush>
  </inkml:definitions>
  <inkml:trace contextRef="#ctx0" brushRef="#br0">304 121 1375 0 0,'3'-1'107'0'0,"20"-17"8684"0"0,-14 9-6466 0 0,-7 7-1420 0 0,-1 0-41 0 0,1 0-204 0 0,0 0-1 0 0,-1-1 1 0 0,0 1-1 0 0,0-1 1 0 0,0 1 0 0 0,0-1-1 0 0,0 1 1 0 0,1-5-1 0 0,-3 5-563 0 0,0 1 0 0 0,-1-1 0 0 0,1 0 1 0 0,0 0-1 0 0,-1 1 0 0 0,0-1 0 0 0,1 1 0 0 0,-1 0 0 0 0,-1-2 0 0 0,1 2-25 0 0,0 0-3 0 0,-1 0 0 0 0,1 0 0 0 0,-1 1 0 0 0,1-1 0 0 0,-1 0 0 0 0,1 1 0 0 0,-1 0 0 0 0,0-1 0 0 0,1 1 0 0 0,-1 0 0 0 0,1 1 0 0 0,-1-1 0 0 0,-3 1 0 0 0,-4 0 25 0 0,-7 0 52 0 0,-1 1 0 0 0,1 0 0 0 0,-1 2 0 0 0,-17 5-1 0 0,30-7-94 0 0,1 0-1 0 0,0 0 0 0 0,0 1 1 0 0,0-1-1 0 0,1 1 0 0 0,-1 0 1 0 0,-4 4-1 0 0,-4 3-61 0 0,-2-2 20 0 0,9-5 18 0 0,1 0-1 0 0,-1-1 1 0 0,1 1 0 0 0,0 1 0 0 0,0-1 0 0 0,0 1 0 0 0,1-1-1 0 0,-7 9 1 0 0,-4 3-13 0 0,9-11 6 0 0,0 1 0 0 0,0 0 0 0 0,1 1 0 0 0,0-1 0 0 0,0 1 0 0 0,0 0 0 0 0,-5 9 0 0 0,-5 29 93 0 0,8-24-66 0 0,6-19-42 0 0,-1 0 0 0 0,1 0 0 0 0,0 0 0 0 0,-1 0 0 0 0,1 1 0 0 0,0-1 0 0 0,0 0-1 0 0,0 0 1 0 0,0 0 0 0 0,0 1 0 0 0,0-1 0 0 0,0 0 0 0 0,1 2 0 0 0,-1 3 5 0 0,1 13 44 0 0,1 1 11 0 0,5-1 5 0 0,-5-16-65 0 0,0 0-1 0 0,0 0 0 0 0,0 0 0 0 0,1 0 1 0 0,-1 0-1 0 0,1 0 0 0 0,0-1 0 0 0,0 1 0 0 0,0-1 1 0 0,0 0-1 0 0,0 0 0 0 0,0 0 0 0 0,1 0 1 0 0,-1-1-1 0 0,1 1 0 0 0,-1-1 0 0 0,1 0 0 0 0,0 0 1 0 0,-1 0-1 0 0,1 0 0 0 0,0-1 0 0 0,0 1 1 0 0,4-1-1 0 0,16-1-70 0 0,-20 0 65 0 0,-1 0-8 0 0,4-1-33 0 0,0 0-1 0 0,0 0 1 0 0,-1 0 0 0 0,1-1-1 0 0,-1 1 1 0 0,1-2 0 0 0,-1 1-1 0 0,0-1 1 0 0,8-6 0 0 0,-2 0-72 0 0,0-1 0 0 0,19-21 1 0 0,-28 29 98 0 0,1 0 0 0 0,-1-1 1 0 0,-1 1-1 0 0,1-1 0 0 0,0 0 0 0 0,-1 0 1 0 0,0 0-1 0 0,3-5 0 0 0,-2-1 11 0 0,0 4 4 0 0,-1-1 0 0 0,0 0 0 0 0,0 0 0 0 0,0 1 0 0 0,0-9 0 0 0,10-45 72 0 0,-1 33 16 0 0,-10 24 84 0 0,1 1-102 0 0,3-6 2 0 0,-3 5 97 0 0,0 3-153 0 0,1-1 0 0 0,-1 1 0 0 0,1 0 0 0 0,0-1 0 0 0,-1 1-1 0 0,1 0 1 0 0,-1 1 0 0 0,1-1 0 0 0,-1 0 0 0 0,1 1 0 0 0,-1-1 0 0 0,1 1 0 0 0,-1 0 0 0 0,1 0 0 0 0,-1 0 0 0 0,0 0 0 0 0,1 0 0 0 0,2 2 0 0 0,-3-1-6 0 0,1-1 0 0 0,0 1 1 0 0,0 0-1 0 0,-1 0 0 0 0,1 0 0 0 0,-1 0 1 0 0,0 0-1 0 0,0 1 0 0 0,0-1 0 0 0,0 1 1 0 0,0-1-1 0 0,0 1 0 0 0,0 0 0 0 0,-1 0 0 0 0,2 4 1 0 0,4 7 28 0 0,0-3-28 0 0,-3-3-10 0 0,1 1 0 0 0,-1 0 1 0 0,6 17-1 0 0,-10-25 0 0 0,7 19-2 0 0,-2-5 6 0 0,0-1 1 0 0,9 16-1 0 0,-12-24 16 0 0,0 0 3 0 0,15 13-13 0 0,-3-7-10 0 0,-10-9 0 0 0,9 1 0 0 0,5 0 0 0 0,-10-3-75 0 0,-1 0 0 0 0,1-1 0 0 0,-1 0-1 0 0,12-1 1 0 0,-16 0-21 0 0,0 1-96 0 0,8 0 101 0 0,-6 2 33 0 0,12 13 17 0 0,-14-9 25 0 0,-1 0 2 0 0,6 11 2 0 0,-6 0 12 0 0,-2 1 0 0 0,-1 0 0 0 0,-1-3 11 0 0,1-12 586 0 0,1-6-517 0 0,-16-106 188 0 0,13 86-251 0 0,2 0 1 0 0,0 0-1 0 0,2 0 0 0 0,5-37 1 0 0,-4 50-39 0 0,0 0 0 0 0,1 0-1 0 0,1 1 1 0 0,-1-1 0 0 0,2 1 0 0 0,-1 0 0 0 0,1 0 0 0 0,1 0 0 0 0,0 0 0 0 0,0 1-1 0 0,0 0 1 0 0,9-8 0 0 0,-4 8-124 0 0,0 0-1 0 0,0 1 1 0 0,15-7-1 0 0,-2 1-209 0 0,-9 6-673 0 0,0 0 0 0 0,1 0 0 0 0,-1 2 1 0 0,1 0-1 0 0,0 0 0 0 0,1 2 0 0 0,22-3 0 0 0,-33 6 603 0 0,1 0-1 0 0,-1 0 1 0 0,0 0 0 0 0,0 1-1 0 0,0 0 1 0 0,0 0-1 0 0,0 0 1 0 0,0 1 0 0 0,11 4-1 0 0,-3 1-604 0 0,0 1 0 0 0,20 14 0 0 0,21 8-706 0 0,-51-28 1779 0 0,23 16 496 0 0,-25-16 545 0 0,0-1-971 0 0,-1-1-1 0 0,0 1 1 0 0,0 0 0 0 0,0 0 0 0 0,6 8 7637 0 0,-7-8-7635 0 0,0 1 1 0 0,-1-1-1 0 0,1 1 0 0 0,-1-1 0 0 0,1 0 1 0 0,-1 0-1 0 0,0 1 0 0 0,1-1 0 0 0,-1 0 1 0 0,0 0-1 0 0,0 0 0 0 0,0 1 0 0 0,-1 0 0 0 0,-16 14 602 0 0,-5 2-59 0 0,10-8-329 0 0,1-1 0 0 0,0 2 0 0 0,-20 23 0 0 0,11-7-204 0 0,1 1 0 0 0,2 1 0 0 0,1 1 0 0 0,-17 39 1 0 0,27-55-80 0 0,5-9-28 0 0,0 0-1 0 0,0 0 1 0 0,0 1 0 0 0,1-1 0 0 0,-1 0 0 0 0,1 0-1 0 0,1 1 1 0 0,-1-1 0 0 0,1 1 0 0 0,0-1 0 0 0,0 6 0 0 0,0-10-15 0 0,0 0 1 0 0,0 0 0 0 0,0 0 0 0 0,1 0 0 0 0,-1 0 0 0 0,0 0 0 0 0,1 0 0 0 0,-1 0 0 0 0,0 0-1 0 0,1 0 1 0 0,-1 0 0 0 0,1 0 0 0 0,-1 0 0 0 0,1 0 0 0 0,0-1 0 0 0,-1 1 0 0 0,1 0 0 0 0,1 1-1 0 0,0 0 10 0 0,0 0 1 0 0,0 0 1 0 0,0 0-1 0 0,0-1 0 0 0,0 1 1 0 0,0 0-1 0 0,0-1 0 0 0,0 0 0 0 0,0 0 1 0 0,1 0-1 0 0,-1 0 0 0 0,0 0 1 0 0,1 0-1 0 0,-1 0 0 0 0,1-1 0 0 0,-1 1 1 0 0,1-1-1 0 0,-1 0 0 0 0,1 0 1 0 0,-1 1-1 0 0,1-2 0 0 0,-1 1 0 0 0,1 0 1 0 0,-1-1-1 0 0,1 1 0 0 0,3-2 0 0 0,2 0 26 0 0,0-1-1 0 0,-1 1 1 0 0,0-1-1 0 0,1-1 1 0 0,-1 0-1 0 0,-1 0 0 0 0,8-5 1 0 0,0-2-28 0 0,55-45 44 0 0,-59 47-87 0 0,0-1 0 0 0,-1 0-1 0 0,-1-1 1 0 0,12-17 0 0 0,-12 17 1 0 0,-6 7 24 0 0,1 0 0 0 0,-1-1 0 0 0,1 1 0 0 0,-1 0 0 0 0,0-1 1 0 0,-1 0-1 0 0,1 1 0 0 0,-1-1 0 0 0,0 0 0 0 0,0-5 0 0 0,0 9 6 0 0,-1 0 0 0 0,0 1 0 0 0,0-1 0 0 0,0 1 0 0 0,0-1 0 0 0,0 1 0 0 0,0-1 0 0 0,0 1 0 0 0,0 0 0 0 0,0-1 0 0 0,0 1 0 0 0,1-1 0 0 0,-1 1 0 0 0,0 0 0 0 0,0-1 0 0 0,0 1 0 0 0,1 0 0 0 0,-1-1 0 0 0,0 1 0 0 0,0 0 0 0 0,1-1 0 0 0,-1 1 0 0 0,1-1 0 0 0,0 2 0 0 0,1 0 0 0 0,-1-1 0 0 0,0 1 0 0 0,0 0 0 0 0,1 0 0 0 0,-1 0 0 0 0,0 0 0 0 0,0 0 0 0 0,0 0 0 0 0,0 1 0 0 0,0-1 0 0 0,0 0 0 0 0,-1 0 0 0 0,1 1 0 0 0,0-1 0 0 0,-1 0 0 0 0,1 3 0 0 0,13 29 0 0 0,3 20 0 0 0,10 60 0 0 0,-6-24 0 0 0,30 143 0 0 0,-35-124-32 0 0,-15-89 24 0 0,0 1 0 0 0,-1-1 0 0 0,-5 31 0 0 0,5-45 8 0 0,-1 0 0 0 0,-1 1 0 0 0,1-1 0 0 0,-1 0 0 0 0,0 0 0 0 0,0 0 0 0 0,0-1 0 0 0,-1 1 0 0 0,1 0 0 0 0,-1-1 0 0 0,0 0 0 0 0,-1 1 0 0 0,1-1 0 0 0,-1 0 0 0 0,0-1 0 0 0,0 1 0 0 0,0-1 0 0 0,0 0 0 0 0,0 0 0 0 0,-1 0 0 0 0,0 0 0 0 0,1-1 0 0 0,-1 0 0 0 0,0 0 0 0 0,0 0 0 0 0,0 0 0 0 0,0-1 0 0 0,-1 0 0 0 0,1 0 0 0 0,0 0 0 0 0,-1-1 0 0 0,1 0 0 0 0,-10-1 0 0 0,-11-1-375 0 0,1-2 0 0 0,-1 0 0 0 0,-25-9 0 0 0,-73-29-1979 0 0,104 35 2115 0 0,7 2-956 0 0,0 0-1 0 0,0-1 1 0 0,-16-10 0 0 0,11 1-851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6.046"/>
    </inkml:context>
    <inkml:brush xml:id="br0">
      <inkml:brushProperty name="width" value="0.05" units="cm"/>
      <inkml:brushProperty name="height" value="0.05" units="cm"/>
      <inkml:brushProperty name="color" value="#004F8B"/>
    </inkml:brush>
  </inkml:definitions>
  <inkml:trace contextRef="#ctx0" brushRef="#br0">0 279 3223 0 0,'10'-3'41'0'0,"0"0"-1"0"0,-1-1 1 0 0,1 0-1 0 0,-1 0 0 0 0,0-1 1 0 0,12-8-1 0 0,24-13 409 0 0,49-12 8595 0 0,10-4-4800 0 0,-52 20-3590 0 0,-32 13-482 0 0,1 0 0 0 0,25-16 0 0 0,-34 19-158 0 0,-6 3 4 0 0,0 0 1 0 0,-1 0-1 0 0,1-1 1 0 0,6-5-1 0 0,1-2-18 0 0,-4 2-16 0 0,-9 9 8 0 0,1-1 1 0 0,-1 1-1 0 0,1-1 0 0 0,-1 1 0 0 0,1-1 0 0 0,-1 1 0 0 0,0-1 0 0 0,1 0 1 0 0,-1 1-1 0 0,0-1 0 0 0,0 1 0 0 0,1-1 0 0 0,-1 0 0 0 0,0 1 0 0 0,0-1 1 0 0,0 0-1 0 0,0 1 0 0 0,0-2 0 0 0,0 0-19 0 0,1-1-71 0 0,-35-3-348 0 0,23 7 458 0 0,1 0 0 0 0,-1 1 0 0 0,1 0 0 0 0,-18 6 0 0 0,0 0 96 0 0,17-4-32 0 0,0 0 1 0 0,0 1-1 0 0,0 0 0 0 0,0 1 0 0 0,1 1 0 0 0,-10 7 0 0 0,-15 8 266 0 0,31-19-285 0 0,-1 0 0 0 0,1 0 0 0 0,0 0 0 0 0,0 0-1 0 0,1 1 1 0 0,-1-1 0 0 0,1 1 0 0 0,0 0 0 0 0,0 0 0 0 0,0 0 0 0 0,0 1 0 0 0,1-1 0 0 0,0 1 0 0 0,-1-1-1 0 0,2 1 1 0 0,-1 0 0 0 0,1 0 0 0 0,-1 0 0 0 0,0 5 0 0 0,2-1 47 0 0,-1 0 1 0 0,1 1-1 0 0,0-1 0 0 0,1 0 1 0 0,0 0-1 0 0,0 0 0 0 0,1 0 1 0 0,1 0-1 0 0,5 15 0 0 0,-2-8-19 0 0,1-1 0 0 0,1 0 0 0 0,1 0 0 0 0,0 0 0 0 0,1-1 0 0 0,0 0 0 0 0,1-1 0 0 0,0 0-1 0 0,17 13 1 0 0,-22-21-140 0 0,0 0 0 0 0,1-1 0 0 0,0 0 0 0 0,0 0 0 0 0,0 0 0 0 0,0-1 0 0 0,0 0 0 0 0,1 0 0 0 0,12 2-1 0 0,-14-4-137 0 0,0-1-1 0 0,0 1 0 0 0,1-1 0 0 0,-1 0 1 0 0,0-1-1 0 0,1 0 0 0 0,-1 0 0 0 0,0 0 0 0 0,0 0 1 0 0,0-1-1 0 0,0 0 0 0 0,0-1 0 0 0,8-3 1 0 0,11-9-1153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6.428"/>
    </inkml:context>
    <inkml:brush xml:id="br0">
      <inkml:brushProperty name="width" value="0.05" units="cm"/>
      <inkml:brushProperty name="height" value="0.05" units="cm"/>
      <inkml:brushProperty name="color" value="#004F8B"/>
    </inkml:brush>
  </inkml:definitions>
  <inkml:trace contextRef="#ctx0" brushRef="#br0">231 1 14711 0 0,'0'0'2314'0'0,"0"2"-1526"0"0,-9 26 546 0 0,2 1 0 0 0,-5 42 0 0 0,1 64-323 0 0,5-50-598 0 0,-2 4-186 0 0,-33 331 315 0 0,-25-3-1244 0 0,32-287-1235 0 0,14-71-3747 0 0,4-12-1082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7.367"/>
    </inkml:context>
    <inkml:brush xml:id="br0">
      <inkml:brushProperty name="width" value="0.05" units="cm"/>
      <inkml:brushProperty name="height" value="0.05" units="cm"/>
      <inkml:brushProperty name="color" value="#004F8B"/>
    </inkml:brush>
  </inkml:definitions>
  <inkml:trace contextRef="#ctx0" brushRef="#br0">0 1 5527 0 0,'0'0'423'0'0,"1"3"-278"0"0,5 13 508 0 0,-2 0 0 0 0,0 0 1 0 0,-1 1-1 0 0,2 17 0 0 0,-2 71 2663 0 0,2 91-136 0 0,-5-180-2791 0 0,0 8 263 0 0,0-21 564 0 0,-1-12 1081 0 0,2-273-5045 0 0,0 271 2661 0 0,1 1 0 0 0,1-1 0 0 0,-1 1 1 0 0,2 0-1 0 0,4-11 0 0 0,1-5 48 0 0,-8 26 47 0 0,-1-1-1 0 0,0 0 1 0 0,0 0 0 0 0,0 0-1 0 0,1 0 1 0 0,-1 0-1 0 0,1 0 1 0 0,-1 0 0 0 0,0 1-1 0 0,1-1 1 0 0,-1 0-1 0 0,1 0 1 0 0,0 1 0 0 0,-1-1-1 0 0,1 0 1 0 0,0 1-1 0 0,-1-1 1 0 0,1 1-1 0 0,0-1 1 0 0,0 0 0 0 0,-1 1-1 0 0,1 0 1 0 0,0-1-1 0 0,0 1 1 0 0,0 0 0 0 0,0-1-1 0 0,0 1 1 0 0,0 0-1 0 0,0 0 1 0 0,1-1 2 0 0,0 1 24 0 0,0 0 0 0 0,0 0 0 0 0,0 0 1 0 0,1 0-1 0 0,-1 0 0 0 0,0 1 0 0 0,0-1 1 0 0,0 1-1 0 0,1-1 0 0 0,-1 1 0 0 0,0 0 0 0 0,0 0 1 0 0,0 0-1 0 0,4 2 0 0 0,0 0 78 0 0,17 8 473 0 0,28 18 1 0 0,-37-20-452 0 0,-12-8-136 0 0,0 0 0 0 0,0 1-1 0 0,0-2 1 0 0,0 1 0 0 0,0 0 0 0 0,0 0-1 0 0,0-1 1 0 0,0 1 0 0 0,0-1-1 0 0,0 1 1 0 0,0-1 0 0 0,1 0 0 0 0,-1 0-1 0 0,0 0 1 0 0,0 0 0 0 0,0 0-1 0 0,0 0 1 0 0,0-1 0 0 0,3 0 0 0 0,-1 0-62 0 0,0 0 34 0 0,0 0 0 0 0,0-1 0 0 0,-1 0 0 0 0,1 1 0 0 0,0-1-1 0 0,-1 0 1 0 0,0 0 0 0 0,4-4 0 0 0,5-1-8 0 0,-9 5 26 0 0,4-3-11 0 0,0 1-1 0 0,1 0 1 0 0,-1 1 0 0 0,11-4 0 0 0,22-11-31 0 0,-38 17 79 0 0,0 0-1 0 0,0 1 1 0 0,-1-1-1 0 0,1 1 0 0 0,0 0 1 0 0,0-1-1 0 0,0 1 1 0 0,0 0-1 0 0,-1 0 1 0 0,1 0-1 0 0,0 0 0 0 0,0 1 1 0 0,0-1-1 0 0,0 0 1 0 0,-1 1-1 0 0,1-1 1 0 0,3 2-1 0 0,-2 0 74 0 0,0 0 1 0 0,0-1-1 0 0,0 1 1 0 0,-1 1-1 0 0,1-1 1 0 0,-1 0-1 0 0,1 1 0 0 0,-1-1 1 0 0,2 4-1 0 0,2 3 168 0 0,0 0-1 0 0,-1 1 0 0 0,-1-1 1 0 0,0 1-1 0 0,5 15 0 0 0,21 50 551 0 0,-24-59-787 0 0,2 0-1 0 0,0 0 1 0 0,0-1-1 0 0,18 22 1 0 0,-19-28-328 0 0,0-1 0 0 0,10 8 0 0 0,-7-7-1027 0 0,5 0-10346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8.486"/>
    </inkml:context>
    <inkml:brush xml:id="br0">
      <inkml:brushProperty name="width" value="0.05" units="cm"/>
      <inkml:brushProperty name="height" value="0.05" units="cm"/>
      <inkml:brushProperty name="color" value="#004F8B"/>
    </inkml:brush>
  </inkml:definitions>
  <inkml:trace contextRef="#ctx0" brushRef="#br0">282 86 6447 0 0,'0'0'499'0'0,"-2"1"-328"0"0,-46 17 4898 0 0,4 3-1167 0 0,29-14-2977 0 0,1 0 1 0 0,-1 0-1 0 0,-22 17 1 0 0,26-15-578 0 0,0 1 1 0 0,1 0 0 0 0,0 0-1 0 0,1 1 1 0 0,0 1-1 0 0,0-1 1 0 0,1 1 0 0 0,-11 23-1 0 0,17-31-255 0 0,1-1 0 0 0,-1 1 0 0 0,1 0 0 0 0,0 0 0 0 0,0-1 0 0 0,0 1 0 0 0,1 0 0 0 0,-1 0 0 0 0,1 0 0 0 0,0 0 0 0 0,0 6 0 0 0,1-8 55 0 0,1 0-88 0 0,0 1-63 0 0,0-1-1 0 0,0 1 0 0 0,1-1 1 0 0,-1 0-1 0 0,1 0 0 0 0,-1 0 1 0 0,1 0-1 0 0,0-1 1 0 0,0 1-1 0 0,0-1 0 0 0,0 0 1 0 0,0 1-1 0 0,0-1 0 0 0,4 0 1 0 0,-2 0-54 0 0,-1-1 0 0 0,1 1 0 0 0,0-1 0 0 0,0-1 0 0 0,-1 1 1 0 0,1-1-1 0 0,0 1 0 0 0,8-4 0 0 0,4-2-276 0 0,0-2 1 0 0,0 0 0 0 0,0 0-1 0 0,15-13 1 0 0,-18 13 52 0 0,3-6 13 0 0,-2 2 192 0 0,27-7 33 0 0,-40 18 890 0 0,-1 2-810 0 0,0-1 0 0 0,1 0 0 0 0,-1 1 0 0 0,0-1 0 0 0,0 1 0 0 0,0-1 0 0 0,1 1 0 0 0,-1-1 0 0 0,0 1 0 0 0,0 0 0 0 0,0 0 0 0 0,0 0 0 0 0,0-1 0 0 0,0 1 0 0 0,0 0 0 0 0,0 0 0 0 0,-1 0-1 0 0,1 1 1 0 0,1 1 0 0 0,10 21 283 0 0,-11-22-264 0 0,1 1-37 0 0,-1 1-1 0 0,0-1 1 0 0,0 1-1 0 0,0-1 1 0 0,0 1-1 0 0,-1-1 1 0 0,1 6-1 0 0,0 1-14 0 0,0-1 0 0 0,1 1-1 0 0,2 9 1 0 0,0-3-169 0 0,-3-13-688 0 0</inkml:trace>
  <inkml:trace contextRef="#ctx0" brushRef="#br0" timeOffset="1">817 0 5983 0 0,'0'0'464'0'0,"-2"0"-305"0"0,-5 0 462 0 0,0 1 1 0 0,0 0-1 0 0,0 1 0 0 0,0-1 0 0 0,0 1 0 0 0,0 1 1 0 0,-8 3-1 0 0,-48 26 4192 0 0,33-15-4236 0 0,16-9-194 0 0,1 1 0 0 0,0 0 0 0 0,1 1 0 0 0,0 0 0 0 0,0 1 0 0 0,-17 21 0 0 0,26-29-358 0 0,1-1-1 0 0,0 1 1 0 0,0 0-1 0 0,0 0 1 0 0,0 0-1 0 0,0 0 1 0 0,1 0-1 0 0,-1 1 1 0 0,1-1-1 0 0,0 0 1 0 0,0 1-1 0 0,0-1 1 0 0,0 1-1 0 0,1-1 1 0 0,0 1 0 0 0,-1-1-1 0 0,1 1 1 0 0,0 0-1 0 0,1-1 1 0 0,-1 1-1 0 0,1-1 1 0 0,0 1-1 0 0,-1-1 1 0 0,1 0-1 0 0,1 1 1 0 0,-1-1-1 0 0,0 0 1 0 0,1 1-1 0 0,0-1 1 0 0,0 0-1 0 0,0 0 1 0 0,0-1-1 0 0,0 1 1 0 0,0 0-1 0 0,6 4 1 0 0,-2-3-40 0 0,0 1 1 0 0,0-2-1 0 0,0 1 1 0 0,0-1-1 0 0,1 0 0 0 0,-1 0 1 0 0,1-1-1 0 0,0 1 1 0 0,0-1-1 0 0,13 1 0 0 0,3-1-307 0 0,1-1 0 0 0,23-1 0 0 0,14-1-1052 0 0,-29 0 179 0 0,-24 1 962 0 0,-1-1 0 0 0,0 1-1 0 0,1 1 1 0 0,-1-1-1 0 0,0 1 1 0 0,10 2 0 0 0,-15-2 385 0 0,-1 1 6 0 0,0 0-81 0 0,-1 0-1 0 0,1 1 1 0 0,-1-1-1 0 0,1 0 1 0 0,-1 0-1 0 0,0 0 1 0 0,0 1-1 0 0,0-1 1 0 0,0 0-1 0 0,0 0 1 0 0,0 1 0 0 0,0-1-1 0 0,-1 0 1 0 0,1 0-1 0 0,-1 0 1 0 0,0 1-1 0 0,0-1 1 0 0,0 0-1 0 0,0 0 1 0 0,0 0-1 0 0,0 0 1 0 0,0-1-1 0 0,-1 1 1 0 0,-2 3-1 0 0,-5 5 412 0 0,0 0 0 0 0,-22 17 0 0 0,17-15-53 0 0,-28 24 1369 0 0,-68 46-1 0 0,107-81-1747 0 0,0 1 1 0 0,0-1-1 0 0,1 1 0 0 0,-1-1 1 0 0,0 0-1 0 0,0 0 1 0 0,0-1-1 0 0,0 1 0 0 0,-1-1 1 0 0,1 1-1 0 0,0-1 1 0 0,-3 0-1 0 0,4-1-91 0 0,0 1 0 0 0,0-1 1 0 0,0 0-1 0 0,0 0 0 0 0,0 1 0 0 0,0-2 0 0 0,0 1 0 0 0,0 0 0 0 0,-2-2 0 0 0,0 0-104 0 0,3 3 48 0 0,1-1 1 0 0,-1 1-1 0 0,0-1 1 0 0,1 1-1 0 0,-1-1 0 0 0,1 1 1 0 0,-1-1-1 0 0,1 0 0 0 0,-1 1 1 0 0,1-1-1 0 0,-1 0 0 0 0,1 1 1 0 0,0-1-1 0 0,-1 0 0 0 0,1 1 1 0 0,-1-3-1 0 0,0 1-353 0 0,-4-13-1523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09:48.871"/>
    </inkml:context>
    <inkml:brush xml:id="br0">
      <inkml:brushProperty name="width" value="0.05" units="cm"/>
      <inkml:brushProperty name="height" value="0.05" units="cm"/>
      <inkml:brushProperty name="color" value="#004F8B"/>
    </inkml:brush>
  </inkml:definitions>
  <inkml:trace contextRef="#ctx0" brushRef="#br0">341 44 15807 0 0,'1'-1'727'0'0,"0"0"-625"0"0,0 0 0 0 0,-1 1 0 0 0,1-1 0 0 0,-1 0 0 0 0,1 1 0 0 0,-1-1-1 0 0,0 0 1 0 0,1 0 0 0 0,-1 0 0 0 0,0 1 0 0 0,1-1 0 0 0,-1 0 0 0 0,0 0 0 0 0,0 0 0 0 0,0 0 0 0 0,0 0 0 0 0,0 0 0 0 0,0 1 0 0 0,0-1 0 0 0,0 0-1 0 0,0 0 1 0 0,0 0 0 0 0,0 0 0 0 0,-1 0 0 0 0,1-1 0 0 0,-1 1 66 0 0,0 0-1 0 0,0 0 0 0 0,0 0 1 0 0,0 0-1 0 0,0 0 1 0 0,0 0-1 0 0,-1 0 0 0 0,1 0 1 0 0,0 0-1 0 0,0 0 1 0 0,-1 1-1 0 0,1-1 1 0 0,0 0-1 0 0,-2 0 0 0 0,-1 0-3 0 0,0 0-1 0 0,0 0 0 0 0,0 0 0 0 0,0 1 0 0 0,0-1 1 0 0,0 1-1 0 0,0 0 0 0 0,0 0 0 0 0,0 0 0 0 0,0 1 1 0 0,-6 1-1 0 0,4 0-156 0 0,0 1 1 0 0,0 0-1 0 0,1 0 1 0 0,-1 1-1 0 0,1 0 1 0 0,-1 0-1 0 0,1 0 1 0 0,0 1-1 0 0,1 0 1 0 0,-1 0-1 0 0,1 0 1 0 0,0 0-1 0 0,0 0 1 0 0,1 1-1 0 0,-1 0 1 0 0,-3 9-1 0 0,5-10-6 0 0,0 0-1 0 0,0 1 1 0 0,0-1-1 0 0,1 1 1 0 0,0-1-1 0 0,0 1 1 0 0,0-1-1 0 0,1 1 1 0 0,0 0-1 0 0,0-1 1 0 0,0 1-1 0 0,1 0 1 0 0,0-1-1 0 0,0 1 1 0 0,0-1-1 0 0,1 1 1 0 0,-1-1-1 0 0,1 0 1 0 0,5 9-1 0 0,6 4-118 0 0,0 0 0 0 0,1-1 0 0 0,33 29 0 0 0,3 6-122 0 0,-42-44 197 0 0,0 1 0 0 0,-1 1-1 0 0,-1-1 1 0 0,1 1 0 0 0,7 19 0 0 0,-12-25 47 0 0,0 0 0 0 0,-1 1 1 0 0,0 0-1 0 0,0-1 0 0 0,0 1 0 0 0,0 0 1 0 0,-1-1-1 0 0,0 1 0 0 0,0 0 1 0 0,0-1-1 0 0,-1 1 0 0 0,1 0 0 0 0,-1 0 1 0 0,0-1-1 0 0,0 1 0 0 0,-4 8 0 0 0,0-4 62 0 0,0 0 0 0 0,-1-1 0 0 0,1 1 0 0 0,-2-1 0 0 0,1-1 0 0 0,-1 1 0 0 0,0-1 0 0 0,-1 0 0 0 0,0-1 0 0 0,0 1 0 0 0,0-2-1 0 0,-10 6 1 0 0,-8 3 170 0 0,0-1-1 0 0,-54 18 0 0 0,69-27-437 0 0,1-1 0 0 0,-1 0 0 0 0,0-1 0 0 0,0 0-1 0 0,0-1 1 0 0,0 0 0 0 0,0-1 0 0 0,0 0 0 0 0,-20-3 0 0 0,10-1-1545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22.897"/>
    </inkml:context>
    <inkml:brush xml:id="br0">
      <inkml:brushProperty name="width" value="0.05" units="cm"/>
      <inkml:brushProperty name="height" value="0.05" units="cm"/>
      <inkml:brushProperty name="color" value="#E71224"/>
    </inkml:brush>
  </inkml:definitions>
  <inkml:trace contextRef="#ctx0" brushRef="#br0">103 0 7367 0 0,'0'0'2034'0'0,"-1"3"-1354"0"0,-1 15 555 0 0,-11 123 4868 0 0,10 2-3788 0 0,28 216-1084 0 0,-1-20-1007 0 0,-13-126-160 0 0,38 495 2 0 0,-33-567-63 0 0,32 327 32 0 0,-32 2-9 0 0,-18-411-28 0 0,-17 390-60 0 0,2-301 149 0 0,5-58 8 0 0,9-13-12 0 0,2-17-16 0 0,0-27 3 0 0,5 64 0 0 0,-4-97-91 0 0,0 0-1 0 0,0 0 1 0 0,0 0 0 0 0,0 0-1 0 0,0 1 1 0 0,0-1 0 0 0,0 0-1 0 0,0 0 1 0 0,0 0 0 0 0,0 0-1 0 0,0 0 1 0 0,0 0 0 0 0,0 1-1 0 0,0-1 1 0 0,0 0 0 0 0,0 0-1 0 0,0 0 1 0 0,0 0 0 0 0,0 0-1 0 0,0 0 1 0 0,0 1 0 0 0,0-1-1 0 0,0 0 1 0 0,0 0-1 0 0,0 0 1 0 0,0 0 0 0 0,0 0-1 0 0,1 0 1 0 0,-1 0 0 0 0,0 1-1 0 0,0-1 1 0 0,0 0 0 0 0,0 0-1 0 0,0 0 1 0 0,0 0 0 0 0,0 0-1 0 0,1 0 1 0 0,-1 0 0 0 0,0 0-1 0 0,0 0 1 0 0,0 0 0 0 0,0 0-1 0 0,0 0 1 0 0,0 0 0 0 0,1 0-1 0 0,-1 0 1 0 0,0 0 0 0 0,0 0-1 0 0,0 0 1 0 0,0 0-1 0 0,0 0 1 0 0,1 0 0 0 0,-1 0-1 0 0,0 0 1 0 0,0 0 0 0 0,0 0-1 0 0,0 0 1 0 0,0 0 0 0 0,9-10-375 0 0,8-20 35 0 0,-10 11 241 0 0,-1-1 1 0 0,-2 0-1 0 0,0 0 0 0 0,2-23 0 0 0,-3 17 79 0 0,9-90-111 0 0,-4-148 0 0 0,-35-55 377 0 0,23 284-174 0 0,-35-242 427 0 0,-8-38 41 0 0,2 16-253 0 0,-10-232 12 0 0,44-2 761 0 0,13 285-310 0 0,-5 200-529 0 0,-2 0-1 0 0,-2 0 1 0 0,-14-52 0 0 0,13 75 80 0 0,-15-32 0 0 0,15 38 16 0 0,7 18 264 0 0,5 15-488 0 0,19 73-43 0 0,13 93-1 0 0,-23-108-21 0 0,11 69-7 0 0,29 138 0 0 0,67 291-124 0 0,-85-395 91 0 0,31 279-113 0 0,-27 4-47 0 0,-23-250 161 0 0,-8-105-23 0 0,23 447-810 0 0,-33-513 526 0 0,2-34 117 0 0,-2-18-1201 0 0,-16-334-838 0 0,15 255 2076 0 0,-3-371-264 0 0,5 301 272 0 0,8-319-2112 0 0,-1-59 404 0 0,-7 376 2244 0 0,-6-190 2164 0 0,-19 3 55 0 0,15 280-2102 0 0,-4 2 1 0 0,-3 0 0 0 0,-51-127-1 0 0,60 173-94 0 0,-2 1 0 0 0,-1 0 0 0 0,-23-35 0 0 0,34 58 410 0 0,0 3-624 0 0,-2 11-121 0 0,1-1 1 0 0,0 1-1 0 0,1-1 0 0 0,1 1 0 0 0,-1-1 1 0 0,4 21-1 0 0,-1 6 14 0 0,8 589-45 0 0,6 16-454 0 0,26 763-1092 0 0,-34-1261 1377 0 0,0 205 477 0 0,-10-272-78 0 0,2-76-296 0 0,1-7-194 0 0,6-418-416 0 0,-8 326 594 0 0,-41-901-227 0 0,28 785 151 0 0,-14-285-431 0 0,22 1 8 0 0,49 38 368 0 0,44 9 2210 0 0,-77 413-1353 0 0,-9 33 327 0 0,-2 7-803 0 0,-5 23-20 0 0,2 1-1 0 0,-2 46 1 0 0,6 62-114 0 0,0-115-14 0 0,49 550-115 0 0,-31-417-58 0 0,-9-73 119 0 0,53 504-990 0 0,-20 1 122 0 0,-39-186 950 0 0,-25-102 831 0 0,6-144-241 0 0,14-149-646 0 0,2-4-5 0 0,0 1 0 0 0,0-1 0 0 0,-1 1-1 0 0,1 0 1 0 0,0-1 0 0 0,0 1 0 0 0,0-1 0 0 0,1 1-1 0 0,-1 0 1 0 0,0-1 0 0 0,1 2 0 0 0,-1-1-135 0 0,2-4-183 0 0,3-8 227 0 0,0 0-1 0 0,-1 0 1 0 0,0 0-1 0 0,0 0 0 0 0,3-18 1 0 0,6-59-202 0 0,-11 79 264 0 0,22-335-408 0 0,-23-2 343 0 0,-1 280 58 0 0,-37-934-298 0 0,27 865 397 0 0,-12-137 238 0 0,21 260-178 0 0,1 5 43 0 0,-1 0 0 0 0,0 1-1 0 0,0-1 1 0 0,0 0 0 0 0,0 1 0 0 0,-5-10 298 0 0,-3 27 101 0 0,5-5-521 0 0,1 0 0 0 0,0 0 0 0 0,1 1 0 0 0,0 0 0 0 0,0-1 0 0 0,1 1 1 0 0,0 0-1 0 0,-1 10 0 0 0,1-1-16 0 0,-16 367 95 0 0,16-333-123 0 0,13 537-3 0 0,-4-352 0 0 0,2 48 0 0 0,5 391 0 0 0,-18 131 141 0 0,1-615 6 0 0,0-173-136 0 0,1-11-14 0 0,-1-9-23 0 0,-1-8-50 0 0,3 9 71 0 0,-15-79-651 0 0,-6-124 0 0 0,5 38 43 0 0,4 65 225 0 0,-52-535-352 0 0,62 608 776 0 0,-1-27 486 0 0,7-92 0 0 0,-5 147-500 0 0,1-1 0 0 0,0 1 1 0 0,0-1-1 0 0,0 1 0 0 0,0 0 0 0 0,1-1 0 0 0,-1 1 0 0 0,0-1 0 0 0,0 1 0 0 0,0-1 0 0 0,0 1 1 0 0,0-1-1 0 0,0 1 0 0 0,1 0 0 0 0,-1-1 0 0 0,0 1 0 0 0,0-1 0 0 0,1 1 0 0 0,-1 0 1 0 0,1-1-1 0 0,4 7 570 0 0,3 18-237 0 0,2 21-217 0 0,8 69 1 0 0,-6 50-109 0 0,-10-143-8 0 0,6 179 42 0 0,6 66 11 0 0,-13-250-74 0 0,3 30 20 0 0,-2 0 0 0 0,-4 58 0 0 0,-1-94-34 0 0,0-9-28 0 0,-1-7-122 0 0,-5-9-70 0 0,1 0 1 0 0,1-1-1 0 0,0 0 0 0 0,-8-33 1 0 0,9 30 76 0 0,1 3 31 0 0,-5-12-226 0 0,2-1-1 0 0,0 0 0 0 0,2 0 1 0 0,2 0-1 0 0,-3-56 1 0 0,22 117 651 0 0,-8 0-6 0 0,-1 1 1 0 0,3 61-1 0 0,-5-50-136 0 0,0 48-45 0 0,-4 1 0 0 0,-19 145-1 0 0,18-232-108 0 0,0 21-196 0 0,6-48-82 0 0,0 8 163 0 0,11-54-93 0 0,8-45-88 0 0,0-40 243 0 0,-34 160 202 0 0,3 3-78 0 0,0-1-1 0 0,0 1 0 0 0,1 1 1 0 0,-9 21-1 0 0,1-1 498 0 0,13-30-461 0 0,-7-10-115 0 0,3 0-72 0 0,0 0 1 0 0,1 0-1 0 0,1-1 0 0 0,-1 0 1 0 0,1 0-1 0 0,1 0 0 0 0,-3-14 1 0 0,2 7-33 0 0,-3-17-42 0 0,2 1 0 0 0,0-65 0 0 0,2 49 110 0 0,-47-776-112 0 0,46 790 175 0 0,-24-237 1203 0 0,-21 5-59 0 0,48 264-756 0 0,0 0-278 0 0,0-6-5 0 0,0 6 141 0 0,2 3-194 0 0,4 4-71 0 0,0 0 0 0 0,0 0 0 0 0,0 1-1 0 0,-1-1 1 0 0,0 1 0 0 0,0 1 0 0 0,0-1 0 0 0,-1 1 0 0 0,0-1-1 0 0,-1 1 1 0 0,1 0 0 0 0,3 11 0 0 0,3 13 11 0 0,12 53 0 0 0,-20-75-15 0 0,26 144 27 0 0,15 252-1 0 0,-38-361-15 0 0,-5-44-11 0 0,0 0 0 0 0,0 1 0 0 0,0-1 0 0 0,0 0 0 0 0,0 0 1 0 0,0 1-1 0 0,0-1 0 0 0,0 0 0 0 0,0 1 0 0 0,0-1 0 0 0,0 0 0 0 0,0 1 0 0 0,0-1 0 0 0,0 0 0 0 0,1 0 0 0 0,-1 1 0 0 0,0-1 0 0 0,0 0 0 0 0,0 0 0 0 0,0 1 0 0 0,1-1 1 0 0,-1 0-1 0 0,0 0 0 0 0,0 0 0 0 0,1 1 0 0 0,3-6 1 0 0,2-12-17 0 0,4-33-90 0 0,-3 0 0 0 0,1-72 0 0 0,-6 83 101 0 0,2-28 5 0 0,23-558 0 0 0,-15 228 12 0 0,22 1 93 0 0,-25 289 139 0 0,-9 105-4 0 0,0 4-105 0 0,-10 61 112 0 0,-1 75 0 0 0,5-45-237 0 0,-27 365-10 0 0,16-259 94 0 0,12-154-55 0 0,5-42 143 0 0,-9-34-49 0 0,2-30-186 0 0,-1-114 0 0 0,19-62-115 0 0,-3 105 130 0 0,22-365-26 0 0,-28 444 85 0 0,-2 51 213 0 0,-9 12 3 0 0,2 6-178 0 0,0 0 0 0 0,1 0-1 0 0,0 0 1 0 0,2 1 0 0 0,-5 28-1 0 0,6-32-38 0 0,-10 61 0 0 0,2 0 0 0 0,4 0 0 0 0,3 96 0 0 0,15 27 55 0 0,-9-116-10 0 0,-2-79 59 0 0,0-5-71 0 0,-23-106 22 0 0,6 38-108 0 0,3-2 1 0 0,-6-109-1 0 0,13-160-75 0 0,8 278 109 0 0,-1 62 59 0 0,-1 6 36 0 0,-29 249 112 0 0,17-105-143 0 0,0-41-52 0 0,-15 157 38 0 0,30-370 77 0 0,1 65-128 0 0,26-389 0 0 0,-15 0 0 0 0,-16 338 384 0 0,-6 136-99 0 0,6-6-247 0 0,6 74-1 0 0,-1-75-19 0 0,-1 1 1 0 0,-5 41 0 0 0,2-64-19 0 0,-2-4 11 0 0,-2-23 42 0 0,0-10-53 0 0,2-2 0 0 0,0 1 0 0 0,2 0 0 0 0,2-33 0 0 0,-1 19 0 0 0,1-89-26 0 0,-5-227-100 0 0,-4 281 126 0 0,4 60 0 0 0,4 12 0 0 0,0-1 1 0 0,0 1-1 0 0,0 0 0 0 0,0 0 1 0 0,-1-1-1 0 0,1 1 0 0 0,0 0 1 0 0,0 0-1 0 0,0 0 1 0 0,-1 0-1 0 0,1-1 0 0 0,0 1 1 0 0,0 0-1 0 0,0 0 0 0 0,-1 0 1 0 0,1 0-1 0 0,0 0 0 0 0,0 0 1 0 0,-1 0-1 0 0,1 0 0 0 0,0 0 1 0 0,-1 0-1 0 0,1 0 0 0 0,0 0 1 0 0,0 0-1 0 0,-1 0 0 0 0,1 0 1 0 0,0 0-1 0 0,0 0 0 0 0,-1 0 1 0 0,1 0-1 0 0,0 0 0 0 0,0 0 1 0 0,-1 0-1 0 0,-1 2 6 0 0,0 0-1 0 0,1 0 1 0 0,-1 0 0 0 0,1 0-1 0 0,-1 0 1 0 0,1 0 0 0 0,0 1-1 0 0,-1-1 1 0 0,1 0-1 0 0,0 1 1 0 0,1-1 0 0 0,-1 1-1 0 0,0 4 1 0 0,-6 37 55 0 0,2 110-61 0 0,-4 34 0 0 0,-6-111 0 0 0,15-76 0 0 0,0-1 0 0 0,0 1 0 0 0,0-1 0 0 0,0 1 0 0 0,-1-1 0 0 0,1 1 0 0 0,0-1 0 0 0,0 1 0 0 0,0-1 0 0 0,-1 0 0 0 0,1 1 0 0 0,0-1 0 0 0,0 1 0 0 0,-1-1 0 0 0,1 1 0 0 0,-1-1 0 0 0,1 0 0 0 0,0 1 0 0 0,-1-1 0 0 0,0 0 0 0 0,0 0 0 0 0,0 0 0 0 0,0 0 1 0 0,0 0-1 0 0,0-1 0 0 0,-1 1 0 0 0,1 0 0 0 0,1-1 0 0 0,-1 1 0 0 0,0-1 1 0 0,0 1-1 0 0,0-1 0 0 0,0 1 0 0 0,0-1 0 0 0,0 0 0 0 0,0 1 0 0 0,1-1 1 0 0,-1 0-1 0 0,0 0 0 0 0,1 1 0 0 0,-1-1 0 0 0,0 0 0 0 0,0-2 0 0 0,-14-24-16 0 0,11 13-10 0 0,0 1 1 0 0,1-1 0 0 0,0 0 0 0 0,2 1-1 0 0,-1-1 1 0 0,2-20 0 0 0,10-85-76 0 0,-6 82 56 0 0,2 1 0 0 0,2-1-1 0 0,13-37 1 0 0,-14 59 34 0 0,0 4-31 0 0,-6 10 41 0 0,0 1 0 0 0,0-1 1 0 0,-1 1-1 0 0,1 0 0 0 0,0-1 0 0 0,0 1 1 0 0,-1 0-1 0 0,1 0 0 0 0,0-1 1 0 0,0 1-1 0 0,0 0 0 0 0,0 0 0 0 0,0 0 1 0 0,0 0-1 0 0,2 1 1 0 0,0-1 0 0 0,0 1 0 0 0,0 0 0 0 0,0 0 0 0 0,0 0 0 0 0,-1 0 0 0 0,1 1 0 0 0,0-1 0 0 0,-1 1 0 0 0,1-1 0 0 0,-1 1 0 0 0,0 0 0 0 0,1 0 0 0 0,-1 0 0 0 0,0 0 0 0 0,0 1 0 0 0,0-1 0 0 0,2 4 0 0 0,3 6 0 0 0,0 0 0 0 0,9 21 0 0 0,-15-31 0 0 0,18 41 11 0 0,-2 1-1 0 0,-2 0 1 0 0,-1 2 0 0 0,-3 0-1 0 0,8 65 1 0 0,-18-99-11 0 0,0-3 0 0 0,0-1 0 0 0,-1 1 0 0 0,-1 14 0 0 0,0-12-23 0 0,0-9-89 0 0,4-3-476 0 0,1-2 526 0 0,1 0-1 0 0,-1 0 1 0 0,0 0-1 0 0,0-1 1 0 0,0 0-1 0 0,0 0 0 0 0,-1 0 1 0 0,1 0-1 0 0,-1 0 1 0 0,0-1-1 0 0,-1 1 0 0 0,1-1 1 0 0,-1 0-1 0 0,3-8 1 0 0,4-11-96 0 0,9-43 0 0 0,-6 19 121 0 0,-3 15 5 0 0,-2-2-1 0 0,-1 1 1 0 0,3-48-1 0 0,-9 71 48 0 0,0 9 54 0 0,-3 4-1 0 0,-2 5-15 0 0,0 0 0 0 0,0 1 0 0 0,1-1 0 0 0,0 1 0 0 0,0 0 0 0 0,0 0 0 0 0,-2 12 0 0 0,-14 64 282 0 0,18-74-305 0 0,-11 64 7 0 0,4 0 0 0 0,3 1 0 0 0,4 0 0 0 0,2 0 0 0 0,4 0 0 0 0,26 141 0 0 0,-29-213-37 0 0,2 12 0 0 0,0 0 0 0 0,11 28 0 0 0,-7-31 0 0 0,-6-11 0 0 0,0-1 0 0 0,-1 1 0 0 0,1-1 0 0 0,-1 0 0 0 0,1 1 0 0 0,0-1 0 0 0,0 0 0 0 0,-1 0 0 0 0,1 0 0 0 0,0 0 0 0 0,-1 1 0 0 0,1-1 0 0 0,0 0 0 0 0,0 0 0 0 0,-1 0 0 0 0,1 0 0 0 0,0 0 0 0 0,-1-1 0 0 0,1 1 0 0 0,0 0 0 0 0,-1 0 0 0 0,1 0 0 0 0,0-1 0 0 0,-1 1 0 0 0,1 0 0 0 0,0-1 0 0 0,-1 1 0 0 0,1 0 0 0 0,0-1 0 0 0,-1 1 0 0 0,1-1 0 0 0,-1 1 0 0 0,1-1 0 0 0,-1 1 0 0 0,1-1 0 0 0,-1 0 0 0 0,1 0 0 0 0,1-3 0 0 0,1 1 0 0 0,-1-1 0 0 0,0 0 0 0 0,0 0 0 0 0,2-5 0 0 0,5-18-27 0 0,-1-1-1 0 0,7-46 1 0 0,-2-61-35 0 0,-17-104 62 0 0,-1 124 0 0 0,-1 32 11 0 0,6 81 51 0 0,-4 15 153 0 0,-6 27-94 0 0,-7 64 0 0 0,5 46 182 0 0,6-77-248 0 0,5-62-54 0 0,-2 26 30 0 0,-11 50 1 0 0,14-87-31 0 0,0 0 0 0 0,0 0 0 0 0,0 0 0 0 0,0 1 0 0 0,0-1 0 0 0,0 0 0 0 0,0 0 0 0 0,-1 0 0 0 0,1 0 0 0 0,0 0 0 0 0,0 0 0 0 0,0 0 0 0 0,0 0 0 0 0,0 0 0 0 0,0 0 0 0 0,0 0 0 0 0,0 0 0 0 0,-1 0 0 0 0,1 0 0 0 0,0 0 0 0 0,0 0 0 0 0,0 0 0 0 0,0 0 0 0 0,0 0 0 0 0,0 0 0 0 0,0 0 0 0 0,-1 0 0 0 0,1 0-1 0 0,0 0 1 0 0,0 0 0 0 0,0 0 0 0 0,0 0 0 0 0,0 0 0 0 0,0 0 0 0 0,0 0 0 0 0,0 0 0 0 0,-1 0 0 0 0,1 0 0 0 0,0 0 0 0 0,0-1 0 0 0,0 1 0 0 0,0 0 0 0 0,0 0 0 0 0,0 0 0 0 0,0 0 0 0 0,0 0 0 0 0,0 0 0 0 0,0 0 0 0 0,-5-5 15 0 0,1-2-27 0 0,0 0 1 0 0,0 0-1 0 0,1-1 1 0 0,0 1-1 0 0,0-1 0 0 0,1 0 1 0 0,0 0-1 0 0,0 0 0 0 0,-1-9 1 0 0,-2-11-23 0 0,-3-11 7 0 0,1 1 0 0 0,-1-58 0 0 0,8-78 25 0 0,-4-62-8 0 0,2 228-36 0 0,-2 9 35 0 0,-1 8 14 0 0,4-9-6 0 0,-7 19 1 0 0,0 1 1 0 0,1 1-1 0 0,-7 30 0 0 0,-7 68 20 0 0,14-73 25 0 0,-5 15-18 0 0,-6 49 88 0 0,6-136-50 0 0,3-9-119 0 0,2 0 1 0 0,1-1-1 0 0,0-40 1 0 0,4 49 36 0 0,-4-77-13 0 0,-6-54 2 0 0,8 143 29 0 0,4 14 0 0 0,0 1 1 0 0,0 0-1 0 0,0-1 1 0 0,0 1-1 0 0,0 0 0 0 0,0-1 1 0 0,-1 1-1 0 0,1 0 1 0 0,0 0-1 0 0,0-1 0 0 0,-1 1 1 0 0,1 0-1 0 0,0 0 1 0 0,0-1-1 0 0,-1 1 0 0 0,1 0 1 0 0,0 0-1 0 0,-1 0 1 0 0,1-1-1 0 0,0 1 0 0 0,0 0 1 0 0,-1 0-1 0 0,1 0 1 0 0,0 0-1 0 0,-1 0 0 0 0,0 0 1 0 0,0 0 1 0 0,0 0 1 0 0,0 1 0 0 0,0-1-1 0 0,-1 1 1 0 0,1-1 0 0 0,0 1 0 0 0,0 0-1 0 0,0-1 1 0 0,0 1 0 0 0,0 0-1 0 0,0 0 1 0 0,0 0 0 0 0,0 0-1 0 0,0 0 1 0 0,0 0 0 0 0,1 0-1 0 0,-1 0 1 0 0,0 0 0 0 0,1 0 0 0 0,-2 2-1 0 0,-11 29-7 0 0,11-28 7 0 0,-52 175 58 0 0,19-58 8 0 0,75-209-149 0 0,0-17-71 0 0,31-135 1 0 0,-60 179 151 0 0,-23 137 0 0 0,11 243 0 0 0,27 1 0 0 0,-6-91 0 0 0,12 132 0 0 0,4 58 0 0 0,-11-101-144 0 0,-12-235 64 0 0,-13-80 0 0 0,6-17-561 0 0,-3 4 526 0 0,0-1 0 0 0,-2 1 1 0 0,1 0-1 0 0,-1-1 0 0 0,-1 1 1 0 0,0-1-1 0 0,-1-12 0 0 0,-15-75-620 0 0,11 74 541 0 0,-15-97-719 0 0,19 119 814 0 0,0 4-86 0 0,-1 2 184 0 0,0 0 0 0 0,1 1 0 0 0,-1-1 0 0 0,1 1 0 0 0,0 0 0 0 0,0-1 0 0 0,1 1 0 0 0,-1 8 1 0 0,3 42 43 0 0,-1-49-36 0 0,27 236 4 0 0,-1-16 0 0 0,-27-215-6 0 0,26 547 119 0 0,-79 161 288 0 0,20-359-25 0 0,32-353-366 0 0,0 1 0 0 0,1-1 1 0 0,0 1-1 0 0,1 8 0 0 0,0-16-15 0 0,0 0-1 0 0,1 0 1 0 0,-1-1-1 0 0,0 1 1 0 0,0-1-1 0 0,0 1 1 0 0,0-1-1 0 0,0 0 1 0 0,2-1-1 0 0,3-2-17 0 0,0-1-1 0 0,-1-1 1 0 0,0 1-1 0 0,0-1 1 0 0,-1 0-1 0 0,0 0 1 0 0,0-1-1 0 0,0 1 1 0 0,5-14-1 0 0,1-6-84 0 0,8-34 0 0 0,-17 55 77 0 0,4-15-76 0 0,0 0 0 0 0,-2-1 0 0 0,-1 0-1 0 0,0-22 1 0 0,-1 38 32 0 0,-14 123 88 0 0,-12 89 64 0 0,22-183-88 0 0,-13 41 0 0 0,12-55 0 0 0,4-10 0 0 0,0 1 0 0 0,0-1 0 0 0,0 0 0 0 0,0 0 0 0 0,0 0 0 0 0,0 1 0 0 0,-1-1 0 0 0,1 0 0 0 0,0 0 0 0 0,0 0 0 0 0,0 0 0 0 0,0 1 0 0 0,0-1 0 0 0,0 0 0 0 0,0 0 0 0 0,0 0 0 0 0,-1 0 0 0 0,1 1 0 0 0,0-1 0 0 0,0 0 0 0 0,0 0 0 0 0,0 0 0 0 0,0 0 0 0 0,-1 0 0 0 0,1 0 0 0 0,0 0 0 0 0,0 0 0 0 0,0 1 0 0 0,0-1 0 0 0,-1 0 0 0 0,1 0 0 0 0,0 0 0 0 0,0 0 0 0 0,0 0 0 0 0,-1 0 0 0 0,1 0 0 0 0,0 0 0 0 0,0 0 0 0 0,0 0 0 0 0,-1 0 0 0 0,1 0 0 0 0,0 0 0 0 0,0 0 0 0 0,0-1 0 0 0,-1 1 0 0 0,1 0 0 0 0,0 0 0 0 0,0 0 0 0 0,0 0 0 0 0,0 0 0 0 0,0 0 0 0 0,-1 0 0 0 0,1 0 0 0 0,0-1 0 0 0,0 1 0 0 0,0 0 0 0 0,0 0 0 0 0,0 0 0 0 0,-1-1 0 0 0,-2-6 0 0 0,1 1-17 0 0,0 1 0 0 0,1-1 0 0 0,-1 0 0 0 0,1 0-1 0 0,1 0 1 0 0,-1 0 0 0 0,1 0 0 0 0,0-9 0 0 0,2-5-135 0 0,6-24 1 0 0,-4 26 44 0 0,2-31 0 0 0,-5 34 65 0 0,0 4-11 0 0,0-1 0 0 0,-1 1 0 0 0,-1-1 0 0 0,0 1-1 0 0,-5-23 1 0 0,1 23 53 0 0,5 11 1 0 0,-1-1 0 0 0,1 1 0 0 0,0-1 0 0 0,-1 1 0 0 0,1-1 0 0 0,-1 1 0 0 0,1 0-1 0 0,-1-1 1 0 0,1 1 0 0 0,-1 0 0 0 0,1-1 0 0 0,-1 1 0 0 0,1 0 0 0 0,-1 0 0 0 0,0-1 0 0 0,-1 1 5 0 0,1 0 0 0 0,-1 0 1 0 0,1 0-1 0 0,0 1 0 0 0,-1-1 0 0 0,1 0 0 0 0,-1 0 1 0 0,1 1-1 0 0,0-1 0 0 0,-1 1 0 0 0,1 0 1 0 0,0-1-1 0 0,0 1 0 0 0,0 0 0 0 0,-1-1 0 0 0,1 1 1 0 0,0 0-1 0 0,0 0 0 0 0,0 0 0 0 0,0 0 1 0 0,0 0-1 0 0,0 0 0 0 0,1 1 0 0 0,-1-1 1 0 0,-1 2-1 0 0,-2 4 39 0 0,0 0 1 0 0,1 1-1 0 0,-3 7 1 0 0,4-11-29 0 0,-7 25 92 0 0,0 1 1 0 0,2 1-1 0 0,1-1 0 0 0,1 1 1 0 0,0 34-1 0 0,4-57-81 0 0,1-4-16 0 0,0-1 1 0 0,0 0 0 0 0,0 1 0 0 0,0-1-1 0 0,1 0 1 0 0,-1 1 0 0 0,1-1-1 0 0,0 0 1 0 0,1 4 0 0 0,-2-7-13 0 0,0 0 1 0 0,0 0 0 0 0,0 0-1 0 0,0 1 1 0 0,0-1-1 0 0,0 0 1 0 0,0 0 0 0 0,0 0-1 0 0,0 0 1 0 0,0 0 0 0 0,0 0-1 0 0,0 0 1 0 0,0 0-1 0 0,0 0 1 0 0,0 0 0 0 0,0 0-1 0 0,0 0 1 0 0,0 0-1 0 0,0 0 1 0 0,0 0 0 0 0,1 1-1 0 0,-1-1 1 0 0,0 0-1 0 0,0 0 1 0 0,0 0 0 0 0,0 0-1 0 0,0 0 1 0 0,0 0-1 0 0,0 0 1 0 0,0 0 0 0 0,0 0-1 0 0,0 0 1 0 0,0 0 0 0 0,0 0-1 0 0,0 0 1 0 0,0 0-1 0 0,0 0 1 0 0,0 0 0 0 0,1 0-1 0 0,-1 0 1 0 0,0 0-1 0 0,0 0 1 0 0,0 0 0 0 0,0 0-1 0 0,0 0 1 0 0,0 0-1 0 0,0 0 1 0 0,0 0 0 0 0,0 0-1 0 0,0 0 1 0 0,0 0-1 0 0,0 0 1 0 0,0 0 0 0 0,0 0-1 0 0,0 0 1 0 0,1 0 0 0 0,-1 0-1 0 0,0-1 1 0 0,0 1-1 0 0,0 0 1 0 0,0 0 0 0 0,0 0-1 0 0,0 0 1 0 0,0 0-1 0 0,0 0 1 0 0,0 0 0 0 0,0 0-1 0 0,0 0 1 0 0,0 0-1 0 0,5-4 2 0 0,-1 1-1 0 0,1-1 0 0 0,-1-1 0 0 0,0 1 0 0 0,0 0 1 0 0,0-1-1 0 0,0 0 0 0 0,-1 0 0 0 0,0 0 0 0 0,4-9 1 0 0,3-9-3 0 0,9-31 0 0 0,-11 30 0 0 0,76-310-65 0 0,-70 266 60 0 0,-2 4 6 0 0,-2-1 0 0 0,-4-1 0 0 0,-3 1 0 0 0,-2-1 0 0 0,-14-111 0 0 0,10 163 15 0 0,3 14-11 0 0,-1 0 0 0 0,1 0 1 0 0,-1 1-1 0 0,1-1 0 0 0,-1 0 1 0 0,0 0-1 0 0,1 1 0 0 0,-1-1 1 0 0,1 0-1 0 0,-1 1 0 0 0,1-1 1 0 0,-1 0-1 0 0,1 1 0 0 0,0-1 1 0 0,-1 1-1 0 0,1-1 0 0 0,-1 1 1 0 0,1-1-1 0 0,-1 1 0 0 0,-2 5 19 0 0,1 0-1 0 0,-1-1 0 0 0,1 1 0 0 0,0 0 1 0 0,1 0-1 0 0,-2 9 0 0 0,-3 41 86 0 0,5-46-89 0 0,-2 42 66 0 0,9 102-1 0 0,22 52 75 0 0,-8-66-116 0 0,-5 4 82 0 0,-13-139-124 0 0,0-8 2 0 0,3-18 3 0 0,3-30-17 0 0,38-495-812 0 0,-21 420 836 0 0,-25 124 246 0 0,8 85 255 0 0,-5 132 0 0 0,-22 83-484 0 0,19-296-27 0 0,-13 123 217 0 0,-30 123 0 0 0,39-236-191 0 0,4-12-29 0 0,0 0-1 0 0,0 0 1 0 0,0 0 0 0 0,0 0 0 0 0,0 0 0 0 0,0 0 0 0 0,0 0-1 0 0,0 0 1 0 0,0 0 0 0 0,0 0 0 0 0,0 0 0 0 0,0 0 0 0 0,0 0 0 0 0,0 0-1 0 0,-1 0 1 0 0,1 0 0 0 0,0 0 0 0 0,0 0 0 0 0,0 0 0 0 0,0 0-1 0 0,0 0 1 0 0,0 0 0 0 0,0 0 0 0 0,0 0 0 0 0,0 0 0 0 0,0 0-1 0 0,0 0 1 0 0,0 0 0 0 0,-1 0 0 0 0,1 0 0 0 0,0 0 0 0 0,0 0 0 0 0,0 0-1 0 0,0 0 1 0 0,0 0 0 0 0,0 0 0 0 0,0 0 0 0 0,0 0 0 0 0,0 0-1 0 0,0 0 1 0 0,0 0 0 0 0,0 0 0 0 0,0 0 0 0 0,0-1 0 0 0,0 1-1 0 0,-1 0 1 0 0,1 0 0 0 0,0 0 0 0 0,0 0 0 0 0,0 0 0 0 0,-2-9-34 0 0,-2-8-33 0 0,1-1 1 0 0,1 0-1 0 0,1 0 0 0 0,1 0 0 0 0,3-34 1 0 0,-1 5 7 0 0,2-11-19 0 0,14-68-1 0 0,-18 119 79 0 0,-2 9 0 0 0,-4 9 0 0 0,-20 47 8 0 0,-6 11 20 0 0,-39 67 0 0 0,52-104-28 0 0,-14 22 0 0 0,29-47 0 0 0,-1-2 0 0 0,1 1 0 0 0,-1-1 0 0 0,-1 1 0 0 0,1-1 0 0 0,-9 5 0 0 0,4-6 0 0 0,8-4-3 0 0,1 0-1 0 0,-1-1 1 0 0,1 1 0 0 0,-1-1-1 0 0,1 0 1 0 0,-1 1 0 0 0,1-1-1 0 0,0 0 1 0 0,-1 0 0 0 0,1 0-1 0 0,0 0 1 0 0,0 0 0 0 0,-1 0-1 0 0,1 0 1 0 0,0 0 0 0 0,0 0-1 0 0,0 0 1 0 0,-1-3-1 0 0,-16-27-106 0 0,15 26 93 0 0,-7-17-79 0 0,0 0-1 0 0,2-1 0 0 0,0 0 0 0 0,-7-39 0 0 0,-6-99-389 0 0,13 87 232 0 0,8 62 214 0 0,0 8 34 0 0,0 1 1 0 0,0-1-1 0 0,-1 1 0 0 0,1-1 1 0 0,-1 1-1 0 0,0-5 0 0 0,22 177 501 0 0,-11-71-335 0 0,60 253 107 0 0,-70-351-266 0 0,0 0-1 0 0,0 0 1 0 0,0 0 0 0 0,0 0 0 0 0,0 0-1 0 0,0 0 1 0 0,0 0 0 0 0,0-1 0 0 0,0 1 0 0 0,0 0-1 0 0,0 0 1 0 0,1 0 0 0 0,-1 0 0 0 0,0 0-1 0 0,0 0 1 0 0,0 0 0 0 0,0 0 0 0 0,0 0 0 0 0,0 0-1 0 0,0 0 1 0 0,0 0 0 0 0,0 0 0 0 0,0 0-1 0 0,0 0 1 0 0,0 0 0 0 0,0 0 0 0 0,0 0-1 0 0,0 0 1 0 0,0 0 0 0 0,1 0 0 0 0,-1 0 0 0 0,0 0-1 0 0,0 0 1 0 0,0 0 0 0 0,0 0 0 0 0,0 0-1 0 0,0 0 1 0 0,0 0 0 0 0,0 0 0 0 0,0 0 0 0 0,0 0-1 0 0,0 0 1 0 0,0 0 0 0 0,0 0 0 0 0,0 0-1 0 0,0 0 1 0 0,0 1 0 0 0,0-1 0 0 0,0 0 0 0 0,0 0-1 0 0,1 0 1 0 0,-1 0 0 0 0,0 0 0 0 0,0 0-1 0 0,5-7 3 0 0,-1 1-1 0 0,1-1 0 0 0,-1 0 0 0 0,0 0 0 0 0,4-12 1 0 0,13-42-5 0 0,-14 38 1 0 0,25-105 1 0 0,-23 85 0 0 0,23-67 0 0 0,-26 95 0 0 0,-6 15 0 0 0,0 0 0 0 0,0-1 0 0 0,1 1 0 0 0,-1 0 0 0 0,0-1 0 0 0,0 1 0 0 0,0 0 0 0 0,0 0 0 0 0,0-1 0 0 0,0 1 0 0 0,1 0 0 0 0,-1 0 0 0 0,0-1 0 0 0,0 1 0 0 0,0 0 0 0 0,1 0 0 0 0,-1 0 0 0 0,0-1 0 0 0,0 1 0 0 0,1 0 0 0 0,-1 0 0 0 0,0 0 0 0 0,0 0 0 0 0,1 0 0 0 0,-1-1 0 0 0,0 1 0 0 0,1 0 0 0 0,-1 0 0 0 0,1 2 0 0 0,0 0 0 0 0,0 0 0 0 0,0-1 0 0 0,0 1 0 0 0,-1 0 0 0 0,1 0 0 0 0,-1 0 0 0 0,1 0 0 0 0,-1 0 0 0 0,0 4 0 0 0,2 27 0 0 0,-2-30 0 0 0,-2 69 46 0 0,0-50-19 0 0,2 0 1 0 0,3 40-1 0 0,5-3 26 0 0,-4-44-42 0 0,-3-14-11 0 0,-1 0 0 0 0,0-1 0 0 0,1 1 0 0 0,-1 0 0 0 0,0-1 0 0 0,1 1 0 0 0,-1 0 0 0 0,1-1 0 0 0,-1 1 0 0 0,1 0 0 0 0,-1-1 0 0 0,1 1 0 0 0,0-1 0 0 0,-1 1 0 0 0,2 0 0 0 0,-1-1 0 0 0,0 0 0 0 0,0 0 0 0 0,0 0 0 0 0,0 0 0 0 0,0 0 0 0 0,0 0 0 0 0,0 0 0 0 0,0-1 0 0 0,0 1 0 0 0,0 0 0 0 0,0 0 0 0 0,0-1 0 0 0,0 1 0 0 0,0-1 0 0 0,0 1 0 0 0,0-1 0 0 0,0 1 0 0 0,0-1 0 0 0,-1 0 0 0 0,1 1 0 0 0,0-1 0 0 0,0 0 0 0 0,-1 0 0 0 0,1 1 0 0 0,0-1 0 0 0,-1 0 0 0 0,1 0 0 0 0,0-1 0 0 0,2-2 0 0 0,-1-1 0 0 0,1 1 0 0 0,-1-1 0 0 0,3-7 0 0 0,1-13-2 0 0,-1 1 0 0 0,-1-1 0 0 0,-1 0 0 0 0,-1-1 0 0 0,-2-26 0 0 0,0 39-46 0 0,0 1 36 0 0,0 12 12 0 0,-1 0 0 0 0,1 0 0 0 0,0-1 0 0 0,-1 1 0 0 0,1 0 0 0 0,0 0 0 0 0,-1 0 0 0 0,1 0 0 0 0,0-1 0 0 0,-1 1 0 0 0,1 0 0 0 0,0 0 0 0 0,-1 0 0 0 0,1 0 0 0 0,-1 0 0 0 0,1 0 0 0 0,0 0 0 0 0,-1 0 0 0 0,1 0 0 0 0,-1 0 0 0 0,1 0 0 0 0,-38 2-11 0 0,15-1-42 0 0,19-1 53 0 0,-14 1 0 0 0,15-1 0 0 0,-15 6 0 0 0,9-1 0 0 0,1 2 0 0 0,1-3-11 0 0,4-2-31 0 0,-3 0 3 0 0,5-2-98 0 0,-11-5-315 0 0,6 0 394 0 0,1-1-1 0 0,0 0 1 0 0,0 0 0 0 0,1 0 0 0 0,0-1-1 0 0,0 0 1 0 0,0 0 0 0 0,1 0 0 0 0,0 0-1 0 0,-2-8 1 0 0,-4-15-243 0 0,-5-36-1 0 0,13 61 299 0 0,-10-53 171 0 0,3-1 0 0 0,2-1 0 0 0,3 1 0 0 0,2-1 0 0 0,15-113 0 0 0,-10 152 187 0 0,-4 33 205 0 0,-4 36-211 0 0,-48 230-205 0 0,49-272-141 0 0,1-6 4 0 0,-3-13 15 0 0,0-23 10 0 0,24-200-32 0 0,-8 140 0 0 0,14-375 0 0 0,-27 1 0 0 0,-4 359 87 0 0,5 109 330 0 0,0 4-264 0 0,-1 5-90 0 0,-1 0-1 0 0,1 1 1 0 0,1-1-1 0 0,-1 0 1 0 0,0 11-1 0 0,1 42 124 0 0,1-39-135 0 0,18 392 26 0 0,-3-180-63 0 0,-6-90-14 0 0,2 89 0 0 0,-23-611 21 0 0,-15-16 13 0 0,11 159-25 0 0,-1 7-9 0 0,-14-266 0 0 0,29 457 0 0 0,0 25 0 0 0,2 1 0 0 0,-1-1 0 0 0,1 1 0 0 0,1-1 0 0 0,3-19 0 0 0,-1 22-27 0 0,-2 9-102 0 0,2 3-147 0 0,4 4-17 0 0,-1 1-1 0 0,1 0 1 0 0,-1 0-1 0 0,0 0 0 0 0,0 1 1 0 0,-1 0-1 0 0,5 10 1 0 0,0 2-1246 0 0,14 43 1 0 0,-10-18-309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09.584"/>
    </inkml:context>
    <inkml:brush xml:id="br0">
      <inkml:brushProperty name="width" value="0.05" units="cm"/>
      <inkml:brushProperty name="height" value="0.05" units="cm"/>
      <inkml:brushProperty name="color" value="#E71224"/>
    </inkml:brush>
  </inkml:definitions>
  <inkml:trace contextRef="#ctx0" brushRef="#br0">452 180 2303 0 0,'-17'-2'17735'0'0,"10"3"-16987"0"0,4-1-1990 0 0,1 0 1233 0 0,0 0 0 0 0,0 0 0 0 0,0 1 0 0 0,0-1 0 0 0,1 1 0 0 0,-1-1 0 0 0,0 1 0 0 0,0 0 0 0 0,1 0 0 0 0,-1-1 0 0 0,0 1 0 0 0,1 0 0 0 0,-1 1 0 0 0,1-1 0 0 0,-1 0 0 0 0,1 0 0 0 0,0 1 0 0 0,-1-1 0 0 0,1 1 0 0 0,0-1 0 0 0,0 1 0 0 0,-2 2 0 0 0,-1 3-61 0 0,-10 13-154 0 0,1 1-1 0 0,0 1 1 0 0,1 0-1 0 0,2 1 0 0 0,0 0 1 0 0,-11 42-1 0 0,12-29 204 0 0,0-5 319 0 0,1 1 1 0 0,-5 51 0 0 0,12-69-129 0 0,0 1-1 0 0,1 0 1 0 0,1 0 0 0 0,0 0-1 0 0,1 0 1 0 0,4 15 0 0 0,-5-27-126 0 0,0 0-1 0 0,1-1 1 0 0,-1 1 0 0 0,1-1 0 0 0,0 1-1 0 0,0-1 1 0 0,0 1 0 0 0,0-1 0 0 0,0 0-1 0 0,0 0 1 0 0,4 2 0 0 0,-2 0 30 0 0,-1-2-40 0 0,1 0 1 0 0,-1 1 0 0 0,1-1 0 0 0,-1-1 0 0 0,1 1 0 0 0,0-1 0 0 0,0 1 0 0 0,-1-1 0 0 0,1 0 0 0 0,0 0 0 0 0,0-1 0 0 0,0 1 0 0 0,0-1 0 0 0,0 0 0 0 0,0 0 0 0 0,0 0 0 0 0,0-1 0 0 0,0 1 0 0 0,0-1 0 0 0,6-2 0 0 0,5-2 14 0 0,-1 0-1 0 0,0-1 1 0 0,0 0 0 0 0,14-10 0 0 0,200-132 100 0 0,-200 128-146 0 0,8-7-45 0 0,-2-1 0 0 0,-1-2 0 0 0,-1-1-1 0 0,-1-1 1 0 0,27-39 0 0 0,-49 59 23 0 0,-1-1-1 0 0,0 0 1 0 0,13-26 0 0 0,-18 32 33 0 0,-1-1 0 0 0,1 1 0 0 0,-1 0 0 0 0,-1-1 0 0 0,1 1 0 0 0,-1-1 0 0 0,-1 0 0 0 0,1 1 0 0 0,-2-13 0 0 0,1 18-3 0 0,0-1 1 0 0,-1 1 0 0 0,1 0 0 0 0,-1-1-1 0 0,0 1 1 0 0,0-1 0 0 0,0 1 0 0 0,0 0 0 0 0,0 0-1 0 0,0 0 1 0 0,0 0 0 0 0,-1 0 0 0 0,1 0-1 0 0,-1 0 1 0 0,0 0 0 0 0,0 0 0 0 0,-2-1 0 0 0,1 0 20 0 0,-1 1 0 0 0,1 0 0 0 0,-1 1 0 0 0,1-1 1 0 0,-1 0-1 0 0,0 1 0 0 0,0 0 0 0 0,0 0 0 0 0,-7-1 1 0 0,0 1 25 0 0,0 1 1 0 0,0 0 0 0 0,0 1 0 0 0,1 0-1 0 0,-1 0 1 0 0,0 1 0 0 0,-10 4 0 0 0,-10 4 83 0 0,0 1 0 0 0,1 1 1 0 0,-55 32-1 0 0,70-35 14 0 0,1 1 0 0 0,-1 1 0 0 0,2 0 1 0 0,-1 1-1 0 0,2 0 0 0 0,0 1 0 0 0,0 1 0 0 0,-18 28 0 0 0,23-29-98 0 0,0 1-1 0 0,1 0 1 0 0,1 0-1 0 0,1 1 1 0 0,0 0-1 0 0,0 0 0 0 0,2 0 1 0 0,0 0-1 0 0,0 0 1 0 0,2 0-1 0 0,0 1 1 0 0,1-1-1 0 0,0 0 1 0 0,1 0-1 0 0,1 0 1 0 0,0 0-1 0 0,1 0 1 0 0,7 18-1 0 0,-7-24-66 0 0,0-1-1 0 0,1 1 1 0 0,0-1-1 0 0,0 0 1 0 0,1 0-1 0 0,0-1 1 0 0,0 0-1 0 0,0 0 1 0 0,1 0 0 0 0,11 8-1 0 0,-13-11 2 0 0,1-1 0 0 0,0 0 0 0 0,0 1 0 0 0,0-2 0 0 0,0 1 0 0 0,0-1 0 0 0,1 0 0 0 0,-1 0 0 0 0,1-1 0 0 0,-1 0 0 0 0,1 0 0 0 0,0 0 0 0 0,-1-1 0 0 0,1 0 0 0 0,10-1 0 0 0,-4-1-26 0 0,0-1 0 0 0,-1 0 0 0 0,1-1 0 0 0,-1 0 1 0 0,0-1-1 0 0,0-1 0 0 0,0 0 0 0 0,0 0 0 0 0,-1-1 0 0 0,0 0 0 0 0,-1-1 0 0 0,13-12 0 0 0,-16 13 19 0 0,1-1 0 0 0,-1 0 0 0 0,0-1 0 0 0,-1 1 0 0 0,0-1 0 0 0,0-1-1 0 0,-1 1 1 0 0,0-1 0 0 0,-1 0 0 0 0,0 0 0 0 0,0 0 0 0 0,-1 0 0 0 0,-1-1 0 0 0,0 1 0 0 0,1-13-1 0 0,-2 8 25 0 0,-1 0 0 0 0,-1 0 0 0 0,0 0 0 0 0,-1 0 0 0 0,-1 1 0 0 0,0-1 0 0 0,-1 1 0 0 0,-8-20 0 0 0,4 16 26 0 0,-1 0 0 0 0,-1 1 0 0 0,0 0 1 0 0,-1 1-1 0 0,-24-28 0 0 0,14 23 38 0 0,0 1 0 0 0,-1 0 0 0 0,-1 2 0 0 0,-1 1 0 0 0,0 0 0 0 0,-1 2 1 0 0,-1 1-1 0 0,-44-17 0 0 0,51 24-30 0 0,0 1 1 0 0,-1 1 0 0 0,0 1 0 0 0,0 0-1 0 0,0 2 1 0 0,0 0 0 0 0,-1 2-1 0 0,1 0 1 0 0,0 1 0 0 0,0 1 0 0 0,-25 5-1 0 0,29-3-6 0 0,-1 1 0 0 0,1 0-1 0 0,-1 1 1 0 0,1 1-1 0 0,1 0 1 0 0,0 1 0 0 0,0 1-1 0 0,0 0 1 0 0,1 1 0 0 0,1 1-1 0 0,0 0 1 0 0,0 1-1 0 0,-17 20 1 0 0,20-19 2 0 0,0 0 0 0 0,0 1 0 0 0,2 0 0 0 0,0 1 1 0 0,-9 22-1 0 0,13-27-8 0 0,1-1 1 0 0,1 1 0 0 0,0 0 0 0 0,0 0-1 0 0,1 0 1 0 0,0 0 0 0 0,1 0 0 0 0,0 0 0 0 0,0 0-1 0 0,3 13 1 0 0,1-3-3 0 0,1-1 0 0 0,1 1 0 0 0,0-1 0 0 0,2-1 0 0 0,0 1 0 0 0,1-2 0 0 0,0 1 0 0 0,2-1 0 0 0,0 0 0 0 0,1-1 0 0 0,1-1 1 0 0,0 0-1 0 0,1 0 0 0 0,1-2 0 0 0,0 1 0 0 0,0-2 0 0 0,25 15 0 0 0,-26-20-26 0 0,0-1 0 0 0,0 0 0 0 0,1-1 0 0 0,0-1 0 0 0,0 0 1 0 0,1-1-1 0 0,-1-1 0 0 0,1 0 0 0 0,-1-1 0 0 0,27-1 0 0 0,-15-2 1 0 0,-1-1-1 0 0,0-2 0 0 0,0 0 0 0 0,0-2 0 0 0,37-13 0 0 0,-41 11-23 0 0,-1-1 0 0 0,1 0 0 0 0,-2-2 0 0 0,1 0 0 0 0,33-29 0 0 0,-45 34 10 0 0,0-2 0 0 0,-1 1-1 0 0,0-1 1 0 0,-1 0-1 0 0,0 0 1 0 0,-1-1 0 0 0,0 0-1 0 0,0 0 1 0 0,-1-1-1 0 0,0 1 1 0 0,-1-1 0 0 0,0 0-1 0 0,4-22 1 0 0,-6 24-10 0 0,-1 0-1 0 0,0 0 1 0 0,-1 0 0 0 0,0-1 0 0 0,-1 1 0 0 0,1 0 0 0 0,-2 0-1 0 0,1 0 1 0 0,-1 0 0 0 0,-1 0 0 0 0,0 0 0 0 0,-4-9 0 0 0,3 10 19 0 0,0 1 0 0 0,0 0 0 0 0,-1 1 0 0 0,1-1 0 0 0,-2 1 0 0 0,1 0 0 0 0,-1 0 0 0 0,0 1 0 0 0,0-1 0 0 0,0 2 0 0 0,-1-1 1 0 0,0 0-1 0 0,0 1 0 0 0,-8-4 0 0 0,3 3 38 0 0,1 1 0 0 0,-1-1 0 0 0,0 2 0 0 0,0 0 0 0 0,0 0 0 0 0,-1 1 0 0 0,1 0 0 0 0,0 1 0 0 0,-1 1 0 0 0,1 0 0 0 0,-1 1 0 0 0,1 0 0 0 0,-1 1 0 0 0,1 0 0 0 0,0 1 0 0 0,-21 7 0 0 0,22-5-27 0 0,0-1 0 0 0,1 2 0 0 0,-1 0 1 0 0,1 0-1 0 0,1 1 0 0 0,-1 0 0 0 0,1 0 0 0 0,0 1 0 0 0,1 1 0 0 0,0-1 0 0 0,0 1 0 0 0,1 1 0 0 0,0-1 1 0 0,1 1-1 0 0,0 0 0 0 0,0 1 0 0 0,1-1 0 0 0,-7 23 0 0 0,8-20-17 0 0,0 1 0 0 0,1 0-1 0 0,1-1 1 0 0,-2 18 0 0 0,4-23 3 0 0,0-1 1 0 0,1 1-1 0 0,-1-1 1 0 0,1 1-1 0 0,1-1 0 0 0,0 1 1 0 0,0-1-1 0 0,0 0 1 0 0,6 11-1 0 0,-6-13-1 0 0,0 0 0 0 0,1 0 0 0 0,0 0 1 0 0,0 0-1 0 0,0-1 0 0 0,0 0 0 0 0,1 1 0 0 0,0-1 0 0 0,0-1 0 0 0,0 1 0 0 0,0 0 0 0 0,0-1 1 0 0,1 0-1 0 0,0 0 0 0 0,-1 0 0 0 0,1-1 0 0 0,0 0 0 0 0,1 0 0 0 0,-1 0 0 0 0,0 0 0 0 0,0-1 1 0 0,1 0-1 0 0,8 1 0 0 0,2-1-2 0 0,0-1 1 0 0,-1 0-1 0 0,1-2 1 0 0,-1 0-1 0 0,1 0 1 0 0,19-7-1 0 0,89-34-22 0 0,4-15-24 0 0,-114 50 43 0 0,0 0 0 0 0,-1-2 0 0 0,0 1 0 0 0,-1-2-1 0 0,1 1 1 0 0,15-20 0 0 0,-17 17-25 0 0,-1-1 0 0 0,0 0 0 0 0,-1-1-1 0 0,0 0 1 0 0,7-18 0 0 0,-14 26 12 0 0,1 0 0 0 0,-1 0 0 0 0,0 0 0 0 0,0-1 0 0 0,-1 1 0 0 0,0 0 0 0 0,-1-1 0 0 0,1 1 0 0 0,-1-1 0 0 0,-1 1 0 0 0,0 0 0 0 0,0-1 0 0 0,0 1 0 0 0,-3-10 0 0 0,2 12 4 0 0,-1 0 1 0 0,0 0-1 0 0,0 0 0 0 0,0 0 1 0 0,0 0-1 0 0,-1 1 0 0 0,0-1 0 0 0,0 1 1 0 0,0 0-1 0 0,0 0 0 0 0,0 0 0 0 0,-1 1 1 0 0,0 0-1 0 0,0 0 0 0 0,-7-4 1 0 0,-1 1-18 0 0,-1 0-1 0 0,0 1 1 0 0,0 0 0 0 0,-26-5 0 0 0,-2 4 94 0 0,1 2 0 0 0,-1 2 0 0 0,1 2 0 0 0,-1 1 0 0 0,1 2 0 0 0,-1 2 0 0 0,1 2 0 0 0,-62 19-1 0 0,88-22 68 0 0,-1 2-1 0 0,2-1 0 0 0,-1 2 0 0 0,1 0 1 0 0,-26 17-1 0 0,36-21-104 0 0,-1 1 1 0 0,1-1 0 0 0,0 1-1 0 0,-1 0 1 0 0,2 0 0 0 0,-1 0-1 0 0,0 1 1 0 0,1-1 0 0 0,0 1-1 0 0,0 0 1 0 0,0 0 0 0 0,1 0-1 0 0,0 0 1 0 0,0 1 0 0 0,0-1-1 0 0,0 0 1 0 0,1 1 0 0 0,0-1-1 0 0,-1 12 1 0 0,2-11-22 0 0,1 0 1 0 0,-1 0-1 0 0,1 0 1 0 0,0 0-1 0 0,0 0 1 0 0,1-1-1 0 0,0 1 0 0 0,0-1 1 0 0,0 1-1 0 0,1-1 1 0 0,0 0-1 0 0,0 1 0 0 0,4 4 1 0 0,-2-3-14 0 0,1-1-1 0 0,0 0 1 0 0,0 0 0 0 0,1-1 0 0 0,-1 0-1 0 0,1 0 1 0 0,0 0 0 0 0,12 5 0 0 0,-3-3-31 0 0,0-1-1 0 0,0-1 1 0 0,1 0 0 0 0,0-1-1 0 0,0-1 1 0 0,0 0 0 0 0,0-1-1 0 0,27-1 1 0 0,-15-3-30 0 0,1 0 0 0 0,-1-2 0 0 0,0-1 0 0 0,42-13 0 0 0,-56 13 47 0 0,0 0 0 0 0,0-1 0 0 0,-1-1 0 0 0,1-1-1 0 0,-2 0 1 0 0,1-1 0 0 0,-1 0 0 0 0,-1-1 0 0 0,23-22 0 0 0,-30 26 20 0 0,0 0 1 0 0,0 0-1 0 0,-1-1 0 0 0,0 0 1 0 0,0 0-1 0 0,0 0 0 0 0,-1 0 1 0 0,0-1-1 0 0,0 1 0 0 0,-1-1 1 0 0,0 0-1 0 0,-1 1 0 0 0,1-1 1 0 0,-2 0-1 0 0,1 0 0 0 0,-1 0 1 0 0,0 0-1 0 0,0 0 0 0 0,-1 0 1 0 0,-3-11-1 0 0,2 10 16 0 0,-1 0 0 0 0,0 0 0 0 0,-1 0 0 0 0,0 1 0 0 0,0-1 0 0 0,0 1 1 0 0,-1 0-1 0 0,-1 0 0 0 0,1 1 0 0 0,-1 0 0 0 0,-1 0 0 0 0,1 0 0 0 0,-1 1 0 0 0,0 0 0 0 0,-1 0 0 0 0,1 1 0 0 0,-11-6 0 0 0,1 2 31 0 0,0 1-1 0 0,0 1 1 0 0,-1 1-1 0 0,0 0 1 0 0,0 1-1 0 0,0 1 1 0 0,-1 1-1 0 0,0 1 1 0 0,1 0 0 0 0,-30 1-1 0 0,36 2-28 0 0,1 0 1 0 0,-1 0-1 0 0,0 1 0 0 0,1 1 0 0 0,0 0 0 0 0,-1 0 1 0 0,1 1-1 0 0,1 1 0 0 0,-1 0 0 0 0,0 0 1 0 0,1 1-1 0 0,0 0 0 0 0,1 1 0 0 0,-1 0 0 0 0,1 1 1 0 0,1-1-1 0 0,-16 19 0 0 0,16-15-5 0 0,-1 2-1 0 0,1-1 1 0 0,1 1-1 0 0,0 0 1 0 0,1 1 0 0 0,-8 25-1 0 0,12-32-2 0 0,0 0 0 0 0,1 0 0 0 0,0 1 0 0 0,0-1 0 0 0,1 0 0 0 0,-1 1 0 0 0,2-1 0 0 0,-1 0 0 0 0,1 1 0 0 0,0-1 0 0 0,0 0 0 0 0,1 0 0 0 0,0 0 0 0 0,1 0 0 0 0,5 11 0 0 0,-5-11 3 0 0,2 0 0 0 0,-1 0 0 0 0,1 0-1 0 0,0-1 1 0 0,1 0 0 0 0,0 0 0 0 0,0 0 0 0 0,0-1-1 0 0,0 0 1 0 0,13 8 0 0 0,-8-7 5 0 0,0-1 0 0 0,0 0 1 0 0,1-1-1 0 0,-1 0 0 0 0,1-1 0 0 0,20 3 0 0 0,-7-3 3 0 0,0-1-1 0 0,0-1 1 0 0,-1-1-1 0 0,42-6 1 0 0,-47 3-4 0 0,0-1 1 0 0,1 0-1 0 0,-1-2 1 0 0,-1 0-1 0 0,1-1 1 0 0,22-13-1 0 0,-30 14-7 0 0,-1-1 0 0 0,0 1 0 0 0,-1-2 0 0 0,0 1 0 0 0,0-1 0 0 0,-1-1 0 0 0,1 1 0 0 0,6-12 0 0 0,-12 16-5 0 0,0 0 0 0 0,-1 0 0 0 0,0 1 0 0 0,1-2 0 0 0,-2 1 0 0 0,1 0 0 0 0,0 0 0 0 0,-1 0 0 0 0,0-1 0 0 0,0 1 1 0 0,0-1-1 0 0,-1 1 0 0 0,1-1 0 0 0,-1 1 0 0 0,0-1 0 0 0,0 1 0 0 0,-1-1 0 0 0,1 1 0 0 0,-1-1 0 0 0,0 1 0 0 0,0-1 0 0 0,-1 1 0 0 0,1 0 0 0 0,-3-5 0 0 0,1 4-2 0 0,-1 0-1 0 0,1 1 1 0 0,-1-1-1 0 0,0 1 1 0 0,0 0-1 0 0,0 0 1 0 0,0 0-1 0 0,-1 1 1 0 0,0 0-1 0 0,0 0 0 0 0,0 0 1 0 0,0 0-1 0 0,0 1 1 0 0,0-1-1 0 0,-11-2 1 0 0,-1 1-12 0 0,-1 0-1 0 0,0 1 1 0 0,-31-2 0 0 0,27 4 28 0 0,-2 1-1 0 0,2 2 1 0 0,-1 0-1 0 0,0 1 1 0 0,0 1-1 0 0,1 1 1 0 0,0 2-1 0 0,0 0 1 0 0,0 1-1 0 0,1 1 1 0 0,0 1-1 0 0,1 0 1 0 0,0 2-1 0 0,1 1 1 0 0,0 0-1 0 0,1 1 1 0 0,-25 26-1 0 0,36-33 0 0 0,1 1 0 0 0,0 0 0 0 0,0 0-1 0 0,0 0 1 0 0,1 1 0 0 0,1 0-1 0 0,0 0 1 0 0,-4 11 0 0 0,6-14 0 0 0,0 0 0 0 0,1 0 1 0 0,0 0-1 0 0,0 0 0 0 0,0 1 1 0 0,1-1-1 0 0,0 0 0 0 0,0 1 1 0 0,1-1-1 0 0,0 0 0 0 0,0 0 1 0 0,0 1-1 0 0,4 9 0 0 0,-3-10-10 0 0,1 0 0 0 0,0 1 0 0 0,1-1 0 0 0,-1-1-1 0 0,1 1 1 0 0,0-1 0 0 0,1 1 0 0 0,-1-1 0 0 0,1 0 0 0 0,0-1-1 0 0,0 1 1 0 0,1-1 0 0 0,-1 0 0 0 0,1 0 0 0 0,0-1-1 0 0,0 0 1 0 0,0 0 0 0 0,0 0 0 0 0,1 0 0 0 0,10 2-1 0 0,-3-3-11 0 0,-1 0-1 0 0,1 0 1 0 0,0-1-1 0 0,-1-1 1 0 0,1 0-1 0 0,0-1 1 0 0,-1-1-1 0 0,1 0 1 0 0,19-5-1 0 0,-14 1 3 0 0,1 0 0 0 0,-1-1-1 0 0,0 0 1 0 0,25-15 0 0 0,-36 17 7 0 0,0 0 1 0 0,-1-1-1 0 0,1 0 0 0 0,-1 0 0 0 0,0 0 1 0 0,-1-1-1 0 0,0 0 0 0 0,0 0 0 0 0,0-1 1 0 0,-1 0-1 0 0,9-16 0 0 0,-10 15 3 0 0,0 0 0 0 0,0-1 0 0 0,-1 0 0 0 0,3-17 0 0 0,-5 22 0 0 0,-1 0 0 0 0,0 0 0 0 0,0 0 0 0 0,0 0 0 0 0,-1 0 0 0 0,1 1 0 0 0,-1-1 0 0 0,0 0 0 0 0,-1 0 0 0 0,1 0 0 0 0,-5-8 0 0 0,0 2 8 0 0,-1 1 0 0 0,1 0 0 0 0,-2 0 0 0 0,0 0 0 0 0,0 1 0 0 0,-1 0 0 0 0,0 0 0 0 0,0 1 0 0 0,-1 0 0 0 0,0 1 0 0 0,0 0 0 0 0,-1 1 0 0 0,0 0 0 0 0,0 0 0 0 0,0 1 0 0 0,-13-3 0 0 0,2 1 9 0 0,0 1 0 0 0,-1 1 0 0 0,1 1 0 0 0,-1 1 0 0 0,0 0 0 0 0,0 2 0 0 0,-43 4 0 0 0,52-2-8 0 0,0 2 0 0 0,0-1 0 0 0,0 2 1 0 0,0 0-1 0 0,1 0 0 0 0,-21 11 0 0 0,29-13-6 0 0,-1 1 1 0 0,1 1-1 0 0,0-1 1 0 0,0 0-1 0 0,0 1 0 0 0,1 0 1 0 0,-1 0-1 0 0,1 1 0 0 0,0-1 1 0 0,0 1-1 0 0,0 0 0 0 0,1 0 1 0 0,0 0-1 0 0,0 0 1 0 0,0 1-1 0 0,1-1 0 0 0,-1 1 1 0 0,0 6-1 0 0,0 7-3 0 0,4-12-1 0 0,-1-1 1 0 0,0 0-1 0 0,1 0 1 0 0,1 0-1 0 0,-1 0 0 0 0,1 0 1 0 0,0 0-1 0 0,0 0 0 0 0,0 0 1 0 0,1 0-1 0 0,0-1 1 0 0,0 0-1 0 0,6 8 0 0 0,-4-6-1 0 0,1-1 0 0 0,0 0 0 0 0,1 0 0 0 0,0-1 0 0 0,-1 1 0 0 0,2-2 0 0 0,-1 1 0 0 0,0-1 0 0 0,9 4 0 0 0,-3-3-2 0 0,-1 0 1 0 0,1-1-1 0 0,0-1 1 0 0,0 0-1 0 0,0 0 1 0 0,1-2-1 0 0,-1 1 1 0 0,0-2-1 0 0,1 0 1 0 0,-1 0-1 0 0,1-1 1 0 0,19-5-1 0 0,-23 4-4 0 0,0-1 0 0 0,0-1-1 0 0,-1 1 1 0 0,1-1 0 0 0,-1-1 0 0 0,0 0-1 0 0,-1 0 1 0 0,11-8 0 0 0,-17 11 6 0 0,1-1 0 0 0,0 1 0 0 0,0-1 1 0 0,-1 0-1 0 0,1 0 0 0 0,-1 0 1 0 0,0 0-1 0 0,0 0 0 0 0,0-1 1 0 0,0 1-1 0 0,-1 0 0 0 0,0-1 0 0 0,1 0 1 0 0,-1 1-1 0 0,0-1 0 0 0,-1 0 1 0 0,1 1-1 0 0,-1-1 0 0 0,1 0 1 0 0,-1 0-1 0 0,0 0 0 0 0,-1 1 0 0 0,1-1 1 0 0,-2-6-1 0 0,1 5 7 0 0,-1 0 0 0 0,0 0 0 0 0,-1 1 0 0 0,1-1 0 0 0,-1 1 0 0 0,0-1 0 0 0,0 1 0 0 0,0 0 1 0 0,0 0-1 0 0,-1 0 0 0 0,0 1 0 0 0,1-1 0 0 0,-1 1 0 0 0,-1 0 0 0 0,1 0 0 0 0,0 0 0 0 0,-1 0 0 0 0,-4-1 0 0 0,1 0 4 0 0,1 1 0 0 0,-1 0-1 0 0,0 1 1 0 0,1-1 0 0 0,-1 2-1 0 0,0-1 1 0 0,0 1 0 0 0,0 0 0 0 0,-1 1-1 0 0,-14 0 1 0 0,4 3 51 0 0,5 2-37 0 0,-1 7 19 0 0,5 1-31 0 0,4 3-11 0 0,5-12-32 0 0,0 1 0 0 0,1-1 0 0 0,0 1 1 0 0,0-1-1 0 0,0 1 0 0 0,0 0 0 0 0,1-1 0 0 0,0 1 0 0 0,0-1 0 0 0,0 1 0 0 0,0-1 1 0 0,1 0-1 0 0,3 7 0 0 0,-2-5 130 0 0,1 0 0 0 0,0-1 0 0 0,0 0 0 0 0,0 0 0 0 0,0 0 0 0 0,1 0 0 0 0,0-1 0 0 0,0 0 0 0 0,6 4 0 0 0,-4-3-303 0 0,1-1-1 0 0,0 1 0 0 0,0-2 1 0 0,0 1-1 0 0,1-1 1 0 0,12 3-1 0 0,-14-4-650 0 0,0-1-1 0 0,0 0 1 0 0,0-1 0 0 0,0 1-1 0 0,1-1 1 0 0,-1-1 0 0 0,0 1-1 0 0,7-3 1 0 0,5-2-7644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11.359"/>
    </inkml:context>
    <inkml:brush xml:id="br0">
      <inkml:brushProperty name="width" value="0.05" units="cm"/>
      <inkml:brushProperty name="height" value="0.05" units="cm"/>
      <inkml:brushProperty name="color" value="#E71224"/>
    </inkml:brush>
  </inkml:definitions>
  <inkml:trace contextRef="#ctx0" brushRef="#br0">544 0 1375 0 0,'0'0'14576'0'0,"-2"2"-14470"0"0,-15 12-90 0 0,-23 26 0 0 0,19-18-344 0 0,17-19 266 0 0,-9 0 69 0 0,12-3 26 0 0,0 0-1 0 0,-1-1 1 0 0,1 1 0 0 0,0 0 0 0 0,0-1-1 0 0,0 0 1 0 0,-1 1 0 0 0,1-1 0 0 0,0 0-1 0 0,0 1 1 0 0,0-1 0 0 0,0 0 0 0 0,0 0-1 0 0,0 0 1 0 0,0 0 0 0 0,0 0 0 0 0,0-1-1 0 0,-1 0 192 0 0,1 0 23 0 0,-15-18 882 0 0,14 18-750 0 0,-1 1-90 0 0,0-2-224 0 0,-7-4 283 0 0,6 5-267 0 0,-1 1 1 0 0,1 0 0 0 0,-1 0 0 0 0,-7-1 0 0 0,0 1-50 0 0,1 1 0 0 0,-15 1 0 0 0,3 0-126 0 0,20-1 78 0 0,-1 1 0 0 0,1-1 0 0 0,0 0 1 0 0,0 1-1 0 0,-5 2 0 0 0,-10 0-18 0 0,-31-1 86 0 0,-35 3 1381 0 0,0 4-233 0 0,79-8-1274 0 0,-5 5-112 0 0,7-4-472 0 0,-8 7-2200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23.775"/>
    </inkml:context>
    <inkml:brush xml:id="br0">
      <inkml:brushProperty name="width" value="0.05" units="cm"/>
      <inkml:brushProperty name="height" value="0.05" units="cm"/>
      <inkml:brushProperty name="color" value="#E71224"/>
    </inkml:brush>
  </inkml:definitions>
  <inkml:trace contextRef="#ctx0" brushRef="#br0">434 9 5063 0 0,'0'0'232'0'0,"-2"0"-13"0"0,-25-4 3106 0 0,-51 0 0 0 0,68 4-2902 0 0,0 0 0 0 0,0 2 0 0 0,0-1 0 0 0,0 1 0 0 0,0 1 1 0 0,0-1-1 0 0,-12 7 0 0 0,14-5-245 0 0,-1 2 1 0 0,1-1-1 0 0,0 1 1 0 0,0 0 0 0 0,1 0-1 0 0,0 1 1 0 0,0 0-1 0 0,0 1 1 0 0,1-1 0 0 0,-8 13-1 0 0,-5 12 93 0 0,-22 47-1 0 0,38-72-235 0 0,-12 25 21 0 0,1 2 1 0 0,2-1 0 0 0,1 1-1 0 0,2 1 1 0 0,2 0 0 0 0,1 0-1 0 0,1 1 1 0 0,2-1 0 0 0,2 48-1 0 0,2-76-53 0 0,0 1 0 0 0,0-1 0 0 0,0 0 0 0 0,1 0 0 0 0,0 0 0 0 0,0-1 0 0 0,1 1 0 0 0,-1 0 0 0 0,5 5 0 0 0,-5-9-1 0 0,0 0 0 0 0,0 0 0 0 0,0 0 0 0 0,0-1 0 0 0,1 1 0 0 0,-1-1 1 0 0,1 0-1 0 0,0 1 0 0 0,-1-1 0 0 0,1-1 0 0 0,0 1 0 0 0,0 0 1 0 0,0-1-1 0 0,1 1 0 0 0,-1-1 0 0 0,0 0 0 0 0,0 0 0 0 0,1 0 1 0 0,-1-1-1 0 0,7 1 0 0 0,-2-1 3 0 0,-1 0-1 0 0,1-1 1 0 0,0 0 0 0 0,0-1 0 0 0,0 0-1 0 0,-1 0 1 0 0,1 0 0 0 0,-1-1 0 0 0,1 0-1 0 0,-1-1 1 0 0,10-6 0 0 0,3-3-3 0 0,-1 0 1 0 0,28-26-1 0 0,-20 13 17 0 0,-1 0-1 0 0,-2-1 1 0 0,-1-2 0 0 0,-1-1-1 0 0,-1 0 1 0 0,31-63 0 0 0,-49 89-8 0 0,-1 0 1 0 0,-1-1-1 0 0,1 1 1 0 0,-1 0 0 0 0,1 0-1 0 0,-1-1 1 0 0,0 1-1 0 0,-1-1 1 0 0,1 1 0 0 0,-1-1-1 0 0,0 1 1 0 0,0-1 0 0 0,-1-7-1 0 0,1 11-6 0 0,-1 1 1 0 0,1-1-1 0 0,0 1 0 0 0,-1-1 0 0 0,1 1 1 0 0,0 0-1 0 0,-1-1 0 0 0,1 1 0 0 0,-1 0 1 0 0,1-1-1 0 0,-1 1 0 0 0,1 0 0 0 0,-1-1 1 0 0,1 1-1 0 0,-1 0 0 0 0,1 0 0 0 0,-1 0 1 0 0,1-1-1 0 0,-1 1 0 0 0,1 0 0 0 0,-1 0 0 0 0,0 0 1 0 0,-1 0 7 0 0,-2-1 2 0 0,0 0 0 0 0,0 0 0 0 0,0 0 0 0 0,0 1 1 0 0,0 0-1 0 0,0 0 0 0 0,0 0 0 0 0,-1 0 0 0 0,1 0 1 0 0,0 1-1 0 0,0 0 0 0 0,0 0 0 0 0,0 0 0 0 0,0 0 1 0 0,0 1-1 0 0,1 0 0 0 0,-6 2 0 0 0,1 1-206 0 0,1 0-1 0 0,-1 1 1 0 0,1-1-1 0 0,0 1 1 0 0,1 1-1 0 0,-12 12 1 0 0,0 4-604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29.106"/>
    </inkml:context>
    <inkml:brush xml:id="br0">
      <inkml:brushProperty name="width" value="0.05" units="cm"/>
      <inkml:brushProperty name="height" value="0.05" units="cm"/>
      <inkml:brushProperty name="color" value="#E71224"/>
    </inkml:brush>
  </inkml:definitions>
  <inkml:trace contextRef="#ctx0" brushRef="#br0">919 16 14743 0 0,'-13'-4'626'0'0,"-1"0"0"0"0,0 2-1 0 0,-26-3 1 0 0,33 5-113 0 0,0 0 1 0 0,0 1 0 0 0,0 0 0 0 0,0 0-1 0 0,0 0 1 0 0,0 1 0 0 0,1 0 0 0 0,-1 0-1 0 0,-11 7 1 0 0,7-3-429 0 0,2 1 0 0 0,-1 0 0 0 0,1 0 1 0 0,0 1-1 0 0,0 0 0 0 0,1 0 0 0 0,-12 17 0 0 0,-45 73 492 0 0,57-84-563 0 0,-4 5-14 0 0,-158 241 0 0 0,168-258 0 0 0,-171 216 0 0 0,58-57-828 0 0,41-51 78 0 0,65-98-332 0 0,-17 16 1 0 0,8-9-170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29.470"/>
    </inkml:context>
    <inkml:brush xml:id="br0">
      <inkml:brushProperty name="width" value="0.05" units="cm"/>
      <inkml:brushProperty name="height" value="0.05" units="cm"/>
      <inkml:brushProperty name="color" value="#E71224"/>
    </inkml:brush>
  </inkml:definitions>
  <inkml:trace contextRef="#ctx0" brushRef="#br0">0 1 19351 0 0,'3'0'886'0'0,"12"4"-626"0"0,-1 0 0 0 0,-1 0 0 0 0,1 1 0 0 0,14 8 0 0 0,55 32-325 0 0,-35-17 537 0 0,-6-6 16 0 0,-1 2 0 0 0,-1 2-1 0 0,41 35 1 0 0,96 103 295 0 0,118 95-777 0 0,-249-226-217 0 0,59 30-1 0 0,55 18-1002 0 0,-61-39-1430 0 0,-70-32 1416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29.817"/>
    </inkml:context>
    <inkml:brush xml:id="br0">
      <inkml:brushProperty name="width" value="0.05" units="cm"/>
      <inkml:brushProperty name="height" value="0.05" units="cm"/>
      <inkml:brushProperty name="color" value="#E71224"/>
    </inkml:brush>
  </inkml:definitions>
  <inkml:trace contextRef="#ctx0" brushRef="#br0">1 640 13823 0 0,'1'-2'1062'0'0,"0"-1"-923"0"0,1 0-1 0 0,-1 0 1 0 0,1 1 0 0 0,0-1 0 0 0,0 1 0 0 0,0-1 0 0 0,1 1 0 0 0,-1 0 0 0 0,1 0 0 0 0,-1 0 0 0 0,1 0 0 0 0,0 0 0 0 0,-1 0 0 0 0,1 1 0 0 0,0-1 0 0 0,5 0 0 0 0,5-3 1635 0 0,1 1 0 0 0,22-3 0 0 0,-12 2-540 0 0,199-31 485 0 0,42-10-1577 0 0,342-144-2616 0 0,-274 55-2934 0 0,-27 9-2048 0 0,-217 93 6064 0 0,-57 21 881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30.163"/>
    </inkml:context>
    <inkml:brush xml:id="br0">
      <inkml:brushProperty name="width" value="0.05" units="cm"/>
      <inkml:brushProperty name="height" value="0.05" units="cm"/>
      <inkml:brushProperty name="color" value="#E71224"/>
    </inkml:brush>
  </inkml:definitions>
  <inkml:trace contextRef="#ctx0" brushRef="#br0">1 1 16583 0 0,'0'0'1506'0'0,"0"2"-1241"0"0,17 51 2460 0 0,18 96-1 0 0,34 204-2624 0 0,-63-327-106 0 0,95 331-685 0 0,-69-268-115 0 0,-3-6-5367 0 0,-7-28-807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31.237"/>
    </inkml:context>
    <inkml:brush xml:id="br0">
      <inkml:brushProperty name="width" value="0.05" units="cm"/>
      <inkml:brushProperty name="height" value="0.05" units="cm"/>
      <inkml:brushProperty name="color" value="#E71224"/>
    </inkml:brush>
  </inkml:definitions>
  <inkml:trace contextRef="#ctx0" brushRef="#br0">155 47 5983 0 0,'-28'-13'530'0'0,"-36"-21"8292"0"0,53 36-719 0 0,9 0-8009 0 0,-1 0 1 0 0,1 1-1 0 0,0 0 0 0 0,0-1 1 0 0,0 1-1 0 0,1 0 0 0 0,-1 0 1 0 0,1 0-1 0 0,-1 0 0 0 0,1 0 1 0 0,0 0-1 0 0,0 0 0 0 0,1 1 1 0 0,-1-1-1 0 0,1 0 1 0 0,-1 0-1 0 0,1 1 0 0 0,0-1 1 0 0,1 4-1 0 0,-1 13-249 0 0,2-1 1 0 0,4 20-1 0 0,-4-28 222 0 0,3 20-162 0 0,19 127-256 0 0,-20-119 304 0 0,-2 1 0 0 0,-4 41-1 0 0,-2-19 47 0 0,-15 67 0 0 0,2-38-264 0 0,3 1 0 0 0,5 0 1 0 0,3 112-1 0 0,6-203 207 0 0,1 61-2292 0 0,-2-21-3498 0 0,-2-9-648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31.603"/>
    </inkml:context>
    <inkml:brush xml:id="br0">
      <inkml:brushProperty name="width" value="0.05" units="cm"/>
      <inkml:brushProperty name="height" value="0.05" units="cm"/>
      <inkml:brushProperty name="color" value="#E71224"/>
    </inkml:brush>
  </inkml:definitions>
  <inkml:trace contextRef="#ctx0" brushRef="#br0">9 941 11975 0 0,'-2'-8'5'0'0,"0"0"-1"0"0,0 1 0 0 0,1-1 1 0 0,0 0-1 0 0,0 0 0 0 0,1-9 1 0 0,1 7 724 0 0,0-1 1 0 0,1 1 0 0 0,0 0 0 0 0,0-1 0 0 0,1 1-1 0 0,0 0 1 0 0,6-11 0 0 0,-2 7 526 0 0,1 1 0 0 0,0 0 0 0 0,0 0 1 0 0,15-16-1 0 0,-12 17-848 0 0,24-20 1 0 0,5-1-261 0 0,2 2 0 0 0,1 2 1 0 0,75-36-1 0 0,-90 51-141 0 0,250-127 202 0 0,-255 128-215 0 0,324-198-543 0 0,-326 197 149 0 0,44-30-1760 0 0,-23 13-3517 0 0,-5-1-1635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31.972"/>
    </inkml:context>
    <inkml:brush xml:id="br0">
      <inkml:brushProperty name="width" value="0.05" units="cm"/>
      <inkml:brushProperty name="height" value="0.05" units="cm"/>
      <inkml:brushProperty name="color" value="#E71224"/>
    </inkml:brush>
  </inkml:definitions>
  <inkml:trace contextRef="#ctx0" brushRef="#br0">429 43 17503 0 0,'0'0'1588'0'0,"2"-2"-1304"0"0,25-38 3204 0 0,-29 67-3154 0 0,-2 1 1 0 0,0 0-1 0 0,-2-1 0 0 0,-16 47 0 0 0,9-32-157 0 0,-61 245 594 0 0,-52 155-599 0 0,57-215-1387 0 0,17-52-221 0 0,33-120-1247 0 0,-29 60 1 0 0,29-79 1059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32.335"/>
    </inkml:context>
    <inkml:brush xml:id="br0">
      <inkml:brushProperty name="width" value="0.05" units="cm"/>
      <inkml:brushProperty name="height" value="0.05" units="cm"/>
      <inkml:brushProperty name="color" value="#E71224"/>
    </inkml:brush>
  </inkml:definitions>
  <inkml:trace contextRef="#ctx0" brushRef="#br0">0 1 10591 0 0,'0'0'819'0'0,"3"3"-534"0"0,38 33 6252 0 0,86 59 0 0 0,-105-80-6435 0 0,353 214 433 0 0,-332-205-470 0 0,478 247-1052 0 0,-324-184-1413 0 0,-139-61 723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0:57.795"/>
    </inkml:context>
    <inkml:brush xml:id="br0">
      <inkml:brushProperty name="width" value="0.05" units="cm"/>
      <inkml:brushProperty name="height" value="0.05" units="cm"/>
      <inkml:brushProperty name="color" value="#E71224"/>
    </inkml:brush>
  </inkml:definitions>
  <inkml:trace contextRef="#ctx0" brushRef="#br0">0 44 12727 0 0,'1'-1'580'0'0,"0"-42"10287"0"0,0 46-10578 0 0,8 25 321 0 0,72 246 1760 0 0,-46-19-1546 0 0,-27-182-596 0 0,-5-50-173 0 0,42 276 458 0 0,32 57 34 0 0,-12-12-265 0 0,-32 4 57 0 0,-28-180-191 0 0,7 306 8 0 0,-4-243-117 0 0,0-62-14 0 0,-5-77-25 0 0,1 95 0 0 0,6 253 0 0 0,-7-264 32 0 0,1-120-16 0 0,11 62 0 0 0,-7-69 73 0 0,13 55 286 0 0,-11-55-359 0 0,-3 0 0 0 0,3 58 0 0 0,-7-48-331 0 0,3-25 281 0 0,-5-32-33 0 0,-12-22-2938 0 0,3 6 1794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00.109"/>
    </inkml:context>
    <inkml:brush xml:id="br0">
      <inkml:brushProperty name="width" value="0.05" units="cm"/>
      <inkml:brushProperty name="height" value="0.05" units="cm"/>
      <inkml:brushProperty name="color" value="#E71224"/>
    </inkml:brush>
  </inkml:definitions>
  <inkml:trace contextRef="#ctx0" brushRef="#br0">170 1204 2759 0 0,'0'0'20757'0'0,"4"-15"-20058"0"0,-5 5-452 0 0,-1 1 0 0 0,0-1 0 0 0,0 1 0 0 0,-1 0 0 0 0,0 0 0 0 0,0 0 0 0 0,-8-14 0 0 0,2 4 17 0 0,-46-142 656 0 0,33 93-640 0 0,-12-44 88 0 0,25 75-288 0 0,3 13 40 0 0,-5-42 0 0 0,11 60-117 0 0,0 1 1 0 0,0-1-1 0 0,1 1 1 0 0,0-1-1 0 0,0 1 0 0 0,1-1 1 0 0,-1 1-1 0 0,1 0 0 0 0,0-1 1 0 0,1 1-1 0 0,-1 0 1 0 0,1 1-1 0 0,0-1 0 0 0,6-7 1 0 0,0 1 9 0 0,1-1 0 0 0,1 1 1 0 0,0 1-1 0 0,14-10 0 0 0,8-3 4 0 0,1 1 0 0 0,0 2-1 0 0,60-25 1 0 0,-17 17-17 0 0,150-35 0 0 0,-107 33 0 0 0,-44 12-35 0 0,146-15 0 0 0,81 19 41 0 0,90 12-83 0 0,-274 2 79 0 0,211-22-50 0 0,-221 12 43 0 0,61-3-54 0 0,79-8-63 0 0,196-14-149 0 0,-369 30 210 0 0,170-15-83 0 0,309-11-287 0 0,-281 26 363 0 0,136 2-56 0 0,48 18 124 0 0,-134 10 0 0 0,-216-12 0 0 0,124 30 0 0 0,-197-35 0 0 0,61 19 0 0 0,-62-15 104 0 0,47 25 1 0 0,-69-30-77 0 0,0 0 1 0 0,-1 1-1 0 0,0 0 1 0 0,0 1 0 0 0,-1 0-1 0 0,0 0 1 0 0,9 13-1 0 0,-8-7 19 0 0,0 0 0 0 0,-2 1-1 0 0,12 24 1 0 0,17 54 92 0 0,-31-75-121 0 0,86 249 236 0 0,-75-204-175 0 0,-3 1 0 0 0,9 84 0 0 0,-5 309 181 0 0,-18-399-244 0 0,2 307 139 0 0,8 282 75 0 0,13-255-140 0 0,5 148 31 0 0,-29-89-59 0 0,-1-395-60 0 0,14 264 66 0 0,1-69-72 0 0,-11 286 4 0 0,-3-501 0 0 0,-4 324 64 0 0,2 77-64 0 0,19-102 0 0 0,-6-192 11 0 0,15 26 184 0 0,-4-38-1756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01.804"/>
    </inkml:context>
    <inkml:brush xml:id="br0">
      <inkml:brushProperty name="width" value="0.05" units="cm"/>
      <inkml:brushProperty name="height" value="0.05" units="cm"/>
      <inkml:brushProperty name="color" value="#E71224"/>
    </inkml:brush>
  </inkml:definitions>
  <inkml:trace contextRef="#ctx0" brushRef="#br0">1 1 10767 0 0,'0'0'1079'0'0,"1"1"-984"0"0,13 42 897 0 0,-7-24 220 0 0,0 1 0 0 0,-2 0 1 0 0,0 1-1 0 0,-2-1 0 0 0,2 26 0 0 0,-3-30-805 0 0,53 376 3820 0 0,-13-113-2988 0 0,1-65-780 0 0,-29-172-397 0 0,36 75 1 0 0,-37-88-60 0 0,0-6 7 0 0,0 0 1 0 0,2-1 0 0 0,0-1-1 0 0,2-1 1 0 0,31 32 0 0 0,8-2 5 0 0,3-2 0 0 0,65 40 1 0 0,-95-67-13 0 0,100 59 14 0 0,-108-68-9 0 0,2-2 1 0 0,-1-1-1 0 0,1 0 0 0 0,30 6 0 0 0,52 4-9 0 0,139 7 0 0 0,152-16 0 0 0,-157-17-41 0 0,110-5 18 0 0,-259 8-25 0 0,337-27 32 0 0,-249 7 16 0 0,388-34 0 0 0,2 42 0 0 0,-309 4 0 0 0,-141 6 0 0 0,405-19-64 0 0,-422 18 64 0 0,257-4 0 0 0,-324 14 0 0 0,59 12 0 0 0,-72-10 0 0 0,4 1 0 0 0,34 14 0 0 0,-34-11 0 0 0,30 7 0 0 0,16-2 32 0 0,97 6 0 0 0,-121-19 43 0 0,-44-1-33 0 0,3 1-15 0 0,-5-1 308 0 0,6-15 367 0 0,-5-10-530 0 0,0-1-1 0 0,-2 0 0 0 0,-1 1 0 0 0,-6-38 1 0 0,1 7-42 0 0,3 34-103 0 0,0 0 0 0 0,-1 0 1 0 0,-2 0-1 0 0,0 0 0 0 0,-1 0 0 0 0,-2 1 0 0 0,0 1 1 0 0,-1-1-1 0 0,-13-18 0 0 0,2 3-813 0 0,14 23 48 0 0,0 0 0 0 0,-1 1-1 0 0,-1 0 1 0 0,-11-13 0 0 0,10 16-1465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0.948"/>
    </inkml:context>
    <inkml:brush xml:id="br0">
      <inkml:brushProperty name="width" value="0.05" units="cm"/>
      <inkml:brushProperty name="height" value="0.05" units="cm"/>
      <inkml:brushProperty name="color" value="#333333"/>
    </inkml:brush>
  </inkml:definitions>
  <inkml:trace contextRef="#ctx0" brushRef="#br0">51 100 8639 0 0,'0'0'396'0'0,"2"-8"128"0"0,-2 5-501 0 0,7-12 877 0 0,7-16 6009 0 0,-9 27-6047 0 0,-1-1-1 0 0,1 1 1 0 0,0 0-1 0 0,0 1 1 0 0,1-1-1 0 0,10-4 1 0 0,-13 6-524 0 0,1 0 0 0 0,0 1 0 0 0,0 0 0 0 0,0-1 0 0 0,0 2 0 0 0,0-1 0 0 0,0 0 0 0 0,6 1 0 0 0,-9 0 28 0 0,8 6 361 0 0,2-1-185 0 0,-9-2-469 0 0,0 0 0 0 0,0-1 0 0 0,0 2 0 0 0,0-1 0 0 0,-1 0 0 0 0,1 0 0 0 0,-1 0 0 0 0,0 1 0 0 0,0-1 0 0 0,0 1 0 0 0,0-1 0 0 0,0 1 0 0 0,-1-1 0 0 0,0 1 0 0 0,1 3 0 0 0,-2 10 88 0 0,0 0-1 0 0,-3 15 1 0 0,2-17-63 0 0,-20 141 539 0 0,-8 65-87 0 0,-72 480 210 0 0,100-686-750 0 0,-35 330 140 0 0,36-335-138 0 0,1 0 1 0 0,1 0 0 0 0,0-1-1 0 0,0 1 1 0 0,0 0 0 0 0,2 0-1 0 0,-1-1 1 0 0,6 13 0 0 0,-7-18-8 0 0,1-1 0 0 0,0 1 0 0 0,0-1 1 0 0,0 1-1 0 0,1-1 0 0 0,-1 0 0 0 0,1 0 1 0 0,0 0-1 0 0,0 0 0 0 0,0 0 0 0 0,0-1 1 0 0,0 0-1 0 0,0 1 0 0 0,1-1 0 0 0,-1 0 1 0 0,1-1-1 0 0,0 1 0 0 0,0 0 0 0 0,-1-1 1 0 0,1 0-1 0 0,0 0 0 0 0,7 1 0 0 0,31 1 0 0 0,-1-2-1 0 0,63-7 0 0 0,8 1-6 0 0,-20 2 2 0 0,-49 1 0 0 0,85 6 0 0 0,3 16 69 0 0,-99-14 43 0 0,0 2-1 0 0,0 1 0 0 0,41 17 1 0 0,-72-25-87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1.833"/>
    </inkml:context>
    <inkml:brush xml:id="br0">
      <inkml:brushProperty name="width" value="0.05" units="cm"/>
      <inkml:brushProperty name="height" value="0.05" units="cm"/>
      <inkml:brushProperty name="color" value="#333333"/>
    </inkml:brush>
  </inkml:definitions>
  <inkml:trace contextRef="#ctx0" brushRef="#br0">0 14 9183 0 0,'0'0'3190'0'0,"12"-2"1524"0"0,-4-1-3660 0 0,-1 1 1 0 0,1 0-1 0 0,0 0 0 0 0,0 1 0 0 0,0 0 0 0 0,-1 1 0 0 0,10 0 0 0 0,-15 0-578 0 0,-1 0-17 0 0,42 4 1972 0 0,-42-3-2385 0 0,0-1 0 0 0,0 1 0 0 0,0-1-1 0 0,0 1 1 0 0,0 0 0 0 0,0-1 0 0 0,0 1 0 0 0,-1 0 0 0 0,1 0 0 0 0,0 0 0 0 0,0-1 0 0 0,0 1 0 0 0,-1 0 0 0 0,1 0 0 0 0,0 0 0 0 0,0 2 0 0 0,7 16 293 0 0,-8-19-330 0 0,3 13 89 0 0,-1-1 0 0 0,-1 1 0 0 0,0-1 1 0 0,0 1-1 0 0,-1 0 0 0 0,-1-1 0 0 0,-3 22 0 0 0,-1 28 80 0 0,3 37-28 0 0,0-42-1 0 0,2 0 1 0 0,3 0 0 0 0,10 58 0 0 0,-11-105-150 0 0,0-3-29 0 0,-1-6-117 0 0,-4-1-558 0 0,1 0 337 0 0,0-1 0 0 0,-1 0 0 0 0,1 0 0 0 0,-1 0 0 0 0,1 0 0 0 0,0 0 0 0 0,0 0 0 0 0,-1-1 0 0 0,1 1 0 0 0,0-1 0 0 0,0 1 0 0 0,0-1 0 0 0,1 0 0 0 0,-1 0 0 0 0,0 0 0 0 0,1 0 0 0 0,-3-3 0 0 0,-3-5-1516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2.649"/>
    </inkml:context>
    <inkml:brush xml:id="br0">
      <inkml:brushProperty name="width" value="0.05" units="cm"/>
      <inkml:brushProperty name="height" value="0.05" units="cm"/>
      <inkml:brushProperty name="color" value="#333333"/>
    </inkml:brush>
  </inkml:definitions>
  <inkml:trace contextRef="#ctx0" brushRef="#br0">23 1 1375 0 0,'0'0'20420'0'0,"1"18"-17368"0"0,-1-17-3030 0 0,0-1 47 0 0,0 1 0 0 0,0 0 0 0 0,0 0-1 0 0,0 0 1 0 0,0 0 0 0 0,0 0-1 0 0,0-1 1 0 0,0 1 0 0 0,0 0-1 0 0,0 0 1 0 0,0 0 0 0 0,0-1 0 0 0,1 1-1 0 0,-1 0 1 0 0,0 0 0 0 0,1 0-1 0 0,-1-1 1 0 0,1 1 0 0 0,-1 0-1 0 0,1-1 1 0 0,-1 1 0 0 0,1 0-1 0 0,-1-1 1 0 0,1 1 0 0 0,-1 0 0 0 0,1-1-1 0 0,0 1 1 0 0,-1-1 0 0 0,1 0-1 0 0,1 1 1 0 0,-1 0 66 0 0,-2-3-147 0 0,-1 0 0 0 0,1 0-1 0 0,-1 0 1 0 0,0 0 0 0 0,0 0 0 0 0,1 1 0 0 0,-3-2 0 0 0,-1-1-371 0 0,-2-3-269 0 0,-1-2-47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7.163"/>
    </inkml:context>
    <inkml:brush xml:id="br0">
      <inkml:brushProperty name="width" value="0.05" units="cm"/>
      <inkml:brushProperty name="height" value="0.05" units="cm"/>
      <inkml:brushProperty name="color" value="#333333"/>
    </inkml:brush>
  </inkml:definitions>
  <inkml:trace contextRef="#ctx0" brushRef="#br0">209 22 5063 0 0,'0'0'11063'0'0,"1"0"-10275"0"0,17-6-82 0 0,1 2 0 0 0,-1 0 1 0 0,1 1-1 0 0,0 0 0 0 0,33 1 0 0 0,-42 2-453 0 0,-1 0 1 0 0,1 1-1 0 0,0 0 0 0 0,17 4 1 0 0,-24-4-209 0 0,-1 0 1 0 0,0 0 0 0 0,1 0-1 0 0,-1 0 1 0 0,0 0 0 0 0,0 0-1 0 0,0 0 1 0 0,0 1 0 0 0,0-1-1 0 0,0 1 1 0 0,0 0 0 0 0,-1-1-1 0 0,1 1 1 0 0,-1 0 0 0 0,1 0-1 0 0,-1 0 1 0 0,1 0 0 0 0,-1 0-1 0 0,0 0 1 0 0,0 0 0 0 0,0 1-1 0 0,-1-1 1 0 0,1 0 0 0 0,1 5-1 0 0,-2-1 31 0 0,1 0 0 0 0,-1 1 0 0 0,-1-1 0 0 0,1 0 1 0 0,-1 0-1 0 0,0 0 0 0 0,0 0 0 0 0,-1 0 0 0 0,0 0 0 0 0,0 0 0 0 0,0 0 0 0 0,-1-1 0 0 0,1 1 0 0 0,-8 9 0 0 0,-4 6 301 0 0,-1-1-1 0 0,-23 23 0 0 0,28-33-255 0 0,-104 121 1016 0 0,111-127-1114 0 0,1-2-17 0 0,1 0 1 0 0,-1 0-1 0 0,1 0 0 0 0,0 0 1 0 0,0 0-1 0 0,0 1 0 0 0,0-1 1 0 0,-1 4-1 0 0,1-5-12 0 0,1 0 1 0 0,0 0-1 0 0,-1 0 0 0 0,1 0 1 0 0,0 0-1 0 0,0 0 0 0 0,-1 0 1 0 0,1 0-1 0 0,0 0 0 0 0,0 0 0 0 0,0 0 1 0 0,0 0-1 0 0,1 0 0 0 0,-1 0 1 0 0,0 0-1 0 0,0 0 0 0 0,1 0 1 0 0,-1 0-1 0 0,0 0 0 0 0,1 0 0 0 0,-1 0 1 0 0,1 0-1 0 0,-1 0 0 0 0,1 0 1 0 0,0-1-1 0 0,-1 1 0 0 0,1 0 1 0 0,0 0-1 0 0,-1-1 0 0 0,1 1 0 0 0,0 0 1 0 0,0-1-1 0 0,0 1 0 0 0,0-1 1 0 0,0 1-1 0 0,0-1 0 0 0,0 1 1 0 0,-1-1-1 0 0,1 0 0 0 0,0 1 0 0 0,0-1 1 0 0,2 0-1 0 0,0 1-21 0 0,68 24-347 0 0,5 2-353 0 0,-66-23 661 0 0,0 1 0 0 0,-1 0 0 0 0,0 1 1 0 0,0 0-1 0 0,14 12 0 0 0,-16-12 105 0 0,-1 1 0 0 0,0 0 0 0 0,0 0 0 0 0,0 0 0 0 0,0 0 0 0 0,-1 1 0 0 0,-1 0 0 0 0,1 0 0 0 0,-1 0-1 0 0,-1 1 1 0 0,1 0 0 0 0,-1-1 0 0 0,-1 1 0 0 0,3 14 0 0 0,-5-18 58 0 0,0 0 1 0 0,-1 0-1 0 0,1-1 0 0 0,-1 1 0 0 0,0 0 1 0 0,0-1-1 0 0,-1 1 0 0 0,1-1 0 0 0,-1 0 1 0 0,0 1-1 0 0,0-1 0 0 0,-1 0 0 0 0,1 0 0 0 0,-1 0 1 0 0,0 0-1 0 0,0-1 0 0 0,0 1 0 0 0,0-1 1 0 0,-1 0-1 0 0,1 0 0 0 0,-7 4 0 0 0,-2 2 124 0 0,-1-1-1 0 0,0-1 0 0 0,0 0 0 0 0,0-1 0 0 0,-23 7 0 0 0,24-10-154 0 0,0 1 0 0 0,0-2 1 0 0,0 1-1 0 0,0-2 0 0 0,0 0 0 0 0,-1 0 0 0 0,1-1 1 0 0,-1 0-1 0 0,1-2 0 0 0,0 1 0 0 0,0-1 0 0 0,0-1 0 0 0,0 0 1 0 0,0-1-1 0 0,0 0 0 0 0,1-1 0 0 0,0 0 0 0 0,0 0 0 0 0,0-2 1 0 0,1 1-1 0 0,-17-14 0 0 0,10 5-107 0 0,1 0-1 0 0,0 0 1 0 0,2-1 0 0 0,-21-29-1 0 0,32 40-255 0 0,1 0 0 0 0,0 1-1 0 0,0-1 1 0 0,0 0 0 0 0,0 0-1 0 0,1 0 1 0 0,0-1 0 0 0,-1-5-1 0 0,0-1-983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8.260"/>
    </inkml:context>
    <inkml:brush xml:id="br0">
      <inkml:brushProperty name="width" value="0.05" units="cm"/>
      <inkml:brushProperty name="height" value="0.05" units="cm"/>
      <inkml:brushProperty name="color" value="#333333"/>
    </inkml:brush>
  </inkml:definitions>
  <inkml:trace contextRef="#ctx0" brushRef="#br0">5 116 7367 0 0,'-4'-5'12635'0'0,"10"0"-11694"0"0,4 2-210 0 0,-1 0 1 0 0,1 1-1 0 0,0-1 0 0 0,0 2 1 0 0,18-2-1 0 0,-5 1-71 0 0,174-39 790 0 0,-39 6-668 0 0,-103 22-881 0 0,-52 25 269 0 0,-2-2-50 0 0,-1 1 1 0 0,0-1-1 0 0,0 1 0 0 0,-1-1 1 0 0,0 0-1 0 0,-1 1 0 0 0,-4 13 1 0 0,0 7 116 0 0,-58 404 1684 0 0,48-286-1481 0 0,15-141-452 0 0,1-6-57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18.778"/>
    </inkml:context>
    <inkml:brush xml:id="br0">
      <inkml:brushProperty name="width" value="0.05" units="cm"/>
      <inkml:brushProperty name="height" value="0.05" units="cm"/>
      <inkml:brushProperty name="color" value="#333333"/>
    </inkml:brush>
  </inkml:definitions>
  <inkml:trace contextRef="#ctx0" brushRef="#br0">9 122 4607 0 0,'-9'4'17620'0'0,"11"-4"-16553"0"0,1 1-812 0 0,1 0 1 0 0,0 0 0 0 0,-1-1-1 0 0,1 0 1 0 0,0 1-1 0 0,0-1 1 0 0,-1 0 0 0 0,7-2-1 0 0,35-6 660 0 0,-27 5-601 0 0,187-49 821 0 0,-137 33-966 0 0,100-21-1422 0 0,-158 37-258 0 0,-3 0-4375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58.006"/>
    </inkml:context>
    <inkml:brush xml:id="br0">
      <inkml:brushProperty name="width" value="0.05" units="cm"/>
      <inkml:brushProperty name="height" value="0.05" units="cm"/>
      <inkml:brushProperty name="color" value="#008C3A"/>
    </inkml:brush>
  </inkml:definitions>
  <inkml:trace contextRef="#ctx0" brushRef="#br0">393 1 10591 0 0,'0'0'964'0'0,"-8"0"535"0"0,5 1-1058 0 0,-1 0 0 0 0,1 0-1 0 0,0 0 1 0 0,0 0 0 0 0,0 1 0 0 0,0-1 0 0 0,0 1 0 0 0,1 0-1 0 0,-1 0 1 0 0,0 0 0 0 0,-2 2 0 0 0,-26 28 1954 0 0,31-32-2375 0 0,-31 37 1548 0 0,3 2 0 0 0,0 0 0 0 0,-40 82 0 0 0,41-63-1199 0 0,2 1 0 0 0,2 1 0 0 0,4 1 0 0 0,-17 84 0 0 0,23-69-172 0 0,4 1-1 0 0,2 0 1 0 0,5 96 0 0 0,5-129-208 0 0,1-1 0 0 0,2 0 0 0 0,2 0 0 0 0,2-1 0 0 0,2 0 0 0 0,33 76 0 0 0,-28-84-671 0 0,2-2 1 0 0,1 0 0 0 0,2-1-1 0 0,45 49 1 0 0,-36-47-539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59.907"/>
    </inkml:context>
    <inkml:brush xml:id="br0">
      <inkml:brushProperty name="width" value="0.05" units="cm"/>
      <inkml:brushProperty name="height" value="0.05" units="cm"/>
      <inkml:brushProperty name="color" value="#008C3A"/>
    </inkml:brush>
  </inkml:definitions>
  <inkml:trace contextRef="#ctx0" brushRef="#br0">70 1 8695 0 0,'0'0'8142'0'0,"-1"2"-7108"0"0,-2 5-535 0 0,0 0 0 0 0,1 0-1 0 0,0 0 1 0 0,0 1 0 0 0,1-1-1 0 0,0 1 1 0 0,0 7 0 0 0,1 58 1127 0 0,1-47-1106 0 0,-15 334 2587 0 0,14-353-3100 0 0,-15 100 68 0 0,15-105-251 0 0,-1-4-513 0 0,0 1 445 0 0,0-1 1 0 0,0 0-1 0 0,0 1 0 0 0,1-1 0 0 0,-1 0 0 0 0,0 0 0 0 0,0-2 1 0 0,1 3 72 0 0,-14-56-5901 0 0,11 40 4125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0.388"/>
    </inkml:context>
    <inkml:brush xml:id="br0">
      <inkml:brushProperty name="width" value="0.05" units="cm"/>
      <inkml:brushProperty name="height" value="0.05" units="cm"/>
      <inkml:brushProperty name="color" value="#008C3A"/>
    </inkml:brush>
  </inkml:definitions>
  <inkml:trace contextRef="#ctx0" brushRef="#br0">0 222 11863 0 0,'0'0'5083'0'0,"1"1"-4302"0"0,21 39 2185 0 0,35 46 0 0 0,-9-14-1418 0 0,-36-55-1056 0 0,22 24 0 0 0,-22-27-220 0 0,0 0 0 0 0,12 20 0 0 0,65 116 1672 0 0,-84-143-1847 0 0,0-1 1 0 0,1 1-1 0 0,-1-1 1 0 0,1 0-1 0 0,0-1 0 0 0,9 7 1 0 0,10 10 381 0 0,-23-20-360 0 0,-2-2-33 0 0,0 0-1 0 0,1 0 1 0 0,-1 1 0 0 0,0-1-1 0 0,1 0 1 0 0,-1 0-1 0 0,1 1 1 0 0,-1-1 0 0 0,0 0-1 0 0,1 0 1 0 0,-1 0 0 0 0,1 0-1 0 0,-1 0 1 0 0,1 1-1 0 0,-1-1 1 0 0,1 0 0 0 0,0 0-1 0 0,-13-144 179 0 0,0 25-277 0 0,6-250-3 0 0,12 239-687 0 0,-4 126-1587 0 0,0 10-1782 0 0,-1-2 4177 0 0,4 10-2129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1.186"/>
    </inkml:context>
    <inkml:brush xml:id="br0">
      <inkml:brushProperty name="width" value="0.05" units="cm"/>
      <inkml:brushProperty name="height" value="0.05" units="cm"/>
      <inkml:brushProperty name="color" value="#008C3A"/>
    </inkml:brush>
  </inkml:definitions>
  <inkml:trace contextRef="#ctx0" brushRef="#br0">221 68 5063 0 0,'0'0'390'0'0,"8"-13"2903"0"0,-7 12-2858 0 0,-1 0 1 0 0,1 0-1 0 0,-1 0 0 0 0,1 0 0 0 0,-1-1 1 0 0,0 1-1 0 0,0 0 0 0 0,1 0 0 0 0,-1 0 1 0 0,0 0-1 0 0,0 0 0 0 0,0 0 0 0 0,0 0 1 0 0,0 0-1 0 0,-1-1 0 0 0,1 1 0 0 0,0 0 1 0 0,0 0-1 0 0,-1 0 0 0 0,1 0 0 0 0,0 0 1 0 0,-1 0-1 0 0,1 0 0 0 0,-1 0 0 0 0,0 0 1 0 0,1 0-1 0 0,-1 0 0 0 0,-1 0 1 0 0,1 0 233 0 0,-14-4 1183 0 0,10 5-1644 0 0,0 0-1 0 0,-1 0 1 0 0,1 0 0 0 0,-1 1 0 0 0,1 0 0 0 0,0 0-1 0 0,0 1 1 0 0,-1-1 0 0 0,1 1 0 0 0,0 0-1 0 0,0 1 1 0 0,1-1 0 0 0,-1 1 0 0 0,0 0 0 0 0,1 0-1 0 0,0 0 1 0 0,0 1 0 0 0,0-1 0 0 0,-6 8 0 0 0,-1 1-49 0 0,1 1 1 0 0,1 1 0 0 0,0 0 0 0 0,1 0 0 0 0,-8 18-1 0 0,9-17-83 0 0,1-3-1 0 0,1-1-1 0 0,0 1 1 0 0,0 0-1 0 0,2 1 1 0 0,-5 22-1 0 0,6-24-41 0 0,1 0 0 0 0,1 1-1 0 0,0-1 1 0 0,0 0 0 0 0,1 0 0 0 0,5 20-1 0 0,-6-27-31 0 0,2-1 0 0 0,-1 1 0 0 0,0-1-1 0 0,1 1 1 0 0,-1-1 0 0 0,1 0 0 0 0,0 0-1 0 0,0 1 1 0 0,1-1 0 0 0,-1-1 0 0 0,0 1-1 0 0,1 0 1 0 0,0-1 0 0 0,0 1 0 0 0,0-1-1 0 0,0 0 1 0 0,0 0 0 0 0,0 0 0 0 0,0 0-1 0 0,1 0 1 0 0,-1-1 0 0 0,1 0 0 0 0,-1 0-1 0 0,6 2 1 0 0,4-1-40 0 0,-1-1 0 0 0,1 0 0 0 0,0-1 0 0 0,-1 0 0 0 0,1 0 0 0 0,0-2 0 0 0,-1 0 0 0 0,1 0 0 0 0,-1-1 0 0 0,0 0 0 0 0,0-1-1 0 0,0-1 1 0 0,20-10 0 0 0,-25 11-15 0 0,0-1 0 0 0,0 1 0 0 0,0-2 0 0 0,0 1 0 0 0,-1-1-1 0 0,0 1 1 0 0,0-2 0 0 0,-1 1 0 0 0,8-12 0 0 0,-10 13 38 0 0,0-1 0 0 0,0 0 0 0 0,-1 1 0 0 0,1-1 0 0 0,-1 0 0 0 0,-1-1 0 0 0,1 1 0 0 0,-1 0 0 0 0,0 0 0 0 0,-1-1 0 0 0,1 1 0 0 0,-1-1 0 0 0,-2-10 0 0 0,1 4 27 0 0,-2 0-1 0 0,0 0 1 0 0,0 0 0 0 0,-1 0-1 0 0,-1 0 1 0 0,0 1 0 0 0,-1 0-1 0 0,0 0 1 0 0,0 0 0 0 0,-2 1-1 0 0,1 0 1 0 0,-1 1 0 0 0,-1-1-1 0 0,0 2 1 0 0,-1-1 0 0 0,1 1-1 0 0,-18-11 1 0 0,-19-3 37 0 0,45 23-123 0 0,-2 2-2015 0 0,-1 0 526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2.069"/>
    </inkml:context>
    <inkml:brush xml:id="br0">
      <inkml:brushProperty name="width" value="0.05" units="cm"/>
      <inkml:brushProperty name="height" value="0.05" units="cm"/>
      <inkml:brushProperty name="color" value="#008C3A"/>
    </inkml:brush>
  </inkml:definitions>
  <inkml:trace contextRef="#ctx0" brushRef="#br0">1 2 6911 0 0,'0'0'24095'0'0,"11"0"-25178"0"0,-4-2-1478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2.784"/>
    </inkml:context>
    <inkml:brush xml:id="br0">
      <inkml:brushProperty name="width" value="0.05" units="cm"/>
      <inkml:brushProperty name="height" value="0.05" units="cm"/>
      <inkml:brushProperty name="color" value="#008C3A"/>
    </inkml:brush>
  </inkml:definitions>
  <inkml:trace contextRef="#ctx0" brushRef="#br0">0 2 3223 0 0,'10'-1'8842'0'0,"-5"7"-5456"0"0,1 1-539 0 0,-1 5-1273 0 0,0 0 1 0 0,6 24-1 0 0,6 62 1095 0 0,-6-31-1508 0 0,2 1-529 0 0,1 9-187 0 0,33 106-1 0 0,-29-137-506 0 0,-9-21-1621 0 0,11 35 0 0 0,-17-46 50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3.256"/>
    </inkml:context>
    <inkml:brush xml:id="br0">
      <inkml:brushProperty name="width" value="0.05" units="cm"/>
      <inkml:brushProperty name="height" value="0.05" units="cm"/>
      <inkml:brushProperty name="color" value="#008C3A"/>
    </inkml:brush>
  </inkml:definitions>
  <inkml:trace contextRef="#ctx0" brushRef="#br0">29 228 6911 0 0,'0'0'528'0'0,"-1"-1"-341"0"0,0-3 213 0 0,1 0 0 0 0,-1 0-1 0 0,0 1 1 0 0,1-1 0 0 0,0 0-1 0 0,0 0 1 0 0,0 0 0 0 0,1 0 0 0 0,-1 0-1 0 0,1 0 1 0 0,0 0 0 0 0,0 0 0 0 0,0 1-1 0 0,0-1 1 0 0,1 0 0 0 0,0 1 0 0 0,-1-1-1 0 0,1 1 1 0 0,3-5 0 0 0,4-4 506 0 0,0-1 1 0 0,1 1 0 0 0,19-18-1 0 0,-19 22-684 0 0,0-1-1 0 0,0 1 1 0 0,1 1-1 0 0,0 0 1 0 0,1 0-1 0 0,0 1 1 0 0,0 0-1 0 0,0 1 1 0 0,20-5-1 0 0,-26 8-135 0 0,0 1 0 0 0,0 0-1 0 0,0 0 1 0 0,-1 0 0 0 0,1 1 0 0 0,0 0-1 0 0,0 0 1 0 0,0 1 0 0 0,0-1-1 0 0,0 1 1 0 0,0 0 0 0 0,-1 1-1 0 0,1 0 1 0 0,0-1 0 0 0,-1 2 0 0 0,1-1-1 0 0,-1 1 1 0 0,0 0 0 0 0,0 0-1 0 0,0 0 1 0 0,0 1 0 0 0,-1-1-1 0 0,8 8 1 0 0,-8-5-3 0 0,0-1 0 0 0,0 1 0 0 0,-1 0 0 0 0,0 0 0 0 0,0 0-1 0 0,-1 0 1 0 0,1 1 0 0 0,-1-1 0 0 0,0 1 0 0 0,-1-1 0 0 0,0 1 0 0 0,0 0 0 0 0,0 9-1 0 0,-1 3 134 0 0,0 0 0 0 0,-2 0 0 0 0,-5 27 0 0 0,3-24-26 0 0,-2-1 0 0 0,0-1 0 0 0,-2 1 0 0 0,0-1 0 0 0,-1 0 0 0 0,-1-1 0 0 0,0 0 1 0 0,-2-1-1 0 0,0 0 0 0 0,-1-1 0 0 0,-1 0 0 0 0,-27 24 0 0 0,36-37-151 0 0,0 0-1 0 0,0 0 1 0 0,0-1 0 0 0,-1 0 0 0 0,0 0 0 0 0,0-1 0 0 0,1 1 0 0 0,-1-1 0 0 0,-1-1-1 0 0,1 1 1 0 0,0-1 0 0 0,0 0 0 0 0,0 0 0 0 0,-1-1 0 0 0,1 0 0 0 0,-1 0-1 0 0,1 0 1 0 0,0-1 0 0 0,-12-2 0 0 0,11 1-136 0 0,0 0 1 0 0,0-1-1 0 0,0 0 1 0 0,1 0-1 0 0,-1 0 1 0 0,0-1-1 0 0,-7-5 0 0 0,9 5-365 0 0,0 0 0 0 0,0-1 0 0 0,1 1-1 0 0,-1-1 1 0 0,1 0 0 0 0,0 0-1 0 0,1 0 1 0 0,-6-10 0 0 0,4 1-5559 0 0,2-1-1681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3.931"/>
    </inkml:context>
    <inkml:brush xml:id="br0">
      <inkml:brushProperty name="width" value="0.05" units="cm"/>
      <inkml:brushProperty name="height" value="0.05" units="cm"/>
      <inkml:brushProperty name="color" value="#008C3A"/>
    </inkml:brush>
  </inkml:definitions>
  <inkml:trace contextRef="#ctx0" brushRef="#br0">20 303 11975 0 0,'21'30'1032'0'0,"-9"-14"912"0"0,-2 0 0 0 0,0 0 0 0 0,9 21 0 0 0,-17-32-1244 0 0,0 0 0 0 0,-1 1 0 0 0,1-1 0 0 0,-1 1-1 0 0,-1 0 1 0 0,1-1 0 0 0,-1 1 0 0 0,0-1 0 0 0,-1 12 0 0 0,0-16 277 0 0,1-1-961 0 0,-1 0 0 0 0,1 1 0 0 0,-1-1 1 0 0,1 0-1 0 0,0 0 0 0 0,-1 1 0 0 0,1-1 0 0 0,-1 0 0 0 0,1 0 0 0 0,-1 0 0 0 0,1 0 0 0 0,-1 0 1 0 0,1 0-1 0 0,-1 0 0 0 0,0 0 0 0 0,1 0 0 0 0,-1 0 0 0 0,1 0 0 0 0,-1 0 0 0 0,1 0 0 0 0,-1-1 1 0 0,1 1-1 0 0,-1 0 0 0 0,-12-5 133 0 0,9 3-136 0 0,1-1 0 0 0,-1 1-1 0 0,1-1 1 0 0,-1 0 0 0 0,1-1 0 0 0,0 1 0 0 0,0 0-1 0 0,0-1 1 0 0,1 0 0 0 0,-1 1 0 0 0,1-1 0 0 0,0 0-1 0 0,0 0 1 0 0,-3-9 0 0 0,0-5 32 0 0,0 0 1 0 0,-3-22-1 0 0,4 20-132 0 0,1 0 0 0 0,1-1 0 0 0,1 0-1 0 0,1 1 1 0 0,1-1 0 0 0,5-33 0 0 0,-4 45 49 0 0,0 1 0 0 0,1-1 1 0 0,-1 1-1 0 0,2 0 0 0 0,-1-1 0 0 0,1 1 1 0 0,0 1-1 0 0,1-1 0 0 0,0 1 0 0 0,0 0 0 0 0,0 0 1 0 0,1 0-1 0 0,0 1 0 0 0,1-1 0 0 0,-1 2 0 0 0,1-1 1 0 0,0 1-1 0 0,9-5 0 0 0,-8 5-56 0 0,0 1 0 0 0,1 1 1 0 0,-1 0-1 0 0,1 0 0 0 0,0 0 0 0 0,-1 1 0 0 0,1 0 0 0 0,0 1 0 0 0,0 0 1 0 0,0 1-1 0 0,0 0 0 0 0,0 0 0 0 0,1 1 0 0 0,-1 0 0 0 0,-1 0 0 0 0,1 1 1 0 0,0 0-1 0 0,0 1 0 0 0,-1 0 0 0 0,1 0 0 0 0,-1 1 0 0 0,10 6 0 0 0,-8-4-58 0 0,-1 0-1 0 0,0 1 0 0 0,0 1 0 0 0,11 12 0 0 0,-16-16 77 0 0,-1 1 0 0 0,1-1 0 0 0,-1 1 0 0 0,0 0 0 0 0,0 0 0 0 0,-1 0 0 0 0,0 0-1 0 0,1 1 1 0 0,-2-1 0 0 0,3 10 0 0 0,-4-12-4 0 0,0 5 64 0 0,0-1 27 0 0,0-5 202 0 0,-6 8 595 0 0,2-4-664 0 0,-1 0 0 0 0,1 0 0 0 0,0 0-1 0 0,1 1 1 0 0,0 0 0 0 0,0 0 0 0 0,0 0 0 0 0,1 0 0 0 0,0 0-1 0 0,0 1 1 0 0,1-1 0 0 0,0 0 0 0 0,0 1 0 0 0,1-1 0 0 0,0 1-1 0 0,0-1 1 0 0,0 1 0 0 0,1-1 0 0 0,1 1 0 0 0,-1-1 0 0 0,4 8 0 0 0,-3-7-143 0 0,1 0 1 0 0,1-1 0 0 0,0 0 0 0 0,0 1-1 0 0,0-2 1 0 0,1 1 0 0 0,0 0 0 0 0,0-1 0 0 0,1 0-1 0 0,-1 0 1 0 0,1-1 0 0 0,1 1 0 0 0,-1-1-1 0 0,1 0 1 0 0,0-1 0 0 0,0 0 0 0 0,0 0 0 0 0,1-1-1 0 0,10 4 1 0 0,-11-5-72 0 0,-1 0 0 0 0,1-1 0 0 0,0 0-1 0 0,0 0 1 0 0,0 0 0 0 0,0-1 0 0 0,0 0 0 0 0,0-1 0 0 0,0 0-1 0 0,12-2 1 0 0,-16 2 1 0 0,0 0 0 0 0,0 0 0 0 0,0 0 0 0 0,0 0 0 0 0,0 0 0 0 0,0-1 0 0 0,0 1 0 0 0,-1-1 0 0 0,1 1 0 0 0,-1-1 0 0 0,1 0 0 0 0,-1 0 0 0 0,0-1 0 0 0,0 1 0 0 0,0 0 0 0 0,0-1 0 0 0,0 1 0 0 0,0-1 0 0 0,0 1 0 0 0,-1-1 0 0 0,0 0 0 0 0,1 0 0 0 0,-1 0 0 0 0,0 0 0 0 0,-1 0 0 0 0,2-4 0 0 0,-2 0 51 0 0,1 0-1 0 0,-2 0 1 0 0,1 1-1 0 0,-1-1 0 0 0,0 0 1 0 0,0 0-1 0 0,-1 1 1 0 0,-3-9-1 0 0,0 1 25 0 0,-1 0 0 0 0,-14-23 0 0 0,7 17 152 0 0,-2 2 1 0 0,0 0-1 0 0,-1 1 0 0 0,0 0 0 0 0,-2 1 0 0 0,0 1 1 0 0,0 1-1 0 0,-29-16 0 0 0,41 26-116 0 0,0 0-1 0 0,0-1 1 0 0,0 0-1 0 0,-10-10 1 0 0,16 14-234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4.276"/>
    </inkml:context>
    <inkml:brush xml:id="br0">
      <inkml:brushProperty name="width" value="0.05" units="cm"/>
      <inkml:brushProperty name="height" value="0.05" units="cm"/>
      <inkml:brushProperty name="color" value="#008C3A"/>
    </inkml:brush>
  </inkml:definitions>
  <inkml:trace contextRef="#ctx0" brushRef="#br0">0 38 9671 0 0,'1'-2'31'0'0,"-1"1"-1"0"0,1-1 0 0 0,-1 0 0 0 0,1 0 1 0 0,0 0-1 0 0,0 0 0 0 0,0 0 1 0 0,0 1-1 0 0,0-1 0 0 0,0 1 0 0 0,1-1 1 0 0,1-1-1 0 0,-1 1 367 0 0,0 1 1 0 0,0-1-1 0 0,0 1 0 0 0,0 0 1 0 0,0 0-1 0 0,0 0 0 0 0,1 0 1 0 0,-1 0-1 0 0,0 1 0 0 0,1-1 1 0 0,-1 0-1 0 0,0 1 0 0 0,1 0 0 0 0,4 0 1 0 0,-3 0 252 0 0,0 0 0 0 0,0 0 0 0 0,0 1 0 0 0,-1 0 0 0 0,1 0 0 0 0,0 0 1 0 0,0 0-1 0 0,-1 1 0 0 0,5 2 0 0 0,-5-3-456 0 0,0 1-1 0 0,-1 0 1 0 0,1-1 0 0 0,0 2-1 0 0,-1-1 1 0 0,4 4 0 0 0,3 5 100 0 0,-1 1 0 0 0,-1 0 0 0 0,0 0 1 0 0,-1 1-1 0 0,0 0 0 0 0,-1 0 0 0 0,0 0 0 0 0,3 18 1 0 0,1 15 221 0 0,4 53 0 0 0,-12-83-410 0 0,36 370 588 0 0,-34-265-4258 0 0,-3-118 2990 0 0,0 1 1 0 0,-1-1 0 0 0,1 0-1 0 0,-1 1 1 0 0,-1 4 0 0 0,-2 1-1794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4.877"/>
    </inkml:context>
    <inkml:brush xml:id="br0">
      <inkml:brushProperty name="width" value="0.05" units="cm"/>
      <inkml:brushProperty name="height" value="0.05" units="cm"/>
      <inkml:brushProperty name="color" value="#008C3A"/>
    </inkml:brush>
  </inkml:definitions>
  <inkml:trace contextRef="#ctx0" brushRef="#br0">0 224 5527 0 0,'0'-5'171'0'0,"1"0"0"0"0,0 1 0 0 0,-1-1 0 0 0,2 0 1 0 0,-1 0-1 0 0,0 1 0 0 0,1-1 0 0 0,0 0 0 0 0,0 1 0 0 0,0 0 0 0 0,1-1 0 0 0,-1 1 0 0 0,1 0 0 0 0,6-6 0 0 0,1 0 2151 0 0,0-1 0 0 0,13-8-1 0 0,-17 14-1923 0 0,0 1-1 0 0,0 1 0 0 0,1-1 0 0 0,-1 1 0 0 0,1 0 0 0 0,7-2 0 0 0,-1 1 25 0 0,-1 1-1 0 0,1 0 1 0 0,-1 1 0 0 0,1 0 0 0 0,0 1-1 0 0,0 0 1 0 0,17 2 0 0 0,-25 0-274 0 0,0 0 0 0 0,0 0 0 0 0,0 0 0 0 0,0 0 0 0 0,-1 1 0 0 0,1-1 0 0 0,0 1 0 0 0,-1 0 0 0 0,1 1 0 0 0,-1-1 0 0 0,0 1 0 0 0,0 0 0 0 0,0 0-1 0 0,0 0 1 0 0,-1 0 0 0 0,1 1 0 0 0,-1 0 0 0 0,0-1 0 0 0,0 1 0 0 0,0 1 0 0 0,0-1 0 0 0,2 6 0 0 0,-2-1 201 0 0,0 1 1 0 0,0 0-1 0 0,-1 0 0 0 0,0 0 0 0 0,-1 0 0 0 0,0 0 0 0 0,0 0 1 0 0,-2 19-1 0 0,2 29 679 0 0,-1-55-1005 0 0,0 0 0 0 0,1 0 1 0 0,0 0-1 0 0,-1 0 0 0 0,1 1 1 0 0,0-1-1 0 0,1 0 1 0 0,-1-1-1 0 0,0 1 0 0 0,1 0 1 0 0,0 0-1 0 0,0 0 0 0 0,0-1 1 0 0,0 1-1 0 0,0-1 0 0 0,4 4 1 0 0,-2-3-14 0 0,0-1 0 0 0,0 0 1 0 0,-1 0-1 0 0,1 0 0 0 0,0 0 1 0 0,1-1-1 0 0,-1 1 0 0 0,0-1 1 0 0,0 0-1 0 0,1-1 0 0 0,4 1 1 0 0,4 0-108 0 0,0-1 1 0 0,0-1-1 0 0,0 0 1 0 0,0-1-1 0 0,0-1 1 0 0,0 0-1 0 0,15-5 1 0 0,-19 5-75 0 0,1-1-1 0 0,-1 1 1 0 0,-1-1 0 0 0,1-1-1 0 0,-1 0 1 0 0,1 0 0 0 0,-1-1-1 0 0,-1 0 1 0 0,1 0 0 0 0,-1 0-1 0 0,7-9 1 0 0,-13 13 158 0 0,0 0-1 0 0,1 0 1 0 0,-1 0 0 0 0,-1-1-1 0 0,1 1 1 0 0,0 0 0 0 0,0-1-1 0 0,-1 1 1 0 0,1-1 0 0 0,-1 1-1 0 0,0 0 1 0 0,0-1 0 0 0,0 1-1 0 0,0-1 1 0 0,0 1 0 0 0,-1-1-1 0 0,1 1 1 0 0,-1 0 0 0 0,1-1-1 0 0,-1 1 1 0 0,0 0 0 0 0,0-1-1 0 0,0 1 1 0 0,0 0 0 0 0,0 0-1 0 0,-1 0 1 0 0,1 0 0 0 0,-2-2-1 0 0,-4-5 65 0 0,-1 0-1 0 0,1 1 1 0 0,-1 0-1 0 0,-15-11 0 0 0,8 10 178 0 0,0 0-1 0 0,0 0 0 0 0,-1 2 0 0 0,-25-10 1 0 0,-11-4 578 0 0,-11-11-1127 0 0,73 26-942 0 0,5-2-345 0 0,0 2 1 0 0,0 0-1 0 0,31-7 0 0 0,49-4-2081 0 0,-78 15 3364 0 0,0 0-1 0 0,0 1 0 0 0,1 1 1 0 0,24 3-1 0 0,-37-2 530 0 0,1 0-1 0 0,-1 0 0 0 0,0 0 1 0 0,1 1-1 0 0,-1 0 1 0 0,0 0-1 0 0,0 0 1 0 0,0 0-1 0 0,-1 1 1 0 0,1 0-1 0 0,-1 0 0 0 0,1 0 1 0 0,-1 1-1 0 0,0-1 1 0 0,0 1-1 0 0,0 0 1 0 0,-1 0-1 0 0,4 6 1 0 0,-1 0 398 0 0,0 1 0 0 0,-1 0 1 0 0,-1 0-1 0 0,0 0 0 0 0,0 1 1 0 0,-1-1-1 0 0,-1 1 1 0 0,0 0-1 0 0,0 0 0 0 0,-2 0 1 0 0,1-1-1 0 0,-1 1 0 0 0,-3 23 1 0 0,2 14 303 0 0,2-27-291 0 0,10-27-551 0 0,0-2-150 0 0,-1-1 1 0 0,0-1-1 0 0,0 1 0 0 0,12-16 1 0 0,30-43-587 0 0,-34 42 547 0 0,-16 23 98 0 0,8-12-255 0 0,26-26 1 0 0,-34 37 263 0 0,1 1-1 0 0,0-1 1 0 0,1 0-1 0 0,-1 1 0 0 0,0 0 1 0 0,1-1-1 0 0,-1 2 1 0 0,1-1-1 0 0,0 0 1 0 0,-1 1-1 0 0,1-1 0 0 0,0 1 1 0 0,0 0-1 0 0,8-1 1 0 0,-10 3 35 0 0,0-1 1 0 0,0 0-1 0 0,1 1 0 0 0,-1-1 1 0 0,0 1-1 0 0,0 0 0 0 0,0 0 1 0 0,0 0-1 0 0,0 0 1 0 0,-1 0-1 0 0,1 0 0 0 0,0 0 1 0 0,0 0-1 0 0,-1 1 1 0 0,1-1-1 0 0,0 1 0 0 0,-1 0 1 0 0,0-1-1 0 0,1 1 1 0 0,1 3-1 0 0,3 5 219 0 0,-1 0-1 0 0,8 19 1 0 0,-6-13-56 0 0,60 113 693 0 0,-67-129-884 0 0,2 3-186 0 0,0 1-1 0 0,0-1 1 0 0,0 0 0 0 0,0 0-1 0 0,0 0 1 0 0,1 0-1 0 0,-1 0 1 0 0,1 0-1 0 0,0-1 1 0 0,6 5-1 0 0,1-3-1867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5.274"/>
    </inkml:context>
    <inkml:brush xml:id="br0">
      <inkml:brushProperty name="width" value="0.05" units="cm"/>
      <inkml:brushProperty name="height" value="0.05" units="cm"/>
      <inkml:brushProperty name="color" value="#008C3A"/>
    </inkml:brush>
  </inkml:definitions>
  <inkml:trace contextRef="#ctx0" brushRef="#br0">241 5 11519 0 0,'-16'-4'1224'0'0,"5"3"-561"0"0,0 1-1 0 0,0 0 0 0 0,0 1 1 0 0,1 0-1 0 0,-1 0 0 0 0,0 1 1 0 0,0 1-1 0 0,1 0 0 0 0,-1 0 1 0 0,1 1-1 0 0,-15 8 0 0 0,19-9-283 0 0,0 0-1 0 0,1 1 1 0 0,0-1-1 0 0,0 1 1 0 0,0 1-1 0 0,0-1 0 0 0,0 1 1 0 0,1 0-1 0 0,0 0 1 0 0,0 0-1 0 0,0 0 1 0 0,1 1-1 0 0,0 0 1 0 0,0-1-1 0 0,0 1 1 0 0,1 1-1 0 0,-1-1 1 0 0,1 0-1 0 0,1 0 1 0 0,-2 12-1 0 0,3-14-386 0 0,-1 1 0 0 0,2-1 0 0 0,-1 1 0 0 0,0-1 0 0 0,1 1 0 0 0,0 0-1 0 0,0-1 1 0 0,0 0 0 0 0,1 1 0 0 0,-1-1 0 0 0,1 0 0 0 0,0 0 0 0 0,0 1 0 0 0,1-2 0 0 0,-1 1 0 0 0,1 0 0 0 0,0 0 0 0 0,0-1-1 0 0,7 6 1 0 0,4 3-172 0 0,1 0 0 0 0,0-2-1 0 0,28 15 1 0 0,-13-7-114 0 0,-29-18 279 0 0,87 59-679 0 0,-78-52 675 0 0,-2 0 0 0 0,1 1-1 0 0,-1 1 1 0 0,0-1-1 0 0,0 1 1 0 0,12 20 0 0 0,-19-26 89 0 0,1-1 0 0 0,-1 1 0 0 0,0 0 0 0 0,0-1 0 0 0,0 1 0 0 0,0 0 0 0 0,0 0 0 0 0,-1 0 0 0 0,1 0 0 0 0,-1 0 0 0 0,0 0 0 0 0,0 0 0 0 0,0 0 0 0 0,0 0 1 0 0,0 0-1 0 0,-1 0 0 0 0,1 0 0 0 0,-1 0 0 0 0,0 0 0 0 0,0-1 0 0 0,0 1 0 0 0,0 0 0 0 0,-2 3 0 0 0,0-2 44 0 0,1-1 0 0 0,-1 0 1 0 0,0 1-1 0 0,0-1 0 0 0,0 0 0 0 0,-1-1 0 0 0,1 1 0 0 0,-1 0 1 0 0,1-1-1 0 0,-1 0 0 0 0,0 0 0 0 0,0 0 0 0 0,0 0 0 0 0,0-1 1 0 0,-7 2-1 0 0,-7 1 18 0 0,1-1 0 0 0,-1-1 0 0 0,0-1 0 0 0,-26-1 0 0 0,-32-8-3746 0 0,49 3-6231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5.732"/>
    </inkml:context>
    <inkml:brush xml:id="br0">
      <inkml:brushProperty name="width" value="0.05" units="cm"/>
      <inkml:brushProperty name="height" value="0.05" units="cm"/>
      <inkml:brushProperty name="color" value="#008C3A"/>
    </inkml:brush>
  </inkml:definitions>
  <inkml:trace contextRef="#ctx0" brushRef="#br0">1 0 455 0 0,'81'88'12722'0'0,"-5"6"-6251"0"0,-13-8-3741 0 0,70 129 0 0 0,-94-140-1928 0 0,-3 1 0 0 0,-3 2 1 0 0,26 94-1 0 0,-42-110-577 0 0,-2 2 0 0 0,-4-1 0 0 0,-2 2 1 0 0,0 109-1 0 0,-10-133-68 0 0,-2 1 1 0 0,-2-1-1 0 0,-13 51 1 0 0,10-61-906 0 0,-18 42 0 0 0,16-49-1849 0 0,-1-2-1 0 0,-18 28 1 0 0,-4-3-6341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29.978"/>
    </inkml:context>
    <inkml:brush xml:id="br0">
      <inkml:brushProperty name="width" value="0.05" units="cm"/>
      <inkml:brushProperty name="height" value="0.05" units="cm"/>
      <inkml:brushProperty name="color" value="#008C3A"/>
    </inkml:brush>
  </inkml:definitions>
  <inkml:trace contextRef="#ctx0" brushRef="#br0">0 249 8751 0 0,'0'0'14035'0'0,"2"0"-13465"0"0,3-2-256 0 0,0 1 0 0 0,0 0 0 0 0,1 0 0 0 0,5 0 1 0 0,15-3 381 0 0,191-30 609 0 0,-104 19-1182 0 0,193-20-37 0 0,-93 12-48 0 0,61-4-38 0 0,-44 5 0 0 0,334-24 264 0 0,-221 21-112 0 0,81 13 283 0 0,-357 15-430 0 0,332 1 391 0 0,-27-5 508 0 0,-150 15-79 0 0,-75-10-516 0 0,-97-4-239 0 0,6 5-70 0 0,-49-4 0 0 0,23 1 0 0 0,-23-3-172 0 0,-10-3-566 0 0,-13-5-3291 0 0,16 9 4000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0.901"/>
    </inkml:context>
    <inkml:brush xml:id="br0">
      <inkml:brushProperty name="width" value="0.05" units="cm"/>
      <inkml:brushProperty name="height" value="0.05" units="cm"/>
      <inkml:brushProperty name="color" value="#008C3A"/>
    </inkml:brush>
  </inkml:definitions>
  <inkml:trace contextRef="#ctx0" brushRef="#br0">15 1 3679 0 0,'-15'2'22393'0'0,"21"6"-21469"0"0,-1-2-749 0 0,0 0 0 0 0,1 0 0 0 0,0 0 0 0 0,0-1 0 0 0,12 8 0 0 0,38 20 62 0 0,-51-31-198 0 0,249 115 179 0 0,-138-67-124 0 0,-103-45-40 0 0,0 1 1 0 0,0 1 0 0 0,0 0-1 0 0,-1 0 1 0 0,0 1 0 0 0,-1 1-1 0 0,14 13 1 0 0,-24-21-30 0 0,0 0 1 0 0,0 0-1 0 0,0 0 0 0 0,0 0 1 0 0,-1 0-1 0 0,1 0 0 0 0,0 1 0 0 0,-1-1 1 0 0,1 0-1 0 0,0 1 0 0 0,-1-1 1 0 0,0 0-1 0 0,1 1 0 0 0,-1-1 1 0 0,0 1-1 0 0,0-1 0 0 0,0 1 0 0 0,0-1 1 0 0,0 0-1 0 0,0 3 0 0 0,-1-2 7 0 0,1 0-1 0 0,-1 0 1 0 0,0-1-1 0 0,0 1 1 0 0,0 0-1 0 0,0 0 1 0 0,0-1-1 0 0,0 1 1 0 0,0 0-1 0 0,-1-1 0 0 0,1 1 1 0 0,-3 1-1 0 0,-3 2 55 0 0,1 0 0 0 0,-1-1 0 0 0,0 0 0 0 0,0 0 0 0 0,-15 5 0 0 0,-56 20 173 0 0,-121 36-107 0 0,188-62-134 0 0,0 1 0 0 0,-19 10 1 0 0,-7 2-21 0 0,14-8 38 0 0,-35 18 0 0 0,56-24-36 0 0,-15 8 143 0 0,16-9 50 0 0,1-18-129 0 0,-10-163 64 0 0,3 60-128 0 0,0-1 0 0 0,4 46-77 0 0,3 73-189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2.102"/>
    </inkml:context>
    <inkml:brush xml:id="br0">
      <inkml:brushProperty name="width" value="0.05" units="cm"/>
      <inkml:brushProperty name="height" value="0.05" units="cm"/>
      <inkml:brushProperty name="color" value="#008C3A"/>
    </inkml:brush>
  </inkml:definitions>
  <inkml:trace contextRef="#ctx0" brushRef="#br0">1 470 11975 0 0,'0'0'1083'0'0,"2"-1"-716"0"0,55-7 4255 0 0,70-10-1378 0 0,75-8-2159 0 0,-109 15-718 0 0,328-35 786 0 0,-73 14-275 0 0,-120 12-304 0 0,582-74 1315 0 0,-745 85-1755 0 0,105-15 1 0 0,157-16 219 0 0,-100 27-140 0 0,56-7 33 0 0,-139 8 39 0 0,372-33 718 0 0,-504 44-998 0 0,20-2 185 0 0,-1-1 1 0 0,61-16-1 0 0,-90 19-119 0 0,-1 1 0 0 0,4-3-1 0 0,-4 3-2 0 0,-16-14-3670 0 0,10 9 2358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2.914"/>
    </inkml:context>
    <inkml:brush xml:id="br0">
      <inkml:brushProperty name="width" value="0.05" units="cm"/>
      <inkml:brushProperty name="height" value="0.05" units="cm"/>
      <inkml:brushProperty name="color" value="#008C3A"/>
    </inkml:brush>
  </inkml:definitions>
  <inkml:trace contextRef="#ctx0" brushRef="#br0">80 0 8751 0 0,'0'2'8084'0'0,"1"1"-7488"0"0,0 1-1 0 0,0 0 1 0 0,0-1 0 0 0,1 1-1 0 0,-1-1 1 0 0,1 0-1 0 0,0 1 1 0 0,0-1 0 0 0,3 5-1 0 0,0-3-104 0 0,0 1 0 0 0,1-1 0 0 0,0 0 0 0 0,7 6 0 0 0,5 0 21 0 0,1 1 1 0 0,26 10-1 0 0,245 101 659 0 0,-277-119-1142 0 0,-2-1-16 0 0,-1 1-1 0 0,1 0 1 0 0,-1 1-1 0 0,0 0 1 0 0,0 0 0 0 0,13 10-1 0 0,-17-9-1 0 0,-6-6-6 0 0,1 1 0 0 0,-1 0-1 0 0,0-1 1 0 0,1 1 0 0 0,-1 0 0 0 0,0-1 0 0 0,0 1 0 0 0,1 0 0 0 0,-1-1 0 0 0,0 1 0 0 0,0 0 0 0 0,0 0 0 0 0,0-1-1 0 0,0 1 1 0 0,0 0 0 0 0,0 0 0 0 0,0-1 0 0 0,0 1 0 0 0,0 0 0 0 0,0-1 0 0 0,-1 1 0 0 0,1 0 0 0 0,0 0 0 0 0,0-1-1 0 0,-1 1 1 0 0,0 1 0 0 0,-10 14 105 0 0,1-7-58 0 0,0-1 1 0 0,0-1-1 0 0,-1 1 0 0 0,0-2 0 0 0,0 0 0 0 0,0 0 0 0 0,-16 5 0 0 0,-15 9 59 0 0,15-5 169 0 0,-34 27 0 0 0,39-27-84 0 0,-6 3 162 0 0,-40 19-1 0 0,-10 6 31 0 0,58-31-333 0 0,8-5-1 0 0,0 1 1 0 0,0 0-1 0 0,-16 15 0 0 0,25-19-45 0 0,-11 6 42 0 0,13-9-28 0 0,1-1-18 0 0,0 0 0 0 0,0 1-1 0 0,0-1 1 0 0,0 0 0 0 0,-1 0 0 0 0,1 0 0 0 0,0 1 0 0 0,0-1 0 0 0,0 0 0 0 0,-1 0 0 0 0,1 0 0 0 0,0 1 0 0 0,0-1 0 0 0,-1 0 0 0 0,1 0 0 0 0,0 0 0 0 0,-1 0 0 0 0,1 0 0 0 0,0 0 0 0 0,0 0-1 0 0,-1 0 1 0 0,1 0 0 0 0,0 0 0 0 0,-1 0 0 0 0,1 0 0 0 0,0 0 0 0 0,0 0 0 0 0,-1 0 0 0 0,1 0 0 0 0,0 0 0 0 0,-1 0 0 0 0,1 0 0 0 0,0 0 0 0 0,0 0 0 0 0,-1 0 0 0 0,1-1 0 0 0,0 1 0 0 0,0 0-1 0 0,-1 0 1 0 0,1-1 0 0 0,-1 0 2 0 0,1 0 1 0 0,0 0-1 0 0,0 0 0 0 0,0 0 0 0 0,0 0 0 0 0,-1 0 0 0 0,1 0 0 0 0,1 0 0 0 0,-1 0 1 0 0,0 0-1 0 0,0 0 0 0 0,0-1 0 0 0,1 0 0 0 0,-1-1 13 0 0,2-4-9 0 0,-1-1-1 0 0,1 0 0 0 0,0 1 1 0 0,7-15-1 0 0,4-16 13 0 0,-9 11-12 0 0,-1 1-1 0 0,-2 0 1 0 0,-1-1 0 0 0,0 1-1 0 0,-9-51 1 0 0,4 47-9 0 0,-12-39 0 0 0,13 54-6 0 0,-1 1 0 0 0,-1 0 0 0 0,0 0 0 0 0,-14-21 0 0 0,19 33-129 0 0,0 1 1 0 0,0 0-1 0 0,0-1 0 0 0,0 1 0 0 0,0 0 1 0 0,0 0-1 0 0,0 0 0 0 0,-1 0 0 0 0,1 0 1 0 0,-3-1-1 0 0,-4-2-1455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6.412"/>
    </inkml:context>
    <inkml:brush xml:id="br0">
      <inkml:brushProperty name="width" value="0.05" units="cm"/>
      <inkml:brushProperty name="height" value="0.05" units="cm"/>
      <inkml:brushProperty name="color" value="#008C3A"/>
    </inkml:brush>
  </inkml:definitions>
  <inkml:trace contextRef="#ctx0" brushRef="#br0">0 0 13823 0 0,'0'0'1062'0'0,"1"2"-693"0"0,3 3 154 0 0,-1 0 0 0 0,0 0 0 0 0,0 1-1 0 0,0-1 1 0 0,-1 1 0 0 0,0 0 0 0 0,0-1 0 0 0,0 1 0 0 0,-1 0 0 0 0,1 8 0 0 0,1 11 995 0 0,-1 30 1 0 0,-2-32-1004 0 0,-6 145 2822 0 0,1-83-1997 0 0,0-45-570 0 0,3-35-211 0 0,4-26-364 0 0,4-20-217 0 0,2 0-1 0 0,2 1 1 0 0,17-45 0 0 0,-21 68-52 0 0,1 0 0 0 0,1 1 0 0 0,1-1 1 0 0,0 1-1 0 0,1 1 0 0 0,24-28 0 0 0,-28 35 45 0 0,1 1-1 0 0,0 0 1 0 0,1 0-1 0 0,-1 1 1 0 0,1 0-1 0 0,0 1 1 0 0,0 0-1 0 0,1 0 1 0 0,0 0-1 0 0,0 1 1 0 0,0 1-1 0 0,0-1 1 0 0,1 2 0 0 0,16-4-1 0 0,-20 5 56 0 0,0 1 0 0 0,0 0 0 0 0,-1 1 0 0 0,1-1 0 0 0,0 1 0 0 0,0 0 0 0 0,-1 0 0 0 0,9 4 0 0 0,-10-4-9 0 0,-1 0 1 0 0,0 1-1 0 0,0-1 0 0 0,0 1 1 0 0,-1 0-1 0 0,1 0 0 0 0,0 0 0 0 0,-1 0 1 0 0,1 0-1 0 0,-1 0 0 0 0,0 1 1 0 0,0 0-1 0 0,0-1 0 0 0,0 1 0 0 0,0 0 1 0 0,1 3-1 0 0,2 5 65 0 0,-2-1-1 0 0,1 1 1 0 0,-2 1 0 0 0,0-1-1 0 0,0 0 1 0 0,1 20 0 0 0,-8 73 153 0 0,1-25-162 0 0,4-65-154 0 0,0-3-39 0 0,0-1-1 0 0,0 0 1 0 0,1 0 0 0 0,0 0 0 0 0,3 11-1 0 0,-3-19-761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6.771"/>
    </inkml:context>
    <inkml:brush xml:id="br0">
      <inkml:brushProperty name="width" value="0.05" units="cm"/>
      <inkml:brushProperty name="height" value="0.05" units="cm"/>
      <inkml:brushProperty name="color" value="#008C3A"/>
    </inkml:brush>
  </inkml:definitions>
  <inkml:trace contextRef="#ctx0" brushRef="#br0">1 1 11519 0 0,'0'1'5139'0'0,"7"34"877"0"0,-5 21-2704 0 0,-1-12-1884 0 0,2-8-577 0 0,1 0 0 0 0,11 40 0 0 0,-11-58-734 0 0,1-1 1 0 0,2 0 0 0 0,-1 0 0 0 0,2 0-1 0 0,0-1 1 0 0,12 18 0 0 0,-17-31-87 0 0,-1 0-1 0 0,0 0 1 0 0,1 0-1 0 0,0 0 1 0 0,-1 0-1 0 0,1-1 1 0 0,0 1-1 0 0,0-1 1 0 0,1 0-1 0 0,3 2 1 0 0,-6-3-33 0 0,1-1 0 0 0,-1 1 0 0 0,0-1 0 0 0,0 1 0 0 0,1-1 1 0 0,-1 0-1 0 0,0 0 0 0 0,1 0 0 0 0,-1 0 0 0 0,0 0 0 0 0,1 0 0 0 0,-1 0 0 0 0,0 0 0 0 0,1 0 1 0 0,-1-1-1 0 0,0 1 0 0 0,1-1 0 0 0,-1 1 0 0 0,0-1 0 0 0,0 1 0 0 0,0-1 0 0 0,0 0 0 0 0,1 1 0 0 0,-1-1 1 0 0,0 0-1 0 0,0 0 0 0 0,0 0 0 0 0,0 0 0 0 0,-1 0 0 0 0,1 0 0 0 0,0 0 0 0 0,1-2 0 0 0,1-1-8 0 0,0-1-1 0 0,-1 0 0 0 0,1 0 1 0 0,-1 0-1 0 0,0-1 0 0 0,0 1 0 0 0,-1-1 1 0 0,0 1-1 0 0,2-10 0 0 0,-2-6 61 0 0,-1-28 0 0 0,0 2 57 0 0,2 6-244 0 0,-1 6-404 0 0,1 1 1 0 0,2 0 0 0 0,14-59 0 0 0,-14 83-1981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7.194"/>
    </inkml:context>
    <inkml:brush xml:id="br0">
      <inkml:brushProperty name="width" value="0.05" units="cm"/>
      <inkml:brushProperty name="height" value="0.05" units="cm"/>
      <inkml:brushProperty name="color" value="#008C3A"/>
    </inkml:brush>
  </inkml:definitions>
  <inkml:trace contextRef="#ctx0" brushRef="#br0">1 50 10135 0 0,'0'2'778'0'0,"25"42"6017"0"0,29 72 0 0 0,-28-46-3320 0 0,-25-68-2454 0 0,0-11-946 0 0,7-63 5 0 0,-7 47-229 0 0,5-25-1 0 0,-2 33 38 0 0,-2 4-15 0 0,0 0 1 0 0,1-1-1 0 0,1 1 0 0 0,0 0 1 0 0,9-18-1 0 0,-7 24 27 0 0,-6 6 101 0 0,0 1 0 0 0,1 0 0 0 0,-1-1 0 0 0,0 1 0 0 0,0-1 0 0 0,1 1 0 0 0,-1 0 0 0 0,1-1 0 0 0,-1 1 0 0 0,0 0 1 0 0,1-1-1 0 0,-1 1 0 0 0,1 0 0 0 0,-1 0 0 0 0,0-1 0 0 0,1 1 0 0 0,-1 0 0 0 0,1 0 0 0 0,-1 0 0 0 0,1 0 0 0 0,-1-1 0 0 0,1 1 0 0 0,-1 0 0 0 0,1 0 0 0 0,-1 0 0 0 0,1 0 0 0 0,-1 0 0 0 0,1 0 0 0 0,-1 1 0 0 0,1-1 0 0 0,-1 0 0 0 0,1 0 0 0 0,-1 0 0 0 0,1 1 1 0 0,0-1 8 0 0,2 1 12 0 0,0 0 0 0 0,1 0 0 0 0,-2 0 1 0 0,1 1-1 0 0,0-1 0 0 0,0 1 0 0 0,0-1 1 0 0,-1 1-1 0 0,1 0 0 0 0,-1 0 0 0 0,1 0 1 0 0,1 3-1 0 0,27 33 227 0 0,-19-22-142 0 0,-2-4-28 0 0,1 3 6 0 0,0-1 1 0 0,1 0 0 0 0,1-1 0 0 0,0 0 0 0 0,1-1 0 0 0,20 14 0 0 0,-14-18-75 0 0,-19-7-9 0 0,-1-1-1 0 0,1 0 1 0 0,0 1 0 0 0,0-1 0 0 0,0 0 0 0 0,0 0-1 0 0,0 0 1 0 0,0 0 0 0 0,0 1 0 0 0,0-2 0 0 0,0 1 0 0 0,0 0-1 0 0,0 0 1 0 0,0 0 0 0 0,-1 0 0 0 0,1 0 0 0 0,0-1 0 0 0,0 1-1 0 0,0 0 1 0 0,0-1 0 0 0,0 1 0 0 0,-1-1 0 0 0,1 1 0 0 0,0-1-1 0 0,0 0 1 0 0,1 0 0 0 0,0-1 2 0 0,1 0-26 0 0,-1-1-1 0 0,1 1 1 0 0,-1 0 0 0 0,0-1 0 0 0,1 1-1 0 0,-1-1 1 0 0,0 0 0 0 0,-1 0-1 0 0,1 0 1 0 0,0 0 0 0 0,0-3 0 0 0,11-38-238 0 0,-4 10 72 0 0,-6 27 159 0 0,1-3-53 0 0,-4 9 81 0 0,0 1 0 0 0,1 0-1 0 0,-1 0 1 0 0,0 0 0 0 0,0 0 0 0 0,1 0-1 0 0,-1 0 1 0 0,0 0 0 0 0,0 0 0 0 0,1 0-1 0 0,-1 0 1 0 0,0 0 0 0 0,1 0 0 0 0,-1 0-1 0 0,0 0 1 0 0,0 0 0 0 0,1 0 0 0 0,-1 0 0 0 0,0 0-1 0 0,1 0 1 0 0,-1 0 0 0 0,0 1 0 0 0,0-1-1 0 0,1 0 1 0 0,-1 0 0 0 0,0 0 0 0 0,0 0-1 0 0,0 1 1 0 0,1-1 0 0 0,-1 0 0 0 0,0 0-1 0 0,0 0 1 0 0,0 1 0 0 0,0-1 0 0 0,1 0-1 0 0,-1 1 1 0 0,13 13 61 0 0,19 28-1 0 0,-19-24 16 0 0,17 18 0 0 0,-12-18 71 0 0,1 0 1 0 0,31 22-1 0 0,-39-32-103 0 0,2 0 0 0 0,-1-1 1 0 0,1-1-1 0 0,0 0 1 0 0,27 9-1 0 0,-37-14-126 0 0,1-1 0 0 0,-1 1 0 0 0,0 0 1 0 0,1-1-1 0 0,-1 0 0 0 0,0 0 0 0 0,1 0 0 0 0,-1 0 0 0 0,0-1 0 0 0,0 1 0 0 0,1-1 0 0 0,-1 0 1 0 0,0 1-1 0 0,0-2 0 0 0,0 1 0 0 0,0 0 0 0 0,0-1 0 0 0,0 1 0 0 0,0-1 0 0 0,0 0 0 0 0,0 0 1 0 0,-1 0-1 0 0,4-3 0 0 0,6-10-1024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7.672"/>
    </inkml:context>
    <inkml:brush xml:id="br0">
      <inkml:brushProperty name="width" value="0.05" units="cm"/>
      <inkml:brushProperty name="height" value="0.05" units="cm"/>
      <inkml:brushProperty name="color" value="#008C3A"/>
    </inkml:brush>
  </inkml:definitions>
  <inkml:trace contextRef="#ctx0" brushRef="#br0">1 1 19663 0 0,'0'0'1787'0'0,"1"0"-1472"0"0,6 4-141 0 0,-1 0 1 0 0,-1 0 0 0 0,1 1-1 0 0,0-1 1 0 0,-1 1 0 0 0,0 0-1 0 0,0 1 1 0 0,-1-1 0 0 0,1 1 0 0 0,-1 0-1 0 0,3 7 1 0 0,7 12 1290 0 0,14 40 0 0 0,-19-42-953 0 0,53 160 2202 0 0,-14 5-1612 0 0,-34-130-893 0 0,25 122 153 0 0,-38-179-309 0 0,-2-4-46 0 0,0 1 0 0 0,0-1 0 0 0,0 0 0 0 0,0-1 1 0 0,1 1-1 0 0,0 0 0 0 0,0 0 0 0 0,0 0 0 0 0,0-3 0 0 0,4-30-26 0 0,-3 30 18 0 0,2-10-136 0 0,1 1 0 0 0,0 0 0 0 0,1 1 0 0 0,1-1 0 0 0,0 1 0 0 0,1 0 0 0 0,0 1 1 0 0,1-1-1 0 0,1 1 0 0 0,0 1 0 0 0,17-18 0 0 0,-22 26 96 0 0,0 0 0 0 0,0 0 0 0 0,1 1 0 0 0,-1-1 0 0 0,1 1 0 0 0,0 0 1 0 0,0 1-1 0 0,0-1 0 0 0,0 1 0 0 0,1 0 0 0 0,-1 0 0 0 0,1 1 0 0 0,-1-1 0 0 0,9 0 0 0 0,-7 2 4 0 0,-1 0 0 0 0,1 0 0 0 0,-1 1 0 0 0,1 0 0 0 0,-1 0 0 0 0,0 1 0 0 0,1-1-1 0 0,-1 1 1 0 0,0 1 0 0 0,0-1 0 0 0,0 1 0 0 0,7 5 0 0 0,-1 0 109 0 0,-1 0 0 0 0,0 1 1 0 0,0 0-1 0 0,-1 1 0 0 0,0 0 0 0 0,-1 0 0 0 0,0 1 0 0 0,-1 0 1 0 0,0 1-1 0 0,-1 0 0 0 0,8 17 0 0 0,-10-19-11 0 0,-1 0 1 0 0,0 0-1 0 0,-1 0 1 0 0,0 0-1 0 0,-1 1 0 0 0,0 0 1 0 0,0-1-1 0 0,-1 1 0 0 0,0 0 1 0 0,-1 0-1 0 0,-1-1 1 0 0,0 1-1 0 0,0 0 0 0 0,-1 0 1 0 0,-3 11-1 0 0,3-15-37 0 0,-1-1-1 0 0,1 0 1 0 0,-1-1 0 0 0,-1 1-1 0 0,1 0 1 0 0,-1-1 0 0 0,0 0-1 0 0,0 0 1 0 0,0 0 0 0 0,-1 0-1 0 0,-7 6 1 0 0,4-6 35 0 0,0 1 1 0 0,0-2-1 0 0,0 1 0 0 0,-1-1 0 0 0,1 0 1 0 0,-1-1-1 0 0,-12 4 0 0 0,3-4 21 0 0,0 0 1 0 0,0 0-1 0 0,0-2 0 0 0,0 0 0 0 0,0-1 1 0 0,-1-1-1 0 0,-32-6 0 0 0,22 1-664 0 0,-45-15-1 0 0,63 17 323 0 0,-1-1 0 0 0,1 0-1 0 0,0-1 1 0 0,1-1-1 0 0,-1 1 1 0 0,-14-13 0 0 0,12 5-1544 0 0,4-1-383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8.305"/>
    </inkml:context>
    <inkml:brush xml:id="br0">
      <inkml:brushProperty name="width" value="0.05" units="cm"/>
      <inkml:brushProperty name="height" value="0.05" units="cm"/>
      <inkml:brushProperty name="color" value="#008C3A"/>
    </inkml:brush>
  </inkml:definitions>
  <inkml:trace contextRef="#ctx0" brushRef="#br0">1 155 6447 0 0,'2'0'499'0'0,"51"-3"2844"0"0,-29 1 3066 0 0,12 4-1180 0 0,17 10-2515 0 0,-36-7-2336 0 0,29 4 1 0 0,-41-8-374 0 0,7 0 27 0 0,0 1 0 0 0,0-2 0 0 0,0 0 0 0 0,20-2 0 0 0,-28 1-26 0 0,0 1 0 0 0,-1-1-1 0 0,1-1 1 0 0,0 1 0 0 0,-1-1 0 0 0,1 1 0 0 0,-1-1-1 0 0,0 0 1 0 0,1 0 0 0 0,-1 0 0 0 0,0-1 0 0 0,0 1-1 0 0,0-1 1 0 0,-1 0 0 0 0,1 1 0 0 0,-1-1 0 0 0,1 0-1 0 0,-1-1 1 0 0,2-3 0 0 0,-1 1-1 0 0,1-1 0 0 0,-2 1 1 0 0,1-1-1 0 0,-1 0 0 0 0,0 1 0 0 0,2-13 0 0 0,-4 16-3 0 0,0-1 0 0 0,1 1 0 0 0,-1 0 1 0 0,0-1-1 0 0,-1 1 0 0 0,1 0 0 0 0,0-1 0 0 0,-1 1 0 0 0,0 0 0 0 0,0-1 0 0 0,0 1 1 0 0,0 0-1 0 0,-1 0 0 0 0,1 0 0 0 0,-1 0 0 0 0,-2-4 0 0 0,3 6 36 0 0,-1-1-1 0 0,1 1 1 0 0,0 0-1 0 0,-1-1 1 0 0,0 1-1 0 0,1 0 1 0 0,-1 0-1 0 0,0 0 1 0 0,1 0-1 0 0,-1 0 1 0 0,0 0-1 0 0,0 1 1 0 0,0-1-1 0 0,0 1 1 0 0,0-1-1 0 0,0 1 1 0 0,0 0-1 0 0,0 0 1 0 0,0-1 0 0 0,0 1-1 0 0,0 1 1 0 0,0-1-1 0 0,0 0 1 0 0,1 0-1 0 0,-1 1 1 0 0,0-1-1 0 0,0 1 1 0 0,0 0-1 0 0,0-1 1 0 0,0 1-1 0 0,-2 2 1 0 0,-3 1 159 0 0,-1 0 0 0 0,1 1 0 0 0,0 0 1 0 0,1 0-1 0 0,-1 1 0 0 0,-5 6 0 0 0,-2 4 31 0 0,1 1 0 0 0,0 0 0 0 0,1 1 0 0 0,1 0 0 0 0,1 1 0 0 0,1 0-1 0 0,0 0 1 0 0,1 1 0 0 0,1 0 0 0 0,-6 32 0 0 0,9-31-159 0 0,1 1 1 0 0,0-1-1 0 0,2 1 0 0 0,0-1 1 0 0,2 1-1 0 0,0-1 0 0 0,1 1 1 0 0,2-1-1 0 0,0 0 0 0 0,9 28 1 0 0,-10-41-64 0 0,0-2 1 0 0,0 1 0 0 0,0 0 0 0 0,1-1-1 0 0,0 1 1 0 0,0-1 0 0 0,1 0-1 0 0,0-1 1 0 0,5 6 0 0 0,-7-8-13 0 0,-1-1 1 0 0,1 0 0 0 0,0 0-1 0 0,0 0 1 0 0,0 0-1 0 0,0-1 1 0 0,0 1-1 0 0,0-1 1 0 0,0 1 0 0 0,0-1-1 0 0,1 0 1 0 0,-1-1-1 0 0,0 1 1 0 0,1 0 0 0 0,-1-1-1 0 0,1 0 1 0 0,-1 0-1 0 0,1 0 1 0 0,-1 0 0 0 0,0-1-1 0 0,6 0 1 0 0,4-3-136 0 0,0 0 1 0 0,0-1-1 0 0,0-1 1 0 0,18-11-1 0 0,46-34-802 0 0,-48 30 403 0 0,36-20 0 0 0,-58 38 505 0 0,0-1 0 0 0,0 1-1 0 0,0 1 1 0 0,0-1-1 0 0,0 1 1 0 0,11-2 0 0 0,-15 4 25 0 0,1 0 1 0 0,-1 0-1 0 0,0 0 1 0 0,1 0-1 0 0,-1 1 1 0 0,0-1-1 0 0,1 1 1 0 0,-1 0-1 0 0,0 0 1 0 0,0 0-1 0 0,0 0 1 0 0,1 0-1 0 0,-1 1 1 0 0,-1 0-1 0 0,1-1 1 0 0,5 5-1 0 0,11 12 208 0 0,0 1-1 0 0,-2 1 1 0 0,0 0-1 0 0,-1 1 1 0 0,15 27-1 0 0,-16-25-118 0 0,-4-9 385 0 0,-10-13-264 0 0,-2-2-136 0 0,-21-55 342 0 0,-23-87 0 0 0,40 124-370 0 0,2-1 1 0 0,0 1 0 0 0,1 0-1 0 0,1-1 1 0 0,0 1-1 0 0,2-1 1 0 0,0 1 0 0 0,8-35-1 0 0,-8 47-35 0 0,1 1 0 0 0,0 0 0 0 0,1-1 0 0 0,-1 1 0 0 0,1 1 0 0 0,0-1 0 0 0,1 0 0 0 0,-1 1 0 0 0,1-1 0 0 0,0 1 0 0 0,1 0 0 0 0,-1 1 0 0 0,1-1 0 0 0,0 1 0 0 0,9-7 0 0 0,-8 8-43 0 0,1-1 1 0 0,-1 1-1 0 0,1 1 0 0 0,-1-1 0 0 0,1 1 1 0 0,0 0-1 0 0,0 1 0 0 0,0 0 0 0 0,0 0 1 0 0,0 0-1 0 0,0 1 0 0 0,0 0 0 0 0,0 0 0 0 0,10 2 1 0 0,34 10-2089 0 0,-23-4 865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0.641"/>
    </inkml:context>
    <inkml:brush xml:id="br0">
      <inkml:brushProperty name="width" value="0.05" units="cm"/>
      <inkml:brushProperty name="height" value="0.05" units="cm"/>
      <inkml:brushProperty name="color" value="#008C3A"/>
    </inkml:brush>
  </inkml:definitions>
  <inkml:trace contextRef="#ctx0" brushRef="#br0">393 0 455 0 0,'-4'2'10730'0'0,"-7"3"-7670"0"0,-23 8 1608 0 0,-52 13 1 0 0,51-16-2877 0 0,-47 19 1 0 0,70-24-1534 0 0,0 1 1 0 0,0 1-1 0 0,1 0 0 0 0,-19 16 1 0 0,23-17-178 0 0,0 1 1 0 0,1-1-1 0 0,0 1 0 0 0,0 0 1 0 0,1 0-1 0 0,0 1 1 0 0,0 0-1 0 0,-4 8 1 0 0,8-12-60 0 0,-1 0 1 0 0,1 0 0 0 0,0 0-1 0 0,0 1 1 0 0,0-1 0 0 0,1 0 0 0 0,0 0-1 0 0,-1 0 1 0 0,1 1 0 0 0,1-1-1 0 0,-1 0 1 0 0,1 0 0 0 0,-1 0-1 0 0,1 0 1 0 0,0 1 0 0 0,1-1 0 0 0,-1 0-1 0 0,1-1 1 0 0,0 1 0 0 0,0 0-1 0 0,0 0 1 0 0,0-1 0 0 0,1 1-1 0 0,-1-1 1 0 0,1 0 0 0 0,4 4 0 0 0,-2-2-24 0 0,1 0 1 0 0,0 0 0 0 0,0 0-1 0 0,0-1 1 0 0,0 0 0 0 0,1 0-1 0 0,-1-1 1 0 0,1 0 0 0 0,0 0-1 0 0,0 0 1 0 0,1-1 0 0 0,-1 0-1 0 0,14 1 1 0 0,-12-2-20 0 0,-1 0-1 0 0,1-1 1 0 0,-1 0-1 0 0,0-1 1 0 0,1 0 0 0 0,-1 0-1 0 0,0-1 1 0 0,0 0-1 0 0,1 0 1 0 0,-1-1-1 0 0,-1 0 1 0 0,1 0 0 0 0,0-1-1 0 0,-1 0 1 0 0,10-6-1 0 0,-10 4-24 0 0,1 1 0 0 0,0-1 0 0 0,-1-1 0 0 0,0 1 0 0 0,-1-1 0 0 0,0 0 0 0 0,0-1 0 0 0,0 0 0 0 0,-1 1 0 0 0,0-2-1 0 0,0 1 1 0 0,-1-1 0 0 0,0 1 0 0 0,-1-1 0 0 0,4-13 0 0 0,-2-1 44 0 0,2-28 0 0 0,-4 28 0 0 0,7-31 0 0 0,-10 54 0 0 0,0 0 0 0 0,0-1 0 0 0,0 1 0 0 0,0 0 0 0 0,0-1 0 0 0,0 1 0 0 0,0 0 0 0 0,0 0 0 0 0,0-1 0 0 0,0 1 0 0 0,0 0 0 0 0,0-1 0 0 0,0 1 0 0 0,1 0 0 0 0,-1 0 0 0 0,0-1 0 0 0,0 1 0 0 0,0 0 0 0 0,0 0 0 0 0,1 0 0 0 0,-1-1 0 0 0,0 1 0 0 0,0 0 0 0 0,0 0 0 0 0,1 0 0 0 0,-1-1 0 0 0,0 1 0 0 0,1 0 0 0 0,-1 0 0 0 0,0 0 0 0 0,0 0 0 0 0,1 0 0 0 0,-1 0 0 0 0,0 0 0 0 0,0 0 0 0 0,1 0 0 0 0,-1-1 0 0 0,0 1 0 0 0,1 0 0 0 0,-1 0 0 0 0,0 1 0 0 0,1-1 0 0 0,-1 0 0 0 0,0 0 0 0 0,0 0 0 0 0,1 0 0 0 0,-1 0 0 0 0,0 0 0 0 0,0 0 0 0 0,1 0 0 0 0,-1 0 0 0 0,0 1 0 0 0,0-1 0 0 0,1 0 0 0 0,-1 0 0 0 0,1 1 0 0 0,-1-1 0 0 0,6 3 27 0 0,-1-1 1 0 0,0 1-1 0 0,0 0 1 0 0,0 1-1 0 0,0-1 1 0 0,0 1-1 0 0,-1 0 0 0 0,1 0 1 0 0,-1 1-1 0 0,6 7 1 0 0,2 6 224 0 0,17 32 1 0 0,-10-16-108 0 0,14 28 200 0 0,8 12-142 0 0,-35-64-198 0 0,0-1 0 0 0,1-1-1 0 0,0 0 1 0 0,0 0-1 0 0,13 11 1 0 0,-19-18-178 0 0,0-1-539 0 0,0 0 581 0 0,1-1 0 0 0,-1 1 0 0 0,0-1 0 0 0,0 1 0 0 0,0 0 0 0 0,0-1 1 0 0,0 0-1 0 0,0 1 0 0 0,0-1 0 0 0,0 0 0 0 0,-1 0 0 0 0,1 1 0 0 0,0-1 1 0 0,0 0-1 0 0,0 0 0 0 0,0-1 0 0 0,11-17-2258 0 0,-12 19 2372 0 0,11-19-2603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0.998"/>
    </inkml:context>
    <inkml:brush xml:id="br0">
      <inkml:brushProperty name="width" value="0.05" units="cm"/>
      <inkml:brushProperty name="height" value="0.05" units="cm"/>
      <inkml:brushProperty name="color" value="#008C3A"/>
    </inkml:brush>
  </inkml:definitions>
  <inkml:trace contextRef="#ctx0" brushRef="#br0">1 0 11519 0 0,'0'0'1040'0'0,"1"1"-853"0"0,3 2 407 0 0,0 1-1 0 0,-1-1 1 0 0,0 1-1 0 0,0-1 1 0 0,0 1-1 0 0,0 0 1 0 0,0 0-1 0 0,3 8 1 0 0,16 38 3565 0 0,-4-1-2013 0 0,13 64-1 0 0,2 53-292 0 0,3 9-1052 0 0,6 32-1953 0 0,-42-187 418 0 0,0-5-1730 0 0,2-6-4697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1.358"/>
    </inkml:context>
    <inkml:brush xml:id="br0">
      <inkml:brushProperty name="width" value="0.05" units="cm"/>
      <inkml:brushProperty name="height" value="0.05" units="cm"/>
      <inkml:brushProperty name="color" value="#008C3A"/>
    </inkml:brush>
  </inkml:definitions>
  <inkml:trace contextRef="#ctx0" brushRef="#br0">0 96 2303 0 0,'7'-6'200'0'0,"3"-2"248"0"0,0 0-1 0 0,1 0 1 0 0,17-9-1 0 0,-11 9 919 0 0,-1 1 0 0 0,1 1 0 0 0,0 0-1 0 0,21-4 1 0 0,-15 6 92 0 0,0 0-1 0 0,1 2 1 0 0,-1 1-1 0 0,0 0 1 0 0,45 6-1 0 0,-58-4-1375 0 0,1 1-1 0 0,-1 1 1 0 0,0-1-1 0 0,0 2 1 0 0,0-1-1 0 0,0 1 1 0 0,0 1-1 0 0,-1 0 1 0 0,0 0 0 0 0,10 7-1 0 0,-14-8 25 0 0,-1 0 0 0 0,1 1 0 0 0,-1-1-1 0 0,0 1 1 0 0,0 0 0 0 0,0 0 0 0 0,-1 0 0 0 0,0 1 0 0 0,0-1 0 0 0,0 1-1 0 0,0 0 1 0 0,-1-1 0 0 0,0 1 0 0 0,0 0 0 0 0,-1 0 0 0 0,0 1-1 0 0,0-1 1 0 0,0 8 0 0 0,-1 2 409 0 0,-1-1 0 0 0,-1 0 0 0 0,-1 1 0 0 0,0-1-1 0 0,-6 18 1 0 0,-4 17 724 0 0,12-46-1165 0 0,0-1 0 0 0,1 1 0 0 0,0 0 0 0 0,-1 0 0 0 0,1 0 0 0 0,0 0 0 0 0,1 0 0 0 0,-1 0-1 0 0,1 0 1 0 0,0 0 0 0 0,0 0 0 0 0,0-1 0 0 0,0 1 0 0 0,1 0 0 0 0,2 5 0 0 0,-2-7-66 0 0,-1 0-1 0 0,1 1 1 0 0,0-1 0 0 0,0 0-1 0 0,0 0 1 0 0,0-1 0 0 0,1 1-1 0 0,-1 0 1 0 0,0-1 0 0 0,1 1 0 0 0,-1-1-1 0 0,1 0 1 0 0,-1 0 0 0 0,1 0-1 0 0,0 0 1 0 0,-1 0 0 0 0,1 0-1 0 0,0-1 1 0 0,0 1 0 0 0,0-1-1 0 0,5 0 1 0 0,8-1-128 0 0,1-1 0 0 0,-1-1 0 0 0,0 0 0 0 0,0-1 0 0 0,0 0 0 0 0,-1-2 0 0 0,24-10 0 0 0,-34 13 72 0 0,0 1-1 0 0,0-1 1 0 0,0 0 0 0 0,0-1-1 0 0,-1 1 1 0 0,1-1 0 0 0,-1 0-1 0 0,0 0 1 0 0,0 0 0 0 0,-1-1-1 0 0,1 1 1 0 0,-1-1-1 0 0,0 0 1 0 0,0 0 0 0 0,0 0-1 0 0,-1 0 1 0 0,3-10 0 0 0,-3 8 82 0 0,-1 1-1 0 0,0 0 1 0 0,0-1 0 0 0,-1 1 0 0 0,1 0 0 0 0,-2-1 0 0 0,1 1 0 0 0,-1-1 0 0 0,0 1 0 0 0,0 0 0 0 0,0 0-1 0 0,-1-1 1 0 0,0 1 0 0 0,0 0 0 0 0,-6-10 0 0 0,3 9 31 0 0,1 0-1 0 0,-1 1 1 0 0,-1-1 0 0 0,1 1-1 0 0,-1 0 1 0 0,0 0-1 0 0,-1 1 1 0 0,1-1 0 0 0,-1 1-1 0 0,0 1 1 0 0,0 0-1 0 0,-11-5 1 0 0,13 6-43 0 0,-1 1 1 0 0,1 0-1 0 0,0 0 1 0 0,-1 0-1 0 0,1 1 0 0 0,-1 0 1 0 0,0 0-1 0 0,1 1 1 0 0,-1-1-1 0 0,0 1 0 0 0,0 0 1 0 0,1 1-1 0 0,-1-1 1 0 0,0 1-1 0 0,1 0 0 0 0,-1 1 1 0 0,1-1-1 0 0,-1 1 1 0 0,-6 3-1 0 0,5 0-22 0 0,2-1-49 0 0,4-3-198 0 0,2 0-194 0 0,1 0 295 0 0,0 0 1 0 0,0-1 0 0 0,0 1-1 0 0,0 0 1 0 0,-1-1 0 0 0,1 1-1 0 0,0-1 1 0 0,0 0 0 0 0,4 0-1 0 0,9 1-939 0 0,0-2 0 0 0,-1 0 0 0 0,1-1 0 0 0,16-4 0 0 0,57-18-5609 0 0,-63 16 4252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1.773"/>
    </inkml:context>
    <inkml:brush xml:id="br0">
      <inkml:brushProperty name="width" value="0.05" units="cm"/>
      <inkml:brushProperty name="height" value="0.05" units="cm"/>
      <inkml:brushProperty name="color" value="#008C3A"/>
    </inkml:brush>
  </inkml:definitions>
  <inkml:trace contextRef="#ctx0" brushRef="#br0">1 1 2303 0 0,'10'2'489'0'0,"1"2"0"0"0,18 8-1 0 0,-15-6 1818 0 0,-1 2-1 0 0,0 0 0 0 0,18 15 0 0 0,-16-11 763 0 0,-1 1 0 0 0,17 22 0 0 0,1 9-1632 0 0,-20-24-505 0 0,-1 1 1 0 0,-1 0 0 0 0,9 31-1 0 0,-18-51-164 0 0,0-30-1087 0 0,2 0 0 0 0,1 0 0 0 0,1 0 0 0 0,10-29 0 0 0,-12 48 188 0 0,-2 5 45 0 0,0 1 1 0 0,1-1-1 0 0,0 1 0 0 0,0-1 1 0 0,0 1-1 0 0,4-7 0 0 0,-5 11 85 0 0,-1-1-1 0 0,1 1 1 0 0,-1 0-1 0 0,0-1 0 0 0,1 1 1 0 0,-1 0-1 0 0,1-1 1 0 0,-1 1-1 0 0,1 0 0 0 0,-1 0 1 0 0,1 0-1 0 0,-1-1 1 0 0,1 1-1 0 0,-1 0 0 0 0,1 0 1 0 0,-1 0-1 0 0,1 0 0 0 0,-1 0 1 0 0,1 0-1 0 0,-1 0 1 0 0,1 0-1 0 0,-1 0 0 0 0,1 0 1 0 0,-1 0-1 0 0,1 1 1 0 0,-1-1-1 0 0,1 0 0 0 0,0 1 1 0 0,13 5-12 0 0,-3 1 126 0 0,-1 1 1 0 0,0 0-1 0 0,14 15 0 0 0,-13-13 40 0 0,0 1 0 0 0,16 9 0 0 0,-22-16-138 0 0,9 5 93 0 0,0 1 0 0 0,0-2 1 0 0,1 0-1 0 0,23 8 0 0 0,-33-14-89 0 0,-1-1 0 0 0,0 0 0 0 0,0 0 1 0 0,1 0-1 0 0,-1-1 0 0 0,0 0 0 0 0,1 0 0 0 0,-1 0 0 0 0,0 0 0 0 0,1 0 1 0 0,-1-1-1 0 0,0 0 0 0 0,1 0 0 0 0,-1 0 0 0 0,0 0 0 0 0,0-1 0 0 0,0 0 0 0 0,0 0 1 0 0,0 0-1 0 0,0 0 0 0 0,-1 0 0 0 0,6-5 0 0 0,1-3-70 0 0,-1 0 0 0 0,0 0 0 0 0,-1-1 0 0 0,8-12 1 0 0,-8 10-6 0 0,1 1 0 0 0,14-16 1 0 0,-22 27 236 0 0,0 2-138 0 0,1-1 0 0 0,-1 0 1 0 0,1 1-1 0 0,-1-1 0 0 0,1 1 1 0 0,-1-1-1 0 0,1 1 0 0 0,-1 0 0 0 0,0 0 1 0 0,0 0-1 0 0,1-1 0 0 0,-1 1 1 0 0,0 0-1 0 0,0 0 0 0 0,0 1 1 0 0,0-1-1 0 0,0 0 0 0 0,1 2 0 0 0,16 28 566 0 0,-12-22-402 0 0,21 42 650 0 0,-16-28-587 0 0,20 28 1 0 0,-28-47-276 0 0,0 0 1 0 0,0 0-1 0 0,0-1 1 0 0,1 1-1 0 0,-1-1 1 0 0,1 1-1 0 0,0-1 0 0 0,0 0 1 0 0,0-1-1 0 0,1 1 1 0 0,5 2-1 0 0,-7-4-172 0 0,1 0-1 0 0,-1 0 0 0 0,0 0 0 0 0,1-1 1 0 0,-1 1-1 0 0,1-1 0 0 0,-1 0 0 0 0,0 0 1 0 0,1 0-1 0 0,-1 0 0 0 0,1-1 0 0 0,-1 1 1 0 0,0-1-1 0 0,1 0 0 0 0,-1 0 0 0 0,0 0 1 0 0,4-3-1 0 0,27-14-3679 0 0,-19 6 933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2.131"/>
    </inkml:context>
    <inkml:brush xml:id="br0">
      <inkml:brushProperty name="width" value="0.05" units="cm"/>
      <inkml:brushProperty name="height" value="0.05" units="cm"/>
      <inkml:brushProperty name="color" value="#008C3A"/>
    </inkml:brush>
  </inkml:definitions>
  <inkml:trace contextRef="#ctx0" brushRef="#br0">246 333 15463 0 0,'0'0'1400'0'0,"0"2"-1154"0"0,1 18 500 0 0,0 0 1 0 0,1 0 0 0 0,2 0-1 0 0,0-1 1 0 0,0 1 0 0 0,2-1-1 0 0,16 36 1 0 0,-9-30 439 0 0,1 0 1 0 0,1 0 0 0 0,1-1-1 0 0,38 42 1 0 0,-52-64-1297 0 0,3 2-1683 0 0,-4-10-611 0 0,-2-5 15 0 0</inkml:trace>
  <inkml:trace contextRef="#ctx0" brushRef="#br0" timeOffset="1">9 57 11055 0 0,'0'0'984'0'0,"-2"-8"-792"0"0,-1-4-192 0 0,1 2 5384 0 0,0 0 1656 0 0,7 2-5928 0 0,6 3-608 0 0,2 1-856 0 0,2 4-176 0 0,2 0-32 0 0,3 4-9432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2.662"/>
    </inkml:context>
    <inkml:brush xml:id="br0">
      <inkml:brushProperty name="width" value="0.05" units="cm"/>
      <inkml:brushProperty name="height" value="0.05" units="cm"/>
      <inkml:brushProperty name="color" value="#008C3A"/>
    </inkml:brush>
  </inkml:definitions>
  <inkml:trace contextRef="#ctx0" brushRef="#br0">354 23 2303 0 0,'0'0'102'0'0,"-1"-2"-203"0"0,-10-8 5507 0 0,9 9-4631 0 0,-1 0 0 0 0,1-1 0 0 0,-1 1 0 0 0,1 0 0 0 0,-1 0 0 0 0,0 0 0 0 0,1 1 0 0 0,-1-1 0 0 0,0 1 0 0 0,0-1 0 0 0,-5 1 0 0 0,3 0 0 0 0,0 1 0 0 0,0-1 0 0 0,0 1 0 0 0,-1 1 0 0 0,-8 2 1 0 0,-2 3 494 0 0,1 1 1 0 0,-28 17 0 0 0,38-22-841 0 0,-8 7-23 0 0,0-1 0 0 0,1 2 0 0 0,0 0 0 0 0,0 0 0 0 0,2 1 0 0 0,-1 0 0 0 0,-8 14 0 0 0,4-2-40 0 0,0 0 0 0 0,2 1 0 0 0,-11 30 0 0 0,20-46-316 0 0,1-1-1 0 0,1 0 1 0 0,0 1 0 0 0,0 0-1 0 0,0 0 1 0 0,1-1 0 0 0,1 1-1 0 0,0 14 1 0 0,0-19-48 0 0,1 0 1 0 0,-1 0-1 0 0,1 0 1 0 0,0 0-1 0 0,0-1 1 0 0,0 1-1 0 0,1 0 1 0 0,-1-1-1 0 0,1 1 1 0 0,0-1-1 0 0,0 0 0 0 0,0 1 1 0 0,1-1-1 0 0,-1 0 1 0 0,1 0-1 0 0,-1 0 1 0 0,1-1-1 0 0,0 1 1 0 0,0-1-1 0 0,1 1 1 0 0,5 2-1 0 0,-1-1-19 0 0,0-1 0 0 0,0-1 0 0 0,0 1-1 0 0,0-2 1 0 0,0 1 0 0 0,1-1 0 0 0,-1 0 0 0 0,13 0 0 0 0,7-2-653 0 0,32-5 0 0 0,-13-2-1947 0 0,0-2-7213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3.485"/>
    </inkml:context>
    <inkml:brush xml:id="br0">
      <inkml:brushProperty name="width" value="0.05" units="cm"/>
      <inkml:brushProperty name="height" value="0.05" units="cm"/>
      <inkml:brushProperty name="color" value="#008C3A"/>
    </inkml:brush>
  </inkml:definitions>
  <inkml:trace contextRef="#ctx0" brushRef="#br0">1 42 6911 0 0,'0'0'315'0'0,"2"1"-7"0"0,5 4 468 0 0,0 0-1 0 0,0 1 1 0 0,-1 0 0 0 0,0 0-1 0 0,0 0 1 0 0,0 1 0 0 0,-1 0-1 0 0,0 0 1 0 0,0 1-1 0 0,-1-1 1 0 0,0 1 0 0 0,0 0-1 0 0,-1 0 1 0 0,5 17 0 0 0,-3-8 962 0 0,-1 1 1 0 0,-1 0 0 0 0,2 22-1 0 0,-5 18-1529 0 0,-4-26 2338 0 0,6-46-2240 0 0,8-50-181 0 0,30-95 1 0 0,-38 151-156 0 0,1 0 0 0 0,1 0 0 0 0,0 0-1 0 0,0 0 1 0 0,0 1 0 0 0,1 0 0 0 0,7-10 0 0 0,-9 14 13 0 0,1 0 0 0 0,-1 0 0 0 0,0 0 1 0 0,1 0-1 0 0,0 0 0 0 0,0 1 0 0 0,0-1 1 0 0,0 1-1 0 0,0 0 0 0 0,0 0 0 0 0,1 1 1 0 0,-1-1-1 0 0,1 1 0 0 0,-1 0 0 0 0,7 0 1 0 0,-3 0 17 0 0,0 0 0 0 0,0 1 1 0 0,0 0-1 0 0,0 1 1 0 0,0 0-1 0 0,0 0 0 0 0,-1 1 1 0 0,1 0-1 0 0,0 0 0 0 0,-1 1 1 0 0,1 0-1 0 0,-1 0 0 0 0,14 8 1 0 0,-14-5 39 0 0,1 0 1 0 0,0 0-1 0 0,-1 1 0 0 0,-1 0 1 0 0,1 0-1 0 0,-1 0 0 0 0,0 1 1 0 0,0 0-1 0 0,-1 0 0 0 0,0 1 1 0 0,3 9-1 0 0,-1 1 38 0 0,-1-1 0 0 0,0 1 0 0 0,4 32 0 0 0,-6-27-539 0 0,10 30-1 0 0,-10-45-1286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3.833"/>
    </inkml:context>
    <inkml:brush xml:id="br0">
      <inkml:brushProperty name="width" value="0.05" units="cm"/>
      <inkml:brushProperty name="height" value="0.05" units="cm"/>
      <inkml:brushProperty name="color" value="#008C3A"/>
    </inkml:brush>
  </inkml:definitions>
  <inkml:trace contextRef="#ctx0" brushRef="#br0">1 49 1839 0 0,'1'2'3859'0'0,"3"1"-1522"0"0,0 0 0 0 0,0 1 0 0 0,-1 0 0 0 0,4 5 0 0 0,11 21 2624 0 0,8 35-2650 0 0,-21-51-1266 0 0,-4-13-988 0 0,10 29 1074 0 0,1 0-1 0 0,26 45 1 0 0,-33-67-1070 0 0,0 0 0 0 0,0 0 0 0 0,1-1 0 0 0,0 0 0 0 0,1 0 0 0 0,-1 0 0 0 0,2-1 0 0 0,-1 0 0 0 0,0-1 0 0 0,1 1 0 0 0,0-1 0 0 0,0-1 0 0 0,16 7 0 0 0,-21-10-59 0 0,1 0 0 0 0,-1 0-1 0 0,1 0 1 0 0,-1-1 0 0 0,1 1 0 0 0,-1-1 0 0 0,1 0-1 0 0,-1 0 1 0 0,0 0 0 0 0,1-1 0 0 0,-1 1 0 0 0,1-1 0 0 0,-1 0-1 0 0,1 0 1 0 0,-1 0 0 0 0,0 0 0 0 0,0 0 0 0 0,1-1-1 0 0,-1 1 1 0 0,0-1 0 0 0,0 0 0 0 0,-1 0 0 0 0,1 0-1 0 0,0-1 1 0 0,4-4 0 0 0,-3 2 0 0 0,0 0 0 0 0,0 0 0 0 0,-1 0 0 0 0,0-1 0 0 0,0 1 0 0 0,0-1 1 0 0,0 0-1 0 0,-1 0 0 0 0,0 0 0 0 0,-1 0 0 0 0,1 0 0 0 0,-1 0 0 0 0,1-10 0 0 0,-2-77-908 0 0,-2 63-283 0 0,2 1 1 0 0,2-1-1 0 0,0 1 0 0 0,10-43 1 0 0,-7 54-7355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4.233"/>
    </inkml:context>
    <inkml:brush xml:id="br0">
      <inkml:brushProperty name="width" value="0.05" units="cm"/>
      <inkml:brushProperty name="height" value="0.05" units="cm"/>
      <inkml:brushProperty name="color" value="#008C3A"/>
    </inkml:brush>
  </inkml:definitions>
  <inkml:trace contextRef="#ctx0" brushRef="#br0">1 1 15519 0 0,'25'105'2755'0'0,"-14"-65"339"0"0,8 57 0 0 0,-14-51-1060 0 0,-5-44-827 0 0,1-16-1111 0 0,4-17-532 0 0,2 1 1 0 0,10-31-1 0 0,-8 31 160 0 0,-6 20 106 0 0,3-11-440 0 0,9-20 0 0 0,-13 36 509 0 0,0 0-1 0 0,0 1 1 0 0,1-1 0 0 0,0 1 0 0 0,0-1 0 0 0,0 1-1 0 0,0 0 1 0 0,0 1 0 0 0,1-1 0 0 0,5-4-1 0 0,-9 8 121 0 0,1 0-1 0 0,0-1 1 0 0,0 1-1 0 0,0 0 1 0 0,0 0-1 0 0,-1-1 0 0 0,1 1 1 0 0,0 0-1 0 0,0 0 1 0 0,0 0-1 0 0,0 0 1 0 0,0 0-1 0 0,-1 0 0 0 0,1 1 1 0 0,0-1-1 0 0,0 0 1 0 0,0 0-1 0 0,0 0 1 0 0,-1 1-1 0 0,1-1 0 0 0,0 1 1 0 0,0-1-1 0 0,-1 0 1 0 0,1 1-1 0 0,0-1 1 0 0,0 1-1 0 0,-1 0 0 0 0,1-1 1 0 0,-1 1-1 0 0,1 0 1 0 0,-1-1-1 0 0,2 2 0 0 0,19 27 821 0 0,-18-22-623 0 0,4 2 22 0 0,41 61 1032 0 0,-42-62-1183 0 0,1 0 0 0 0,1-1-1 0 0,-1 1 1 0 0,1-2 0 0 0,0 1-1 0 0,9 5 1 0 0,-12-10-142 0 0,-1 1 1 0 0,1-2 0 0 0,-1 1 0 0 0,1 0-1 0 0,0-1 1 0 0,-1 0 0 0 0,1 0 0 0 0,0-1-1 0 0,0 1 1 0 0,0-1 0 0 0,0 0-1 0 0,0 0 1 0 0,-1-1 0 0 0,1 1 0 0 0,0-1-1 0 0,0 0 1 0 0,-1 0 0 0 0,1-1 0 0 0,0 0-1 0 0,-1 1 1 0 0,1-2 0 0 0,-1 1-1 0 0,0 0 1 0 0,0-1 0 0 0,0 0 0 0 0,0 0-1 0 0,0 0 1 0 0,-1 0 0 0 0,1 0 0 0 0,-1-1-1 0 0,0 0 1 0 0,0 0 0 0 0,5-7-1 0 0,-1-5-446 0 0,-6 15 1270 0 0,7 10-89 0 0,25 29 232 0 0,1-2-1 0 0,48 38 0 0 0,-72-66-826 0 0,1 0 1 0 0,1-1-1 0 0,-1 0 0 0 0,1-1 1 0 0,15 6-1 0 0,-19-9-487 0 0,-1 0-1 0 0,0-1 1 0 0,1 0 0 0 0,0 0-1 0 0,0-1 1 0 0,-1 0 0 0 0,1-1-1 0 0,0 1 1 0 0,0-1 0 0 0,10-2-1 0 0,-1-2-8850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4.933"/>
    </inkml:context>
    <inkml:brush xml:id="br0">
      <inkml:brushProperty name="width" value="0.05" units="cm"/>
      <inkml:brushProperty name="height" value="0.05" units="cm"/>
      <inkml:brushProperty name="color" value="#008C3A"/>
    </inkml:brush>
  </inkml:definitions>
  <inkml:trace contextRef="#ctx0" brushRef="#br0">1 0 17591 0 0,'0'0'1595'0'0,"1"2"-1310"0"0,12 24 1247 0 0,0 1 1 0 0,-2 0-1 0 0,15 54 0 0 0,11 93 612 0 0,-17-70-1233 0 0,74 281 636 0 0,-88-360-1534 0 0,13 30-232 0 0,-19-54 70 0 0,9-52-5546 0 0,-6 29 4826 0 0,1 0 0 0 0,1 0-1 0 0,1 1 1 0 0,11-29 0 0 0,-16 47 832 0 0,1 0 1 0 0,-1 1-1 0 0,1-1 0 0 0,0 0 1 0 0,-1 1-1 0 0,1 0 0 0 0,0-1 1 0 0,0 1-1 0 0,0 0 0 0 0,1 0 1 0 0,-1 0-1 0 0,1 0 1 0 0,-1 0-1 0 0,1 1 0 0 0,-1-1 1 0 0,1 1-1 0 0,0-1 0 0 0,0 1 1 0 0,0 0-1 0 0,0 0 0 0 0,0 1 1 0 0,0-1-1 0 0,0 1 0 0 0,4-1 1 0 0,-1 1 140 0 0,0 0 0 0 0,0 1 1 0 0,0 0-1 0 0,-1 0 1 0 0,1 0-1 0 0,0 1 0 0 0,-1 0 1 0 0,1 0-1 0 0,-1 0 0 0 0,0 1 1 0 0,10 6-1 0 0,-8-4 189 0 0,1 1 1 0 0,-1 0-1 0 0,0 1 0 0 0,-1-1 0 0 0,1 1 1 0 0,-1 1-1 0 0,-1-1 0 0 0,1 1 1 0 0,-1 0-1 0 0,-1 0 0 0 0,1 0 1 0 0,-1 1-1 0 0,-1 0 0 0 0,0 0 1 0 0,4 15-1 0 0,-6-18-134 0 0,0 0 0 0 0,0-1 0 0 0,-1 1 0 0 0,1 0 0 0 0,-1 0 0 0 0,-1-1 0 0 0,1 1 0 0 0,-1 0 0 0 0,0-1 0 0 0,0 1 0 0 0,-1-1 0 0 0,1 1 0 0 0,-1-1 0 0 0,0 1 0 0 0,-1-1-1 0 0,1 0 1 0 0,-1 0 0 0 0,0 0 0 0 0,-1-1 0 0 0,1 1 0 0 0,-1-1 0 0 0,0 1 0 0 0,0-1 0 0 0,0 0 0 0 0,0-1 0 0 0,-10 7 0 0 0,3-4-57 0 0,0 0 0 0 0,0 0 0 0 0,-1-1 1 0 0,0-1-1 0 0,0 0 0 0 0,0 0 0 0 0,-1-2 0 0 0,1 1 0 0 0,-1-1 0 0 0,1-1 0 0 0,-1 0 0 0 0,0-1 1 0 0,1-1-1 0 0,-1 0 0 0 0,0 0 0 0 0,-24-7 0 0 0,20 4-86 0 0,0-1 0 0 0,-29-12 1 0 0,40 15-183 0 0,1-1 1 0 0,-1 0 0 0 0,1-1 0 0 0,0 1-1 0 0,0-1 1 0 0,0 0 0 0 0,0 0-1 0 0,1-1 1 0 0,-1 1 0 0 0,1-1 0 0 0,-5-7-1 0 0,8 10-358 0 0,0-1-1 0 0,0 1 0 0 0,0-1 0 0 0,0 1 0 0 0,0-1 0 0 0,0 0 1 0 0,0-4-1 0 0,0-8-8582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45.570"/>
    </inkml:context>
    <inkml:brush xml:id="br0">
      <inkml:brushProperty name="width" value="0.05" units="cm"/>
      <inkml:brushProperty name="height" value="0.05" units="cm"/>
      <inkml:brushProperty name="color" value="#008C3A"/>
    </inkml:brush>
  </inkml:definitions>
  <inkml:trace contextRef="#ctx0" brushRef="#br0">16 159 13303 0 0,'0'0'606'0'0,"2"0"-10"0"0,75 15 3556 0 0,-57-11-3200 0 0,-1-1 0 0 0,1 0 0 0 0,26-1 1 0 0,-39-2-905 0 0,0 0 0 0 0,0-1 1 0 0,-1 0-1 0 0,1 0 1 0 0,0-1-1 0 0,0 1 0 0 0,0-1 1 0 0,-1-1-1 0 0,1 0 1 0 0,-1 0-1 0 0,0 0 0 0 0,0 0 1 0 0,6-5-1 0 0,-10 6-33 0 0,0 0 1 0 0,0-1-1 0 0,0 1 1 0 0,-1 0-1 0 0,1-1 0 0 0,-1 1 1 0 0,1-1-1 0 0,-1 1 0 0 0,0-1 1 0 0,0 0-1 0 0,0 0 0 0 0,0 1 1 0 0,-1-1-1 0 0,1 0 0 0 0,-1 0 1 0 0,0 0-1 0 0,0 0 1 0 0,0 0-1 0 0,0-4 0 0 0,-1 1 53 0 0,1 0-1 0 0,-1 0 0 0 0,-1 0 1 0 0,1 1-1 0 0,-1-1 0 0 0,0 0 1 0 0,0 1-1 0 0,-5-9 0 0 0,6 11 16 0 0,-1 1-1 0 0,0-1 1 0 0,0 0-1 0 0,0 1 0 0 0,0 0 1 0 0,0-1-1 0 0,-1 1 0 0 0,1 0 1 0 0,-1 0-1 0 0,1 1 0 0 0,-1-1 1 0 0,0 0-1 0 0,0 1 0 0 0,0 0 1 0 0,1-1-1 0 0,-1 1 1 0 0,0 0-1 0 0,-1 1 0 0 0,1-1 1 0 0,-6 0-1 0 0,5 1 3 0 0,-1 0 0 0 0,1 1-1 0 0,0-1 1 0 0,-1 1 0 0 0,1 0 0 0 0,0 0-1 0 0,0 0 1 0 0,-1 1 0 0 0,1 0 0 0 0,0-1 0 0 0,0 1-1 0 0,1 1 1 0 0,-1-1 0 0 0,-5 5 0 0 0,-7 7 239 0 0,0 0 0 0 0,1 1 0 0 0,1 1 1 0 0,1 1-1 0 0,0 0 0 0 0,-18 31 0 0 0,22-32-171 0 0,1 1-1 0 0,1-1 1 0 0,0 1-1 0 0,1 1 0 0 0,1-1 1 0 0,1 1-1 0 0,0 0 1 0 0,-1 21-1 0 0,5-29-120 0 0,0-1 1 0 0,1 1-1 0 0,0 0 1 0 0,0-1-1 0 0,1 1 1 0 0,0-1-1 0 0,0 0 1 0 0,1 1-1 0 0,8 14 1 0 0,-9-20-24 0 0,0 0 0 0 0,0 0 0 0 0,0-1 0 0 0,0 1 0 0 0,1-1 0 0 0,0 1 0 0 0,0-1 0 0 0,0 0 0 0 0,0 0 0 0 0,0 0 0 0 0,0-1 0 0 0,1 1 0 0 0,0-1 0 0 0,-1 0 0 0 0,1 0 0 0 0,0 0 0 0 0,0 0 0 0 0,0-1 0 0 0,0 0 0 0 0,0 1 0 0 0,0-1 1 0 0,1-1-1 0 0,-1 1 0 0 0,5 0 0 0 0,-1-2-63 0 0,1 0 0 0 0,-1 0 0 0 0,0 0 1 0 0,1-1-1 0 0,-1 0 0 0 0,11-5 0 0 0,46-24-659 0 0,-39 18 445 0 0,39-22-237 0 0,49-22-1098 0 0,-101 51 1468 0 0,1 1 0 0 0,-1 1 0 0 0,1 1 0 0 0,0 0 0 0 0,0 1 0 0 0,27-2 0 0 0,-35 5 167 0 0,0 0-1 0 0,0 0 1 0 0,0 0 0 0 0,-1 1 0 0 0,1 0-1 0 0,0 0 1 0 0,-1 0 0 0 0,1 1-1 0 0,-1-1 1 0 0,0 1 0 0 0,0 1-1 0 0,0-1 1 0 0,8 8 0 0 0,3 4 140 0 0,0 1 1 0 0,17 22-1 0 0,-20-20 256 0 0,12 20-1 0 0,-24-36 493 0 0,-2-4-768 0 0,-5-19-102 0 0,-3-10 107 0 0,1 0 1 0 0,1 0-1 0 0,-4-53 1 0 0,10 67-151 0 0,1 0-1 0 0,1 1 1 0 0,1-1-1 0 0,0 1 1 0 0,8-30-1 0 0,-7 39-4 0 0,-1 0-1 0 0,1 0 0 0 0,0 0 0 0 0,1 0 0 0 0,-1 1 1 0 0,1 0-1 0 0,1 0 0 0 0,-1 0 0 0 0,1 0 0 0 0,0 0 1 0 0,0 1-1 0 0,1 0 0 0 0,0 0 0 0 0,0 1 0 0 0,9-6 1 0 0,-3 4-94 0 0,0 0 0 0 0,1 0 0 0 0,0 2 1 0 0,0 0-1 0 0,13-3 0 0 0,37-2-3131 0 0,-29 5-6438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8.625"/>
    </inkml:context>
    <inkml:brush xml:id="br0">
      <inkml:brushProperty name="width" value="0.05" units="cm"/>
      <inkml:brushProperty name="height" value="0.05" units="cm"/>
      <inkml:brushProperty name="color" value="#008C3A"/>
    </inkml:brush>
  </inkml:definitions>
  <inkml:trace contextRef="#ctx0" brushRef="#br0">0 57 11055 0 0,'1'0'6855'0'0,"7"-4"-5018"0"0,38-15 4103 0 0,2 7-3814 0 0,52-1-1239 0 0,-71 10-920 0 0,-9 0 180 0 0,29 0 0 0 0,-42 4-662 0 0,-1-1 0 0 0,1 1 0 0 0,-1 0 0 0 0,12 3 0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8.961"/>
    </inkml:context>
    <inkml:brush xml:id="br0">
      <inkml:brushProperty name="width" value="0.05" units="cm"/>
      <inkml:brushProperty name="height" value="0.05" units="cm"/>
      <inkml:brushProperty name="color" value="#008C3A"/>
    </inkml:brush>
  </inkml:definitions>
  <inkml:trace contextRef="#ctx0" brushRef="#br0">0 22 11055 0 0,'0'0'1002'0'0,"2"1"-464"0"0,1 2 354 0 0,0-1 0 0 0,0 0-1 0 0,0-1 1 0 0,1 1 0 0 0,-1-1-1 0 0,0 1 1 0 0,1-1 0 0 0,6 2-1 0 0,-2-2-86 0 0,0 0 0 0 0,0 0-1 0 0,13-1 1 0 0,1-1-399 0 0,0-1 0 0 0,21-6-1 0 0,10-5-1229 0 0,-18 3-5261 0 0,-5 1-1719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4.400"/>
    </inkml:context>
    <inkml:brush xml:id="br0">
      <inkml:brushProperty name="width" value="0.05" units="cm"/>
      <inkml:brushProperty name="height" value="0.05" units="cm"/>
      <inkml:brushProperty name="color" value="#008C3A"/>
    </inkml:brush>
  </inkml:definitions>
  <inkml:trace contextRef="#ctx0" brushRef="#br0">1 59 14455 0 0,'0'0'1307'0'0,"1"2"-955"0"0,22 59 3781 0 0,19 73 0 0 0,-23-66-2790 0 0,-12-44-897 0 0,2 0 74 0 0,-2 0-1 0 0,-1 1 1 0 0,-1 0-1 0 0,2 35 1 0 0,-7-55-109 0 0,2-5-145 0 0,2-8-58 0 0,5-24-284 0 0,-7 24 160 0 0,54-160-157 0 0,-45 136-66 0 0,2 1-1 0 0,1 0 1 0 0,1 1 0 0 0,2 0-1 0 0,37-49 1 0 0,-49 73 122 0 0,0-1 1 0 0,1 2-1 0 0,0-1 0 0 0,0 0 1 0 0,0 1-1 0 0,0 0 0 0 0,12-6 1 0 0,-15 9 17 0 0,1 1 0 0 0,-1-1 0 0 0,0 1 0 0 0,0 0 0 0 0,0 0-1 0 0,1 0 1 0 0,-1 0 0 0 0,1 1 0 0 0,-1 0 0 0 0,0-1 0 0 0,1 1 0 0 0,-1 0 0 0 0,1 1 0 0 0,-1-1 0 0 0,1 0 0 0 0,-1 1 0 0 0,0 0 0 0 0,1 0 0 0 0,-1 0 0 0 0,5 2 0 0 0,-1 2 54 0 0,0-1 0 0 0,0 1 0 0 0,0 0 0 0 0,0 1 0 0 0,-1 0 0 0 0,0 0 0 0 0,0 0 0 0 0,-1 1 0 0 0,0 0 0 0 0,0 0 0 0 0,0 0 0 0 0,-1 0 0 0 0,0 1 0 0 0,0 0 0 0 0,-1 0 0 0 0,0 0 0 0 0,2 11 0 0 0,1 4 50 0 0,-2 0 1 0 0,-1 0-1 0 0,0 0 1 0 0,-2 1-1 0 0,-2 27 0 0 0,-5 15 103 0 0,6-65-70 0 0,0-10-73 0 0,2-7-108 0 0,1-1-1 0 0,1 1 1 0 0,0 0-1 0 0,1 0 1 0 0,1 0 0 0 0,0 1-1 0 0,15-25 1 0 0,-1 7-161 0 0,1 1 0 0 0,31-35 0 0 0,-45 59 176 0 0,0 0 0 0 0,1 1 0 0 0,-1 0-1 0 0,1 0 1 0 0,1 1 0 0 0,15-9-1 0 0,-20 13 38 0 0,0-1-1 0 0,1 2 0 0 0,-1-1 0 0 0,0 0 1 0 0,1 1-1 0 0,-1 0 0 0 0,1 0 0 0 0,0 0 1 0 0,-1 0-1 0 0,1 1 0 0 0,-1 0 1 0 0,1 0-1 0 0,0 0 0 0 0,-1 1 0 0 0,1-1 1 0 0,0 1-1 0 0,5 2 0 0 0,1 1 62 0 0,0 1 0 0 0,0 1 0 0 0,0-1-1 0 0,-1 2 1 0 0,0-1 0 0 0,0 2 0 0 0,-1-1 0 0 0,0 1 0 0 0,0 0 0 0 0,-1 1-1 0 0,0 0 1 0 0,12 18 0 0 0,-10-10-17 0 0,-1 0 0 0 0,0 0 0 0 0,-2 1-1 0 0,0 0 1 0 0,-1 0 0 0 0,0 0 0 0 0,3 26 0 0 0,9 80-617 0 0,-17-122 212 0 0,6 2-2620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4.895"/>
    </inkml:context>
    <inkml:brush xml:id="br0">
      <inkml:brushProperty name="width" value="0.05" units="cm"/>
      <inkml:brushProperty name="height" value="0.05" units="cm"/>
      <inkml:brushProperty name="color" value="#008C3A"/>
    </inkml:brush>
  </inkml:definitions>
  <inkml:trace contextRef="#ctx0" brushRef="#br0">315 12 11975 0 0,'-1'-7'13175'0'0,"-8"5"-12828"0"0,0 1 1 0 0,1 0 0 0 0,-1 1-1 0 0,0 0 1 0 0,0 0 0 0 0,0 1-1 0 0,1 0 1 0 0,-1 0-1 0 0,0 1 1 0 0,1 1 0 0 0,-1-1-1 0 0,1 1 1 0 0,-11 6 0 0 0,5-3-205 0 0,1 2 1 0 0,0 0 0 0 0,1 0 0 0 0,-1 1 0 0 0,2 0-1 0 0,-1 1 1 0 0,-11 14 0 0 0,14-13-90 0 0,1 1-1 0 0,0 1 1 0 0,1-1-1 0 0,0 1 1 0 0,1 0 0 0 0,0 1-1 0 0,1 0 1 0 0,1 0-1 0 0,-4 19 1 0 0,7-26-39 0 0,0 0 1 0 0,0 0-1 0 0,1 0 0 0 0,0 1 1 0 0,0-1-1 0 0,1 0 0 0 0,0 0 0 0 0,0 0 1 0 0,1-1-1 0 0,0 1 0 0 0,0 0 1 0 0,1 0-1 0 0,-1-1 0 0 0,1 1 1 0 0,1-1-1 0 0,5 8 0 0 0,-7-10-38 0 0,2 0-1 0 0,-1 0 1 0 0,0 0-1 0 0,1-1 0 0 0,0 1 1 0 0,-1-1-1 0 0,1 0 1 0 0,1 0-1 0 0,-1 0 1 0 0,0-1-1 0 0,1 1 0 0 0,-1-1 1 0 0,1 0-1 0 0,0-1 1 0 0,0 1-1 0 0,0-1 1 0 0,0 0-1 0 0,0 0 1 0 0,0 0-1 0 0,0-1 0 0 0,0 1 1 0 0,0-1-1 0 0,6-1 1 0 0,-1-1-103 0 0,-1 1-1 0 0,0-2 1 0 0,0 1 0 0 0,0-1 0 0 0,-1-1 0 0 0,1 1 0 0 0,-1-1 0 0 0,1-1 0 0 0,-1 0 0 0 0,-1 0-1 0 0,1 0 1 0 0,12-13 0 0 0,-9 7-47 0 0,0-1-1 0 0,-1-1 1 0 0,0 0 0 0 0,-1 0-1 0 0,0-1 1 0 0,10-23-1 0 0,-15 27 145 0 0,7-15 48 0 0,2 1 0 0 0,0 0 0 0 0,20-28 0 0 0,-31 50 110 0 0,-2 2-89 0 0,0 0-1 0 0,0 0 0 0 0,1-1 0 0 0,-1 1 1 0 0,0 0-1 0 0,0 0 0 0 0,1 0 0 0 0,-1-1 1 0 0,0 1-1 0 0,1 0 0 0 0,-1 0 0 0 0,0 0 1 0 0,1 0-1 0 0,-1 0 0 0 0,0 0 0 0 0,1 0 1 0 0,-1 0-1 0 0,0 0 0 0 0,1 0 0 0 0,-1 0 1 0 0,0 0-1 0 0,1 0 0 0 0,-1 0 0 0 0,1 0 0 0 0,-1 0 1 0 0,0 0-1 0 0,1 0 0 0 0,-1 0 0 0 0,0 0 1 0 0,1 0-1 0 0,-1 1 0 0 0,0-1 0 0 0,11 11 382 0 0,1 18-109 0 0,20 97 387 0 0,-1-3-882 0 0,-31-122 28 0 0,0 0 0 0 0,0 0 0 0 0,1 0 0 0 0,-1 0 0 0 0,0 0 0 0 0,1 0 0 0 0,-1 0 0 0 0,1 0 0 0 0,-1 0 0 0 0,1 0 0 0 0,0 0 0 0 0,-1 0 0 0 0,1 0 0 0 0,0 0 0 0 0,0 0 0 0 0,-1 0 0 0 0,1-1 0 0 0,0 1 0 0 0,0 0 0 0 0,0-1 0 0 0,0 1 0 0 0,0-1 0 0 0,0 1 0 0 0,0-1 0 0 0,0 1 0 0 0,0-1-1 0 0,0 0 1 0 0,2 1 0 0 0,10-2-1734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5.318"/>
    </inkml:context>
    <inkml:brush xml:id="br0">
      <inkml:brushProperty name="width" value="0.05" units="cm"/>
      <inkml:brushProperty name="height" value="0.05" units="cm"/>
      <inkml:brushProperty name="color" value="#008C3A"/>
    </inkml:brush>
  </inkml:definitions>
  <inkml:trace contextRef="#ctx0" brushRef="#br0">276 34 5983 0 0,'-6'-7'623'0'0,"4"4"1192"0"0,-1 0 0 0 0,0 0 0 0 0,0 0 0 0 0,0 1 0 0 0,0-1 0 0 0,-5-3 0 0 0,-5 2 2493 0 0,-2 4-3851 0 0,11 1-139 0 0,0 0-1 0 0,-1 0 1 0 0,1 0-1 0 0,0 0 0 0 0,0 1 1 0 0,0 0-1 0 0,0 0 0 0 0,-5 3 1 0 0,-29 22 1051 0 0,26-17-1105 0 0,-6 3 132 0 0,0 2 1 0 0,-19 20 0 0 0,31-28-355 0 0,-1 1 0 0 0,1 0 1 0 0,1 0-1 0 0,-1 0 1 0 0,1 1-1 0 0,1 0 1 0 0,-6 15-1 0 0,9-23-44 0 0,1 0 0 0 0,-1 1 0 0 0,1-1 0 0 0,0 0-1 0 0,0 0 1 0 0,0 0 0 0 0,0 1 0 0 0,0-1 0 0 0,0 0 0 0 0,0 0 0 0 0,0 0-1 0 0,0 1 1 0 0,1-1 0 0 0,-1 0 0 0 0,0 0 0 0 0,1 0 0 0 0,-1 0 0 0 0,1 1 0 0 0,0 1-1 0 0,1-1-15 0 0,0-1-1 0 0,-1 1 0 0 0,1 0 0 0 0,0 0 1 0 0,0-1-1 0 0,0 1 0 0 0,0-1 0 0 0,0 0 1 0 0,3 2-1 0 0,5 1-177 0 0,-1 0 1 0 0,1-1-1 0 0,17 3 1 0 0,-27-5 180 0 0,61 11-1180 0 0,78 19-1657 0 0,-124-26 2606 0 0,0 1-1 0 0,0 0 1 0 0,-1 0 0 0 0,0 2-1 0 0,0 0 1 0 0,23 17-1 0 0,-34-22 310 0 0,1 0-1 0 0,-1 0 0 0 0,0 1 1 0 0,1-1-1 0 0,-2 1 0 0 0,1-1 1 0 0,0 1-1 0 0,-1 0 0 0 0,1 0 1 0 0,-1 0-1 0 0,0 0 0 0 0,-1 1 1 0 0,1-1-1 0 0,-1 1 0 0 0,2 7 1 0 0,-3-8 109 0 0,0 0 1 0 0,0-1 0 0 0,0 1-1 0 0,-1 0 1 0 0,1 0-1 0 0,-1 0 1 0 0,0-1 0 0 0,0 1-1 0 0,0 0 1 0 0,-1-1-1 0 0,1 1 1 0 0,-1-1 0 0 0,0 1-1 0 0,0-1 1 0 0,0 0-1 0 0,0 0 1 0 0,-1 0 0 0 0,1 0-1 0 0,-4 3 1 0 0,-4 4 84 0 0,-1-1-1 0 0,0 0 1 0 0,0 0 0 0 0,-1-1 0 0 0,0 0 0 0 0,0-1-1 0 0,-1-1 1 0 0,1 0 0 0 0,-2 0 0 0 0,1-2 0 0 0,-1 1 0 0 0,-26 3-1 0 0,27-5-210 0 0,3-1-17 0 0,1 0-1 0 0,-16 0 1 0 0,23-1-28 0 0,0-1-1 0 0,0 0 1 0 0,0 0 0 0 0,0-1 0 0 0,1 1-1 0 0,-1 0 1 0 0,0-1 0 0 0,0 1 0 0 0,0-1-1 0 0,1 1 1 0 0,-1-1 0 0 0,0 0 0 0 0,1 0-1 0 0,-1 0 1 0 0,0 0 0 0 0,1 0 0 0 0,-1 0 0 0 0,1 0-1 0 0,-3-3 1 0 0,4 3-76 0 0,-1 0 0 0 0,1 0 0 0 0,-1 0 0 0 0,1 0 0 0 0,-1-1 0 0 0,1 1 0 0 0,0 0 0 0 0,0 0 0 0 0,0-1 0 0 0,-1 1 0 0 0,1 0 0 0 0,0-1 0 0 0,0 1-1 0 0,1 0 1 0 0,-1 0 0 0 0,0-1 0 0 0,0 1 0 0 0,1 0 0 0 0,-1 0 0 0 0,1-1 0 0 0,0 0 0 0 0,14-26-7568 0 0,-14 27 6499 0 0,12-19-7818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1:35.690"/>
    </inkml:context>
    <inkml:brush xml:id="br0">
      <inkml:brushProperty name="width" value="0.05" units="cm"/>
      <inkml:brushProperty name="height" value="0.05" units="cm"/>
      <inkml:brushProperty name="color" value="#008C3A"/>
    </inkml:brush>
  </inkml:definitions>
  <inkml:trace contextRef="#ctx0" brushRef="#br0">405 1 18943 0 0,'0'0'1720'0'0,"-8"0"-1384"0"0,-5 2 340 0 0,1 0 0 0 0,0 1 0 0 0,1 0 0 0 0,-1 1 0 0 0,1 0 0 0 0,-1 1 0 0 0,1 0 0 0 0,1 1 0 0 0,-16 11 0 0 0,0 1 125 0 0,1 2 1 0 0,-33 34-1 0 0,53-48-779 0 0,-1 0 0 0 0,1 0 1 0 0,0 1-1 0 0,0 0 0 0 0,-6 13 0 0 0,9-17-18 0 0,1 1 0 0 0,-1-1 1 0 0,1 1-1 0 0,0 0 0 0 0,0-1 0 0 0,0 1 0 0 0,1 0 1 0 0,-1-1-1 0 0,1 1 0 0 0,0 0 0 0 0,0 0 0 0 0,0 0 1 0 0,0-1-1 0 0,2 8 0 0 0,-1-8-22 0 0,1 0 1 0 0,-1 0-1 0 0,1-1 1 0 0,-1 1-1 0 0,1 0 1 0 0,0-1-1 0 0,0 0 1 0 0,0 1-1 0 0,0-1 1 0 0,1 0-1 0 0,3 4 0 0 0,33 18-359 0 0,-25-16 268 0 0,-1 0-53 0 0,81 51-722 0 0,-75-46 758 0 0,-1 2 1 0 0,29 28-1 0 0,-44-40 129 0 0,0 0 0 0 0,0 0 1 0 0,-1 0-1 0 0,1 1 0 0 0,-1-1 0 0 0,0 1 0 0 0,0 0 0 0 0,0 0 0 0 0,-1-1 1 0 0,1 1-1 0 0,-1 0 0 0 0,0 1 0 0 0,0-1 0 0 0,0 0 0 0 0,0 4 1 0 0,-1-4 49 0 0,-1-1 0 0 0,1 1 0 0 0,-1 0 0 0 0,1-1 1 0 0,-1 1-1 0 0,0-1 0 0 0,-1 1 0 0 0,1-1 0 0 0,0 0 1 0 0,-1 0-1 0 0,0 1 0 0 0,0-1 0 0 0,0 0 0 0 0,0 0 0 0 0,0-1 1 0 0,-1 1-1 0 0,-4 4 0 0 0,-2 0 89 0 0,0 1 0 0 0,-1-1 0 0 0,0-1 0 0 0,0 0 0 0 0,-1 0 1 0 0,0-1-1 0 0,0 0 0 0 0,0-1 0 0 0,0 0 0 0 0,-24 4 0 0 0,15-5-259 0 0,0-1 0 0 0,-1-1 0 0 0,1 0 0 0 0,-1-2 0 0 0,-31-4 0 0 0,-18-8-2527 0 0,49 8 811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09.446"/>
    </inkml:context>
    <inkml:brush xml:id="br0">
      <inkml:brushProperty name="width" value="0.05" units="cm"/>
      <inkml:brushProperty name="height" value="0.05" units="cm"/>
      <inkml:brushProperty name="color" value="#008C3A"/>
    </inkml:brush>
  </inkml:definitions>
  <inkml:trace contextRef="#ctx0" brushRef="#br0">264 0 9671 0 0,'-1'2'6715'0'0,"-36"67"-213"0"0,3 3-3758 0 0,-24 77-594 0 0,28-64-1665 0 0,4 1 1 0 0,3 1-1 0 0,4 1 1 0 0,4 1-1 0 0,4 0 1 0 0,3 1-1 0 0,6 109 1 0 0,8-131-963 0 0,3-1 0 0 0,3-1 0 0 0,3 0 1 0 0,29 79-1 0 0,-9-59-1794 0 0,-17-48 995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1.243"/>
    </inkml:context>
    <inkml:brush xml:id="br0">
      <inkml:brushProperty name="width" value="0.05" units="cm"/>
      <inkml:brushProperty name="height" value="0.05" units="cm"/>
      <inkml:brushProperty name="color" value="#008C3A"/>
    </inkml:brush>
  </inkml:definitions>
  <inkml:trace contextRef="#ctx0" brushRef="#br0">71 148 5983 0 0,'5'-7'623'0'0,"18"-21"12448"0"0,-22 30-12165 0 0,1 5-532 0 0,0 0 0 0 0,-1 0-1 0 0,0 1 1 0 0,0-1 0 0 0,-1 1-1 0 0,0-1 1 0 0,0 0 0 0 0,-1 1-1 0 0,1-1 1 0 0,-5 14 0 0 0,0 6 121 0 0,-19 77 863 0 0,7-24-635 0 0,6-25-330 0 0,-4 33-38 0 0,-4 14-6 0 0,11-73-338 0 0,8-28 21 0 0,-2-22-1499 0 0,6-12 1000 0 0,2-1 0 0 0,12-44 0 0 0,-3 15 359 0 0,-14 61 109 0 0,28-117-114 0 0,-23 99 264 0 0,1 0-1 0 0,1 1 0 0 0,19-34 0 0 0,-8 28 558 0 0,-18 24-467 0 0,11 0 174 0 0,-8 1-366 0 0,0 0 1 0 0,0 1-1 0 0,0-1 0 0 0,0 1 0 0 0,0 0 1 0 0,0 0-1 0 0,0 1 0 0 0,0-1 0 0 0,-1 1 1 0 0,1 0-1 0 0,0 0 0 0 0,-1 0 0 0 0,1 0 1 0 0,3 4-1 0 0,6 4 89 0 0,-1 2-1 0 0,11 12 1 0 0,3 6 127 0 0,-2 1 0 0 0,-2 1 0 0 0,-1 0 0 0 0,-1 2 1 0 0,19 45-1 0 0,-12-16 54 0 0,15 31 125 0 0,-34-79-279 0 0,1 0 1 0 0,0 0-1 0 0,20 24 1 0 0,-28-39-146 0 0,-1 1 1 0 0,0-1-1 0 0,0 0 0 0 0,1 0 1 0 0,-1 1-1 0 0,0-1 0 0 0,1 0 1 0 0,-1 1-1 0 0,0-1 1 0 0,1 0-1 0 0,-1 0 0 0 0,0 0 1 0 0,1 0-1 0 0,-1 1 0 0 0,0-1 1 0 0,1 0-1 0 0,-1 0 0 0 0,1 0 1 0 0,-1 0-1 0 0,0 0 0 0 0,1 0 1 0 0,-1 0-1 0 0,1 0 0 0 0,-1 0 1 0 0,0 0-1 0 0,1 0 0 0 0,-1 0 1 0 0,1 0-1 0 0,0-1-3 0 0,0 1-1 0 0,0-1 1 0 0,-1 1-1 0 0,1-1 1 0 0,0 0 0 0 0,-1 1-1 0 0,1-1 1 0 0,0 0-1 0 0,-1 0 1 0 0,1 1-1 0 0,-1-1 1 0 0,1-1-1 0 0,1-2 17 0 0,0 0-1 0 0,0 0 1 0 0,-1-1-1 0 0,2-6 1 0 0,-1-7 14 0 0,-1 0 0 0 0,-1 0 0 0 0,-1 0 0 0 0,0 0 0 0 0,-7-29 0 0 0,1-10 15 0 0,-3-338-278 0 0,10 378 131 0 0,3-41-455 0 0,-2 53 211 0 0,0-1 0 0 0,0 0 0 0 0,0 1 0 0 0,1-1 0 0 0,0 1 0 0 0,0-1 0 0 0,4-6 0 0 0,-6 12 216 0 0,0-1-1 0 0,1 1 1 0 0,-1 0 0 0 0,0-1 0 0 0,0 1 0 0 0,1 0 0 0 0,-1 0 0 0 0,1-1 0 0 0,-1 1 0 0 0,0 0-1 0 0,1 0 1 0 0,-1-1 0 0 0,0 1 0 0 0,1 0 0 0 0,-1 0 0 0 0,1 0 0 0 0,-1 0 0 0 0,1-1 0 0 0,-1 1-1 0 0,1 0 1 0 0,-1 0 0 0 0,0 0 0 0 0,1 0 0 0 0,-1 0 0 0 0,1 0 0 0 0,-1 0 0 0 0,1 1-1 0 0,-1-1 1 0 0,1 0 0 0 0,-1 0 0 0 0,0 0 0 0 0,1 0 0 0 0,-1 0 0 0 0,1 1 0 0 0,-1-1 0 0 0,0 0-1 0 0,1 0 1 0 0,-1 1 0 0 0,1-1 0 0 0,12 13-3135 0 0,-6 2 998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1.634"/>
    </inkml:context>
    <inkml:brush xml:id="br0">
      <inkml:brushProperty name="width" value="0.05" units="cm"/>
      <inkml:brushProperty name="height" value="0.05" units="cm"/>
      <inkml:brushProperty name="color" value="#008C3A"/>
    </inkml:brush>
  </inkml:definitions>
  <inkml:trace contextRef="#ctx0" brushRef="#br0">33 107 3223 0 0,'0'0'18760'0'0,"-1"2"-17709"0"0,-3 3-641 0 0,1 1 0 0 0,-1 0-1 0 0,1 0 1 0 0,0 0 0 0 0,0 0 0 0 0,1 0 0 0 0,0 1 0 0 0,0-1-1 0 0,1 1 1 0 0,-2 9 0 0 0,2-4-110 0 0,0 0 0 0 0,1 0 0 0 0,1 0 0 0 0,0 0 0 0 0,2 14 0 0 0,-2-22-268 0 0,0 0 0 0 0,0 0 1 0 0,1 0-1 0 0,-1-1 1 0 0,1 1-1 0 0,0 0 0 0 0,0-1 1 0 0,0 1-1 0 0,0-1 0 0 0,1 1 1 0 0,-1-1-1 0 0,1 0 0 0 0,0 0 1 0 0,0-1-1 0 0,6 5 1 0 0,-4-3-13 0 0,1-1 1 0 0,-1 0 0 0 0,1 0-1 0 0,0 0 1 0 0,0-1 0 0 0,0 0 0 0 0,0 0-1 0 0,0-1 1 0 0,12 2 0 0 0,-10-3-34 0 0,0 1 1 0 0,0-1 0 0 0,0-1 0 0 0,0 1-1 0 0,0-1 1 0 0,0-1 0 0 0,12-3-1 0 0,-15 4-20 0 0,1-1 0 0 0,-1 0 0 0 0,-1-1-1 0 0,1 1 1 0 0,0-1 0 0 0,-1 0 0 0 0,1 0 0 0 0,-1 0-1 0 0,0-1 1 0 0,0 1 0 0 0,5-6 0 0 0,-8 7 22 0 0,0 0 1 0 0,1-1 0 0 0,-1 1 0 0 0,0 0 0 0 0,0-1-1 0 0,-1 1 1 0 0,1 0 0 0 0,0-1 0 0 0,-1 1-1 0 0,1-1 1 0 0,-1 1 0 0 0,0-1 0 0 0,0 1-1 0 0,0-1 1 0 0,0 1 0 0 0,-1-1 0 0 0,0-3-1 0 0,-1-5 18 0 0,-2 0-1 0 0,-6-17 0 0 0,7 18-8 0 0,-9-19 35 0 0,-22-43 0 0 0,28 62-26 0 0,-1 0-1 0 0,1 0 0 0 0,-1 0 1 0 0,-1 1-1 0 0,0 0 0 0 0,0 0 1 0 0,-13-9-1 0 0,21 18-22 0 0,-20-13-758 0 0,19 12 726 0 0,1 1 1 0 0,-1-1-1 0 0,0 1 1 0 0,0-1-1 0 0,0 1 1 0 0,0 0 0 0 0,0-1-1 0 0,0 1 1 0 0,0 0-1 0 0,0 0 1 0 0,0-1-1 0 0,0 1 1 0 0,0 0 0 0 0,0 0-1 0 0,0 0 1 0 0,0 0-1 0 0,0 0 1 0 0,0 1-1 0 0,1-1 1 0 0,-1 0 0 0 0,0 0-1 0 0,-2 1 1 0 0,-11 14-2749 0 0,8-6 1201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5.574"/>
    </inkml:context>
    <inkml:brush xml:id="br0">
      <inkml:brushProperty name="width" value="0.05" units="cm"/>
      <inkml:brushProperty name="height" value="0.05" units="cm"/>
      <inkml:brushProperty name="color" value="#008C3A"/>
    </inkml:brush>
  </inkml:definitions>
  <inkml:trace contextRef="#ctx0" brushRef="#br0">1 1 11975 0 0,'0'0'16780'0'0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6.070"/>
    </inkml:context>
    <inkml:brush xml:id="br0">
      <inkml:brushProperty name="width" value="0.05" units="cm"/>
      <inkml:brushProperty name="height" value="0.05" units="cm"/>
      <inkml:brushProperty name="color" value="#008C3A"/>
    </inkml:brush>
  </inkml:definitions>
  <inkml:trace contextRef="#ctx0" brushRef="#br0">1 0 10591 0 0,'0'0'8643'0'0,"1"2"-7155"0"0,5 13-262 0 0,0 0 0 0 0,0 1 1 0 0,-1-1-1 0 0,3 24 0 0 0,6 69 731 0 0,-5-25-1192 0 0,32 103-270 0 0,-17-88-2410 0 0,-20-80-664 0 0,-2-6-3388 0 0,-1-1-2491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6.464"/>
    </inkml:context>
    <inkml:brush xml:id="br0">
      <inkml:brushProperty name="width" value="0.05" units="cm"/>
      <inkml:brushProperty name="height" value="0.05" units="cm"/>
      <inkml:brushProperty name="color" value="#008C3A"/>
    </inkml:brush>
  </inkml:definitions>
  <inkml:trace contextRef="#ctx0" brushRef="#br0">9 282 6447 0 0,'-2'-10'773'0'0,"0"1"0"0"0,0-1-1 0 0,1 1 1 0 0,0-1 0 0 0,0 0 0 0 0,1 0-1 0 0,1 1 1 0 0,0-1 0 0 0,4-19-1 0 0,-3 23-149 0 0,0-1 0 0 0,0 1 0 0 0,1-1 0 0 0,0 1-1 0 0,0 0 1 0 0,0 0 0 0 0,1 0 0 0 0,4-5-1 0 0,-4 7-552 0 0,0-1 0 0 0,1 1 0 0 0,-1 0-1 0 0,1 1 1 0 0,-1-1 0 0 0,6-2-1 0 0,-1 1 73 0 0,14-9 567 0 0,1 1 0 0 0,49-19 1 0 0,-66 30-556 0 0,-1 0 1 0 0,1 0 0 0 0,0 1 0 0 0,0-1-1 0 0,0 1 1 0 0,0 1 0 0 0,0 0-1 0 0,0 0 1 0 0,0 0 0 0 0,0 1 0 0 0,0 0-1 0 0,0 0 1 0 0,0 0 0 0 0,0 1 0 0 0,0 0-1 0 0,10 6 1 0 0,-14-6-93 0 0,0 0 0 0 0,0 0-1 0 0,-1 0 1 0 0,1 1 0 0 0,-1-1-1 0 0,1 1 1 0 0,-1-1 0 0 0,0 1 0 0 0,0 0-1 0 0,0 0 1 0 0,-1 0 0 0 0,1 0-1 0 0,-1 1 1 0 0,0-1 0 0 0,0 0 0 0 0,0 1-1 0 0,0-1 1 0 0,0 0 0 0 0,-1 1-1 0 0,1-1 1 0 0,-1 6 0 0 0,0 2 57 0 0,0 0 0 0 0,0-1 0 0 0,-2 1 0 0 0,1 0 0 0 0,-6 18 0 0 0,3-17-30 0 0,-1 0-1 0 0,-1 0 0 0 0,0 0 1 0 0,0 0-1 0 0,-1-1 1 0 0,0 0-1 0 0,-1-1 1 0 0,-1 0-1 0 0,-10 11 1 0 0,6-8-4 0 0,-1-2 1 0 0,1 1-1 0 0,-2-2 1 0 0,1 0 0 0 0,-2-1-1 0 0,-20 10 1 0 0,31-17-72 0 0,-1 0 0 0 0,0 0 0 0 0,1-1 0 0 0,-1 1-1 0 0,0-2 1 0 0,0 1 0 0 0,0 0 0 0 0,0-1 0 0 0,0 0 0 0 0,1-1 0 0 0,-8 0-1 0 0,10 0-164 0 0,0 1-1 0 0,0-1 0 0 0,0 0 1 0 0,0 0-1 0 0,0 0 0 0 0,0 0 0 0 0,0 0 1 0 0,1-1-1 0 0,-1 1 0 0 0,0-1 1 0 0,1 0-1 0 0,-1 0 0 0 0,1 0 1 0 0,0 0-1 0 0,0 0 0 0 0,0 0 0 0 0,0-1 1 0 0,0 1-1 0 0,0-1 0 0 0,1 1 1 0 0,-1-1-1 0 0,1 0 0 0 0,-2-3 0 0 0,1-4-2641 0 0,2-2-5511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7.338"/>
    </inkml:context>
    <inkml:brush xml:id="br0">
      <inkml:brushProperty name="width" value="0.05" units="cm"/>
      <inkml:brushProperty name="height" value="0.05" units="cm"/>
      <inkml:brushProperty name="color" value="#008C3A"/>
    </inkml:brush>
  </inkml:definitions>
  <inkml:trace contextRef="#ctx0" brushRef="#br0">36 574 6447 0 0,'0'0'499'0'0,"0"2"-328"0"0,5 33 1864 0 0,4 37 10514 0 0,-8-41-10091 0 0,0-21-1792 0 0,-3 3 2791 0 0,2-13-3422 0 0,-1 0 1 0 0,1 0-1 0 0,-1 0 0 0 0,1 0 0 0 0,-1 0 0 0 0,1 0 0 0 0,-1 0 0 0 0,0 0 0 0 0,1 0 0 0 0,-1 0 0 0 0,1 0 1 0 0,-1 0-1 0 0,1 0 0 0 0,-1-1 0 0 0,1 1 0 0 0,-1 0 0 0 0,1 0 0 0 0,-1-1 0 0 0,1 1 0 0 0,-1 0 1 0 0,1-1-1 0 0,-1 1 0 0 0,1 0 0 0 0,0-1 0 0 0,-1 0 0 0 0,-3-2-27 0 0,2 1 0 0 0,-1-1 0 0 0,0 0 0 0 0,0 0 0 0 0,1-1 0 0 0,0 1-1 0 0,0 0 1 0 0,0-1 0 0 0,0 0 0 0 0,0 1 0 0 0,0-1 0 0 0,1 0 0 0 0,0 0 0 0 0,0 0 0 0 0,0 0 0 0 0,0-5 0 0 0,-1-4-33 0 0,2 1 0 0 0,-1-1 0 0 0,4-24 0 0 0,-2 27-38 0 0,0 1 1 0 0,1 0 0 0 0,1 0-1 0 0,0-1 1 0 0,0 2 0 0 0,0-1 0 0 0,1 0-1 0 0,1 1 1 0 0,-1-1 0 0 0,1 1-1 0 0,1 1 1 0 0,0-1 0 0 0,0 1-1 0 0,13-13 1 0 0,-11 13 3 0 0,1 1 0 0 0,0 0 0 0 0,0 0 0 0 0,1 0 0 0 0,-1 1 0 0 0,1 1 0 0 0,0 0-1 0 0,1 0 1 0 0,-1 1 0 0 0,1 0 0 0 0,-1 0 0 0 0,19-1 0 0 0,-17 4 55 0 0,-1 0 1 0 0,0 0-1 0 0,0 1 1 0 0,0 0-1 0 0,0 1 0 0 0,0 0 1 0 0,0 1-1 0 0,0 0 1 0 0,-1 0-1 0 0,0 1 0 0 0,1 1 1 0 0,-1 0-1 0 0,16 11 0 0 0,-24-15 135 0 0,-1 1-80 0 0,1 1 0 0 0,-1-1 0 0 0,0 1 0 0 0,0-1 1 0 0,0 1-1 0 0,1 3 0 0 0,-2-5-34 0 0,1 3 19 0 0,0-1 1 0 0,-1 1-1 0 0,0 0 1 0 0,0-1 0 0 0,0 1-1 0 0,0 0 1 0 0,0-1-1 0 0,-1 1 1 0 0,1 0 0 0 0,-1-1-1 0 0,0 1 1 0 0,-2 5-1 0 0,-4 6 166 0 0,-12 23 1 0 0,9-21-42 0 0,6-9-128 0 0,0 0-1 0 0,1 1 0 0 0,-1-1 1 0 0,1 1-1 0 0,1 0 1 0 0,0 0-1 0 0,0 0 1 0 0,0 13-1 0 0,2-16-17 0 0,0 0 0 0 0,0 0 1 0 0,1 0-1 0 0,0-1 0 0 0,0 1 0 0 0,1 0 0 0 0,-1-1 1 0 0,1 1-1 0 0,1-1 0 0 0,-1 1 0 0 0,1-1 0 0 0,-1 0 1 0 0,2 0-1 0 0,4 7 0 0 0,-4-8-85 0 0,0 0-1 0 0,1 0 1 0 0,-1 0-1 0 0,1-1 1 0 0,0 1-1 0 0,0-1 1 0 0,0-1 0 0 0,0 1-1 0 0,0 0 1 0 0,0-1-1 0 0,1 0 1 0 0,-1-1-1 0 0,1 1 1 0 0,0-1 0 0 0,-1 0-1 0 0,1 0 1 0 0,0-1-1 0 0,0 0 1 0 0,0 0-1 0 0,-1 0 1 0 0,1-1 0 0 0,9-2-1 0 0,-7 2-28 0 0,-1 0 0 0 0,0-1 0 0 0,1-1 0 0 0,-1 1 0 0 0,0-1 0 0 0,0 0 0 0 0,-1-1 0 0 0,1 1 0 0 0,0-1-1 0 0,-1-1 1 0 0,0 1 0 0 0,0-1 0 0 0,-1 0 0 0 0,1-1 0 0 0,-1 1 0 0 0,8-13 0 0 0,-10 13 90 0 0,-1 0-1 0 0,0 0 1 0 0,0-1-1 0 0,-1 1 1 0 0,0-1 0 0 0,0 1-1 0 0,0-1 1 0 0,0 1-1 0 0,-1-1 1 0 0,0 0 0 0 0,0 1-1 0 0,-1-1 1 0 0,1 0-1 0 0,-1 1 1 0 0,0-1 0 0 0,-4-9-1 0 0,-1-3 165 0 0,-1 1-1 0 0,0 0 0 0 0,-19-29 0 0 0,7 18 194 0 0,-2 0 0 0 0,-24-26 0 0 0,31 39-161 0 0,14 15-185 0 0,0 0 0 0 0,0 0 1 0 0,0 0-1 0 0,0 0 0 0 0,0 0 0 0 0,0-1 0 0 0,0 1 0 0 0,-1 0 1 0 0,1 0-1 0 0,0 0 0 0 0,0 0 0 0 0,0-1 0 0 0,0 1 1 0 0,0 0-1 0 0,0 0 0 0 0,0 0 0 0 0,0 0 0 0 0,0-1 0 0 0,0 1 1 0 0,0 0-1 0 0,0 0 0 0 0,0 0 0 0 0,0 0 0 0 0,0-1 0 0 0,0 1 1 0 0,0 0-1 0 0,0 0 0 0 0,0 0 0 0 0,0 0 0 0 0,0-1 1 0 0,1 1-1 0 0,-1 0 0 0 0,0 0 0 0 0,0 0 0 0 0,0 0 0 0 0,0 0 1 0 0,0 0-1 0 0,0-1 0 0 0,0 1 0 0 0,1 0 0 0 0,-1 0 0 0 0,0 0 1 0 0,0 0-1 0 0,0 0 0 0 0,0 0 0 0 0,0 0 0 0 0,1 0 1 0 0,-1 0-1 0 0,0 0 0 0 0,0 0 0 0 0,0-1 0 0 0,0 1 0 0 0,1 0 1 0 0,-1 0-1 0 0,18-2-25 0 0,20 3-241 0 0,-30-1 82 0 0,-1 1-1 0 0,1-2 1 0 0,-1 1-1 0 0,0-1 1 0 0,1 0-1 0 0,-1 0 0 0 0,0 0 1 0 0,1-1-1 0 0,-1-1 1 0 0,0 1-1 0 0,0-1 1 0 0,-1 0-1 0 0,1-1 1 0 0,-1 0-1 0 0,1 0 0 0 0,-1 0 1 0 0,0 0-1 0 0,-1-1 1 0 0,1 0-1 0 0,-1-1 1 0 0,0 1-1 0 0,0-1 1 0 0,-1 0-1 0 0,0 0 0 0 0,6-9 1 0 0,0-9-330 0 0,-2 0 0 0 0,0-1 1 0 0,-1 0-1 0 0,-1 0 0 0 0,2-28 0 0 0,16-65 4031 0 0,-24 117-3391 0 0,1 0-1 0 0,0 0 1 0 0,0 0 0 0 0,0 0 0 0 0,1 0 0 0 0,-1 1-1 0 0,0-1 1 0 0,0 0 0 0 0,0 1 0 0 0,0-1-1 0 0,1 1 1 0 0,-1-1 0 0 0,0 1 0 0 0,1 0 0 0 0,-1 0-1 0 0,0-1 1 0 0,0 1 0 0 0,1 0 0 0 0,-1 0 0 0 0,0 0-1 0 0,3 1 1 0 0,-2-1-27 0 0,1 1-1 0 0,-1 0 1 0 0,0 0-1 0 0,1 0 1 0 0,-1 0-1 0 0,0 1 1 0 0,0-1 0 0 0,0 1-1 0 0,1-1 1 0 0,1 4-1 0 0,3 1 44 0 0,-1 1 0 0 0,0 0-1 0 0,-1 1 1 0 0,0-1 0 0 0,6 13 0 0 0,1 6 191 0 0,-2 0 0 0 0,-1 0 1 0 0,-1 1-1 0 0,8 51 0 0 0,4 116 222 0 0,-17-155-561 0 0,-1-12-191 0 0,1 9-860 0 0,-2 0 1 0 0,-2 39-1 0 0,-2-50-338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8.052"/>
    </inkml:context>
    <inkml:brush xml:id="br0">
      <inkml:brushProperty name="width" value="0.05" units="cm"/>
      <inkml:brushProperty name="height" value="0.05" units="cm"/>
      <inkml:brushProperty name="color" value="#008C3A"/>
    </inkml:brush>
  </inkml:definitions>
  <inkml:trace contextRef="#ctx0" brushRef="#br0">0 114 4607 0 0,'1'-1'354'0'0,"6"-12"-249"0"0,-6 9 243 0 0,1 0 1 0 0,0 1 0 0 0,0-1-1 0 0,1 1 1 0 0,-1 0-1 0 0,5-6 1 0 0,1 3 1433 0 0,-1 0-1 0 0,1 0 0 0 0,11-6 1 0 0,-7 6-1144 0 0,0 0 1 0 0,0 1-1 0 0,0 1 1 0 0,17-5-1 0 0,-16 6-464 0 0,0 1 0 0 0,0 0 0 0 0,0 1 0 0 0,0 0 0 0 0,1 1 0 0 0,-1 0 0 0 0,0 2 0 0 0,15 2 0 0 0,-23-3-64 0 0,-1 0 0 0 0,1 0 0 0 0,-1 1 0 0 0,1 0-1 0 0,-1 0 1 0 0,0 0 0 0 0,0 0 0 0 0,1 1 0 0 0,-2-1 0 0 0,1 1 0 0 0,0 0 0 0 0,-1 0 0 0 0,1 1 0 0 0,-1-1 0 0 0,0 1 0 0 0,0 0-1 0 0,0-1 1 0 0,-1 1 0 0 0,1 1 0 0 0,-1-1 0 0 0,3 7 0 0 0,-2-2 272 0 0,-1 0 1 0 0,1 0-1 0 0,-2 0 0 0 0,1 1 1 0 0,-1-1-1 0 0,-1 1 0 0 0,0-1 1 0 0,0 1-1 0 0,-3 16 0 0 0,-1-1 511 0 0,1-12-464 0 0,1 0 1 0 0,1 0-1 0 0,0 1 0 0 0,1 19 1 0 0,0-29-401 0 0,1 0 0 0 0,-1-1 0 0 0,1 1 0 0 0,0-1 0 0 0,0 1-1 0 0,0-1 1 0 0,1 1 0 0 0,-1-1 0 0 0,1 0 0 0 0,0 0 0 0 0,0 1 0 0 0,0-1 0 0 0,0-1 0 0 0,1 1 0 0 0,-1 0 0 0 0,1-1 0 0 0,0 1 0 0 0,-1-1 0 0 0,1 1 0 0 0,0-1 0 0 0,5 2 0 0 0,0 0-246 0 0,1-1 0 0 0,-1 0-1 0 0,1-1 1 0 0,0 0 0 0 0,0 0-1 0 0,0-1 1 0 0,0 0 0 0 0,0 0-1 0 0,0-1 1 0 0,0 0 0 0 0,0-1-1 0 0,15-3 1 0 0,-24 4 201 0 0,1 0 0 0 0,0-1 0 0 0,-1 1 1 0 0,1-1-1 0 0,0 1 0 0 0,-1 0 0 0 0,1-1 0 0 0,-1 1 0 0 0,1-1 0 0 0,-1 1 0 0 0,1-1 0 0 0,-1 0 1 0 0,1 1-1 0 0,-1-1 0 0 0,0 1 0 0 0,1-1 0 0 0,-1 0 0 0 0,0 1 0 0 0,1-1 0 0 0,-1 0 0 0 0,0 1 1 0 0,0-1-1 0 0,0 0 0 0 0,0 0 0 0 0,0 1 0 0 0,0-2 0 0 0,-1-19-271 0 0,-3 10 350 0 0,0 1 0 0 0,0 0 0 0 0,-2 0-1 0 0,1 0 1 0 0,-1 0 0 0 0,-9-9 0 0 0,-4-10 97 0 0,3 6 6 0 0,9 14-3 0 0,1 0-1 0 0,0 0 1 0 0,0-1-1 0 0,-5-14 1 0 0,10 22-143 0 0,0 0 0 0 0,0-1 0 0 0,1 1-1 0 0,-1 0 1 0 0,1-1 0 0 0,-1 1 0 0 0,1 0 0 0 0,0-1 0 0 0,0 1 0 0 0,0 0 0 0 0,0-1 0 0 0,1 1-1 0 0,-1 0 1 0 0,1-1 0 0 0,-1 1 0 0 0,1 0 0 0 0,0-1 0 0 0,0 1 0 0 0,0 0 0 0 0,0 0 0 0 0,0 0 0 0 0,0 0-1 0 0,1 0 1 0 0,-1 0 0 0 0,4-3 0 0 0,-2 3-33 0 0,0-1-1 0 0,0 1 0 0 0,0 0 1 0 0,1 0-1 0 0,-1 1 1 0 0,1-1-1 0 0,0 1 1 0 0,-1-1-1 0 0,1 1 0 0 0,0 0 1 0 0,5 0-1 0 0,45-4-240 0 0,-50 5 238 0 0,5 0-59 0 0,1 0 0 0 0,-1 0 0 0 0,1 2 1 0 0,-1-1-1 0 0,1 1 0 0 0,-1 0 0 0 0,0 1 1 0 0,0 0-1 0 0,0 0 0 0 0,0 1 0 0 0,-1 0 0 0 0,1 1 1 0 0,-1 0-1 0 0,0 0 0 0 0,-1 1 0 0 0,1 0 1 0 0,11 12-1 0 0,-11-9 264 0 0,-1 0 1 0 0,0 0 0 0 0,0 1-1 0 0,-1 0 1 0 0,0 0-1 0 0,-1 1 1 0 0,0-1-1 0 0,-1 1 1 0 0,0 0-1 0 0,0 0 1 0 0,-1 1 0 0 0,-1-1-1 0 0,2 24 1 0 0,-2 12 786 0 0,-2-45-815 0 0,-2 5 440 0 0,2-17-627 0 0,2-1 0 0 0,-1 1 0 0 0,1 0 0 0 0,0 0-1 0 0,1 1 1 0 0,0-1 0 0 0,1 0 0 0 0,0 1 0 0 0,6-10 0 0 0,-6 11-52 0 0,1 0 0 0 0,1 0 0 0 0,-1 0 1 0 0,1 1-1 0 0,0 0 0 0 0,1 0 0 0 0,0 1 0 0 0,0-1 1 0 0,0 1-1 0 0,10-5 0 0 0,-16 10 71 0 0,2 0 0 0 0,-1-1 1 0 0,0 2-1 0 0,0-1 0 0 0,0 0 0 0 0,0 0 0 0 0,1 1 0 0 0,-1-1 0 0 0,0 1 1 0 0,0 0-1 0 0,1 0 0 0 0,-1 0 0 0 0,0 0 0 0 0,1 0 0 0 0,-1 0 1 0 0,0 0-1 0 0,1 1 0 0 0,3 1 0 0 0,-2 0 0 0 0,0 0 0 0 0,0 0 0 0 0,-1 0 0 0 0,1 1 0 0 0,-1-1 0 0 0,1 1 0 0 0,-1 0 0 0 0,0 0 0 0 0,4 5 0 0 0,0 1 47 0 0,0 0 0 0 0,-1 0 0 0 0,0 1 0 0 0,-1-1 1 0 0,0 2-1 0 0,6 18 0 0 0,-4-4-122 0 0,8 43 0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8.412"/>
    </inkml:context>
    <inkml:brush xml:id="br0">
      <inkml:brushProperty name="width" value="0.05" units="cm"/>
      <inkml:brushProperty name="height" value="0.05" units="cm"/>
      <inkml:brushProperty name="color" value="#008C3A"/>
    </inkml:brush>
  </inkml:definitions>
  <inkml:trace contextRef="#ctx0" brushRef="#br0">238 28 12439 0 0,'-14'-8'1323'0'0,"9"5"-1174"0"0,0 1 0 0 0,0 0 0 0 0,-1 0 0 0 0,1 1 0 0 0,-6-2 0 0 0,-7 1 3560 0 0,-25-2 1 0 0,32 4-2549 0 0,0 0 0 0 0,1 1 0 0 0,-1 0-1 0 0,-11 2 1 0 0,17-2-982 0 0,0 1 1 0 0,0-1-1 0 0,1 1 1 0 0,-1 0-1 0 0,1 0 0 0 0,-1 0 1 0 0,1 1-1 0 0,0 0 1 0 0,0-1-1 0 0,-7 7 0 0 0,11-8-170 0 0,-1 0-1 0 0,1 0 1 0 0,-1 0-1 0 0,1 0 0 0 0,-1 0 1 0 0,1-1-1 0 0,-1 1 0 0 0,1 0 1 0 0,0 0-1 0 0,0 0 1 0 0,-1 0-1 0 0,1 1 0 0 0,0-1 1 0 0,0 0-1 0 0,0 0 1 0 0,0 0-1 0 0,0 0 0 0 0,0 0 1 0 0,1 1-1 0 0,6 17-1 0 0,-2-12-83 0 0,1-1-1 0 0,0 0 0 0 0,0-1 1 0 0,0 1-1 0 0,1-1 1 0 0,-1-1-1 0 0,1 1 1 0 0,1-1-1 0 0,8 4 1 0 0,13 9-323 0 0,-1 0-140 0 0,-2 1 1 0 0,43 39-1 0 0,-62-50 500 0 0,1 1 0 0 0,-1 0 1 0 0,0 0-1 0 0,-1 0 0 0 0,0 1 0 0 0,0 0 1 0 0,-1 0-1 0 0,0 1 0 0 0,-1-1 0 0 0,0 1 1 0 0,0 0-1 0 0,2 14 0 0 0,-5-19 83 0 0,-1-1 0 0 0,1 1 0 0 0,-1-1 1 0 0,0 1-1 0 0,-1 0 0 0 0,1-1 0 0 0,-1 1 0 0 0,0-1 0 0 0,0 1 0 0 0,0-1 0 0 0,0 1 1 0 0,-1-1-1 0 0,0 0 0 0 0,-3 5 0 0 0,2-3 113 0 0,-1 0 0 0 0,0-1 0 0 0,-1 0 0 0 0,0 1 1 0 0,1-2-1 0 0,-2 1 0 0 0,1 0 0 0 0,-12 6 0 0 0,9-6-11 0 0,-1 0 0 0 0,0 0 0 0 0,0-1 0 0 0,0-1 0 0 0,0 0 0 0 0,-1 0 0 0 0,1 0 0 0 0,-1-1 0 0 0,0-1 0 0 0,0 0 0 0 0,0 0 0 0 0,0-1 0 0 0,-13-1 0 0 0,18 0-324 0 0,1 1-1 0 0,-1-1 1 0 0,1 0 0 0 0,-1-1-1 0 0,1 1 1 0 0,-1-1-1 0 0,1 0 1 0 0,-6-4 0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8.789"/>
    </inkml:context>
    <inkml:brush xml:id="br0">
      <inkml:brushProperty name="width" value="0.05" units="cm"/>
      <inkml:brushProperty name="height" value="0.05" units="cm"/>
      <inkml:brushProperty name="color" value="#008C3A"/>
    </inkml:brush>
  </inkml:definitions>
  <inkml:trace contextRef="#ctx0" brushRef="#br0">0 61 18167 0 0,'0'0'830'0'0,"2"0"-14"0"0,40-2 1184 0 0,77-15 1 0 0,-37 4-688 0 0,-68 11-2298 0 0,0-2 0 0 0,0 1 0 0 0,24-11 0 0 0,-35 13-959 0 0,2-3-324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9.149"/>
    </inkml:context>
    <inkml:brush xml:id="br0">
      <inkml:brushProperty name="width" value="0.05" units="cm"/>
      <inkml:brushProperty name="height" value="0.05" units="cm"/>
      <inkml:brushProperty name="color" value="#008C3A"/>
    </inkml:brush>
  </inkml:definitions>
  <inkml:trace contextRef="#ctx0" brushRef="#br0">39 0 13823 0 0,'0'0'1247'0'0,"0"2"-1023"0"0,5 26 387 0 0,-5-10 2834 0 0,0 0 1 0 0,-4 21 0 0 0,1-12-2197 0 0,-15 92 2 0 0,11-82-779 0 0,2 1 0 0 0,1 1 1 0 0,1 50-1 0 0,5-42-1488 0 0,-1-26-160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19.884"/>
    </inkml:context>
    <inkml:brush xml:id="br0">
      <inkml:brushProperty name="width" value="0.05" units="cm"/>
      <inkml:brushProperty name="height" value="0.05" units="cm"/>
      <inkml:brushProperty name="color" value="#008C3A"/>
    </inkml:brush>
  </inkml:definitions>
  <inkml:trace contextRef="#ctx0" brushRef="#br0">147 262 5527 0 0,'1'2'13546'0'0,"1"1"-13286"0"0,-1-1 1 0 0,0 1 0 0 0,0 0-1 0 0,0-1 1 0 0,0 1 0 0 0,-1 0 0 0 0,1 0-1 0 0,-1 0 1 0 0,0 0 0 0 0,1 0-1 0 0,-1 0 1 0 0,-1-1 0 0 0,1 1-1 0 0,-1 3 1 0 0,-1 9 715 0 0,-8 22 0 0 0,4-14-172 0 0,-16 54 761 0 0,-40 93 1 0 0,30-88-1165 0 0,28-70-342 0 0,-12 35 30 0 0,16-45-186 0 0,0-4-379 0 0,1-1 299 0 0,-1 1-1 0 0,0 0 1 0 0,1-1 0 0 0,-1 1 0 0 0,0 0-1 0 0,-1-1 1 0 0,1-2 0 0 0,-1-7-261 0 0,36-301-8481 0 0,-35 310 8861 0 0,2-8-185 0 0,0 0 0 0 0,1 0 0 0 0,4-12-1 0 0,-6 21 274 0 0,-1 0 0 0 0,1 0 0 0 0,0 0 0 0 0,0 1 0 0 0,-1-1 0 0 0,1 0 0 0 0,0 1 0 0 0,1-1 0 0 0,-1 1 0 0 0,0-1 0 0 0,0 1 0 0 0,1 0 0 0 0,-1-1 0 0 0,1 1 0 0 0,-1 0 0 0 0,1 0 0 0 0,-1 0 0 0 0,1 0 0 0 0,0 0 0 0 0,-1 0 0 0 0,1 1 0 0 0,0-1 0 0 0,0 1 0 0 0,0-1 0 0 0,-1 1 0 0 0,3-1 0 0 0,0 2 143 0 0,0 0 0 0 0,0 0 0 0 0,0 0 0 0 0,0 0 0 0 0,-1 1 0 0 0,1 0 0 0 0,0 0 0 0 0,-1 0 0 0 0,0 0 0 0 0,1 0 0 0 0,-1 1 0 0 0,4 3 0 0 0,3 2 191 0 0,15 11 476 0 0,-1 1 0 0 0,-1 1 0 0 0,-1 1 0 0 0,-1 1 0 0 0,32 47 0 0 0,-15-14 424 0 0,50 68 1927 0 0,-88-123-3147 0 0,0-1 1 0 0,0 0-1 0 0,0 0 1 0 0,0 0-1 0 0,0 1 1 0 0,0-1-1 0 0,1 0 1 0 0,-1 0-1 0 0,0 0 1 0 0,0 1-1 0 0,0-1 1 0 0,0 0-1 0 0,1 0 1 0 0,-1 0-1 0 0,0 0 1 0 0,0 0-1 0 0,1 1 1 0 0,-1-1-1 0 0,0 0 1 0 0,0 0-1 0 0,0 0 1 0 0,1 0-1 0 0,-1 0 1 0 0,0 0-1 0 0,0 0 1 0 0,1 0-1 0 0,-1 0 1 0 0,0 0 0 0 0,0 0-1 0 0,1 0 1 0 0,-1 0-1 0 0,0 0 1 0 0,0 0-1 0 0,1 0 1 0 0,-1 0-1 0 0,0 0 1 0 0,0 0-1 0 0,1 0 1 0 0,-1-1-1 0 0,0 1 1 0 0,5-12 371 0 0,-3-18-328 0 0,-15-160 232 0 0,1 44-160 0 0,12 142-161 0 0,-5-286-2065 0 0,7 270 110 0 0,0 1-5214 0 0,1 5-2125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0.273"/>
    </inkml:context>
    <inkml:brush xml:id="br0">
      <inkml:brushProperty name="width" value="0.05" units="cm"/>
      <inkml:brushProperty name="height" value="0.05" units="cm"/>
      <inkml:brushProperty name="color" value="#008C3A"/>
    </inkml:brush>
  </inkml:definitions>
  <inkml:trace contextRef="#ctx0" brushRef="#br0">64 66 10135 0 0,'0'0'778'0'0,"4"10"1412"0"0,-3-5-1312 0 0,0 0 0 0 0,-1 1 1 0 0,1-1-1 0 0,-1 0 0 0 0,0 0 0 0 0,0 0 0 0 0,-1 0 0 0 0,0 1 0 0 0,1-1 0 0 0,-2 0 0 0 0,-1 5 0 0 0,-4 10 799 0 0,-14 28 0 0 0,7-18-455 0 0,10-22-937 0 0,0 2 0 0 0,1-1-1 0 0,1 0 1 0 0,-1 1-1 0 0,1-1 1 0 0,1 1 0 0 0,-1 16-1 0 0,2-24-263 0 0,0 1-1 0 0,0 0 0 0 0,0 0 1 0 0,1-1-1 0 0,-1 1 0 0 0,1 0 0 0 0,0-1 1 0 0,0 1-1 0 0,0-1 0 0 0,0 1 1 0 0,0-1-1 0 0,0 1 0 0 0,1-1 1 0 0,-1 0-1 0 0,1 1 0 0 0,-1-1 0 0 0,1 0 1 0 0,0 0-1 0 0,0 0 0 0 0,0 0 1 0 0,0-1-1 0 0,0 1 0 0 0,1-1 1 0 0,-1 1-1 0 0,0-1 0 0 0,1 0 0 0 0,-1 1 1 0 0,1-1-1 0 0,-1-1 0 0 0,1 1 1 0 0,4 1-1 0 0,6 0-79 0 0,0 0 1 0 0,1-1-1 0 0,-1 0 0 0 0,0-1 1 0 0,18-2-1 0 0,-23 1-33 0 0,1 0 0 0 0,-1-1 0 0 0,0 0 0 0 0,0 0 0 0 0,0-1 0 0 0,0 0 0 0 0,-1 0 0 0 0,1-1 0 0 0,11-8 0 0 0,-15 10 52 0 0,-1-1 0 0 0,1-1 0 0 0,-1 1 0 0 0,0 0 0 0 0,0-1 0 0 0,0 1 0 0 0,0-1 0 0 0,-1 0 0 0 0,1 0 0 0 0,-1 0 0 0 0,0-1 0 0 0,0 1 0 0 0,1-5 0 0 0,-1 2 25 0 0,-1-1 1 0 0,0 1-1 0 0,0 0 1 0 0,0 0-1 0 0,-1-1 1 0 0,0 1 0 0 0,-2-13-1 0 0,-1 6 55 0 0,0 1 1 0 0,-1-1-1 0 0,0 1 1 0 0,-1 0-1 0 0,0 0 1 0 0,-1 1-1 0 0,0-1 1 0 0,-12-15-1 0 0,9 17-13 0 0,0 0 0 0 0,-1 0 1 0 0,0 1-1 0 0,-1 0 0 0 0,0 1 0 0 0,0 0 0 0 0,-1 1 0 0 0,0 0 0 0 0,-1 1 1 0 0,-14-6-1 0 0,26 12-550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0.634"/>
    </inkml:context>
    <inkml:brush xml:id="br0">
      <inkml:brushProperty name="width" value="0.05" units="cm"/>
      <inkml:brushProperty name="height" value="0.05" units="cm"/>
      <inkml:brushProperty name="color" value="#008C3A"/>
    </inkml:brush>
  </inkml:definitions>
  <inkml:trace contextRef="#ctx0" brushRef="#br0">18 1 12439 0 0,'-17'1'16096'0'0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1.227"/>
    </inkml:context>
    <inkml:brush xml:id="br0">
      <inkml:brushProperty name="width" value="0.05" units="cm"/>
      <inkml:brushProperty name="height" value="0.05" units="cm"/>
      <inkml:brushProperty name="color" value="#008C3A"/>
    </inkml:brush>
  </inkml:definitions>
  <inkml:trace contextRef="#ctx0" brushRef="#br0">1 44 11055 0 0,'0'0'852'0'0,"0"1"-560"0"0,7 31 3745 0 0,-2-16-523 0 0,3 31 0 0 0,-2 12-1253 0 0,2-1 0 0 0,18 62 0 0 0,-25-119-1768 0 0,-1-5-206 0 0,-2-12-139 0 0,-4-24-193 0 0,2 17 57 0 0,1 0 1 0 0,0 0 0 0 0,2-1 0 0 0,2-34-1 0 0,0 47-50 0 0,0 1 0 0 0,1-1-1 0 0,0 1 1 0 0,1-1-1 0 0,0 1 1 0 0,0 0-1 0 0,1 0 1 0 0,1 1-1 0 0,-1-1 1 0 0,2 1 0 0 0,-1 0-1 0 0,8-9 1 0 0,-10 14 17 0 0,1 1-1 0 0,-1 0 1 0 0,1-1 0 0 0,0 2 0 0 0,4-4 0 0 0,2 1-43 0 0,0 4 48 0 0,-8 1 23 0 0,1 1-1 0 0,-1 0 0 0 0,0-1 1 0 0,0 1-1 0 0,1 0 1 0 0,-1 0-1 0 0,0 0 1 0 0,0 1-1 0 0,0-1 1 0 0,0 1-1 0 0,0-1 1 0 0,0 1-1 0 0,-1-1 1 0 0,1 1-1 0 0,0 0 1 0 0,-1 0-1 0 0,1 0 1 0 0,-1 0-1 0 0,2 4 1 0 0,1 2 43 0 0,0 0 0 0 0,0 0-1 0 0,4 17 1 0 0,-1 3 161 0 0,-2 0-1 0 0,-1 0 1 0 0,2 49-1 0 0,-11 86-174 0 0,3-152-507 0 0,0 5-434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1.662"/>
    </inkml:context>
    <inkml:brush xml:id="br0">
      <inkml:brushProperty name="width" value="0.05" units="cm"/>
      <inkml:brushProperty name="height" value="0.05" units="cm"/>
      <inkml:brushProperty name="color" value="#008C3A"/>
    </inkml:brush>
  </inkml:definitions>
  <inkml:trace contextRef="#ctx0" brushRef="#br0">6 243 7831 0 0,'-5'-6'14384'0'0,"7"-1"-13421"0"0,-1 6-793 0 0,0-1 0 0 0,0 1-1 0 0,0 0 1 0 0,0 0 0 0 0,0-1 0 0 0,0 1 0 0 0,1 0 0 0 0,-1 0-1 0 0,0 0 1 0 0,1 1 0 0 0,-1-1 0 0 0,1 0 0 0 0,2-1 0 0 0,24-7 804 0 0,-20 7-813 0 0,52-13 208 0 0,-33 8-151 0 0,39-13-1 0 0,-59 17-234 0 0,0 0 0 0 0,0 0 1 0 0,-1-1-1 0 0,0 0 0 0 0,1 0 0 0 0,-1-1 0 0 0,-1 1 1 0 0,1-1-1 0 0,7-8 0 0 0,-11 10 10 0 0,0 0-1 0 0,0 0 1 0 0,0 0 0 0 0,-1 0 0 0 0,1 0-1 0 0,0 0 1 0 0,-1 0 0 0 0,0-1-1 0 0,0 1 1 0 0,0 0 0 0 0,0-1-1 0 0,-1 1 1 0 0,1-1 0 0 0,-1 1 0 0 0,0-1-1 0 0,0 1 1 0 0,0-1 0 0 0,0 1-1 0 0,-1-1 1 0 0,0 1 0 0 0,1-1-1 0 0,-2-3 1 0 0,0 4 30 0 0,-1-1 0 0 0,1 1 0 0 0,0 0 0 0 0,-1 0-1 0 0,0 0 1 0 0,-4-3 0 0 0,5 5-1 0 0,0 0 0 0 0,0 0-1 0 0,0 0 1 0 0,0 0 0 0 0,0 0 0 0 0,0 1 0 0 0,0-1-1 0 0,0 1 1 0 0,0 0 0 0 0,0-1 0 0 0,0 1 0 0 0,0 0-1 0 0,0 0 1 0 0,0 1 0 0 0,-1-1 0 0 0,1 0 0 0 0,0 1-1 0 0,0-1 1 0 0,0 1 0 0 0,0-1 0 0 0,0 1 0 0 0,0 0-1 0 0,0 0 1 0 0,1 0 0 0 0,-1 0 0 0 0,-3 3-1 0 0,-2 1 91 0 0,0 0-1 0 0,0 1 0 0 0,1-1 0 0 0,-1 2 0 0 0,-5 6 0 0 0,-1 5 192 0 0,0 0 0 0 0,1 0-1 0 0,1 1 1 0 0,1 0 0 0 0,-14 35 0 0 0,18-37-188 0 0,1-1 0 0 0,1 2-1 0 0,0-1 1 0 0,1 0-1 0 0,1 1 1 0 0,1-1 0 0 0,1 28-1 0 0,0-36-86 0 0,1-1 0 0 0,1 0-1 0 0,0 1 1 0 0,0-1 0 0 0,0 0-1 0 0,1 0 1 0 0,0 0-1 0 0,1 0 1 0 0,0-1 0 0 0,0 0-1 0 0,0 1 1 0 0,9 9 0 0 0,-10-14-179 0 0,0 0 1 0 0,0 0-1 0 0,1 0 1 0 0,-1 0-1 0 0,1-1 1 0 0,-1 1 0 0 0,1-1-1 0 0,0 0 1 0 0,0 0-1 0 0,0-1 1 0 0,5 2-1 0 0,-5-2-343 0 0,0 0 0 0 0,0 0 0 0 0,0-1 0 0 0,0 0 0 0 0,0 0 0 0 0,1 0 0 0 0,-1 0 0 0 0,0-1 0 0 0,0 1 0 0 0,0-1 0 0 0,0 0 0 0 0,0 0 0 0 0,4-3 0 0 0,5-1-8045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2.037"/>
    </inkml:context>
    <inkml:brush xml:id="br0">
      <inkml:brushProperty name="width" value="0.05" units="cm"/>
      <inkml:brushProperty name="height" value="0.05" units="cm"/>
      <inkml:brushProperty name="color" value="#008C3A"/>
    </inkml:brush>
  </inkml:definitions>
  <inkml:trace contextRef="#ctx0" brushRef="#br0">1 53 7831 0 0,'0'0'706'0'0,"10"-8"-574"0"0,-5 5 2512 0 0,-3 2-1673 0 0,1 0 1 0 0,0 0 0 0 0,0 0 0 0 0,-1 0 0 0 0,1 1-1 0 0,0-1 1 0 0,0 1 0 0 0,0 0 0 0 0,0 0-1 0 0,0 0 1 0 0,5 0 0 0 0,-6 1-754 0 0,0 0-1 0 0,0-1 1 0 0,0 1 0 0 0,-1 0-1 0 0,1 0 1 0 0,0 0 0 0 0,0 1-1 0 0,-1-1 1 0 0,1 0 0 0 0,-1 1-1 0 0,1-1 1 0 0,-1 1 0 0 0,1-1-1 0 0,-1 1 1 0 0,0-1 0 0 0,0 1-1 0 0,0 0 1 0 0,1 2 0 0 0,4 9 236 0 0,-1 0 0 0 0,-1 1 0 0 0,0-1 0 0 0,-1 1 0 0 0,3 19 0 0 0,3 15 222 0 0,-7-38-588 0 0,10 33 253 0 0,-11-40-325 0 0,1 1 1 0 0,-1-1-1 0 0,1 1 1 0 0,0-1-1 0 0,0 1 0 0 0,0-1 1 0 0,1 0-1 0 0,-1 0 1 0 0,4 3-1 0 0,-5-5-22 0 0,1 0 0 0 0,-1 0 0 0 0,0 0 0 0 0,1 0 0 0 0,-1 0 0 0 0,1-1 0 0 0,-1 1 0 0 0,1 0 0 0 0,0-1 1 0 0,-1 1-1 0 0,1-1 0 0 0,0 0 0 0 0,-1 1 0 0 0,1-1 0 0 0,0 0 0 0 0,-1 0 0 0 0,1 0 0 0 0,0 0 0 0 0,0-1 0 0 0,-1 1 0 0 0,1 0 0 0 0,0-1 0 0 0,-1 1 0 0 0,1-1 0 0 0,-1 1 0 0 0,1-1 0 0 0,-1 0 0 0 0,1 0 1 0 0,-1 1-1 0 0,1-1 0 0 0,-1 0 0 0 0,0-1 0 0 0,3-1 0 0 0,-3 3-8 0 0,8-8-172 0 0,-1 0-1 0 0,1 0 0 0 0,-1-1 1 0 0,-1 0-1 0 0,13-18 1 0 0,27-56-644 0 0,-31 51 646 0 0,44-79-24 0 0,-59 110 697 0 0,0 1-434 0 0,1 1 0 0 0,-1-1 0 0 0,0 1 0 0 0,1 0 0 0 0,-1-1 0 0 0,0 1 0 0 0,1 0 0 0 0,-1 0 0 0 0,0 0 0 0 0,0 0 0 0 0,0 0 0 0 0,1 0 0 0 0,-1 0 0 0 0,0 1 0 0 0,-1-1 0 0 0,1 0 0 0 0,1 2 0 0 0,14 29 240 0 0,-10-19-96 0 0,14 27 161 0 0,2-1 0 0 0,38 51 0 0 0,-29-46-391 0 0,-30-43-214 0 0,1-11-3630 0 0,-1 0 2362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2.383"/>
    </inkml:context>
    <inkml:brush xml:id="br0">
      <inkml:brushProperty name="width" value="0.05" units="cm"/>
      <inkml:brushProperty name="height" value="0.05" units="cm"/>
      <inkml:brushProperty name="color" value="#008C3A"/>
    </inkml:brush>
  </inkml:definitions>
  <inkml:trace contextRef="#ctx0" brushRef="#br0">1 1 18455 0 0,'0'0'846'0'0,"1"1"-17"0"0,7 9-550 0 0,-1 1 0 0 0,0 0 0 0 0,0 0 0 0 0,-1 1 0 0 0,-1 0 0 0 0,0 0 0 0 0,0 0 0 0 0,2 15-1 0 0,10 45 2224 0 0,11 120-1 0 0,-22-106-1948 0 0,-3 0 1 0 0,-16 147-1 0 0,11-215-1002 0 0,-1 1-1 0 0,0-1 0 0 0,-2 0 1 0 0,0 0-1 0 0,-1-1 1 0 0,-12 28-1 0 0,17-44 110 0 0,0 1-1 0 0,0 0 0 0 0,-1 0 0 0 0,1-1 0 0 0,0 1 0 0 0,-1 0 1 0 0,1-1-1 0 0,-1 0 0 0 0,1 1 0 0 0,-3 1 0 0 0,-4 1-1763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3.044"/>
    </inkml:context>
    <inkml:brush xml:id="br0">
      <inkml:brushProperty name="width" value="0.05" units="cm"/>
      <inkml:brushProperty name="height" value="0.05" units="cm"/>
      <inkml:brushProperty name="color" value="#008C3A"/>
    </inkml:brush>
  </inkml:definitions>
  <inkml:trace contextRef="#ctx0" brushRef="#br0">0 141 7831 0 0,'2'0'603'0'0,"5"-2"-139"0"0,1 0-1 0 0,0 1 1 0 0,-1 1 0 0 0,1-1-1 0 0,-1 1 1 0 0,1 1-1 0 0,0-1 1 0 0,-1 1 0 0 0,1 0-1 0 0,-1 1 1 0 0,0 0 0 0 0,1 0-1 0 0,-1 1 1 0 0,8 3 0 0 0,-4 1 109 0 0,0 0 1 0 0,0 0 0 0 0,0 2 0 0 0,-1-1 0 0 0,0 1-1 0 0,-1 0 1 0 0,0 1 0 0 0,0 0 0 0 0,-1 1 0 0 0,-1 0 0 0 0,1 0-1 0 0,7 17 1 0 0,-2-1 533 0 0,-2 1 0 0 0,0 0 0 0 0,-2 1 0 0 0,7 40 0 0 0,-15-67 25 0 0,-3-17-984 0 0,0-10-213 0 0,0-1 0 0 0,2 1 0 0 0,1-1 0 0 0,2 1-1 0 0,8-42 1 0 0,-7 48-172 0 0,2-1 0 0 0,0 1-1 0 0,1 1 1 0 0,1-1 0 0 0,1 1-1 0 0,1 1 1 0 0,20-29 0 0 0,-24 38 20 0 0,1 0-1 0 0,0 1 1 0 0,0 0 0 0 0,1 0 0 0 0,0 1 0 0 0,0 0-1 0 0,0 0 1 0 0,1 1 0 0 0,0 0 0 0 0,0 0 0 0 0,13-3 0 0 0,-16 6 154 0 0,-1 0 0 0 0,1 0 1 0 0,-1 1-1 0 0,1 0 1 0 0,0 0-1 0 0,0 1 1 0 0,-1 0-1 0 0,1 0 1 0 0,0 0-1 0 0,0 0 0 0 0,0 1 1 0 0,-1 0-1 0 0,1 1 1 0 0,0-1-1 0 0,-1 1 1 0 0,1 0-1 0 0,-1 0 0 0 0,0 1 1 0 0,0-1-1 0 0,0 1 1 0 0,5 4-1 0 0,-7-5 121 0 0,0 0 1 0 0,-1 0-1 0 0,1 1 0 0 0,0 0 0 0 0,-1-1 1 0 0,0 1-1 0 0,0 0 0 0 0,0 0 0 0 0,0 0 1 0 0,0 0-1 0 0,-1 1 0 0 0,1-1 1 0 0,-1 0-1 0 0,0 1 0 0 0,0-1 0 0 0,0 1 1 0 0,0-1-1 0 0,-1 1 0 0 0,1-1 0 0 0,-1 1 1 0 0,0 5-1 0 0,-2 3 469 0 0,0 0 0 0 0,0 0 0 0 0,-2 0 1 0 0,-8 22-1 0 0,-1 4 324 0 0,6-13-453 0 0,-4 33-1 0 0,9-46-291 0 0,1-1 0 0 0,1 0 0 0 0,0 1 0 0 0,1-1 0 0 0,3 17 0 0 0,-3-22-136 0 0,0 0 0 0 0,1-1 0 0 0,0 1-1 0 0,1-1 1 0 0,-1 1 0 0 0,1-1 0 0 0,0 0 0 0 0,0 0 0 0 0,1 0 0 0 0,-1 0-1 0 0,1-1 1 0 0,6 6 0 0 0,-8-8 11 0 0,0 0 1 0 0,1 0-1 0 0,-1 0 0 0 0,1-1 0 0 0,-1 1 0 0 0,1 0 1 0 0,-1-1-1 0 0,1 0 0 0 0,0 0 0 0 0,0 0 1 0 0,0 0-1 0 0,0 0 0 0 0,0-1 0 0 0,0 1 1 0 0,0-1-1 0 0,0 1 0 0 0,0-1 0 0 0,0 0 0 0 0,0-1 1 0 0,0 1-1 0 0,0 0 0 0 0,0-1 0 0 0,0 0 1 0 0,0 1-1 0 0,5-3 0 0 0,-6 1-34 0 0,0 1 1 0 0,1 0-1 0 0,-1-1 0 0 0,0 0 0 0 0,0 1 1 0 0,0-1-1 0 0,0 0 0 0 0,0 0 1 0 0,0 0-1 0 0,-1 0 0 0 0,1 0 0 0 0,-1-1 1 0 0,1 1-1 0 0,-1 0 0 0 0,0-1 0 0 0,0 1 1 0 0,0-1-1 0 0,0 0 0 0 0,0 1 0 0 0,-1-1 1 0 0,1-3-1 0 0,1-6-77 0 0,-2 0 1 0 0,0 0-1 0 0,-1-19 1 0 0,-1 11 100 0 0,1 2-5 0 0,0-17 13 0 0,4-61 0 0 0,-3 86 11 0 0,2 0-1 0 0,0 1 1 0 0,0-1 0 0 0,0 1-1 0 0,1 0 1 0 0,1 0-1 0 0,0 0 1 0 0,0 0-1 0 0,0 1 1 0 0,1-1 0 0 0,8-9-1 0 0,-11 16 6 0 0,0 0-1 0 0,0-1 0 0 0,0 1 1 0 0,0 0-1 0 0,0 1 1 0 0,0-1-1 0 0,1 0 1 0 0,-1 1-1 0 0,1-1 1 0 0,-1 1-1 0 0,1 0 1 0 0,4-2-1 0 0,1 4 6 0 0,-5 0 19 0 0,-1 1 0 0 0,0-1 0 0 0,1 1 1 0 0,-1-1-1 0 0,0 1 0 0 0,0 0 0 0 0,0 0 0 0 0,0 0 0 0 0,-1 0 0 0 0,1 0 0 0 0,0 0 1 0 0,-1 1-1 0 0,1-1 0 0 0,-1 0 0 0 0,0 1 0 0 0,0-1 0 0 0,1 4 0 0 0,2 7 172 0 0,0 0-1 0 0,1 14 1 0 0,-4-23-140 0 0,8 68 1109 0 0,-3-12-288 0 0,-6-59-739 0 0,2-1-128 0 0,0-1 0 0 0,-1 0-1 0 0,1 0 1 0 0,-1 0 0 0 0,1 0 0 0 0,-1-1 0 0 0,1 1-1 0 0,-1 0 1 0 0,0 0 0 0 0,2-3 0 0 0,0 2-17 0 0,27-28-260 0 0,-14 13 98 0 0,30-23 1 0 0,-41 36 157 0 0,0 0 1 0 0,0 1-1 0 0,0 0 1 0 0,0 0-1 0 0,1 0 1 0 0,0 1 0 0 0,-1 0-1 0 0,1 0 1 0 0,0 0-1 0 0,12-1 1 0 0,-15 3 38 0 0,-1 0 1 0 0,0 1-1 0 0,1-1 0 0 0,-1 0 1 0 0,0 1-1 0 0,1 0 1 0 0,-1-1-1 0 0,0 1 0 0 0,0 0 1 0 0,0 0-1 0 0,0 0 0 0 0,0 1 1 0 0,0-1-1 0 0,0 0 0 0 0,0 1 1 0 0,0-1-1 0 0,0 1 0 0 0,-1 0 1 0 0,1 0-1 0 0,-1-1 1 0 0,1 1-1 0 0,-1 0 0 0 0,2 3 1 0 0,3 6 148 0 0,-1-1 0 0 0,0 1 0 0 0,4 14 0 0 0,-8-23-162 0 0,4 14 117 0 0,0-1-131 0 0,0-1 0 0 0,1 1 0 0 0,0-1 0 0 0,1 0-1 0 0,14 20 1 0 0,-20-33-130 0 0,0 1-1 0 0,0-1 0 0 0,0 0 0 0 0,0 0 0 0 0,1 0 1 0 0,-1 0-1 0 0,0 0 0 0 0,1-1 0 0 0,-1 1 1 0 0,0 0-1 0 0,1 0 0 0 0,-1-1 0 0 0,1 1 1 0 0,-1-1-1 0 0,1 0 0 0 0,-1 1 0 0 0,1-1 0 0 0,-1 0 1 0 0,1 0-1 0 0,-1 0 0 0 0,1 0 0 0 0,0 0 1 0 0,1 0-1 0 0,7-3-1396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3.381"/>
    </inkml:context>
    <inkml:brush xml:id="br0">
      <inkml:brushProperty name="width" value="0.05" units="cm"/>
      <inkml:brushProperty name="height" value="0.05" units="cm"/>
      <inkml:brushProperty name="color" value="#008C3A"/>
    </inkml:brush>
  </inkml:definitions>
  <inkml:trace contextRef="#ctx0" brushRef="#br0">273 37 21023 0 0,'-7'-4'1899'0'0,"2"2"-2013"0"0,-7-5 743 0 0,-1 2-1 0 0,1-1 1 0 0,-16-3-1 0 0,24 8-411 0 0,0 0 0 0 0,0 1 0 0 0,-1-1-1 0 0,1 1 1 0 0,0 0 0 0 0,-1 0 0 0 0,1 0-1 0 0,0 0 1 0 0,-1 1 0 0 0,1 0 0 0 0,0 0-1 0 0,0 0 1 0 0,0 0 0 0 0,-5 3 0 0 0,4-2-146 0 0,-1 1 1 0 0,1 1-1 0 0,-1-1 1 0 0,1 1-1 0 0,0 0 1 0 0,0 0-1 0 0,1 0 1 0 0,-1 0-1 0 0,1 1 1 0 0,-5 7-1 0 0,7-10-84 0 0,1 1-1 0 0,0-1 1 0 0,0 0 0 0 0,-1 1 0 0 0,2-1-1 0 0,-1 0 1 0 0,0 1 0 0 0,0-1 0 0 0,1 1-1 0 0,-1-1 1 0 0,1 1 0 0 0,0 0-1 0 0,0-1 1 0 0,0 1 0 0 0,0-1 0 0 0,0 1-1 0 0,1-1 1 0 0,-1 1 0 0 0,1-1 0 0 0,0 1-1 0 0,-1-1 1 0 0,1 1 0 0 0,0-1-1 0 0,0 0 1 0 0,1 1 0 0 0,-1-1 0 0 0,0 0-1 0 0,3 2 1 0 0,4 5-283 0 0,0-1 0 0 0,0-1 1 0 0,1 1-1 0 0,0-1 0 0 0,0-1 0 0 0,1 0 0 0 0,18 9 1 0 0,-18-10 28 0 0,0 0 1 0 0,-1 0-1 0 0,1 1 0 0 0,-1 1 1 0 0,-1-1-1 0 0,1 1 1 0 0,-1 1-1 0 0,12 14 1 0 0,-16-18 334 0 0,-1 1 0 0 0,0 0 1 0 0,0 0-1 0 0,-1 1 0 0 0,1-1 0 0 0,-1 1 1 0 0,0-1-1 0 0,-1 1 0 0 0,1-1 1 0 0,-1 1-1 0 0,0 0 0 0 0,-1 0 0 0 0,1-1 1 0 0,-1 1-1 0 0,0 0 0 0 0,-1 0 0 0 0,1 0 1 0 0,-1-1-1 0 0,-1 1 0 0 0,1 0 1 0 0,-1-1-1 0 0,0 1 0 0 0,0-1 0 0 0,0 1 1 0 0,-1-1-1 0 0,1 0 0 0 0,-1 0 0 0 0,-1 0 1 0 0,1 0-1 0 0,-1-1 0 0 0,0 0 1 0 0,0 1-1 0 0,-6 4 0 0 0,2-2 107 0 0,-1 0 0 0 0,0-1 0 0 0,0 0-1 0 0,-1 0 1 0 0,0-1 0 0 0,0 0 0 0 0,0 0 0 0 0,-16 3 0 0 0,20-6-350 0 0,1 0 0 0 0,-1-1 0 0 0,0 0 1 0 0,0-1-1 0 0,0 1 0 0 0,0-1 0 0 0,0 0 1 0 0,0-1-1 0 0,1 1 0 0 0,-1-1 0 0 0,0 0 1 0 0,0 0-1 0 0,0-1 0 0 0,1 0 0 0 0,-1 0 1 0 0,1 0-1 0 0,-9-6 0 0 0,-4-6-8849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2:23.724"/>
    </inkml:context>
    <inkml:brush xml:id="br0">
      <inkml:brushProperty name="width" value="0.05" units="cm"/>
      <inkml:brushProperty name="height" value="0.05" units="cm"/>
      <inkml:brushProperty name="color" value="#008C3A"/>
    </inkml:brush>
  </inkml:definitions>
  <inkml:trace contextRef="#ctx0" brushRef="#br0">1 1 4143 0 0,'2'1'319'0'0,"14"14"1344"0"0,0 0-1 0 0,-1 1 1 0 0,17 24-1 0 0,35 60 7612 0 0,-33-47-8049 0 0,4 4 813 0 0,-2 3-1 0 0,39 88 1 0 0,-63-119-1720 0 0,-1 1-1 0 0,-2 1 1 0 0,0 0 0 0 0,-3 0 0 0 0,0 1-1 0 0,-2 0 1 0 0,0 47 0 0 0,-5-47-376 0 0,-1 0 0 0 0,-2-1 1 0 0,-1 0-1 0 0,-2 0 1 0 0,-1 0-1 0 0,-1-1 0 0 0,-2 0 1 0 0,-20 42-1 0 0,5-26-450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1.194"/>
    </inkml:context>
    <inkml:brush xml:id="br0">
      <inkml:brushProperty name="width" value="0.05" units="cm"/>
      <inkml:brushProperty name="height" value="0.05" units="cm"/>
      <inkml:brushProperty name="color" value="#333333"/>
    </inkml:brush>
  </inkml:definitions>
  <inkml:trace contextRef="#ctx0" brushRef="#br0">570 22 21311 0 0,'0'0'1043'0'0,"-6"-5"51"0"0,4 3-969 0 0,0 0-1 0 0,-1 1 1 0 0,1-1-1 0 0,-1 1 1 0 0,0-1 0 0 0,1 1-1 0 0,-1 0 1 0 0,0 0-1 0 0,0 0 1 0 0,0 1-1 0 0,0-1 1 0 0,0 1-1 0 0,0-1 1 0 0,0 1-1 0 0,0 0 1 0 0,0 0-1 0 0,0 0 1 0 0,0 1-1 0 0,0-1 1 0 0,0 1-1 0 0,0-1 1 0 0,-2 2-1 0 0,-10 3 543 0 0,1 0-1 0 0,0 0 1 0 0,-13 9 0 0 0,25-13-728 0 0,-7 3 186 0 0,-39 19 338 0 0,2 2 0 0 0,1 2 0 0 0,-48 36 0 0 0,-4 23-121 0 0,86-74-333 0 0,0-1 1 0 0,1 1-1 0 0,1 1 1 0 0,0 0-1 0 0,0 0 1 0 0,-7 19-1 0 0,14-27-10 0 0,0 0 0 0 0,0-1 0 0 0,1 1 0 0 0,-1 0 0 0 0,1 0 0 0 0,1 0 0 0 0,-1 0 0 0 0,1 0 0 0 0,0 0 0 0 0,0 0 0 0 0,0 1 0 0 0,0-1 0 0 0,1 0 0 0 0,0 0 0 0 0,0 0 0 0 0,1-1 0 0 0,-1 1 0 0 0,1 0 0 0 0,0 0 0 0 0,0-1 0 0 0,1 1 0 0 0,-1-1 0 0 0,1 0 0 0 0,0 0 0 0 0,0 0 0 0 0,1 0 0 0 0,5 5 0 0 0,3 2-29 0 0,1-1 0 0 0,0 0-1 0 0,1-1 1 0 0,-1-1-1 0 0,2 0 1 0 0,-1-1 0 0 0,24 8-1 0 0,200 53-210 0 0,-67-22 13 0 0,-129-33 192 0 0,-2 2 0 0 0,43 22 0 0 0,-75-33 67 0 0,0 1 0 0 0,0 1 1 0 0,-1-1-1 0 0,1 1 0 0 0,-1 1 0 0 0,0-1 0 0 0,-1 1 1 0 0,1 0-1 0 0,-1 1 0 0 0,-1-1 0 0 0,0 1 0 0 0,0 0 1 0 0,0 1-1 0 0,4 11 0 0 0,-7-15-11 0 0,0 0-1 0 0,-1 0 1 0 0,1 1 0 0 0,-1-1 0 0 0,0 0-1 0 0,-1 1 1 0 0,1-1 0 0 0,-1 1-1 0 0,0-1 1 0 0,-1 1 0 0 0,1-1-1 0 0,-1 1 1 0 0,0-1 0 0 0,0 0 0 0 0,-1 0-1 0 0,1 1 1 0 0,-1-1 0 0 0,-1 0-1 0 0,1 0 1 0 0,-1-1 0 0 0,1 1 0 0 0,-1 0-1 0 0,-1-1 1 0 0,1 0 0 0 0,-1 0-1 0 0,-4 5 1 0 0,-5 2 72 0 0,-1 1 0 0 0,-1-2 1 0 0,1 0-1 0 0,-21 10 0 0 0,-66 26 210 0 0,76-35-287 0 0,-122 45 353 0 0,126-49-353 0 0,-1-1 0 0 0,1-1 1 0 0,-1-2-1 0 0,0 0 0 0 0,-23 0 0 0 0,44-3-62 0 0,-1 0 0 0 0,1 0-1 0 0,-1 0 1 0 0,1 0 0 0 0,-1 0-1 0 0,1-1 1 0 0,-1 1 0 0 0,1-1-1 0 0,-1 1 1 0 0,1-1 0 0 0,-1 0 0 0 0,1 1-1 0 0,-1-1 1 0 0,1 0 0 0 0,0 0-1 0 0,-2-1 1 0 0,3 1-52 0 0,-1 1-1 0 0,1-1 1 0 0,-1 0 0 0 0,1 0 0 0 0,-1 1-1 0 0,1-1 1 0 0,0 0 0 0 0,-1 0 0 0 0,1 0-1 0 0,0 0 1 0 0,0 0 0 0 0,0 0 0 0 0,-1 1-1 0 0,1-1 1 0 0,0 0 0 0 0,0 0 0 0 0,0 0-1 0 0,1 0 1 0 0,-1 0 0 0 0,0 0 0 0 0,0 0-1 0 0,0 1 1 0 0,1-1 0 0 0,-1 0 0 0 0,0 0-1 0 0,1 0 1 0 0,-1 0 0 0 0,2-1 0 0 0,4-6-1479 0 0,4-1-55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1.569"/>
    </inkml:context>
    <inkml:brush xml:id="br0">
      <inkml:brushProperty name="width" value="0.05" units="cm"/>
      <inkml:brushProperty name="height" value="0.05" units="cm"/>
      <inkml:brushProperty name="color" value="#333333"/>
    </inkml:brush>
  </inkml:definitions>
  <inkml:trace contextRef="#ctx0" brushRef="#br0">121 1 3679 0 0,'-1'1'17764'0'0,"-1"8"-16936"0"0,-1 0-1 0 0,-1 0 1 0 0,0-1 0 0 0,0 0-1 0 0,-1 0 1 0 0,-5 8 0 0 0,-5 9 230 0 0,-1 4 3 0 0,-23 60 1 0 0,35-78-980 0 0,0 0 1 0 0,1 0-1 0 0,1 1 0 0 0,0-1 1 0 0,0 0-1 0 0,1 1 1 0 0,1 0-1 0 0,0-1 0 0 0,2 15 1 0 0,-1-21-75 0 0,0 1 0 0 0,0-1-1 0 0,1 0 1 0 0,0-1 0 0 0,0 1 0 0 0,0 0 0 0 0,0 0 0 0 0,1-1 0 0 0,0 1 0 0 0,0-1 0 0 0,0 0 0 0 0,7 7 0 0 0,-4-5-6 0 0,0-1 0 0 0,0-1 0 0 0,1 1 0 0 0,-1-1 0 0 0,1-1 0 0 0,0 1 0 0 0,15 4 0 0 0,-4-2-4 0 0,1-2 1 0 0,-1 0 0 0 0,1-1-1 0 0,0-1 1 0 0,0-1-1 0 0,26-2 1 0 0,-9-1-36 0 0,-1-1-1 0 0,59-13 1 0 0,-80 12 19 0 0,0 0-1 0 0,0-1 1 0 0,0 0-1 0 0,0-2 1 0 0,-1 1 0 0 0,0-1-1 0 0,0-1 1 0 0,-1 0-1 0 0,14-12 1 0 0,-22 16 13 0 0,0 0 1 0 0,0 0-1 0 0,-1-1 0 0 0,1 1 1 0 0,-1-1-1 0 0,0 0 0 0 0,0 0 1 0 0,-1 0-1 0 0,1 0 1 0 0,-1-1-1 0 0,0 1 0 0 0,1-9 1 0 0,-1 7 3 0 0,-1-1 0 0 0,-1 0 0 0 0,1 0 1 0 0,-1 0-1 0 0,-1 0 0 0 0,1 0 0 0 0,-1 1 1 0 0,-3-12-1 0 0,1 8 7 0 0,-1 1-1 0 0,1 0 1 0 0,-2 0 0 0 0,1 0-1 0 0,-1 0 1 0 0,-1 1 0 0 0,0 0-1 0 0,0 0 1 0 0,-1 0-1 0 0,0 1 1 0 0,0 0 0 0 0,-1 0-1 0 0,-11-8 1 0 0,5 7 12 0 0,0 0 0 0 0,-1 2 0 0 0,1 0 0 0 0,-1 0 0 0 0,-1 1 0 0 0,1 1 0 0 0,-1 1 0 0 0,-27-4 0 0 0,10 3-118 0 0,-1 3 0 0 0,-1 1 1 0 0,-37 3-1 0 0,63-1-425 0 0,0-1 1 0 0,0 2 0 0 0,0-1 0 0 0,-16 6-1 0 0,10-1-828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3.051"/>
    </inkml:context>
    <inkml:brush xml:id="br0">
      <inkml:brushProperty name="width" value="0.05" units="cm"/>
      <inkml:brushProperty name="height" value="0.05" units="cm"/>
      <inkml:brushProperty name="color" value="#333333"/>
    </inkml:brush>
  </inkml:definitions>
  <inkml:trace contextRef="#ctx0" brushRef="#br0">0 48 7831 0 0,'7'-8'15289'0'0,"-4"11"-14998"0"0,1-1-1 0 0,-1 1 1 0 0,0-1-1 0 0,1 1 0 0 0,-1 0 1 0 0,-1 0-1 0 0,1 1 0 0 0,0-1 1 0 0,-1 0-1 0 0,0 1 1 0 0,1-1-1 0 0,-1 1 0 0 0,2 6 1 0 0,3 9 378 0 0,8 31 0 0 0,-11-35-371 0 0,18 85 849 0 0,4 13-273 0 0,-20-93-732 0 0,1-1 1 0 0,0 0-1 0 0,16 28 0 0 0,-19-41-127 0 0,0 1-1 0 0,0-1 0 0 0,0 0 1 0 0,1-1-1 0 0,0 1 0 0 0,0-1 1 0 0,1 0-1 0 0,-1 0 1 0 0,1 0-1 0 0,0-1 0 0 0,10 6 1 0 0,-12-9-21 0 0,0 1 1 0 0,0-1 0 0 0,0 1-1 0 0,0-1 1 0 0,0 0 0 0 0,0 0-1 0 0,0-1 1 0 0,1 1-1 0 0,-1-1 1 0 0,0 0 0 0 0,0 0-1 0 0,0-1 1 0 0,1 1 0 0 0,-1-1-1 0 0,0 0 1 0 0,0 0 0 0 0,0 0-1 0 0,0 0 1 0 0,0-1 0 0 0,0 0-1 0 0,5-2 1 0 0,-4 0-40 0 0,1 0 0 0 0,-1 0 0 0 0,0 0 0 0 0,0-1-1 0 0,0 0 1 0 0,-1 1 0 0 0,1-2 0 0 0,5-8 0 0 0,1-4-136 0 0,12-27 1 0 0,4-7 23 0 0,-18 36 145 0 0,-6 9 1 0 0,1 1 1 0 0,0 0 0 0 0,0 0-1 0 0,7-8 1 0 0,-10 13 10 0 0,0 0 0 0 0,0 0 0 0 0,-1 1 0 0 0,1-1 0 0 0,0 0 0 0 0,0 0 0 0 0,0 1 0 0 0,0-1 0 0 0,0 1 0 0 0,0-1 0 0 0,0 1 0 0 0,0-1 0 0 0,0 1 0 0 0,1-1 0 0 0,-1 1 0 0 0,0 0 0 0 0,0 0 0 0 0,0 0 0 0 0,0 0 0 0 0,1 0 0 0 0,-1 0 0 0 0,0 0 0 0 0,0 0 0 0 0,0 0 0 0 0,0 0 0 0 0,0 1 0 0 0,1-1 0 0 0,0 1 0 0 0,2 0 0 0 0,3 1 0 0 0,0 0 0 0 0,0 0-1 0 0,-1 1 1 0 0,1 0 0 0 0,0 1-1 0 0,-1-1 1 0 0,0 1 0 0 0,6 5 0 0 0,20 11 14 0 0,-6-7 57 0 0,-16-8-52 0 0,0 0-1 0 0,1 0 0 0 0,0-1 0 0 0,-1-1 0 0 0,1 1 1 0 0,23 2-1 0 0,-31-6 24 0 0,4 0-20 0 0,0-3 34 0 0,-6 3-45 0 0,0-1 1 0 0,0-1-1 0 0,-1 1 1 0 0,1 0-1 0 0,0 0 1 0 0,0 0-1 0 0,-1 0 1 0 0,1 0-1 0 0,-1-1 1 0 0,1 1-1 0 0,-1 0 1 0 0,0 0-1 0 0,1-1 1 0 0,-1 1-1 0 0,0-2 1 0 0,1 1 9 0 0,0-7 28 0 0,0-1-1 0 0,-1 0 1 0 0,1 1-1 0 0,-2-1 1 0 0,1 1-1 0 0,-2-1 1 0 0,-2-14-1 0 0,-23-65 150 0 0,26 86-187 0 0,-8-18 44 0 0,0 1-1 0 0,-2 0 0 0 0,0 0 0 0 0,-15-18 0 0 0,-17-32 6 0 0,41 68-419 0 0,-9-16 875 0 0,7 8-5216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3.399"/>
    </inkml:context>
    <inkml:brush xml:id="br0">
      <inkml:brushProperty name="width" value="0.05" units="cm"/>
      <inkml:brushProperty name="height" value="0.05" units="cm"/>
      <inkml:brushProperty name="color" value="#333333"/>
    </inkml:brush>
  </inkml:definitions>
  <inkml:trace contextRef="#ctx0" brushRef="#br0">1 0 5527 0 0,'0'0'423'0'0,"1"1"-278"0"0,2 2 553 0 0,0 0 0 0 0,-1 0 0 0 0,1 0 0 0 0,-1 0 0 0 0,0 0 0 0 0,0 0 0 0 0,0 1 0 0 0,0-1-1 0 0,-1 1 1 0 0,1 0 0 0 0,1 4 0 0 0,1 10 4050 0 0,4 22 0 0 0,-3-10-3631 0 0,26 87 2671 0 0,-24-98-3489 0 0,0-1 0 0 0,1 0 0 0 0,1 0 1 0 0,12 17-1 0 0,-16-27-255 0 0,-2-3-32 0 0,-1-1-1 0 0,2 1 1 0 0,-1-1 0 0 0,0 0 0 0 0,1 0-1 0 0,0 0 1 0 0,0 0 0 0 0,6 4-1 0 0,-9-7-71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3.777"/>
    </inkml:context>
    <inkml:brush xml:id="br0">
      <inkml:brushProperty name="width" value="0.05" units="cm"/>
      <inkml:brushProperty name="height" value="0.05" units="cm"/>
      <inkml:brushProperty name="color" value="#333333"/>
    </inkml:brush>
  </inkml:definitions>
  <inkml:trace contextRef="#ctx0" brushRef="#br0">6 454 21511 0 0,'0'0'1949'0'0,"-1"-1"-1607"0"0,-3-4 3863 0 0,4 4-4242 0 0,1 0 0 0 0,-1 1-1 0 0,1-1 1 0 0,-1 1 0 0 0,1-1 0 0 0,0 1 0 0 0,-1-1 0 0 0,1 1-1 0 0,0 0 1 0 0,-1-1 0 0 0,1 1 0 0 0,0 0 0 0 0,-1 0-1 0 0,1-1 1 0 0,0 1 0 0 0,0 0 0 0 0,1 0 0 0 0,13-3-2271 0 0,-3 2 237 0 0</inkml:trace>
  <inkml:trace contextRef="#ctx0" brushRef="#br0" timeOffset="1">497 2 17535 0 0,'0'0'1588'0'0,"-1"-1"-1304"0"0,-5 0 1850 0 0,4 12 136 0 0,1 2-1616 0 0,1 1 0 0 0,0-1 0 0 0,1 1 0 0 0,5 23 0 0 0,-1-7-201 0 0,11 95 259 0 0,47 297 1460 0 0,-44-331-3781 0 0,4-1 0 0 0,54 138 0 0 0,-64-195-4833 0 0,-4-3-1828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4.182"/>
    </inkml:context>
    <inkml:brush xml:id="br0">
      <inkml:brushProperty name="width" value="0.05" units="cm"/>
      <inkml:brushProperty name="height" value="0.05" units="cm"/>
      <inkml:brushProperty name="color" value="#333333"/>
    </inkml:brush>
  </inkml:definitions>
  <inkml:trace contextRef="#ctx0" brushRef="#br0">1 637 2303 0 0,'0'-85'-86'0'0,"0"11"1525"0"0,3 24 6090 0 0,-1 38-6863 0 0,0-1 0 0 0,2 0 0 0 0,-1 1 0 0 0,1-1 0 0 0,1 1 0 0 0,0 0 0 0 0,1 1 0 0 0,0-1 1 0 0,12-15-1 0 0,7-6 2416 0 0,48-48 1 0 0,-42 48-2575 0 0,21-26-471 0 0,24-25 1171 0 0,-66 91-477 0 0,-7-3-614 0 0,0 0-1 0 0,0 0 1 0 0,0 1 0 0 0,-1-1-1 0 0,1 0 1 0 0,-1 1 0 0 0,0 0-1 0 0,0-1 1 0 0,1 7 0 0 0,8 46 612 0 0,10 143 1267 0 0,13 74-157 0 0,-28-244-1876 0 0,2-1 0 0 0,1 0 1 0 0,18 41-1 0 0,-21-59 62 0 0,-1-1 1 0 0,1 1-1 0 0,0-1 0 0 0,1 0 1 0 0,1 0-1 0 0,-1-1 0 0 0,1 0 1 0 0,1-1-1 0 0,0 1 0 0 0,0-2 1 0 0,16 12-1 0 0,-18-16-48 0 0,-1 0 0 0 0,0 0 0 0 0,1 0 0 0 0,-1-1 0 0 0,1 0 0 0 0,0 0-1 0 0,0-1 1 0 0,0 0 0 0 0,0 0 0 0 0,0-1 0 0 0,0 0 0 0 0,0 0 0 0 0,0 0 0 0 0,8-2 0 0 0,-5 0-90 0 0,1-1 1 0 0,-1 0-1 0 0,1-1 0 0 0,-1 0 1 0 0,0-1-1 0 0,0 0 0 0 0,-1 0 1 0 0,12-9-1 0 0,-6 3-72 0 0,27-18-248 0 0,-38 27 400 0 0,1 0 0 0 0,-1-1 0 0 0,0 2 0 0 0,1-1 0 0 0,0 0 0 0 0,-1 1 0 0 0,1 0 0 0 0,5-1 0 0 0,-9 2 34 0 0,0 0 0 0 0,1 0-1 0 0,-1 0 1 0 0,0 0 0 0 0,1 0-1 0 0,-1 0 1 0 0,0 0 0 0 0,1 0-1 0 0,-1 0 1 0 0,0 1 0 0 0,1-1-1 0 0,-1 0 1 0 0,0 1 0 0 0,0-1-1 0 0,1 1 1 0 0,-1 0 0 0 0,0-1 0 0 0,0 1-1 0 0,0 0 1 0 0,0 0 0 0 0,0-1-1 0 0,0 1 1 0 0,0 0 0 0 0,0 0-1 0 0,0 0 1 0 0,0 0 0 0 0,1 2-1 0 0,1 2 36 0 0,9 8 122 0 0,0-1 1 0 0,0-1-1 0 0,1 0 0 0 0,0-1 0 0 0,17 9 1 0 0,-19-13-461 0 0,0 0 0 0 0,0-1 0 0 0,1-1 0 0 0,0 0 0 0 0,0 0 0 0 0,0-2 1 0 0,19 3-1 0 0,-1-2-1541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5.113"/>
    </inkml:context>
    <inkml:brush xml:id="br0">
      <inkml:brushProperty name="width" value="0.05" units="cm"/>
      <inkml:brushProperty name="height" value="0.05" units="cm"/>
      <inkml:brushProperty name="color" value="#333333"/>
    </inkml:brush>
  </inkml:definitions>
  <inkml:trace contextRef="#ctx0" brushRef="#br0">317 115 9503 0 0,'3'-1'432'0'0,"5"-1"-225"0"0,-1-1 0 0 0,1 0 0 0 0,0-1 0 0 0,13-8 0 0 0,27-23 6233 0 0,-47 35-6163 0 0,-1 0 0 0 0,1-1 0 0 0,-1 1 0 0 0,1 0 0 0 0,-1-1 0 0 0,1 1 0 0 0,-1-1 0 0 0,1 1 0 0 0,-1-1 0 0 0,0 1 0 0 0,1-1 0 0 0,-1 1 0 0 0,0-1 0 0 0,0 1 0 0 0,1-1 0 0 0,-1 1 0 0 0,0-1 0 0 0,0 1 0 0 0,0-1 0 0 0,0 0 0 0 0,0 1 0 0 0,1-1 0 0 0,-1 1 0 0 0,0-1 0 0 0,0 0 0 0 0,0 1 0 0 0,-1-2 0 0 0,1 1-65 0 0,-1 0 0 0 0,0 0 0 0 0,1-1 0 0 0,-1 1 0 0 0,0 0 1 0 0,0 0-1 0 0,1 0 0 0 0,-1 0 0 0 0,0 0 0 0 0,0 0 0 0 0,-2-1 0 0 0,-3-2 44 0 0,0 0-1 0 0,0 1 1 0 0,-9-4 0 0 0,10 5-143 0 0,1 1 0 0 0,-1 0 0 0 0,0 0 1 0 0,0 0-1 0 0,0 0 0 0 0,0 1 0 0 0,0 0 0 0 0,0 0 1 0 0,0 0-1 0 0,1 1 0 0 0,-10 1 0 0 0,-5 3 185 0 0,-30 12-1 0 0,26-9-140 0 0,6-1-96 0 0,1-1-1 0 0,0 2 0 0 0,0 0 0 0 0,1 1 1 0 0,0 0-1 0 0,1 2 0 0 0,0-1 0 0 0,-18 19 1 0 0,25-22-49 0 0,0 0 1 0 0,1 1 0 0 0,0-1-1 0 0,0 1 1 0 0,1 1-1 0 0,0-1 1 0 0,1 1 0 0 0,-1 0-1 0 0,2 0 1 0 0,-1 0 0 0 0,1 0-1 0 0,1 0 1 0 0,0 1 0 0 0,0 0-1 0 0,1-1 1 0 0,-1 18 0 0 0,2-22-11 0 0,1 1 1 0 0,0 0 0 0 0,0 0 0 0 0,0 0 0 0 0,1-1-1 0 0,0 1 1 0 0,0-1 0 0 0,0 1 0 0 0,1-1 0 0 0,-1 0-1 0 0,1 0 1 0 0,1 0 0 0 0,-1 0 0 0 0,1-1 0 0 0,-1 1-1 0 0,1-1 1 0 0,1 0 0 0 0,-1 0 0 0 0,1 0-1 0 0,-1-1 1 0 0,1 1 0 0 0,0-1 0 0 0,0 0 0 0 0,0-1-1 0 0,1 1 1 0 0,6 1 0 0 0,-2-1-33 0 0,-1 0-1 0 0,1 0 1 0 0,0-1 0 0 0,0-1 0 0 0,0 1-1 0 0,0-2 1 0 0,1 1 0 0 0,-1-2 0 0 0,0 1-1 0 0,0-1 1 0 0,0-1 0 0 0,0 0 0 0 0,0 0-1 0 0,12-5 1 0 0,-11 2-49 0 0,0 0 0 0 0,-1 0 0 0 0,0-1 0 0 0,0 0 0 0 0,-1-1 0 0 0,1 0 0 0 0,-2 0 0 0 0,1-1 0 0 0,13-16 0 0 0,-14 13 38 0 0,0 0 0 0 0,-1 0 0 0 0,0-1 0 0 0,-1 0 0 0 0,0-1-1 0 0,-1 1 1 0 0,-1-1 0 0 0,4-14 0 0 0,10-79 18 0 0,-1 1 306 0 0,-17 104 249 0 0,10 5-375 0 0,-7-3-140 0 0,0 1 0 0 0,-1 0 0 0 0,1 0 0 0 0,-1 0 0 0 0,0 0 0 0 0,1 1 0 0 0,-1-1 0 0 0,0 1 0 0 0,0-1 0 0 0,-1 1 0 0 0,1 0 0 0 0,0 0 0 0 0,1 3 0 0 0,14 42 179 0 0,-15-43-171 0 0,27 122 505 0 0,-23-94-502 0 0,1 0-1 0 0,2 0 0 0 0,1 0 0 0 0,16 33 1 0 0,-23-59-167 0 0,1-1 1 0 0,0 0-1 0 0,0 0 1 0 0,9 11 0 0 0,-12-17 75 0 0,-1 1 0 0 0,1-1 0 0 0,0 1 0 0 0,0-1 0 0 0,0 0 0 0 0,-1 0 0 0 0,1 1 0 0 0,0-1 0 0 0,0 0 0 0 0,0 0 0 0 0,0 0 0 0 0,0 0 0 0 0,-1 0 0 0 0,1 0 0 0 0,0 0 0 0 0,0 0 0 0 0,0 0 0 0 0,0 0 0 0 0,0 0 0 0 0,1-1 0 0 0,15-6-1457 0 0,-12 4 906 0 0,-1 0 0 0 0,1-1 0 0 0,-1 0 0 0 0,0 0 0 0 0,0 0 0 0 0,-1-1 1 0 0,1 1-1 0 0,-1-1 0 0 0,0 0 0 0 0,4-7 0 0 0,3-7-1749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5.471"/>
    </inkml:context>
    <inkml:brush xml:id="br0">
      <inkml:brushProperty name="width" value="0.05" units="cm"/>
      <inkml:brushProperty name="height" value="0.05" units="cm"/>
      <inkml:brushProperty name="color" value="#333333"/>
    </inkml:brush>
  </inkml:definitions>
  <inkml:trace contextRef="#ctx0" brushRef="#br0">0 85 13903 0 0,'0'0'1262'0'0,"2"1"-850"0"0,5 1 248 0 0,0 1 0 0 0,-1 1 0 0 0,1-1 1 0 0,-1 1-1 0 0,0 0 0 0 0,0 1 0 0 0,0-1 0 0 0,-1 1 1 0 0,0 0-1 0 0,7 9 0 0 0,0 0 387 0 0,-1 0 1 0 0,0 1-1 0 0,9 20 0 0 0,-6-1 159 0 0,2 2-289 0 0,-15-34-758 0 0,7-8-90 0 0,-5 2-143 0 0,0 0 1 0 0,0-1-1 0 0,0 1 1 0 0,-1-1-1 0 0,0 0 0 0 0,1 1 1 0 0,-2-1-1 0 0,1 0 0 0 0,1-6 1 0 0,1-2-131 0 0,11-35-333 0 0,13-33-329 0 0,-23 70 761 0 0,0 0-1 0 0,1 0 1 0 0,0 0 0 0 0,15-17 0 0 0,-20 26 134 0 0,0 1 0 0 0,0 0 0 0 0,0 0 0 0 0,0-1 0 0 0,0 1 0 0 0,1 0 0 0 0,-1 0-1 0 0,0 1 1 0 0,1-1 0 0 0,-1 0 0 0 0,1 0 0 0 0,-1 1 0 0 0,1-1 0 0 0,-1 0 0 0 0,1 1 0 0 0,-1 0 0 0 0,1-1 0 0 0,0 1 0 0 0,2 0 0 0 0,-2 0 30 0 0,0 0-1 0 0,1 1 1 0 0,-1-1 0 0 0,0 1-1 0 0,1 0 1 0 0,-1 0 0 0 0,0 0-1 0 0,0 0 1 0 0,0 0 0 0 0,0 0-1 0 0,0 0 1 0 0,2 3 0 0 0,4 3 194 0 0,1 1 1 0 0,-2 0 0 0 0,1 1 0 0 0,8 13-1 0 0,-15-20-222 0 0,46 71 863 0 0,12 18-331 0 0,-51-81-677 0 0,0 0 1 0 0,1 0 0 0 0,0-1-1 0 0,1 0 1 0 0,0-1-1 0 0,12 9 1 0 0,-16-14-425 0 0,0 0 0 0 0,0 0 0 0 0,0 0 0 0 0,1 0 0 0 0,12 2 0 0 0,-5-1-1057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5.920"/>
    </inkml:context>
    <inkml:brush xml:id="br0">
      <inkml:brushProperty name="width" value="0.05" units="cm"/>
      <inkml:brushProperty name="height" value="0.05" units="cm"/>
      <inkml:brushProperty name="color" value="#333333"/>
    </inkml:brush>
  </inkml:definitions>
  <inkml:trace contextRef="#ctx0" brushRef="#br0">0 0 16583 0 0,'0'0'1506'0'0,"1"2"-1241"0"0,6 16 784 0 0,6 32 1 0 0,3 7 2631 0 0,-16-56-3630 0 0,12 33 1893 0 0,21 42 0 0 0,-27-65-1745 0 0,0-1 0 0 0,1 1 0 0 0,0-1 0 0 0,1-1 0 0 0,0 1 0 0 0,0-1 1 0 0,17 13-1 0 0,-18-17-172 0 0,0 1 1 0 0,0-1 0 0 0,1-1-1 0 0,0 0 1 0 0,0 0-1 0 0,0 0 1 0 0,0-1 0 0 0,1 0-1 0 0,14 3 1 0 0,-17-6-44 0 0,-1 1 1 0 0,1-1-1 0 0,-1 0 1 0 0,0 0-1 0 0,1 0 1 0 0,-1-1 0 0 0,1 0-1 0 0,-1 0 1 0 0,0 0-1 0 0,1-1 1 0 0,-1 0-1 0 0,0 0 1 0 0,0 0-1 0 0,0-1 1 0 0,0 1-1 0 0,-1-1 1 0 0,5-4-1 0 0,-3 2-35 0 0,0-1-1 0 0,0 0 1 0 0,-1 0 0 0 0,0-1-1 0 0,0 1 1 0 0,0-1 0 0 0,-1 0 0 0 0,0-1-1 0 0,-1 1 1 0 0,1-1 0 0 0,-1 0-1 0 0,-1 1 1 0 0,0-1 0 0 0,0 0-1 0 0,1-10 1 0 0,0-5 33 0 0,-1-1 0 0 0,-1 1-1 0 0,-1-1 1 0 0,-4-25 0 0 0,22 78 18 0 0,5 16 20 0 0,41 61 0 0 0,-3-8 165 0 0,-41-62-2 0 0,-2 1-1 0 0,-1 0 1 0 0,-2 2-1 0 0,14 55 1 0 0,-24-73-74 0 0,-1 0 0 0 0,-1 0-1 0 0,-1 0 1 0 0,-1 0 0 0 0,-1 1 0 0 0,-1-1 0 0 0,-1 1 0 0 0,0-1 0 0 0,-2 0 0 0 0,-7 27 0 0 0,5-30-15 0 0,-1 0-1 0 0,-1 0 1 0 0,0 0-1 0 0,-1-1 1 0 0,-1 0 0 0 0,-1 0-1 0 0,0-2 1 0 0,-1 1-1 0 0,-1-1 1 0 0,-27 24 0 0 0,30-30-80 0 0,-1-1 0 0 0,0 0 0 0 0,0-1 1 0 0,-1 0-1 0 0,0-1 0 0 0,0 0 0 0 0,0-1 1 0 0,-1-1-1 0 0,0 0 0 0 0,0 0 0 0 0,0-1 1 0 0,0-1-1 0 0,-1 0 0 0 0,1-1 0 0 0,0 0 1 0 0,-23-3-1 0 0,6-1-392 0 0,0-2 0 0 0,0-2 0 0 0,1 0-1 0 0,-42-18 1 0 0,32 9-1043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7.555"/>
    </inkml:context>
    <inkml:brush xml:id="br0">
      <inkml:brushProperty name="width" value="0.05" units="cm"/>
      <inkml:brushProperty name="height" value="0.05" units="cm"/>
      <inkml:brushProperty name="color" value="#333333"/>
    </inkml:brush>
  </inkml:definitions>
  <inkml:trace contextRef="#ctx0" brushRef="#br0">0 286 11455 0 0,'0'0'9402'0'0,"5"16"-4793"0"0,-3-14-4425 0 0,1 0-1 0 0,0 0 1 0 0,0 0 0 0 0,0 0 0 0 0,0-1 0 0 0,0 1 0 0 0,0-1-1 0 0,1 0 1 0 0,-1 0 0 0 0,0 0 0 0 0,1 0 0 0 0,-1 0 0 0 0,1-1-1 0 0,-1 0 1 0 0,1 0 0 0 0,3 0 0 0 0,8-1 118 0 0,1 0 0 0 0,19-5 1 0 0,-27 4-161 0 0,22-6-34 0 0,0-1 0 0 0,-1-1 0 0 0,0-1-1 0 0,-1-2 1 0 0,47-29 0 0 0,-65 37-178 0 0,-1-2 0 0 0,0 1-1 0 0,0-1 1 0 0,-1 0 0 0 0,1-1-1 0 0,-2 0 1 0 0,1 0 0 0 0,6-10 0 0 0,-12 15 47 0 0,0 0-1 0 0,0 0 1 0 0,0 0 0 0 0,-1 0 0 0 0,1 0 0 0 0,-1-1 0 0 0,0 1 0 0 0,0 0-1 0 0,0-1 1 0 0,0 1 0 0 0,-1-1 0 0 0,1 1 0 0 0,-1-1 0 0 0,0 1 0 0 0,0-1-1 0 0,0 1 1 0 0,-1-1 0 0 0,1 1 0 0 0,-1-1 0 0 0,0 1 0 0 0,0-1 0 0 0,0 1-1 0 0,0 0 1 0 0,0 0 0 0 0,-1-1 0 0 0,0 1 0 0 0,1 0 0 0 0,-1 0-1 0 0,-3-3 1 0 0,1 2 8 0 0,1 1 1 0 0,-1-1-1 0 0,0 1 0 0 0,0-1 0 0 0,0 1 0 0 0,0 1 0 0 0,-1-1 0 0 0,1 0 0 0 0,-1 1 0 0 0,1 0 1 0 0,-1 0-1 0 0,0 1 0 0 0,0-1 0 0 0,0 1 0 0 0,0 0 0 0 0,0 0 0 0 0,0 1 0 0 0,0-1 0 0 0,-1 1 0 0 0,1 0 1 0 0,-7 1-1 0 0,-4 2-30 0 0,1 0 1 0 0,-1 0 0 0 0,1 1 0 0 0,0 1-1 0 0,-23 11 1 0 0,24-10 111 0 0,1 2 0 0 0,0 0 0 0 0,0 0 0 0 0,1 1 0 0 0,0 0 0 0 0,0 1 0 0 0,1 1 0 0 0,1 0 1 0 0,0 0-1 0 0,0 1 0 0 0,1 0 0 0 0,0 0 0 0 0,1 1 0 0 0,1 1 0 0 0,0-1 0 0 0,1 1 0 0 0,0 0 0 0 0,-4 20 0 0 0,6-19 6 0 0,1 1 0 0 0,0 0 1 0 0,1-1-1 0 0,1 1 0 0 0,0 0 0 0 0,1 0 1 0 0,1 0-1 0 0,1 0 0 0 0,0-1 0 0 0,1 1 0 0 0,0 0 1 0 0,2-1-1 0 0,0 0 0 0 0,0 0 0 0 0,1 0 1 0 0,1-1-1 0 0,12 18 0 0 0,-13-22-58 0 0,1-1 0 0 0,0 0 0 0 0,0 0 0 0 0,1-1 0 0 0,0 0 0 0 0,0 0 0 0 0,11 6 0 0 0,-13-10-26 0 0,-1-1-1 0 0,1 0 1 0 0,0 0-1 0 0,0 0 1 0 0,0-1-1 0 0,0 0 0 0 0,1 0 1 0 0,-1-1-1 0 0,0 1 1 0 0,1-1-1 0 0,-1-1 1 0 0,1 1-1 0 0,11-2 1 0 0,-5 0-118 0 0,0-2 1 0 0,0 1-1 0 0,-1-1 1 0 0,0-1 0 0 0,1-1-1 0 0,-1 1 1 0 0,13-9-1 0 0,27-19-2611 0 0,-5-5-4803 0 0,-15 7-921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7.929"/>
    </inkml:context>
    <inkml:brush xml:id="br0">
      <inkml:brushProperty name="width" value="0.05" units="cm"/>
      <inkml:brushProperty name="height" value="0.05" units="cm"/>
      <inkml:brushProperty name="color" value="#333333"/>
    </inkml:brush>
  </inkml:definitions>
  <inkml:trace contextRef="#ctx0" brushRef="#br0">1 1 11975 0 0,'2'1'5652'0'0,"1"2"-4964"0"0,1 0-1 0 0,0 0 1 0 0,-1 1-1 0 0,0-1 1 0 0,0 1-1 0 0,0 0 1 0 0,0 0 0 0 0,-1 0-1 0 0,5 9 1 0 0,14 45 788 0 0,-17-48-993 0 0,8 30 235 0 0,-2 0 0 0 0,7 63 0 0 0,-2 84 254 0 0,-7-73-666 0 0,1 16 80 0 0,-4-46-2929 0 0,-1-29-4452 0 0,0-20-1932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8.265"/>
    </inkml:context>
    <inkml:brush xml:id="br0">
      <inkml:brushProperty name="width" value="0.05" units="cm"/>
      <inkml:brushProperty name="height" value="0.05" units="cm"/>
      <inkml:brushProperty name="color" value="#333333"/>
    </inkml:brush>
  </inkml:definitions>
  <inkml:trace contextRef="#ctx0" brushRef="#br0">1 276 14279 0 0,'0'0'655'0'0,"0"-1"-12"0"0,3-3-431 0 0,0 0 1 0 0,0 0-1 0 0,1 0 1 0 0,-1 1 0 0 0,1-1-1 0 0,-1 1 1 0 0,1 0-1 0 0,0 0 1 0 0,0 1 0 0 0,1-1-1 0 0,-1 1 1 0 0,1 0 0 0 0,-1 0-1 0 0,10-3 1 0 0,6 0 1034 0 0,0 1 0 0 0,29-3 1 0 0,13-2-1142 0 0,-43 5-70 0 0,-4 1-18 0 0,-1-1 0 0 0,0 0 0 0 0,0-1 0 0 0,13-6 0 0 0,-23 9-25 0 0,0 0 0 0 0,-1-1 0 0 0,1 1-1 0 0,0-1 1 0 0,-1 0 0 0 0,0 1-1 0 0,0-2 1 0 0,0 1 0 0 0,0 0-1 0 0,0-1 1 0 0,-1 1 0 0 0,0-1 0 0 0,1 0-1 0 0,-1 1 1 0 0,-1-1 0 0 0,1 0-1 0 0,0 0 1 0 0,0-5 0 0 0,-1 4 11 0 0,0 1-1 0 0,-1 0 1 0 0,0 0 0 0 0,1-1 0 0 0,-2 1 0 0 0,1 0 0 0 0,0 0-1 0 0,-1-1 1 0 0,0 1 0 0 0,0 0 0 0 0,0 0 0 0 0,0 0-1 0 0,-1 0 1 0 0,0 0 0 0 0,1 0 0 0 0,-2 0 0 0 0,-1-3-1 0 0,2 5 40 0 0,1 0-1 0 0,-1 0 1 0 0,0 0-1 0 0,1 0 0 0 0,-1 0 1 0 0,0 1-1 0 0,0-1 0 0 0,0 1 1 0 0,0-1-1 0 0,0 1 0 0 0,0 0 1 0 0,-1 0-1 0 0,1 0 0 0 0,0 0 1 0 0,-1 0-1 0 0,1 1 0 0 0,-1-1 1 0 0,1 1-1 0 0,0-1 0 0 0,-1 1 1 0 0,1 0-1 0 0,-1 0 0 0 0,1 0 1 0 0,-1 0-1 0 0,1 0 0 0 0,-1 1 1 0 0,1-1-1 0 0,-1 1 0 0 0,1 0 1 0 0,-4 1-1 0 0,0 1 135 0 0,0 0-1 0 0,0 0 1 0 0,1 1 0 0 0,-1 0 0 0 0,1 0-1 0 0,0 0 1 0 0,0 1 0 0 0,1 0-1 0 0,-1 0 1 0 0,1 0 0 0 0,-4 6-1 0 0,-5 9 612 0 0,-17 36-1 0 0,27-51-685 0 0,-7 16 106 0 0,1-1 0 0 0,1 1-1 0 0,1 1 1 0 0,1-1 0 0 0,1 1-1 0 0,1 1 1 0 0,1-1 0 0 0,0 0-1 0 0,2 1 1 0 0,1-1-1 0 0,0 1 1 0 0,2 0 0 0 0,0-1-1 0 0,9 32 1 0 0,-8-43-183 0 0,1-1 1 0 0,-1 0-1 0 0,2 0 0 0 0,0 0 0 0 0,0 0 1 0 0,0-1-1 0 0,1 0 0 0 0,1 0 0 0 0,0-1 1 0 0,11 12-1 0 0,-12-14-75 0 0,0-1 0 0 0,0 0 0 0 0,0-1 0 0 0,0 1 0 0 0,1-1 1 0 0,-1 0-1 0 0,1-1 0 0 0,0 0 0 0 0,0 0 0 0 0,1 0 0 0 0,-1-1 0 0 0,1 0 1 0 0,-1 0-1 0 0,1-1 0 0 0,11 1 0 0 0,-11-3-453 0 0,0 0 1 0 0,0-1-1 0 0,-1 1 0 0 0,1-2 1 0 0,-1 1-1 0 0,1-1 0 0 0,-1 0 1 0 0,0 0-1 0 0,0-1 0 0 0,0 0 1 0 0,0 0-1 0 0,10-10 0 0 0,2-2-1762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8.650"/>
    </inkml:context>
    <inkml:brush xml:id="br0">
      <inkml:brushProperty name="width" value="0.05" units="cm"/>
      <inkml:brushProperty name="height" value="0.05" units="cm"/>
      <inkml:brushProperty name="color" value="#333333"/>
    </inkml:brush>
  </inkml:definitions>
  <inkml:trace contextRef="#ctx0" brushRef="#br0">1 24 11519 0 0,'1'1'9099'0'0,"4"2"-8513"0"0,0 0 0 0 0,0 0 0 0 0,-1 1 0 0 0,1 0 0 0 0,-1 0 0 0 0,0 0 0 0 0,0 1 0 0 0,-1-1 0 0 0,1 1 0 0 0,3 7 0 0 0,5 10 459 0 0,10 25 1 0 0,-15-32-595 0 0,-1 0-60 0 0,5 20 0 0 0,-8-23-268 0 0,0-1 0 0 0,1 1 1 0 0,1-1-1 0 0,6 12 0 0 0,-7-16-112 0 0,-4-6-13 0 0,1-1 0 0 0,-1 0-1 0 0,0 1 1 0 0,0-1 0 0 0,0 0 0 0 0,0 1-1 0 0,1-1 1 0 0,-1 0 0 0 0,0 0 0 0 0,0 1 0 0 0,0-1-1 0 0,1 0 1 0 0,-1 0 0 0 0,0 1 0 0 0,1-1 0 0 0,-1 0-1 0 0,0 0 1 0 0,0 0 0 0 0,1 1 0 0 0,-1-1-1 0 0,0 0 1 0 0,1 0 0 0 0,-1 0 0 0 0,0 0 0 0 0,1 0-1 0 0,-1 0 1 0 0,0 0 0 0 0,1 0 0 0 0,-1 0-1 0 0,0 0 1 0 0,1 0 0 0 0,-1 0 0 0 0,0 0 0 0 0,1 0-1 0 0,-1 0 1 0 0,1 0 0 0 0,-1 0 0 0 0,0 0-1 0 0,0 0 1 0 0,1-1 0 0 0,-1 1 0 0 0,0 0 0 0 0,1 0-1 0 0,6-9-126 0 0,-6 8 107 0 0,10-15-287 0 0,-1-1 0 0 0,0 0 1 0 0,11-28-1 0 0,-6 14-38 0 0,-7 14 184 0 0,1-3-182 0 0,1 0 1 0 0,25-35-1 0 0,-32 50 294 0 0,1 0 0 0 0,0 0 0 0 0,1 0 0 0 0,-1 1 0 0 0,10-7 0 0 0,-12 10 65 0 0,-1 0 1 0 0,1 0 0 0 0,0 0 0 0 0,0 0-1 0 0,0 1 1 0 0,0-1 0 0 0,0 0-1 0 0,0 1 1 0 0,-1 0 0 0 0,1 0 0 0 0,0-1-1 0 0,0 1 1 0 0,0 0 0 0 0,0 1-1 0 0,0-1 1 0 0,0 0 0 0 0,0 0 0 0 0,0 1-1 0 0,0-1 1 0 0,0 1 0 0 0,0 0-1 0 0,3 1 1 0 0,0 2 90 0 0,0 0-1 0 0,0 0 1 0 0,0 0-1 0 0,0 1 1 0 0,-1 0-1 0 0,1-1 1 0 0,-1 2-1 0 0,0-1 1 0 0,4 10 0 0 0,6 4 150 0 0,-9-12-165 0 0,0 0 0 0 0,1-1 0 0 0,-1 0 0 0 0,1 0 0 0 0,1 0 0 0 0,13 9 0 0 0,-17-13-82 0 0,0 0 0 0 0,0-1 0 0 0,1 1 1 0 0,-1-1-1 0 0,0 0 0 0 0,1 0 0 0 0,-1-1 0 0 0,1 1 0 0 0,-1-1 0 0 0,1 1 0 0 0,-1-1 0 0 0,1 0 0 0 0,0 0 0 0 0,-1-1 0 0 0,1 1 0 0 0,-1-1 0 0 0,1 0 0 0 0,-1 0 0 0 0,6-2 0 0 0,-3 0-28 0 0,1-1 0 0 0,-1 0 1 0 0,0 0-1 0 0,-1-1 0 0 0,1 1 0 0 0,-1-1 0 0 0,1-1 1 0 0,-1 1-1 0 0,-1-1 0 0 0,1 0 0 0 0,3-6 0 0 0,-2 3-47 0 0,1 0-1 0 0,0 1 1 0 0,13-13-1 0 0,-19 21 68 0 0,0-1 0 0 0,1 0 0 0 0,-1 1 0 0 0,0-1 0 0 0,0 1 1 0 0,0 0-1 0 0,0-1 0 0 0,1 1 0 0 0,-1 0 0 0 0,0 0 0 0 0,0 0 0 0 0,1 0 0 0 0,-1 0 0 0 0,0 0 0 0 0,0 0 0 0 0,1 0 0 0 0,-1 0 0 0 0,0 0 1 0 0,0 1-1 0 0,1-1 0 0 0,-1 1 0 0 0,0-1 0 0 0,0 1 0 0 0,0-1 0 0 0,0 1 0 0 0,0 0 0 0 0,0-1 0 0 0,0 1 0 0 0,2 1 0 0 0,2 2 37 0 0,-1 1 0 0 0,1-1 0 0 0,-1 0 0 0 0,5 8 0 0 0,11 14 311 0 0,0-2 0 0 0,33 31-1 0 0,-35-39-1175 0 0,20 13-1 0 0,-24-20-2068 0 0,0 0 1 0 0,18 8-1 0 0,-12-9-5926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9.551"/>
    </inkml:context>
    <inkml:brush xml:id="br0">
      <inkml:brushProperty name="width" value="0.05" units="cm"/>
      <inkml:brushProperty name="height" value="0.05" units="cm"/>
      <inkml:brushProperty name="color" value="#333333"/>
    </inkml:brush>
  </inkml:definitions>
  <inkml:trace contextRef="#ctx0" brushRef="#br0">0 684 9671 0 0,'0'0'748'0'0,"2"1"-492"0"0,16 7 3196 0 0,1 0 0 0 0,29 9 0 0 0,-33-13-2872 0 0,0-1 0 0 0,0-1 1 0 0,0 0-1 0 0,1-1 0 0 0,-1 0 0 0 0,31-3 0 0 0,-13-3-392 0 0,-1 0-1 0 0,0-2 0 0 0,36-13 1 0 0,-55 16-135 0 0,0-1 0 0 0,0-1 1 0 0,-1 0-1 0 0,1-1 0 0 0,-1-1 1 0 0,-1 1-1 0 0,0-2 0 0 0,0 0 1 0 0,19-19-1 0 0,-26 23-42 0 0,0-1 0 0 0,0 1 1 0 0,0 0-1 0 0,-1-1 0 0 0,0 0 0 0 0,0 0 0 0 0,0 0 0 0 0,2-11 0 0 0,-4 15-6 0 0,-1 0-1 0 0,0 0 0 0 0,1 0 0 0 0,-1 0 0 0 0,0 0 1 0 0,0 0-1 0 0,0 0 0 0 0,0 0 0 0 0,-1 0 0 0 0,1 0 1 0 0,-1 0-1 0 0,1 0 0 0 0,-1 0 0 0 0,1 1 0 0 0,-1-1 1 0 0,0 0-1 0 0,0 0 0 0 0,0 0 0 0 0,0 1 0 0 0,0-1 0 0 0,-1 1 1 0 0,1-1-1 0 0,0 1 0 0 0,-1-1 0 0 0,1 1 0 0 0,-1 0 1 0 0,1-1-1 0 0,-1 1 0 0 0,0 0 0 0 0,1 0 0 0 0,-1 0 1 0 0,-4-1-1 0 0,1 1 26 0 0,0-1-1 0 0,0 1 1 0 0,-1 0 0 0 0,1 0 0 0 0,0 1 0 0 0,-1 0 0 0 0,1 0 0 0 0,0 0-1 0 0,-1 0 1 0 0,1 1 0 0 0,-1 0 0 0 0,1 0 0 0 0,0 0 0 0 0,0 1 0 0 0,0 0-1 0 0,0 0 1 0 0,0 0 0 0 0,0 1 0 0 0,-5 2 0 0 0,-2 3 99 0 0,0 0 0 0 0,0 1 0 0 0,1 0 0 0 0,0 0 0 0 0,1 1 0 0 0,-10 13 0 0 0,8-8 78 0 0,2 0 1 0 0,-1 1 0 0 0,2 0 0 0 0,0 1 0 0 0,2 0-1 0 0,-1 1 1 0 0,2-1 0 0 0,0 1 0 0 0,2 1-1 0 0,-4 19 1 0 0,5-15-82 0 0,1 0 0 0 0,1 0 0 0 0,0 0-1 0 0,2 0 1 0 0,1 0 0 0 0,1 0 0 0 0,10 41 0 0 0,-10-55-113 0 0,0-1 1 0 0,0 0-1 0 0,0 0 1 0 0,1 0-1 0 0,1-1 1 0 0,-1 1-1 0 0,1-1 1 0 0,0 0-1 0 0,1 0 1 0 0,-1-1-1 0 0,1 1 1 0 0,1-1-1 0 0,11 8 1 0 0,-14-11-89 0 0,0 0 0 0 0,1-1 0 0 0,-1 0 1 0 0,1 1-1 0 0,0-2 0 0 0,-1 1 0 0 0,1 0 1 0 0,0-1-1 0 0,0 0 0 0 0,0 0 0 0 0,0-1 1 0 0,0 1-1 0 0,0-1 0 0 0,1 0 0 0 0,-1 0 1 0 0,0-1-1 0 0,0 1 0 0 0,0-1 0 0 0,0-1 1 0 0,0 1-1 0 0,0 0 0 0 0,-1-1 0 0 0,1 0 0 0 0,6-4 1 0 0,2-1-396 0 0,-1-2 0 0 0,1 0 1 0 0,-1 0-1 0 0,-1-1 0 0 0,0 0 0 0 0,0-1 1 0 0,9-14-1 0 0,57-89-1309 0 0,-66 96 1673 0 0,0 1 67 0 0,0 1-1 0 0,0 1 1 0 0,24-24-1 0 0,-30 34 197 0 0,0 0 0 0 0,1 0 0 0 0,-1 1 0 0 0,1 0-1 0 0,0 0 1 0 0,1 0 0 0 0,-1 1 0 0 0,0 0-1 0 0,1 0 1 0 0,0 0 0 0 0,0 1 0 0 0,0 0 0 0 0,7-1-1 0 0,-8 3 18 0 0,1 0-1 0 0,-1 1 0 0 0,0-1 0 0 0,1 1 1 0 0,-1 0-1 0 0,0 1 0 0 0,0-1 0 0 0,0 1 0 0 0,0 1 1 0 0,0-1-1 0 0,0 1 0 0 0,8 5 0 0 0,-6-3 8 0 0,0 1-1 0 0,0 0 0 0 0,-1 0 0 0 0,0 0 0 0 0,0 1 0 0 0,0 0 1 0 0,9 13-1 0 0,-13-15-107 0 0,1 1-6 0 0,0 0-1 0 0,-1 0 0 0 0,0 1 0 0 0,3 7 0 0 0,-5-12-182 0 0,7-21-1188 0 0,1 2 650 0 0,0 0 1 0 0,1 1 0 0 0,17-23-1 0 0,-26 37 493 0 0,1 2 148 0 0,0 0 1 0 0,-1-1-1 0 0,1 1 0 0 0,0 0 0 0 0,0 0 0 0 0,0 0 1 0 0,3 1-1 0 0,-5-1 19 0 0,3 1 47 0 0,0 0 0 0 0,0 0 0 0 0,0 0-1 0 0,0 1 1 0 0,-1-1 0 0 0,1 1 0 0 0,-1 0 0 0 0,5 3 0 0 0,2 1 184 0 0,-1 0-196 0 0,9 6 376 0 0,0-1 0 0 0,1-1 0 0 0,36 15 1 0 0,-49-23-343 0 0,1 0 1 0 0,0-1 0 0 0,0 1 0 0 0,0-1-1 0 0,0-1 1 0 0,0 1 0 0 0,0-1 0 0 0,0 0 0 0 0,0 0-1 0 0,0-1 1 0 0,0 0 0 0 0,-1 0 0 0 0,1 0 0 0 0,0-1-1 0 0,0 0 1 0 0,-1 0 0 0 0,11-5 0 0 0,-6 1-401 0 0,-1 0 0 0 0,0-1 1 0 0,-1 0-1 0 0,0 0 0 0 0,0 0 0 0 0,0-1 1 0 0,-1 0-1 0 0,0-1 0 0 0,-1 0 1 0 0,0 0-1 0 0,0 0 0 0 0,-1-1 0 0 0,0 0 1 0 0,5-14-1 0 0,1-13-1733 0 0,-1 0 1 0 0,10-67-1 0 0,-16 77 1795 0 0,3-12-345 0 0,34-170-2825 0 0,-8 87 2640 0 0,-13 50 1467 0 0,-1 1 3648 0 0,-17 62-1089 0 0,-2 11-1548 0 0,1 16-233 0 0,-1 0 0 0 0,-2 26 0 0 0,-1 7-305 0 0,5 67 403 0 0,24 178 0 0 0,-15-231-1994 0 0,3-1 0 0 0,2 0 1 0 0,3-1-1 0 0,36 78 0 0 0,-42-114-1239 0 0,-1-4-386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09.912"/>
    </inkml:context>
    <inkml:brush xml:id="br0">
      <inkml:brushProperty name="width" value="0.05" units="cm"/>
      <inkml:brushProperty name="height" value="0.05" units="cm"/>
      <inkml:brushProperty name="color" value="#333333"/>
    </inkml:brush>
  </inkml:definitions>
  <inkml:trace contextRef="#ctx0" brushRef="#br0">7 170 16127 0 0,'-7'-23'712'0'0,"7"13"152"0"0,3-2-696 0 0,4 0-168 0 0,5-1 0 0 0,5-1 0 0 0,3-1 1200 0 0,4 2 208 0 0,2 1 32 0 0,5 0 16 0 0,2 0-1200 0 0,3 0-256 0 0,1 2 0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2.154"/>
    </inkml:context>
    <inkml:brush xml:id="br0">
      <inkml:brushProperty name="width" value="0.05" units="cm"/>
      <inkml:brushProperty name="height" value="0.05" units="cm"/>
      <inkml:brushProperty name="color" value="#333333"/>
    </inkml:brush>
  </inkml:definitions>
  <inkml:trace contextRef="#ctx0" brushRef="#br0">0 249 2303 0 0,'0'0'102'0'0,"2"2"559"0"0,1 2 1411 0 0,0 1 0 0 0,-1 0 0 0 0,1-1 0 0 0,-1 1 1 0 0,0 0-1 0 0,3 11 0 0 0,6 36 3223 0 0,-7-28-4410 0 0,20 134 2020 0 0,-7-41-1618 0 0,-4-58-1039 0 0,-13-57-248 0 0,-3-8 0 0 0,-2-10 0 0 0,-4-20-92 0 0,1 0 0 0 0,-5-71 1 0 0,9-75-120 0 0,4 178 212 0 0,7-146-85 0 0,-2 70 198 0 0,-4 76-50 0 0,-1-1-1 0 0,1 1 0 0 0,0 0 0 0 0,0 0 1 0 0,0-1-1 0 0,2-3 0 0 0,-2 7-62 0 0,-1 1-1 0 0,0 0 1 0 0,0-1 0 0 0,0 1-1 0 0,0 0 1 0 0,0-1 0 0 0,0 1-1 0 0,1 0 1 0 0,-1-1 0 0 0,0 1-1 0 0,0 0 1 0 0,1 0 0 0 0,-1-1 0 0 0,0 1-1 0 0,0 0 1 0 0,1 0 0 0 0,-1-1-1 0 0,0 1 1 0 0,1 0 0 0 0,-1 0-1 0 0,0 0 1 0 0,0 0 0 0 0,1-1-1 0 0,-1 1 1 0 0,0 0 0 0 0,1 0-1 0 0,-1 0 1 0 0,1 0 0 0 0,-1 0-1 0 0,0 0 1 0 0,1 0 0 0 0,-1 0-1 0 0,0 0 1 0 0,1 0 0 0 0,-1 0-1 0 0,0 0 1 0 0,1 0 0 0 0,-1 0-1 0 0,0 1 1 0 0,1-1 0 0 0,-1 0-1 0 0,0 0 1 0 0,1 0 0 0 0,-1 0-1 0 0,0 1 1 0 0,1-1 0 0 0,-1 0-1 0 0,0 0 1 0 0,0 0 0 0 0,1 1-1 0 0,-1-1 1 0 0,0 1 0 0 0,1-1 3 0 0,5 5 52 0 0,1 1-1 0 0,-1 0 1 0 0,0 0 0 0 0,0 1-1 0 0,0-1 1 0 0,-1 1-1 0 0,0 0 1 0 0,7 15 0 0 0,5 5 87 0 0,-11-18-106 0 0,1 0 0 0 0,0 0 0 0 0,1 0 0 0 0,0-1 0 0 0,0 0 0 0 0,1-1 0 0 0,0 0 0 0 0,10 6 0 0 0,-15-10-40 0 0,0-1-1 0 0,0 0 1 0 0,0 0-1 0 0,1 0 1 0 0,-1-1-1 0 0,1 0 1 0 0,-1 1-1 0 0,1-2 1 0 0,-1 1 0 0 0,1 0-1 0 0,-1-1 1 0 0,1 0-1 0 0,0 0 1 0 0,-1 0-1 0 0,1-1 1 0 0,0 1-1 0 0,-1-1 1 0 0,1 0-1 0 0,-1-1 1 0 0,0 1-1 0 0,1-1 1 0 0,5-3-1 0 0,-1 0-110 0 0,-1 0 0 0 0,1 0-1 0 0,-1-1 1 0 0,-1-1-1 0 0,1 1 1 0 0,-1-1 0 0 0,0 0-1 0 0,-1-1 1 0 0,0 0 0 0 0,0 0-1 0 0,8-15 1 0 0,-8 9-49 0 0,0 0 0 0 0,-1 0 0 0 0,0 0-1 0 0,-1-1 1 0 0,-1 1 0 0 0,0-1 0 0 0,0-16 0 0 0,-2 24 174 0 0,0 5 875 0 0,2 13-371 0 0,44 145 1213 0 0,-32-95-1406 0 0,37 90 0 0 0,-29-97-180 0 0,1 2-1239 0 0,-7-20-7801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2.635"/>
    </inkml:context>
    <inkml:brush xml:id="br0">
      <inkml:brushProperty name="width" value="0.05" units="cm"/>
      <inkml:brushProperty name="height" value="0.05" units="cm"/>
      <inkml:brushProperty name="color" value="#333333"/>
    </inkml:brush>
  </inkml:definitions>
  <inkml:trace contextRef="#ctx0" brushRef="#br0">162 53 5527 0 0,'0'0'423'0'0,"1"-8"-262"0"0,0 6 610 0 0,-1 0 0 0 0,0 0 0 0 0,1 0 0 0 0,-1 1-1 0 0,0-1 1 0 0,0 0 0 0 0,0 0 0 0 0,-1 0-1 0 0,1 0 1 0 0,0 0 0 0 0,-1 0 0 0 0,1 1 0 0 0,-1-1-1 0 0,1 0 1 0 0,-1 0 0 0 0,-1-2 0 0 0,1 3-579 0 0,0 0 1 0 0,0 0-1 0 0,0 0 1 0 0,0 0 0 0 0,0 1-1 0 0,-1-1 1 0 0,1 0-1 0 0,0 1 1 0 0,0-1 0 0 0,0 0-1 0 0,-1 1 1 0 0,1 0 0 0 0,0-1-1 0 0,0 1 1 0 0,-1 0-1 0 0,1-1 1 0 0,0 1 0 0 0,-1 0-1 0 0,1 0 1 0 0,0 0-1 0 0,-1 0 1 0 0,1 0 0 0 0,0 1-1 0 0,-3 0 1 0 0,-2 0 49 0 0,0 1 0 0 0,1 0 0 0 0,-1 0 0 0 0,1 0 0 0 0,-1 1 0 0 0,1 0 0 0 0,0 0 0 0 0,0 1 0 0 0,0-1 0 0 0,1 1-1 0 0,-1 0 1 0 0,1 0 0 0 0,0 1 0 0 0,0-1 0 0 0,0 1 0 0 0,0 0 0 0 0,1 0 0 0 0,-4 7 0 0 0,2-1-73 0 0,0 0-1 0 0,0 0 1 0 0,1 0-1 0 0,1 0 0 0 0,0 1 1 0 0,0-1-1 0 0,1 1 1 0 0,-1 16-1 0 0,3-16-148 0 0,1-1 0 0 0,0 1 0 0 0,1-1 0 0 0,0 0 0 0 0,0 0 0 0 0,1 0 0 0 0,8 18 0 0 0,-8-19-10 0 0,2-2-1 0 0,-1 1 1 0 0,1 0-1 0 0,0-1 1 0 0,1 0 0 0 0,0 0-1 0 0,0-1 1 0 0,1 0-1 0 0,10 9 1 0 0,-15-14-60 0 0,0 0 0 0 0,1-1 0 0 0,-1 1 0 0 0,0 0 0 0 0,1-1 0 0 0,0 0 0 0 0,-1 0 0 0 0,1 0 0 0 0,0 0 0 0 0,-1 0 0 0 0,1 0 0 0 0,0-1 0 0 0,0 1 0 0 0,0-1 0 0 0,0 0 0 0 0,0 0 0 0 0,-1 0 0 0 0,1 0 0 0 0,0 0 0 0 0,0-1 1 0 0,0 1-1 0 0,0-1 0 0 0,-1 0 0 0 0,1 0 0 0 0,0 0 0 0 0,-1 0 0 0 0,1 0 0 0 0,0-1 0 0 0,-1 1 0 0 0,4-3 0 0 0,-1-1-83 0 0,0 1 0 0 0,0-1 1 0 0,-1 0-1 0 0,1 0 0 0 0,-1 0 0 0 0,0-1 1 0 0,-1 0-1 0 0,1 1 0 0 0,-1-1 1 0 0,0-1-1 0 0,-1 1 0 0 0,3-7 0 0 0,3-22-318 0 0,7-49-1 0 0,0-4-10 0 0,-11 74 1082 0 0,-1 22 413 0 0,-1 3-742 0 0,11 50 484 0 0,-6-24-526 0 0,2 0 1 0 0,20 51-1 0 0,-28-85-607 0 0,0 0-1 0 0,1 0 1 0 0,-1 0 0 0 0,1 0 0 0 0,0-1-1 0 0,0 1 1 0 0,0-1 0 0 0,0 1 0 0 0,1-1 0 0 0,-1 0-1 0 0,6 4 1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3.040"/>
    </inkml:context>
    <inkml:brush xml:id="br0">
      <inkml:brushProperty name="width" value="0.05" units="cm"/>
      <inkml:brushProperty name="height" value="0.05" units="cm"/>
      <inkml:brushProperty name="color" value="#333333"/>
    </inkml:brush>
  </inkml:definitions>
  <inkml:trace contextRef="#ctx0" brushRef="#br0">194 25 16127 0 0,'-7'-12'1720'0'0,"6"11"-1494"0"0,0 0-1 0 0,0 0 0 0 0,-1 0 1 0 0,1 0-1 0 0,0 0 1 0 0,-1 0-1 0 0,1 0 0 0 0,-1 0 1 0 0,1 1-1 0 0,-1-1 1 0 0,0 1-1 0 0,1-1 0 0 0,-1 1 1 0 0,0-1-1 0 0,1 1 0 0 0,-1 0 1 0 0,0 0-1 0 0,1 0 1 0 0,-1 0-1 0 0,0 0 0 0 0,1 0 1 0 0,-1 0-1 0 0,-2 1 1 0 0,-1 0 339 0 0,0 0 0 0 0,1 1 0 0 0,-1-1 0 0 0,0 1 0 0 0,1 0 0 0 0,-9 5 0 0 0,4 0-292 0 0,0 0 0 0 0,0 0 0 0 0,1 1 0 0 0,0 0 0 0 0,0 1 0 0 0,-12 18 0 0 0,15-20-241 0 0,1 1-1 0 0,-1 0 1 0 0,2-1 0 0 0,-1 2-1 0 0,1-1 1 0 0,0 0-1 0 0,1 1 1 0 0,0-1-1 0 0,-2 15 1 0 0,4-20-42 0 0,0 0 0 0 0,0 1 1 0 0,0-1-1 0 0,0 0 0 0 0,0 0 0 0 0,1 0 1 0 0,0 0-1 0 0,-1 0 0 0 0,1 0 0 0 0,0 0 0 0 0,0 0 1 0 0,1-1-1 0 0,-1 1 0 0 0,1 0 0 0 0,-1-1 1 0 0,1 1-1 0 0,0-1 0 0 0,0 1 0 0 0,0-1 0 0 0,5 4 1 0 0,-2-2-96 0 0,1 0-1 0 0,0-1 1 0 0,0 1 0 0 0,1-2 0 0 0,-1 1 0 0 0,0-1-1 0 0,1 1 1 0 0,9 0 0 0 0,51 11-951 0 0,50 13-339 0 0,-102-22 1301 0 0,1 1 0 0 0,-1 0 1 0 0,-1 1-1 0 0,1 1 0 0 0,18 13 1 0 0,-27-17 143 0 0,-1 0 1 0 0,0 1 0 0 0,0-1-1 0 0,0 1 1 0 0,-1 0 0 0 0,0 0-1 0 0,0 1 1 0 0,0-1-1 0 0,5 12 1 0 0,-7-13 70 0 0,-1-1 1 0 0,1 1-1 0 0,-1 0 1 0 0,0 0-1 0 0,0 0 1 0 0,-1 0 0 0 0,1 0-1 0 0,-1 0 1 0 0,0 0-1 0 0,0 0 1 0 0,0 0-1 0 0,-1 0 1 0 0,1 0-1 0 0,-1 0 1 0 0,0 0-1 0 0,0 0 1 0 0,-2 6-1 0 0,-1-4 73 0 0,1 0-1 0 0,-1 0 1 0 0,0 0 0 0 0,0 0 0 0 0,-1 0-1 0 0,1-1 1 0 0,-1 0 0 0 0,-1 0 0 0 0,1 0-1 0 0,-1-1 1 0 0,0 1 0 0 0,-7 3-1 0 0,8-5-140 0 0,0 0 0 0 0,0-1-1 0 0,0 0 1 0 0,0 0-1 0 0,-1 0 1 0 0,1 0 0 0 0,-1-1-1 0 0,1 0 1 0 0,-1 0-1 0 0,0 0 1 0 0,1-1 0 0 0,-1 0-1 0 0,0 0 1 0 0,1 0-1 0 0,-12-3 1 0 0,16 3-86 0 0,0 0 1 0 0,0 0-1 0 0,0-1 1 0 0,0 1-1 0 0,0 0 1 0 0,1-1-1 0 0,-1 1 1 0 0,0-1-1 0 0,0 1 1 0 0,0-1-1 0 0,0 1 1 0 0,0-1-1 0 0,1 0 0 0 0,-1 1 1 0 0,0-1-1 0 0,0 0 1 0 0,1 1-1 0 0,-1-1 1 0 0,1 0-1 0 0,-1 0 1 0 0,1 0-1 0 0,-1 0 1 0 0,1 0-1 0 0,-1 0 0 0 0,1 0 1 0 0,0 0-1 0 0,-1 0 1 0 0,1 1-1 0 0,0-1 1 0 0,0-1-1 0 0,0 1 1 0 0,0 0-1 0 0,0 0 1 0 0,0 0-1 0 0,0 0 0 0 0,0 0 1 0 0,0 0-1 0 0,1 0 1 0 0,0-1-1 0 0,0-3-416 0 0,1 1-1 0 0,0 0 1 0 0,0 0 0 0 0,0 0-1 0 0,0 0 1 0 0,1 0-1 0 0,5-5 1 0 0,5-6-1758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3.409"/>
    </inkml:context>
    <inkml:brush xml:id="br0">
      <inkml:brushProperty name="width" value="0.05" units="cm"/>
      <inkml:brushProperty name="height" value="0.05" units="cm"/>
      <inkml:brushProperty name="color" value="#333333"/>
    </inkml:brush>
  </inkml:definitions>
  <inkml:trace contextRef="#ctx0" brushRef="#br0">221 1 15199 0 0,'0'0'1826'0'0,"-9"-1"1187"0"0,4 2-2337 0 0,-1-1 1 0 0,1 1-1 0 0,0 0 1 0 0,-1 0-1 0 0,1 1 1 0 0,0-1-1 0 0,0 1 1 0 0,0 1-1 0 0,-8 3 1 0 0,-4 5 375 0 0,-20 16 1 0 0,13-9-289 0 0,17-13-680 0 0,1 0 1 0 0,-1 1-1 0 0,1 0 0 0 0,-1 1 0 0 0,2-1 0 0 0,-1 1 0 0 0,1 0 0 0 0,-8 15 0 0 0,11-19-88 0 0,0 0 1 0 0,1 0-1 0 0,0 0 0 0 0,0 1 0 0 0,0-1 0 0 0,0 0 0 0 0,0 1 0 0 0,0-1 0 0 0,1 1 0 0 0,0-1 0 0 0,0 1 0 0 0,0-1 0 0 0,0 1 0 0 0,0-1 0 0 0,1 0 0 0 0,0 1 0 0 0,-1-1 1 0 0,1 1-1 0 0,0-1 0 0 0,1 0 0 0 0,-1 0 0 0 0,1 0 0 0 0,-1 0 0 0 0,1 0 0 0 0,2 4 0 0 0,9 6-247 0 0,0 0-1 0 0,0-1 1 0 0,1 0 0 0 0,1-1 0 0 0,0-1-1 0 0,17 9 1 0 0,-12-7-19 0 0,-1 0 0 0 0,-1 2 0 0 0,22 19 0 0 0,-32-25 281 0 0,0 1-1 0 0,-1 0 0 0 0,0 0 0 0 0,0 0 0 0 0,-1 1 0 0 0,0 0 0 0 0,0 1 0 0 0,5 16 0 0 0,-10-23 64 0 0,1-1-1 0 0,-1 1 1 0 0,-1-1-1 0 0,1 1 0 0 0,0 0 1 0 0,-1 0-1 0 0,0-1 1 0 0,0 1-1 0 0,0 0 0 0 0,0-1 1 0 0,-1 1-1 0 0,0 0 1 0 0,1 0-1 0 0,-1-1 0 0 0,0 1 1 0 0,-1-1-1 0 0,1 1 1 0 0,-1-1-1 0 0,1 0 1 0 0,-1 1-1 0 0,0-1 0 0 0,0 0 1 0 0,-1 0-1 0 0,1 0 1 0 0,-1 0-1 0 0,1-1 0 0 0,-1 1 1 0 0,0-1-1 0 0,0 0 1 0 0,-4 3-1 0 0,1-1 30 0 0,0-1 0 0 0,-1 1 1 0 0,1-1-1 0 0,-1 0 0 0 0,0-1 0 0 0,0 0 0 0 0,0 0 0 0 0,0-1 1 0 0,0 1-1 0 0,-1-2 0 0 0,1 1 0 0 0,0-1 0 0 0,-12-1 1 0 0,8 0-493 0 0,1 0 0 0 0,0-1 0 0 0,-15-5 1 0 0,13 2-2510 0 0,-1 0 0 0 0,-14-9 0 0 0,14 6-6162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4.151"/>
    </inkml:context>
    <inkml:brush xml:id="br0">
      <inkml:brushProperty name="width" value="0.05" units="cm"/>
      <inkml:brushProperty name="height" value="0.05" units="cm"/>
      <inkml:brushProperty name="color" value="#333333"/>
    </inkml:brush>
  </inkml:definitions>
  <inkml:trace contextRef="#ctx0" brushRef="#br0">0 63 11055 0 0,'0'0'852'0'0,"1"2"-560"0"0,12 28 318 0 0,-8-18 961 0 0,0 0 0 0 0,10 15 0 0 0,-9-16-639 0 0,0 0 0 0 0,-1 1 0 0 0,0-1 0 0 0,0 1 0 0 0,3 17 0 0 0,10 63 2456 0 0,-17-86-3171 0 0,12 87 1794 0 0,-13-91-1079 0 0,0-4-920 0 0,-1 0 0 0 0,1 0 1 0 0,-1 0-1 0 0,1 1 0 0 0,-1-1 1 0 0,0 0-1 0 0,0 0 1 0 0,-1-1-1 0 0,-2-7-10 0 0,-1-5-22 0 0,2 0 0 0 0,0 0-1 0 0,1 0 1 0 0,0 0 0 0 0,1-1 0 0 0,1 1-1 0 0,0-1 1 0 0,2 1 0 0 0,-1-1 0 0 0,2 1-1 0 0,0 0 1 0 0,1 0 0 0 0,0 0 0 0 0,1 1 0 0 0,1-1-1 0 0,14-24 1 0 0,-15 30-7 0 0,1 0 0 0 0,1 1 0 0 0,0-1 1 0 0,0 2-1 0 0,0-1 0 0 0,1 1 0 0 0,0 0 0 0 0,1 1 0 0 0,0 0 0 0 0,0 0 0 0 0,0 1 1 0 0,0 0-1 0 0,1 0 0 0 0,0 1 0 0 0,17-5 0 0 0,-20 8 39 0 0,0-1 0 0 0,1 1 0 0 0,-1 0 0 0 0,0 1 0 0 0,0-1 0 0 0,1 1-1 0 0,-1 1 1 0 0,0 0 0 0 0,1 0 0 0 0,-1 0 0 0 0,0 1 0 0 0,0 0 0 0 0,0 0 0 0 0,0 1 0 0 0,0 0 0 0 0,-1 0 0 0 0,1 0 0 0 0,-1 1-1 0 0,0 0 1 0 0,0 0 0 0 0,0 1 0 0 0,-1 0 0 0 0,8 8 0 0 0,-6-4 63 0 0,0 0 1 0 0,0 0-1 0 0,-1 1 0 0 0,0 0 0 0 0,-1 0 1 0 0,7 18-1 0 0,16 69 342 0 0,-24-79-364 0 0,1 3 18 0 0,1 34 0 0 0,-5-37-322 0 0,1-1-1 0 0,1 0 0 0 0,6 19 0 0 0,-2-27-2805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4.611"/>
    </inkml:context>
    <inkml:brush xml:id="br0">
      <inkml:brushProperty name="width" value="0.05" units="cm"/>
      <inkml:brushProperty name="height" value="0.05" units="cm"/>
      <inkml:brushProperty name="color" value="#333333"/>
    </inkml:brush>
  </inkml:definitions>
  <inkml:trace contextRef="#ctx0" brushRef="#br0">1 26 10591 0 0,'0'0'964'0'0,"0"2"-794"0"0,1 79 12118 0 0,0-57-11080 0 0,2-1 0 0 0,0 0 0 0 0,9 30-1 0 0,-8-40-993 0 0,0 1-1 0 0,1-1 1 0 0,1 0-1 0 0,0-1 1 0 0,16 25-1 0 0,-20-34-196 0 0,0 0 0 0 0,1 1-1 0 0,-1-1 1 0 0,1 0 0 0 0,0-1-1 0 0,0 1 1 0 0,0 0 0 0 0,0-1-1 0 0,0 0 1 0 0,1 0 0 0 0,-1 0-1 0 0,1 0 1 0 0,-1 0 0 0 0,1-1 0 0 0,0 1-1 0 0,-1-1 1 0 0,1 0 0 0 0,0 0-1 0 0,0-1 1 0 0,0 1 0 0 0,0-1-1 0 0,0 0 1 0 0,0 0 0 0 0,0 0-1 0 0,8-1 1 0 0,-6-1-13 0 0,0 0 0 0 0,1-1 0 0 0,-1 0 0 0 0,-1 1 0 0 0,1-2 0 0 0,0 1 0 0 0,-1-1 0 0 0,6-4 0 0 0,-1-1 5 0 0,0 0 0 0 0,-1 0 0 0 0,10-12 0 0 0,-14 13-34 0 0,0 0 0 0 0,-1 0 0 0 0,0 0 0 0 0,0 0 0 0 0,0-1 0 0 0,-1 1 0 0 0,0-1 0 0 0,-1 0 0 0 0,0 0 0 0 0,-1 0 0 0 0,1-14 0 0 0,-1-7-123 0 0,-1 0 1 0 0,-5-34-1 0 0,1 39-274 0 0,0-7-3244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4.960"/>
    </inkml:context>
    <inkml:brush xml:id="br0">
      <inkml:brushProperty name="width" value="0.05" units="cm"/>
      <inkml:brushProperty name="height" value="0.05" units="cm"/>
      <inkml:brushProperty name="color" value="#333333"/>
    </inkml:brush>
  </inkml:definitions>
  <inkml:trace contextRef="#ctx0" brushRef="#br0">0 113 12895 0 0,'0'0'595'0'0,"1"3"-18"0"0,7 51 568 0 0,-3-29 3022 0 0,-1 1 0 0 0,0 31-1 0 0,0-61-2829 0 0,4-15-1623 0 0,7-25-1415 0 0,-6 13 1128 0 0,17-56-2876 0 0,-21 72 2883 0 0,1 1 0 0 0,0 0-1 0 0,15-23 1 0 0,-16 29 582 0 0,-4 8 55 0 0,-1-1 0 0 0,1 1 0 0 0,-1 0-1 0 0,1-1 1 0 0,0 1 0 0 0,-1-1 0 0 0,1 1 0 0 0,0 0-1 0 0,0 0 1 0 0,-1-1 0 0 0,1 1 0 0 0,0 0 0 0 0,-1 0-1 0 0,1 0 1 0 0,0 0 0 0 0,0 0 0 0 0,-1 0 0 0 0,1 0-1 0 0,0 0 1 0 0,0 0 0 0 0,1 0 0 0 0,14 5 1106 0 0,-16-5-1177 0 0,7 3 354 0 0,-1 1 0 0 0,1 0-1 0 0,-1 0 1 0 0,0 0 0 0 0,0 1 0 0 0,0 0 0 0 0,0 0 0 0 0,4 7 0 0 0,-6-8-238 0 0,1 1 0 0 0,-1 0 1 0 0,1-1-1 0 0,-1 0 0 0 0,1 0 1 0 0,1-1-1 0 0,-1 1 0 0 0,0-1 1 0 0,1 0-1 0 0,0 0 0 0 0,0-1 1 0 0,10 3-1 0 0,-11-4-157 0 0,0 0 0 0 0,0 0 1 0 0,0-1-1 0 0,0 0 0 0 0,0 0 0 0 0,0 0 0 0 0,0-1 0 0 0,0 1 0 0 0,0-1 1 0 0,0 0-1 0 0,-1-1 0 0 0,1 1 0 0 0,0-1 0 0 0,-1 0 0 0 0,1 0 0 0 0,-1 0 1 0 0,1-1-1 0 0,-1 0 0 0 0,0 0 0 0 0,0 0 0 0 0,0 0 0 0 0,-1 0 0 0 0,1-1 1 0 0,-1 0-1 0 0,0 0 0 0 0,0 0 0 0 0,4-6 0 0 0,4-7-591 0 0,-11 16 345 0 0,2 2-465 0 0,0 1 746 0 0,1 1-1 0 0,-1-1 0 0 0,0 1 0 0 0,1 0 0 0 0,-1 0 1 0 0,-1-1-1 0 0,1 2 0 0 0,0-1 0 0 0,1 5 0 0 0,11 35 241 0 0,-4-9 62 0 0,-3-15-72 0 0,1 0 1 0 0,1 0 0 0 0,1-1-1 0 0,1 0 1 0 0,0-1 0 0 0,1 0-1 0 0,15 15 1 0 0,-21-25-172 0 0,1-1-1 0 0,-1 0 1 0 0,1-1-1 0 0,1 0 1 0 0,-1 0-1 0 0,1 0 1 0 0,0-1-1 0 0,9 4 1 0 0,-10-6-63 0 0,-1 0 0 0 0,1 0-1 0 0,-1-1 1 0 0,1 0 0 0 0,0 0 0 0 0,-1-1 0 0 0,1 0 0 0 0,0 0 0 0 0,0 0 0 0 0,-1-1 0 0 0,1 0 0 0 0,6-2-1 0 0,-9 2-194 0 0,1 0 0 0 0,-1-1-1 0 0,0 0 1 0 0,0 0 0 0 0,1 0-1 0 0,-2 0 1 0 0,1-1 0 0 0,5-3-1 0 0,10-11-1771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5.396"/>
    </inkml:context>
    <inkml:brush xml:id="br0">
      <inkml:brushProperty name="width" value="0.05" units="cm"/>
      <inkml:brushProperty name="height" value="0.05" units="cm"/>
      <inkml:brushProperty name="color" value="#333333"/>
    </inkml:brush>
  </inkml:definitions>
  <inkml:trace contextRef="#ctx0" brushRef="#br0">1 1 19519 0 0,'0'0'1772'0'0,"1"1"-1458"0"0,2 3-20 0 0,0 0 0 0 0,-1 0 0 0 0,1 0 0 0 0,-1 0 0 0 0,0 0 0 0 0,0 1 1 0 0,2 6-1 0 0,5 11 631 0 0,48 113 1983 0 0,-27-62-1933 0 0,18 55 165 0 0,37 156 1 0 0,-81-269-1134 0 0,42 178-25 0 0,-49-211-415 0 0,1-1 0 0 0,1 1 0 0 0,0 0-1 0 0,2-1 1 0 0,0 1 0 0 0,7-33 0 0 0,-6 41 86 0 0,0 1 0 0 0,1 0 0 0 0,0 0 1 0 0,1 0-1 0 0,0 0 0 0 0,0 1 0 0 0,1-1 0 0 0,0 1 1 0 0,0 0-1 0 0,1 1 0 0 0,0-1 0 0 0,1 1 0 0 0,-1 0 1 0 0,15-10-1 0 0,-16 13 265 0 0,0 1-1 0 0,1-1 1 0 0,-1 1 0 0 0,1 1 0 0 0,0-1 0 0 0,0 1-1 0 0,0 0 1 0 0,0 0 0 0 0,0 1 0 0 0,0 0 0 0 0,1 0-1 0 0,-1 0 1 0 0,0 1 0 0 0,0 0 0 0 0,1 0 0 0 0,-1 1-1 0 0,8 1 1 0 0,-5 0 162 0 0,0 1 0 0 0,0 0 0 0 0,-1 0 0 0 0,0 1 0 0 0,0 0-1 0 0,0 0 1 0 0,0 1 0 0 0,0 0 0 0 0,-1 1 0 0 0,0-1 0 0 0,9 10 0 0 0,-8-6 242 0 0,-1 0 0 0 0,0 0 1 0 0,0 0-1 0 0,-1 0 1 0 0,0 1-1 0 0,0 0 1 0 0,-2 1-1 0 0,1-1 0 0 0,-1 1 1 0 0,0 0-1 0 0,-1 0 1 0 0,-1 0-1 0 0,3 18 1 0 0,-4-21-150 0 0,-1 1 0 0 0,0-1 0 0 0,0 0 1 0 0,-1 1-1 0 0,0-1 0 0 0,0 1 1 0 0,-1-1-1 0 0,0 0 0 0 0,0 0 0 0 0,-1 0 1 0 0,0 0-1 0 0,-1 0 0 0 0,1-1 1 0 0,-2 1-1 0 0,1-1 0 0 0,-1 0 1 0 0,0-1-1 0 0,0 1 0 0 0,-8 6 0 0 0,5-6-139 0 0,0 0-1 0 0,0-1 1 0 0,-1 0-1 0 0,0 0 1 0 0,-1-1-1 0 0,1 0 0 0 0,-1-1 1 0 0,0 0-1 0 0,0-1 1 0 0,0 0-1 0 0,0 0 0 0 0,-1-1 1 0 0,-11 1-1 0 0,10-2-547 0 0,0-1-1 0 0,-1 0 1 0 0,1-1-1 0 0,0 0 1 0 0,-1-1 0 0 0,-18-5-1 0 0,13 2-1445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5.959"/>
    </inkml:context>
    <inkml:brush xml:id="br0">
      <inkml:brushProperty name="width" value="0.05" units="cm"/>
      <inkml:brushProperty name="height" value="0.05" units="cm"/>
      <inkml:brushProperty name="color" value="#333333"/>
    </inkml:brush>
  </inkml:definitions>
  <inkml:trace contextRef="#ctx0" brushRef="#br0">1 195 3223 0 0,'11'-1'140'0'0,"1"0"0"0"0,-1 0 0 0 0,1 1 0 0 0,19 3 0 0 0,22 5 4799 0 0,-30-4 153 0 0,-8-2-2973 0 0,38 6 2213 0 0,-38-6-3840 0 0,1-1 0 0 0,-1-1 0 0 0,20-2-1 0 0,-20 1-300 0 0,0-2 0 0 0,0 0-1 0 0,-1 0 1 0 0,1-2-1 0 0,-1 1 1 0 0,0-2 0 0 0,22-12-1 0 0,-30 15-177 0 0,-1-1 0 0 0,1 1 0 0 0,-1-1 1 0 0,0-1-1 0 0,0 1 0 0 0,-1-1 0 0 0,1 0 0 0 0,-1 0 0 0 0,0 0 0 0 0,0 0 0 0 0,0-1 0 0 0,-1 1 0 0 0,0-1 1 0 0,0 0-1 0 0,-1 0 0 0 0,1-1 0 0 0,-2 1 0 0 0,1 0 0 0 0,1-12 0 0 0,-2 16 14 0 0,-1 0-1 0 0,0 0 1 0 0,1 0-1 0 0,-1-1 0 0 0,-1 1 1 0 0,1 0-1 0 0,0 0 1 0 0,0 0-1 0 0,-1 0 1 0 0,1 0-1 0 0,-1 0 1 0 0,0 0-1 0 0,1 0 1 0 0,-1 0-1 0 0,0 0 1 0 0,0 0-1 0 0,0 0 1 0 0,-1 0-1 0 0,1 1 1 0 0,0-1-1 0 0,-1 0 0 0 0,1 1 1 0 0,-1 0-1 0 0,1-1 1 0 0,-1 1-1 0 0,0 0 1 0 0,0-1-1 0 0,1 1 1 0 0,-1 0-1 0 0,0 0 1 0 0,0 1-1 0 0,-4-2 1 0 0,3 1 95 0 0,-1 0 0 0 0,0 0 0 0 0,0 1 0 0 0,0 0 0 0 0,0 0 0 0 0,0 0 1 0 0,0 0-1 0 0,1 1 0 0 0,-1-1 0 0 0,0 1 0 0 0,0 0 0 0 0,0 0 0 0 0,1 0 1 0 0,-1 1-1 0 0,0-1 0 0 0,1 1 0 0 0,-5 3 0 0 0,1 0 61 0 0,0 1-1 0 0,0 0 1 0 0,0 1 0 0 0,1 0-1 0 0,0 0 1 0 0,0 0 0 0 0,1 0-1 0 0,0 1 1 0 0,0 0 0 0 0,1 0-1 0 0,0 1 1 0 0,0-1-1 0 0,-4 16 1 0 0,5-13-94 0 0,1-1 0 0 0,-1 1-1 0 0,2 0 1 0 0,0 0 0 0 0,0 0 0 0 0,1-1 0 0 0,0 1-1 0 0,1 0 1 0 0,0 0 0 0 0,1 0 0 0 0,4 14 0 0 0,-2-14-72 0 0,0-2 0 0 0,0 1 1 0 0,1 0-1 0 0,0-1 0 0 0,1 0 1 0 0,0 0-1 0 0,0-1 0 0 0,1 1 1 0 0,0-2-1 0 0,1 1 0 0 0,0-1 1 0 0,0 0-1 0 0,0 0 0 0 0,1-1 1 0 0,13 7-1 0 0,-9-6-143 0 0,0-1 1 0 0,0-1 0 0 0,1 0-1 0 0,-1 0 1 0 0,1-2-1 0 0,1 0 1 0 0,-1 0-1 0 0,0-1 1 0 0,0-1-1 0 0,28-1 1 0 0,-6-3-375 0 0,-7 1-211 0 0,46 1 0 0 0,-68 1 580 0 0,1 1 1 0 0,0 0-1 0 0,-1 1 0 0 0,1-1 0 0 0,-1 1 0 0 0,1 1 0 0 0,-1-1 0 0 0,0 1 0 0 0,0 1 1 0 0,12 7-1 0 0,-13-6 98 0 0,-1-1 0 0 0,0 1 0 0 0,0 1 0 0 0,0-1 0 0 0,-1 1 0 0 0,5 6 0 0 0,20 41 182 0 0,-17-30 13 0 0,-2-3 119 0 0,-5-10 26 0 0,0-1 0 0 0,0 0 0 0 0,1 1 1 0 0,10 11-1 0 0,-14-19 725 0 0,-1-3-1001 0 0,0 0 0 0 0,-1 0 0 0 0,1 0 1 0 0,0 0-1 0 0,0 1 0 0 0,-1-1 0 0 0,1 0 0 0 0,0 0 0 0 0,-1 0 0 0 0,1 0 0 0 0,-1-1 1 0 0,0 1-1 0 0,1 0 0 0 0,-1 0 0 0 0,0 0 0 0 0,1-2 0 0 0,-1 3-9 0 0,3-15 103 0 0,-1 0 0 0 0,-1 0 0 0 0,0 0 0 0 0,-2-25 0 0 0,0 5-53 0 0,1-24 18 0 0,11-79 0 0 0,-8 118-71 0 0,0 0-1 0 0,2 0 1 0 0,1 0-1 0 0,0 1 1 0 0,1 0-1 0 0,1 0 1 0 0,17-30-1 0 0,-18 40-217 0 0,0 0 0 0 0,0 0 0 0 0,1 0 1 0 0,0 1-1 0 0,0 0 0 0 0,1 1 0 0 0,0 0 0 0 0,0 0 0 0 0,0 1 0 0 0,1 0 0 0 0,0 1 1 0 0,1 0-1 0 0,-1 0 0 0 0,1 1 0 0 0,0 1 0 0 0,0 0 0 0 0,0 0 0 0 0,21-2 0 0 0,-10 3-1774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7.348"/>
    </inkml:context>
    <inkml:brush xml:id="br0">
      <inkml:brushProperty name="width" value="0.05" units="cm"/>
      <inkml:brushProperty name="height" value="0.05" units="cm"/>
      <inkml:brushProperty name="color" value="#333333"/>
    </inkml:brush>
  </inkml:definitions>
  <inkml:trace contextRef="#ctx0" brushRef="#br0">182 0 14279 0 0,'0'0'1298'0'0,"-1"2"-1069"0"0,-11 22 1459 0 0,1 1 1 0 0,1 1 0 0 0,1 0-1 0 0,-5 28 1 0 0,10-40-1543 0 0,-99 429 4110 0 0,95-400-4060 0 0,3 1 1 0 0,2 0-1 0 0,1 0 0 0 0,3 0 0 0 0,1 0 0 0 0,11 55 1 0 0,-8-75-200 0 0,2 0 1 0 0,0 0-1 0 0,1-1 1 0 0,1 0-1 0 0,16 28 1 0 0,-15-36-150 0 0,-1 1 1 0 0,2-2-1 0 0,0 0 1 0 0,1 0-1 0 0,0-1 1 0 0,1 0-1 0 0,29 21 1 0 0,-31-26-425 0 0,1 0 1 0 0,0-2-1 0 0,1 1 1 0 0,0-1-1 0 0,17 5 0 0 0,2-2-1025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7.708"/>
    </inkml:context>
    <inkml:brush xml:id="br0">
      <inkml:brushProperty name="width" value="0.05" units="cm"/>
      <inkml:brushProperty name="height" value="0.05" units="cm"/>
      <inkml:brushProperty name="color" value="#333333"/>
    </inkml:brush>
  </inkml:definitions>
  <inkml:trace contextRef="#ctx0" brushRef="#br0">1 1 18943 0 0,'0'0'1720'0'0,"0"2"-1417"0"0,46 134 3336 0 0,-8-33-1149 0 0,12 69-346 0 0,16 50-1667 0 0,-65-217-1265 0 0,3 8 1739 0 0,-4-9-4218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8.066"/>
    </inkml:context>
    <inkml:brush xml:id="br0">
      <inkml:brushProperty name="width" value="0.05" units="cm"/>
      <inkml:brushProperty name="height" value="0.05" units="cm"/>
      <inkml:brushProperty name="color" value="#333333"/>
    </inkml:brush>
  </inkml:definitions>
  <inkml:trace contextRef="#ctx0" brushRef="#br0">45 163 13823 0 0,'1'-6'169'0'0,"0"1"-1"0"0,0-1 1 0 0,1 1 0 0 0,0 0-1 0 0,0-1 1 0 0,0 1-1 0 0,1 0 1 0 0,0 0 0 0 0,0 1-1 0 0,0-1 1 0 0,0 1-1 0 0,1-1 1 0 0,0 1 0 0 0,6-5-1 0 0,2-2 491 0 0,0 1 0 0 0,1 1-1 0 0,27-15 1 0 0,-30 19-401 0 0,0 0 0 0 0,0 1-1 0 0,1 1 1 0 0,-1-1 0 0 0,1 2-1 0 0,0-1 1 0 0,0 2 0 0 0,0-1 0 0 0,1 1-1 0 0,-1 1 1 0 0,13 1 0 0 0,-17 0-82 0 0,0 0 0 0 0,1 0 1 0 0,-1 0-1 0 0,0 1 0 0 0,0 0 1 0 0,0 1-1 0 0,0 0 0 0 0,-1 0 1 0 0,1 0-1 0 0,-1 1 0 0 0,0 0 1 0 0,0 0-1 0 0,0 0 0 0 0,0 1 1 0 0,-1 0-1 0 0,1 0 0 0 0,7 12 1 0 0,-9-12-68 0 0,-1 1 0 0 0,-1-1 1 0 0,1 1-1 0 0,-1 0 0 0 0,0 0 1 0 0,0 0-1 0 0,-1 0 0 0 0,0 1 1 0 0,0-1-1 0 0,0 0 0 0 0,-1 1 0 0 0,0-1 1 0 0,0 0-1 0 0,0 1 0 0 0,-2 7 1 0 0,-2 4 126 0 0,0-1 1 0 0,0 1 0 0 0,-2-1-1 0 0,-9 19 1 0 0,6-17-122 0 0,-1-2 0 0 0,-1 1 0 0 0,0-1 0 0 0,-1-1 0 0 0,-1 0 0 0 0,-1-1 0 0 0,0 0 0 0 0,-1-1 1 0 0,-1-1-1 0 0,0 0 0 0 0,0-1 0 0 0,-1-1 0 0 0,-1-1 0 0 0,0 0 0 0 0,0-1 0 0 0,-1-1 0 0 0,0-1 0 0 0,-37 9 0 0 0,48-14-384 0 0,-1-1 0 0 0,1 1 0 0 0,0-2 0 0 0,-1 1 0 0 0,1-1 0 0 0,-1 0 0 0 0,-14-3 0 0 0,14-1-1288 0 0,4-2-355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8.410"/>
    </inkml:context>
    <inkml:brush xml:id="br0">
      <inkml:brushProperty name="width" value="0.05" units="cm"/>
      <inkml:brushProperty name="height" value="0.05" units="cm"/>
      <inkml:brushProperty name="color" value="#333333"/>
    </inkml:brush>
  </inkml:definitions>
  <inkml:trace contextRef="#ctx0" brushRef="#br0">1 259 5063 0 0,'1'0'390'0'0,"15"-6"4441"0"0,23-5 0 0 0,18 1 1085 0 0,60 3-1570 0 0,4-1-3676 0 0,-106 6-666 0 0,0 0 0 0 0,0-2 0 0 0,0 0 0 0 0,-1 0 0 0 0,22-11 0 0 0,-28 11-345 0 0,0 0 0 0 0,0-1 0 0 0,0 0 0 0 0,-1-1 0 0 0,0 0 0 0 0,0 0 0 0 0,0 0-1 0 0,-1-1 1 0 0,0 0 0 0 0,7-10 0 0 0,-1-3-1603 0 0</inkml:trace>
  <inkml:trace contextRef="#ctx0" brushRef="#br0" timeOffset="1">315 0 20791 0 0,'0'0'472'0'0,"1"1"68"0"0,1 3-445 0 0,-1 1 1 0 0,0-1-1 0 0,0 0 0 0 0,0 0 0 0 0,0 1 0 0 0,-1-1 0 0 0,0 0 1 0 0,0 1-1 0 0,0-1 0 0 0,-1 7 0 0 0,0 14 126 0 0,6 47 1783 0 0,3-1-1 0 0,21 81 1 0 0,-22-124-1936 0 0,1 0 0 0 0,1 0 1 0 0,2-1-1 0 0,21 38 0 0 0,-31-63-215 0 0,0 0-1 0 0,0 0 1 0 0,0 0-1 0 0,0 0 1 0 0,0-1 0 0 0,1 1-1 0 0,-1 0 1 0 0,1-1-1 0 0,-1 1 1 0 0,1-1 0 0 0,0 1-1 0 0,0-1 1 0 0,-1 0-1 0 0,1 0 1 0 0,4 2-1 0 0,6-2-1125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8.775"/>
    </inkml:context>
    <inkml:brush xml:id="br0">
      <inkml:brushProperty name="width" value="0.05" units="cm"/>
      <inkml:brushProperty name="height" value="0.05" units="cm"/>
      <inkml:brushProperty name="color" value="#333333"/>
    </inkml:brush>
  </inkml:definitions>
  <inkml:trace contextRef="#ctx0" brushRef="#br0">0 58 17503 0 0,'0'0'803'0'0,"2"2"-18"0"0,13 44 883 0 0,-2 1-1 0 0,-2-1 0 0 0,5 50 1 0 0,7 31 1885 0 0,-22-120-3394 0 0,2 5 452 0 0,0-12-359 0 0,0-7-149 0 0,21-76-224 0 0,22-64-279 0 0,-30 103 107 0 0,-6 15 325 0 0,1 1 1 0 0,16-30 0 0 0,-25 54-33 0 0,1 0 1 0 0,-1 0-1 0 0,1 1 1 0 0,0-1-1 0 0,0 1 0 0 0,0-1 1 0 0,0 1-1 0 0,0 0 0 0 0,5-3 1 0 0,-6 5-18 0 0,-1 0 0 0 0,1 0 1 0 0,0 1-1 0 0,0-1 0 0 0,0 0 1 0 0,0 1-1 0 0,0-1 0 0 0,0 1 1 0 0,0 0-1 0 0,0-1 0 0 0,0 1 1 0 0,0 0-1 0 0,0 0 0 0 0,0 0 1 0 0,0 1-1 0 0,0-1 0 0 0,0 0 0 0 0,0 1 1 0 0,0 0-1 0 0,0-1 0 0 0,-1 1 1 0 0,4 1-1 0 0,7 5 45 0 0,1 0 0 0 0,-1 1 0 0 0,0 1-1 0 0,-1 0 1 0 0,0 0 0 0 0,0 1 0 0 0,12 15 0 0 0,58 84 317 0 0,-56-68-435 0 0,22 49-1 0 0,-37-71-412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19.106"/>
    </inkml:context>
    <inkml:brush xml:id="br0">
      <inkml:brushProperty name="width" value="0.05" units="cm"/>
      <inkml:brushProperty name="height" value="0.05" units="cm"/>
      <inkml:brushProperty name="color" value="#333333"/>
    </inkml:brush>
  </inkml:definitions>
  <inkml:trace contextRef="#ctx0" brushRef="#br0">0 1 19839 0 0,'14'19'725'0'0,"0"-1"0"0"0,28 28 1 0 0,0 0-678 0 0,-12-7 579 0 0,-1 1 0 0 0,-2 2 0 0 0,-1 0-1 0 0,-3 2 1 0 0,33 86 0 0 0,-34-64 174 0 0,-2 1 1 0 0,-4 1-1 0 0,13 111 1 0 0,-25-120-726 0 0,-3 0 1 0 0,-2 0-1 0 0,-3 0 1 0 0,-3 0-1 0 0,-20 85 0 0 0,20-114-967 0 0,-1 0 0 0 0,-18 41 0 0 0,-3-12-8773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0.429"/>
    </inkml:context>
    <inkml:brush xml:id="br0">
      <inkml:brushProperty name="width" value="0.05" units="cm"/>
      <inkml:brushProperty name="height" value="0.05" units="cm"/>
      <inkml:brushProperty name="color" value="#333333"/>
    </inkml:brush>
  </inkml:definitions>
  <inkml:trace contextRef="#ctx0" brushRef="#br0">137 133 14279 0 0,'0'0'1298'0'0,"0"3"-1069"0"0,-1 7 419 0 0,0 1 1 0 0,-1-1-1 0 0,-4 14 0 0 0,-3 12 871 0 0,3 1-281 0 0,-14 84 2433 0 0,-44 143 0 0 0,47-201-3042 0 0,17-61-554 0 0,-7-19-6 0 0,5 1-111 0 0,1 0 0 0 0,1 1 0 0 0,0-1 0 0 0,1 0 0 0 0,0 1 0 0 0,4-18-1 0 0,-2 17-38 0 0,0-5-2 0 0,38-221-357 0 0,-31 203 422 0 0,1 1 0 0 0,2 0 0 0 0,1 0 0 0 0,22-39 0 0 0,-33 72 50 0 0,0-1 0 0 0,0 1-1 0 0,1 0 1 0 0,0 0 0 0 0,0 0 0 0 0,0 0 0 0 0,7-5 0 0 0,-9 8 4 0 0,0 1 1 0 0,1-1-1 0 0,-1 1 1 0 0,0 0-1 0 0,1-1 1 0 0,0 1-1 0 0,-1 0 1 0 0,1 1-1 0 0,0-1 1 0 0,-1 0-1 0 0,1 1 0 0 0,0-1 1 0 0,0 1-1 0 0,-1 0 1 0 0,1 0-1 0 0,0 0 1 0 0,0 0-1 0 0,5 2 1 0 0,0 0 34 0 0,0 1 1 0 0,0 0-1 0 0,0 0 0 0 0,-1 1 1 0 0,1 0-1 0 0,-1 0 1 0 0,0 1-1 0 0,0-1 1 0 0,0 2-1 0 0,-1-1 0 0 0,8 9 1 0 0,7 9 247 0 0,31 44 1 0 0,-36-45-224 0 0,14 21 36 0 0,-3 0 0 0 0,26 55-1 0 0,34 99 165 0 0,-78-178-233 0 0,12 34-344 0 0,38 79 415 0 0,-47-108-2744 0 0,25 35-1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0.823"/>
    </inkml:context>
    <inkml:brush xml:id="br0">
      <inkml:brushProperty name="width" value="0.05" units="cm"/>
      <inkml:brushProperty name="height" value="0.05" units="cm"/>
      <inkml:brushProperty name="color" value="#333333"/>
    </inkml:brush>
  </inkml:definitions>
  <inkml:trace contextRef="#ctx0" brushRef="#br0">1 399 11519 0 0,'1'-1'5524'0'0,"29"-18"-712"0"0,4 4-3432 0 0,39-6-1798 0 0,-60 18 804 0 0,-3 0-390 0 0,233-64 80 0 0,-168 42-1930 0 0,86-40-1 0 0,-8-13-1534 0 0,12-7 1038 0 0,-159 82 2630 0 0,0 1 0 0 0,1-1 0 0 0,-1 1 0 0 0,1 0 0 0 0,0 1-1 0 0,8-2 1 0 0,-13 3-106 0 0,-1 0 0 0 0,1 0 0 0 0,-1 0 0 0 0,1 0 0 0 0,-1 0 0 0 0,1 0 0 0 0,-1 1 0 0 0,1-1 0 0 0,-1 0-1 0 0,1 1 1 0 0,-1-1 0 0 0,1 1 0 0 0,-1 0 0 0 0,1-1 0 0 0,-1 1 0 0 0,0 0 0 0 0,1 0 0 0 0,-1 0 0 0 0,0 0 0 0 0,0 0 0 0 0,0 0-1 0 0,0 0 1 0 0,0 0 0 0 0,0 1 0 0 0,0-1 0 0 0,0 0 0 0 0,0 1 0 0 0,0-1 0 0 0,-1 0 0 0 0,1 1 0 0 0,-1-1 0 0 0,1 3-1 0 0,9 41 1938 0 0,-2-1 0 0 0,2 73-1 0 0,0-9-926 0 0,26 90 19 0 0,-27-163-1457 0 0,2 0 0 0 0,2 0 0 0 0,24 47 0 0 0,-24-60-2187 0 0,-8-15 1017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1.611"/>
    </inkml:context>
    <inkml:brush xml:id="br0">
      <inkml:brushProperty name="width" value="0.05" units="cm"/>
      <inkml:brushProperty name="height" value="0.05" units="cm"/>
      <inkml:brushProperty name="color" value="#333333"/>
    </inkml:brush>
  </inkml:definitions>
  <inkml:trace contextRef="#ctx0" brushRef="#br0">1 129 17071 0 0,'8'-6'226'0'0,"0"0"1"0"0,0 0-1 0 0,0 1 0 0 0,1 0 1 0 0,0 1-1 0 0,0-1 0 0 0,19-4 0 0 0,-7 1-81 0 0,12-5 828 0 0,0 2-1 0 0,1 0 1 0 0,57-8-1 0 0,-80 17-789 0 0,0 1-1 0 0,1 1 0 0 0,-1-1 0 0 0,0 2 0 0 0,1 0 0 0 0,-1 0 1 0 0,0 1-1 0 0,1 0 0 0 0,-1 1 0 0 0,-1 0 0 0 0,1 1 0 0 0,0 0 1 0 0,-1 1-1 0 0,0 0 0 0 0,14 9 0 0 0,-20-11-92 0 0,1 1-1 0 0,0 0 0 0 0,-1 0 1 0 0,0 1-1 0 0,0-1 1 0 0,0 1-1 0 0,-1 0 1 0 0,0 0-1 0 0,0 0 0 0 0,0 0 1 0 0,0 1-1 0 0,-1-1 1 0 0,1 1-1 0 0,1 8 0 0 0,-1 4 279 0 0,0 0-1 0 0,-1 0 0 0 0,-1 25 1 0 0,1 10 245 0 0,-1-49-593 0 0,-1 1 1 0 0,1-1-1 0 0,-1 0 1 0 0,1 0-1 0 0,0 1 0 0 0,1-1 1 0 0,-1 0-1 0 0,1 0 1 0 0,0 0-1 0 0,0 0 0 0 0,0 0 1 0 0,0-1-1 0 0,1 1 0 0 0,0-1 1 0 0,-1 1-1 0 0,1-1 1 0 0,1 0-1 0 0,-1 0 0 0 0,0 0 1 0 0,1-1-1 0 0,-1 1 1 0 0,1-1-1 0 0,0 0 0 0 0,0 0 1 0 0,0 0-1 0 0,0 0 0 0 0,0-1 1 0 0,0 1-1 0 0,0-1 1 0 0,9 1-1 0 0,-1-1-73 0 0,1 0 0 0 0,0-1 0 0 0,-1 0 0 0 0,1-1 0 0 0,0-1 0 0 0,-1 0 0 0 0,0-1 0 0 0,1 0-1 0 0,-1 0 1 0 0,0-2 0 0 0,-1 1 0 0 0,1-2 0 0 0,-1 1 0 0 0,13-10 0 0 0,-21 13 28 0 0,0 0-1 0 0,0 0 1 0 0,-1 0 0 0 0,1-1-1 0 0,0 0 1 0 0,-1 1 0 0 0,0-1-1 0 0,1 0 1 0 0,-1 0 0 0 0,-1 0-1 0 0,1 0 1 0 0,0-1-1 0 0,-1 1 1 0 0,1 0 0 0 0,-1-1-1 0 0,1-5 1 0 0,-1 5 1 0 0,-1 0 0 0 0,0 0 1 0 0,0 0-1 0 0,0-1 0 0 0,0 1 0 0 0,-1 0 0 0 0,0 0 1 0 0,0 0-1 0 0,0 0 0 0 0,0 0 0 0 0,-1 0 0 0 0,1 1 1 0 0,-1-1-1 0 0,-3-5 0 0 0,-1 0 34 0 0,0 1 0 0 0,0 0 0 0 0,-1 0 0 0 0,0 0-1 0 0,-14-11 1 0 0,-43-27 109 0 0,42 32-71 0 0,-32-27 1 0 0,52 39-39 0 0,1 1 0 0 0,-1-1 0 0 0,1 0 0 0 0,-1 0 0 0 0,1 0 0 0 0,0 1 0 0 0,-2-4 0 0 0,3 5-10 0 0,-1-1 0 0 0,1 0 1 0 0,0 1-1 0 0,0-1 0 0 0,0 1 1 0 0,-1-1-1 0 0,1 0 1 0 0,0 1-1 0 0,0-1 0 0 0,0 0 1 0 0,0 1-1 0 0,0-1 0 0 0,0 1 1 0 0,0-1-1 0 0,0 0 0 0 0,1 1 1 0 0,-1-1-1 0 0,0 1 0 0 0,0-1 1 0 0,0 0-1 0 0,1 1 0 0 0,-1-1 1 0 0,0 1-1 0 0,1-1 0 0 0,-1 1 1 0 0,0-1-1 0 0,1 1 0 0 0,-1-1 1 0 0,1 1-1 0 0,-1-1 1 0 0,1 1-1 0 0,-1 0 0 0 0,1-1 1 0 0,0 0-1 0 0,0 1 1 0 0,3-3-41 0 0,0 0-1 0 0,1 0 1 0 0,-1 1-1 0 0,1 0 1 0 0,-1 0-1 0 0,1 0 1 0 0,0 0-1 0 0,0 1 1 0 0,0 0-1 0 0,0 0 1 0 0,0 0 0 0 0,7 0-1 0 0,7 0-381 0 0,36 4 1 0 0,-28 2 165 0 0,0 0 0 0 0,0 2 0 0 0,-1 1 0 0 0,0 1 0 0 0,-1 2 0 0 0,32 16 0 0 0,-41-18 315 0 0,-1 1 0 0 0,0 0 0 0 0,-1 1 0 0 0,19 17 0 0 0,44 57 2502 0 0,-73-81-2602 0 0,3 4 947 0 0,-5-9-459 0 0,-1-5-385 0 0,-1-11-342 0 0,1 0 0 0 0,1 0 0 0 0,4-19 0 0 0,-4 29 119 0 0,-1 0 1 0 0,2 0-1 0 0,-1 1 1 0 0,0-1 0 0 0,1 1-1 0 0,1 0 1 0 0,-1 0-1 0 0,1 0 1 0 0,0 0-1 0 0,6-7 1 0 0,-8 11 130 0 0,-1 0 0 0 0,1 1 1 0 0,0-1-1 0 0,0 1 0 0 0,0-1 0 0 0,0 1 0 0 0,0 0 1 0 0,0 0-1 0 0,1-1 0 0 0,-1 2 0 0 0,0-1 0 0 0,0 0 0 0 0,1 0 1 0 0,-1 1-1 0 0,1-1 0 0 0,-1 1 0 0 0,1 0 0 0 0,-1 0 1 0 0,0 0-1 0 0,1 0 0 0 0,-1 0 0 0 0,1 0 0 0 0,-1 1 1 0 0,1-1-1 0 0,-1 1 0 0 0,0 0 0 0 0,1-1 0 0 0,3 3 0 0 0,3 3 131 0 0,1 0-1 0 0,-1 0 1 0 0,0 1-1 0 0,-1 0 1 0 0,10 10-1 0 0,3 2 162 0 0,-8-7-95 0 0,1-1 1 0 0,1 0-1 0 0,0-1 0 0 0,1-1 0 0 0,19 9 1 0 0,-30-16-150 0 0,0 0 0 0 0,0 0 1 0 0,0-1-1 0 0,0 1 1 0 0,0-1-1 0 0,0-1 0 0 0,0 1 1 0 0,1-1-1 0 0,-1 0 1 0 0,0 0-1 0 0,0 0 0 0 0,1-1 1 0 0,-1 0-1 0 0,0 0 1 0 0,0 0-1 0 0,0 0 0 0 0,0-1 1 0 0,0 0-1 0 0,0 0 1 0 0,-1 0-1 0 0,1-1 0 0 0,6-5 1 0 0,-1 0-5 0 0,0-1 0 0 0,-1 0 0 0 0,9-11 0 0 0,-12 12-12 0 0,1 0-1 0 0,0 1 1 0 0,1 0-1 0 0,0 0 1 0 0,9-6-1 0 0,-16 13-4 0 0,1 0-1 0 0,-1 0 1 0 0,0-1-1 0 0,1 2 1 0 0,-1-1-1 0 0,0 0 1 0 0,0 0-1 0 0,1 0 1 0 0,-1 0 0 0 0,0 1-1 0 0,0-1 1 0 0,1 1-1 0 0,-1-1 1 0 0,0 1-1 0 0,0-1 1 0 0,2 2-1 0 0,-1-1 3 0 0,5 3 77 0 0,-1 1 0 0 0,0 0-1 0 0,0 0 1 0 0,0 0 0 0 0,-1 1 0 0 0,1 0 0 0 0,-1 0-1 0 0,5 8 1 0 0,-2-3 139 0 0,17 16 0 0 0,-11-14 48 0 0,1 0 0 0 0,25 16 0 0 0,-34-25-326 0 0,0-1-1 0 0,0 1 1 0 0,1-1 0 0 0,-1-1-1 0 0,1 1 1 0 0,0-1-1 0 0,0 0 1 0 0,0-1 0 0 0,-1 0-1 0 0,12 1 1 0 0,-15-2-245 0 0,0-1 0 0 0,0 1 0 0 0,1-1 0 0 0,-1 0 0 0 0,0 0 0 0 0,0 0-1 0 0,0 0 1 0 0,-1 0 0 0 0,1-1 0 0 0,0 1 0 0 0,0-1 0 0 0,-1 0 0 0 0,1 0 0 0 0,2-2 0 0 0,7-7-1723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1.957"/>
    </inkml:context>
    <inkml:brush xml:id="br0">
      <inkml:brushProperty name="width" value="0.05" units="cm"/>
      <inkml:brushProperty name="height" value="0.05" units="cm"/>
      <inkml:brushProperty name="color" value="#333333"/>
    </inkml:brush>
  </inkml:definitions>
  <inkml:trace contextRef="#ctx0" brushRef="#br0">248 404 4607 0 0,'0'0'354'0'0,"1"3"-233"0"0,6 50 11118 0 0,4 4-4043 0 0,-6-38-5829 0 0,0 0 1 0 0,2 0 0 0 0,15 32-1 0 0,-17-43-1222 0 0,4 4 94 0 0,-7-5-3052 0 0</inkml:trace>
  <inkml:trace contextRef="#ctx0" brushRef="#br0" timeOffset="1">1 1 1375 0 0,'0'0'20376'0'0,"12"1"-19608"0"0,0 3-928 0 0,-1 1-192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2.452"/>
    </inkml:context>
    <inkml:brush xml:id="br0">
      <inkml:brushProperty name="width" value="0.05" units="cm"/>
      <inkml:brushProperty name="height" value="0.05" units="cm"/>
      <inkml:brushProperty name="color" value="#333333"/>
    </inkml:brush>
  </inkml:definitions>
  <inkml:trace contextRef="#ctx0" brushRef="#br0">450 16 9671 0 0,'0'0'748'0'0,"-6"-6"1383"0"0,3 5-1572 0 0,0-1 1 0 0,0 1-1 0 0,0 0 0 0 0,-1 0 0 0 0,1 0 1 0 0,0 0-1 0 0,-1 0 0 0 0,1 1 1 0 0,-1 0-1 0 0,1-1 0 0 0,-1 1 0 0 0,1 0 1 0 0,-1 1-1 0 0,-6 0 0 0 0,-3 2 683 0 0,0 0 1 0 0,-20 8-1 0 0,10-1-789 0 0,0 1 0 0 0,1 0 1 0 0,0 2-1 0 0,1 1 0 0 0,0 0 1 0 0,1 2-1 0 0,1 0 0 0 0,0 1 1 0 0,1 1-1 0 0,1 0 0 0 0,1 2 1 0 0,1 0-1 0 0,-21 36 0 0 0,30-47-409 0 0,1 1 0 0 0,1-1 0 0 0,0 1-1 0 0,0 1 1 0 0,1-1 0 0 0,0 0-1 0 0,1 1 1 0 0,-2 13 0 0 0,4-20-44 0 0,0 1-1 0 0,0-1 1 0 0,0 1 0 0 0,0-1-1 0 0,1 1 1 0 0,0-1 0 0 0,0 0-1 0 0,0 1 1 0 0,1-1 0 0 0,-1 0 0 0 0,1 1-1 0 0,0-1 1 0 0,0 0 0 0 0,0-1-1 0 0,1 1 1 0 0,0 0 0 0 0,-1-1 0 0 0,1 1-1 0 0,0-1 1 0 0,1 0 0 0 0,-1 0-1 0 0,4 3 1 0 0,1-1-23 0 0,-1-1-1 0 0,1 0 1 0 0,0 0 0 0 0,0-1 0 0 0,0 0-1 0 0,0 0 1 0 0,0-1 0 0 0,1 0-1 0 0,-1 0 1 0 0,1-1 0 0 0,9 0 0 0 0,40-2-2252 0 0,-2-5-5231 0 0,-9-2-1690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3.032"/>
    </inkml:context>
    <inkml:brush xml:id="br0">
      <inkml:brushProperty name="width" value="0.05" units="cm"/>
      <inkml:brushProperty name="height" value="0.05" units="cm"/>
      <inkml:brushProperty name="color" value="#333333"/>
    </inkml:brush>
  </inkml:definitions>
  <inkml:trace contextRef="#ctx0" brushRef="#br0">1 0 11975 0 0,'0'0'1083'0'0,"1"2"-891"0"0,5 10 1133 0 0,0 0 1 0 0,-1 0 0 0 0,0 0-1 0 0,-1 1 1 0 0,-1-1-1 0 0,0 1 1 0 0,2 17-1 0 0,-1 10 666 0 0,-1 46 0 0 0,-4-54-857 0 0,-8 59-1 0 0,9-89-936 0 0,0-5-185 0 0,1 0-1 0 0,0 0 1 0 0,-1 0-1 0 0,1 0 1 0 0,0 0-1 0 0,3-3 0 0 0,0-5 0 0 0,11-30-197 0 0,1 1 1 0 0,2 0-1 0 0,2 2 1 0 0,35-52-1 0 0,-50 83 152 0 0,1 0 1 0 0,-1 0-1 0 0,2 0 0 0 0,-1 1 0 0 0,0 0 1 0 0,13-9-1 0 0,-17 14 27 0 0,1-1 0 0 0,-1 1-1 0 0,1 0 1 0 0,-1-1 0 0 0,1 1 0 0 0,0 0 0 0 0,0 1-1 0 0,-1-1 1 0 0,1 0 0 0 0,0 1 0 0 0,0 0 0 0 0,0-1-1 0 0,0 1 1 0 0,-1 0 0 0 0,1 1 0 0 0,0-1 0 0 0,0 0-1 0 0,0 1 1 0 0,-1 0 0 0 0,1-1 0 0 0,0 1 0 0 0,0 0-1 0 0,-1 0 1 0 0,4 2 0 0 0,3 3 97 0 0,1 1 0 0 0,-1 0 1 0 0,0 0-1 0 0,0 1 0 0 0,13 16 0 0 0,35 51 788 0 0,-29-36-658 0 0,72 113-1344 0 0,-99-151-98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3.485"/>
    </inkml:context>
    <inkml:brush xml:id="br0">
      <inkml:brushProperty name="width" value="0.05" units="cm"/>
      <inkml:brushProperty name="height" value="0.05" units="cm"/>
      <inkml:brushProperty name="color" value="#333333"/>
    </inkml:brush>
  </inkml:definitions>
  <inkml:trace contextRef="#ctx0" brushRef="#br0">0 121 10591 0 0,'0'0'964'0'0,"2"1"-794"0"0,6 3 968 0 0,-1 0 1 0 0,1 0-1 0 0,-1 1 0 0 0,0 0 1 0 0,0 0-1 0 0,9 10 1 0 0,33 42 4701 0 0,-37-41-4936 0 0,1-1 0 0 0,1 0 0 0 0,20 16 0 0 0,-24-23-615 0 0,1 0-1 0 0,16 7 1 0 0,-23-12-243 0 0,1-1-1 0 0,0 0 1 0 0,0 0-1 0 0,0 0 1 0 0,1-1-1 0 0,-1 0 1 0 0,0 0-1 0 0,9 1 1 0 0,-11-2-41 0 0,0-1 1 0 0,0 1-1 0 0,0 0 1 0 0,0-1 0 0 0,-1 0-1 0 0,1 1 1 0 0,0-1-1 0 0,0 0 1 0 0,-1-1-1 0 0,1 1 1 0 0,-1 0-1 0 0,1-1 1 0 0,-1 0 0 0 0,1 1-1 0 0,-1-1 1 0 0,0 0-1 0 0,0 0 1 0 0,0 0-1 0 0,0 0 1 0 0,0-1 0 0 0,0 1-1 0 0,-1 0 1 0 0,1-1-1 0 0,-1 0 1 0 0,2-3-1 0 0,0-2-2 0 0,0 1 0 0 0,-1-1 0 0 0,1 0 0 0 0,-2 0 0 0 0,1-1 0 0 0,-1 1 0 0 0,0-14 0 0 0,-2-1-104 0 0,-1 1-1 0 0,-1 0 1 0 0,0 0 0 0 0,-2 0 0 0 0,-1 0 0 0 0,-11-30 0 0 0,-3 13-3465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3.826"/>
    </inkml:context>
    <inkml:brush xml:id="br0">
      <inkml:brushProperty name="width" value="0.05" units="cm"/>
      <inkml:brushProperty name="height" value="0.05" units="cm"/>
      <inkml:brushProperty name="color" value="#333333"/>
    </inkml:brush>
  </inkml:definitions>
  <inkml:trace contextRef="#ctx0" brushRef="#br0">1 87 5527 0 0,'0'0'250'0'0,"0"2"-2"0"0,5 17-1914 0 0,0 0 3576 0 0,-1 3 6214 0 0,1 22-1 0 0,-4-14-1248 0 0,2-42-6715 0 0,4-16-781 0 0,1 1 0 0 0,2 0 0 0 0,0 0 0 0 0,21-36 0 0 0,-27 56 470 0 0,0 1 0 0 0,1 0 0 0 0,6-6 0 0 0,-11 12 149 0 0,0-1 1 0 0,0 1 0 0 0,1-1 0 0 0,-1 1-1 0 0,1-1 1 0 0,-1 1 0 0 0,0-1-1 0 0,1 1 1 0 0,-1 0 0 0 0,1-1-1 0 0,-1 1 1 0 0,1 0 0 0 0,-1-1-1 0 0,1 1 1 0 0,-1 0 0 0 0,1 0 0 0 0,-1-1-1 0 0,1 1 1 0 0,-1 0 0 0 0,1 0-1 0 0,0 0 1 0 0,-1 0 0 0 0,1 0-1 0 0,-1 0 1 0 0,1 0 0 0 0,0 0-1 0 0,-1 0 1 0 0,2 0 0 0 0,-1 0 4 0 0,2 0 32 0 0,0 0-1 0 0,-1 0 1 0 0,1 0-1 0 0,-1 1 1 0 0,1-1-1 0 0,-1 1 1 0 0,1-1-1 0 0,-1 1 1 0 0,1 0-1 0 0,-1 0 1 0 0,1 0-1 0 0,2 2 1 0 0,25 20 779 0 0,-8-5-445 0 0,-2-3-74 0 0,-3-3 15 0 0,0 0 0 0 0,27 13 1 0 0,-39-22-275 0 0,1-1 1 0 0,0 0-1 0 0,-1 0 1 0 0,1 0-1 0 0,0 0 1 0 0,0-1-1 0 0,0 0 1 0 0,1-1-1 0 0,-1 1 1 0 0,0-1-1 0 0,0 0 1 0 0,11-2-1 0 0,-14 1-36 0 0,-1 0-1 0 0,0 1 1 0 0,1-1 0 0 0,-1 0-1 0 0,0 0 1 0 0,0-1-1 0 0,0 1 1 0 0,0 0 0 0 0,0-1-1 0 0,0 1 1 0 0,0-1 0 0 0,0 0-1 0 0,0 1 1 0 0,-1-1 0 0 0,1 0-1 0 0,-1 0 1 0 0,1 0-1 0 0,-1 0 1 0 0,0 0 0 0 0,1-3-1 0 0,0 0-38 0 0,0 0-1 0 0,0 0 0 0 0,-1-1 1 0 0,1 1-1 0 0,-1 0 0 0 0,-1-1 0 0 0,1-10 1 0 0,-1 15-32 0 0,5 15-134 0 0,1-1 218 0 0,0 0 0 0 0,1-1 1 0 0,1 1-1 0 0,-1-1 0 0 0,2-1 1 0 0,0 0-1 0 0,0 0 0 0 0,20 17 1 0 0,-24-24-32 0 0,0 0 1 0 0,0-1-1 0 0,0 0 0 0 0,1 1 1 0 0,-1-2-1 0 0,1 1 0 0 0,0-1 1 0 0,0 0-1 0 0,11 3 1 0 0,-12-5-40 0 0,0 1-1 0 0,-1-1 1 0 0,1 0 0 0 0,-1-1 0 0 0,1 1 0 0 0,-1-1 0 0 0,1 1 0 0 0,-1-1 0 0 0,1-1 0 0 0,-1 1 0 0 0,1-1 0 0 0,-1 1 0 0 0,0-1 0 0 0,7-5 0 0 0,-5 3-1093 0 0,0-1 1 0 0,11-9 0 0 0,-5 0-7678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4.254"/>
    </inkml:context>
    <inkml:brush xml:id="br0">
      <inkml:brushProperty name="width" value="0.05" units="cm"/>
      <inkml:brushProperty name="height" value="0.05" units="cm"/>
      <inkml:brushProperty name="color" value="#333333"/>
    </inkml:brush>
  </inkml:definitions>
  <inkml:trace contextRef="#ctx0" brushRef="#br0">1 0 15663 0 0,'0'0'1418'0'0,"0"2"-1168"0"0,15 61 5061 0 0,51 108-138 0 0,-34-92-3960 0 0,24 91-1 0 0,-38-94-751 0 0,-4 2 0 0 0,8 144 0 0 0,-23-181-412 0 0,1-39-118 0 0,2-16-324 0 0,0 1 129 0 0,1 0 1 0 0,1 0 0 0 0,0 1-1 0 0,1-1 1 0 0,0 1-1 0 0,1 0 1 0 0,0 1 0 0 0,9-13-1 0 0,-11 18 121 0 0,0 0-1 0 0,1 1 1 0 0,0-1 0 0 0,0 1-1 0 0,0 0 1 0 0,0 1-1 0 0,1-1 1 0 0,0 1-1 0 0,-1 0 1 0 0,2 1-1 0 0,-1-1 1 0 0,0 1-1 0 0,1 0 1 0 0,-1 1-1 0 0,1 0 1 0 0,11-3-1 0 0,-12 5 126 0 0,0 0 0 0 0,0 0 0 0 0,0 0-1 0 0,-1 1 1 0 0,1 0 0 0 0,0 0-1 0 0,0 1 1 0 0,-1-1 0 0 0,1 1-1 0 0,-1 0 1 0 0,0 1 0 0 0,1-1 0 0 0,-1 1-1 0 0,0 0 1 0 0,-1 1 0 0 0,1-1-1 0 0,0 1 1 0 0,5 6 0 0 0,0-1 132 0 0,-1 1 0 0 0,0 1 0 0 0,-1 0 1 0 0,0 0-1 0 0,-1 0 0 0 0,11 24 0 0 0,-12-22 171 0 0,-1 1 0 0 0,0-1 0 0 0,-1 1 0 0 0,0 0 0 0 0,2 25-1 0 0,-6-33-179 0 0,1 0 0 0 0,-1-1 0 0 0,0 1-1 0 0,-1 0 1 0 0,1-1 0 0 0,-1 1 0 0 0,-1 0-1 0 0,1-1 1 0 0,-1 1 0 0 0,1-1 0 0 0,-2 1-1 0 0,1-1 1 0 0,0 0 0 0 0,-1 0 0 0 0,0 0 0 0 0,0-1-1 0 0,-6 7 1 0 0,3-5-52 0 0,0 1-1 0 0,0-1 1 0 0,-1-1-1 0 0,0 1 1 0 0,0-1-1 0 0,0-1 1 0 0,-1 1 0 0 0,0-1-1 0 0,0 0 1 0 0,0-1-1 0 0,0 0 1 0 0,0 0-1 0 0,-1-1 1 0 0,1 0 0 0 0,-1-1-1 0 0,0 1 1 0 0,1-2-1 0 0,-1 1 1 0 0,0-1-1 0 0,-12-2 1 0 0,10 0-94 0 0,-67-13-1837 0 0,69 12 1577 0 0,1 1 0 0 0,0-2 0 0 0,0 1 0 0 0,0-1-1 0 0,1 0 1 0 0,-1-1 0 0 0,-7-5 0 0 0,3 0-1507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4.780"/>
    </inkml:context>
    <inkml:brush xml:id="br0">
      <inkml:brushProperty name="width" value="0.05" units="cm"/>
      <inkml:brushProperty name="height" value="0.05" units="cm"/>
      <inkml:brushProperty name="color" value="#333333"/>
    </inkml:brush>
  </inkml:definitions>
  <inkml:trace contextRef="#ctx0" brushRef="#br0">0 176 10591 0 0,'0'0'488'0'0,"3"0"-12"0"0,45 1-435 0 0,28 3 5509 0 0,20 2-1035 0 0,-63-6-3719 0 0,46-4 0 0 0,-61 2-669 0 0,0-1-1 0 0,-1-1 1 0 0,1-1-1 0 0,20-8 1 0 0,-33 11-112 0 0,0-1 0 0 0,0 1 0 0 0,-1-2 0 0 0,1 1 0 0 0,-1 0 0 0 0,0-1 0 0 0,0 0 0 0 0,0 0 0 0 0,0 0 0 0 0,0 0 0 0 0,-1-1 0 0 0,0 1 0 0 0,0-1 0 0 0,2-5 0 0 0,-3 7 24 0 0,-1 1 0 0 0,0 0 0 0 0,0-1 1 0 0,0 1-1 0 0,-1-1 0 0 0,1 1 1 0 0,-1-1-1 0 0,1 0 0 0 0,-1 1 0 0 0,0-1 1 0 0,0 0-1 0 0,0 1 0 0 0,0-1 0 0 0,0 0 1 0 0,-1 1-1 0 0,1-1 0 0 0,-1 1 0 0 0,0-1 1 0 0,0 1-1 0 0,0-1 0 0 0,0 1 0 0 0,0-1 1 0 0,0 1-1 0 0,-1 0 0 0 0,1 0 0 0 0,-1 0 1 0 0,1 0-1 0 0,-1 0 0 0 0,0 0 1 0 0,0 0-1 0 0,-2-2 0 0 0,1 2 65 0 0,1 1-1 0 0,0-1 0 0 0,-1 1 1 0 0,1-1-1 0 0,-1 1 1 0 0,0 0-1 0 0,1 0 1 0 0,-1 0-1 0 0,0 0 0 0 0,0 0 1 0 0,0 1-1 0 0,0-1 1 0 0,0 1-1 0 0,0 0 1 0 0,1 0-1 0 0,-1 0 1 0 0,-6 1-1 0 0,5 0 31 0 0,0 0 1 0 0,-1 0-1 0 0,1 1 0 0 0,0 0 1 0 0,0 0-1 0 0,0 0 0 0 0,0 0 0 0 0,0 1 1 0 0,1 0-1 0 0,-6 5 0 0 0,1-1 24 0 0,0 1 0 0 0,1 1 0 0 0,1-1-1 0 0,0 1 1 0 0,0 0 0 0 0,0 1-1 0 0,1-1 1 0 0,-7 20 0 0 0,8-14-75 0 0,0 0 1 0 0,1 1 0 0 0,0-1-1 0 0,2 1 1 0 0,0-1 0 0 0,0 1-1 0 0,2 0 1 0 0,0-1 0 0 0,0 1-1 0 0,5 16 1 0 0,-4-23-75 0 0,0 0 0 0 0,1 0 0 0 0,0 0 1 0 0,1 0-1 0 0,0 0 0 0 0,0-1 0 0 0,1 1 0 0 0,0-1 0 0 0,0 0 0 0 0,1-1 0 0 0,0 1 0 0 0,0-1 0 0 0,1-1 0 0 0,0 1 0 0 0,0-1 1 0 0,1 0-1 0 0,14 8 0 0 0,-14-10-56 0 0,0 0 1 0 0,0-1 0 0 0,0 0 0 0 0,0-1 0 0 0,1 0-1 0 0,-1 0 1 0 0,1-1 0 0 0,12 0 0 0 0,6-1-384 0 0,38-5 1 0 0,-43 3 13 0 0,0 0 0 0 0,41 3 0 0 0,-60-1 408 0 0,1 0-1 0 0,-1 1 1 0 0,-1 0 0 0 0,1 0-1 0 0,0 0 1 0 0,0 0 0 0 0,0 0-1 0 0,0 1 1 0 0,-1-1 0 0 0,1 1-1 0 0,-1 0 1 0 0,1 0-1 0 0,-1-1 1 0 0,1 2 0 0 0,-1-1-1 0 0,3 3 1 0 0,0 3 137 0 0,1 0 1 0 0,-1 1-1 0 0,6 15 1 0 0,5 6 1838 0 0,-15-32-1955 0 0,0 0-1 0 0,0 0 1 0 0,0 0 0 0 0,0 0 0 0 0,-1 0-1 0 0,1 0 1 0 0,0 0 0 0 0,-1 0-1 0 0,0 0 1 0 0,1-2 0 0 0,-1 2-9 0 0,2-20 20 0 0,0-1 0 0 0,-2 0 1 0 0,-3-32-1 0 0,1 28 33 0 0,2-49 0 0 0,0 73-56 0 0,2-23 34 0 0,11-47 0 0 0,-11 66-50 0 0,0-1 0 0 0,1 1 0 0 0,0 0-1 0 0,0-1 1 0 0,0 2 0 0 0,1-1 0 0 0,0 0 0 0 0,1 1 0 0 0,-1 0 0 0 0,12-12 0 0 0,-14 16-112 0 0,1 0 0 0 0,0 0 0 0 0,1 0 0 0 0,-1 0 0 0 0,0 0 0 0 0,0 0 0 0 0,1 1 0 0 0,-1 0 0 0 0,8-2 0 0 0,34-3-2057 0 0,-43 6 2038 0 0,23-2-1650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5.351"/>
    </inkml:context>
    <inkml:brush xml:id="br0">
      <inkml:brushProperty name="width" value="0.05" units="cm"/>
      <inkml:brushProperty name="height" value="0.05" units="cm"/>
      <inkml:brushProperty name="color" value="#333333"/>
    </inkml:brush>
  </inkml:definitions>
  <inkml:trace contextRef="#ctx0" brushRef="#br0">340 63 7831 0 0,'0'0'-11'0'0,"0"-6"519"0"0,-2 0 0 0 0,1 0-1 0 0,-1-1 1 0 0,0 1 0 0 0,-4-8 0 0 0,5 12-198 0 0,1 1 1 0 0,-1 0-1 0 0,0 0 1 0 0,0 0-1 0 0,0 0 0 0 0,0 0 1 0 0,0 0-1 0 0,0 0 1 0 0,0 0-1 0 0,0 0 1 0 0,0 0-1 0 0,0 1 0 0 0,-1-1 1 0 0,1 0-1 0 0,0 1 1 0 0,0-1-1 0 0,-1 1 0 0 0,1-1 1 0 0,0 1-1 0 0,-1 0 1 0 0,1-1-1 0 0,-1 1 1 0 0,1 0-1 0 0,0 0 0 0 0,-1 0 1 0 0,1 0-1 0 0,-1 0 1 0 0,1 0-1 0 0,0 1 0 0 0,-3 0 1 0 0,-3 1 56 0 0,0 1 1 0 0,-1 0-1 0 0,1 0 0 0 0,1 0 1 0 0,-1 1-1 0 0,1 0 0 0 0,-1 1 1 0 0,1-1-1 0 0,0 1 1 0 0,1 0-1 0 0,-1 1 0 0 0,1-1 1 0 0,-6 9-1 0 0,-2 5 45 0 0,0 0-1 0 0,1 1 1 0 0,-10 25-1 0 0,-4 11-79 0 0,4 0 1 0 0,2 2-1 0 0,2 1 1 0 0,-19 117-1 0 0,32-129-154 0 0,1-1 1 0 0,2 1-1 0 0,2 0 0 0 0,3 0 0 0 0,1-1 1 0 0,2 1-1 0 0,14 49 0 0 0,-13-74-473 0 0,1 0 1 0 0,1-1-1 0 0,0 1 0 0 0,2-2 1 0 0,0 1-1 0 0,27 34 0 0 0,-19-31-266 0 0,1-1 0 0 0,2-1-1 0 0,0-1 1 0 0,44 33 0 0 0,-34-33-938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5.710"/>
    </inkml:context>
    <inkml:brush xml:id="br0">
      <inkml:brushProperty name="width" value="0.05" units="cm"/>
      <inkml:brushProperty name="height" value="0.05" units="cm"/>
      <inkml:brushProperty name="color" value="#333333"/>
    </inkml:brush>
  </inkml:definitions>
  <inkml:trace contextRef="#ctx0" brushRef="#br0">0 1 13823 0 0,'0'0'1062'0'0,"1"2"-480"0"0,28 116 8426 0 0,-1 65-4824 0 0,-22-96-3347 0 0,20 136-134 0 0,-17-188-1256 0 0,-8-34-75 0 0,1-13-6539 0 0,-3-3-949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6.063"/>
    </inkml:context>
    <inkml:brush xml:id="br0">
      <inkml:brushProperty name="width" value="0.05" units="cm"/>
      <inkml:brushProperty name="height" value="0.05" units="cm"/>
      <inkml:brushProperty name="color" value="#333333"/>
    </inkml:brush>
  </inkml:definitions>
  <inkml:trace contextRef="#ctx0" brushRef="#br0">91 148 14711 0 0,'13'-20'682'0'0,"1"1"-1"0"0,19-20 0 0 0,-27 32-264 0 0,1 1 0 0 0,0 0 0 0 0,0 1 0 0 0,0-1 0 0 0,1 2 0 0 0,0-1 0 0 0,-1 1 0 0 0,18-6 1 0 0,-12 6-87 0 0,0 0 0 0 0,0 1 1 0 0,0 1-1 0 0,1 0 1 0 0,-1 1-1 0 0,1 1 0 0 0,0 0 1 0 0,-1 0-1 0 0,27 6 1 0 0,-33-5-237 0 0,1 1 0 0 0,0 0 0 0 0,-1 1 0 0 0,0-1 0 0 0,1 1 0 0 0,-1 1-1 0 0,0-1 1 0 0,0 1 0 0 0,-1 1 0 0 0,1-1 0 0 0,-1 1 0 0 0,0 0 0 0 0,0 0 0 0 0,-1 1 0 0 0,1 0 0 0 0,-1 0 0 0 0,-1 0 0 0 0,7 11 0 0 0,-8-11-2 0 0,-1 0 0 0 0,0 0 0 0 0,0 0 1 0 0,-1 1-1 0 0,0-1 0 0 0,0 0 0 0 0,0 1 0 0 0,-1-1 0 0 0,0 1 0 0 0,0-1 0 0 0,0 1 0 0 0,-1-1 0 0 0,0 0 1 0 0,0 1-1 0 0,-1-1 0 0 0,0 0 0 0 0,0 0 0 0 0,-5 11 0 0 0,-1-2 114 0 0,0 0 0 0 0,-1 0 0 0 0,0-1 0 0 0,-1 0 0 0 0,-23 23 0 0 0,20-24-57 0 0,-1-1 1 0 0,0-1 0 0 0,-1 0-1 0 0,0-1 1 0 0,-1 0-1 0 0,0-2 1 0 0,-21 10 0 0 0,22-12-86 0 0,0-1 0 0 0,0 0 0 0 0,-1-1 0 0 0,0-1 0 0 0,0 0 0 0 0,0-1 0 0 0,0-1 0 0 0,-23-1 0 0 0,30 0-95 0 0,0-2 0 0 0,-1 1-1 0 0,1-2 1 0 0,0 1-1 0 0,0-1 1 0 0,-15-7-1 0 0,16 5-1111 0 0,-1 1-1 0 0,2-1 0 0 0,-15-11 0 0 0,10 4-8230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6.414"/>
    </inkml:context>
    <inkml:brush xml:id="br0">
      <inkml:brushProperty name="width" value="0.05" units="cm"/>
      <inkml:brushProperty name="height" value="0.05" units="cm"/>
      <inkml:brushProperty name="color" value="#333333"/>
    </inkml:brush>
  </inkml:definitions>
  <inkml:trace contextRef="#ctx0" brushRef="#br0">1 0 15663 0 0,'1'1'719'0'0,"18"6"-227"0"0,0 1 0 0 0,-1 1 0 0 0,-1 0 0 0 0,19 14 0 0 0,-5-1 1701 0 0,36 33 0 0 0,-39-28-1507 0 0,-2 1-1 0 0,-1 1 1 0 0,-1 1-1 0 0,-2 1 1 0 0,19 34-1 0 0,-9-6-151 0 0,-3 2 0 0 0,22 64 0 0 0,-36-83-422 0 0,-2 1 0 0 0,-3 1-1 0 0,-1 0 1 0 0,-2 0 0 0 0,-2 0 0 0 0,-1 49 0 0 0,-4-57-459 0 0,-2 0 0 0 0,-2 0 0 0 0,-1-1 0 0 0,-2 1 0 0 0,-1-2 0 0 0,-2 1 0 0 0,-2-1 0 0 0,-16 34 0 0 0,4-20-9241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29.029"/>
    </inkml:context>
    <inkml:brush xml:id="br0">
      <inkml:brushProperty name="width" value="0.05" units="cm"/>
      <inkml:brushProperty name="height" value="0.05" units="cm"/>
      <inkml:brushProperty name="color" value="#333333"/>
    </inkml:brush>
  </inkml:definitions>
  <inkml:trace contextRef="#ctx0" brushRef="#br0">32 325 6591 0 0,'0'0'594'0'0,"-1"2"-342"0"0,-13 12 3280 0 0,-3 4 8158 0 0,25-10-10895 0 0,-5-6-714 0 0,0 0 0 0 0,0 0 1 0 0,1-1-1 0 0,-1 1 0 0 0,1-1 0 0 0,-1 0 0 0 0,1 0 1 0 0,0 0-1 0 0,-1 0 0 0 0,1 0 0 0 0,7-1 1 0 0,7 1 67 0 0,22-4 0 0 0,-20 2-30 0 0,723-73 808 0 0,-634 60-821 0 0,293-52 497 0 0,-198 30-214 0 0,276-50 514 0 0,-108 38-408 0 0,-167 24-309 0 0,-98 10-103 0 0,-87 10-31 0 0,-7-3-8 0 0,-9 3 224 0 0,-3 3-1159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1.716"/>
    </inkml:context>
    <inkml:brush xml:id="br0">
      <inkml:brushProperty name="width" value="0.05" units="cm"/>
      <inkml:brushProperty name="height" value="0.05" units="cm"/>
      <inkml:brushProperty name="color" value="#333333"/>
    </inkml:brush>
  </inkml:definitions>
  <inkml:trace contextRef="#ctx0" brushRef="#br0">576 63 3223 0 0,'0'0'9883'0'0,"2"-9"-3786"0"0,-15-13-1700 0 0,11 19-4286 0 0,2 2 468 0 0,-3 1-385 0 0,1-1 0 0 0,0 1 0 0 0,0-1 1 0 0,0 1-1 0 0,0-1 0 0 0,-1 0 0 0 0,1 0 0 0 0,0 0 1 0 0,-3-2-1 0 0,-11-5 770 0 0,5 5-704 0 0,0 1 0 0 0,-1 0 0 0 0,1 0 0 0 0,0 1 0 0 0,-1 1 0 0 0,0 0-1 0 0,1 0 1 0 0,-15 3 0 0 0,8 0-144 0 0,-9 0 46 0 0,0 1-1 0 0,-28 8 0 0 0,31-4-74 0 0,-1 0 0 0 0,-34 18 1 0 0,49-20-82 0 0,0 0 1 0 0,0 0 0 0 0,0 1-1 0 0,1 1 1 0 0,0-1-1 0 0,0 2 1 0 0,-12 15 0 0 0,10-10 10 0 0,2 0 1 0 0,0 0 0 0 0,0 1 0 0 0,1 0 0 0 0,1 1-1 0 0,-10 31 1 0 0,14-34-6 0 0,0-1 0 0 0,1 1 0 0 0,0 0 1 0 0,1 0-1 0 0,1 0 0 0 0,0 0 0 0 0,0 0 0 0 0,1 0 0 0 0,5 21 0 0 0,-4-27-12 0 0,1 0 0 0 0,-1 0 0 0 0,1-1 0 0 0,1 1 0 0 0,-1-1 0 0 0,1 0 0 0 0,0 0 0 0 0,0 0 0 0 0,1-1 0 0 0,0 0 0 0 0,0 1 0 0 0,0-2 0 0 0,0 1 0 0 0,1 0 0 0 0,10 5 0 0 0,-5-3 0 0 0,1-1 0 0 0,1 0 0 0 0,-1-1 0 0 0,1 0 0 0 0,0 0 0 0 0,0-2 0 0 0,17 4 0 0 0,-8-4-90 0 0,1-1 0 0 0,-1-1 0 0 0,1 0 0 0 0,0-2 0 0 0,43-7 0 0 0,-56 7 56 0 0,0-2 1 0 0,0 1-1 0 0,0-1 0 0 0,0-1 0 0 0,0 0 1 0 0,-1 0-1 0 0,0-1 0 0 0,0-1 0 0 0,0 1 1 0 0,0-1-1 0 0,-1-1 0 0 0,0 1 0 0 0,0-1 1 0 0,-1-1-1 0 0,7-8 0 0 0,-8 7 34 0 0,-1 1 0 0 0,-1-1 0 0 0,0 0 0 0 0,0 0 0 0 0,0 0 0 0 0,-1-1 0 0 0,-1 1 0 0 0,0-1 0 0 0,2-12 0 0 0,-1-14 0 0 0,-1-43 0 0 0,-2 64 0 0 0,0-23 0 0 0,-2-85 0 0 0,0 112-2 0 0,1 6 4 0 0,0 1 0 0 0,0 0 0 0 0,1-1 0 0 0,0 1 1 0 0,0-8-1 0 0,0 11 115 0 0,1 3-48 0 0,32 37 502 0 0,-32-38-499 0 0,1 0 0 0 0,3 5 4 0 0,-3-4-58 0 0,-1 0-1 0 0,1-1 1 0 0,-1 1-1 0 0,0 0 1 0 0,1 0-1 0 0,-1 0 1 0 0,0 0-1 0 0,0 0 1 0 0,0 0-1 0 0,-1 0 1 0 0,2 3 0 0 0,0 3 23 0 0,8 22 77 0 0,-1 1 0 0 0,7 47 0 0 0,-9-39-40 0 0,-1-11-62 0 0,4 26 68 0 0,31 94 0 0 0,8-35-175 0 0,-42-99 40 0 0,1-1-1 0 0,0 0 0 0 0,1-1 0 0 0,1 0 0 0 0,0-1 1 0 0,12 11-1 0 0,-16-16-239 0 0,18 16-1502 0 0,-7-9-5583 0 0,-2-3-1903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4.103"/>
    </inkml:context>
    <inkml:brush xml:id="br0">
      <inkml:brushProperty name="width" value="0.05" units="cm"/>
      <inkml:brushProperty name="height" value="0.05" units="cm"/>
      <inkml:brushProperty name="color" value="#333333"/>
    </inkml:brush>
  </inkml:definitions>
  <inkml:trace contextRef="#ctx0" brushRef="#br0">32 43 5959 0 0,'0'0'267'0'0,"-8"-15"106"0"0,4 12 1033 0 0,1-1-1 0 0,-1 1 0 0 0,-8-14 12671 0 0,22 18-13701 0 0,1 0 1 0 0,0 1-1 0 0,-1 1 0 0 0,1-1 1 0 0,15 8-1 0 0,18 4 21 0 0,361 108 893 0 0,-393-118-1266 0 0,0 1-1 0 0,-1 0 1 0 0,1 1 0 0 0,-1 1-1 0 0,0-1 1 0 0,-1 2-1 0 0,0 0 1 0 0,0 0-1 0 0,16 17 1 0 0,-25-23 4 0 0,0 0-1 0 0,0 0 1 0 0,-1 0 0 0 0,1 0 0 0 0,0 0 0 0 0,-1 0-1 0 0,1 0 1 0 0,-1 1 0 0 0,0-1 0 0 0,0 0 0 0 0,0 4-1 0 0,0-5-2 0 0,0 1 56 0 0,0-1 0 0 0,0 3-34 0 0,0-3-34 0 0,0 0 1 0 0,0 1-1 0 0,-1-1 0 0 0,1 0 1 0 0,0 0-1 0 0,0 1 0 0 0,-1-1 1 0 0,1 0-1 0 0,-1 0 1 0 0,1 1-1 0 0,-1-1 0 0 0,0 0 1 0 0,1 0-1 0 0,-1 0 0 0 0,0 0 1 0 0,-1 1-1 0 0,0 1-3 0 0,1-1 1 0 0,-1 0-1 0 0,0 0 0 0 0,-1 0 0 0 0,1-1 1 0 0,0 1-1 0 0,0 0 0 0 0,-1-1 0 0 0,1 1 1 0 0,-1-1-1 0 0,1 0 0 0 0,-1 0 1 0 0,1 0-1 0 0,-1 0 0 0 0,-4 0 0 0 0,-5 2 8 0 0,-1-2 0 0 0,-15 1 1 0 0,-9 1-2 0 0,-12 7 42 0 0,0 1 0 0 0,0 2 0 0 0,-63 27 0 0 0,-5 19 390 0 0,88-46-325 0 0,27-12-93 0 0,4-2-1634 0 0,8-3-17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2.977"/>
    </inkml:context>
    <inkml:brush xml:id="br0">
      <inkml:brushProperty name="width" value="0.05" units="cm"/>
      <inkml:brushProperty name="height" value="0.05" units="cm"/>
      <inkml:brushProperty name="color" value="#333333"/>
    </inkml:brush>
  </inkml:definitions>
  <inkml:trace contextRef="#ctx0" brushRef="#br0">0 320 3223 0 0,'0'0'17656'0'0,"2"-1"-17146"0"0,9-2-230 0 0,0 0 0 0 0,0 1 0 0 0,0 0 1 0 0,1 1-1 0 0,19 0 0 0 0,3 0-44 0 0,296-35 45 0 0,-109 10-285 0 0,472-53 220 0 0,-341 35 556 0 0,-158 19-141 0 0,139-24 146 0 0,-244 30-639 0 0,-51 10 108 0 0,0 2 0 0 0,77-5 0 0 0,-114 12-182 0 0,1 0-11 0 0,48 7 22 0 0,-44-7-75 0 0,-1 1 0 0 0,0 0 0 0 0,1 0 0 0 0,-1 0 0 0 0,6 3 0 0 0,5 0 0 0 0,7 4-2828 0 0,-20-7 1891 0 0,-1 1-1 0 0,2-1 0 0 0,-1 0 0 0 0,0 0 0 0 0,0 0 0 0 0,0-1 0 0 0,4 1 1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5.064"/>
    </inkml:context>
    <inkml:brush xml:id="br0">
      <inkml:brushProperty name="width" value="0.05" units="cm"/>
      <inkml:brushProperty name="height" value="0.05" units="cm"/>
      <inkml:brushProperty name="color" value="#333333"/>
    </inkml:brush>
  </inkml:definitions>
  <inkml:trace contextRef="#ctx0" brushRef="#br0">7 0 455 0 0,'1'1'18484'0'0,"15"7"-15841"0"0,27 10 1 0 0,-8-4-1687 0 0,14 7 10 0 0,-11-5-289 0 0,41 24 0 0 0,-17-7-255 0 0,21 14-119 0 0,-73-40-270 0 0,0 0 0 0 0,-1 1 0 0 0,1 0 0 0 0,-2 1-1 0 0,15 17 1 0 0,-22-26-24 0 0,-1 1 0 0 0,1 0-1 0 0,0 0 1 0 0,-1 0-1 0 0,1 0 1 0 0,-1 0 0 0 0,0 0-1 0 0,1 0 1 0 0,-1 0-1 0 0,0 0 1 0 0,1 0 0 0 0,-1 0-1 0 0,0 0 1 0 0,0 0-1 0 0,0 0 1 0 0,0 0 0 0 0,0 0-1 0 0,0 0 1 0 0,0 0 0 0 0,0 0-1 0 0,-1 0 1 0 0,1 0-1 0 0,0 0 1 0 0,-1 0 0 0 0,1 0-1 0 0,0-1 1 0 0,-1 1-1 0 0,1 0 1 0 0,-1 0 0 0 0,0 0-1 0 0,0 1 1 0 0,-1 0 21 0 0,0 1 16 0 0,0 0-1 0 0,-1 0 1 0 0,1 0-1 0 0,-1-1 1 0 0,0 1-1 0 0,0-1 1 0 0,0 0-1 0 0,0 0 1 0 0,-6 3-1 0 0,-34 14 482 0 0,20-10-353 0 0,1-1-94 0 0,0 0 1 0 0,0-2-1 0 0,0 0 0 0 0,-1-1 1 0 0,-37 2-1 0 0,-15-9-284 0 0,54 1 123 0 0,3-1-159 0 0,-35 1-2118 0 0,18 4-1960 0 0,26-1 2569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5.635"/>
    </inkml:context>
    <inkml:brush xml:id="br0">
      <inkml:brushProperty name="width" value="0.05" units="cm"/>
      <inkml:brushProperty name="height" value="0.05" units="cm"/>
      <inkml:brushProperty name="color" value="#333333"/>
    </inkml:brush>
  </inkml:definitions>
  <inkml:trace contextRef="#ctx0" brushRef="#br0">1 18 4143 0 0,'0'0'191'0'0,"1"-1"-11"0"0,2-1 403 0 0,1 0-1 0 0,-1 0 1 0 0,0 0-1 0 0,1 1 1 0 0,-1-1-1 0 0,1 1 1 0 0,0 0 0 0 0,-1 0-1 0 0,1 0 1 0 0,0 1-1 0 0,0-1 1 0 0,0 1-1 0 0,-1 0 1 0 0,1 0-1 0 0,0 0 1 0 0,0 0 0 0 0,0 1-1 0 0,-1 0 1 0 0,1 0-1 0 0,0 0 1 0 0,-1 0-1 0 0,1 0 1 0 0,5 3 0 0 0,-1 0 584 0 0,0 0 1 0 0,0 1-1 0 0,13 9 1 0 0,-13-7-717 0 0,-1-1 1 0 0,13 16-1 0 0,-6-4 29 0 0,-1 1-1 0 0,-1 1 0 0 0,-1 0 0 0 0,-1 0 0 0 0,0 1 0 0 0,-2 0 1 0 0,7 28-1 0 0,0 11 39 0 0,11 88 1 0 0,-17-78-693 0 0,21 153 773 0 0,-7-75-4323 0 0,-20-133 1855 0 0,-3-3-355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36.002"/>
    </inkml:context>
    <inkml:brush xml:id="br0">
      <inkml:brushProperty name="width" value="0.05" units="cm"/>
      <inkml:brushProperty name="height" value="0.05" units="cm"/>
      <inkml:brushProperty name="color" value="#333333"/>
    </inkml:brush>
  </inkml:definitions>
  <inkml:trace contextRef="#ctx0" brushRef="#br0">31 84 11719 0 0,'15'-17'1884'0'0,"32"-26"0"0"0,-42 40-1388 0 0,-1 0 0 0 0,1 0 0 0 0,0 1 0 0 0,0-1 0 0 0,0 1 0 0 0,0 1 0 0 0,1-1 0 0 0,-1 1 0 0 0,0 0 0 0 0,1 0 0 0 0,-1 0 0 0 0,1 1-1 0 0,8 0 1 0 0,-2 0-162 0 0,0 1-1 0 0,0 1 0 0 0,0 0 0 0 0,-1 0 1 0 0,14 6-1 0 0,-15-5-214 0 0,-1 0 1 0 0,0 1 0 0 0,-1 0-1 0 0,1 0 1 0 0,-1 1 0 0 0,0 0-1 0 0,0 1 1 0 0,0 0 0 0 0,-1 0-1 0 0,0 1 1 0 0,0 0 0 0 0,0 0-1 0 0,-1 0 1 0 0,0 1 0 0 0,-1 0-1 0 0,0 0 1 0 0,0 0 0 0 0,-1 1-1 0 0,0 0 1 0 0,0 0-1 0 0,-1 0 1 0 0,3 10 0 0 0,-2 0 23 0 0,0 1-1 0 0,-1 0 1 0 0,-1-1 0 0 0,-1 1 0 0 0,-1 0-1 0 0,-1 0 1 0 0,0 0 0 0 0,-2 0 0 0 0,0-1 0 0 0,-1 1-1 0 0,-12 33 1 0 0,13-44-76 0 0,-1-1 0 0 0,-1 0 0 0 0,1 0 0 0 0,-1 0 0 0 0,-1 0 1 0 0,0-1-1 0 0,0 0 0 0 0,0 0 0 0 0,-14 11 0 0 0,11-11 18 0 0,-2 0 0 0 0,1 0 0 0 0,-1-1 0 0 0,0-1 0 0 0,0 1 0 0 0,-21 5 0 0 0,10-5-174 0 0,0-2 0 0 0,-1 0-1 0 0,1-1 1 0 0,-1-2 0 0 0,1 0 0 0 0,-1-1-1 0 0,-39-6 1 0 0,44 2-1888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42.478"/>
    </inkml:context>
    <inkml:brush xml:id="br0">
      <inkml:brushProperty name="width" value="0.05" units="cm"/>
      <inkml:brushProperty name="height" value="0.05" units="cm"/>
      <inkml:brushProperty name="color" value="#333333"/>
    </inkml:brush>
  </inkml:definitions>
  <inkml:trace contextRef="#ctx0" brushRef="#br0">1855 1 8751 0 0,'0'0'11791'0'0,"0"2"-11110"0"0,-14 57 571 0 0,-2 0 0 0 0,-2-1 0 0 0,-27 56 0 0 0,-125 218 77 0 0,91-190-1018 0 0,-187 412 397 0 0,49-94-199 0 0,-31 40 161 0 0,21 10-38 0 0,85-117-364 0 0,80-213-154 0 0,-5 22-2 0 0,-67 171 78 0 0,119-339-183 0 0,-3-1 0 0 0,0 0-1 0 0,-3-2 1 0 0,-25 32 0 0 0,45-61-97 0 0,0-2-277 0 0,0 0 245 0 0,0-1 0 0 0,0 1 0 0 0,1 0-1 0 0,-1 0 1 0 0,0 0 0 0 0,0 0-1 0 0,0-1 1 0 0,0 1 0 0 0,0 0 0 0 0,1-1-1 0 0,-1 1 1 0 0,0-1 0 0 0,0 1-1 0 0,1-1 1 0 0,-1 1 0 0 0,0-1 0 0 0,1 0-1 0 0,-1 1 1 0 0,0-1 0 0 0,1 0 0 0 0,-1 1-1 0 0,0-2 1 0 0,-7-22-4284 0 0,8 24 4345 0 0,-3-16-8568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43.179"/>
    </inkml:context>
    <inkml:brush xml:id="br0">
      <inkml:brushProperty name="width" value="0.05" units="cm"/>
      <inkml:brushProperty name="height" value="0.05" units="cm"/>
      <inkml:brushProperty name="color" value="#333333"/>
    </inkml:brush>
  </inkml:definitions>
  <inkml:trace contextRef="#ctx0" brushRef="#br0">0 1 10567 0 0,'0'0'1251'0'0,"2"1"-584"0"0,35 33 1844 0 0,47 32 0 0 0,6 5-937 0 0,96 112 743 0 0,-14 15-420 0 0,-73-83-1054 0 0,269 342 1463 0 0,-68-69-1119 0 0,167 241 620 0 0,-6 11-223 0 0,-394-549-1396 0 0,-12-15 45 0 0,83 88 0 0 0,-94-119-89 0 0,74 101 0 0 0,-104-125-126 0 0,-2 2-1 0 0,0 0 0 0 0,-1 0 0 0 0,-2 1 1 0 0,0 1-1 0 0,8 38 0 0 0,-11-33-1623 0 0,2 32-1 0 0,-8-59 1216 0 0,1 1 75 0 0,-2 1-2653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54.575"/>
    </inkml:context>
    <inkml:brush xml:id="br0">
      <inkml:brushProperty name="width" value="0.05" units="cm"/>
      <inkml:brushProperty name="height" value="0.05" units="cm"/>
      <inkml:brushProperty name="color" value="#008C3A"/>
    </inkml:brush>
  </inkml:definitions>
  <inkml:trace contextRef="#ctx0" brushRef="#br0">0 23 5527 0 0,'0'0'423'0'0,"2"-2"-144"0"0,15-17 4521 0 0,-4 18-2558 0 0,-10 2-2064 0 0,-1 1 0 0 0,1 0 0 0 0,-1 0 0 0 0,0 0-1 0 0,0 0 1 0 0,1 0 0 0 0,-2 0 0 0 0,1 0 0 0 0,0 1 0 0 0,2 3-1 0 0,0 0-21 0 0,4 4 147 0 0,-1 1-1 0 0,-1 0 0 0 0,0 1 1 0 0,0-1-1 0 0,-1 1 0 0 0,-1 0 0 0 0,0 1 1 0 0,3 13-1 0 0,1 16 598 0 0,2 46-1 0 0,-2 172 1340 0 0,-8-145-1638 0 0,0 136 217 0 0,7 181 47 0 0,11-93 15 0 0,-21 149-243 0 0,15 59-160 0 0,2-30-3 0 0,-4-76-113 0 0,-5-349-330 0 0,15 197 154 0 0,-12-60-140 0 0,-16-1 25 0 0,3-115-57 0 0,0 6 30 0 0,-3 119 102 0 0,38 300 456 0 0,-28-501-559 0 0,-3 43 0 0 0,0-22 13 0 0,0 7-54 0 0,0-7 153 0 0,11 104 0 0 0,-6-133-108 0 0,0-3 73 0 0,1-1 0 0 0,14 46 0 0 0,-19-69-63 0 0,1-60-5103 0 0,-5 25-3834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56.338"/>
    </inkml:context>
    <inkml:brush xml:id="br0">
      <inkml:brushProperty name="width" value="0.05" units="cm"/>
      <inkml:brushProperty name="height" value="0.05" units="cm"/>
      <inkml:brushProperty name="color" value="#008C3A"/>
    </inkml:brush>
  </inkml:definitions>
  <inkml:trace contextRef="#ctx0" brushRef="#br0">1 526 2759 0 0,'0'0'7180'0'0,"1"-2"-6078"0"0,10-7-577 0 0,0 0 1 0 0,0 1 0 0 0,0 0-1 0 0,1 1 1 0 0,1 0-1 0 0,-1 1 1 0 0,1 0 0 0 0,0 1-1 0 0,20-5 1 0 0,4 1-143 0 0,1 1 1 0 0,47-2-1 0 0,49 8 571 0 0,-96 4-762 0 0,-1-3-1 0 0,54-6 0 0 0,60-14 220 0 0,91-18 266 0 0,-192 29-572 0 0,258-47 614 0 0,-70 36-585 0 0,135-22 68 0 0,-40-12-148 0 0,20 2-35 0 0,-265 38 32 0 0,162-19 410 0 0,254-1-1 0 0,-190 43-308 0 0,28-2 3 0 0,-272-9-140 0 0,240-19 215 0 0,-80 6 383 0 0,-144 13-262 0 0,164 4-111 0 0,1 16 75 0 0,-52-3-199 0 0,324-2 1 0 0,-454-16-61 0 0,13-1 58 0 0,138 10-1 0 0,-172 0-54 0 0,2 0 63 0 0,81 17 0 0 0,-88-12-14 0 0,38 12 273 0 0,-53-12-234 0 0,-1 2 1 0 0,42 22-1 0 0,-55-25-117 0 0,-1 0 0 0 0,0 1 0 0 0,0 0-1 0 0,0 1 1 0 0,-2 0 0 0 0,14 16 0 0 0,-6 0 45 0 0,-2 0 0 0 0,0 1 0 0 0,-2 0 0 0 0,-1 2 0 0 0,13 37 0 0 0,-14-28 109 0 0,15 79 0 0 0,-5 43 9 0 0,-8-47-55 0 0,44 354 155 0 0,-27-147 0 0 0,14 188 204 0 0,-34 5-148 0 0,-11-432-333 0 0,7 208 26 0 0,-1 68 33 0 0,-17 33 60 0 0,2 137 25 0 0,25-274-38 0 0,-7-124-120 0 0,-10-119 6 0 0,26 276 101 0 0,32 249 323 0 0,-6-117-301 0 0,32-39-131 0 0,-75-345-5 0 0,5 44-1 0 0,-13-76-54 0 0,-2-1-38 0 0,1-2 7 0 0,0 1 0 0 0,0-1 0 0 0,0 1 0 0 0,0-1 0 0 0,0 0 0 0 0,0 1 0 0 0,0-1 0 0 0,0 1 0 0 0,0-1 0 0 0,-1 1 0 0 0,1-1 0 0 0,0 0 0 0 0,0 1 0 0 0,0-1 0 0 0,-1 1 0 0 0,1-1 0 0 0,0 0 0 0 0,0 1 0 0 0,-1-1 0 0 0,1 0 0 0 0,0 1 1 0 0,-1-1-1 0 0,1 0 0 0 0,-1 0 0 0 0,1 1 0 0 0,0-1 0 0 0,-1 0 0 0 0,1 0 0 0 0,-1 0 0 0 0,1 0 0 0 0,0 1 0 0 0,-1-1 0 0 0,1 0 0 0 0,-1 0 0 0 0,1 0 0 0 0,-1 0 0 0 0,1 0 0 0 0,-1 0 0 0 0,1 0 0 0 0,0 0 0 0 0,-1 0 0 0 0,1 0 0 0 0,-1 0 0 0 0,1-1 0 0 0,-1 1 0 0 0,1 0 0 0 0,0 0 0 0 0,-1-1 0 0 0,-10 0-9194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3:57.989"/>
    </inkml:context>
    <inkml:brush xml:id="br0">
      <inkml:brushProperty name="width" value="0.05" units="cm"/>
      <inkml:brushProperty name="height" value="0.05" units="cm"/>
      <inkml:brushProperty name="color" value="#008C3A"/>
    </inkml:brush>
  </inkml:definitions>
  <inkml:trace contextRef="#ctx0" brushRef="#br0">0 1 10767 0 0,'0'0'1950'0'0,"3"1"-1080"0"0,3 2-293 0 0,0 1-1 0 0,0 0 0 0 0,0 1 0 0 0,-1-1 0 0 0,1 1 1 0 0,-1 0-1 0 0,0 1 0 0 0,5 7 0 0 0,34 55 1508 0 0,-7-10-814 0 0,-20-36-959 0 0,2 0 0 0 0,1-2-1 0 0,1 0 1 0 0,0-2 0 0 0,1 0 0 0 0,29 17 0 0 0,5-1-97 0 0,93 41 1 0 0,-77-45-177 0 0,124 34-1 0 0,-131-48-14 0 0,92 8 0 0 0,70-6-5 0 0,478-13 100 0 0,-557-7-108 0 0,892-18 54 0 0,-485-23 0 0 0,-163 7-14 0 0,-224 23-36 0 0,253-29 18 0 0,24-2 20 0 0,-124 28 88 0 0,-29 1-196 0 0,26 6 162 0 0,-94 5-156 0 0,163-1 34 0 0,54 25 27 0 0,-381-14 17 0 0,129 5 77 0 0,-144-9-71 0 0,-19-1 19 0 0,39-2-1 0 0,-49 0 55 0 0,6-1 167 0 0,37-9 1 0 0,-58 11-239 0 0,-1 0 0 0 0,0 0 0 0 0,1 0 0 0 0,-1 0-1 0 0,0 0 1 0 0,1 0 0 0 0,-1 0 0 0 0,0 0 0 0 0,1 0 0 0 0,-1 0 0 0 0,0 0 0 0 0,1 0 0 0 0,-1-1 0 0 0,0 1 0 0 0,0 0 0 0 0,1 0 0 0 0,-1 0 0 0 0,0 0 0 0 0,0-1-1 0 0,1 1 1 0 0,-1 0 0 0 0,0 0 0 0 0,0-1 0 0 0,1 1 0 0 0,-1 0 0 0 0,0 0 0 0 0,0-1 0 0 0,0 1 0 0 0,0 0 0 0 0,0-1 0 0 0,1 1 0 0 0,-1 0 0 0 0,0 0 0 0 0,0-1 0 0 0,0 1-1 0 0,0 0 1 0 0,0-1 0 0 0,0 1 0 0 0,0 0 0 0 0,0-1 0 0 0,0 0 0 0 0,0 0 116 0 0,-7-18 232 0 0,4 14-294 0 0,0 0 0 0 0,0-1 0 0 0,-1 1 0 0 0,0 0 1 0 0,0 0-1 0 0,0 1 0 0 0,-10-8 0 0 0,8 6-10 0 0,0 0-1 0 0,0 0 1 0 0,-6-9 0 0 0,-1-3 56 0 0,-17-17 0 0 0,21 24-128 0 0,7 9-8 0 0,0 0 0 0 0,0 0 0 0 0,0 0 0 0 0,0 0 0 0 0,0 1 0 0 0,0-1 0 0 0,0 1 0 0 0,0-1 0 0 0,-1 1 0 0 0,1 0 0 0 0,-1-1 0 0 0,-3 0 0 0 0,-14-6 0 0 0,1-1-15 0 0,16 7 2 0 0,-1 1 0 0 0,1-1-1 0 0,0 0 1 0 0,0 0 0 0 0,0 0 0 0 0,0 0 0 0 0,0-1 0 0 0,1 1 0 0 0,-5-5-1 0 0,0 0-24 0 0,-6-5 9 0 0,1-1 0 0 0,0-1 0 0 0,-20-28 0 0 0,17 20-743 0 0,14 21 514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08.124"/>
    </inkml:context>
    <inkml:brush xml:id="br0">
      <inkml:brushProperty name="width" value="0.05" units="cm"/>
      <inkml:brushProperty name="height" value="0.05" units="cm"/>
      <inkml:brushProperty name="color" value="#008C3A"/>
    </inkml:brush>
  </inkml:definitions>
  <inkml:trace contextRef="#ctx0" brushRef="#br0">9 61 9383 0 0,'0'0'431'0'0,"-3"-9"138"0"0,1 2 4 0 0,1 0 0 0 0,-1 0 1 0 0,1-1-1 0 0,3-15 9634 0 0,10 44-9164 0 0,-1 1-1 0 0,-1-1 1 0 0,10 34-1 0 0,5 11-193 0 0,131 351 1856 0 0,-144-372-2598 0 0,-3 0 1 0 0,-1 0-1 0 0,3 59 0 0 0,-10-97-116 0 0,-3-6-26 0 0,1-1 0 0 0,0 0 0 0 0,-1 0 0 0 0,1 0-1 0 0,0 0 1 0 0,-1 0 0 0 0,1-1 0 0 0,-1 1 0 0 0,1 0 0 0 0,0 0 0 0 0,-2-2 0 0 0,-1 1-241 0 0,1 0 1 0 0,-1-1-1 0 0,1 0 1 0 0,0 1-1 0 0,-1-1 1 0 0,1-1-1 0 0,0 1 1 0 0,0 0-1 0 0,1-1 0 0 0,-4-2 1 0 0,1-3-1119 0 0,-1 1-1 0 0,1-1 1 0 0,-5-12 0 0 0,-7-12-1054 0 0,2 5-15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08.792"/>
    </inkml:context>
    <inkml:brush xml:id="br0">
      <inkml:brushProperty name="width" value="0.05" units="cm"/>
      <inkml:brushProperty name="height" value="0.05" units="cm"/>
      <inkml:brushProperty name="color" value="#008C3A"/>
    </inkml:brush>
  </inkml:definitions>
  <inkml:trace contextRef="#ctx0" brushRef="#br0">92 571 5983 0 0,'-16'-1'755'0'0,"-30"-2"-1117"0"0,17-2 12980 0 0,39-3-10147 0 0,5-1-1925 0 0,-1 1 0 0 0,1 1 0 0 0,0 1 0 0 0,1 0 0 0 0,23-6 0 0 0,-2 0 112 0 0,92-31 434 0 0,686-212 1240 0 0,-663 213-2233 0 0,379-95-515 0 0,-512 133 410 0 0,-3 0 11 0 0,0 1 0 0 0,0 1 0 0 0,33-2 0 0 0,-47 4 249 0 0,13 14 403 0 0,-13-9-595 0 0,0-1-1 0 0,-1 0 1 0 0,1 1-1 0 0,-1-1 0 0 0,0 1 1 0 0,0-1-1 0 0,0 1 1 0 0,0 8-1 0 0,-3 42 267 0 0,1-37-241 0 0,-1 244 526 0 0,4-131-354 0 0,-19 198 402 0 0,8-210-437 0 0,10-108-202 0 0,-2-11-21 0 0,1 0 1 0 0,0 0-1 0 0,0 0 1 0 0,0 0-1 0 0,0 1 1 0 0,0-1-1 0 0,0 0 1 0 0,0 0-1 0 0,0 0 1 0 0,0 1-1 0 0,0-1 1 0 0,0 0 0 0 0,0 0-1 0 0,0 0 1 0 0,0 0-1 0 0,0 1 1 0 0,0-1-1 0 0,0 0 1 0 0,0 0-1 0 0,0 0 1 0 0,0 0-1 0 0,1 1 1 0 0,-1-1-1 0 0,0 0 1 0 0,0 0-1 0 0,0 0 1 0 0,0 0-1 0 0,0 0 1 0 0,0 1 0 0 0,0-1-1 0 0,1 0 1 0 0,-1 0-1 0 0,0 0 1 0 0,0 0-1 0 0,0 0 1 0 0,0 0-1 0 0,0 0 1 0 0,1 0-1 0 0,-1 0 1 0 0,0 1-1 0 0,0-1 1 0 0,0 0-1 0 0,0 0 1 0 0,1 0-1 0 0,-1 0 1 0 0,0 0 0 0 0,0 0-1 0 0,0 0 1 0 0,1 0-1 0 0,-1 0 1 0 0,0 0-1 0 0,0 0 1 0 0,0 0-1 0 0,0-1 1 0 0,1 1-1 0 0,-1 0 1 0 0,0 0-1 0 0,5-4 17 0 0,2-5 34 0 0,0 0 0 0 0,-1 0-1 0 0,0-1 1 0 0,0 0 0 0 0,-1 0-1 0 0,4-11 1 0 0,9-15-107 0 0,48-78-120 0 0,-56 100 72 0 0,0 1 0 0 0,1-1 0 0 0,0 2 0 0 0,1 0 0 0 0,23-19 0 0 0,-32 29 93 0 0,1 0 1 0 0,-1 0-1 0 0,0 0 0 0 0,0 1 1 0 0,1-1-1 0 0,-1 1 1 0 0,1 0-1 0 0,-1 0 1 0 0,1 0-1 0 0,-1 0 0 0 0,1 1 1 0 0,0-1-1 0 0,-1 1 1 0 0,1 0-1 0 0,4 0 1 0 0,-2 1 23 0 0,-1 0 0 0 0,1 1 0 0 0,-1-1 0 0 0,1 1 1 0 0,-1 0-1 0 0,0 0 0 0 0,0 1 0 0 0,0-1 0 0 0,6 5 0 0 0,-1 0 27 0 0,-1 1 0 0 0,1 1 0 0 0,-1-1 0 0 0,0 1-1 0 0,-1 1 1 0 0,0 0 0 0 0,-1 0 0 0 0,8 14 0 0 0,-7-8-24 0 0,0 1 0 0 0,-1 0 0 0 0,6 24-1 0 0,9 56-29 0 0,-9-33-423 0 0,-10-47-236 0 0,2 5-843 0 0,0-10-3667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09.446"/>
    </inkml:context>
    <inkml:brush xml:id="br0">
      <inkml:brushProperty name="width" value="0.05" units="cm"/>
      <inkml:brushProperty name="height" value="0.05" units="cm"/>
      <inkml:brushProperty name="color" value="#008C3A"/>
    </inkml:brush>
  </inkml:definitions>
  <inkml:trace contextRef="#ctx0" brushRef="#br0">1 367 8287 0 0,'2'-8'863'0'0,"-1"3"198"0"0,0 0-1 0 0,0 1 1 0 0,1-1 0 0 0,0 1 0 0 0,0-1-1 0 0,0 1 1 0 0,5-8 0 0 0,-2 7-306 0 0,-1 0 0 0 0,0 0 0 0 0,1 0 1 0 0,0 1-1 0 0,6-4 0 0 0,6-4 100 0 0,1 1 0 0 0,34-14 0 0 0,12-8 671 0 0,-51 25-1495 0 0,-1-1 0 0 0,0 0 0 0 0,0-1 0 0 0,-1 0 1 0 0,16-18-1 0 0,-24 24-22 0 0,0 0 1 0 0,0 1-1 0 0,-1-1 1 0 0,1-1 0 0 0,-1 1-1 0 0,0 0 1 0 0,0 0-1 0 0,0-1 1 0 0,-1 1-1 0 0,1-1 1 0 0,-1 0 0 0 0,0 1-1 0 0,0-1 1 0 0,-1 0-1 0 0,1 1 1 0 0,-1-1-1 0 0,0 0 1 0 0,-1 0-1 0 0,1 0 1 0 0,-1 1 0 0 0,-1-7-1 0 0,1 10 40 0 0,1-1-1 0 0,0 1 1 0 0,-1 0-1 0 0,0 0 1 0 0,1-1 0 0 0,-1 1-1 0 0,0 0 1 0 0,1 0-1 0 0,-1 0 1 0 0,0 0-1 0 0,0 0 1 0 0,0 0 0 0 0,0 0-1 0 0,0 0 1 0 0,0 0-1 0 0,0 0 1 0 0,0 1-1 0 0,0-1 1 0 0,0 0 0 0 0,-1 1-1 0 0,1-1 1 0 0,0 1-1 0 0,-1-1 1 0 0,1 1-1 0 0,0 0 1 0 0,0 0 0 0 0,-1-1-1 0 0,1 1 1 0 0,0 0-1 0 0,-1 0 1 0 0,1 0-1 0 0,-1 0 1 0 0,1 1 0 0 0,0-1-1 0 0,0 0 1 0 0,-1 0-1 0 0,-1 1 1 0 0,-1 1 54 0 0,1-1 0 0 0,-1 1 1 0 0,0 0-1 0 0,0-1 0 0 0,1 2 0 0 0,-1-1 0 0 0,1 0 1 0 0,-1 1-1 0 0,1 0 0 0 0,-4 4 0 0 0,-1 3 52 0 0,0 1-1 0 0,1 0 0 0 0,1 0 0 0 0,0 0 1 0 0,0 1-1 0 0,1 0 0 0 0,-7 24 0 0 0,6-9 86 0 0,0 0 0 0 0,-3 46 0 0 0,7-40-164 0 0,2 0 0 0 0,1 0-1 0 0,7 42 1 0 0,-6-59-51 0 0,1 0 0 0 0,1-1 1 0 0,1 0-1 0 0,0 1 0 0 0,1-2 0 0 0,0 1 0 0 0,1-1 0 0 0,17 25 0 0 0,-20-33-43 0 0,1-1 0 0 0,0 1-1 0 0,-1-1 1 0 0,2-1 0 0 0,-1 1 0 0 0,0-1 0 0 0,1 0-1 0 0,0 0 1 0 0,7 3 0 0 0,-10-5 6 0 0,0-1-1 0 0,1 1 1 0 0,-1-1-1 0 0,0 0 1 0 0,1-1-1 0 0,-1 1 1 0 0,1-1-1 0 0,-1 1 1 0 0,1-1-1 0 0,-1 0 1 0 0,1 0-1 0 0,-1-1 1 0 0,1 1-1 0 0,-1-1 1 0 0,1 1-1 0 0,-1-1 1 0 0,1 0-1 0 0,-1-1 1 0 0,6-2-1 0 0,2-2-126 0 0,0-2 0 0 0,0 1 0 0 0,-1-1 1 0 0,0-1-1 0 0,0 0 0 0 0,-1 0 0 0 0,12-17 0 0 0,51-81-639 0 0,-47 67 763 0 0,-8 13-157 0 0,1 0-1 0 0,1 2 1 0 0,43-44 0 0 0,-60 68 202 0 0,-1-1 0 0 0,1 1 0 0 0,0-1 0 0 0,-1 1 0 0 0,1 0 0 0 0,0 0 0 0 0,0 0 0 0 0,0 0 0 0 0,0 0 0 0 0,0 0 0 0 0,0 1 0 0 0,0-1 0 0 0,0 1 0 0 0,0-1 0 0 0,1 1 0 0 0,-1 0 0 0 0,4 0 0 0 0,-3 0 59 0 0,0 1 1 0 0,-1 0-1 0 0,1-1 0 0 0,0 1 0 0 0,-1 0 0 0 0,1 1 0 0 0,0-1 1 0 0,-1 0-1 0 0,1 1 0 0 0,-1 0 0 0 0,4 3 0 0 0,3 4 93 0 0,-1 0-1 0 0,0 0 0 0 0,0 1 1 0 0,11 21-1 0 0,-3-3-324 0 0,-12-19 171 0 0,1 1 0 0 0,1-1 1 0 0,-1-1-1 0 0,1 1 0 0 0,1-1 0 0 0,10 10 1 0 0,-14-15 13 0 0,-2-2-41 0 0,0-1-1 0 0,0 1 0 0 0,0 0 1 0 0,0-1-1 0 0,0 1 0 0 0,0-1 1 0 0,0 1-1 0 0,0-1 0 0 0,0 1 1 0 0,0-1-1 0 0,0 0 0 0 0,1 0 1 0 0,-1 1-1 0 0,0-1 0 0 0,0 0 1 0 0,0 0-1 0 0,0 0 0 0 0,0 0 1 0 0,0-1-1 0 0,1 1 0 0 0,-1 0 0 0 0,0 0 1 0 0,0-1-1 0 0,0 1 0 0 0,0 0 1 0 0,0-1-1 0 0,0 1 0 0 0,0-1 1 0 0,0 0-1 0 0,0 1 0 0 0,0-1 1 0 0,0 0-1 0 0,1 0 0 0 0,0-1 0 0 0,10-8-71 0 0,-1-1 0 0 0,0 0-1 0 0,-1 0 1 0 0,0-2 0 0 0,-1 1 0 0 0,14-24-1 0 0,-16 23 1 0 0,2 0-1 0 0,-1 1 0 0 0,1 0 1 0 0,1 0-1 0 0,0 1 1 0 0,23-19-1 0 0,-30 28 130 0 0,0 0 0 0 0,0 0 0 0 0,0 1 0 0 0,0-1 0 0 0,0 1 0 0 0,1 0 0 0 0,-1 0 0 0 0,1 0 0 0 0,-1 0 0 0 0,1 0 0 0 0,-1 1 0 0 0,1-1 0 0 0,0 1 0 0 0,-1 0 0 0 0,1 0 0 0 0,-1 1 0 0 0,1-1 0 0 0,-1 1 0 0 0,1 0-1 0 0,-1 0 1 0 0,1 0 0 0 0,-1 0 0 0 0,0 0 0 0 0,1 1 0 0 0,5 3 0 0 0,5 4-53 0 0,0 1 0 0 0,-1 1 0 0 0,0 0-1 0 0,15 17 1 0 0,-1-1-43 0 0,-8-10-233 0 0,1-1 0 0 0,0-1-1 0 0,2-1 1 0 0,-1-1 0 0 0,41 18-1 0 0,-37-20-657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0.526"/>
    </inkml:context>
    <inkml:brush xml:id="br0">
      <inkml:brushProperty name="width" value="0.05" units="cm"/>
      <inkml:brushProperty name="height" value="0.05" units="cm"/>
      <inkml:brushProperty name="color" value="#008C3A"/>
    </inkml:brush>
  </inkml:definitions>
  <inkml:trace contextRef="#ctx0" brushRef="#br0">1 113 16471 0 0,'0'0'754'0'0,"2"0"-17"0"0,16 3-298 0 0,-18-2-306 0 0,1 0 0 0 0,-1 0 0 0 0,1-1 0 0 0,-1 1 0 0 0,1 0 0 0 0,-1 0 0 0 0,0 0 0 0 0,0 0 0 0 0,1 0 0 0 0,-1 0 0 0 0,0 0 0 0 0,0 0 0 0 0,0-1 0 0 0,0 1 0 0 0,0 0 0 0 0,0 0 0 0 0,0 1 0 0 0,0 1 257 0 0,2 33 1658 0 0,4 51 1223 0 0,19 95 0 0 0,3-52-2191 0 0,-27-128-393 0 0,-1-13-644 0 0,1 1 0 0 0,1-1 0 0 0,3-11 0 0 0,0-2-6 0 0,6-35-122 0 0,3 2 0 0 0,27-76 0 0 0,-33 113 58 0 0,1-1 0 0 0,0 2 0 0 0,2 0 0 0 0,0 0 0 0 0,1 0 0 0 0,1 2 0 0 0,0-1 0 0 0,1 2 0 0 0,29-26 0 0 0,-38 38 21 0 0,0 0 1 0 0,1 0 0 0 0,-1 1 0 0 0,1 0-1 0 0,0 0 1 0 0,0 0 0 0 0,1 1 0 0 0,-1-1 0 0 0,0 1-1 0 0,1 1 1 0 0,0-1 0 0 0,10 0 0 0 0,-13 2 12 0 0,0 0-1 0 0,0 0 1 0 0,1 1 0 0 0,-1 0 0 0 0,0-1 0 0 0,0 1 0 0 0,1 0 0 0 0,-1 1 0 0 0,0-1 0 0 0,0 1 0 0 0,-1 0 0 0 0,1 0 0 0 0,0 0 0 0 0,0 0-1 0 0,-1 1 1 0 0,0 0 0 0 0,1-1 0 0 0,-1 1 0 0 0,0 0 0 0 0,4 6 0 0 0,2 4 42 0 0,0 0 0 0 0,-2 1-1 0 0,1 0 1 0 0,-2 1 0 0 0,1 0 0 0 0,-2-1 0 0 0,0 2-1 0 0,-1-1 1 0 0,3 26 0 0 0,-2 0-20 0 0,-2 1 1 0 0,-4 61-1 0 0,3-56 282 0 0,0-27-1915 0 0,-1 0-4215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0.918"/>
    </inkml:context>
    <inkml:brush xml:id="br0">
      <inkml:brushProperty name="width" value="0.05" units="cm"/>
      <inkml:brushProperty name="height" value="0.05" units="cm"/>
      <inkml:brushProperty name="color" value="#008C3A"/>
    </inkml:brush>
  </inkml:definitions>
  <inkml:trace contextRef="#ctx0" brushRef="#br0">15 144 4607 0 0,'0'0'208'0'0,"0"2"592"0"0,-11 50 13456 0 0,7 3-8473 0 0,5 58-3680 0 0,0-90-949 0 0,0-7-829 0 0,0 0 0 0 0,1-1-1 0 0,0 1 1 0 0,1-1 0 0 0,11 30-1 0 0,-12-41-268 0 0,0 1 0 0 0,0-1 0 0 0,1 0 0 0 0,-1 1 0 0 0,1-1 0 0 0,0 0 0 0 0,0 0 0 0 0,1-1 0 0 0,7 7 0 0 0,-9-8-52 0 0,1 0-1 0 0,0 0 0 0 0,0-1 1 0 0,1 1-1 0 0,-1-1 1 0 0,0 0-1 0 0,0 0 0 0 0,1 0 1 0 0,-1 0-1 0 0,0 0 1 0 0,1-1-1 0 0,-1 0 0 0 0,1 1 1 0 0,-1-1-1 0 0,7-1 1 0 0,-4 0-1 0 0,-1 0 1 0 0,1 0 0 0 0,-1 0-1 0 0,0-1 1 0 0,1 0-1 0 0,-1 0 1 0 0,0 0 0 0 0,0-1-1 0 0,0 0 1 0 0,0 0-1 0 0,-1 0 1 0 0,5-4 0 0 0,-3 1-2 0 0,0 1 0 0 0,-1-1 0 0 0,0-1 0 0 0,0 1 0 0 0,0-1 0 0 0,-1 0 0 0 0,6-11 0 0 0,-3 0 17 0 0,-1 0 0 0 0,0 0 1 0 0,-2-1-1 0 0,0 1 1 0 0,-1-1-1 0 0,2-25 0 0 0,-4-16-712 0 0,-2 0-1 0 0,-15-102 0 0 0,10 130-1771 0 0,3 19-5670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1.367"/>
    </inkml:context>
    <inkml:brush xml:id="br0">
      <inkml:brushProperty name="width" value="0.05" units="cm"/>
      <inkml:brushProperty name="height" value="0.05" units="cm"/>
      <inkml:brushProperty name="color" value="#008C3A"/>
    </inkml:brush>
  </inkml:definitions>
  <inkml:trace contextRef="#ctx0" brushRef="#br0">1 43 4143 0 0,'7'5'1026'0'0,"0"0"0"0"0,-1 0 0 0 0,1 1 0 0 0,-1-1 0 0 0,0 2 0 0 0,0-1 0 0 0,-1 0 0 0 0,0 1-1 0 0,0 0 1 0 0,-1 0 0 0 0,0 1 0 0 0,0-1 0 0 0,0 1 0 0 0,-1 0 0 0 0,2 9 0 0 0,0 0 1031 0 0,-1 0-1 0 0,3 22 1 0 0,-3 33 1723 0 0,-6-80-3645 0 0,1-4-141 0 0,1 0 1 0 0,0 0-1 0 0,0 0 0 0 0,4-21 1 0 0,-1 15-107 0 0,-1-1-78 0 0,1 0 1 0 0,1 1-1 0 0,1-1 0 0 0,0 1 1 0 0,2 0-1 0 0,0 1 0 0 0,13-25 1 0 0,-4 22-30 0 0,-8 16 132 0 0,-6 4 91 0 0,-1 0 0 0 0,1 0 0 0 0,-1 0 0 0 0,1 0 0 0 0,-1 0 0 0 0,1 1 0 0 0,-1-1 0 0 0,1 0 0 0 0,-1 1 0 0 0,0 0 0 0 0,1-1 0 0 0,-1 1 1 0 0,0 0-1 0 0,1 0 0 0 0,-1-1 0 0 0,0 1 0 0 0,2 2 0 0 0,20 20 230 0 0,-18-17-134 0 0,39 45 465 0 0,-27-31-305 0 0,0 0-1 0 0,29 25 1 0 0,-34-36-226 0 0,-9-6-23 0 0,0 0 1 0 0,0 0 0 0 0,0-1 0 0 0,0 1 0 0 0,1-1 0 0 0,-1 0 0 0 0,1 0 0 0 0,-1 0 0 0 0,1-1-1 0 0,0 1 1 0 0,0-1 0 0 0,0 0 0 0 0,7 2 0 0 0,-10-3-16 0 0,1 0 0 0 0,-1 0 0 0 0,1 0 0 0 0,-1 0 0 0 0,1-1 0 0 0,0 1 0 0 0,-1 0 0 0 0,1-1 0 0 0,-1 1 0 0 0,1-1 0 0 0,-1 1 0 0 0,0-1-1 0 0,1 0 1 0 0,-1 1 0 0 0,1-1 0 0 0,-1 0 0 0 0,0 0 0 0 0,0 0 0 0 0,0 0 0 0 0,1 0 0 0 0,-1 0 0 0 0,0-1 0 0 0,0 1 0 0 0,0 0 0 0 0,-1 0 0 0 0,1-1 0 0 0,0 1 0 0 0,0-1 0 0 0,0-2 0 0 0,2 0-19 0 0,2-8-105 0 0,1 1 0 0 0,-1-1-1 0 0,5-19 1 0 0,8-23-292 0 0,-17 54 419 0 0,0 0 0 0 0,0 0 1 0 0,0 1-1 0 0,-1-1 1 0 0,1 0-1 0 0,0 1 0 0 0,0-1 1 0 0,-1 1-1 0 0,1-1 1 0 0,0 1-1 0 0,-1-1 0 0 0,2 2 1 0 0,4 4 69 0 0,-1 0 1 0 0,1 1 0 0 0,-1 0-1 0 0,8 15 1 0 0,10 14 147 0 0,-10-19-83 0 0,2 0 0 0 0,0-1 0 0 0,28 22 1 0 0,-38-33-159 0 0,1-1 1 0 0,-1 0 0 0 0,1 0-1 0 0,0-1 1 0 0,0 0 0 0 0,0 0 0 0 0,1 0-1 0 0,-1-1 1 0 0,1 0 0 0 0,-1 0-1 0 0,1-1 1 0 0,0 1 0 0 0,0-1 0 0 0,0-1-1 0 0,13 0 1 0 0,-17-1-228 0 0,1 1 1 0 0,-1-1-1 0 0,1 0 0 0 0,-1-1 0 0 0,1 1 1 0 0,-1-1-1 0 0,0 1 0 0 0,1-1 0 0 0,-1 0 1 0 0,0 0-1 0 0,0 0 0 0 0,0-1 0 0 0,-1 1 1 0 0,1-1-1 0 0,2-2 0 0 0,5-9-1533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1.847"/>
    </inkml:context>
    <inkml:brush xml:id="br0">
      <inkml:brushProperty name="width" value="0.05" units="cm"/>
      <inkml:brushProperty name="height" value="0.05" units="cm"/>
      <inkml:brushProperty name="color" value="#008C3A"/>
    </inkml:brush>
  </inkml:definitions>
  <inkml:trace contextRef="#ctx0" brushRef="#br0">2 9 12895 0 0,'0'-1'173'0'0,"0"1"0"0"0,-1 0 1 0 0,1-1-1 0 0,0 1 0 0 0,0 0 0 0 0,0-1 0 0 0,0 1 0 0 0,0-1 0 0 0,0 1 0 0 0,0 0 0 0 0,0-1 0 0 0,0 1 0 0 0,0-1 0 0 0,0 1 0 0 0,0 0 1 0 0,0-1-1 0 0,0 1 0 0 0,0 0 0 0 0,0-1 0 0 0,1 0 0 0 0,0 1 346 0 0,1 1 1 0 0,0-1 0 0 0,-1 0-1 0 0,1 0 1 0 0,0 1-1 0 0,-1-1 1 0 0,1 1-1 0 0,0 0 1 0 0,-1-1 0 0 0,1 1-1 0 0,2 2 1 0 0,15 15 2170 0 0,-12-7-2245 0 0,1 0 1 0 0,5 13 0 0 0,-9-17-66 0 0,20 40 378 0 0,-2 2-1 0 0,-3 1 0 0 0,18 67 0 0 0,20 160-7 0 0,-43-192-661 0 0,34 200 75 0 0,-46-275-164 0 0,8-17-149 0 0,-2-3 33 0 0,-1 0-1 0 0,-1 0 1 0 0,1-1-1 0 0,8-23 1 0 0,0 4-150 0 0,-3 6 52 0 0,48-84-855 0 0,-53 98 927 0 0,0-1 0 0 0,1 2 1 0 0,0-1-1 0 0,1 1 1 0 0,0 1-1 0 0,0-1 1 0 0,18-11-1 0 0,-24 18 125 0 0,0 0 0 0 0,0 0 0 0 0,1 1 0 0 0,-1-1 0 0 0,1 1 0 0 0,-1 0 0 0 0,1 0 0 0 0,-1 0 0 0 0,1 0 0 0 0,0 1 0 0 0,-1 0 0 0 0,1-1 1 0 0,0 1-1 0 0,0 0 0 0 0,-1 1 0 0 0,6 0 0 0 0,-4 0 21 0 0,-1 1 1 0 0,1 0 0 0 0,0 0 0 0 0,0 0-1 0 0,-1 1 1 0 0,1-1 0 0 0,-1 1 0 0 0,0 0 0 0 0,0 0-1 0 0,6 6 1 0 0,0 3 130 0 0,0-1-1 0 0,-1 2 1 0 0,0-1-1 0 0,-1 1 0 0 0,0 0 1 0 0,11 28-1 0 0,-15-28 18 0 0,0-1-1 0 0,-1 1 0 0 0,0 0 1 0 0,-1 0-1 0 0,0 0 0 0 0,-1 0 1 0 0,-1 1-1 0 0,0-1 0 0 0,-1 0 1 0 0,0 0-1 0 0,-1 0 0 0 0,0 0 1 0 0,-6 16-1 0 0,5-22-63 0 0,0 1 0 0 0,0-1 0 0 0,-1 0 0 0 0,0 0 0 0 0,-1-1 0 0 0,1 1 0 0 0,-1-1-1 0 0,0 0 1 0 0,-1 0 0 0 0,-10 8 0 0 0,7-7-15 0 0,-1-1 0 0 0,0 0 0 0 0,0 0 0 0 0,0-1 0 0 0,-1 0 0 0 0,-18 6 0 0 0,7-6-69 0 0,-1 0 0 0 0,0-1 0 0 0,1-1 0 0 0,-1-1 1 0 0,0-2-1 0 0,-43-3 0 0 0,63 3-36 0 0,-8-1-143 0 0,-1 0-1 0 0,1-1 0 0 0,0-1 1 0 0,-14-4-1 0 0,23 6-50 0 0,-1 0 1 0 0,1 0-1 0 0,-1 0 1 0 0,1-1-1 0 0,0 1 1 0 0,-1-1-1 0 0,1 1 1 0 0,0-1-1 0 0,0 0 1 0 0,0 0-1 0 0,0 0 1 0 0,1 0-1 0 0,-1 0 0 0 0,0 0 1 0 0,1-1-1 0 0,-1 1 1 0 0,1 0-1 0 0,0-1 1 0 0,0 1-1 0 0,0-1 1 0 0,0 1-1 0 0,0-1 1 0 0,0-3-1 0 0,-1-10-1734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2.396"/>
    </inkml:context>
    <inkml:brush xml:id="br0">
      <inkml:brushProperty name="width" value="0.05" units="cm"/>
      <inkml:brushProperty name="height" value="0.05" units="cm"/>
      <inkml:brushProperty name="color" value="#008C3A"/>
    </inkml:brush>
  </inkml:definitions>
  <inkml:trace contextRef="#ctx0" brushRef="#br0">0 224 18111 0 0,'0'0'828'0'0,"2"0"-17"0"0,16 3-943 0 0,62 4 2825 0 0,-68-7-2069 0 0,0 0 0 0 0,0-1 1 0 0,0-1-1 0 0,23-5 0 0 0,-18 2-518 0 0,-1-1 0 0 0,1-1 0 0 0,-1 0-1 0 0,0-1 1 0 0,15-12 0 0 0,-21 14-117 0 0,0-1 0 0 0,-1-1 0 0 0,0 0 1 0 0,-1 0-1 0 0,1-1 0 0 0,-2 0 0 0 0,1 0 1 0 0,9-17-1 0 0,-15 24 3 0 0,-1-1 0 0 0,0 0 0 0 0,0 1 0 0 0,0-1 0 0 0,0 0 0 0 0,0 0 0 0 0,0 1 0 0 0,-1-1 0 0 0,1 0 0 0 0,-1 0 0 0 0,0 0 0 0 0,0 0 0 0 0,0 0 0 0 0,0 0 0 0 0,-1-3 0 0 0,0 5 12 0 0,1-1-1 0 0,-1 0 0 0 0,1 1 0 0 0,-1-1 1 0 0,0 1-1 0 0,0-1 0 0 0,0 1 0 0 0,0-1 1 0 0,0 1-1 0 0,0 0 0 0 0,-1-1 0 0 0,1 1 1 0 0,0 0-1 0 0,-1 0 0 0 0,1 0 1 0 0,-1 0-1 0 0,1 0 0 0 0,-1 0 0 0 0,1 0 1 0 0,-1 1-1 0 0,0-1 0 0 0,1 1 0 0 0,-1-1 1 0 0,0 1-1 0 0,-2-1 0 0 0,-1 0 78 0 0,0 1 0 0 0,0-1 0 0 0,0 1 0 0 0,0 0 0 0 0,0 1-1 0 0,0-1 1 0 0,0 1 0 0 0,1 0 0 0 0,-1 0 0 0 0,0 1 0 0 0,-8 3 0 0 0,6-2 65 0 0,0 1 0 0 0,1 0 0 0 0,-1 0 0 0 0,1 1 0 0 0,0 0 0 0 0,-10 11 0 0 0,5-4 96 0 0,0 2 0 0 0,2-1 0 0 0,0 1 0 0 0,0 1 1 0 0,1 0-1 0 0,-7 20 0 0 0,10-24-175 0 0,2-1-1 0 0,0 1 1 0 0,0 0-1 0 0,1 0 1 0 0,0 0-1 0 0,1 1 1 0 0,1-1-1 0 0,-1 0 1 0 0,2 1-1 0 0,2 17 1 0 0,-1-20-28 0 0,0 0 0 0 0,1 0 0 0 0,0 0 1 0 0,0 0-1 0 0,1 0 0 0 0,0-1 0 0 0,0 0 0 0 0,1 0 0 0 0,0 0 0 0 0,1 0 1 0 0,0-1-1 0 0,0 0 0 0 0,8 7 0 0 0,-7-8-86 0 0,-1-1 0 0 0,1 1 0 0 0,1-1 0 0 0,-1-1 0 0 0,1 0 0 0 0,0 0 0 0 0,0 0 1 0 0,0-1-1 0 0,0 0 0 0 0,0-1 0 0 0,1 0 0 0 0,-1 0 0 0 0,1 0 0 0 0,0-1 0 0 0,11-1 0 0 0,2-1-111 0 0,-1-1 0 0 0,0-1 0 0 0,0-1-1 0 0,0 0 1 0 0,23-10 0 0 0,-13 4-294 0 0,-12 3 8 0 0,1 1 1 0 0,0 0-1 0 0,37-4 1 0 0,-52 9 411 0 0,0 1 1 0 0,0 0-1 0 0,0 0 1 0 0,0 0-1 0 0,0 1 1 0 0,0-1-1 0 0,0 1 1 0 0,0 0-1 0 0,0 1 1 0 0,-1-1-1 0 0,1 1 1 0 0,0 0-1 0 0,-1 0 1 0 0,1 1-1 0 0,-1-1 1 0 0,0 1-1 0 0,1 0 1 0 0,-2 0-1 0 0,1 1 1 0 0,6 5-1 0 0,0 4 499 0 0,-1 0 0 0 0,12 24 0 0 0,-5-9 1832 0 0,-13-42-1964 0 0,-1-5-199 0 0,-1-1 0 0 0,-1 0 0 0 0,-1 1 0 0 0,-5-33 0 0 0,0-18-36 0 0,3 21-69 0 0,0-45 60 0 0,4 85-115 0 0,0-1 0 0 0,0 0 1 0 0,1 1-1 0 0,0-1 1 0 0,1 1-1 0 0,0-1 1 0 0,5-11-1 0 0,-4 15-112 0 0,-1 1 0 0 0,1-1 0 0 0,-1 1 0 0 0,1 0 0 0 0,1 1 0 0 0,-1-1 0 0 0,1 1 0 0 0,0 0-1 0 0,7-5 1 0 0,13-9-2990 0 0,-2 3-3309 0 0,0-3-2243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3.499"/>
    </inkml:context>
    <inkml:brush xml:id="br0">
      <inkml:brushProperty name="width" value="0.05" units="cm"/>
      <inkml:brushProperty name="height" value="0.05" units="cm"/>
      <inkml:brushProperty name="color" value="#008C3A"/>
    </inkml:brush>
  </inkml:definitions>
  <inkml:trace contextRef="#ctx0" brushRef="#br0">189 606 12439 0 0,'0'0'9724'0'0,"-2"-1"-8696"0"0,-1 1-834 0 0,0-1-1 0 0,1 1 1 0 0,-1-1 0 0 0,0 1 0 0 0,0 0-1 0 0,0 0 1 0 0,0 0 0 0 0,1 0-1 0 0,-1 1 1 0 0,0-1 0 0 0,0 1-1 0 0,1 0 1 0 0,-1 0 0 0 0,-3 1-1 0 0,1 1 33 0 0,0-1 1 0 0,0 1-1 0 0,1 0 0 0 0,-1 1 0 0 0,1-1 0 0 0,-8 9 1 0 0,1 1 141 0 0,0 2 1 0 0,1-1 0 0 0,-14 27 0 0 0,16-26-163 0 0,0 0-1 0 0,2 1 0 0 0,0 0 1 0 0,-6 23-1 0 0,10-33-181 0 0,1-1 0 0 0,0 1 0 0 0,0-1 1 0 0,1 1-1 0 0,0 0 0 0 0,0-1 0 0 0,0 1 0 0 0,0 0 0 0 0,1-1 0 0 0,0 1 0 0 0,0-1 0 0 0,1 1 0 0 0,-1-1 0 0 0,1 1 0 0 0,0-1 0 0 0,1 0 0 0 0,2 5 0 0 0,-2-7-24 0 0,0 1 1 0 0,0-1-1 0 0,1 0 0 0 0,-1-1 1 0 0,1 1-1 0 0,-1-1 0 0 0,1 1 0 0 0,0-1 1 0 0,0 0-1 0 0,0-1 0 0 0,0 1 1 0 0,0-1-1 0 0,0 1 0 0 0,1-1 1 0 0,-1 0-1 0 0,0-1 0 0 0,1 1 0 0 0,-1-1 1 0 0,6 0-1 0 0,2 0-13 0 0,0-1 1 0 0,1 0-1 0 0,-1-1 0 0 0,0 0 0 0 0,21-7 0 0 0,-11 1-136 0 0,0-1 0 0 0,-1-2 0 0 0,0 0 0 0 0,23-17 0 0 0,-36 22 54 0 0,0-1 0 0 0,-1 0 0 0 0,0 0 0 0 0,0-1 0 0 0,-1 0 0 0 0,0 0 0 0 0,0 0 0 0 0,-1-1 0 0 0,0 0 0 0 0,-1 0 0 0 0,0 0 0 0 0,0-1 0 0 0,-1 0 0 0 0,4-18 0 0 0,-6 20 34 0 0,1 1 0 0 0,-2-1 0 0 0,1 0 0 0 0,-1 0 0 0 0,0 0 0 0 0,-1 0 0 0 0,0 0 0 0 0,-3-13 0 0 0,2 16 41 0 0,0 0 0 0 0,0 0 0 0 0,0 0 0 0 0,0 0 0 0 0,-1 0 0 0 0,0 0 1 0 0,0 1-1 0 0,0 0 0 0 0,0-1 0 0 0,-1 1 0 0 0,0 1 0 0 0,0-1 0 0 0,-6-5 0 0 0,7 7 29 0 0,-1 0 0 0 0,1 0 0 0 0,-1 1 0 0 0,1-1 1 0 0,-1 1-1 0 0,1 0 0 0 0,-6-1 0 0 0,8 1 299 0 0,12-5-204 0 0,28-17-95 0 0,100-59-520 0 0,-111 63 131 0 0,0-1 0 0 0,41-40 1 0 0,-47 36-3 0 0,-1 0 0 0 0,28-44 0 0 0,28-59-30 0 0,-42 66 411 0 0,-26 44 19 0 0,17-22 620 0 0,-25 37 563 0 0,10 25 245 0 0,-7-4-1076 0 0,0 1 0 0 0,-1-1 1 0 0,-1 27-1 0 0,-4 60 338 0 0,0-57-411 0 0,-6 473 285 0 0,36-1-129 0 0,-11-395-567 0 0,-12-101 69 0 0,1-1 0 0 0,1 0-1 0 0,10 25 1 0 0,-14-45-630 0 0,-2-5 254 0 0,-3-14 108 0 0,-5-22 164 0 0,-10-40 44 0 0,-4 2 0 0 0,-55-134 0 0 0,45 142 96 0 0,-56-133 179 0 0,84 192-126 0 0,1 0-1 0 0,0 0 0 0 0,0-1 0 0 0,0 1 0 0 0,1 0 1 0 0,0-11-1 0 0,1 16-30 0 0,0 0 1 0 0,1-1-1 0 0,-1 1 1 0 0,1-1-1 0 0,0 1 1 0 0,-1 0-1 0 0,2 0 1 0 0,-1-1-1 0 0,0 1 1 0 0,1 0-1 0 0,-1 0 1 0 0,1 0-1 0 0,0 0 1 0 0,0 0-1 0 0,0 1 1 0 0,0-1-1 0 0,0 1 1 0 0,4-3-1 0 0,4-3-61 0 0,1 0 0 0 0,1 1 0 0 0,-1 0 0 0 0,24-10 0 0 0,54-15-415 0 0,-57 22 307 0 0,7-2-1082 0 0,-1 2-1 0 0,44-6 0 0 0,-37 10-306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4.017"/>
    </inkml:context>
    <inkml:brush xml:id="br0">
      <inkml:brushProperty name="width" value="0.05" units="cm"/>
      <inkml:brushProperty name="height" value="0.05" units="cm"/>
      <inkml:brushProperty name="color" value="#008C3A"/>
    </inkml:brush>
  </inkml:definitions>
  <inkml:trace contextRef="#ctx0" brushRef="#br0">1 0 17967 0 0,'0'0'827'0'0,"1"2"-22"0"0,10 6-339 0 0,-1 0 1 0 0,0 1-1 0 0,-1 0 0 0 0,0 1 0 0 0,0 0 1 0 0,-1 0-1 0 0,0 1 0 0 0,-1 0 0 0 0,0 1 1 0 0,6 15-1 0 0,3 9 1016 0 0,-2 2 1 0 0,10 44-1 0 0,26 134 271 0 0,-10-38-1570 0 0,-38-168-653 0 0,0-1-1 0 0,1 1 1 0 0,1-1 0 0 0,0 1 0 0 0,0-1-1 0 0,11 17 1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4.377"/>
    </inkml:context>
    <inkml:brush xml:id="br0">
      <inkml:brushProperty name="width" value="0.05" units="cm"/>
      <inkml:brushProperty name="height" value="0.05" units="cm"/>
      <inkml:brushProperty name="color" value="#008C3A"/>
    </inkml:brush>
  </inkml:definitions>
  <inkml:trace contextRef="#ctx0" brushRef="#br0">210 344 8287 0 0,'30'-58'1154'0'0,"-21"39"424"0"0,0 1 1 0 0,1 0 0 0 0,1 0-1 0 0,1 1 1 0 0,16-18 0 0 0,-12 19-1095 0 0,1 0 1 0 0,0 1 0 0 0,1 1 0 0 0,1 1 0 0 0,0 0-1 0 0,1 1 1 0 0,0 2 0 0 0,0 0 0 0 0,1 1 0 0 0,1 1-1 0 0,-1 0 1 0 0,45-7 0 0 0,-59 14-347 0 0,1 0 0 0 0,-1 1 0 0 0,1 0 0 0 0,-1 1 0 0 0,1-1 0 0 0,-1 1 0 0 0,1 1 0 0 0,-1-1 0 0 0,0 2 0 0 0,1-1 0 0 0,7 4 0 0 0,-11-4-64 0 0,-1 0 0 0 0,1 0 0 0 0,-1 0 0 0 0,0 0 0 0 0,0 0 0 0 0,0 1 0 0 0,0-1 0 0 0,-1 1 0 0 0,1 0 0 0 0,-1 0 0 0 0,1 0 0 0 0,-1 0 0 0 0,0 0 0 0 0,0 1 0 0 0,-1-1 0 0 0,1 0 0 0 0,-1 1 0 0 0,1 0 0 0 0,-1-1 0 0 0,0 1 0 0 0,-1 0 0 0 0,1-1 0 0 0,0 8 0 0 0,-1 1 49 0 0,-1-1-1 0 0,-1 1 1 0 0,0-1-1 0 0,0 1 1 0 0,-1-1-1 0 0,0 0 1 0 0,-1 0-1 0 0,0 0 1 0 0,-9 14-1 0 0,-2 2 104 0 0,-1-1 1 0 0,-26 32-1 0 0,26-39-121 0 0,0-1 0 0 0,-1-1 0 0 0,-1 0-1 0 0,0-2 1 0 0,-2 0 0 0 0,1-1 0 0 0,-2 0 0 0 0,0-2 0 0 0,0-1 0 0 0,-1 0-1 0 0,-40 12 1 0 0,42-17-328 0 0,-1-1 0 0 0,0 0 0 0 0,0-2 0 0 0,0-1 0 0 0,0 0 0 0 0,0-1-1 0 0,-1-2 1 0 0,1 0 0 0 0,0-1 0 0 0,0-1 0 0 0,0-1 0 0 0,0-1 0 0 0,-33-12 0 0 0,23 2-6849 0 0,4-3-2239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5.180"/>
    </inkml:context>
    <inkml:brush xml:id="br0">
      <inkml:brushProperty name="width" value="0.05" units="cm"/>
      <inkml:brushProperty name="height" value="0.05" units="cm"/>
      <inkml:brushProperty name="color" value="#008C3A"/>
    </inkml:brush>
  </inkml:definitions>
  <inkml:trace contextRef="#ctx0" brushRef="#br0">1 173 2303 0 0,'2'1'102'0'0,"19"2"20"0"0,-19-2 219 0 0,-1-1-1 0 0,1 1 0 0 0,0-1 1 0 0,0 1-1 0 0,-1-1 1 0 0,1 1-1 0 0,-1 0 0 0 0,1 0 1 0 0,-1 0-1 0 0,1 0 0 0 0,-1 0 1 0 0,1 0-1 0 0,-1 1 0 0 0,0-1 1 0 0,0 0-1 0 0,0 1 0 0 0,0-1 1 0 0,0 1-1 0 0,0-1 0 0 0,0 1 1 0 0,1 3-1 0 0,1 2 2446 0 0,0 1 0 0 0,-1 0-1 0 0,2 13 1 0 0,-1-6-1130 0 0,33 135 3141 0 0,-6-63-3098 0 0,-29-86-1213 0 0,12-12-172 0 0,-10 6-282 0 0,-1-1 0 0 0,0 0 0 0 0,0 0 0 0 0,-1 0 0 0 0,1 0 0 0 0,-2 0 0 0 0,1 0 0 0 0,0 0 0 0 0,-1-1 0 0 0,-1-7 0 0 0,-1-9 19 0 0,-7-30 0 0 0,-17-40 37 0 0,18 68-109 0 0,1 0 0 0 0,1-1-1 0 0,-5-44 1 0 0,10 67-22 0 0,1-1-1 0 0,0 0 1 0 0,0 1-1 0 0,1-1 1 0 0,-1 0-1 0 0,1 1 1 0 0,0-1 0 0 0,0 1-1 0 0,0-1 1 0 0,0 1-1 0 0,1-1 1 0 0,-1 1-1 0 0,1 0 1 0 0,0 0 0 0 0,0-1-1 0 0,0 1 1 0 0,0 1-1 0 0,3-4 1 0 0,-1 2-41 0 0,1 1 1 0 0,-1 0-1 0 0,0 0 0 0 0,1 0 1 0 0,0 1-1 0 0,-1 0 1 0 0,1 0-1 0 0,0 0 0 0 0,0 0 1 0 0,0 1-1 0 0,0-1 1 0 0,6 1-1 0 0,-5-1-92 0 0,-1 2-1 0 0,0-1 1 0 0,1 0-1 0 0,-1 1 0 0 0,1 0 1 0 0,-1 0-1 0 0,1 1 1 0 0,-1 0-1 0 0,0 0 1 0 0,1 0-1 0 0,-1 0 1 0 0,0 1-1 0 0,0 0 1 0 0,0 0-1 0 0,0 0 1 0 0,0 1-1 0 0,4 3 1 0 0,29 19-2920 0 0,-12-6-5647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5.576"/>
    </inkml:context>
    <inkml:brush xml:id="br0">
      <inkml:brushProperty name="width" value="0.05" units="cm"/>
      <inkml:brushProperty name="height" value="0.05" units="cm"/>
      <inkml:brushProperty name="color" value="#008C3A"/>
    </inkml:brush>
  </inkml:definitions>
  <inkml:trace contextRef="#ctx0" brushRef="#br0">107 61 4143 0 0,'0'0'19293'0'0,"-1"2"-18387"0"0,-40 64 3073 0 0,28-46-3113 0 0,-18 34-1 0 0,27-46-771 0 0,1 1 1 0 0,0-1-1 0 0,0 0 0 0 0,1 1 0 0 0,0-1 1 0 0,1 1-1 0 0,0-1 0 0 0,0 11 0 0 0,1-13-69 0 0,0 0-1 0 0,0-1 1 0 0,1 1-1 0 0,0-1 1 0 0,0 0-1 0 0,0 1 1 0 0,1-1-1 0 0,-1 0 1 0 0,2 1-1 0 0,3 7 1 0 0,-4-10-26 0 0,0 0 1 0 0,0 0-1 0 0,1-1 1 0 0,-1 1-1 0 0,1-1 1 0 0,-1 0-1 0 0,1 1 1 0 0,0-1-1 0 0,0 0 1 0 0,-1-1-1 0 0,2 1 1 0 0,-1 0-1 0 0,0-1 1 0 0,0 0-1 0 0,0 0 1 0 0,1 0-1 0 0,-1 0 1 0 0,5 0-1 0 0,2 0-59 0 0,0 0-1 0 0,-1-1 1 0 0,1 0-1 0 0,0-1 1 0 0,0 0 0 0 0,-1 0-1 0 0,1-1 1 0 0,-1-1-1 0 0,16-5 1 0 0,-5-1-330 0 0,0 0 1 0 0,-1-1 0 0 0,23-16 0 0 0,-37 23 274 0 0,0-1 0 0 0,0 0 0 0 0,-1 0 0 0 0,0 0-1 0 0,0 0 1 0 0,0-1 0 0 0,0 1 0 0 0,0-1 0 0 0,-1 0 0 0 0,0 0 0 0 0,4-10-1 0 0,-5 11 77 0 0,-1 0-1 0 0,0 0 0 0 0,0 0 1 0 0,0-1-1 0 0,0 1 0 0 0,-1 0 1 0 0,1-1-1 0 0,-1 1 0 0 0,0 0 1 0 0,-1-1-1 0 0,1 1 0 0 0,-1 0 1 0 0,0 0-1 0 0,0-1 0 0 0,0 1 1 0 0,-3-7-1 0 0,-1 1 54 0 0,0 1-1 0 0,0 0 1 0 0,-1 0 0 0 0,0 0-1 0 0,-1 1 1 0 0,0 0-1 0 0,0 0 1 0 0,-1 0 0 0 0,0 1-1 0 0,-16-11 1 0 0,-1 3 298 0 0,-1 0 1 0 0,0 3-1 0 0,-28-11 1 0 0,52 22-429 0 0,4 0-767 0 0,8-6-1556 0 0,2 1-5719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6.402"/>
    </inkml:context>
    <inkml:brush xml:id="br0">
      <inkml:brushProperty name="width" value="0.05" units="cm"/>
      <inkml:brushProperty name="height" value="0.05" units="cm"/>
      <inkml:brushProperty name="color" value="#008C3A"/>
    </inkml:brush>
  </inkml:definitions>
  <inkml:trace contextRef="#ctx0" brushRef="#br0">2 29 15519 0 0,'-1'-4'226'0'0,"1"3"-147"0"0,0 0 0 0 0,0 0 0 0 0,0 1-1 0 0,0-1 1 0 0,0 0 0 0 0,0 0 0 0 0,0 1 0 0 0,0-1-1 0 0,0 0 1 0 0,0 0 0 0 0,0 1 0 0 0,0-1 0 0 0,1 0-1 0 0,-1-1 1 0 0,3-3 167 0 0,2-2 3214 0 0,-1 8-3188 0 0,-1-1 0 0 0,1 1 0 0 0,-1 0 0 0 0,1 0 1 0 0,-1 0-1 0 0,1 1 0 0 0,-1-1 0 0 0,0 1 0 0 0,0 0 1 0 0,1 0-1 0 0,-2 0 0 0 0,1 0 0 0 0,0 0 0 0 0,0 1 1 0 0,-1-1-1 0 0,1 1 0 0 0,-1 0 0 0 0,1-1 1 0 0,-1 1-1 0 0,0 0 0 0 0,1 4 0 0 0,3 4-72 0 0,0-1-1 0 0,-1 1 0 0 0,-1 0 1 0 0,0 0-1 0 0,4 14 1 0 0,10 66 189 0 0,-4 0 0 0 0,-4 1 1 0 0,-3 155-1 0 0,-8-216-1446 0 0,-1 0 1 0 0,-1 1-1 0 0,-15 57 0 0 0,18-88 789 0 0,0 0-1 0 0,0 0 0 0 0,0 0 0 0 0,-1 0 0 0 0,1 0 0 0 0,0 0 0 0 0,-1 0 0 0 0,1 0 0 0 0,0-1 0 0 0,-1 1 0 0 0,1 0 1 0 0,-1 0-1 0 0,0 0 0 0 0,1-1 0 0 0,-1 1 0 0 0,0 0 0 0 0,1-1 0 0 0,-1 1 0 0 0,0 0 0 0 0,0-1 0 0 0,0 1 0 0 0,1-1 1 0 0,-1 1-1 0 0,0-1 0 0 0,0 0 0 0 0,-2 1 0 0 0,3-1-35 0 0,-1 0 0 0 0,0 0 0 0 0,0 0-1 0 0,0-1 1 0 0,1 1 0 0 0,-1 0 0 0 0,0 0 0 0 0,1-1 0 0 0,-1 1-1 0 0,0 0 1 0 0,0-1 0 0 0,1 1 0 0 0,-1-1 0 0 0,1 1 0 0 0,-1-1 0 0 0,0 0-1 0 0,-8-11 235 0 0,6 6-138 0 0,1 0 0 0 0,0-1 0 0 0,0 1 0 0 0,0-1-1 0 0,0 1 1 0 0,1-1 0 0 0,0 0 0 0 0,1 0-1 0 0,-1 1 1 0 0,1-1 0 0 0,1 0 0 0 0,-1 0 0 0 0,3-8-1 0 0,0 1 510 0 0,0 0 0 0 0,2 0 0 0 0,-1 1 0 0 0,2 0 0 0 0,7-16 0 0 0,-7 20-101 0 0,0 0 0 0 0,0 0 1 0 0,1 1-1 0 0,0-1 0 0 0,0 2 0 0 0,1-1 1 0 0,0 1-1 0 0,1 0 0 0 0,-1 1 0 0 0,1-1 1 0 0,1 2-1 0 0,18-10 0 0 0,-12 9 135 0 0,0 0 0 0 0,0 1 0 0 0,0 0 0 0 0,0 2 0 0 0,1-1 0 0 0,-1 2 0 0 0,29 0 0 0 0,-36 2 109 0 0,-1 0 1 0 0,1 1-1 0 0,0 0 1 0 0,-1 0-1 0 0,1 1 1 0 0,-1 1-1 0 0,0-1 1 0 0,0 1-1 0 0,12 6 1 0 0,-16-7-193 0 0,0 0 0 0 0,-1 1 0 0 0,1-1 0 0 0,-1 1 0 0 0,0 0 0 0 0,0 0 0 0 0,0 0 0 0 0,0 0 0 0 0,0 1 0 0 0,-1-1 1 0 0,1 1-1 0 0,-1-1 0 0 0,0 1 0 0 0,0 0 0 0 0,0 0 0 0 0,-1 0 0 0 0,0 0 0 0 0,1 0 0 0 0,-1 0 0 0 0,1 9 0 0 0,0 32 1401 0 0,-1-22-708 0 0,4 24 1 0 0,-4-43-904 0 0,0 1 0 0 0,1-1-1 0 0,-1 1 1 0 0,1-1 0 0 0,0 0 0 0 0,0 0 0 0 0,0 0 0 0 0,0 0-1 0 0,1 0 1 0 0,-1 0 0 0 0,1 0 0 0 0,0-1 0 0 0,1 0-1 0 0,-1 1 1 0 0,0-1 0 0 0,1 0 0 0 0,0-1 0 0 0,0 1-1 0 0,0-1 1 0 0,0 1 0 0 0,8 2 0 0 0,-4-2-57 0 0,1 0-1 0 0,-1-1 1 0 0,0 0-1 0 0,1-1 1 0 0,0 0 0 0 0,-1 0-1 0 0,1-1 1 0 0,0 0-1 0 0,-1 0 1 0 0,16-3 0 0 0,-18 2-75 0 0,1 0 0 0 0,-1 0 0 0 0,1-1 0 0 0,-1 0 0 0 0,0 0 0 0 0,0-1 0 0 0,0 1 1 0 0,0-1-1 0 0,0-1 0 0 0,0 1 0 0 0,5-6 0 0 0,-10 8 57 0 0,0 0-1 0 0,0 0 1 0 0,-1 0-1 0 0,1 0 1 0 0,0 0-1 0 0,-1 0 1 0 0,1 0-1 0 0,-1-1 1 0 0,0 1-1 0 0,1 0 1 0 0,-1 0-1 0 0,0-1 1 0 0,0 1-1 0 0,0 0 1 0 0,1 0-1 0 0,-1-1 1 0 0,-1 1-1 0 0,1 0 1 0 0,0-1-1 0 0,-1-1 1 0 0,0-1-28 0 0,0 1 1 0 0,0-1 0 0 0,0 0 0 0 0,-1 1 0 0 0,-2-5 0 0 0,-3-4-19 0 0,-2 0 0 0 0,1 1 1 0 0,-1 0-1 0 0,-1 1 0 0 0,-13-12 0 0 0,-60-39 208 0 0,75 56-104 0 0,3 2 22 0 0,1 0 0 0 0,-1 0-1 0 0,1 0 1 0 0,0-1 0 0 0,0 0 0 0 0,-5-5-1 0 0,9 8-39 0 0,-1 0 0 0 0,0 0 1 0 0,1 0-1 0 0,-1 0 0 0 0,1 0 0 0 0,-1-1 0 0 0,1 1 0 0 0,0 0 0 0 0,0 0 0 0 0,-1 0 0 0 0,1-1 0 0 0,0 1 0 0 0,0 0 0 0 0,0 0 0 0 0,0-1 0 0 0,0 1 0 0 0,0 0 0 0 0,1 0 0 0 0,-1-1 0 0 0,0 1 0 0 0,1 0 0 0 0,-1 0 1 0 0,1 0-1 0 0,-1 0 0 0 0,1-1 0 0 0,-1 1 0 0 0,1 0 0 0 0,0 0 0 0 0,0 0 0 0 0,-1 0 0 0 0,1 1 0 0 0,0-1 0 0 0,1-1 0 0 0,5-5-31 0 0,1 0 0 0 0,0 1 0 0 0,0 0 0 0 0,1 1 0 0 0,-1 0 0 0 0,1 0 0 0 0,0 0 0 0 0,0 1 0 0 0,1 1 0 0 0,-1 0 0 0 0,1 0 0 0 0,0 0 0 0 0,19-1 0 0 0,-13 3-16 0 0,0 0 0 0 0,0 0 0 0 0,0 2 0 0 0,0 0-1 0 0,0 1 1 0 0,-1 1 0 0 0,1 0 0 0 0,16 6 0 0 0,-16-3 50 0 0,0 1 0 0 0,-1 0 0 0 0,0 2 0 0 0,0 0 0 0 0,-1 0 1 0 0,0 1-1 0 0,0 1 0 0 0,16 18 0 0 0,-15-14 303 0 0,-2 0 0 0 0,0 2 0 0 0,-1-1 0 0 0,0 1 0 0 0,-2 1 0 0 0,15 32 0 0 0,-25-49-301 0 0,0-1 0 0 0,0 0 0 0 0,0 0 0 0 0,0 0 0 0 0,0 1 0 0 0,0-1 0 0 0,1 0 0 0 0,-1 0 0 0 0,0 0 0 0 0,0 1 0 0 0,0-1 0 0 0,0 0 0 0 0,0 0-1 0 0,0 0 1 0 0,0 0 0 0 0,1 1 0 0 0,-1-1 0 0 0,0 0 0 0 0,0 0 0 0 0,0 0 0 0 0,0 0 0 0 0,1 0 0 0 0,-1 0 0 0 0,0 0 0 0 0,0 1 0 0 0,0-1 0 0 0,1 0 0 0 0,-1 0-1 0 0,0 0 1 0 0,0 0 0 0 0,0 0 0 0 0,1 0 0 0 0,-1 0 0 0 0,0 0 0 0 0,0 0 0 0 0,0 0 0 0 0,1 0 0 0 0,-1 0 0 0 0,0 0 0 0 0,0 0 0 0 0,0 0 0 0 0,1 0 0 0 0,-1 0 0 0 0,0-1-1 0 0,0 1 1 0 0,0 0 0 0 0,1 0 0 0 0,-1 0 0 0 0,0 0 0 0 0,0 0 0 0 0,0-1 0 0 0,11-13-156 0 0,4-23-438 0 0,-12 27 431 0 0,0 1 1 0 0,1 0-1 0 0,-1 0 0 0 0,2 0 1 0 0,0 0-1 0 0,0 1 0 0 0,8-11 1 0 0,-12 19 144 0 0,0 0 1 0 0,0 0 0 0 0,0 0 0 0 0,0 0-1 0 0,0 0 1 0 0,-1 0 0 0 0,1 0 0 0 0,0 0-1 0 0,0 0 1 0 0,0 1 0 0 0,0-1-1 0 0,0 0 1 0 0,0 1 0 0 0,0-1 0 0 0,-1 0-1 0 0,1 1 1 0 0,0-1 0 0 0,0 1 0 0 0,-1-1-1 0 0,1 1 1 0 0,1 1 0 0 0,12 11 153 0 0,0 1 1 0 0,-1 0-1 0 0,16 23 1 0 0,-18-21-68 0 0,1-1 0 0 0,0-1 0 0 0,28 25 0 0 0,-35-35-360 0 0,1 1 0 0 0,0-1 0 0 0,0 0 0 0 0,0 0 0 0 0,0-1 0 0 0,1 0 0 0 0,-1 0 0 0 0,1-1-1 0 0,0 1 1 0 0,0-2 0 0 0,11 3 0 0 0,2-4-1489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6.764"/>
    </inkml:context>
    <inkml:brush xml:id="br0">
      <inkml:brushProperty name="width" value="0.05" units="cm"/>
      <inkml:brushProperty name="height" value="0.05" units="cm"/>
      <inkml:brushProperty name="color" value="#008C3A"/>
    </inkml:brush>
  </inkml:definitions>
  <inkml:trace contextRef="#ctx0" brushRef="#br0">331 46 14279 0 0,'-5'-4'801'0'0,"0"0"0"0"0,0-1 0 0 0,0 1 0 0 0,0 1 0 0 0,0-1 0 0 0,-1 1 0 0 0,1 0-1 0 0,-1 0 1 0 0,0 1 0 0 0,0 0 0 0 0,0 0 0 0 0,0 0 0 0 0,-1 0 0 0 0,1 1 0 0 0,-12 0 0 0 0,12 1-253 0 0,-1 0 1 0 0,1 0 0 0 0,-1 1 0 0 0,1 0-1 0 0,0 1 1 0 0,-10 3 0 0 0,9-2-547 0 0,-1 0 0 0 0,1 1 0 0 0,-1 0 0 0 0,1 0 0 0 0,-7 6 0 0 0,0 2 38 0 0,1-1 1 0 0,0 2-1 0 0,-15 18 0 0 0,22-23-42 0 0,0 0 0 0 0,0 0-1 0 0,1 1 1 0 0,0-1 0 0 0,1 1-1 0 0,0 0 1 0 0,-5 15 0 0 0,8-20-35 0 0,0 1 0 0 0,0 0 0 0 0,1 0 0 0 0,0-1 0 0 0,-1 1 0 0 0,1 0 1 0 0,1 0-1 0 0,-1-1 0 0 0,1 1 0 0 0,0 0 0 0 0,0-1 0 0 0,0 1 0 0 0,1 0 0 0 0,-1-1 1 0 0,5 8-1 0 0,-2-6-74 0 0,0 0 1 0 0,1 0 0 0 0,-1 0 0 0 0,1 0 0 0 0,1-1-1 0 0,-1 0 1 0 0,1 0 0 0 0,0-1 0 0 0,8 6 0 0 0,96 51-1639 0 0,-24-14 803 0 0,-74-40 887 0 0,-1 1 0 0 0,0 1-1 0 0,0-1 1 0 0,0 2 0 0 0,10 12 0 0 0,-15-16 188 0 0,-1 1 0 0 0,0 0 0 0 0,0 0 0 0 0,-1 0 0 0 0,0 1 1 0 0,0-1-1 0 0,-1 1 0 0 0,0 0 0 0 0,4 14 0 0 0,-6-19-18 0 0,-1 0-1 0 0,0 0 1 0 0,1 0 0 0 0,-1 0-1 0 0,0 0 1 0 0,-1 1 0 0 0,1-1-1 0 0,0 0 1 0 0,-1 0 0 0 0,0 0-1 0 0,0 0 1 0 0,0-1 0 0 0,0 1-1 0 0,0 0 1 0 0,0 0 0 0 0,-2 2 0 0 0,0-1 34 0 0,0 0 1 0 0,-1 0 0 0 0,1 0 0 0 0,0-1 0 0 0,-1 0-1 0 0,0 0 1 0 0,0 0 0 0 0,0 0 0 0 0,-6 3 0 0 0,0-1 21 0 0,0 0 1 0 0,-1-1-1 0 0,1-1 1 0 0,-1 1 0 0 0,0-2-1 0 0,0 1 1 0 0,-1-2-1 0 0,-10 1 1 0 0,5-2-219 0 0,0 0 1 0 0,1-2-1 0 0,-1 0 0 0 0,1-1 1 0 0,0-1-1 0 0,0 0 0 0 0,0-1 1 0 0,0-1-1 0 0,1-1 0 0 0,0 0 1 0 0,-23-15-1 0 0,37 22-44 0 0,-17-13-993 0 0,13 8-1585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7.139"/>
    </inkml:context>
    <inkml:brush xml:id="br0">
      <inkml:brushProperty name="width" value="0.05" units="cm"/>
      <inkml:brushProperty name="height" value="0.05" units="cm"/>
      <inkml:brushProperty name="color" value="#008C3A"/>
    </inkml:brush>
  </inkml:definitions>
  <inkml:trace contextRef="#ctx0" brushRef="#br0">1 67 8287 0 0,'0'0'14909'0'0,"2"0"-13878"0"0,22-9-1 0 0,0 2 0 0 0,1 1 0 0 0,35-4 1 0 0,-24 4-609 0 0,96-14-441 0 0,-76 13-8927 0 0,-44 5 412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7.500"/>
    </inkml:context>
    <inkml:brush xml:id="br0">
      <inkml:brushProperty name="width" value="0.05" units="cm"/>
      <inkml:brushProperty name="height" value="0.05" units="cm"/>
      <inkml:brushProperty name="color" value="#008C3A"/>
    </inkml:brush>
  </inkml:definitions>
  <inkml:trace contextRef="#ctx0" brushRef="#br0">1 110 15663 0 0,'2'1'5715'0'0,"4"0"-5076"0"0,0 0-1 0 0,0 0 1 0 0,0 0 0 0 0,1 0-1 0 0,-1-1 1 0 0,0 0 0 0 0,1-1-1 0 0,-1 1 1 0 0,9-3 0 0 0,59-18-386 0 0,-64 18 15 0 0,195-71-2746 0 0,-163 61 1045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7.852"/>
    </inkml:context>
    <inkml:brush xml:id="br0">
      <inkml:brushProperty name="width" value="0.05" units="cm"/>
      <inkml:brushProperty name="height" value="0.05" units="cm"/>
      <inkml:brushProperty name="color" value="#008C3A"/>
    </inkml:brush>
  </inkml:definitions>
  <inkml:trace contextRef="#ctx0" brushRef="#br0">0 1 17215 0 0,'0'0'1566'0'0,"1"2"-1290"0"0,9 85 2947 0 0,27 115 755 0 0,50 312-165 0 0,-28-146-4137 0 0,-38-280-2429 0 0,-15-67 718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18.209"/>
    </inkml:context>
    <inkml:brush xml:id="br0">
      <inkml:brushProperty name="width" value="0.05" units="cm"/>
      <inkml:brushProperty name="height" value="0.05" units="cm"/>
      <inkml:brushProperty name="color" value="#008C3A"/>
    </inkml:brush>
  </inkml:definitions>
  <inkml:trace contextRef="#ctx0" brushRef="#br0">1 48 11519 0 0,'0'0'1040'0'0,"8"-4"-832"0"0,7-7 1005 0 0,-12 9-746 0 0,0 0 0 0 0,0-1 1 0 0,0 1-1 0 0,0 1 0 0 0,5-3 0 0 0,5 0 420 0 0,0 0 0 0 0,1 1 0 0 0,0 0 0 0 0,0 1-1 0 0,27-1 1 0 0,71 8 1201 0 0,-106-4-1964 0 0,44 3 657 0 0,0 3 0 0 0,54 15 0 0 0,-81-16-532 0 0,-1 1-1 0 0,0 1 1 0 0,0 2-1 0 0,0 0 1 0 0,-1 0 0 0 0,33 25-1 0 0,-45-28-132 0 0,0 1 0 0 0,-1-1 1 0 0,0 2-1 0 0,0-1 0 0 0,-1 1 0 0 0,0 0 0 0 0,-1 1 1 0 0,0 0-1 0 0,-1 0 0 0 0,1 0 0 0 0,-2 0 0 0 0,0 1 1 0 0,3 11-1 0 0,-5-16-59 0 0,0 1 0 0 0,-1 0 1 0 0,0-1-1 0 0,-1 1 0 0 0,1 0 0 0 0,-1-1 1 0 0,-1 1-1 0 0,1 0 0 0 0,-1 0 0 0 0,0-1 1 0 0,-1 1-1 0 0,1-1 0 0 0,-1 1 1 0 0,-1-1-1 0 0,1 0 0 0 0,-1 1 0 0 0,0-1 1 0 0,0-1-1 0 0,-1 1 0 0 0,0 0 1 0 0,0-1-1 0 0,0 0 0 0 0,-6 6 0 0 0,-1-2 24 0 0,-1 0-1 0 0,0-1 1 0 0,0 0-1 0 0,-1 0 1 0 0,1-2-1 0 0,-2 0 1 0 0,1 0-1 0 0,-1-1 1 0 0,0-1-1 0 0,0 0 1 0 0,-19 3-1 0 0,4-3-94 0 0,-1-1-1 0 0,0-1 1 0 0,0-2-1 0 0,-45-5 1 0 0,-26-12-1322 0 0,74 11 73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0.953"/>
    </inkml:context>
    <inkml:brush xml:id="br0">
      <inkml:brushProperty name="width" value="0.05" units="cm"/>
      <inkml:brushProperty name="height" value="0.05" units="cm"/>
      <inkml:brushProperty name="color" value="#008C3A"/>
    </inkml:brush>
  </inkml:definitions>
  <inkml:trace contextRef="#ctx0" brushRef="#br0">299 41 16783 0 0,'-2'-31'1794'0'0,"2"30"-1746"0"0,0 1 0 0 0,-1-1 1 0 0,1 1-1 0 0,0-1 1 0 0,0 1-1 0 0,-1-1 1 0 0,1 1-1 0 0,0-1 0 0 0,-1 1 1 0 0,1-1-1 0 0,0 1 1 0 0,-1 0-1 0 0,1-1 1 0 0,-1 1-1 0 0,1-1 1 0 0,-1 1-1 0 0,1 0 0 0 0,-1 0 1 0 0,1-1-1 0 0,-1 1 1 0 0,1 0-1 0 0,-1 0 1 0 0,1 0-1 0 0,-1 0 0 0 0,1-1 1 0 0,-1 1-1 0 0,0 0 1 0 0,1 0-1 0 0,-1 0 1 0 0,1 0-1 0 0,-1 0 1 0 0,1 0-1 0 0,-1 1 0 0 0,1-1 1 0 0,-1 0-1 0 0,0 0 1 0 0,0 0-1 0 0,0 1 148 0 0,-4 0 129 0 0,0 1 1 0 0,0-1-1 0 0,0 1 1 0 0,1 1-1 0 0,-1-1 1 0 0,0 1 0 0 0,1 0-1 0 0,-1 0 1 0 0,1 0-1 0 0,0 1 1 0 0,0-1-1 0 0,1 1 1 0 0,-6 6 0 0 0,-4 6 253 0 0,1 1 1 0 0,-11 21 0 0 0,-2 7-274 0 0,2 2 0 0 0,3 1 0 0 0,1 0 0 0 0,3 1-1 0 0,-12 58 1 0 0,16-45 84 0 0,3 2-1 0 0,2-1 1 0 0,4 115-1 0 0,4-148-555 0 0,2 1 0 0 0,2-1 1 0 0,16 59-1 0 0,-15-68 19 0 0,2-1 0 0 0,1 1 0 0 0,0-1 1 0 0,2-1-1 0 0,0 0 0 0 0,16 21 0 0 0,-15-25-617 0 0,36 45-1053 0 0,-13-24-5943 0 0,-13-17-128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1.460"/>
    </inkml:context>
    <inkml:brush xml:id="br0">
      <inkml:brushProperty name="width" value="0.05" units="cm"/>
      <inkml:brushProperty name="height" value="0.05" units="cm"/>
      <inkml:brushProperty name="color" value="#008C3A"/>
    </inkml:brush>
  </inkml:definitions>
  <inkml:trace contextRef="#ctx0" brushRef="#br0">231 1 4607 0 0,'0'0'18240'0'0,"-2"0"-17183"0"0,-14 6-222 0 0,1 1 0 0 0,0 1 0 0 0,0 0 0 0 0,1 1 0 0 0,-22 17 0 0 0,-1 1-351 0 0,22-18-387 0 0,7-4-67 0 0,0 0-1 0 0,0 0 1 0 0,1 1 0 0 0,0 0 0 0 0,0 0-1 0 0,-8 11 1 0 0,10-7-42 0 0,4-1-36 0 0,1-8 48 0 0,0 0-1 0 0,0-1 1 0 0,0 1-1 0 0,0 0 1 0 0,0-1-1 0 0,0 1 1 0 0,0-1-1 0 0,0 1 1 0 0,0 0-1 0 0,1-1 1 0 0,-1 1 0 0 0,0 0-1 0 0,0-1 1 0 0,1 1-1 0 0,-1-1 1 0 0,0 1-1 0 0,1-1 1 0 0,-1 1-1 0 0,0-1 1 0 0,1 1-1 0 0,-1-1 1 0 0,1 1 0 0 0,-1-1-1 0 0,1 1 1 0 0,-1-1-1 0 0,1 0 1 0 0,-1 1-1 0 0,1-1 1 0 0,1 1 1 0 0,7 7-271 0 0,1-1-1 0 0,-1-1 1 0 0,1 0-1 0 0,0 0 1 0 0,1-1-1 0 0,-1 0 1 0 0,12 3-1 0 0,4 2-110 0 0,10 5-88 0 0,-9-5 88 0 0,-1 2-1 0 0,46 27 1 0 0,-65-35 406 0 0,-1 0 0 0 0,0 1 1 0 0,0 0-1 0 0,-1 0 0 0 0,0 0 1 0 0,1 0-1 0 0,-2 1 0 0 0,1 0 1 0 0,-1 0-1 0 0,0 1 0 0 0,0-1 0 0 0,-1 1 1 0 0,1-1-1 0 0,-2 1 0 0 0,1 0 1 0 0,1 8-1 0 0,-3-11 69 0 0,0 0 1 0 0,-1 0-1 0 0,0-1 0 0 0,0 1 1 0 0,0 0-1 0 0,0 0 0 0 0,-1 0 1 0 0,1 0-1 0 0,-1-1 0 0 0,0 1 1 0 0,0 0-1 0 0,-1-1 0 0 0,1 1 1 0 0,-1 0-1 0 0,1-1 0 0 0,-1 0 1 0 0,0 1-1 0 0,-1-1 0 0 0,-2 3 1 0 0,2-2 30 0 0,-1 0 0 0 0,0 0 0 0 0,0 0 0 0 0,-1-1 0 0 0,1 0 0 0 0,-1 0 0 0 0,1 0 0 0 0,-1 0 0 0 0,0-1 0 0 0,0 0 0 0 0,0 0 0 0 0,-10 3 0 0 0,2-3-142 0 0,1 0 0 0 0,-1 0-1 0 0,1-1 1 0 0,-1-1 0 0 0,1 0 0 0 0,-1 0-1 0 0,0-2 1 0 0,1 1 0 0 0,-1-2 0 0 0,1 1-1 0 0,0-2 1 0 0,0 0 0 0 0,0 0 0 0 0,-16-9-1 0 0,24 11-268 0 0,0 0-1 0 0,1-1 0 0 0,-1 1 1 0 0,1-1-1 0 0,-1 0 0 0 0,1 0 1 0 0,0 0-1 0 0,0-1 0 0 0,0 1 1 0 0,1-1-1 0 0,-1 1 0 0 0,1-1 1 0 0,-2-4-1 0 0,0-7-1425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1.952"/>
    </inkml:context>
    <inkml:brush xml:id="br0">
      <inkml:brushProperty name="width" value="0.05" units="cm"/>
      <inkml:brushProperty name="height" value="0.05" units="cm"/>
      <inkml:brushProperty name="color" value="#008C3A"/>
    </inkml:brush>
  </inkml:definitions>
  <inkml:trace contextRef="#ctx0" brushRef="#br0">1 1 11975 0 0,'0'0'923'0'0,"2"0"-602"0"0,3 2 380 0 0,0 0 0 0 0,-1 0 0 0 0,1 1 0 0 0,0-1 0 0 0,-1 1 0 0 0,1 0 0 0 0,-1 0 0 0 0,0 1 0 0 0,0-1 0 0 0,0 1 0 0 0,0 0 0 0 0,3 5 0 0 0,-2-2-33 0 0,-1 1 1 0 0,1 0 0 0 0,-1 0 0 0 0,-1 0 0 0 0,1 0-1 0 0,3 14 1 0 0,-2 4 52 0 0,0 1-1 0 0,-2-1 1 0 0,-1 51-1 0 0,-1-74-656 0 0,2 3-64 0 0,-2-7-10 0 0,0 1 0 0 0,-1 0 1 0 0,1 0-1 0 0,-1 0 0 0 0,1-1 0 0 0,-1 1 1 0 0,1 0-1 0 0,-1 0 0 0 0,1-1 0 0 0,-1 1 0 0 0,1 0 1 0 0,-1-1-1 0 0,1 1 0 0 0,-1-1 0 0 0,1 1 0 0 0,-1-1 1 0 0,0 1 2 0 0,4-4-78 0 0,-2 1 0 0 0,1-1 1 0 0,0 0-1 0 0,-1 0 0 0 0,0 0 1 0 0,1 0-1 0 0,-2-1 1 0 0,3-6-1 0 0,9-41-573 0 0,-7 26 267 0 0,-2 8 168 0 0,-2 6 64 0 0,0 1 0 0 0,2 0 0 0 0,-1 0 0 0 0,1 0-1 0 0,1 0 1 0 0,-1 1 0 0 0,10-14 0 0 0,-9 18 111 0 0,-4 5 62 0 0,0 1-1 0 0,0-1 1 0 0,0 1-1 0 0,0-1 1 0 0,0 1 0 0 0,-1 0-1 0 0,1-1 1 0 0,0 1-1 0 0,0 0 1 0 0,0-1-1 0 0,0 1 1 0 0,0 0 0 0 0,0 0-1 0 0,0 0 1 0 0,0 0-1 0 0,0 0 1 0 0,0 0-1 0 0,0 0 1 0 0,0 0 0 0 0,0 1-1 0 0,0-1 1 0 0,0 0-1 0 0,0 1 1 0 0,0-1-1 0 0,1 1 1 0 0,23 14 477 0 0,-21-12-447 0 0,16 11 145 0 0,-15-9-154 0 0,0-1 1 0 0,0-1-1 0 0,1 1 0 0 0,9 4 0 0 0,-14-7-32 0 0,1 0 0 0 0,0-1 0 0 0,-1 1-1 0 0,1 0 1 0 0,0-1 0 0 0,-1 0 0 0 0,1 1 0 0 0,0-1-1 0 0,0 0 1 0 0,-1 0 0 0 0,1 0 0 0 0,0 0-1 0 0,0 0 1 0 0,-1 0 0 0 0,1 0 0 0 0,0-1-1 0 0,0 1 1 0 0,-1-1 0 0 0,1 1 0 0 0,2-2-1 0 0,2 0-14 0 0,1-1-128 0 0,1 0 1 0 0,-1-1 0 0 0,0 0 0 0 0,0 0-1 0 0,10-8 1 0 0,7-4-420 0 0,3-3 104 0 0,-25 18 561 0 0,-1 1-64 0 0,0 1 1 0 0,0-1-1 0 0,0 0 1 0 0,0 1-1 0 0,0-1 1 0 0,0 0-1 0 0,0 1 1 0 0,0 0-1 0 0,0-1 1 0 0,0 1-1 0 0,0-1 0 0 0,0 1 1 0 0,-1 0-1 0 0,1 0 1 0 0,0 0-1 0 0,0-1 1 0 0,-1 1-1 0 0,1 0 1 0 0,0 1-1 0 0,12 20 552 0 0,-12-20-495 0 0,18 39 100 0 0,-12-22 360 0 0,2-2-1 0 0,0 1 1 0 0,20 28-1 0 0,-25-41-882 0 0,1-1 0 0 0,-1 1 0 0 0,1-1 0 0 0,0 1 0 0 0,0-1 0 0 0,7 4 0 0 0,-7-5-513 0 0,0-1 0 0 0,0 1 0 0 0,0-1 0 0 0,0-1 0 0 0,1 1 0 0 0,-1-1-1 0 0,1 0 1 0 0,7 1 0 0 0,7-1-7843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2.368"/>
    </inkml:context>
    <inkml:brush xml:id="br0">
      <inkml:brushProperty name="width" value="0.05" units="cm"/>
      <inkml:brushProperty name="height" value="0.05" units="cm"/>
      <inkml:brushProperty name="color" value="#008C3A"/>
    </inkml:brush>
  </inkml:definitions>
  <inkml:trace contextRef="#ctx0" brushRef="#br0">212 21 17791 0 0,'0'0'1362'0'0,"-3"-2"-934"0"0,-6-6-282 0 0,4 2 20 0 0,5 6-49 0 0,-1-1 0 0 0,1 1 1 0 0,-1-1-1 0 0,1 1 0 0 0,-1 0 1 0 0,1-1-1 0 0,-1 1 1 0 0,0 0-1 0 0,1 0 0 0 0,-1 0 1 0 0,1-1-1 0 0,-1 1 1 0 0,0 0-1 0 0,1 0 0 0 0,-1 0 1 0 0,0 0-1 0 0,1 0 1 0 0,-1 0-1 0 0,0 0 0 0 0,1 0 1 0 0,-1 0-1 0 0,1 0 1 0 0,-1 1-1 0 0,0-1 0 0 0,0 0 1 0 0,-16 6 1531 0 0,7-1-1202 0 0,-1 0 0 0 0,1 1-1 0 0,0 1 1 0 0,0 0 0 0 0,0 0 0 0 0,1 1 0 0 0,1 0 0 0 0,-1 0 0 0 0,1 1 0 0 0,-9 13 0 0 0,10-13-253 0 0,1 0 1 0 0,0 0-1 0 0,0 1 1 0 0,1-1-1 0 0,1 1 1 0 0,-7 21-1 0 0,10-28-186 0 0,0 0 1 0 0,0 0-1 0 0,1 1 0 0 0,-1-1 0 0 0,1 0 1 0 0,0 1-1 0 0,0-1 0 0 0,0 0 1 0 0,1 1-1 0 0,-1-1 0 0 0,1 0 1 0 0,0 1-1 0 0,-1-1 0 0 0,2 0 0 0 0,-1 0 1 0 0,0 0-1 0 0,1 0 0 0 0,-1 0 1 0 0,1 0-1 0 0,0 0 0 0 0,0 0 1 0 0,0-1-1 0 0,0 1 0 0 0,0-1 0 0 0,1 1 1 0 0,4 3-1 0 0,-4-4-98 0 0,1 0 0 0 0,-1 0-1 0 0,0 0 1 0 0,1 0 0 0 0,-1 0 0 0 0,1-1 0 0 0,0 0-1 0 0,-1 0 1 0 0,1 0 0 0 0,0 0 0 0 0,0 0 0 0 0,0-1-1 0 0,7 0 1 0 0,-5 0-282 0 0,0-1 0 0 0,0 0 0 0 0,0 0 0 0 0,0-1 0 0 0,-1 0 0 0 0,1 0 0 0 0,-1 0 0 0 0,8-4 0 0 0,0-2-752 0 0,-1 0 0 0 0,-1 0 0 0 0,1-1-1 0 0,-1-1 1 0 0,-1 0 0 0 0,16-19 0 0 0,6-12-1432 0 0,-14 17 2665 0 0,26-28 2868 0 0,-41 53-2561 0 0,0 1 1 0 0,-1 0 0 0 0,1 0 0 0 0,-1 0 0 0 0,0 1 0 0 0,0-1-1 0 0,0 1 1 0 0,0-1 0 0 0,0 1 0 0 0,0-1 0 0 0,-1 1 0 0 0,1 0 0 0 0,-1 0-1 0 0,1 3 1 0 0,3 8-66 0 0,5 25-1 0 0,-9-34-108 0 0,7 28-979 0 0,19 49 0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2.702"/>
    </inkml:context>
    <inkml:brush xml:id="br0">
      <inkml:brushProperty name="width" value="0.05" units="cm"/>
      <inkml:brushProperty name="height" value="0.05" units="cm"/>
      <inkml:brushProperty name="color" value="#008C3A"/>
    </inkml:brush>
  </inkml:definitions>
  <inkml:trace contextRef="#ctx0" brushRef="#br0">22 0 19007 0 0,'0'0'1720'0'0,"-1"2"-1417"0"0,-3 10-19 0 0,0 1 0 0 0,1-1 1 0 0,0 1-1 0 0,-1 21 0 0 0,3-7 814 0 0,0-1-1 0 0,5 51 1 0 0,17 52 1038 0 0,-10-67-1529 0 0,8 65 296 0 0,22 117-686 0 0,-41-243-854 0 0,10-23-4030 0 0,-5 6 2419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3.039"/>
    </inkml:context>
    <inkml:brush xml:id="br0">
      <inkml:brushProperty name="width" value="0.05" units="cm"/>
      <inkml:brushProperty name="height" value="0.05" units="cm"/>
      <inkml:brushProperty name="color" value="#008C3A"/>
    </inkml:brush>
  </inkml:definitions>
  <inkml:trace contextRef="#ctx0" brushRef="#br0">0 0 19783 0 0,'0'0'1788'0'0,"1"2"-1468"0"0,5 10-70 0 0,0 0 0 0 0,-1 0 0 0 0,-1 1 0 0 0,0-1 0 0 0,3 20 0 0 0,6 70 2513 0 0,-8-58-2103 0 0,15 194 1403 0 0,0-9-477 0 0,-17-196-2812 0 0,0 0 1 0 0,-3 0-1 0 0,-6 65 0 0 0,4-87-911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3.407"/>
    </inkml:context>
    <inkml:brush xml:id="br0">
      <inkml:brushProperty name="width" value="0.05" units="cm"/>
      <inkml:brushProperty name="height" value="0.05" units="cm"/>
      <inkml:brushProperty name="color" value="#008C3A"/>
    </inkml:brush>
  </inkml:definitions>
  <inkml:trace contextRef="#ctx0" brushRef="#br0">0 213 3223 0 0,'2'0'240'0'0,"82"-7"9944"0"0,36-6-3933 0 0,-109 11-6171 0 0,1 0 0 0 0,-1-1 1 0 0,0-1-1 0 0,0 0 0 0 0,-1-1 1 0 0,1 0-1 0 0,19-12 1 0 0,-26 13-79 0 0,0 1 0 0 0,0-1 0 0 0,0 0 0 0 0,0-1 0 0 0,-1 1 0 0 0,1 0 0 0 0,-1-1 1 0 0,0 0-1 0 0,-1 0 0 0 0,5-10 0 0 0,-6 12 24 0 0,0 1 0 0 0,0-1-1 0 0,0 1 1 0 0,0-1 0 0 0,-1 0 0 0 0,0 0 0 0 0,1 1-1 0 0,-1-1 1 0 0,0 0 0 0 0,0 0 0 0 0,0 1 0 0 0,-1-1-1 0 0,1 0 1 0 0,-1 0 0 0 0,1 1 0 0 0,-1-1 0 0 0,0 1-1 0 0,0-1 1 0 0,0 0 0 0 0,0 1 0 0 0,-1 0 0 0 0,1-1-1 0 0,-3-2 1 0 0,2 2 97 0 0,0 1 0 0 0,-1 0 0 0 0,1 0 0 0 0,0 0 0 0 0,-1 0 0 0 0,1 0 0 0 0,-1 0 1 0 0,0 1-1 0 0,1-1 0 0 0,-1 1 0 0 0,0 0 0 0 0,0 0 0 0 0,0 0 0 0 0,0 0 0 0 0,0 0 0 0 0,0 1 0 0 0,0 0 0 0 0,0-1 0 0 0,-1 1 0 0 0,-4 1 0 0 0,3 0 89 0 0,0 0 1 0 0,0 0-1 0 0,1 1 0 0 0,-1 0 1 0 0,0 0-1 0 0,1 0 0 0 0,-1 0 1 0 0,1 1-1 0 0,0 0 0 0 0,0 0 0 0 0,0 0 1 0 0,-5 5-1 0 0,4-3-56 0 0,0 0 0 0 0,0 0 1 0 0,1 1-1 0 0,0 0 0 0 0,0 0 0 0 0,0 0 0 0 0,1 0 1 0 0,0 1-1 0 0,0-1 0 0 0,0 1 0 0 0,1 0 0 0 0,0 0 0 0 0,0 0 1 0 0,-1 13-1 0 0,3-11-66 0 0,0 1 1 0 0,0 0 0 0 0,1-1-1 0 0,0 1 1 0 0,0-1 0 0 0,1 1-1 0 0,1-1 1 0 0,-1 0 0 0 0,2 0-1 0 0,5 13 1 0 0,-4-12-135 0 0,1 0-1 0 0,0-1 1 0 0,0 1-1 0 0,1-1 1 0 0,0 0 0 0 0,1-1-1 0 0,0 0 1 0 0,16 13-1 0 0,-17-16-108 0 0,0 0-1 0 0,0-1 0 0 0,1 1 0 0 0,0-2 0 0 0,-1 1 0 0 0,1-1 0 0 0,1 0 0 0 0,-1 0 0 0 0,0-1 0 0 0,1-1 0 0 0,16 2 0 0 0,-7-3-709 0 0,0-2 0 0 0,-1 0 0 0 0,1-1-1 0 0,0-1 1 0 0,25-9 0 0 0,-25 7 87 0 0,1 1 1 0 0,-1 1 0 0 0,1 0 0 0 0,31-1 0 0 0,-48 5 865 0 0,1 0 0 0 0,-1 0 1 0 0,0 0-1 0 0,1 0 0 0 0,-1 1 1 0 0,0-1-1 0 0,1 1 0 0 0,-1-1 1 0 0,0 1-1 0 0,0 0 1 0 0,1 0-1 0 0,-1 0 0 0 0,0 0 1 0 0,0 1-1 0 0,0-1 0 0 0,0 0 1 0 0,1 2-1 0 0,0 1 339 0 0,-1-1 0 0 0,0 0 0 0 0,1 1 0 0 0,-1-1 0 0 0,-1 1 0 0 0,1-1 0 0 0,0 1 0 0 0,1 7 0 0 0,12 27 4089 0 0,-14-38-4504 0 0,0 0 1 0 0,0-1-1 0 0,0 1 1 0 0,0 0 0 0 0,0 0-1 0 0,-1-1 1 0 0,1 1-1 0 0,0 0 1 0 0,0-1-1 0 0,0 1 1 0 0,0-1 0 0 0,-1 1-1 0 0,1-1 1 0 0,0 1-1 0 0,0-1 1 0 0,-1 1-1 0 0,1-1 1 0 0,-1 0 0 0 0,2-1-1 0 0,10-14 172 0 0,-8 2-60 0 0,1-1 0 0 0,-2 0 0 0 0,0 0 0 0 0,0 0 0 0 0,-2 0 0 0 0,0-29 0 0 0,2-13 264 0 0,-2 47-361 0 0,1-1-1 0 0,0 0 1 0 0,1 1-1 0 0,0-1 1 0 0,0 1-1 0 0,1 0 0 0 0,5-11 1 0 0,-5 15-184 0 0,0-1 1 0 0,0 1-1 0 0,1 0 0 0 0,-1 0 1 0 0,2 1-1 0 0,-1-1 0 0 0,0 1 1 0 0,1 0-1 0 0,0 0 0 0 0,13-7 1 0 0,-19 12 154 0 0,17-9-1836 0 0,1 0-4937 0 0,2 2-1945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4.138"/>
    </inkml:context>
    <inkml:brush xml:id="br0">
      <inkml:brushProperty name="width" value="0.05" units="cm"/>
      <inkml:brushProperty name="height" value="0.05" units="cm"/>
      <inkml:brushProperty name="color" value="#008C3A"/>
    </inkml:brush>
  </inkml:definitions>
  <inkml:trace contextRef="#ctx0" brushRef="#br0">1 67 9215 0 0,'0'0'422'0'0,"1"2"-13"0"0,25 47 262 0 0,-19-34 1237 0 0,-2 0 1 0 0,0 1-1 0 0,-1-1 1 0 0,0 1-1 0 0,-1 0 1 0 0,1 19-1 0 0,-2 3-805 0 0,-1-1 0 0 0,-2 1 0 0 0,-1 0 0 0 0,-8 41 0 0 0,9-78-855 0 0,20-117-283 0 0,11-24-748 0 0,-24 118 587 0 0,1-1-1 0 0,2 1 1 0 0,0 1 0 0 0,13-23-1 0 0,-18 37 136 0 0,1 0-1 0 0,-1 1 0 0 0,1-1 1 0 0,1 1-1 0 0,-1 0 1 0 0,1 1-1 0 0,0-1 1 0 0,0 1-1 0 0,1 0 1 0 0,-1 0-1 0 0,10-3 1 0 0,-11 5 51 0 0,1 1 0 0 0,0-1 0 0 0,0 2 0 0 0,0-1 0 0 0,0 1 1 0 0,0-1-1 0 0,0 2 0 0 0,0-1 0 0 0,0 1 0 0 0,1 0 0 0 0,-1 0 0 0 0,0 1 1 0 0,0-1-1 0 0,0 1 0 0 0,7 3 0 0 0,-3-1 80 0 0,-1 0 0 0 0,0 1 0 0 0,0 1 1 0 0,0-1-1 0 0,0 1 0 0 0,-1 1 0 0 0,0 0 0 0 0,0 0 0 0 0,0 1 0 0 0,-1-1 0 0 0,0 2 0 0 0,0-1 1 0 0,-1 1-1 0 0,0 0 0 0 0,0 0 0 0 0,-1 1 0 0 0,8 15 0 0 0,-8-12 27 0 0,0 0 0 0 0,-1 1-1 0 0,0-1 1 0 0,0 1 0 0 0,-2 0 0 0 0,0 0-1 0 0,0 1 1 0 0,-1-1 0 0 0,-1 0 0 0 0,0 0 0 0 0,0 1-1 0 0,-6 24 1 0 0,-5-7-1414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4.540"/>
    </inkml:context>
    <inkml:brush xml:id="br0">
      <inkml:brushProperty name="width" value="0.05" units="cm"/>
      <inkml:brushProperty name="height" value="0.05" units="cm"/>
      <inkml:brushProperty name="color" value="#008C3A"/>
    </inkml:brush>
  </inkml:definitions>
  <inkml:trace contextRef="#ctx0" brushRef="#br0">0 136 8287 0 0,'0'0'756'0'0,"2"2"-622"0"0,7 6 2446 0 0,-1 0 0 0 0,0 1 0 0 0,-1 1 0 0 0,0-1 0 0 0,10 17 0 0 0,-8-11-1027 0 0,20 25 0 0 0,-16-25-1265 0 0,1-1-1 0 0,0 0 1 0 0,1-1 0 0 0,25 18 0 0 0,-35-28-275 0 0,0 0 0 0 0,1-1 0 0 0,-1 1 0 0 0,1-1 0 0 0,-1 0 0 0 0,1 0 0 0 0,0-1 0 0 0,9 2 0 0 0,-11-3-9 0 0,0 0 0 0 0,0 0 0 0 0,0 0 0 0 0,0-1 0 0 0,0 1 0 0 0,0-1 0 0 0,0 0 0 0 0,0 0 0 0 0,-1 0 0 0 0,1-1 0 0 0,0 1 0 0 0,0-1 0 0 0,6-4 0 0 0,-7 3-6 0 0,0 0 0 0 0,0 1 0 0 0,0-1 0 0 0,0 0 0 0 0,-1-1 0 0 0,1 1 1 0 0,-1 0-1 0 0,0-1 0 0 0,0 1 0 0 0,0-1 0 0 0,0 0 0 0 0,-1 0 0 0 0,1 0 0 0 0,-1 1 0 0 0,0-1 0 0 0,0 0 0 0 0,-1-1 0 0 0,1 1 0 0 0,-1 0 1 0 0,0 0-1 0 0,0-7 0 0 0,-2-6-17 0 0,0 0 0 0 0,0 1 0 0 0,-11-32 1 0 0,3 13-229 0 0,-23-52 0 0 0,26 73-2715 0 0,-13-21 0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4.894"/>
    </inkml:context>
    <inkml:brush xml:id="br0">
      <inkml:brushProperty name="width" value="0.05" units="cm"/>
      <inkml:brushProperty name="height" value="0.05" units="cm"/>
      <inkml:brushProperty name="color" value="#008C3A"/>
    </inkml:brush>
  </inkml:definitions>
  <inkml:trace contextRef="#ctx0" brushRef="#br0">0 86 16207 0 0,'0'0'744'0'0,"1"2"-18"0"0,25 52 1116 0 0,-7-14 5789 0 0,-18-41-7577 0 0,4 0-188 0 0,-1-1-1 0 0,0-1 0 0 0,0 1 0 0 0,0 0 0 0 0,0-1 0 0 0,-1 0 0 0 0,1 0 0 0 0,-1 0 0 0 0,1 0 0 0 0,-1-1 0 0 0,5-7 0 0 0,3-5-1111 0 0,14-29 0 0 0,-2 4-352 0 0,-16 31 1332 0 0,-5 6 222 0 0,0 1 0 0 0,0-1 0 0 0,0 1 0 0 0,1 0 1 0 0,-1 0-1 0 0,7-6 1430 0 0,10 16 981 0 0,-11-3-1661 0 0,0 0 0 0 0,0 1 0 0 0,14 10 0 0 0,-18-11-650 0 0,2 0 1 0 0,-1 0 0 0 0,0-1 0 0 0,1 1-1 0 0,-1-1 1 0 0,1-1 0 0 0,0 1 0 0 0,0-1 0 0 0,0 0-1 0 0,7 1 1 0 0,-5-2-122 0 0,-1 0-1 0 0,0 0 1 0 0,1-1-1 0 0,-1 0 1 0 0,0-1-1 0 0,1 0 1 0 0,-1 0-1 0 0,0 0 1 0 0,0-1 0 0 0,12-4-1 0 0,-17 5-133 0 0,4 1-326 0 0,-5 0 526 0 0,-1 0-1 0 0,0 0 1 0 0,0 0 0 0 0,1 0 0 0 0,-1 0-1 0 0,0 0 1 0 0,1 0 0 0 0,-1 0-1 0 0,0 0 1 0 0,0 0 0 0 0,1 0 0 0 0,-1 0-1 0 0,0 1 1 0 0,1-1 0 0 0,-1 0 0 0 0,0 0-1 0 0,0 0 1 0 0,0 0 0 0 0,1 1 0 0 0,-1-1-1 0 0,0 0 1 0 0,0 0 0 0 0,0 0 0 0 0,1 1-1 0 0,-1-1 1 0 0,0 0 0 0 0,0 0 0 0 0,0 1-1 0 0,0-1 1 0 0,0 0 0 0 0,1 0 0 0 0,-1 1-1 0 0,0-1 1 0 0,0 0 0 0 0,0 1-1 0 0,0-1 1 0 0,0 0 0 0 0,0 0 0 0 0,0 1-1 0 0,15 37 735 0 0,-12-29-628 0 0,0 0 0 0 0,1 0 0 0 0,0 0 0 0 0,1 0 0 0 0,0-1 0 0 0,0 1 0 0 0,10 10 0 0 0,-9-12-55 0 0,1-2 0 0 0,-1 1-1 0 0,1 0 1 0 0,0-1 0 0 0,1-1 0 0 0,-1 1 0 0 0,1-1-1 0 0,0 0 1 0 0,0-1 0 0 0,0 0 0 0 0,13 3 0 0 0,-16-5-153 0 0,-1 0 1 0 0,1 0 0 0 0,0-1-1 0 0,0 0 1 0 0,0 0 0 0 0,0 0-1 0 0,0-1 1 0 0,0 0 0 0 0,7-1-1 0 0,-8 0-313 0 0,-1 1-1 0 0,1-1 0 0 0,0 0 0 0 0,-1 0 1 0 0,1 0-1 0 0,-1 0 0 0 0,1 0 0 0 0,-1-1 1 0 0,0 0-1 0 0,0 0 0 0 0,0 1 1 0 0,3-7-1 0 0,3-4-7948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5.344"/>
    </inkml:context>
    <inkml:brush xml:id="br0">
      <inkml:brushProperty name="width" value="0.05" units="cm"/>
      <inkml:brushProperty name="height" value="0.05" units="cm"/>
      <inkml:brushProperty name="color" value="#008C3A"/>
    </inkml:brush>
  </inkml:definitions>
  <inkml:trace contextRef="#ctx0" brushRef="#br0">9 15 20159 0 0,'-7'-12'926'0'0,"6"9"432"0"0,2 5-622 0 0,13 27 868 0 0,-2 0 1 0 0,17 55-1 0 0,-13-32-1012 0 0,15 44 354 0 0,35 187 0 0 0,-60-247-883 0 0,-1 0 0 0 0,-2 0 0 0 0,-2 0 0 0 0,-4 49 0 0 0,-3-68-95 0 0,1-5-43 0 0,-12-16-369 0 0,15 3 294 0 0,1 0-1 0 0,-1 0 0 0 0,1-1 1 0 0,-1 1-1 0 0,1-1 0 0 0,-1 1 1 0 0,1-1-1 0 0,0 0 0 0 0,0 1 1 0 0,0-1-1 0 0,0 0 0 0 0,0 0 1 0 0,0 0-1 0 0,0 0 0 0 0,1 1 1 0 0,-1-1-1 0 0,1 0 0 0 0,-1 0 1 0 0,1-1-1 0 0,0 1 0 0 0,-1 0 1 0 0,1 0-1 0 0,1-2 0 0 0,-1-4-420 0 0,1 1-1 0 0,0 0 1 0 0,0-1-1 0 0,1 1 1 0 0,2-8-1 0 0,0 5-119 0 0,-1 1 0 0 0,2-1 1 0 0,-1 1-1 0 0,1 0 0 0 0,1 0 0 0 0,-1 0 0 0 0,2 1 1 0 0,12-14-1 0 0,-16 18 768 0 0,1 1 0 0 0,1-1 0 0 0,-1 1 0 0 0,0 0 0 0 0,1 0 0 0 0,-1 0 0 0 0,1 1 0 0 0,0 0 0 0 0,0 0 0 0 0,0 0 0 0 0,0 0 0 0 0,0 1 1 0 0,0 0-1 0 0,1 0 0 0 0,-1 0 0 0 0,0 1 0 0 0,1-1 0 0 0,10 2 0 0 0,-12 0 165 0 0,0 0 0 0 0,1 0 0 0 0,-1 1-1 0 0,0-1 1 0 0,1 1 0 0 0,-1 0 0 0 0,0 0 0 0 0,0 1 0 0 0,-1-1 0 0 0,1 1-1 0 0,0 0 1 0 0,-1 0 0 0 0,1 0 0 0 0,-1 0 0 0 0,0 1 0 0 0,0-1 0 0 0,-1 1 0 0 0,1 0-1 0 0,-1 0 1 0 0,0 0 0 0 0,0 0 0 0 0,0 0 0 0 0,3 8 0 0 0,-3-5 39 0 0,1 1 0 0 0,-1 0 1 0 0,-1 0-1 0 0,1 0 0 0 0,-1 0 0 0 0,-1 0 1 0 0,0 0-1 0 0,0 0 0 0 0,0 1 0 0 0,-1-1 1 0 0,0 0-1 0 0,-4 13 0 0 0,2-12-120 0 0,-1 1 0 0 0,0-1-1 0 0,-1 0 1 0 0,0 0 0 0 0,0-1-1 0 0,-1 1 1 0 0,0-1 0 0 0,-1-1-1 0 0,0 1 1 0 0,0-1 0 0 0,0 0 0 0 0,-1 0-1 0 0,0-1 1 0 0,0 0 0 0 0,-10 5-1 0 0,4-4-288 0 0,1-1 0 0 0,-1-1-1 0 0,0 0 1 0 0,0 0-1 0 0,0-1 1 0 0,-1-1-1 0 0,1-1 1 0 0,-1 0-1 0 0,-26 0 1 0 0,-37-5-3534 0 0,54 1 1965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5.796"/>
    </inkml:context>
    <inkml:brush xml:id="br0">
      <inkml:brushProperty name="width" value="0.05" units="cm"/>
      <inkml:brushProperty name="height" value="0.05" units="cm"/>
      <inkml:brushProperty name="color" value="#008C3A"/>
    </inkml:brush>
  </inkml:definitions>
  <inkml:trace contextRef="#ctx0" brushRef="#br0">1 136 11055 0 0,'81'-15'3199'0'0,"-44"8"1003"0"0,67-6 1 0 0,-71 12-3642 0 0,45-2 170 0 0,-67 2-698 0 0,0-1-1 0 0,-1 0 1 0 0,1-1-1 0 0,20-7 1 0 0,-28 9-27 0 0,-1-1 1 0 0,0 1-1 0 0,1-1 1 0 0,-1 1-1 0 0,0-1 1 0 0,1 0 0 0 0,-1 1-1 0 0,0-1 1 0 0,3-5-1 0 0,-5 7-2 0 0,1-1 0 0 0,-1 1 1 0 0,0-1-1 0 0,0 1 0 0 0,1-1 0 0 0,-1 1 0 0 0,0-1 1 0 0,0 1-1 0 0,0-1 0 0 0,0 0 0 0 0,0 1 0 0 0,1-1 0 0 0,-1 1 1 0 0,0-1-1 0 0,0 1 0 0 0,-1-1 0 0 0,1 1 0 0 0,0-1 0 0 0,0 0 1 0 0,0 1-1 0 0,0-1 0 0 0,0 1 0 0 0,-1-1 0 0 0,1 1 1 0 0,0-1-1 0 0,0 1 0 0 0,-1-1 0 0 0,1 1 0 0 0,0-1 0 0 0,-1 1 1 0 0,1 0-1 0 0,-1-1 0 0 0,1 1 0 0 0,0-1 0 0 0,-1 1 0 0 0,0-1 1 0 0,-1 0 36 0 0,1 0 0 0 0,-1 0-1 0 0,1 0 1 0 0,-1 0 0 0 0,1 0 0 0 0,-1 1 0 0 0,0-1 0 0 0,0 0 0 0 0,-2 0 0 0 0,1 1 59 0 0,0 0 0 0 0,0 1 0 0 0,0-1 0 0 0,0 0 0 0 0,0 1 0 0 0,0 0 0 0 0,0-1 0 0 0,0 1-1 0 0,0 0 1 0 0,0 1 0 0 0,0-1 0 0 0,1 0 0 0 0,-1 1 0 0 0,0 0 0 0 0,1 0 0 0 0,0-1 0 0 0,-1 2 0 0 0,1-1 0 0 0,0 0 0 0 0,0 0 0 0 0,0 1 0 0 0,0-1-1 0 0,0 1 1 0 0,0-1 0 0 0,1 1 0 0 0,-2 4 0 0 0,0-2-26 0 0,1 0 0 0 0,0 0 0 0 0,0 0 0 0 0,1 0 0 0 0,0 0 0 0 0,0 1 0 0 0,0-1 0 0 0,0 0 0 0 0,1 1 0 0 0,0-1 0 0 0,0 1 0 0 0,0-1 0 0 0,1 0 0 0 0,1 8 0 0 0,1-6-68 0 0,0 0 0 0 0,0 0 0 0 0,1-1 0 0 0,-1 0 0 0 0,1 0 0 0 0,1 0 0 0 0,-1 0 0 0 0,1-1 0 0 0,0 1 0 0 0,1-1 0 0 0,-1 0 0 0 0,7 4 0 0 0,7 4-41 0 0,1 0-1 0 0,30 14 1 0 0,-4-9-213 0 0,-36-15 137 0 0,0 0 0 0 0,0 1 0 0 0,17 10 0 0 0,-26-13-1 0 0,-12-12 286 0 0,7 8-123 0 0,0 0-37 0 0,1-1 0 0 0,-1 0 0 0 0,1 0 0 0 0,-1 0-1 0 0,1-1 1 0 0,1 1 0 0 0,-1-1 0 0 0,0 0-1 0 0,1 1 1 0 0,0-1 0 0 0,0 0 0 0 0,1 0 0 0 0,-2-7-1 0 0,2 4 27 0 0,0 0 0 0 0,1 0 0 0 0,0-1 0 0 0,0 1 0 0 0,1 0 0 0 0,0 0 0 0 0,0 0 0 0 0,3-8 0 0 0,0 1 16 0 0,2 0-1 0 0,0 1 1 0 0,0-1 0 0 0,1 1 0 0 0,1 1 0 0 0,0 0-1 0 0,1 0 1 0 0,17-19 0 0 0,-24 30-296 0 0,1-1-1 0 0,0 0 1 0 0,0 1 0 0 0,0 0 0 0 0,1 0-1 0 0,-1-1 1 0 0,0 2 0 0 0,1-1-1 0 0,-1 0 1 0 0,1 1 0 0 0,0 0-1 0 0,7-2 1 0 0,-3 2-925 0 0,0 0 1 0 0,0 1-1 0 0,-1 0 1 0 0,1 0-1 0 0,12 2 0 0 0,-8 0-6979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6.165"/>
    </inkml:context>
    <inkml:brush xml:id="br0">
      <inkml:brushProperty name="width" value="0.05" units="cm"/>
      <inkml:brushProperty name="height" value="0.05" units="cm"/>
      <inkml:brushProperty name="color" value="#008C3A"/>
    </inkml:brush>
  </inkml:definitions>
  <inkml:trace contextRef="#ctx0" brushRef="#br0">1 0 17503 0 0,'0'0'803'0'0,"1"2"-18"0"0,28 48 939 0 0,-2 2-1 0 0,25 66 1 0 0,25 119 2388 0 0,-59-170-3758 0 0,-3 1 1 0 0,-4 0-1 0 0,4 85 0 0 0,-13-106-171 0 0,-3 1 0 0 0,-1-1-1 0 0,-3-1 1 0 0,-2 1-1 0 0,-21 77 1 0 0,22-106-694 0 0,-1 0 1 0 0,0 0-1 0 0,-2-1 0 0 0,-15 25 0 0 0,8-19-1792 0 0,0-1-1 0 0,-31 30 0 0 0,15-19-6911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8.813"/>
    </inkml:context>
    <inkml:brush xml:id="br0">
      <inkml:brushProperty name="width" value="0.05" units="cm"/>
      <inkml:brushProperty name="height" value="0.05" units="cm"/>
      <inkml:brushProperty name="color" value="#008C3A"/>
    </inkml:brush>
  </inkml:definitions>
  <inkml:trace contextRef="#ctx0" brushRef="#br0">0 21 8287 0 0,'1'-2'239'0'0,"-1"0"0"0"0,0 0 0 0 0,0 0 0 0 0,1 1-1 0 0,-1-1 1 0 0,6-7 7132 0 0,-1 18-6517 0 0,-1 0 0 0 0,0 1-1 0 0,0 0 1 0 0,-1 0 0 0 0,4 16 0 0 0,4 55 1314 0 0,-4 35-343 0 0,-5-64-1122 0 0,-1-17-194 0 0,-1-20-248 0 0,1 0-1 0 0,0 0 1 0 0,5 24 0 0 0,4-5 268 0 0,-10-32-138 0 0,4-8-235 0 0,-2 0-139 0 0,-1 0 1 0 0,0 1-1 0 0,0-1 0 0 0,0 0 1 0 0,-1 0-1 0 0,1 0 1 0 0,-2-8-1 0 0,2-15 30 0 0,5-31-75 0 0,3 1-1 0 0,20-70 1 0 0,-26 120 7 0 0,0 0 1 0 0,0 0-1 0 0,1 1 0 0 0,1 0 1 0 0,-1 0-1 0 0,1 0 0 0 0,1 0 1 0 0,0 1-1 0 0,0 0 0 0 0,0 0 1 0 0,8-7-1 0 0,-10 11 10 0 0,0 0 1 0 0,1 0-1 0 0,-1 0 0 0 0,1 0 1 0 0,-1 0-1 0 0,1 1 0 0 0,0 0 1 0 0,0 0-1 0 0,0 0 0 0 0,0 1 1 0 0,0 0-1 0 0,1-1 0 0 0,-1 2 1 0 0,0-1-1 0 0,0 1 0 0 0,1 0 1 0 0,-1 0-1 0 0,0 0 0 0 0,1 1 1 0 0,8 2-1 0 0,-6-1 47 0 0,0 1 0 0 0,0 1 1 0 0,0 0-1 0 0,0 0 0 0 0,0 1 0 0 0,-1-1 0 0 0,0 2 0 0 0,0-1 0 0 0,0 1 1 0 0,-1 0-1 0 0,0 0 0 0 0,0 1 0 0 0,9 13 0 0 0,2 7 172 0 0,-1 0 0 0 0,19 44 0 0 0,-27-54-187 0 0,8 21-721 0 0,-10-22 1260 0 0,1 0 0 0 0,12 21 1 0 0,-16-32-1240 0 0,1 0 0 0 0,0 0 1 0 0,8 8-1 0 0,-8-9-716 0 0,0-1 0 0 0,1 0 0 0 0,-1 0 0 0 0,1 0 0 0 0,6 3 0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9.173"/>
    </inkml:context>
    <inkml:brush xml:id="br0">
      <inkml:brushProperty name="width" value="0.05" units="cm"/>
      <inkml:brushProperty name="height" value="0.05" units="cm"/>
      <inkml:brushProperty name="color" value="#008C3A"/>
    </inkml:brush>
  </inkml:definitions>
  <inkml:trace contextRef="#ctx0" brushRef="#br0">0 182 11975 0 0,'1'1'3024'0'0,"8"20"471"0"0,-2-1 0 0 0,10 43-1 0 0,-10-36-2087 0 0,14 38 0 0 0,-18-57-1222 0 0,1 0 1 0 0,0-1 0 0 0,0 0-1 0 0,0 1 1 0 0,1-2 0 0 0,0 1 0 0 0,0 0-1 0 0,1-1 1 0 0,7 6 0 0 0,-7-7-127 0 0,0-1-1 0 0,0 0 1 0 0,0-1 0 0 0,0 1 0 0 0,1-1 0 0 0,0 0 0 0 0,-1-1 0 0 0,1 0 0 0 0,0 0-1 0 0,0 0 1 0 0,0-1 0 0 0,0 0 0 0 0,1-1 0 0 0,-1 1 0 0 0,0-1 0 0 0,0-1 0 0 0,9 0-1 0 0,-8-1-57 0 0,0 1 0 0 0,0-1-1 0 0,0 0 1 0 0,-1-1 0 0 0,1 0-1 0 0,-1 0 1 0 0,1-1 0 0 0,-1 1-1 0 0,0-2 1 0 0,0 1-1 0 0,-1-1 1 0 0,0 0 0 0 0,1 0-1 0 0,9-13 1 0 0,-8 9 2 0 0,-2-1 1 0 0,1 0-1 0 0,-2 0 0 0 0,1 0 0 0 0,-1-1 1 0 0,-1 0-1 0 0,0 0 0 0 0,0 0 1 0 0,-1-1-1 0 0,2-16 0 0 0,-3 12-31 0 0,-1-1 1 0 0,-1 0-1 0 0,0 1 0 0 0,-1-1 0 0 0,-1 1 0 0 0,-7-31 0 0 0,4 29-779 0 0,1-1 0 0 0,0 0 0 0 0,2 0 0 0 0,-1-31-1 0 0,4 38-786 0 0,2 3-49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29.656"/>
    </inkml:context>
    <inkml:brush xml:id="br0">
      <inkml:brushProperty name="width" value="0.05" units="cm"/>
      <inkml:brushProperty name="height" value="0.05" units="cm"/>
      <inkml:brushProperty name="color" value="#008C3A"/>
    </inkml:brush>
  </inkml:definitions>
  <inkml:trace contextRef="#ctx0" brushRef="#br0">0 121 2303 0 0,'1'1'167'0'0,"4"5"1734"0"0,0 0 0 0 0,0 0 0 0 0,-1 0 1 0 0,0 1-1 0 0,-1 0 0 0 0,1-1 0 0 0,-1 1 0 0 0,2 9 0 0 0,8 31 6070 0 0,-6-17-7492 0 0,-7-29-113 0 0,2 2 416 0 0,-1-2-384 0 0,1-7-476 0 0,41-116-1460 0 0,-31 95 786 0 0,0-1-1 0 0,22-31 1 0 0,-33 56 772 0 0,1 0 0 0 0,0 1 0 0 0,0 0 0 0 0,0-1-1 0 0,0 1 1 0 0,0 0 0 0 0,0 0 0 0 0,4-2 0 0 0,-5 3 34 0 0,0 0 1 0 0,1 1 0 0 0,-1-1-1 0 0,1 1 1 0 0,-1-1-1 0 0,0 1 1 0 0,1-1 0 0 0,-1 1-1 0 0,1 0 1 0 0,-1 0-1 0 0,1 0 1 0 0,-1 0 0 0 0,1 0-1 0 0,-1 0 1 0 0,1 0-1 0 0,-1 0 1 0 0,1 1-1 0 0,1 0 1 0 0,38 13 829 0 0,-27-9-771 0 0,0 0-1 0 0,0-1 1 0 0,1 0 0 0 0,0-1-1 0 0,26 2 1 0 0,-39-5-193 0 0,1 0 0 0 0,-1-1 1 0 0,0 1-1 0 0,1-1 0 0 0,-1 0 0 0 0,1 0 1 0 0,-1 0-1 0 0,0 0 0 0 0,0 0 0 0 0,1 0 0 0 0,-1 0 1 0 0,4-4-1 0 0,9-4-963 0 0,-14 9 747 0 0,18-2 87 0 0,-15 4 341 0 0,0 0 1 0 0,0 0 0 0 0,0 0-1 0 0,-1 0 1 0 0,1 0-1 0 0,0 1 1 0 0,-1 0-1 0 0,1-1 1 0 0,-1 1 0 0 0,6 7-1 0 0,1 1 403 0 0,16 13 198 0 0,-15-12-464 0 0,1 0 1 0 0,0-1-1 0 0,1-1 0 0 0,19 12 1 0 0,-28-20-327 0 0,0 0 1 0 0,0 0-1 0 0,0 0 1 0 0,0 0-1 0 0,0-1 0 0 0,0 0 1 0 0,0 0-1 0 0,0 0 1 0 0,1-1-1 0 0,-1 1 1 0 0,0-1-1 0 0,1 0 1 0 0,-1 0-1 0 0,0 0 1 0 0,1-1-1 0 0,-1 0 1 0 0,0 0-1 0 0,0 0 1 0 0,1 0-1 0 0,-1 0 1 0 0,6-4-1 0 0,-8 4-288 0 0,1-1-1 0 0,-1 1 1 0 0,0-1-1 0 0,0 0 1 0 0,0 0-1 0 0,0 1 1 0 0,0-1-1 0 0,0-1 1 0 0,3-3-1 0 0,0-3-1867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0.127"/>
    </inkml:context>
    <inkml:brush xml:id="br0">
      <inkml:brushProperty name="width" value="0.05" units="cm"/>
      <inkml:brushProperty name="height" value="0.05" units="cm"/>
      <inkml:brushProperty name="color" value="#008C3A"/>
    </inkml:brush>
  </inkml:definitions>
  <inkml:trace contextRef="#ctx0" brushRef="#br0">1 1 10135 0 0,'0'0'919'0'0,"1"2"-294"0"0,4 4 1269 0 0,0 1 0 0 0,-1 0-1 0 0,1 1 1 0 0,3 8 0 0 0,12 37 2766 0 0,-9-23-4021 0 0,94 275 3080 0 0,-32-89-3131 0 0,-66-197-549 0 0,13 42 28 0 0,-19-52-71 0 0,-2-23-138 0 0,0 1-1 0 0,1 0 1 0 0,0-1-1 0 0,1 1 0 0 0,0 0 1 0 0,1-1-1 0 0,1 1 1 0 0,0 0-1 0 0,1 1 1 0 0,0-1-1 0 0,1 0 0 0 0,0 1 1 0 0,1 0-1 0 0,0 0 1 0 0,11-13-1 0 0,-13 20 22 0 0,1-1 0 0 0,0 1-1 0 0,0 0 1 0 0,1 0 0 0 0,0 1-1 0 0,0-1 1 0 0,0 1 0 0 0,0 1 0 0 0,1-1-1 0 0,-1 1 1 0 0,1 0 0 0 0,0 0-1 0 0,13-2 1 0 0,-13 3 97 0 0,-1 2-1 0 0,0-1 1 0 0,1 1 0 0 0,-1 0-1 0 0,0 0 1 0 0,1 1 0 0 0,-1 0-1 0 0,0 0 1 0 0,0 1 0 0 0,0-1-1 0 0,0 1 1 0 0,0 1 0 0 0,0-1-1 0 0,0 1 1 0 0,0 0-1 0 0,5 4 1 0 0,-1 1 162 0 0,0 0 0 0 0,-1 0-1 0 0,0 1 1 0 0,0 0 0 0 0,-1 0-1 0 0,-1 1 1 0 0,1 0 0 0 0,-2 0 0 0 0,1 1-1 0 0,-1 0 1 0 0,-1 0 0 0 0,0 1 0 0 0,-1-1-1 0 0,0 1 1 0 0,3 18 0 0 0,-5-21 39 0 0,-1 1 1 0 0,0-1-1 0 0,0 0 0 0 0,-1 1 1 0 0,-1-1-1 0 0,1 1 1 0 0,-1-1-1 0 0,-1 1 0 0 0,-3 10 1 0 0,3-13-100 0 0,-1 0 0 0 0,0 0 0 0 0,0 0-1 0 0,-1-1 1 0 0,0 0 0 0 0,0 1 0 0 0,0-2 0 0 0,-1 1 0 0 0,1 0 0 0 0,-1-1 0 0 0,-1 0 0 0 0,-10 8 0 0 0,12-10-60 0 0,-1 0 0 0 0,1 0 0 0 0,-1-1 0 0 0,0 0 0 0 0,0 0 0 0 0,0 0 0 0 0,0-1-1 0 0,0 0 1 0 0,0 1 0 0 0,0-2 0 0 0,-1 1 0 0 0,1-1 0 0 0,0 0 0 0 0,0 0 0 0 0,-1 0 0 0 0,1-1 0 0 0,0 1 0 0 0,0-1 0 0 0,-1-1 0 0 0,1 1 0 0 0,-6-3 0 0 0,1 0-358 0 0,1-1-1 0 0,-1 0 1 0 0,1 0-1 0 0,0-1 1 0 0,1 0-1 0 0,-1 0 1 0 0,1-1-1 0 0,1 0 1 0 0,-14-15-1 0 0,2-5-3967 0 0,12 14-4597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0.855"/>
    </inkml:context>
    <inkml:brush xml:id="br0">
      <inkml:brushProperty name="width" value="0.05" units="cm"/>
      <inkml:brushProperty name="height" value="0.05" units="cm"/>
      <inkml:brushProperty name="color" value="#008C3A"/>
    </inkml:brush>
  </inkml:definitions>
  <inkml:trace contextRef="#ctx0" brushRef="#br0">1 392 13359 0 0,'0'0'1210'0'0,"2"0"-996"0"0,6-2 978 0 0,1 0 0 0 0,-1-1 0 0 0,0 0 0 0 0,0 0 0 0 0,0 0 0 0 0,15-10 0 0 0,44-34 3675 0 0,-58 40-4925 0 0,121-97 823 0 0,-76 60-763 0 0,-37 30-128 0 0,28-29 0 0 0,-39 36 55 0 0,-1 1 1 0 0,0-1-1 0 0,0 0 1 0 0,-1 0-1 0 0,0 0 1 0 0,0-1 0 0 0,5-14-1 0 0,-8 21 61 0 0,-1 0 0 0 0,0 0 1 0 0,0 0-1 0 0,0 0 0 0 0,1 0 0 0 0,-1 0 0 0 0,0 0 1 0 0,-1 0-1 0 0,1 0 0 0 0,0 0 0 0 0,0 0 0 0 0,0 0 0 0 0,-1 0 1 0 0,1 0-1 0 0,0 0 0 0 0,-1 0 0 0 0,1 0 0 0 0,-1 0 1 0 0,1 1-1 0 0,-1-1 0 0 0,1 0 0 0 0,-1 0 0 0 0,1 0 0 0 0,-1 1 1 0 0,0-1-1 0 0,0 0 0 0 0,1 1 0 0 0,-1-1 0 0 0,0 0 1 0 0,0 1-1 0 0,0-1 0 0 0,0 1 0 0 0,0 0 0 0 0,1-1 0 0 0,-1 1 1 0 0,0 0-1 0 0,0-1 0 0 0,0 1 0 0 0,-1 0 0 0 0,-2-1 18 0 0,-1 0 0 0 0,1 1 0 0 0,0-1-1 0 0,0 1 1 0 0,0 0 0 0 0,0 0 0 0 0,0 1 0 0 0,-6 0-1 0 0,3 2 47 0 0,-1-1-1 0 0,0 2 1 0 0,0-1-1 0 0,1 1 1 0 0,0 0-1 0 0,0 1 1 0 0,0-1-1 0 0,0 1 0 0 0,1 1 1 0 0,-7 6-1 0 0,4-3 68 0 0,1 0 0 0 0,0 0 0 0 0,1 1 0 0 0,0 1 0 0 0,0-1 0 0 0,-6 15 0 0 0,8-12-50 0 0,0 1 1 0 0,1-1-1 0 0,0 1 0 0 0,1 0 1 0 0,1 1-1 0 0,0-1 0 0 0,1 0 1 0 0,0 1-1 0 0,1-1 0 0 0,1 0 1 0 0,5 27-1 0 0,-4-30-27 0 0,0 0 0 0 0,1-1-1 0 0,1 1 1 0 0,0-1 0 0 0,0 0 0 0 0,1 0-1 0 0,0 0 1 0 0,1-1 0 0 0,0 0 0 0 0,0 0-1 0 0,1 0 1 0 0,0-1 0 0 0,1 0 0 0 0,0 0 0 0 0,0-1-1 0 0,10 7 1 0 0,-13-11-117 0 0,0 0-1 0 0,0-1 1 0 0,0 1 0 0 0,1-1 0 0 0,-1 0-1 0 0,1-1 1 0 0,0 1 0 0 0,-1-1-1 0 0,1 0 1 0 0,0 0 0 0 0,0-1 0 0 0,-1 0-1 0 0,1 0 1 0 0,0 0 0 0 0,0-1-1 0 0,0 0 1 0 0,-1 0 0 0 0,1 0 0 0 0,0-1-1 0 0,8-3 1 0 0,7-5-450 0 0,0 0 1 0 0,0-2-1 0 0,34-24 0 0 0,-29 18 357 0 0,-18 12 80 0 0,0 2 0 0 0,0-1 0 0 0,1 1 0 0 0,15-6 0 0 0,-20 9 95 0 0,0 0-1 0 0,0 0 0 0 0,0 1 1 0 0,1-1-1 0 0,-1 1 0 0 0,0 0 1 0 0,0 0-1 0 0,0 0 0 0 0,0 0 1 0 0,1 1-1 0 0,-1 0 0 0 0,7 2 1 0 0,-5 0 116 0 0,0-1 0 0 0,0 2 0 0 0,0-1 0 0 0,-1 1 0 0 0,1 0 0 0 0,-1 0 0 0 0,0 0 0 0 0,0 1 0 0 0,7 8 0 0 0,0 1 226 0 0,-1 2-1 0 0,9 16 0 0 0,-19-30-190 0 0,3 1 751 0 0,-8-8-581 0 0,-4-8-243 0 0,0 0-1 0 0,1 0 1 0 0,0-1-1 0 0,1 0 1 0 0,1 0-1 0 0,0-1 0 0 0,1 1 1 0 0,1-1-1 0 0,0 0 1 0 0,1 0-1 0 0,0-24 1 0 0,2 25-123 0 0,0 0 0 0 0,2-1 1 0 0,-1 1-1 0 0,2 0 0 0 0,0 1 1 0 0,0-1-1 0 0,2 0 0 0 0,0 1 0 0 0,0 0 1 0 0,1 0-1 0 0,0 1 0 0 0,13-19 1 0 0,-13 24-436 0 0,1 0 1 0 0,-1 0-1 0 0,1 1 0 0 0,0 0 1 0 0,1 1-1 0 0,-1 0 1 0 0,1 0-1 0 0,0 0 1 0 0,1 1-1 0 0,-1 0 1 0 0,16-5-1 0 0,6-1-8753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1.943"/>
    </inkml:context>
    <inkml:brush xml:id="br0">
      <inkml:brushProperty name="width" value="0.05" units="cm"/>
      <inkml:brushProperty name="height" value="0.05" units="cm"/>
      <inkml:brushProperty name="color" value="#008C3A"/>
    </inkml:brush>
  </inkml:definitions>
  <inkml:trace contextRef="#ctx0" brushRef="#br0">223 477 15607 0 0,'0'0'1410'0'0,"-12"-6"-180"0"0,9 5-872 0 0,1 1 0 0 0,-1-1-1 0 0,0 1 1 0 0,1 0 0 0 0,-1 0-1 0 0,0 0 1 0 0,1 0 0 0 0,-1 0-1 0 0,0 1 1 0 0,1 0 0 0 0,-1-1 0 0 0,1 1-1 0 0,-1 0 1 0 0,-2 1 0 0 0,-34 19 1740 0 0,29-15-1849 0 0,0 1-1 0 0,0 1 1 0 0,1 0-1 0 0,0 0 1 0 0,1 0 0 0 0,0 1-1 0 0,0 1 1 0 0,1-1-1 0 0,0 1 1 0 0,0 0 0 0 0,1 1-1 0 0,1 0 1 0 0,0 0-1 0 0,0 0 1 0 0,1 0 0 0 0,1 1-1 0 0,-5 22 1 0 0,8-31-243 0 0,-1 1 0 0 0,1-1 0 0 0,0 0 0 0 0,0 1 0 0 0,1-1 1 0 0,-1 0-1 0 0,1 0 0 0 0,-1 1 0 0 0,1-1 0 0 0,0 0 0 0 0,0 0 1 0 0,1 0-1 0 0,-1 0 0 0 0,1 0 0 0 0,-1 0 0 0 0,1 0 0 0 0,0-1 0 0 0,0 1 1 0 0,0 0-1 0 0,4 3 0 0 0,-2-3-18 0 0,0-1 0 0 0,0 1 0 0 0,0-1 0 0 0,0 0 0 0 0,0 0 0 0 0,0 0 0 0 0,0 0 0 0 0,1-1 0 0 0,-1 0 0 0 0,1 0 0 0 0,-1 0 0 0 0,1-1 0 0 0,-1 1 0 0 0,7-1 0 0 0,-3 0-95 0 0,0-1 0 0 0,0 0 1 0 0,-1 0-1 0 0,1-1 0 0 0,0 0 0 0 0,0 0 0 0 0,-1 0 0 0 0,0-1 0 0 0,1-1 1 0 0,-1 1-1 0 0,0-1 0 0 0,0 0 0 0 0,-1-1 0 0 0,1 1 0 0 0,-1-1 1 0 0,0-1-1 0 0,6-7 0 0 0,-4 5-6 0 0,-2-1 0 0 0,1 0 0 0 0,-1 0 0 0 0,-1 0 0 0 0,0-1 0 0 0,0 0 0 0 0,0 0 0 0 0,-2 0 0 0 0,1 0 0 0 0,-1-1 0 0 0,-1 1 0 0 0,2-13 0 0 0,-2 0 126 0 0,0 0 0 0 0,-2 0 0 0 0,-1 1 0 0 0,0-1 0 0 0,-6-23-1 0 0,7 45 119 0 0,22 8-3 0 0,-16-6-138 0 0,0 1 0 0 0,0-1 0 0 0,0 0 0 0 0,0 0 0 0 0,1 0 0 0 0,-1-1 0 0 0,0 0 0 0 0,0 0 0 0 0,1-1 0 0 0,-1 1-1 0 0,0-2 1 0 0,0 1 0 0 0,0-1 0 0 0,0 1 0 0 0,0-2 0 0 0,0 1 0 0 0,-1-1 0 0 0,1 1 0 0 0,-1-2 0 0 0,0 1 0 0 0,0 0 0 0 0,0-1 0 0 0,5-5 0 0 0,4-4-129 0 0,-1-1 1 0 0,-1 0 0 0 0,0-1-1 0 0,-1-1 1 0 0,-1 0-1 0 0,0 0 1 0 0,-1-1 0 0 0,10-27-1 0 0,0-11-11 0 0,19-82-1 0 0,-37 130 220 0 0,-1 4 30 0 0,1 0 0 0 0,0 0-1 0 0,-1 1 1 0 0,1-1 0 0 0,0 0-1 0 0,0 0 1 0 0,0 1 0 0 0,3-5-1 0 0,5 18 349 0 0,-5-4-315 0 0,1 1 0 0 0,-1-1 0 0 0,-1 1 0 0 0,1 1 0 0 0,-1-1 0 0 0,3 14 0 0 0,7 55 460 0 0,-10-56-451 0 0,27 316 1510 0 0,-1-8-774 0 0,-19-269-813 0 0,21 78-1 0 0,-21-106-160 0 0,1-1-1 0 0,1 0 0 0 0,2 0 1 0 0,19 30-1 0 0,-27-54-2340 0 0,-8-16 1734 0 0,-9-16 270 0 0,-94-142-2253 0 0,77 125 2454 0 0,-22-31 41 0 0,-71-115 960 0 0,111 170-620 0 0,4 9 201 0 0,0 0-1 0 0,1-1 1 0 0,0 1-1 0 0,-5-19 1 0 0,9 26-263 0 0,1 0 0 0 0,-1 0 0 0 0,1 0 1 0 0,0-1-1 0 0,-1 1 0 0 0,1 0 0 0 0,0 0 0 0 0,0-1 1 0 0,1 1-1 0 0,-1 0 0 0 0,0 0 0 0 0,1-1 0 0 0,-1 1 1 0 0,1 0-1 0 0,0 0 0 0 0,0 0 0 0 0,0 0 1 0 0,0 0-1 0 0,0 0 0 0 0,0 0 0 0 0,0 0 0 0 0,1 0 1 0 0,-1 1-1 0 0,1-1 0 0 0,-1 0 0 0 0,1 1 0 0 0,0-1 1 0 0,1 0-1 0 0,8-5 24 0 0,0 0 1 0 0,0 1-1 0 0,1 1 1 0 0,23-9-1 0 0,54-8-484 0 0,-35 9-430 0 0,-45 10 750 0 0,24-5-2250 0 0,-1-2-3660 0 0,4-1-2671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5.421"/>
    </inkml:context>
    <inkml:brush xml:id="br0">
      <inkml:brushProperty name="width" value="0.05" units="cm"/>
      <inkml:brushProperty name="height" value="0.05" units="cm"/>
      <inkml:brushProperty name="color" value="#008C3A"/>
    </inkml:brush>
  </inkml:definitions>
  <inkml:trace contextRef="#ctx0" brushRef="#br0">29 0 14279 0 0,'0'0'1103'0'0,"1"1"-484"0"0,1 0 0 0 0,-1 0 0 0 0,0 0 0 0 0,1 0 0 0 0,-1 0 1 0 0,0 0-1 0 0,0 0 0 0 0,1 2 0 0 0,0 4-11 0 0,0 1 0 0 0,0-1 0 0 0,-1 1 1 0 0,0-1-1 0 0,0 1 0 0 0,-1 11 0 0 0,-6 50 766 0 0,2-39-864 0 0,-33 265 815 0 0,36-284-1337 0 0,-1-1-1385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5.809"/>
    </inkml:context>
    <inkml:brush xml:id="br0">
      <inkml:brushProperty name="width" value="0.05" units="cm"/>
      <inkml:brushProperty name="height" value="0.05" units="cm"/>
      <inkml:brushProperty name="color" value="#008C3A"/>
    </inkml:brush>
  </inkml:definitions>
  <inkml:trace contextRef="#ctx0" brushRef="#br0">5 7 11975 0 0,'0'-6'16421'0'0,"-4"9"-16542"0"0,3-2-611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6.198"/>
    </inkml:context>
    <inkml:brush xml:id="br0">
      <inkml:brushProperty name="width" value="0.05" units="cm"/>
      <inkml:brushProperty name="height" value="0.05" units="cm"/>
      <inkml:brushProperty name="color" value="#008C3A"/>
    </inkml:brush>
  </inkml:definitions>
  <inkml:trace contextRef="#ctx0" brushRef="#br0">0 108 21855 0 0,'0'0'2400'0'0,"7"-5"-2264"0"0,3 1-72 0 0,-1 1 0 0 0,-1 0-1032 0 0,0-1-216 0 0,2 1-32 0 0</inkml:trace>
  <inkml:trace contextRef="#ctx0" brushRef="#br0" timeOffset="1">789 0 12439 0 0,'0'0'1126'0'0,"1"2"-577"0"0,5 5 4537 0 0,4 5 230 0 0,0-1-3631 0 0,3-2-3897 0 0,3-3-4162 0 0,-3-4-1210 0 0</inkml:trace>
  <inkml:trace contextRef="#ctx0" brushRef="#br0" timeOffset="2">1456 15 11975 0 0,'0'0'14928'0'0,"10"-1"-18720"0"0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7.294"/>
    </inkml:context>
    <inkml:brush xml:id="br0">
      <inkml:brushProperty name="width" value="0.05" units="cm"/>
      <inkml:brushProperty name="height" value="0.05" units="cm"/>
      <inkml:brushProperty name="color" value="#008C3A"/>
    </inkml:brush>
  </inkml:definitions>
  <inkml:trace contextRef="#ctx0" brushRef="#br0">401 1 11055 0 0,'0'0'1002'0'0,"0"2"-824"0"0,-2 7 774 0 0,-1 0 0 0 0,1 0 0 0 0,-2 0 0 0 0,1-1 0 0 0,-8 13 0 0 0,-6 14 1414 0 0,-40 121 992 0 0,19-47-1686 0 0,-125 350 2468 0 0,124-336-3985 0 0,5-11-261 0 0,33-110 8 0 0,1 0-13 0 0,-1 0-1 0 0,1 0 0 0 0,-1 0 1 0 0,0 0-1 0 0,0 0 1 0 0,0 0-1 0 0,0 0 0 0 0,-2 2 1 0 0,2-4-300 0 0,0 0 1 0 0,1 0-1 0 0,-1-1 1 0 0,0 1-1 0 0,0 0 0 0 0,1-1 1 0 0,-1 1-1 0 0,0 0 1 0 0,1-1-1 0 0,-1 1 1 0 0,1-1-1 0 0,-1 1 1 0 0,1-1-1 0 0,-1 0 1 0 0,1 1-1 0 0,-1-1 0 0 0,1 1 1 0 0,-1-1-1 0 0,1 0 1 0 0,0 0-1 0 0,-1 1 1 0 0,1-2-1 0 0,-4-9-7777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7.663"/>
    </inkml:context>
    <inkml:brush xml:id="br0">
      <inkml:brushProperty name="width" value="0.05" units="cm"/>
      <inkml:brushProperty name="height" value="0.05" units="cm"/>
      <inkml:brushProperty name="color" value="#008C3A"/>
    </inkml:brush>
  </inkml:definitions>
  <inkml:trace contextRef="#ctx0" brushRef="#br0">0 0 10591 0 0,'2'1'9643'0'0,"4"3"-9142"0"0,0 1 0 0 0,0-1 0 0 0,-1 1 0 0 0,0 0 1 0 0,0 1-1 0 0,0-1 0 0 0,4 7 0 0 0,29 47 874 0 0,-34-51-1213 0 0,105 202 1987 0 0,-14-23-1360 0 0,-9-43-424 0 0,36 63-169 0 0,-100-166-167 0 0,-3 2 0 0 0,-1 1 1 0 0,12 47-1 0 0,-28-85-90 0 0,9 43-239 0 0,-10-44-169 0 0,0 1 0 0 0,-1-1 0 0 0,0 0 0 0 0,0 0-1 0 0,0 0 1 0 0,-1 1 0 0 0,-1 6 0 0 0,2-11 181 0 0,-1 1 1 0 0,0-1-1 0 0,0 1 1 0 0,0-1 0 0 0,0 0-1 0 0,1 1 1 0 0,-2-1-1 0 0,1 0 1 0 0,0 0-1 0 0,0 0 1 0 0,0 0-1 0 0,0 0 1 0 0,-1 0-1 0 0,1 0 1 0 0,-1 0 0 0 0,1-1-1 0 0,0 1 1 0 0,-1 0-1 0 0,1-1 1 0 0,-1 1-1 0 0,-2 0 1 0 0,-18 4-1984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8.016"/>
    </inkml:context>
    <inkml:brush xml:id="br0">
      <inkml:brushProperty name="width" value="0.05" units="cm"/>
      <inkml:brushProperty name="height" value="0.05" units="cm"/>
      <inkml:brushProperty name="color" value="#008C3A"/>
    </inkml:brush>
  </inkml:definitions>
  <inkml:trace contextRef="#ctx0" brushRef="#br0">24 468 18887 0 0,'-7'-6'326'0'0,"5"5"-172"0"0,0-1 0 0 0,1 1 0 0 0,-1-1 0 0 0,1 0 0 0 0,-1 0 0 0 0,1 1 0 0 0,0-1 0 0 0,-2-3 0 0 0,3 4-102 0 0,0 0-1 0 0,-1 0 1 0 0,1 0-1 0 0,0 0 0 0 0,0 0 1 0 0,0 0-1 0 0,0-1 1 0 0,0 1-1 0 0,0 0 1 0 0,0 0-1 0 0,0 0 1 0 0,0 0-1 0 0,1 0 1 0 0,-1 0-1 0 0,0 0 0 0 0,1 0 1 0 0,-1 0-1 0 0,1 0 1 0 0,-1 0-1 0 0,1 0 1 0 0,0 0-1 0 0,-1 0 1 0 0,1 0-1 0 0,0 0 1 0 0,0 0-1 0 0,-1 1 0 0 0,1-1 1 0 0,0 0-1 0 0,0 0 1 0 0,0 1-1 0 0,2-2 1 0 0,2-1 449 0 0,1-1 1 0 0,0 1 0 0 0,11-4-1 0 0,18-6 844 0 0,64-13 0 0 0,40 1-867 0 0,-64 12-892 0 0,25-5-1659 0 0,-33 5-4473 0 0,-9 1-1378 0 0</inkml:trace>
  <inkml:trace contextRef="#ctx0" brushRef="#br0" timeOffset="1">1301 2 14279 0 0,'0'0'1103'0'0,"1"0"-720"0"0,3-1 387 0 0,-1 1 1 0 0,0-1 0 0 0,1 1 0 0 0,-1 0 0 0 0,0 0 0 0 0,6 1 0 0 0,-7 0-551 0 0,-1-1 0 0 0,1 1 0 0 0,-1-1 0 0 0,1 1 0 0 0,-1 0 0 0 0,1-1 0 0 0,-1 1 0 0 0,1 0 0 0 0,-1 0 0 0 0,0 0 0 0 0,1 1 0 0 0,-1-1 1 0 0,0 0-1 0 0,0 0 0 0 0,0 1 0 0 0,2 2 0 0 0,1 3 134 0 0,0 0 0 0 0,-1 1 0 0 0,0-1 1 0 0,0 1-1 0 0,0 0 0 0 0,2 14 0 0 0,3 51 441 0 0,-6-44-527 0 0,3 25-143 0 0,-1 1 80 0 0,3-1-1 0 0,19 78 1 0 0,-16-99-493 0 0,17 56-1681 0 0,-20-69 437 0 0,0-1-335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8.594"/>
    </inkml:context>
    <inkml:brush xml:id="br0">
      <inkml:brushProperty name="width" value="0.05" units="cm"/>
      <inkml:brushProperty name="height" value="0.05" units="cm"/>
      <inkml:brushProperty name="color" value="#008C3A"/>
    </inkml:brush>
  </inkml:definitions>
  <inkml:trace contextRef="#ctx0" brushRef="#br0">16 196 10591 0 0,'-2'-3'87'0'0,"0"0"0"0"0,0 0 0 0 0,0 0-1 0 0,0 0 1 0 0,1 0 0 0 0,0 0 0 0 0,-2-4-1 0 0,3 6-67 0 0,0-1-1 0 0,0 1 0 0 0,0 0 1 0 0,0 0-1 0 0,0 0 0 0 0,0-1 1 0 0,0 1-1 0 0,0 0 0 0 0,1 0 1 0 0,-1 0-1 0 0,0 0 0 0 0,1-1 0 0 0,-1 1 1 0 0,1 0-1 0 0,-1 0 0 0 0,1 0 1 0 0,0 0-1 0 0,-1 0 0 0 0,1 0 1 0 0,0 0-1 0 0,0 0 0 0 0,-1 1 1 0 0,1-1-1 0 0,2-1 0 0 0,5-4 551 0 0,1-1 0 0 0,0 1 0 0 0,0 1-1 0 0,1 0 1 0 0,0 0 0 0 0,0 1 0 0 0,0 1 0 0 0,16-5-1 0 0,10 1 2633 0 0,43-3-1 0 0,-61 8-2953 0 0,331-7 898 0 0,-305 9-1113 0 0,211 6-149 0 0,-87-2-320 0 0,112-4-533 0 0,-279 0 1070 0 0,0 0-1 0 0,0 0 0 0 0,0 0 1 0 0,0 0-1 0 0,0 0 1 0 0,0 0-1 0 0,0 0 1 0 0,0 0-1 0 0,0 0 0 0 0,0 0 1 0 0,0 0-1 0 0,0 1 1 0 0,0-1-1 0 0,-1 0 0 0 0,1 1 1 0 0,0-1-1 0 0,0 1 1 0 0,0-1-1 0 0,0 1 1 0 0,0-1-1 0 0,-1 1 0 0 0,1 0 1 0 0,0-1-1 0 0,-1 1 1 0 0,1 0-1 0 0,0 0 1 0 0,-1 0-1 0 0,1-1 0 0 0,-1 1 1 0 0,2 2-1 0 0,-2 0 89 0 0,1 0 0 0 0,-1 0 0 0 0,0 0 0 0 0,1 1 0 0 0,-1-1 1 0 0,-1 0-1 0 0,1 0 0 0 0,-1 6 0 0 0,-3 9 65 0 0,-1 0 0 0 0,-11 29 0 0 0,2-9-23 0 0,0 4-171 0 0,-21 71 240 0 0,28-88-166 0 0,1 1 0 0 0,-3 39 0 0 0,9-52-83 0 0,-1 0 0 0 0,2 0 0 0 0,-1 0-1 0 0,2 0 1 0 0,0-1 0 0 0,6 23 0 0 0,-5-26-36 0 0,1 0-1 0 0,0 0 1 0 0,0 0 0 0 0,1-1-1 0 0,0 1 1 0 0,0-1 0 0 0,1-1-1 0 0,0 1 1 0 0,1-1-1 0 0,7 7 1 0 0,-7-8-24 0 0,0 0 0 0 0,0-1 1 0 0,1 0-1 0 0,-1 0 0 0 0,1-1 0 0 0,0 0 0 0 0,0 0 1 0 0,1-1-1 0 0,-1 0 0 0 0,14 2 0 0 0,-9-3-20 0 0,0 0 0 0 0,-1-1 0 0 0,1-1 0 0 0,0 0 0 0 0,-1 0 1 0 0,1-1-1 0 0,12-4 0 0 0,-8 2-1 0 0,-1-2 0 0 0,0 0 1 0 0,0 0-1 0 0,0-2 1 0 0,0 0-1 0 0,-1-1 0 0 0,-1 0 1 0 0,1-1-1 0 0,-1-1 1 0 0,-1 0-1 0 0,19-19 0 0 0,-25 21 34 0 0,0 0-1 0 0,-1 0 0 0 0,1-1 1 0 0,-2 1-1 0 0,1-2 0 0 0,-1 1 1 0 0,-1 0-1 0 0,0-1 1 0 0,0 0-1 0 0,3-14 0 0 0,-5 11 19 0 0,1-1 0 0 0,-2 0-1 0 0,0 1 1 0 0,-1-1 0 0 0,0 0 0 0 0,-1 0-1 0 0,-3-16 1 0 0,-2 5 35 0 0,0 2-1 0 0,-1-1 0 0 0,-2 1 1 0 0,0 0-1 0 0,-2 0 1 0 0,0 1-1 0 0,-2 1 1 0 0,-21-30-1 0 0,20 33 8 0 0,-1 0 1 0 0,0 1-1 0 0,-1 1 0 0 0,-1 1 1 0 0,0 0-1 0 0,-1 1 0 0 0,-1 0 1 0 0,0 2-1 0 0,-1 0 0 0 0,0 2 1 0 0,-40-16-1 0 0,58 26-108 0 0,0-1 1 0 0,0 0-1 0 0,-1 1 0 0 0,1-1 1 0 0,0 1-1 0 0,0-1 1 0 0,-1 1-1 0 0,1 0 0 0 0,0 0 1 0 0,0 0-1 0 0,-1 1 0 0 0,1-1 1 0 0,0 0-1 0 0,0 1 0 0 0,-1-1 1 0 0,1 1-1 0 0,0 0 0 0 0,0 0 1 0 0,0 0-1 0 0,-3 2 1 0 0,3-2-225 0 0,0 1 0 0 0,0 0 0 0 0,0 0 1 0 0,1 0-1 0 0,-1 0 0 0 0,1 1 0 0 0,-1-1 1 0 0,1 0-1 0 0,0 1 0 0 0,0-1 1 0 0,0 1-1 0 0,0-1 0 0 0,0 1 0 0 0,1-1 1 0 0,-1 1-1 0 0,1 0 0 0 0,-1 2 0 0 0,0 12-1572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9.135"/>
    </inkml:context>
    <inkml:brush xml:id="br0">
      <inkml:brushProperty name="width" value="0.05" units="cm"/>
      <inkml:brushProperty name="height" value="0.05" units="cm"/>
      <inkml:brushProperty name="color" value="#008C3A"/>
    </inkml:brush>
  </inkml:definitions>
  <inkml:trace contextRef="#ctx0" brushRef="#br0">0 312 5983 0 0,'10'19'259'0'0,"-1"-1"0"0"0,7 24 0 0 0,3 13 3861 0 0,4 12 7539 0 0,38 89-3790 0 0,-55-139-7329 0 0,-5-13 42 0 0,-5-10-414 0 0,-4-13-173 0 0,0-1 1 0 0,2 1 0 0 0,0-1 0 0 0,1 0 0 0 0,-4-39 0 0 0,4 7-141 0 0,4-58 0 0 0,1 102 137 0 0,0-28-63 0 0,2 1 0 0 0,1-1-1 0 0,10-45 1 0 0,-12 75 70 0 0,1 1 0 0 0,0-1 0 0 0,0 1 1 0 0,0 0-1 0 0,1 0 0 0 0,0 0 0 0 0,0 0 1 0 0,4-5-1 0 0,-6 9 7 0 0,0 0 1 0 0,0-1-1 0 0,0 1 0 0 0,1 0 0 0 0,-1 0 1 0 0,0 0-1 0 0,0 0 0 0 0,1 0 1 0 0,-1 1-1 0 0,1-1 0 0 0,-1 0 0 0 0,1 1 1 0 0,-1-1-1 0 0,1 1 0 0 0,-1-1 1 0 0,1 1-1 0 0,0 0 0 0 0,-1-1 1 0 0,1 1-1 0 0,-1 0 0 0 0,1 0 0 0 0,0 0 1 0 0,-1 0-1 0 0,1 1 0 0 0,0-1 1 0 0,-1 0-1 0 0,1 1 0 0 0,-1-1 0 0 0,1 1 1 0 0,-1 0-1 0 0,3 1 0 0 0,48 27 115 0 0,44 22-33 0 0,-82-45-83 0 0,1-1 1 0 0,-1 1-1 0 0,1-2 0 0 0,30 5 0 0 0,-23-7-19 0 0,0-2 0 0 0,-1 0 1 0 0,1-1-1 0 0,0-1 0 0 0,0-1 0 0 0,-1-1 0 0 0,0-1 0 0 0,0-1 1 0 0,0-1-1 0 0,36-16 0 0 0,-39 12-120 0 0,-1 0 0 0 0,-1 0 0 0 0,0-2 0 0 0,0 0-1 0 0,23-26 1 0 0,16-13-192 0 0,-26 33 268 0 0,-28 19 74 0 0,1 0 0 0 0,-1 1 0 0 0,0-1 0 0 0,1 0 0 0 0,-1 0 1 0 0,0 1-1 0 0,1-1 0 0 0,-1 1 0 0 0,0-1 0 0 0,1 1 0 0 0,-1 0 1 0 0,0-1-1 0 0,0 1 0 0 0,0 0 0 0 0,0 0 0 0 0,2 1 0 0 0,1 3 51 0 0,1-1 0 0 0,-1 1 0 0 0,-1 0 0 0 0,1 0 0 0 0,-1 0 0 0 0,1 0 0 0 0,2 8 0 0 0,17 44 273 0 0,-15-35-237 0 0,82 186 389 0 0,-74-179-512 0 0,2 0 1 0 0,0-1-1 0 0,38 40 0 0 0,-39-47-250 0 0,0 3-1283 0 0,-9-8-6413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39.517"/>
    </inkml:context>
    <inkml:brush xml:id="br0">
      <inkml:brushProperty name="width" value="0.05" units="cm"/>
      <inkml:brushProperty name="height" value="0.05" units="cm"/>
      <inkml:brushProperty name="color" value="#008C3A"/>
    </inkml:brush>
  </inkml:definitions>
  <inkml:trace contextRef="#ctx0" brushRef="#br0">300 150 15663 0 0,'12'-40'1313'0'0,"0"-3"2937"0"0,-12 41-3995 0 0,0 0 1 0 0,1 0 0 0 0,-1 0-1 0 0,0 0 1 0 0,0 0-1 0 0,0 0 1 0 0,0 0 0 0 0,-1 0-1 0 0,1 0 1 0 0,0 0-1 0 0,-1 0 1 0 0,0 0 0 0 0,1 0-1 0 0,-1 0 1 0 0,0 0-1 0 0,0 0 1 0 0,0 1 0 0 0,0-1-1 0 0,0 0 1 0 0,-1 1-1 0 0,1-1 1 0 0,0 1 0 0 0,-1-1-1 0 0,1 1 1 0 0,-1-1-1 0 0,1 1 1 0 0,-1 0 0 0 0,0 0-1 0 0,0 0 1 0 0,1 0-1 0 0,-1 0 1 0 0,-3-1 0 0 0,0 0-95 0 0,-1 0 1 0 0,0 1 0 0 0,1-1 0 0 0,-1 1 0 0 0,0 0-1 0 0,0 0 1 0 0,0 1 0 0 0,0 0 0 0 0,0 0 0 0 0,-7 1-1 0 0,2 1-119 0 0,1 0 0 0 0,-1 1 0 0 0,1 1 0 0 0,-1-1 0 0 0,1 2 0 0 0,0-1 0 0 0,0 1 0 0 0,1 1 0 0 0,0 0 0 0 0,0 0 0 0 0,-10 10 0 0 0,13-11-43 0 0,0 1-1 0 0,1 0 1 0 0,0 0-1 0 0,0 0 1 0 0,0 1 0 0 0,1 0-1 0 0,0 0 1 0 0,0 0-1 0 0,1 0 1 0 0,0 1 0 0 0,0-1-1 0 0,1 1 1 0 0,0-1-1 0 0,0 1 1 0 0,-1 16 0 0 0,3-13-31 0 0,0-1 1 0 0,0 1-1 0 0,1 0 1 0 0,0 0-1 0 0,1-1 1 0 0,1 1-1 0 0,-1 0 1 0 0,2-1-1 0 0,4 11 1 0 0,-2-8-60 0 0,1 0 1 0 0,1-1-1 0 0,0 0 1 0 0,1 0 0 0 0,0-1-1 0 0,12 12 1 0 0,24 19-413 0 0,2-3-1 0 0,84 55 1 0 0,-78-59 74 0 0,-2 3-1 0 0,60 56 0 0 0,-105-88 567 0 0,0 0 0 0 0,-1 0 1 0 0,0 1-1 0 0,0-1 0 0 0,-1 1 0 0 0,1 0 0 0 0,-2 1 0 0 0,5 9 0 0 0,-7-15-94 0 0,0 0 0 0 0,-1 1 0 0 0,1-1 0 0 0,-1 0-1 0 0,1 1 1 0 0,-1-1 0 0 0,0 1 0 0 0,0-1 0 0 0,0 0-1 0 0,0 1 1 0 0,-1-1 0 0 0,1 0 0 0 0,0 1 0 0 0,-1-1-1 0 0,0 0 1 0 0,0 1 0 0 0,1-1 0 0 0,-1 0 0 0 0,-1 0-1 0 0,1 0 1 0 0,0 0 0 0 0,0 0 0 0 0,-1 0 0 0 0,1 0-1 0 0,-1 0 1 0 0,0-1 0 0 0,1 1 0 0 0,-1 0 0 0 0,0-1-1 0 0,0 0 1 0 0,0 1 0 0 0,-3 0 0 0 0,-5 4 100 0 0,-1-1 0 0 0,0-1 1 0 0,-1 0-1 0 0,1 0 0 0 0,-1-1 1 0 0,0-1-1 0 0,0 1 0 0 0,0-2 1 0 0,-17 0-1 0 0,-6-1 109 0 0,-68-9 0 0 0,-81-31-620 0 0,100 18-2721 0 0,46 14-7478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4.051"/>
    </inkml:context>
    <inkml:brush xml:id="br0">
      <inkml:brushProperty name="width" value="0.05" units="cm"/>
      <inkml:brushProperty name="height" value="0.05" units="cm"/>
      <inkml:brushProperty name="color" value="#008C3A"/>
    </inkml:brush>
  </inkml:definitions>
  <inkml:trace contextRef="#ctx0" brushRef="#br0">1 276 13823 0 0,'0'0'1247'0'0,"1"1"-842"0"0,1 2-30 0 0,0-1 0 0 0,0 0 0 0 0,0 0-1 0 0,1 0 1 0 0,-1 0 0 0 0,1 0 0 0 0,-1-1 0 0 0,1 1-1 0 0,0-1 1 0 0,0 1 0 0 0,-1-1 0 0 0,1 0 0 0 0,0 0-1 0 0,0-1 1 0 0,0 1 0 0 0,0 0 0 0 0,0-1-1 0 0,0 0 1 0 0,0 0 0 0 0,1 0 0 0 0,-1 0 0 0 0,4-1-1 0 0,6-1 232 0 0,0-1 0 0 0,1-1 0 0 0,22-9 0 0 0,-15 5-209 0 0,1 0-309 0 0,0-1-1 0 0,0-1 1 0 0,-1-1-1 0 0,0-1 0 0 0,-1-1 1 0 0,0-1-1 0 0,-2 0 1 0 0,28-27-1 0 0,-42 37-76 0 0,1-1 0 0 0,-2 0 1 0 0,1 0-1 0 0,0 0 0 0 0,-1 0 0 0 0,0-1 0 0 0,0 1 1 0 0,3-12-1 0 0,-5 15-7 0 0,-1 0 1 0 0,1 0-1 0 0,-1-1 1 0 0,0 1-1 0 0,1 0 1 0 0,-1-1-1 0 0,0 1 0 0 0,-1 0 1 0 0,1 0-1 0 0,0-1 1 0 0,-1 1-1 0 0,1 0 1 0 0,-1 0-1 0 0,0 0 1 0 0,0-1-1 0 0,1 1 1 0 0,-2 0-1 0 0,1 0 1 0 0,0 0-1 0 0,0 1 1 0 0,0-1-1 0 0,-1 0 1 0 0,1 0-1 0 0,-1 1 0 0 0,0-1 1 0 0,-2-1-1 0 0,-1-1 24 0 0,0 1 1 0 0,0 0-1 0 0,0 1 0 0 0,-1-1 0 0 0,1 1 0 0 0,-1 0 0 0 0,0 0 0 0 0,1 1 0 0 0,-1 0 0 0 0,0 0 0 0 0,0 0 0 0 0,0 1 0 0 0,0-1 0 0 0,-8 2 0 0 0,0 0 46 0 0,-1 1 0 0 0,1 0 0 0 0,0 1 0 0 0,-25 9 0 0 0,28-8-10 0 0,1 1-1 0 0,0 0 1 0 0,-1 1-1 0 0,2 0 1 0 0,-1 0 0 0 0,1 1-1 0 0,0 1 1 0 0,0-1-1 0 0,1 1 1 0 0,0 1-1 0 0,0 0 1 0 0,1 0 0 0 0,0 0-1 0 0,1 1 1 0 0,-8 16-1 0 0,10-19-37 0 0,1 0 0 0 0,1 1 0 0 0,-1-1 0 0 0,1 0-1 0 0,0 1 1 0 0,1 0 0 0 0,0-1 0 0 0,0 1 0 0 0,0 0-1 0 0,1-1 1 0 0,0 1 0 0 0,1 0 0 0 0,0-1 0 0 0,0 1 0 0 0,1 0-1 0 0,0-1 1 0 0,0 1 0 0 0,0-1 0 0 0,1 0 0 0 0,0 0-1 0 0,1 0 1 0 0,0 0 0 0 0,0-1 0 0 0,6 9 0 0 0,-3-7-11 0 0,1 0-1 0 0,0-1 1 0 0,0 1 0 0 0,1-2 0 0 0,0 1 0 0 0,0-1 0 0 0,1 0 0 0 0,0-1 0 0 0,0 0-1 0 0,0-1 1 0 0,0 0 0 0 0,1-1 0 0 0,-1 0 0 0 0,16 3 0 0 0,-4-3-252 0 0,0-1 0 0 0,1 0 0 0 0,0-2 0 0 0,-1 0 1 0 0,1-1-1 0 0,24-6 0 0 0,-33 5-813 0 0,1-2-1 0 0,25-8 1 0 0,-13-2-7020 0 0,-13 4 411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4.409"/>
    </inkml:context>
    <inkml:brush xml:id="br0">
      <inkml:brushProperty name="width" value="0.05" units="cm"/>
      <inkml:brushProperty name="height" value="0.05" units="cm"/>
      <inkml:brushProperty name="color" value="#008C3A"/>
    </inkml:brush>
  </inkml:definitions>
  <inkml:trace contextRef="#ctx0" brushRef="#br0">1 0 16207 0 0,'0'0'1470'0'0,"1"0"-1209"0"0,4 0 177 0 0,0 1-1 0 0,0-1 1 0 0,0 1 0 0 0,-1 0-1 0 0,1 0 1 0 0,0 0 0 0 0,-1 1 0 0 0,1 0-1 0 0,-1 0 1 0 0,1 0 0 0 0,-1 0-1 0 0,0 1 1 0 0,0-1 0 0 0,0 1-1 0 0,0 0 1 0 0,0 0 0 0 0,-1 1 0 0 0,5 4-1 0 0,-2 0-73 0 0,0 0-1 0 0,-1 1 1 0 0,1 0 0 0 0,-2 0-1 0 0,1 0 1 0 0,-1 0-1 0 0,3 11 1 0 0,0 7 4 0 0,0 1 0 0 0,-2 0 0 0 0,3 49 0 0 0,-6 88 74 0 0,-2-58-24 0 0,0-97-499 0 0,5 124-513 0 0,-2-101-1670 0 0,1 0-1 0 0,9 34 1 0 0,-5-42-6628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4.765"/>
    </inkml:context>
    <inkml:brush xml:id="br0">
      <inkml:brushProperty name="width" value="0.05" units="cm"/>
      <inkml:brushProperty name="height" value="0.05" units="cm"/>
      <inkml:brushProperty name="color" value="#008C3A"/>
    </inkml:brush>
  </inkml:definitions>
  <inkml:trace contextRef="#ctx0" brushRef="#br0">2 352 16671 0 0,'0'-3'261'0'0,"-1"0"-1"0"0,1 0 1 0 0,-1 0-1 0 0,1-1 1 0 0,0 1-1 0 0,0 0 1 0 0,1 0-1 0 0,-1-1 1 0 0,1 1-1 0 0,-1 0 1 0 0,1 0-1 0 0,0 0 1 0 0,0 0-1 0 0,1 0 1 0 0,-1 0-1 0 0,0 0 1 0 0,1 0-1 0 0,0 1 1 0 0,0-1-1 0 0,4-4 1 0 0,0 1 220 0 0,0 1-1 0 0,1 0 1 0 0,0 0 0 0 0,0 0 0 0 0,0 1-1 0 0,16-7 1 0 0,29-10-281 0 0,30-15-167 0 0,-73 31-123 0 0,-1 1 1 0 0,0-2-1 0 0,0 1 0 0 0,0-1 1 0 0,0 0-1 0 0,12-14 0 0 0,-18 17 74 0 0,-1 1 0 0 0,1 0 0 0 0,0-1 0 0 0,-1 1 0 0 0,1-1-1 0 0,-1 0 1 0 0,0 1 0 0 0,0-1 0 0 0,0 0 0 0 0,0 0 0 0 0,0 0 0 0 0,-1 0-1 0 0,1 0 1 0 0,-1 1 0 0 0,0-1 0 0 0,0 0 0 0 0,0 0 0 0 0,-1-5-1 0 0,0 4 50 0 0,0 1 0 0 0,0-1 0 0 0,0 0 0 0 0,-1 1-1 0 0,1-1 1 0 0,-1 1 0 0 0,0 0 0 0 0,0-1 0 0 0,-1 1-1 0 0,1 0 1 0 0,0 0 0 0 0,-1 1 0 0 0,-3-4 0 0 0,3 3 41 0 0,0 0 0 0 0,-1 1 1 0 0,1-1-1 0 0,0 1 0 0 0,-1 0 0 0 0,0 0 1 0 0,0 0-1 0 0,1 0 0 0 0,-1 1 1 0 0,0 0-1 0 0,0-1 0 0 0,-1 1 1 0 0,1 1-1 0 0,0-1 0 0 0,0 1 1 0 0,0-1-1 0 0,0 1 0 0 0,-1 0 1 0 0,1 1-1 0 0,0-1 0 0 0,0 1 1 0 0,0 0-1 0 0,0 0 0 0 0,0 0 0 0 0,0 0 1 0 0,-7 4-1 0 0,5-1 18 0 0,0 0 0 0 0,0 1 0 0 0,0 0-1 0 0,1 0 1 0 0,-1 0 0 0 0,1 0 0 0 0,1 1 0 0 0,-1 0 0 0 0,1 0-1 0 0,0 1 1 0 0,0-1 0 0 0,1 1 0 0 0,-1 0 0 0 0,2 0 0 0 0,-3 7-1 0 0,-5 14 202 0 0,1 1 0 0 0,-6 39 0 0 0,13-54-222 0 0,1 0 0 0 0,0 0-1 0 0,1 0 1 0 0,0 1-1 0 0,1-1 1 0 0,6 28 0 0 0,-6-37-61 0 0,1 0 1 0 0,-1 0 0 0 0,1 0-1 0 0,0 0 1 0 0,1 0 0 0 0,-1-1-1 0 0,1 1 1 0 0,0-1 0 0 0,0 0-1 0 0,0 0 1 0 0,0 0 0 0 0,1 0-1 0 0,5 4 1 0 0,-4-4-50 0 0,1 0 0 0 0,0-1 0 0 0,0 1 0 0 0,0-1 1 0 0,0 0-1 0 0,0-1 0 0 0,1 1 0 0 0,13 2 0 0 0,-3-3-381 0 0,1 0 1 0 0,-1-1-1 0 0,0-1 1 0 0,1-1-1 0 0,-1 0 1 0 0,1-1-1 0 0,16-4 0 0 0,77-22-6297 0 0,-74 19 4285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5.125"/>
    </inkml:context>
    <inkml:brush xml:id="br0">
      <inkml:brushProperty name="width" value="0.05" units="cm"/>
      <inkml:brushProperty name="height" value="0.05" units="cm"/>
      <inkml:brushProperty name="color" value="#008C3A"/>
    </inkml:brush>
  </inkml:definitions>
  <inkml:trace contextRef="#ctx0" brushRef="#br0">216 124 8287 0 0,'-3'-13'-222'0'0,"0"-1"3333"0"0,-9-27 0 0 0,10 36-2297 0 0,0 1 1 0 0,0 0-1 0 0,0 0 1 0 0,-1 0-1 0 0,1 0 1 0 0,-1 0-1 0 0,0 0 1 0 0,0 1-1 0 0,-1 0 0 0 0,-3-4 1 0 0,6 6-640 0 0,-1 0 1 0 0,0 0-1 0 0,1 0 0 0 0,-1 0 1 0 0,0 0-1 0 0,1 1 1 0 0,-1-1-1 0 0,0 0 0 0 0,0 1 1 0 0,0-1-1 0 0,0 1 1 0 0,0 0-1 0 0,1-1 0 0 0,-1 1 1 0 0,0 0-1 0 0,0 0 1 0 0,0 1-1 0 0,0-1 0 0 0,0 0 1 0 0,0 0-1 0 0,0 1 1 0 0,0 0-1 0 0,1-1 0 0 0,-1 1 1 0 0,0 0-1 0 0,0 0 1 0 0,-2 1-1 0 0,-1 1-59 0 0,1 1 1 0 0,0-1 0 0 0,0 0-1 0 0,0 1 1 0 0,0 0-1 0 0,1 0 1 0 0,0 0-1 0 0,-5 8 1 0 0,-3 6 71 0 0,1 1 1 0 0,0 1-1 0 0,2 0 1 0 0,0 0 0 0 0,1 1-1 0 0,2 0 1 0 0,0 0-1 0 0,-3 27 1 0 0,8-40-167 0 0,0 1 0 0 0,0 0 0 0 0,1-1 0 0 0,0 1-1 0 0,0 0 1 0 0,1-1 0 0 0,0 1 0 0 0,1-1 0 0 0,-1 0 0 0 0,2 0 0 0 0,-1 0 0 0 0,1 0 0 0 0,5 7-1 0 0,-5-9-42 0 0,1 0-1 0 0,-1-1 0 0 0,1 0 0 0 0,0 1 0 0 0,0-2 1 0 0,1 1-1 0 0,-1-1 0 0 0,1 0 0 0 0,0 0 1 0 0,0 0-1 0 0,1-1 0 0 0,-1 0 0 0 0,1 0 0 0 0,-1 0 1 0 0,1-1-1 0 0,8 1 0 0 0,-8-1-201 0 0,1-1 1 0 0,-1 0-1 0 0,0-1 0 0 0,1 1 1 0 0,-1-2-1 0 0,0 1 0 0 0,1-1 1 0 0,9-2-1 0 0,-9 1-723 0 0,0-1 1 0 0,1 0-1 0 0,-1-1 1 0 0,0 0-1 0 0,-1 0 1 0 0,12-9-1 0 0,-5 3-1287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5.471"/>
    </inkml:context>
    <inkml:brush xml:id="br0">
      <inkml:brushProperty name="width" value="0.05" units="cm"/>
      <inkml:brushProperty name="height" value="0.05" units="cm"/>
      <inkml:brushProperty name="color" value="#008C3A"/>
    </inkml:brush>
  </inkml:definitions>
  <inkml:trace contextRef="#ctx0" brushRef="#br0">15 20 17335 0 0,'-3'-7'1572'0'0,"-8"-5"3610"0"0,11 12-5128 0 0,1 11 3103 0 0,1-4-3985 0 0,11 43 1688 0 0,11 90-1 0 0,-21-110-698 0 0,2 17 67 0 0,0 48-1 0 0,-7-13-154 0 0,4 245-1331 0 0,1-189-4781 0 0,-1-112-1969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6.078"/>
    </inkml:context>
    <inkml:brush xml:id="br0">
      <inkml:brushProperty name="width" value="0.05" units="cm"/>
      <inkml:brushProperty name="height" value="0.05" units="cm"/>
      <inkml:brushProperty name="color" value="#008C3A"/>
    </inkml:brush>
  </inkml:definitions>
  <inkml:trace contextRef="#ctx0" brushRef="#br0">1 138 5527 0 0,'6'-30'151'0'0,"-5"26"543"0"0,1-1 1 0 0,0 1 0 0 0,0 0 0 0 0,1-1 0 0 0,-1 1 0 0 0,1 0-1 0 0,4-5 1 0 0,-5 7-194 0 0,1-1 0 0 0,-1 1 0 0 0,0 0 0 0 0,1 0 0 0 0,-1 0 0 0 0,1 1 0 0 0,0-1 0 0 0,0 1 0 0 0,0-1 0 0 0,-1 1 0 0 0,7-2 0 0 0,-6 3-395 0 0,1-1 1 0 0,-1 1-1 0 0,0 0 0 0 0,0 0 1 0 0,0 0-1 0 0,1 0 0 0 0,-1 0 0 0 0,4 1 1 0 0,0 1 134 0 0,1 0 1 0 0,0 1 0 0 0,0 0 0 0 0,-1 0 0 0 0,0 1 0 0 0,1-1 0 0 0,-1 2 0 0 0,-1-1-1 0 0,1 1 1 0 0,7 7 0 0 0,-6-5-4 0 0,0 2-1 0 0,-1-1 1 0 0,0 1-1 0 0,0 0 1 0 0,-1 0 0 0 0,9 20-1 0 0,-8-13 125 0 0,-1 0-1 0 0,0 1 0 0 0,-1 0 1 0 0,-1 0-1 0 0,-1 0 0 0 0,0 0 1 0 0,-1 1-1 0 0,-1-1 0 0 0,-2 26 1 0 0,-1-24 258 0 0,0 0 0 0 0,-1 0 1 0 0,-1 0-1 0 0,-11 32 0 0 0,14-50 215 0 0,-16-25-537 0 0,15 18-297 0 0,0 0 0 0 0,0 0 0 0 0,1-1 0 0 0,0 1 0 0 0,0 0 0 0 0,1-1 0 0 0,-1 1 0 0 0,2-1 0 0 0,-1 1 0 0 0,0-1 0 0 0,3-9 0 0 0,2-5-165 0 0,0 0-1 0 0,10-23 1 0 0,-4 17-200 0 0,1 1 0 0 0,24-42-1 0 0,-26 54 129 0 0,0 0 0 0 0,0 0-1 0 0,2 1 1 0 0,-1 0 0 0 0,26-20-1 0 0,-28 26 152 0 0,0 1 0 0 0,1 0 0 0 0,-1 0-1 0 0,1 1 1 0 0,21-7 0 0 0,-25 10 49 0 0,1 0 0 0 0,0 1 0 0 0,0-1 1 0 0,0 1-1 0 0,0 1 0 0 0,0-1 0 0 0,0 1 0 0 0,0 0 1 0 0,0 1-1 0 0,11 2 0 0 0,-17-3 48 0 0,1 0-1 0 0,0 1 1 0 0,-1-1 0 0 0,1 1-1 0 0,0 0 1 0 0,-1 0 0 0 0,1-1-1 0 0,-1 1 1 0 0,1 0-1 0 0,-1 0 1 0 0,0 0 0 0 0,1 1-1 0 0,-1-1 1 0 0,0 0 0 0 0,0 0-1 0 0,0 1 1 0 0,0-1-1 0 0,0 1 1 0 0,0-1 0 0 0,1 2-1 0 0,-1 0 39 0 0,0 0 1 0 0,-1 0-1 0 0,1 0 0 0 0,0 0 0 0 0,-1 0 0 0 0,0 0 0 0 0,0 0 1 0 0,0 0-1 0 0,0 0 0 0 0,-1 5 0 0 0,-2 4 138 0 0,0 1 0 0 0,-1-1 0 0 0,-1-1 0 0 0,-7 17 0 0 0,0-3 84 0 0,1 2-1 0 0,0 0 1 0 0,-7 35 0 0 0,16-51-229 0 0,-1 0 1 0 0,2 1-1 0 0,-1-1 1 0 0,2 1-1 0 0,-1 0 1 0 0,4 20-1 0 0,-3-28-41 0 0,1 0-1 0 0,0 0 1 0 0,0-1 0 0 0,0 1-1 0 0,0 0 1 0 0,1-1 0 0 0,-1 1-1 0 0,1-1 1 0 0,0 0 0 0 0,0 1-1 0 0,0-1 1 0 0,1 0-1 0 0,-1 0 1 0 0,1 0 0 0 0,-1-1-1 0 0,1 1 1 0 0,0 0 0 0 0,0-1-1 0 0,1 0 1 0 0,-1 0 0 0 0,0 0-1 0 0,1 0 1 0 0,-1-1-1 0 0,6 3 1 0 0,0-2-26 0 0,1 0 0 0 0,0 0-1 0 0,-1-1 1 0 0,1 0 0 0 0,0 0 0 0 0,0-1-1 0 0,0-1 1 0 0,16-2 0 0 0,-14 1-120 0 0,0-1 1 0 0,0 0-1 0 0,0-1 0 0 0,0 0 0 0 0,-1 0 1 0 0,18-11-1 0 0,-25 12 82 0 0,0 1 0 0 0,0-1 0 0 0,0 0 0 0 0,0 0 0 0 0,-1 0 1 0 0,0-1-1 0 0,0 1 0 0 0,0-1 0 0 0,0 0 0 0 0,0 0 0 0 0,-1 0 0 0 0,1 0 0 0 0,-1 0 0 0 0,0-1 0 0 0,2-7 0 0 0,-2 6 21 0 0,-1 0 0 0 0,-1-1 0 0 0,1 1 0 0 0,-1-1 0 0 0,0 1 0 0 0,0-1 0 0 0,-1 0 0 0 0,0 1 0 0 0,0 0 0 0 0,0-1 0 0 0,-3-5 0 0 0,-20-58 31 0 0,-5-14 1 0 0,25 70 29 0 0,1 1 0 0 0,0-1 0 0 0,1 0 1 0 0,0-17-1 0 0,2 27-4 0 0,0 1 1 0 0,0 0 0 0 0,1 0-1 0 0,-1-1 1 0 0,1 1 0 0 0,0 0-1 0 0,0 0 1 0 0,0 0 0 0 0,0 0-1 0 0,0 0 1 0 0,1 0 0 0 0,-1 0-1 0 0,3-3 1 0 0,-3 5-8 0 0,0-1 0 0 0,1 0 0 0 0,0 1 0 0 0,-1 0 0 0 0,1-1 0 0 0,0 1 0 0 0,-1 0 0 0 0,1 0 0 0 0,0 0 0 0 0,0 0 0 0 0,0 0 0 0 0,0 1 0 0 0,0-1 0 0 0,0 1 0 0 0,0-1 0 0 0,0 1 0 0 0,0 0 0 0 0,0-1-1 0 0,1 1 1 0 0,-1 0 0 0 0,3 1 0 0 0,6 0 4 0 0,1 0-1 0 0,0 1 0 0 0,-1 1 0 0 0,1 0 0 0 0,-1 0 0 0 0,0 1 1 0 0,0 1-1 0 0,0 0 0 0 0,0 0 0 0 0,-1 1 0 0 0,0 0 0 0 0,0 1 1 0 0,-1 0-1 0 0,0 1 0 0 0,9 8 0 0 0,-14-11 25 0 0,0 0 1 0 0,0 0-1 0 0,0 1 0 0 0,-1-1 0 0 0,0 1 0 0 0,0 0 1 0 0,-1 0-1 0 0,1 0 0 0 0,-1 0 0 0 0,0 0 0 0 0,-1 1 1 0 0,2 9-1 0 0,-2 4 137 0 0,0 0 0 0 0,-3 33 1 0 0,2-53-175 0 0,-1 14 145 0 0,1-14-142 0 0,0 1-1 0 0,1-1 1 0 0,-1 1 0 0 0,0-1 0 0 0,0 0-1 0 0,0 1 1 0 0,0-1 0 0 0,0 1-1 0 0,1-1 1 0 0,-1 1 0 0 0,0-1-1 0 0,0 1 1 0 0,1-1 0 0 0,-1 0 0 0 0,0 1-1 0 0,1-1 1 0 0,-1 0 0 0 0,0 1-1 0 0,1-1 1 0 0,-1 0 0 0 0,0 1-1 0 0,1-1 1 0 0,-1 0 0 0 0,1 0 0 0 0,-1 0-1 0 0,1 1 1 0 0,-1-1 0 0 0,0 0-1 0 0,1 0 1 0 0,-1 0 0 0 0,1 0-1 0 0,-1 0 1 0 0,1 0 0 0 0,-1 0 0 0 0,1 0-1 0 0,-1 0 1 0 0,1 0 0 0 0,-1 0-1 0 0,1 0 1 0 0,-1 0 0 0 0,1 0 0 0 0,-1 0-1 0 0,1 0 1 0 0,-1-1 0 0 0,0 1-1 0 0,1 0 1 0 0,-1 0 0 0 0,1-1-1 0 0,0 1 1 0 0,-1-1-2 0 0,3 0 1 0 0,0 0 0 0 0,0-1 0 0 0,-1 1 0 0 0,1-1 0 0 0,-1 0 0 0 0,1 0 0 0 0,-1 0 0 0 0,0 0 0 0 0,0 0 0 0 0,3-4 0 0 0,18-29 32 0 0,-12 17-26 0 0,5-6 7 0 0,23-33 96 0 0,-34 51-95 0 0,0 0 1 0 0,0 0-1 0 0,1 0 0 0 0,0 1 1 0 0,0 0-1 0 0,9-6 0 0 0,-14 10 72 0 0,1 2 16 0 0,1 0-49 0 0,0 0 1 0 0,0 1-1 0 0,0-1 1 0 0,0 1-1 0 0,0 0 0 0 0,0 0 1 0 0,-1 0-1 0 0,1 0 1 0 0,-1 0-1 0 0,1 0 0 0 0,-1 1 1 0 0,0-1-1 0 0,0 1 1 0 0,0-1-1 0 0,3 6 0 0 0,1 5 97 0 0,0 0 0 0 0,7 20 0 0 0,0 3-74 0 0,-7-23-743 0 0,-2-2 1032 0 0,2 0 1 0 0,-1 0-1 0 0,14 18 1 0 0,-17-26-624 0 0,0-1 1 0 0,0 1-1 0 0,0-1 0 0 0,1 0 1 0 0,-1 0-1 0 0,1 0 0 0 0,-1 0 1 0 0,5 2-1 0 0,-5-4-321 0 0,0 1-1 0 0,0 0 1 0 0,0-1 0 0 0,0 1-1 0 0,0-1 1 0 0,0 1 0 0 0,0-1-1 0 0,0 0 1 0 0,0 0 0 0 0,0 0 0 0 0,0 0-1 0 0,0 0 1 0 0,0-1 0 0 0,3 0-1 0 0,8-3-8342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6.438"/>
    </inkml:context>
    <inkml:brush xml:id="br0">
      <inkml:brushProperty name="width" value="0.05" units="cm"/>
      <inkml:brushProperty name="height" value="0.05" units="cm"/>
      <inkml:brushProperty name="color" value="#008C3A"/>
    </inkml:brush>
  </inkml:definitions>
  <inkml:trace contextRef="#ctx0" brushRef="#br0">279 69 6447 0 0,'-7'-7'978'0'0,"-1"1"1"0"0,-10-8-1 0 0,9 8 1504 0 0,-1 0 0 0 0,1 1 0 0 0,-1 1 0 0 0,0 0 1 0 0,0 0-1 0 0,0 0 0 0 0,-16-2 0 0 0,-9 3-2555 0 0,34 3 133 0 0,-8 2 222 0 0,8-1-262 0 0,-1 1 1 0 0,1-1-1 0 0,0 0 0 0 0,0 0 1 0 0,0 1-1 0 0,0-1 0 0 0,0 1 1 0 0,-1 2-1 0 0,1-1-20 0 0,0-1 0 0 0,0 1 0 0 0,0-1 0 0 0,0 1 0 0 0,1-1 0 0 0,-1 1 0 0 0,1 0 0 0 0,0-1-1 0 0,0 1 1 0 0,0 0 0 0 0,0-1 0 0 0,0 1 0 0 0,0 0 0 0 0,1 2 0 0 0,1 0-28 0 0,-1 0 1 0 0,1 0-1 0 0,0-1 0 0 0,0 1 1 0 0,1-1-1 0 0,5 9 0 0 0,2 0-126 0 0,1-1 0 0 0,1 0-1 0 0,20 16 1 0 0,-14-13-81 0 0,8 7-155 0 0,-1 0-1 0 0,32 37 1 0 0,-51-52 373 0 0,0 0 1 0 0,-1 1-1 0 0,0 0 0 0 0,0 0 0 0 0,-1 0 0 0 0,0 0 0 0 0,0 1 1 0 0,-1-1-1 0 0,0 1 0 0 0,0 0 0 0 0,-1 0 0 0 0,-1 0 1 0 0,2 18-1 0 0,-3-21 109 0 0,-1 0 1 0 0,0 0-1 0 0,0 0 1 0 0,-1 0 0 0 0,1 0-1 0 0,-1 0 1 0 0,-1 0-1 0 0,1 0 1 0 0,-1-1-1 0 0,0 1 1 0 0,0-1-1 0 0,0 0 1 0 0,-1 0 0 0 0,0 0-1 0 0,0 0 1 0 0,0-1-1 0 0,0 0 1 0 0,-1 0-1 0 0,0 0 1 0 0,-5 3-1 0 0,-5 3 228 0 0,0-1-1 0 0,0 0 1 0 0,-1-2-1 0 0,0 0 0 0 0,-32 10 1 0 0,38-15-229 0 0,0 1 1 0 0,0-2-1 0 0,0 1 1 0 0,-1-1-1 0 0,-16-1 1 0 0,22 0-117 0 0,0-1 0 0 0,0 1 1 0 0,0-1-1 0 0,0 0 0 0 0,0 0 1 0 0,0-1-1 0 0,0 0 0 0 0,0 1 1 0 0,1-2-1 0 0,-1 1 1 0 0,1 0-1 0 0,-1-1 0 0 0,-5-4 1 0 0,9 5-135 0 0,0 1 0 0 0,-1-1 0 0 0,1 0 0 0 0,0 0 0 0 0,0 1 0 0 0,0-1 0 0 0,0 0 0 0 0,0 0 0 0 0,0 0 0 0 0,0 0 1 0 0,1 0-1 0 0,-1 0 0 0 0,1 0 0 0 0,-1-1 0 0 0,1 1 0 0 0,0 0 0 0 0,0 0 0 0 0,0 0 0 0 0,0 0 0 0 0,0 0 0 0 0,1-1 0 0 0,-1 1 1 0 0,1 0-1 0 0,-1 0 0 0 0,2-3 0 0 0,6-11-1316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6.807"/>
    </inkml:context>
    <inkml:brush xml:id="br0">
      <inkml:brushProperty name="width" value="0.05" units="cm"/>
      <inkml:brushProperty name="height" value="0.05" units="cm"/>
      <inkml:brushProperty name="color" value="#008C3A"/>
    </inkml:brush>
  </inkml:definitions>
  <inkml:trace contextRef="#ctx0" brushRef="#br0">1 11 15199 0 0,'2'0'1172'0'0,"32"3"2346"0"0,1-2 0 0 0,63-6 0 0 0,-33 1-2911 0 0,-22-1-501 0 0,-41 5-633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7.154"/>
    </inkml:context>
    <inkml:brush xml:id="br0">
      <inkml:brushProperty name="width" value="0.05" units="cm"/>
      <inkml:brushProperty name="height" value="0.05" units="cm"/>
      <inkml:brushProperty name="color" value="#008C3A"/>
    </inkml:brush>
  </inkml:definitions>
  <inkml:trace contextRef="#ctx0" brushRef="#br0">0 21 17967 0 0,'0'0'1920'0'0,"9"7"-1856"0"0,-1-2-64 0 0,1 0 1024 0 0,1-2 200 0 0,3-3 40 0 0,4-2 8 0 0,1 1-816 0 0,6-3-160 0 0,3-2-32 0 0,2-1-8 0 0,3 0-952 0 0,1 0-192 0 0,3 1-40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7.610"/>
    </inkml:context>
    <inkml:brush xml:id="br0">
      <inkml:brushProperty name="width" value="0.05" units="cm"/>
      <inkml:brushProperty name="height" value="0.05" units="cm"/>
      <inkml:brushProperty name="color" value="#008C3A"/>
    </inkml:brush>
  </inkml:definitions>
  <inkml:trace contextRef="#ctx0" brushRef="#br0">0 11 11055 0 0,'2'-11'14520'0'0,"8"70"-12887"0"0,4 101 1 0 0,-6-43-1134 0 0,0-35-252 0 0,4 1 1 0 0,30 109-1 0 0,-27-143-348 0 0,8 26-1118 0 0,-12-23-2967 0 0,-10-43 2424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8.040"/>
    </inkml:context>
    <inkml:brush xml:id="br0">
      <inkml:brushProperty name="width" value="0.05" units="cm"/>
      <inkml:brushProperty name="height" value="0.05" units="cm"/>
      <inkml:brushProperty name="color" value="#008C3A"/>
    </inkml:brush>
  </inkml:definitions>
  <inkml:trace contextRef="#ctx0" brushRef="#br0">11 102 455 0 0,'18'-36'322'0'0,"-9"18"2428"0"0,-1 1 3830 0 0,-8 16-6197 0 0,1-1 0 0 0,0 0 1 0 0,1 0-1 0 0,-1 0 0 0 0,0 0 0 0 0,1 1 0 0 0,-1-1 0 0 0,1 0 0 0 0,-1 1 0 0 0,1-1 0 0 0,-1 1 0 0 0,1 0 0 0 0,0 0 0 0 0,0-1 0 0 0,0 1 1 0 0,0 0-1 0 0,0 1 0 0 0,0-1 0 0 0,0 0 0 0 0,0 1 0 0 0,0-1 0 0 0,0 1 0 0 0,0-1 0 0 0,3 1 0 0 0,5 0 467 0 0,0-1 0 0 0,1 2 0 0 0,18 3-1 0 0,-15-2-254 0 0,173 27 2143 0 0,-149-21-2330 0 0,0 2-1 0 0,67 27 1 0 0,-93-31-313 0 0,-1 0-1 0 0,1 0 1 0 0,-1 1-1 0 0,-1 1 1 0 0,1 0-1 0 0,-1 0 1 0 0,0 1 0 0 0,-1 0-1 0 0,8 11 1 0 0,-12-15-30 0 0,-1 1 1 0 0,0-1-1 0 0,-1 1 1 0 0,1 0 0 0 0,-1 1-1 0 0,0-1 1 0 0,-1 1-1 0 0,0-1 1 0 0,0 1 0 0 0,0 0-1 0 0,-1 0 1 0 0,0 0-1 0 0,0-1 1 0 0,0 1 0 0 0,-1 0-1 0 0,0 0 1 0 0,-1 0-1 0 0,-1 11 1 0 0,-1-8 22 0 0,0 0 1 0 0,0 0-1 0 0,-1-1 1 0 0,0 1-1 0 0,-1-1 1 0 0,0 1-1 0 0,0-2 1 0 0,-1 1-1 0 0,-1 0 1 0 0,1-1-1 0 0,-1-1 0 0 0,0 1 1 0 0,-1-1-1 0 0,0 0 1 0 0,0 0-1 0 0,-1-1 1 0 0,-16 9-1 0 0,6-5-12 0 0,0-2-1 0 0,-1 0 1 0 0,0-1 0 0 0,0 0-1 0 0,0-2 1 0 0,-1-1 0 0 0,-40 4-1 0 0,13-5-218 0 0,0-3-1 0 0,0-1 0 0 0,-70-11 1 0 0,104 9-691 0 0,0 0 1 0 0,0-1 0 0 0,-24-10-1 0 0,24 8-607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49.359"/>
    </inkml:context>
    <inkml:brush xml:id="br0">
      <inkml:brushProperty name="width" value="0.05" units="cm"/>
      <inkml:brushProperty name="height" value="0.05" units="cm"/>
      <inkml:brushProperty name="color" value="#008C3A"/>
    </inkml:brush>
  </inkml:definitions>
  <inkml:trace contextRef="#ctx0" brushRef="#br0">192 0 12895 0 0,'0'0'7051'0'0,"-1"2"-5826"0"0,-1 8-398 0 0,-2 0 0 0 0,1 1 0 0 0,-1-1 0 0 0,-10 16 0 0 0,-1 4-145 0 0,-15 40-109 0 0,3 1 0 0 0,3 1 0 0 0,-17 86 0 0 0,31-105-251 0 0,2 1 1 0 0,3-1-1 0 0,2 1 1 0 0,2 0-1 0 0,8 67 1 0 0,-2-85-601 0 0,2-1 0 0 0,0-1 0 0 0,3 1 0 0 0,23 57 0 0 0,-24-73-158 0 0,0 0 0 0 0,1 0-1 0 0,1-1 1 0 0,1-1 0 0 0,0 1-1 0 0,2-2 1 0 0,0 0 0 0 0,0-1-1 0 0,23 18 1 0 0,-7-12-8571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0.019"/>
    </inkml:context>
    <inkml:brush xml:id="br0">
      <inkml:brushProperty name="width" value="0.05" units="cm"/>
      <inkml:brushProperty name="height" value="0.05" units="cm"/>
      <inkml:brushProperty name="color" value="#008C3A"/>
    </inkml:brush>
  </inkml:definitions>
  <inkml:trace contextRef="#ctx0" brushRef="#br0">394 1 16415 0 0,'0'0'6773'0'0,"-2"0"-5742"0"0,-23 11 168 0 0,0 1 1 0 0,1 1-1 0 0,-39 26 0 0 0,12-6-560 0 0,-10 1-369 0 0,-49 33 140 0 0,107-65-411 0 0,0 0 1 0 0,0 1-1 0 0,1-1 0 0 0,-1 1 0 0 0,1 0 1 0 0,0 0-1 0 0,0-1 0 0 0,0 1 1 0 0,0 1-1 0 0,0-1 0 0 0,1 0 1 0 0,-1 0-1 0 0,1 1 0 0 0,-1 4 0 0 0,2-6-11 0 0,1 0 1 0 0,-1-1-1 0 0,1 1 0 0 0,-1-1 0 0 0,1 1 0 0 0,0-1 0 0 0,0 1 0 0 0,-1-1 0 0 0,1 0 0 0 0,0 1 0 0 0,0-1 0 0 0,1 0 1 0 0,-1 0-1 0 0,0 0 0 0 0,2 2 0 0 0,-1-1-11 0 0,4 3-59 0 0,0-1 0 0 0,0 1 0 0 0,0-1 0 0 0,1 0 0 0 0,-1 0 0 0 0,1-1 0 0 0,0 1 0 0 0,0-2 0 0 0,12 4-1 0 0,10 1-376 0 0,34 3 0 0 0,-17-3-58 0 0,127 32-1086 0 0,-147-31 1545 0 0,0 1 0 0 0,-1 1 0 0 0,-1 2 0 0 0,37 21 0 0 0,-55-29 143 0 0,-1 0 0 0 0,0 0 0 0 0,1 0 1 0 0,-2 1-1 0 0,1-1 0 0 0,0 1 0 0 0,-1 0 1 0 0,0 1-1 0 0,4 6 0 0 0,-7-10-7 0 0,0 0-1 0 0,0 0 1 0 0,0 1 0 0 0,0-1-1 0 0,-1 0 1 0 0,1 0 0 0 0,-1 1-1 0 0,1-1 1 0 0,-1 1-1 0 0,0-1 1 0 0,0 0 0 0 0,0 1-1 0 0,0-1 1 0 0,0 0 0 0 0,0 1-1 0 0,-1-1 1 0 0,1 0 0 0 0,-1 1-1 0 0,0-1 1 0 0,0 0 0 0 0,0 0-1 0 0,0 0 1 0 0,0 1 0 0 0,0-1-1 0 0,0 0 1 0 0,-1 0-1 0 0,1-1 1 0 0,-3 4 0 0 0,-2 0 40 0 0,0 0 0 0 0,0 0 0 0 0,0 0 0 0 0,-1-1 0 0 0,1 1 0 0 0,-1-2 0 0 0,0 1-1 0 0,-1-1 1 0 0,1 0 0 0 0,0 0 0 0 0,-1-1 0 0 0,0 0 0 0 0,1-1 0 0 0,-1 1 0 0 0,0-1 0 0 0,0-1 0 0 0,0 0 0 0 0,0 0 0 0 0,0 0 0 0 0,-11-3 0 0 0,17 3-112 0 0,-28-5 63 0 0,-30-9 0 0 0,51 11-77 0 0,1 0-1 0 0,-1 0 1 0 0,1-1-1 0 0,0 0 1 0 0,0 0-1 0 0,1-1 1 0 0,-1 0-1 0 0,-8-8 1 0 0,14 11-158 0 0,0 0 0 0 0,0 0 1 0 0,0-1-1 0 0,0 1 0 0 0,0-1 0 0 0,0 1 0 0 0,1-1 1 0 0,0 0-1 0 0,-1 0 0 0 0,1 0 0 0 0,0 0 0 0 0,0 0 1 0 0,1 0-1 0 0,-1 0 0 0 0,0 0 0 0 0,1 0 0 0 0,0 0 1 0 0,0 0-1 0 0,0 0 0 0 0,0 0 0 0 0,0 0 0 0 0,1 0 1 0 0,0 0-1 0 0,-1 0 0 0 0,1 0 0 0 0,0 0 0 0 0,0 0 1 0 0,0 0-1 0 0,1 0 0 0 0,2-3 0 0 0,8-13-1682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0.576"/>
    </inkml:context>
    <inkml:brush xml:id="br0">
      <inkml:brushProperty name="width" value="0.05" units="cm"/>
      <inkml:brushProperty name="height" value="0.05" units="cm"/>
      <inkml:brushProperty name="color" value="#008C3A"/>
    </inkml:brush>
  </inkml:definitions>
  <inkml:trace contextRef="#ctx0" brushRef="#br0">339 78 16207 0 0,'0'0'744'0'0,"1"-2"-18"0"0,27-27 1738 0 0,-27 19 472 0 0,1-5 423 0 0,-3 14-3252 0 0,1 0-1 0 0,-1-1 0 0 0,0 1 0 0 0,0 0 0 0 0,0 0 0 0 0,0-1 0 0 0,0 1 0 0 0,0 0 0 0 0,0 0 0 0 0,0 0 0 0 0,0 0 0 0 0,0 0 0 0 0,-1 0 1 0 0,1 1-1 0 0,0-1 0 0 0,-1 0 0 0 0,1 1 0 0 0,0-1 0 0 0,-1 0 0 0 0,1 1 0 0 0,-1 0 0 0 0,1-1 0 0 0,-1 1 0 0 0,1 0 0 0 0,-1 0 1 0 0,-1 0-1 0 0,-6-1 102 0 0,1 1 0 0 0,-1 0 0 0 0,-10 2 1 0 0,-4 1 37 0 0,1 1 0 0 0,0 1 0 0 0,1 2 0 0 0,-23 8 0 0 0,32-10-194 0 0,0 1 0 0 0,0 0 0 0 0,1 0 0 0 0,-1 1 0 0 0,2 1-1 0 0,-1 0 1 0 0,1 0 0 0 0,-12 14 0 0 0,17-15-42 0 0,-1 0 0 0 0,1 0 0 0 0,1 1 0 0 0,-1 0 1 0 0,2 0-1 0 0,-1 0 0 0 0,1 1 0 0 0,0-1 0 0 0,0 1 0 0 0,1 0 0 0 0,1 0 0 0 0,-1-1 0 0 0,1 14 0 0 0,1-16-13 0 0,-1 0 0 0 0,2 0 0 0 0,-1 0 0 0 0,1 0-1 0 0,0 0 1 0 0,0 0 0 0 0,0-1 0 0 0,1 1-1 0 0,0 0 1 0 0,0-1 0 0 0,1 1 0 0 0,-1-1 0 0 0,1 0-1 0 0,1 0 1 0 0,-1 0 0 0 0,0 0 0 0 0,1-1 0 0 0,0 1-1 0 0,0-1 1 0 0,1 0 0 0 0,6 5 0 0 0,-7-6-33 0 0,0-1 0 0 0,1 1 0 0 0,-1-1 1 0 0,1 0-1 0 0,0 0 0 0 0,0-1 0 0 0,0 1 0 0 0,0-1 1 0 0,0 0-1 0 0,0-1 0 0 0,0 1 0 0 0,0-1 0 0 0,7 0 1 0 0,-5-1-89 0 0,0 0 1 0 0,0 0-1 0 0,0-1 0 0 0,0 0 1 0 0,-1 0-1 0 0,1-1 1 0 0,-1 0-1 0 0,13-7 1 0 0,-10 4-58 0 0,1-1 0 0 0,-1 0 0 0 0,-1 0 0 0 0,1-1 1 0 0,-1-1-1 0 0,-1 1 0 0 0,0-1 0 0 0,0 0 0 0 0,0-1 1 0 0,-1 0-1 0 0,8-18 0 0 0,-8 10 100 0 0,0-1-1 0 0,-2 0 0 0 0,5-31 1 0 0,0-5 1239 0 0,-7 56-1030 0 0,2 3-45 0 0,1 0 0 0 0,-1 0 0 0 0,0 1 1 0 0,0-1-1 0 0,0 1 0 0 0,0 0 0 0 0,-1 0 0 0 0,0 0 0 0 0,0 1 0 0 0,0-1 0 0 0,-1 1 0 0 0,3 7 1 0 0,3 13 281 0 0,7 38 1 0 0,-12-49-298 0 0,2 13-158 0 0,2-1 0 0 0,1 0 1 0 0,1 0-1 0 0,1 0 0 0 0,20 37 0 0 0,-29-62-347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1.122"/>
    </inkml:context>
    <inkml:brush xml:id="br0">
      <inkml:brushProperty name="width" value="0.05" units="cm"/>
      <inkml:brushProperty name="height" value="0.05" units="cm"/>
      <inkml:brushProperty name="color" value="#008C3A"/>
    </inkml:brush>
  </inkml:definitions>
  <inkml:trace contextRef="#ctx0" brushRef="#br0">1 33 2759 0 0,'3'-1'13099'0'0,"12"-4"-7338"0"0,-12 5-5448 0 0,0 0-1 0 0,-1 0 1 0 0,1 1-1 0 0,0-1 1 0 0,-1 1-1 0 0,1 0 1 0 0,0-1-1 0 0,-1 1 1 0 0,1 1-1 0 0,-1-1 1 0 0,0 0-1 0 0,1 0 1 0 0,2 3-1 0 0,-1 0-23 0 0,0-1-1 0 0,-1 1 1 0 0,1-1-1 0 0,-1 1 1 0 0,0 0-1 0 0,-1 0 1 0 0,3 5-1 0 0,3 7 151 0 0,-1 1-1 0 0,0 0 0 0 0,4 21 0 0 0,-7-25-151 0 0,5 31 272 0 0,-4-15-298 0 0,-5-26-203 0 0,0-3-58 0 0,0 1 0 0 0,0-1 0 0 0,0 0 0 0 0,1 0 0 0 0,-1 0 0 0 0,0 1 0 0 0,0-1 0 0 0,0 0 0 0 0,0 0 0 0 0,0 0 0 0 0,0 1 0 0 0,0-1 0 0 0,0 0 0 0 0,0 0 0 0 0,1 0 0 0 0,-1 0 0 0 0,0 1 0 0 0,0-1 0 0 0,0 0 0 0 0,0 0 0 0 0,1 0 0 0 0,-1 0 0 0 0,0 0 0 0 0,0 1 0 0 0,0-1 0 0 0,1 0 0 0 0,-1 0 0 0 0,0 0 0 0 0,0 0 0 0 0,0 0 0 0 0,1 0 0 0 0,-1 0 0 0 0,0 0 0 0 0,0 0 0 0 0,0 0 0 0 0,1 0 0 0 0,-1 0 0 0 0,0 0 0 0 0,0 0 0 0 0,0 0 0 0 0,1 0 0 0 0,-1 0 0 0 0,0 0 0 0 0,0 0 0 0 0,0 0 0 0 0,1-1 0 0 0,-1 1 0 0 0,0 0 0 0 0,0 0 0 0 0,0 0 0 0 0,1 0 0 0 0,-1 0 0 0 0,0-1 0 0 0,7-7-62 0 0,-7 8 48 0 0,5-7-78 0 0,-2 0-1 0 0,1-1 0 0 0,-1 1 0 0 0,0-1 0 0 0,0 0 1 0 0,2-12-1 0 0,0 0-91 0 0,0 3 58 0 0,-2 1-9 0 0,2 1 1 0 0,0-1-1 0 0,1 0 1 0 0,0 1 0 0 0,2 0-1 0 0,0 1 1 0 0,10-15 0 0 0,-8 20 60 0 0,-6 10 89 0 0,-3 0-16 0 0,1-1 28 0 0,0 1 1 0 0,1 0-1 0 0,-1 0 0 0 0,0-1 1 0 0,0 2-1 0 0,0-1 1 0 0,0 0-1 0 0,0 0 1 0 0,0 1-1 0 0,0-1 0 0 0,0 1 1 0 0,0-1-1 0 0,-1 1 1 0 0,1 0-1 0 0,1 2 1 0 0,22 33 381 0 0,-19-27-300 0 0,3 6 58 0 0,20 27 274 0 0,-28-42-362 0 0,0-1-18 0 0,0 1-63 0 0,1-1 0 0 0,-1 0 0 0 0,0 0 1 0 0,0 0-1 0 0,0 0 0 0 0,0 0 0 0 0,0 0 0 0 0,1 0 0 0 0,-1 0 1 0 0,0 0-1 0 0,0-1 0 0 0,0 1 0 0 0,0 0 0 0 0,0-1 0 0 0,0 1 0 0 0,0-1 1 0 0,0 1-1 0 0,0-1 0 0 0,0 1 0 0 0,0-1 0 0 0,0 0 0 0 0,1 0 1 0 0,1-2-33 0 0,1 0-12 0 0,-1 0 1 0 0,0 0-1 0 0,1 0 0 0 0,-1-1 0 0 0,0 1 0 0 0,-1-1 1 0 0,5-6-1 0 0,15-33-482 0 0,-14 27 318 0 0,-2 1 13 0 0,-5 13 255 0 0,-1 2-46 0 0,1 1 0 0 0,-1-1 0 0 0,1 0-1 0 0,0 0 1 0 0,-1 1 0 0 0,1-1 0 0 0,-1 0-1 0 0,1 1 1 0 0,0-1 0 0 0,-1 1 0 0 0,1-1 0 0 0,-1 1-1 0 0,1-1 1 0 0,-1 1 0 0 0,0-1 0 0 0,1 1-1 0 0,-1-1 1 0 0,0 1 0 0 0,1 0 0 0 0,7 15 125 0 0,-6-12-66 0 0,1 2 10 0 0,47 86 770 0 0,-42-79-848 0 0,0-2 0 0 0,1 1 0 0 0,0-1 0 0 0,0-1 0 0 0,14 12 0 0 0,-21-21-211 0 0,0 0-1476 0 0,0-1 1266 0 0,2 1 130 0 0,2-1-3373 0 0,3-2 1121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1.513"/>
    </inkml:context>
    <inkml:brush xml:id="br0">
      <inkml:brushProperty name="width" value="0.05" units="cm"/>
      <inkml:brushProperty name="height" value="0.05" units="cm"/>
      <inkml:brushProperty name="color" value="#008C3A"/>
    </inkml:brush>
  </inkml:definitions>
  <inkml:trace contextRef="#ctx0" brushRef="#br0">0 342 8751 0 0,'0'0'674'0'0,"1"-2"-438"0"0,10-19 1198 0 0,0 6 3590 0 0,18-19 0 0 0,-10 13-3939 0 0,89-98 1593 0 0,-97 105-2652 0 0,-2 5 3 0 0,-1-1 1 0 0,0 0-1 0 0,-1 0 1 0 0,7-13-1 0 0,-11 17-25 0 0,-2 4 1 0 0,0 0 0 0 0,0 0 0 0 0,1 0 0 0 0,-2 0 0 0 0,1-1 1 0 0,0 1-1 0 0,0 0 0 0 0,-1-1 0 0 0,1 1 0 0 0,-1 0 1 0 0,0-1-1 0 0,1 1 0 0 0,-1-5 0 0 0,-1 7 7 0 0,1-1 1 0 0,0 1-1 0 0,0-1 0 0 0,0 1 1 0 0,0-1-1 0 0,0 1 0 0 0,0-1 1 0 0,-1 0-1 0 0,1 1 0 0 0,0-1 0 0 0,-1 1 1 0 0,1 0-1 0 0,0-1 0 0 0,-1 1 1 0 0,1-1-1 0 0,0 1 0 0 0,-1-1 1 0 0,1 1-1 0 0,-1 0 0 0 0,1-1 1 0 0,-1 1-1 0 0,1 0 0 0 0,0 0 0 0 0,-1-1 1 0 0,0 1-1 0 0,1 0 0 0 0,-1 0 1 0 0,1 0-1 0 0,-1-1 0 0 0,1 1 1 0 0,-1 0-1 0 0,1 0 0 0 0,-1 0 1 0 0,1 0-1 0 0,-1 0 0 0 0,0 0 0 0 0,0 0 1 0 0,0 1 43 0 0,-3-2 31 0 0,1 1-1 0 0,-1 1 1 0 0,1-1-1 0 0,-1 0 1 0 0,1 1-1 0 0,-1 0 1 0 0,1 0-1 0 0,0 0 1 0 0,-1 0-1 0 0,1 0 1 0 0,0 1-1 0 0,-4 1 1 0 0,2 1 59 0 0,-1-1 0 0 0,1 2 1 0 0,0-1-1 0 0,0 0 1 0 0,-8 11-1 0 0,5-5 50 0 0,0 1 0 0 0,1 0 0 0 0,1 0 1 0 0,0 0-1 0 0,0 1 0 0 0,-4 13 0 0 0,7-15-49 0 0,0 0-1 0 0,1 0 1 0 0,-1 0-1 0 0,2 0 1 0 0,0 0 0 0 0,0 1-1 0 0,1 19 1 0 0,1-24-136 0 0,0-1-1 0 0,0 1 1 0 0,1-1 0 0 0,-1 0 0 0 0,1 1 0 0 0,0-1-1 0 0,1 0 1 0 0,-1 0 0 0 0,1 0 0 0 0,0-1-1 0 0,0 1 1 0 0,1-1 0 0 0,-1 1 0 0 0,1-1-1 0 0,0 0 1 0 0,6 4 0 0 0,-4-3-131 0 0,1 0-1 0 0,1 0 1 0 0,-1-1-1 0 0,1 0 1 0 0,-1-1-1 0 0,1 1 1 0 0,0-2-1 0 0,9 3 1 0 0,-3-2-1092 0 0,-1 0 1 0 0,16 0-1 0 0,8-1-8169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2.271"/>
    </inkml:context>
    <inkml:brush xml:id="br0">
      <inkml:brushProperty name="width" value="0.05" units="cm"/>
      <inkml:brushProperty name="height" value="0.05" units="cm"/>
      <inkml:brushProperty name="color" value="#008C3A"/>
    </inkml:brush>
  </inkml:definitions>
  <inkml:trace contextRef="#ctx0" brushRef="#br0">342 70 6447 0 0,'0'0'586'0'0,"4"-7"1878"0"0,-3 6-2059 0 0,-1 0-1 0 0,0-1 1 0 0,1 1 0 0 0,-1 0 0 0 0,0-1 0 0 0,0 1 0 0 0,0 0 0 0 0,0-1-1 0 0,0 1 1 0 0,0 0 0 0 0,-1-1 0 0 0,1 1 0 0 0,0 0 0 0 0,-1-1 0 0 0,1 1-1 0 0,0 0 1 0 0,-1-1 0 0 0,0 1 0 0 0,1 0 0 0 0,-1 0 0 0 0,0 0 0 0 0,0 0-1 0 0,1 0 1 0 0,-1 0 0 0 0,0 0 0 0 0,-1-1 0 0 0,-1-1 73 0 0,0 1 0 0 0,0-1 1 0 0,0 1-1 0 0,0 0 0 0 0,0 0 1 0 0,0 0-1 0 0,0 1 0 0 0,-5-3 0 0 0,1 2-103 0 0,1 0 0 0 0,-1 1 0 0 0,1 0 0 0 0,-1 0 0 0 0,0 1 0 0 0,0 0 0 0 0,1 0 0 0 0,-1 0 0 0 0,0 1 0 0 0,1 0 0 0 0,-9 2 0 0 0,5 0-92 0 0,0 0 1 0 0,1 1-1 0 0,-1 0 1 0 0,1 1-1 0 0,-1 0 1 0 0,-13 10-1 0 0,10-5-148 0 0,0 1 0 0 0,1 0 0 0 0,0 1-1 0 0,1 1 1 0 0,0-1 0 0 0,1 2 0 0 0,1-1 0 0 0,-15 28 0 0 0,20-33-91 0 0,1 0 1 0 0,0 1 0 0 0,0-1 0 0 0,1 1-1 0 0,-2 15 1 0 0,3-20-58 0 0,1 0 1 0 0,0 0-1 0 0,0 0 0 0 0,0 0 0 0 0,1 0 1 0 0,-1 0-1 0 0,1 0 0 0 0,0 0 0 0 0,0 0 1 0 0,0 0-1 0 0,0 0 0 0 0,1 0 1 0 0,0-1-1 0 0,3 6 0 0 0,-4-7-8 0 0,1 1 1 0 0,0-1-1 0 0,0-1 0 0 0,0 1 1 0 0,0 0-1 0 0,0 0 0 0 0,1-1 1 0 0,-1 1-1 0 0,0-1 0 0 0,1 0 1 0 0,-1 0-1 0 0,1 0 1 0 0,-1 0-1 0 0,1 0 0 0 0,-1 0 1 0 0,1-1-1 0 0,0 1 0 0 0,-1-1 1 0 0,1 0-1 0 0,0 0 0 0 0,-1 0 1 0 0,1 0-1 0 0,0 0 0 0 0,0-1 1 0 0,-1 1-1 0 0,1-1 0 0 0,-1 1 1 0 0,4-2-1 0 0,2-1-224 0 0,0 0 0 0 0,-1-1 0 0 0,1 0 0 0 0,-1 0-1 0 0,0 0 1 0 0,0-1 0 0 0,12-11 0 0 0,28-35-1799 0 0,-38 39 1675 0 0,1 0-1 0 0,0 1 1 0 0,1 0 0 0 0,1 1-1 0 0,15-11 1 0 0,-26 20 412 0 0,0 0 0 0 0,0 0 0 0 0,1 1 0 0 0,-1-1 0 0 0,0 0 0 0 0,1 1 0 0 0,-1-1 0 0 0,1 1 0 0 0,-1 0 0 0 0,0-1 0 0 0,1 1 0 0 0,-1 0 0 0 0,1 0 0 0 0,-1 0 0 0 0,1 0 0 0 0,-1 0 0 0 0,1 0 0 0 0,-1 0 0 0 0,1 1 0 0 0,-1-1 0 0 0,0 0 0 0 0,1 1 0 0 0,-1-1 0 0 0,0 1 1 0 0,1 0-1 0 0,-1-1 0 0 0,0 1 0 0 0,1 0 0 0 0,-1 0 0 0 0,0 0 0 0 0,0 0 0 0 0,0 0 0 0 0,0 0 0 0 0,0 0 0 0 0,1 2 0 0 0,3 4 313 0 0,0 1 0 0 0,0 0 0 0 0,-1 0 0 0 0,5 16 0 0 0,1 0 19 0 0,-6-18-325 0 0,-1 1 0 0 0,2-1 1 0 0,-1 0-1 0 0,0 0 0 0 0,1 0 0 0 0,0-1 1 0 0,1 0-1 0 0,10 9 0 0 0,-14-12-38 0 0,1-1 1 0 0,-1 1-1 0 0,0-1 0 0 0,1 1 1 0 0,-1-1-1 0 0,1 0 0 0 0,-1 0 0 0 0,1 0 1 0 0,0 0-1 0 0,-1-1 0 0 0,1 1 1 0 0,0-1-1 0 0,0 1 0 0 0,-1-1 0 0 0,1 0 1 0 0,0 0-1 0 0,0 0 0 0 0,0-1 1 0 0,-1 1-1 0 0,1-1 0 0 0,0 1 1 0 0,-1-1-1 0 0,1 0 0 0 0,0 0 0 0 0,-1 0 1 0 0,4-2-1 0 0,1-2-37 0 0,0 0-1 0 0,-1-1 1 0 0,1 0 0 0 0,-1 0-1 0 0,0 0 1 0 0,-1-1-1 0 0,7-9 1 0 0,27-54-354 0 0,-8 12 177 0 0,-26 50 120 0 0,0 0 0 0 0,0 1 1 0 0,0 0-1 0 0,1 0 0 0 0,0 0 0 0 0,9-7 0 0 0,-12 12 62 0 0,0 0-1 0 0,-1 0 0 0 0,1 1 0 0 0,0-1 1 0 0,1 1-1 0 0,-1-1 0 0 0,0 1 1 0 0,0 0-1 0 0,1 1 0 0 0,-1-1 0 0 0,0 0 1 0 0,1 1-1 0 0,-1 0 0 0 0,0 0 0 0 0,1 0 1 0 0,-1 0-1 0 0,1 0 0 0 0,-1 1 1 0 0,0 0-1 0 0,4 1 0 0 0,1 0 2 0 0,-1 1 1 0 0,1 0-1 0 0,-1 1 1 0 0,0 0-1 0 0,0 0 0 0 0,0 0 1 0 0,-1 1-1 0 0,10 9 0 0 0,-1 1 116 0 0,0 0-1 0 0,13 19 0 0 0,-22-27 21 0 0,-1 0 0 0 0,0 1 0 0 0,-1 0 0 0 0,1-1-1 0 0,-1 2 1 0 0,-1-1 0 0 0,0 0 0 0 0,3 13 0 0 0,-5-16-18 0 0,0 0 0 0 0,0 0 0 0 0,-1 0 0 0 0,0 1 0 0 0,0-1 0 0 0,-1 0 0 0 0,1 0 1 0 0,-1 0-1 0 0,0 0 0 0 0,0 0 0 0 0,-1 0 0 0 0,0 0 0 0 0,0 0 0 0 0,0 0 1 0 0,-5 8-1 0 0,4-9-70 0 0,0 1 1 0 0,-1 0 0 0 0,1-1 0 0 0,-1 0-1 0 0,0 0 1 0 0,-1 0 0 0 0,1 0 0 0 0,-1-1-1 0 0,1 1 1 0 0,-11 4 0 0 0,7-5 48 0 0,0 1 1 0 0,0-1 0 0 0,0-1-1 0 0,-1 0 1 0 0,1 0 0 0 0,-15 1-1 0 0,7-2 16 0 0,-1-1-1 0 0,1-1 1 0 0,0-1-1 0 0,0 0 1 0 0,0-1-1 0 0,0 0 1 0 0,-20-8-1 0 0,11 0-1523 0 0,0 0 0 0 0,-35-24 0 0 0,51 30 1056 0 0,3 1-1778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3.922"/>
    </inkml:context>
    <inkml:brush xml:id="br0">
      <inkml:brushProperty name="width" value="0.05" units="cm"/>
      <inkml:brushProperty name="height" value="0.05" units="cm"/>
      <inkml:brushProperty name="color" value="#008C3A"/>
    </inkml:brush>
  </inkml:definitions>
  <inkml:trace contextRef="#ctx0" brushRef="#br0">1 1 8751 0 0,'0'0'794'0'0,"0"1"-652"0"0,0 10 1857 0 0,1 0 0 0 0,0 0 0 0 0,3 11 0 0 0,12 33 2204 0 0,-9-31-2751 0 0,5 29 0 0 0,58 398 3589 0 0,-66-420-5011 0 0,3 12 2 0 0,-2 1 1 0 0,-2 59 0 0 0,-3-97-216 0 0,-1 0-1 0 0,0 0 0 0 0,-1 0 1 0 0,0-1-1 0 0,0 1 1 0 0,-2 5-1 0 0,0-4-387 0 0,-1-2-1716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4.360"/>
    </inkml:context>
    <inkml:brush xml:id="br0">
      <inkml:brushProperty name="width" value="0.05" units="cm"/>
      <inkml:brushProperty name="height" value="0.05" units="cm"/>
      <inkml:brushProperty name="color" value="#008C3A"/>
    </inkml:brush>
  </inkml:definitions>
  <inkml:trace contextRef="#ctx0" brushRef="#br0">94 145 1375 0 0,'5'-7'528'0'0,"5"-14"5467"0"0,8-15 3034 0 0,-10 21-6143 0 0,-7 13-2693 0 0,0-1-1 0 0,0 1 1 0 0,0 0-1 0 0,0 0 1 0 0,1 0-1 0 0,-1 0 1 0 0,1 1-1 0 0,-1-1 1 0 0,1 0-1 0 0,-1 0 1 0 0,1 1-1 0 0,0-1 1 0 0,4-1-1 0 0,7-4 8 0 0,0 1 0 0 0,1 1 0 0 0,-1 0-1 0 0,1 1 1 0 0,0 1 0 0 0,0 0 0 0 0,1 1-1 0 0,-1 0 1 0 0,0 1 0 0 0,1 1 0 0 0,-1 0-1 0 0,1 1 1 0 0,-1 1 0 0 0,0 0-1 0 0,1 1 1 0 0,-1 0 0 0 0,0 1 0 0 0,-1 1-1 0 0,25 11 1 0 0,-33-13-161 0 0,1 1 0 0 0,-1-1 0 0 0,0 1-1 0 0,0 0 1 0 0,-1 0 0 0 0,1 0 0 0 0,-1 1 0 0 0,0 0 0 0 0,0 0-1 0 0,0 0 1 0 0,-1 0 0 0 0,5 8 0 0 0,-4-4 26 0 0,-1-1 0 0 0,0 1 0 0 0,0 0 0 0 0,-1 0 0 0 0,0 0 0 0 0,-1 0 1 0 0,1 17-1 0 0,-2-8 42 0 0,-1 0 1 0 0,-1 0-1 0 0,-1 0 1 0 0,0 0-1 0 0,-1 0 1 0 0,-1 0-1 0 0,-1-1 1 0 0,-9 19-1 0 0,6-19-7 0 0,0 1 0 0 0,-1-2-1 0 0,-1 0 1 0 0,-1 0 0 0 0,0-1 0 0 0,-1 0-1 0 0,-1-1 1 0 0,0-1 0 0 0,-1 0-1 0 0,0-1 1 0 0,-25 15 0 0 0,27-19-32 0 0,1-1 1 0 0,-2-1 0 0 0,1 0-1 0 0,-1-1 1 0 0,0 0 0 0 0,0-1-1 0 0,0 0 1 0 0,0-2 0 0 0,-1 1-1 0 0,1-2 1 0 0,-1 0-1 0 0,0-1 1 0 0,1 0 0 0 0,-1-1-1 0 0,-26-5 1 0 0,35 4-237 0 0,0 1 1 0 0,1-1-1 0 0,-1 0 0 0 0,1-1 0 0 0,-1 0 1 0 0,1 0-1 0 0,0 0 0 0 0,0 0 0 0 0,-7-7 1 0 0,10 9-6 0 0,0-1 0 0 0,1 0 0 0 0,-1 1 0 0 0,1-1 0 0 0,-1 0 0 0 0,1 0 0 0 0,0 0 0 0 0,0 0 0 0 0,-1 0 0 0 0,2 0 0 0 0,-1-1 0 0 0,0 1 1 0 0,0 0-1 0 0,1 0 0 0 0,-1-1 0 0 0,1 1 0 0 0,0 0 0 0 0,-1-1 0 0 0,1 1 0 0 0,0-1 0 0 0,1 1 0 0 0,-1 0 0 0 0,0-1 0 0 0,1 1 0 0 0,-1 0 0 0 0,2-5 0 0 0,6-8-8840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5.074"/>
    </inkml:context>
    <inkml:brush xml:id="br0">
      <inkml:brushProperty name="width" value="0.05" units="cm"/>
      <inkml:brushProperty name="height" value="0.05" units="cm"/>
      <inkml:brushProperty name="color" value="#008C3A"/>
    </inkml:brush>
  </inkml:definitions>
  <inkml:trace contextRef="#ctx0" brushRef="#br0">413 342 11519 0 0,'0'0'887'0'0,"1"-1"-583"0"0,21-20 954 0 0,-19 19-635 0 0,0 0-1 0 0,0 0 0 0 0,0-1 1 0 0,0 1-1 0 0,-1-1 1 0 0,1 0-1 0 0,-1 1 0 0 0,0-1 1 0 0,0 0-1 0 0,0-1 0 0 0,0 1 1 0 0,2-5-1 0 0,1-7 1420 0 0,-2 8-1709 0 0,0 0 0 0 0,-1 1-1 0 0,0-1 1 0 0,0 0 0 0 0,-1 0 0 0 0,0 0 0 0 0,0 0 0 0 0,-1 0 0 0 0,0 0-1 0 0,0 0 1 0 0,-2-12 0 0 0,0 9-190 0 0,-1-1 0 0 0,0 1 0 0 0,-1 0 0 0 0,0 0 0 0 0,-6-9 0 0 0,6 13-91 0 0,1 0 0 0 0,-2 1-1 0 0,1 0 1 0 0,-1-1 0 0 0,1 2-1 0 0,-1-1 1 0 0,-1 0-1 0 0,1 1 1 0 0,-7-4 0 0 0,1 2 14 0 0,0-1 1 0 0,-1 2 0 0 0,1 0-1 0 0,-1 0 1 0 0,0 1 0 0 0,-1 1-1 0 0,1 0 1 0 0,-1 0 0 0 0,1 1 0 0 0,-1 1-1 0 0,0 0 1 0 0,1 1 0 0 0,-24 2-1 0 0,27-1-36 0 0,-1 1 0 0 0,1 0 0 0 0,0 1-1 0 0,0 0 1 0 0,0 0 0 0 0,0 1 0 0 0,0 0 0 0 0,1 0-1 0 0,-1 1 1 0 0,1 0 0 0 0,1 1 0 0 0,-1 0 0 0 0,1 0-1 0 0,0 1 1 0 0,0-1 0 0 0,1 1 0 0 0,0 1-1 0 0,0-1 1 0 0,-5 10 0 0 0,3-1-1 0 0,0 0 0 0 0,1 0 0 0 0,1 1 0 0 0,1 0-1 0 0,0 1 1 0 0,1-1 0 0 0,1 1 0 0 0,-2 28 0 0 0,4 7 89 0 0,7 84 0 0 0,20 68-194 0 0,-21-177 47 0 0,2-1 1 0 0,1 0-1 0 0,1 0 0 0 0,1-1 1 0 0,18 32-1 0 0,-24-49-177 0 0,3 8-918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5.792"/>
    </inkml:context>
    <inkml:brush xml:id="br0">
      <inkml:brushProperty name="width" value="0.05" units="cm"/>
      <inkml:brushProperty name="height" value="0.05" units="cm"/>
      <inkml:brushProperty name="color" value="#008C3A"/>
    </inkml:brush>
  </inkml:definitions>
  <inkml:trace contextRef="#ctx0" brushRef="#br0">0 280 8287 0 0,'0'0'1199'0'0,"8"-8"5356"0"0,-5 5-5881 0 0,1 1 0 0 0,0-1 1 0 0,0 0-1 0 0,0 1 0 0 0,0 0 1 0 0,0 0-1 0 0,0 0 0 0 0,0 1 1 0 0,9-3-1 0 0,45-6 710 0 0,-27 5-833 0 0,334-38 8 0 0,-241 32-486 0 0,8-5 1624 0 0,-153 5-355 0 0,17 11-1265 0 0,0 0 0 0 0,-1 0 1 0 0,1 0-1 0 0,0 0 0 0 0,-1 1 1 0 0,1 0-1 0 0,0-1 0 0 0,0 2 1 0 0,-1-1-1 0 0,1 0 0 0 0,0 1 1 0 0,0 0-1 0 0,1 0 0 0 0,-1 0 0 0 0,0 0 1 0 0,1 1-1 0 0,-1-1 0 0 0,-3 5 1 0 0,-7 5 78 0 0,1 1 0 0 0,-23 27 0 0 0,21-20-10 0 0,0 1-1 0 0,1 1 1 0 0,-16 31-1 0 0,26-44-101 0 0,0 0-1 0 0,0 0 1 0 0,1 1-1 0 0,0-1 1 0 0,1 1-1 0 0,0 0 1 0 0,0-1-1 0 0,1 1 1 0 0,1 0-1 0 0,-1 0 1 0 0,3 17-1 0 0,-1-24-51 0 0,-1 0-1 0 0,1-1 1 0 0,0 1 0 0 0,0 0-1 0 0,0-1 1 0 0,0 1-1 0 0,0-1 1 0 0,1 1 0 0 0,-1-1-1 0 0,1 0 1 0 0,0 0 0 0 0,0 0-1 0 0,0 1 1 0 0,0-2-1 0 0,0 1 1 0 0,0 0 0 0 0,0 0-1 0 0,0-1 1 0 0,1 1-1 0 0,-1-1 1 0 0,1 0 0 0 0,-1 0-1 0 0,1 1 1 0 0,-1-2 0 0 0,1 1-1 0 0,0 0 1 0 0,-1-1-1 0 0,1 1 1 0 0,3-1 0 0 0,1 1-20 0 0,-1-1 0 0 0,0 0 1 0 0,0 0-1 0 0,0 0 0 0 0,0-1 1 0 0,0 0-1 0 0,0 0 1 0 0,0-1-1 0 0,-1 0 0 0 0,1 0 1 0 0,0 0-1 0 0,8-5 0 0 0,-2-1-185 0 0,-1-1-1 0 0,1 0 0 0 0,-1 0 0 0 0,-1-1 0 0 0,0 0 0 0 0,11-15 0 0 0,-8 7-150 0 0,0-1 0 0 0,-1-1 0 0 0,10-24 0 0 0,-19 39 316 0 0,-1-1 1 0 0,1 0-1 0 0,1 1 1 0 0,-1-1-1 0 0,1 1 0 0 0,-1 0 1 0 0,1 0-1 0 0,1 0 1 0 0,7-6-1 0 0,-11 10 48 0 0,1 0 0 0 0,0 0 0 0 0,0 0 0 0 0,0 1 0 0 0,0-1 0 0 0,0 1 0 0 0,0-1 0 0 0,0 1 0 0 0,0 0 0 0 0,0-1 0 0 0,0 1 0 0 0,0 0 0 0 0,0 0 0 0 0,0 1 0 0 0,0-1 0 0 0,0 0 0 0 0,0 1 0 0 0,0-1 0 0 0,0 1 0 0 0,0 0 0 0 0,0-1 0 0 0,2 2 0 0 0,-3-1 0 0 0,8 3 64 0 0,-1 1-1 0 0,-1-1 1 0 0,1 1-1 0 0,-1 1 1 0 0,0 0-1 0 0,0 0 1 0 0,0 0-1 0 0,-1 1 1 0 0,0 0-1 0 0,-1 0 1 0 0,1 0-1 0 0,-1 1 1 0 0,-1 0-1 0 0,1 0 1 0 0,4 12-1 0 0,-9-18 100 0 0,2 3 573 0 0,-3-4 90 0 0,-5-4-512 0 0,2-1-276 0 0,1 0 0 0 0,-1-1 0 0 0,1 1 0 0 0,0-1 0 0 0,0 0 0 0 0,0 0 0 0 0,0 0 0 0 0,1 0 0 0 0,0 0 0 0 0,0-1 0 0 0,0 1 0 0 0,1 0 0 0 0,0-1 0 0 0,0 0 0 0 0,0 1 0 0 0,1-1 0 0 0,0 1 0 0 0,0-11 0 0 0,3-8 4 0 0,0 0 1 0 0,13-46 0 0 0,-15 63-36 0 0,3-8 9 0 0,1 1-1 0 0,0-1 1 0 0,1 1 0 0 0,13-21 0 0 0,-15 28-33 0 0,1-1 1 0 0,0 1-1 0 0,0 1 1 0 0,1-1 0 0 0,0 1-1 0 0,0 0 1 0 0,1 0-1 0 0,-1 0 1 0 0,13-6 0 0 0,-15 10-251 0 0,0 0 0 0 0,0 0 0 0 0,0 1 0 0 0,0 0 0 0 0,0 0 0 0 0,0 0 0 0 0,0 0 0 0 0,0 1 0 0 0,0 0 0 0 0,1-1 0 0 0,-1 1 0 0 0,0 1 0 0 0,0-1 0 0 0,0 1 0 0 0,9 2 0 0 0,-1 1-1224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6.858"/>
    </inkml:context>
    <inkml:brush xml:id="br0">
      <inkml:brushProperty name="width" value="0.05" units="cm"/>
      <inkml:brushProperty name="height" value="0.05" units="cm"/>
      <inkml:brushProperty name="color" value="#008C3A"/>
    </inkml:brush>
  </inkml:definitions>
  <inkml:trace contextRef="#ctx0" brushRef="#br0">299 187 5063 0 0,'0'0'232'0'0,"1"-1"-13"0"0,7-10-888 0 0,-1-12 7724 0 0,-5-2 2062 0 0,-2 10-6120 0 0,0 13-2793 0 0,0 1-1 0 0,0-1 1 0 0,-1 1 0 0 0,1-1-1 0 0,-1 1 1 0 0,1-1 0 0 0,-1 1 0 0 0,1 0-1 0 0,-1-1 1 0 0,0 1 0 0 0,0 0-1 0 0,0 0 1 0 0,0-1 0 0 0,0 1 0 0 0,0 0-1 0 0,0 0 1 0 0,-2-2 0 0 0,0 1 117 0 0,0 0 0 0 0,-1 0 0 0 0,1 0 0 0 0,-1 0 0 0 0,1 0 0 0 0,-5-1 0 0 0,4 2-270 0 0,-1 0 0 0 0,1 0 0 0 0,-1 1 0 0 0,0-1-1 0 0,0 1 1 0 0,1 0 0 0 0,-1 0 0 0 0,0 1-1 0 0,1-1 1 0 0,-1 1 0 0 0,0 0 0 0 0,1 0 0 0 0,-1 1-1 0 0,1-1 1 0 0,0 1 0 0 0,-1 0 0 0 0,1 0-1 0 0,-5 4 1 0 0,-6 4 40 0 0,1 1-1 0 0,0 0 1 0 0,-18 20-1 0 0,19-17-29 0 0,0 0 0 0 0,1 1 0 0 0,1 0 0 0 0,0 1 0 0 0,-13 26 0 0 0,20-34-38 0 0,1 0 0 0 0,-1 1 0 0 0,1-1 0 0 0,1 1 0 0 0,-1-1 0 0 0,1 1 0 0 0,1 0 0 0 0,0 0 0 0 0,0 0 0 0 0,1 0 0 0 0,0 0 0 0 0,0 0 0 0 0,4 17 0 0 0,-3-21-26 0 0,1 0 0 0 0,0 0 0 0 0,0-1 0 0 0,0 1 0 0 0,0-1 0 0 0,1 1 0 0 0,-1-1 0 0 0,1 0 0 0 0,0 0 0 0 0,0 0 0 0 0,1 0 0 0 0,-1-1 0 0 0,1 1 0 0 0,0-1 0 0 0,0 0 0 0 0,0 0 0 0 0,0 0 0 0 0,1 0 1 0 0,-1-1-1 0 0,1 0 0 0 0,0 0 0 0 0,-1 0 0 0 0,1-1 0 0 0,0 1 0 0 0,7 0 0 0 0,-4-1-52 0 0,1 0 1 0 0,-1-1-1 0 0,1 0 0 0 0,0 0 1 0 0,-1-1-1 0 0,1 0 1 0 0,-1 0-1 0 0,1-1 0 0 0,-1 0 1 0 0,0-1-1 0 0,0 0 1 0 0,0 0-1 0 0,0-1 1 0 0,10-5-1 0 0,-3-2-186 0 0,-1 1 1 0 0,0-2-1 0 0,0 0 1 0 0,-1-1-1 0 0,-1 0 1 0 0,0-1-1 0 0,-1 0 0 0 0,0-1 1 0 0,-2 0-1 0 0,1-1 1 0 0,9-22-1 0 0,-10 17 163 0 0,-1 0-1 0 0,-1-1 1 0 0,-1 0 0 0 0,-1 0-1 0 0,-1 0 1 0 0,-1-1 0 0 0,0 1-1 0 0,-2-40 1 0 0,-6 19 543 0 0,5 42 495 0 0,0 2-809 0 0,-1 13-7 0 0,1 0 0 0 0,0 0 0 0 0,1 0 0 0 0,1 0 0 0 0,4 19-1 0 0,-2-15-22 0 0,1 8-23 0 0,2-1 1 0 0,1-1-1 0 0,1 1 0 0 0,0-1 1 0 0,2-1-1 0 0,1 0 0 0 0,18 26 1 0 0,-24-41-89 0 0,0 1 0 0 0,1-1 0 0 0,0 0 1 0 0,1 0-1 0 0,11 9 0 0 0,-16-15-53 0 0,1 1-1 0 0,-1-1 1 0 0,0 0-1 0 0,1 0 1 0 0,0 0-1 0 0,-1 0 1 0 0,1-1-1 0 0,0 0 1 0 0,0 1-1 0 0,0-1 1 0 0,0-1-1 0 0,0 1 1 0 0,0-1-1 0 0,0 1 1 0 0,0-1-1 0 0,0 0 1 0 0,4-1-1 0 0,-3 0-376 0 0,0 0 0 0 0,0 0 0 0 0,-1-1-1 0 0,1 1 1 0 0,4-4 0 0 0,11-8-7762 0 0,-8 4-180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7.211"/>
    </inkml:context>
    <inkml:brush xml:id="br0">
      <inkml:brushProperty name="width" value="0.05" units="cm"/>
      <inkml:brushProperty name="height" value="0.05" units="cm"/>
      <inkml:brushProperty name="color" value="#008C3A"/>
    </inkml:brush>
  </inkml:definitions>
  <inkml:trace contextRef="#ctx0" brushRef="#br0">0 0 11055 0 0,'2'1'10532'0'0,"7"9"-8896"0"0,-1-1-1 0 0,13 19 1 0 0,-14-17-1227 0 0,-1 1 1 0 0,0-1 0 0 0,-1 1 0 0 0,0 0 0 0 0,4 16-1 0 0,-1 13-17 0 0,-1 0 0 0 0,-3 0-1 0 0,0 64 1 0 0,-2-40-200 0 0,0-19-331 0 0,0 167-1818 0 0,-3-204 1173 0 0,1-7-337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7.953"/>
    </inkml:context>
    <inkml:brush xml:id="br0">
      <inkml:brushProperty name="width" value="0.05" units="cm"/>
      <inkml:brushProperty name="height" value="0.05" units="cm"/>
      <inkml:brushProperty name="color" value="#008C3A"/>
    </inkml:brush>
  </inkml:definitions>
  <inkml:trace contextRef="#ctx0" brushRef="#br0">3 223 4143 0 0,'-1'-6'57'0'0,"0"0"0"0"0,0 1 0 0 0,1-1 0 0 0,0 0 0 0 0,0 0 0 0 0,1 0 0 0 0,0 0 0 0 0,0 0 0 0 0,2-7-1 0 0,-1 7 871 0 0,0 0-1 0 0,1 0 1 0 0,0 0-1 0 0,0 0 0 0 0,0 1 1 0 0,1 0-1 0 0,0-1 1 0 0,0 1-1 0 0,0 0 1 0 0,0 1-1 0 0,1-1 0 0 0,0 1 1 0 0,0 0-1 0 0,7-4 1 0 0,-6 4-397 0 0,0 1 0 0 0,0 0 0 0 0,0 0 0 0 0,11-3 0 0 0,-6 3-282 0 0,-1 1 0 0 0,1 0 0 0 0,-1 0 0 0 0,1 1 0 0 0,0 1 0 0 0,-1 0 0 0 0,1 0 0 0 0,0 1 1 0 0,-1 0-1 0 0,1 1 0 0 0,12 4 0 0 0,-18-5-105 0 0,0 1 1 0 0,0 0 0 0 0,0 0 0 0 0,0 1 0 0 0,-1-1 0 0 0,1 1-1 0 0,-1 0 1 0 0,1 0 0 0 0,-1 1 0 0 0,0-1 0 0 0,0 1-1 0 0,0 0 1 0 0,-1 0 0 0 0,0 0 0 0 0,1 0 0 0 0,-1 1-1 0 0,-1-1 1 0 0,1 1 0 0 0,-1 0 0 0 0,0 0 0 0 0,0 0-1 0 0,0 0 1 0 0,2 10 0 0 0,-2 1 386 0 0,-1-1 0 0 0,-1 1 0 0 0,-2 30 0 0 0,0-29-274 0 0,1 0-1 0 0,1 0 0 0 0,2 17 0 0 0,-1-32-249 0 0,-1 0 0 0 0,0 0 0 0 0,1 0-1 0 0,-1-1 1 0 0,1 1 0 0 0,0 0-1 0 0,0 0 1 0 0,0 0 0 0 0,0-1 0 0 0,0 1-1 0 0,0 0 1 0 0,0-1 0 0 0,0 1 0 0 0,1-1-1 0 0,-1 1 1 0 0,1-1 0 0 0,2 2 0 0 0,-1-1-1 0 0,0 0 1 0 0,0-1-1 0 0,1 1 1 0 0,-1-1 0 0 0,1 0-1 0 0,-1 0 1 0 0,1 0-1 0 0,-1 0 1 0 0,5 0 0 0 0,4-1-50 0 0,0 0 0 0 0,1 0 0 0 0,-1-1 0 0 0,19-4 0 0 0,-20 3-27 0 0,0-1 0 0 0,-1 0-1 0 0,0 0 1 0 0,0-1 0 0 0,0 0-1 0 0,13-8 1 0 0,-19 10 31 0 0,0 0 0 0 0,-1-1 0 0 0,1 0 0 0 0,-1 0-1 0 0,0 0 1 0 0,0 0 0 0 0,0 0 0 0 0,0-1 0 0 0,0 1 0 0 0,-1-1 0 0 0,0 0 0 0 0,0 0 0 0 0,0 1 0 0 0,0-2-1 0 0,0 1 1 0 0,-1 0 0 0 0,0 0 0 0 0,2-7 0 0 0,-2 4 8 0 0,-1-1-1 0 0,1 1 1 0 0,-1-1-1 0 0,-1 1 1 0 0,1-1-1 0 0,-1 1 1 0 0,0-1-1 0 0,-1 1 1 0 0,0-1-1 0 0,0 1 1 0 0,-1 0-1 0 0,0 0 1 0 0,0 0 0 0 0,0 0-1 0 0,-1 1 1 0 0,-6-10-1 0 0,2 7 47 0 0,0 0-1 0 0,-1 0 1 0 0,1 1 0 0 0,-2 0-1 0 0,1 0 1 0 0,-1 1-1 0 0,0 0 1 0 0,-1 1-1 0 0,-16-7 1 0 0,-57-30 326 0 0,78 39-265 0 0,5 3-31 0 0,5 0-67 0 0,0 0 0 0 0,1 1 0 0 0,-1-1 0 0 0,0 1 0 0 0,1 0-1 0 0,-1 0 1 0 0,8 1 0 0 0,-3 0-60 0 0,202 11-1688 0 0,-200-11 1761 0 0,-1 0 1 0 0,0 0-1 0 0,0 1 1 0 0,0 1-1 0 0,0 0 0 0 0,0 0 1 0 0,-1 1-1 0 0,1 0 1 0 0,11 7-1 0 0,-15-6 93 0 0,1-1 0 0 0,-1 1 0 0 0,-1 0-1 0 0,1 1 1 0 0,-1-1 0 0 0,0 1 0 0 0,0 0 0 0 0,0 0 0 0 0,-1 1 0 0 0,0-1-1 0 0,0 1 1 0 0,-1 0 0 0 0,3 8 0 0 0,-1-1 153 0 0,-2 1-1 0 0,0 0 1 0 0,0 0 0 0 0,-1 0-1 0 0,-1 30 1 0 0,1-2 166 0 0,-2-39-375 0 0,2 8 197 0 0,1-11-119 0 0,2-6-61 0 0,54-77-354 0 0,6-9-73 0 0,-63 89 378 0 0,1 0 0 0 0,-1-1 0 0 0,1 1 1 0 0,-1 0-1 0 0,1 0 0 0 0,0 0 0 0 0,0 1 1 0 0,0-1-1 0 0,0 1 0 0 0,0-1 0 0 0,0 1 1 0 0,0 0-1 0 0,5-1 0 0 0,6 1 5 0 0,-10 4 0 0 0,-2-2 0 0 0,3 2 41 0 0,-1 0 0 0 0,1-1 0 0 0,-1 2 0 0 0,0-1 0 0 0,0 0 0 0 0,0 1 0 0 0,-1 0 0 0 0,1 0 0 0 0,-1 0 0 0 0,0 0 1 0 0,4 7-1 0 0,7 9 143 0 0,-12-19-171 0 0,-1 1 0 0 0,0-1-1 0 0,0 0 1 0 0,0 0 0 0 0,1 0-1 0 0,-1 0 1 0 0,1 0-1 0 0,-1 0 1 0 0,1 0 0 0 0,-1-1-1 0 0,1 1 1 0 0,0 0 0 0 0,-1-1-1 0 0,1 0 1 0 0,-1 1 0 0 0,1-1-1 0 0,0 0 1 0 0,0 0-1 0 0,-1 1 1 0 0,1-1 0 0 0,0-1-1 0 0,-1 1 1 0 0,1 0 0 0 0,0 0-1 0 0,-1-1 1 0 0,1 1 0 0 0,0-1-1 0 0,-1 1 1 0 0,1-1 0 0 0,0 0-1 0 0,1 0 1 0 0,5-4-151 0 0,-1 0 1 0 0,1 0-1 0 0,-1 0 1 0 0,10-10-1 0 0,-10 9 96 0 0,12-11-194 0 0,-14 12 156 0 0,-1 0 0 0 0,1 0 0 0 0,1 1-1 0 0,-1 0 1 0 0,1 0 0 0 0,10-5 0 0 0,-15 8 81 0 0,7 1 176 0 0,-6 0-147 0 0,-1 0-1 0 0,1 0 1 0 0,-1 0-1 0 0,0 0 1 0 0,1 0-1 0 0,-1 0 1 0 0,0 1-1 0 0,1-1 1 0 0,-1 0-1 0 0,0 1 1 0 0,0-1 0 0 0,1 1-1 0 0,-1 0 1 0 0,2 1-1 0 0,6 5 167 0 0,0 0 0 0 0,-1 1 0 0 0,8 9 0 0 0,-10-10-135 0 0,1 0 0 0 0,-1-1 0 0 0,2 0 0 0 0,-1 0 0 0 0,10 6-1 0 0,-11-8-118 0 0,-1-2-1 0 0,0 1 0 0 0,1-1 1 0 0,0 1-1 0 0,0-2 0 0 0,0 1 1 0 0,0 0-1 0 0,0-1 0 0 0,0 0 1 0 0,6-1-1 0 0,-6 0-1769 0 0,-1 0 0 0 0,0-1 1 0 0,0 1-1 0 0,7-3 1 0 0,3-2-7459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8.314"/>
    </inkml:context>
    <inkml:brush xml:id="br0">
      <inkml:brushProperty name="width" value="0.05" units="cm"/>
      <inkml:brushProperty name="height" value="0.05" units="cm"/>
      <inkml:brushProperty name="color" value="#008C3A"/>
    </inkml:brush>
  </inkml:definitions>
  <inkml:trace contextRef="#ctx0" brushRef="#br0">275 120 19231 0 0,'-4'-10'309'0'0,"-2"-3"1058"0"0,0 0 1 0 0,0 0-1 0 0,-15-21 1 0 0,18 31-1144 0 0,1 0-1 0 0,0 1 1 0 0,-1-1 0 0 0,0 0 0 0 0,0 1-1 0 0,0-1 1 0 0,0 1 0 0 0,0 0-1 0 0,0 0 1 0 0,0 0 0 0 0,-1 1 0 0 0,1-1-1 0 0,-1 1 1 0 0,1 0 0 0 0,-1 0-1 0 0,1 0 1 0 0,-1 0 0 0 0,0 0 0 0 0,-6 1-1 0 0,6 0-163 0 0,-1 1-1 0 0,0 0 0 0 0,1 0 0 0 0,-1 0 1 0 0,1 0-1 0 0,0 1 0 0 0,-1 0 1 0 0,1 0-1 0 0,0 0 0 0 0,0 0 0 0 0,0 1 1 0 0,0-1-1 0 0,0 1 0 0 0,1 0 1 0 0,0 1-1 0 0,-1-1 0 0 0,1 0 0 0 0,0 1 1 0 0,0 0-1 0 0,-2 4 0 0 0,3-5-65 0 0,0-1 0 0 0,1 1 0 0 0,-1 0 1 0 0,1-1-1 0 0,0 1 0 0 0,0 0 0 0 0,0 0 0 0 0,0 0 0 0 0,0 0 0 0 0,1 0 0 0 0,-1 0 0 0 0,1 0 0 0 0,0 0 1 0 0,0 0-1 0 0,0 0 0 0 0,0 0 0 0 0,1 0 0 0 0,-1 0 0 0 0,1 0 0 0 0,0 0 0 0 0,-1 0 0 0 0,1 0 0 0 0,1 0 1 0 0,-1 0-1 0 0,0 0 0 0 0,1-1 0 0 0,-1 1 0 0 0,1-1 0 0 0,0 1 0 0 0,0-1 0 0 0,3 3 0 0 0,6 4-148 0 0,1 0-1 0 0,-1-1 0 0 0,2-1 1 0 0,-1 0-1 0 0,14 5 1 0 0,-7-3-303 0 0,24 15 1 0 0,-27-13 126 0 0,0 0 0 0 0,0 2-1 0 0,24 25 1 0 0,-36-33 326 0 0,1 0-1 0 0,-1 1 1 0 0,0-1 0 0 0,0 1-1 0 0,-1 0 1 0 0,1 0 0 0 0,-1 0-1 0 0,-1 0 1 0 0,1 0-1 0 0,-1 1 1 0 0,0-1 0 0 0,-1 1-1 0 0,1 0 1 0 0,0 10 0 0 0,-3-12 101 0 0,0 0 1 0 0,1-1 0 0 0,-2 1-1 0 0,1-1 1 0 0,0 1-1 0 0,-1-1 1 0 0,0 1 0 0 0,0-1-1 0 0,0 0 1 0 0,0 0-1 0 0,-1 0 1 0 0,0 0 0 0 0,0-1-1 0 0,0 1 1 0 0,0-1-1 0 0,0 1 1 0 0,-1-1 0 0 0,1 0-1 0 0,-1 0 1 0 0,0-1-1 0 0,-5 4 1 0 0,1-2 39 0 0,1 0-1 0 0,-1 0 1 0 0,1-1 0 0 0,-1 0 0 0 0,0 0-1 0 0,0-1 1 0 0,-1 0 0 0 0,1 0-1 0 0,0-1 1 0 0,-1 0 0 0 0,-8 0 0 0 0,7-2-115 0 0,0 0-1 0 0,0-1 1 0 0,0 0 0 0 0,0-1 0 0 0,1 0 0 0 0,-1 0 0 0 0,-16-9 0 0 0,12 4-398 0 0,0 0 1 0 0,1-1-1 0 0,0-1 1 0 0,-15-14-1 0 0,14 9-887 0 0,3-1-274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4:58.682"/>
    </inkml:context>
    <inkml:brush xml:id="br0">
      <inkml:brushProperty name="width" value="0.05" units="cm"/>
      <inkml:brushProperty name="height" value="0.05" units="cm"/>
      <inkml:brushProperty name="color" value="#008C3A"/>
    </inkml:brush>
  </inkml:definitions>
  <inkml:trace contextRef="#ctx0" brushRef="#br0">0 0 17735 0 0,'2'2'812'0'0,"17"18"-376"0"0,-2 1 1 0 0,0 1-1 0 0,-2 1 0 0 0,15 27 0 0 0,47 104 3130 0 0,-74-147-3381 0 0,120 288 4205 0 0,-98-222-3695 0 0,-4 1 1 0 0,15 89-1 0 0,-28-107-531 0 0,-2 1 1 0 0,-2 1-1 0 0,-3-1 0 0 0,-2 0 1 0 0,-3 1-1 0 0,-12 59 0 0 0,9-83-149 0 0,-1-1-1 0 0,-2-1 0 0 0,-2 0 1 0 0,-26 53-1 0 0,25-62-92 0 0,-1-1-1 0 0,-1 0 1 0 0,-1 0-1 0 0,-1-2 1 0 0,-1 0 0 0 0,-33 30-1 0 0,14-21-1632 0 0,1-2-5587 0 0,2-5-2426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7.232"/>
    </inkml:context>
    <inkml:brush xml:id="br0">
      <inkml:brushProperty name="width" value="0.05" units="cm"/>
      <inkml:brushProperty name="height" value="0.05" units="cm"/>
      <inkml:brushProperty name="color" value="#008C3A"/>
    </inkml:brush>
  </inkml:definitions>
  <inkml:trace contextRef="#ctx0" brushRef="#br0">473 94 5903 0 0,'0'0'534'0'0,"-1"-2"-438"0"0,-14-14 2089 0 0,14 14-976 0 0,-11-14 1158 0 0,11 15-1223 0 0,0-1-7 0 0,-1-2-637 0 0,-1 1 0 0 0,1-1 0 0 0,-1 1-1 0 0,0-1 1 0 0,0 1 0 0 0,0 0-1 0 0,0 0 1 0 0,-1 0 0 0 0,1 1 0 0 0,-1-1-1 0 0,1 1 1 0 0,-1 0 0 0 0,0 0 0 0 0,0 0-1 0 0,-7-2 1 0 0,2 2-250 0 0,0 0 0 0 0,0 0 0 0 0,0 1 0 0 0,0 1 0 0 0,0-1 0 0 0,-1 1 0 0 0,1 1 0 0 0,0 0 0 0 0,0 0 0 0 0,-15 4-1 0 0,9-1-58 0 0,0 0-1 0 0,1 1 1 0 0,0 0-1 0 0,0 1 1 0 0,-20 12-1 0 0,17-7 37 0 0,1 1 1 0 0,0 1-1 0 0,1 0 0 0 0,-22 25 0 0 0,30-29-157 0 0,0 0-1 0 0,1 0 0 0 0,0 1 1 0 0,1 0-1 0 0,0 0 0 0 0,0 0 0 0 0,1 0 1 0 0,0 1-1 0 0,-4 21 0 0 0,7-24-61 0 0,0 1 0 0 0,0-1 0 0 0,0 1 0 0 0,1-1 0 0 0,0 1-1 0 0,1-1 1 0 0,0 1 0 0 0,0-1 0 0 0,1 1 0 0 0,0-1 0 0 0,1 0 0 0 0,0 0-1 0 0,0 0 1 0 0,0 0 0 0 0,1 0 0 0 0,0-1 0 0 0,1 0 0 0 0,0 0-1 0 0,0 0 1 0 0,0 0 0 0 0,1-1 0 0 0,0 0 0 0 0,0 0 0 0 0,1 0-1 0 0,0-1 1 0 0,-1 0 0 0 0,2 0 0 0 0,-1-1 0 0 0,1 0 0 0 0,-1 0 0 0 0,1-1-1 0 0,0 0 1 0 0,15 4 0 0 0,-11-5-78 0 0,0 0-1 0 0,0 0 0 0 0,1-1 1 0 0,-1-1-1 0 0,0 0 1 0 0,1-1-1 0 0,-1 0 1 0 0,0-1-1 0 0,0 0 1 0 0,0-1-1 0 0,0 0 1 0 0,0-1-1 0 0,20-10 1 0 0,-25 11 14 0 0,0-1 0 0 0,0 0 0 0 0,0-1 0 0 0,-1 1 0 0 0,0-1 1 0 0,0-1-1 0 0,0 1 0 0 0,0-1 0 0 0,-1 0 0 0 0,0 0 0 0 0,0-1 0 0 0,-1 1 1 0 0,0-1-1 0 0,0 0 0 0 0,0 0 0 0 0,-1 0 0 0 0,0-1 0 0 0,-1 1 1 0 0,1-1-1 0 0,-2 0 0 0 0,1 0 0 0 0,0-10 0 0 0,0-3 60 0 0,-1 0-1 0 0,-2 0 1 0 0,0 0-1 0 0,-1 0 1 0 0,-1 1 0 0 0,-1-1-1 0 0,0 1 1 0 0,-2-1 0 0 0,-10-23-1 0 0,3 14 273 0 0,12 29 259 0 0,1 3-430 0 0,3 13 75 0 0,1 1 1 0 0,11 27-1 0 0,-1-3 127 0 0,-9-21-170 0 0,42 125 987 0 0,-36-118-986 0 0,0-1-1 0 0,1 0 0 0 0,22 33 1 0 0,-31-53-125 0 0,-3-4-10 0 0,1 1 1 0 0,0-1 0 0 0,0 1-1 0 0,0-1 1 0 0,1 0 0 0 0,-1 1-1 0 0,0-1 1 0 0,0 0 0 0 0,1 0-1 0 0,1 2 1 0 0,10 5-4 0 0,-8-9 0 0 0,-4 0 0 0 0,2 0-10 0 0,0 0 0 0 0,-1 0 0 0 0,1 0 0 0 0,0 0 0 0 0,-1-1 0 0 0,1 1 0 0 0,-1-1 0 0 0,0 0 0 0 0,1 1 0 0 0,-1-1 0 0 0,0 0 0 0 0,0 0 0 0 0,0-1-1 0 0,0 1 1 0 0,-1 0 0 0 0,4-6 0 0 0,0-1-95 0 0,0 0-1 0 0,-1-1 0 0 0,5-13 1 0 0,1-7-208 0 0,19-52-345 0 0,-23 68 539 0 0,0 1 0 0 0,1 0 0 0 0,16-23 0 0 0,-6 19 103 0 0,-17 16 16 0 0,1 1 0 0 0,0-1 1 0 0,-1 1-1 0 0,1-1 0 0 0,0 1 0 0 0,-1-1 0 0 0,1 1 1 0 0,0 0-1 0 0,-1-1 0 0 0,1 1 0 0 0,0 0 0 0 0,0-1 1 0 0,-1 1-1 0 0,1 0 0 0 0,0 0 0 0 0,0 0 0 0 0,0 0 1 0 0,0 0-1 0 0,-1 0 0 0 0,1 0 0 0 0,0 0 0 0 0,0 0 1 0 0,0 0-1 0 0,-1 0 0 0 0,1 0 0 0 0,0 1 0 0 0,0-1 1 0 0,0 0-1 0 0,-1 1 0 0 0,1-1 0 0 0,1 1 0 0 0,0 0 11 0 0,3 2 40 0 0,0-1-1 0 0,-1 1 0 0 0,1 0 0 0 0,-1 0 0 0 0,0 0 1 0 0,0 0-1 0 0,0 1 0 0 0,5 5 0 0 0,24 37 518 0 0,-15-20-165 0 0,-17-25-326 0 0,1-1-119 0 0,1-1-1 0 0,-1 1 0 0 0,0-1 1 0 0,0 0-1 0 0,1 1 0 0 0,-1-1 1 0 0,0 0-1 0 0,0 0 0 0 0,0 0 1 0 0,0-1-1 0 0,0 1 0 0 0,0-1 1 0 0,-1 1-1 0 0,1-1 0 0 0,3-2 0 0 0,21-31-489 0 0,-24 33 486 0 0,2-4-82 0 0,0 0 0 0 0,1 0 1 0 0,-1 1-1 0 0,10-9 0 0 0,-12 13 133 0 0,-1 0-1 0 0,0 0 1 0 0,1 0 0 0 0,0 0 0 0 0,-1 0-1 0 0,1 0 1 0 0,-1 0 0 0 0,1 1-1 0 0,0-1 1 0 0,0 1 0 0 0,-1-1 0 0 0,1 1-1 0 0,0 0 1 0 0,0-1 0 0 0,0 1-1 0 0,-1 0 1 0 0,1 0 0 0 0,0 0-1 0 0,0 1 1 0 0,0-1 0 0 0,-1 0 0 0 0,1 1-1 0 0,0-1 1 0 0,2 1 0 0 0,18 10 505 0 0,0 1 0 0 0,21 14 0 0 0,31 18 353 0 0,-61-38-691 0 0,0-1 0 0 0,0 0 0 0 0,27 5-1 0 0,-32-8-622 0 0,0-1-1 0 0,0-1 0 0 0,10 0 0 0 0,-12 0-975 0 0,-1 0-1 0 0,1-1 1 0 0,-1 0-1 0 0,1-1 0 0 0,7-2 1 0 0,0-2-7336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7.682"/>
    </inkml:context>
    <inkml:brush xml:id="br0">
      <inkml:brushProperty name="width" value="0.05" units="cm"/>
      <inkml:brushProperty name="height" value="0.05" units="cm"/>
      <inkml:brushProperty name="color" value="#008C3A"/>
    </inkml:brush>
  </inkml:definitions>
  <inkml:trace contextRef="#ctx0" brushRef="#br0">288 473 10591 0 0,'0'-2'819'0'0,"1"-2"-1198"0"0,0-1 879 0 0,-1 0 0 0 0,1 0 0 0 0,-1 0 0 0 0,0 0 0 0 0,0 0 0 0 0,-1-5 0 0 0,0 9-189 0 0,1-1 0 0 0,-1 1 1 0 0,1-1-1 0 0,-1 1 0 0 0,0-1 1 0 0,1 1-1 0 0,-1 0 0 0 0,0-1 1 0 0,0 1-1 0 0,0 0 0 0 0,0 0 1 0 0,0-1-1 0 0,0 1 0 0 0,-1 0 1 0 0,1 0-1 0 0,0 0 0 0 0,0 1 1 0 0,-1-1-1 0 0,1 0 0 0 0,-1 0 1 0 0,1 1-1 0 0,-1-1 0 0 0,1 1 0 0 0,-3-1 1 0 0,0 0-20 0 0,0 0 1 0 0,0 1 0 0 0,0 0-1 0 0,0 0 1 0 0,0 0-1 0 0,0 1 1 0 0,0-1-1 0 0,0 1 1 0 0,0 0 0 0 0,0 0-1 0 0,1 0 1 0 0,-1 0-1 0 0,0 1 1 0 0,-6 3-1 0 0,-2 2 201 0 0,-1 1 0 0 0,-18 16-1 0 0,19-13-302 0 0,0 0-1 0 0,1 1 0 0 0,0 0 0 0 0,1 0 0 0 0,1 2 0 0 0,0-1 0 0 0,0 1 1 0 0,-12 29-1 0 0,14-26-129 0 0,1 2 0 0 0,0-1 0 0 0,1 1 0 0 0,1 0 0 0 0,1 0 0 0 0,1 0 0 0 0,0 23 0 0 0,2-36-53 0 0,0 0-1 0 0,0 0 1 0 0,1 0 0 0 0,0 0-1 0 0,0-1 1 0 0,1 1-1 0 0,0 0 1 0 0,0-1 0 0 0,0 1-1 0 0,0-1 1 0 0,6 8 0 0 0,-7-11-8 0 0,0 0 1 0 0,1 0-1 0 0,0-1 1 0 0,-1 1-1 0 0,1 0 1 0 0,0-1-1 0 0,0 1 1 0 0,-1-1-1 0 0,1 0 1 0 0,0 0-1 0 0,1 1 1 0 0,-1-1-1 0 0,0-1 1 0 0,0 1-1 0 0,0 0 1 0 0,1 0-1 0 0,-1-1 1 0 0,0 1-1 0 0,0-1 1 0 0,1 0-1 0 0,-1 0 1 0 0,0 0-1 0 0,1 0 1 0 0,-1 0-1 0 0,0 0 1 0 0,1-1-1 0 0,-1 1 1 0 0,0-1-1 0 0,1 0 1 0 0,-1 1 0 0 0,3-3-1 0 0,4-1-37 0 0,-1 0 0 0 0,0-1 0 0 0,0 0 0 0 0,0 0 0 0 0,-1-1 0 0 0,13-12 0 0 0,-8 5-115 0 0,0 0 0 0 0,17-25 0 0 0,-19 22 13 0 0,-2 0-1 0 0,1-1 1 0 0,-2 0 0 0 0,0-1 0 0 0,-1 1 0 0 0,4-25-1 0 0,14-112-566 0 0,-24 152 701 0 0,11-227-267 0 0,-10 163 242 0 0,-3-85 1496 0 0,2 150-422 0 0,1 3-830 0 0,6 14-55 0 0,-2 0 0 0 0,0 0 0 0 0,4 25 0 0 0,3 56 162 0 0,-7-54-228 0 0,-3-29-352 0 0,36 251 1392 0 0,-8-135-2948 0 0,15-3-7147 0 0,-34-100-327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8.366"/>
    </inkml:context>
    <inkml:brush xml:id="br0">
      <inkml:brushProperty name="width" value="0.05" units="cm"/>
      <inkml:brushProperty name="height" value="0.05" units="cm"/>
      <inkml:brushProperty name="color" value="#008C3A"/>
    </inkml:brush>
  </inkml:definitions>
  <inkml:trace contextRef="#ctx0" brushRef="#br0">11 68 4607 0 0,'-1'2'9339'0'0,"-2"10"-7421"0"0,1 1 1 0 0,0 0-1 0 0,0 0 1 0 0,1 19-1 0 0,7 56 880 0 0,-1-22-1127 0 0,-2 50 49 0 0,9-135-1676 0 0,24-65-491 0 0,-15 32 194 0 0,0 0 113 0 0,-9 20-162 0 0,28-52-1 0 0,-35 76 269 0 0,0-1 0 0 0,0 2 0 0 0,1-1 0 0 0,0 0 0 0 0,1 1 0 0 0,-1 0 0 0 0,1 1-1 0 0,1 0 1 0 0,-1 0 0 0 0,16-9 0 0 0,-19 13 74 0 0,0 0 0 0 0,1 0 1 0 0,-1 1-1 0 0,1-1 0 0 0,0 1 0 0 0,-1 0 0 0 0,1 0 0 0 0,0 1 1 0 0,-1-1-1 0 0,1 1 0 0 0,0 0 0 0 0,0 1 0 0 0,-1-1 0 0 0,1 1 1 0 0,0 0-1 0 0,0 0 0 0 0,-1 0 0 0 0,1 1 0 0 0,-1-1 1 0 0,0 1-1 0 0,1 0 0 0 0,3 3 0 0 0,-1-1 33 0 0,-1 1 0 0 0,0-1 0 0 0,0 1-1 0 0,-1 0 1 0 0,1 1 0 0 0,-1-1 0 0 0,0 1 0 0 0,0 0 0 0 0,-1 1 0 0 0,0-1-1 0 0,0 1 1 0 0,-1-1 0 0 0,4 9 0 0 0,-1 4 11 0 0,0 1 0 0 0,-1 0 0 0 0,0 0 0 0 0,1 28 1 0 0,-2 83 246 0 0,-4-129-331 0 0,0 11-610 0 0,1 1 0 0 0,4 17-1 0 0,-5-28-1514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8.704"/>
    </inkml:context>
    <inkml:brush xml:id="br0">
      <inkml:brushProperty name="width" value="0.05" units="cm"/>
      <inkml:brushProperty name="height" value="0.05" units="cm"/>
      <inkml:brushProperty name="color" value="#008C3A"/>
    </inkml:brush>
  </inkml:definitions>
  <inkml:trace contextRef="#ctx0" brushRef="#br0">2 132 18455 0 0,'-1'-5'6273'0'0,"11"16"-4469"0"0,-3-1-1221 0 0,0 0 0 0 0,0 1 0 0 0,-1 0 0 0 0,8 20 0 0 0,9 16 140 0 0,-15-32-592 0 0,1-1-1 0 0,1 0 1 0 0,0 0 0 0 0,13 12 0 0 0,-18-21-112 0 0,1 0-1 0 0,0 0 1 0 0,0 0-1 0 0,1-1 1 0 0,0 0-1 0 0,-1 0 1 0 0,1-1 0 0 0,0 0-1 0 0,1 0 1 0 0,-1 0-1 0 0,9 1 1 0 0,-8-2-36 0 0,0-1-1 0 0,0 0 1 0 0,0 0-1 0 0,0-1 1 0 0,0 0 0 0 0,1 0-1 0 0,-1-1 1 0 0,0 0-1 0 0,0-1 1 0 0,0 1-1 0 0,0-2 1 0 0,7-2 0 0 0,-10 3-20 0 0,0 0 0 0 0,0-1 0 0 0,0 0 1 0 0,0 0-1 0 0,-1 0 0 0 0,0 0 1 0 0,1-1-1 0 0,-1 0 0 0 0,-1 0 0 0 0,1 0 1 0 0,0 0-1 0 0,-1 0 0 0 0,0-1 1 0 0,0 0-1 0 0,0 1 0 0 0,-1-1 0 0 0,0 0 1 0 0,3-9-1 0 0,-1 1 3 0 0,-1 0 0 0 0,-1-1 0 0 0,-1 1 0 0 0,1-25 0 0 0,-8-55-319 0 0,2 51-168 0 0,-2-32-3980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9.139"/>
    </inkml:context>
    <inkml:brush xml:id="br0">
      <inkml:brushProperty name="width" value="0.05" units="cm"/>
      <inkml:brushProperty name="height" value="0.05" units="cm"/>
      <inkml:brushProperty name="color" value="#008C3A"/>
    </inkml:brush>
  </inkml:definitions>
  <inkml:trace contextRef="#ctx0" brushRef="#br0">0 63 2759 0 0,'1'1'126'0'0,"20"18"20"0"0,-1 7 2367 0 0,-16-18-116 0 0,0 0 1 0 0,0 0 0 0 0,4 13-1 0 0,3 27 7271 0 0,-5-18-7019 0 0,-6-30-2625 0 0,0 0-1 0 0,0 0 1 0 0,0 0-1 0 0,0 0 1 0 0,0 0 0 0 0,0 0-1 0 0,0 0 1 0 0,0 0 0 0 0,0 0-1 0 0,1 0 1 0 0,-1 0-1 0 0,0 0 1 0 0,0 0 0 0 0,0 0-1 0 0,0 0 1 0 0,0 0-1 0 0,0 0 1 0 0,0 0 0 0 0,0 0-1 0 0,0 0 1 0 0,0 0-1 0 0,0 0 1 0 0,0 0 0 0 0,1 0-1 0 0,-1 0 1 0 0,0 0-1 0 0,0 0 1 0 0,0 0 0 0 0,0 0-1 0 0,0 0 1 0 0,0 0-1 0 0,0 1 1 0 0,0-1 0 0 0,0 0-1 0 0,0 0 1 0 0,0 0-1 0 0,0 0 1 0 0,0 0 0 0 0,0 0-1 0 0,0 0 1 0 0,0 0-1 0 0,0 0 1 0 0,0 0 0 0 0,0 0-1 0 0,1 0 1 0 0,-1 0-1 0 0,0 0 1 0 0,0 1 0 0 0,0-1-1 0 0,0 0 1 0 0,0 0-1 0 0,0 0 1 0 0,0 0 0 0 0,0 0-1 0 0,0 0 1 0 0,0 0-1 0 0,0 0 1 0 0,-1 0 0 0 0,1 0-1 0 0,0 0 1 0 0,0 0-1 0 0,0 0 1 0 0,0 1 0 0 0,0-1-1 0 0,4-10 364 0 0,3-22-1075 0 0,-4 21 595 0 0,9-33-1219 0 0,22-52 0 0 0,-34 96 1319 0 0,0-1 0 0 0,0 1 0 0 0,1-1-1 0 0,-1 1 1 0 0,0 0 0 0 0,0-1 0 0 0,1 1 0 0 0,-1 0-1 0 0,0-1 1 0 0,1 1 0 0 0,-1 0 0 0 0,0-1 0 0 0,1 1 0 0 0,-1 0-1 0 0,0-1 1 0 0,1 1 0 0 0,-1 0 0 0 0,1 0 0 0 0,-1 0-1 0 0,1 0 1 0 0,-1-1 0 0 0,0 1 0 0 0,1 0 0 0 0,-1 0 0 0 0,1 0-1 0 0,-1 0 1 0 0,1 0 0 0 0,15 4 262 0 0,13 14 319 0 0,-28-17-556 0 0,25 19 571 0 0,-10-8-185 0 0,29 18 0 0 0,-40-27-380 0 0,1 0-1 0 0,-1-1 1 0 0,1 1-1 0 0,0-1 0 0 0,0-1 1 0 0,0 1-1 0 0,0-1 1 0 0,0 0-1 0 0,11 0 0 0 0,-14-1-35 0 0,0 0-1 0 0,-1-1 0 0 0,1 1 0 0 0,0-1 0 0 0,-1 0 0 0 0,1 0 1 0 0,0 0-1 0 0,-1 0 0 0 0,1-1 0 0 0,-1 1 0 0 0,0-1 0 0 0,1 1 1 0 0,-1-1-1 0 0,0 0 0 0 0,0 0 0 0 0,0 0 0 0 0,3-4 0 0 0,3-4-33 0 0,-1 0 1 0 0,9-17-1 0 0,-13 22-4 0 0,0 0 4 0 0,-1 0 0 0 0,0 0 0 0 0,0 0 0 0 0,0 0 0 0 0,-1 0 0 0 0,1 0 0 0 0,0-8 0 0 0,0 0 44 0 0,9 18 53 0 0,58 56 283 0 0,-50-43-211 0 0,0-1 1 0 0,33 23-1 0 0,-45-35-125 0 0,1-1 1 0 0,0 0-1 0 0,0 0 0 0 0,0 0 1 0 0,0-1-1 0 0,1-1 0 0 0,-1 1 1 0 0,1-2-1 0 0,0 1 0 0 0,0-1 1 0 0,12 0-1 0 0,-17-1-299 0 0,1-1-1 0 0,0 0 1 0 0,0 0-1 0 0,-1-1 1 0 0,1 1-1 0 0,-1-1 1 0 0,1 0-1 0 0,-1 0 1 0 0,0 0-1 0 0,0-1 1 0 0,0 0-1 0 0,0 0 1 0 0,0 0-1 0 0,-1 0 1 0 0,6-6-1 0 0,0-2-1816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09.620"/>
    </inkml:context>
    <inkml:brush xml:id="br0">
      <inkml:brushProperty name="width" value="0.05" units="cm"/>
      <inkml:brushProperty name="height" value="0.05" units="cm"/>
      <inkml:brushProperty name="color" value="#008C3A"/>
    </inkml:brush>
  </inkml:definitions>
  <inkml:trace contextRef="#ctx0" brushRef="#br0">14 1 9215 0 0,'0'0'422'0'0,"-1"-1"-13"0"0,1 1-355 0 0,-1 0 1 0 0,1 0-1 0 0,0 0 1 0 0,-1 0-1 0 0,1 0 1 0 0,0 0-1 0 0,0 0 0 0 0,-1 0 1 0 0,1 1-1 0 0,0-1 1 0 0,-1 0-1 0 0,1 0 0 0 0,0 0 1 0 0,-1 0-1 0 0,1 0 1 0 0,0 0-1 0 0,0 1 0 0 0,-1-1 1 0 0,1 0-1 0 0,0 0 1 0 0,0 0-1 0 0,-1 1 1 0 0,1-1-1 0 0,0 0 0 0 0,0 0 1 0 0,0 1-1 0 0,-1-1 1 0 0,1 0-1 0 0,0 0 0 0 0,0 1 1 0 0,0-1-1 0 0,0 0 1 0 0,0 1-1 0 0,-1-1 1 0 0,1 0-1 0 0,0 1 0 0 0,0-1 1 0 0,0 0-1 0 0,0 1 1 0 0,0-1-1 0 0,0 0 0 0 0,0 0 1 0 0,0 1-1 0 0,0 0 257 0 0,-3 35 6638 0 0,6 2-3566 0 0,12 37-1483 0 0,-8-46-856 0 0,93 366 2751 0 0,-83-342-3640 0 0,44 94 0 0 0,-61-147-154 0 0,0 0-1 0 0,0 1 0 0 0,0-1 0 0 0,0 0 1 0 0,0 1-1 0 0,1-1 0 0 0,-1 0 1 0 0,0 1-1 0 0,0-1 0 0 0,0 0 0 0 0,0 1 1 0 0,1-1-1 0 0,-1 0 0 0 0,0 1 0 0 0,0-1 1 0 0,1 0-1 0 0,-1 0 0 0 0,0 1 1 0 0,1-1-1 0 0,-1 0 0 0 0,0 0 0 0 0,1 0 1 0 0,-1 1-1 0 0,0-1 0 0 0,1 0 0 0 0,-1 0 1 0 0,0 0-1 0 0,1 0 0 0 0,-1 0 1 0 0,0 0-1 0 0,1 0 0 0 0,-1 0 0 0 0,0 0 1 0 0,1 0-1 0 0,-1 0 0 0 0,1 0 0 0 0,-1 0 1 0 0,0 0-1 0 0,1 0 0 0 0,-1 0 1 0 0,0 0-1 0 0,1 0 0 0 0,-1 0 0 0 0,1-1 1 0 0,6-8-12 0 0,-6 8 7 0 0,8-15-143 0 0,0-1 0 0 0,-1 1 0 0 0,-1-2 1 0 0,10-34-1 0 0,8-22-490 0 0,-20 63 566 0 0,0 1 0 0 0,0-1 0 0 0,1 1 0 0 0,0 0 0 0 0,1 0 0 0 0,0 1 0 0 0,11-12 0 0 0,-14 18 50 0 0,-1 0-1 0 0,1 0 1 0 0,0 0 0 0 0,0 0-1 0 0,0 1 1 0 0,0 0 0 0 0,1 0-1 0 0,-1 0 1 0 0,1 0 0 0 0,-1 1-1 0 0,1-1 1 0 0,0 1 0 0 0,-1 0-1 0 0,1 1 1 0 0,0-1 0 0 0,0 1-1 0 0,-1 0 1 0 0,1 0 0 0 0,0 1-1 0 0,8 1 1 0 0,-6-1 65 0 0,0 1-1 0 0,0 1 1 0 0,0-1-1 0 0,0 1 1 0 0,0 0-1 0 0,-1 1 1 0 0,0 0-1 0 0,1 0 1 0 0,-1 0-1 0 0,-1 1 1 0 0,1 0 0 0 0,9 10-1 0 0,-7-6 56 0 0,-1 1-1 0 0,1 0 1 0 0,-2 0-1 0 0,0 1 1 0 0,0 0-1 0 0,8 22 1 0 0,-12-28-54 0 0,3 9 225 0 0,0 1 1 0 0,6 30-1 0 0,-10-39-211 0 0,-1 0-1 0 0,0 0 1 0 0,0 0-1 0 0,0 0 1 0 0,-1 0-1 0 0,0 0 1 0 0,0 0 0 0 0,0 0-1 0 0,-1-1 1 0 0,0 1-1 0 0,-3 6 1 0 0,-2 3 143 0 0,-2-1 0 0 0,1 0 0 0 0,-2 0 0 0 0,0-1 0 0 0,0 0 0 0 0,-1-1 1 0 0,-1 0-1 0 0,0-1 0 0 0,-26 19 0 0 0,29-25-232 0 0,0 0 0 0 0,0-1 0 0 0,-1 0 0 0 0,1-1 0 0 0,-1 1 0 0 0,0-2 0 0 0,0 0 0 0 0,-19 2 0 0 0,-6-1-13 0 0,-41-4 0 0 0,66 1-151 0 0,0 0 1 0 0,0-1-1 0 0,0 0 0 0 0,0-1 1 0 0,0 0-1 0 0,1-1 0 0 0,-11-3 1 0 0,20 5 34 0 0,-1 1 1 0 0,1-1-1 0 0,-1 1 1 0 0,1-1-1 0 0,-1 1 1 0 0,1-1 0 0 0,0 0-1 0 0,-1 1 1 0 0,1-1-1 0 0,-1 1 1 0 0,1-1-1 0 0,0 0 1 0 0,0 0 0 0 0,-1 1-1 0 0,1-1 1 0 0,0 0-1 0 0,0 1 1 0 0,0-1-1 0 0,0 0 1 0 0,0-1-1 0 0,1-13-6462 0 0,4-2-2313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0.520"/>
    </inkml:context>
    <inkml:brush xml:id="br0">
      <inkml:brushProperty name="width" value="0.05" units="cm"/>
      <inkml:brushProperty name="height" value="0.05" units="cm"/>
      <inkml:brushProperty name="color" value="#008C3A"/>
    </inkml:brush>
  </inkml:definitions>
  <inkml:trace contextRef="#ctx0" brushRef="#br0">0 416 20159 0 0,'0'0'4545'0'0,"1"2"-3738"0"0,1 0-644 0 0,1 0 0 0 0,-1 1 0 0 0,0-1 1 0 0,0-1-1 0 0,1 1 0 0 0,-1 0 0 0 0,1 0 0 0 0,0-1 0 0 0,-1 0 0 0 0,1 1 0 0 0,0-1 0 0 0,4 1 0 0 0,-1-1-13 0 0,0 1-1 0 0,0-2 1 0 0,1 1-1 0 0,-1 0 0 0 0,10-2 1 0 0,5-1-1 0 0,0-1 0 0 0,31-10 0 0 0,-47 12-105 0 0,11-3-18 0 0,1-1 1 0 0,-1-1-1 0 0,0 0 0 0 0,-1-1 1 0 0,1-1-1 0 0,-2 0 0 0 0,1-1 0 0 0,-1-1 1 0 0,0 0-1 0 0,17-18 0 0 0,-28 25-42 0 0,-1 0-1 0 0,1 0 0 0 0,-1 0 1 0 0,1 0-1 0 0,-1 0 0 0 0,0-1 0 0 0,0 1 1 0 0,0-1-1 0 0,-1 0 0 0 0,0 1 1 0 0,1-1-1 0 0,-1 0 0 0 0,0 0 0 0 0,-1 0 1 0 0,1 0-1 0 0,-1 0 0 0 0,0 0 1 0 0,0 0-1 0 0,0 0 0 0 0,0 0 1 0 0,-1 0-1 0 0,1 1 0 0 0,-1-1 0 0 0,0 0 1 0 0,0 0-1 0 0,-1 0 0 0 0,1 1 1 0 0,-1-1-1 0 0,0 0 0 0 0,0 1 0 0 0,0 0 1 0 0,0-1-1 0 0,0 1 0 0 0,-1 0 1 0 0,0 0-1 0 0,1 0 0 0 0,-1 1 1 0 0,0-1-1 0 0,0 1 0 0 0,-1-1 0 0 0,1 1 1 0 0,-1 0-1 0 0,1 0 0 0 0,-1 1 1 0 0,1-1-1 0 0,-1 1 0 0 0,0-1 0 0 0,-4 0 1 0 0,-1 1 7 0 0,-1 0 1 0 0,1 0-1 0 0,-1 0 1 0 0,1 1 0 0 0,0 1-1 0 0,-1-1 1 0 0,1 2-1 0 0,-1-1 1 0 0,1 1-1 0 0,0 1 1 0 0,0 0 0 0 0,0 0-1 0 0,0 0 1 0 0,-12 8-1 0 0,10-5 52 0 0,1 1 0 0 0,0 0-1 0 0,0 1 1 0 0,1 0-1 0 0,0 0 1 0 0,0 1 0 0 0,1 0-1 0 0,0 0 1 0 0,1 1 0 0 0,-11 19-1 0 0,10-13 35 0 0,0 0 0 0 0,1 0 0 0 0,1 0 0 0 0,1 1 0 0 0,1 0 0 0 0,-5 29-1 0 0,8-35-42 0 0,0 0 0 0 0,1 0-1 0 0,0 1 1 0 0,1-1-1 0 0,0 0 1 0 0,0 0 0 0 0,1 0-1 0 0,1 0 1 0 0,0 0 0 0 0,0-1-1 0 0,8 17 1 0 0,-8-22-24 0 0,0 0-1 0 0,0 0 1 0 0,1 0 0 0 0,-1-1 0 0 0,1 1 0 0 0,0-1-1 0 0,0 0 1 0 0,1 0 0 0 0,-1 0 0 0 0,1 0 0 0 0,0-1 0 0 0,10 6-1 0 0,-8-6 1 0 0,1 0-1 0 0,-1-1 1 0 0,1 0-1 0 0,0 0 1 0 0,0 0 0 0 0,0-1-1 0 0,0 0 1 0 0,13-1-1 0 0,-5-1-46 0 0,0-1 0 0 0,0 0 0 0 0,0-1 1 0 0,0-1-1 0 0,-1-1 0 0 0,0 0 0 0 0,0-1 0 0 0,28-14 0 0 0,-29 11-167 0 0,-1 0 0 0 0,0-1 1 0 0,23-22-1 0 0,29-39-878 0 0,11-11 219 0 0,-72 78 898 0 0,0 0 0 0 0,1 0 0 0 0,0 1 0 0 0,-1-1 0 0 0,8-2-1 0 0,-11 5 1 0 0,1 1-1 0 0,-1 0 0 0 0,0 0 1 0 0,1 0-1 0 0,-1 0 0 0 0,0 0 1 0 0,1 0-1 0 0,-1 0 0 0 0,0 0 1 0 0,0 1-1 0 0,1-1 0 0 0,-1 1 1 0 0,0-1-1 0 0,0 0 0 0 0,1 1 1 0 0,-1 0-1 0 0,2 1 0 0 0,17 13 299 0 0,-2 3-48 0 0,-1 2 0 0 0,19 27-1 0 0,-20-25-122 0 0,5 5 154 0 0,31 29 0 0 0,-50-55 381 0 0,-1-13-370 0 0,-1 3-227 0 0,-1-1 1 0 0,0 1-1 0 0,0-1 0 0 0,-1 1 1 0 0,-6-16-1 0 0,-1-9 82 0 0,4 12-135 0 0,1-1 0 0 0,1 0 0 0 0,1 0 0 0 0,1-1 1 0 0,1 1-1 0 0,1 0 0 0 0,1 0 0 0 0,7-35 0 0 0,-4 39-98 0 0,1-1 0 0 0,0 1 0 0 0,17-32-1 0 0,-19 42-73 0 0,2 0 0 0 0,-1 1-1 0 0,1 0 1 0 0,1 1-1 0 0,-1-1 1 0 0,1 1 0 0 0,0 0-1 0 0,1 1 1 0 0,14-10-1 0 0,-10 9-569 0 0,-1 1 0 0 0,1 0-1 0 0,0 1 1 0 0,0 1-1 0 0,0 0 1 0 0,18-3-1 0 0,-5 3-1777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1.520"/>
    </inkml:context>
    <inkml:brush xml:id="br0">
      <inkml:brushProperty name="width" value="0.05" units="cm"/>
      <inkml:brushProperty name="height" value="0.05" units="cm"/>
      <inkml:brushProperty name="color" value="#008C3A"/>
    </inkml:brush>
  </inkml:definitions>
  <inkml:trace contextRef="#ctx0" brushRef="#br0">213 533 2759 0 0,'2'-7'247'0'0,"5"-11"-1258"0"0,-7 15 2229 0 0,1 0 0 0 0,0-1 0 0 0,-1 1 0 0 0,1 0 0 0 0,-1-1 0 0 0,0-5 0 0 0,0 8-691 0 0,-1 0 1 0 0,1 0-1 0 0,0-1 1 0 0,0 1-1 0 0,-1 0 1 0 0,1 0-1 0 0,-1 0 1 0 0,1 0-1 0 0,-1 0 1 0 0,1 0 0 0 0,-1 0-1 0 0,0 0 1 0 0,1 0-1 0 0,-1 0 1 0 0,0 0-1 0 0,0 0 1 0 0,0 0-1 0 0,0 0 1 0 0,-1 0-1 0 0,0 0-291 0 0,1 0-1 0 0,-1 0 1 0 0,0 1-1 0 0,1-1 1 0 0,-1 1-1 0 0,0-1 1 0 0,1 1-1 0 0,-1 0 1 0 0,0 0-1 0 0,-2 0 1 0 0,-2 0 35 0 0,1 1 0 0 0,0 0 0 0 0,0 0 0 0 0,-1 0 0 0 0,1 0 0 0 0,0 1 0 0 0,0 0 0 0 0,1 0 0 0 0,-1 1 1 0 0,0-1-1 0 0,1 1 0 0 0,-1 0 0 0 0,1 0 0 0 0,0 1 0 0 0,0-1 0 0 0,-5 7 0 0 0,-2 3 1 0 0,0 0 1 0 0,1 1-1 0 0,-15 26 0 0 0,17-25-168 0 0,1 0 1 0 0,0 0-1 0 0,1 1 0 0 0,1 0 1 0 0,-5 22-1 0 0,9-29-96 0 0,-1 0 1 0 0,1 0-1 0 0,1 0 1 0 0,0 1-1 0 0,0-1 1 0 0,0 0-1 0 0,1 0 1 0 0,1 0-1 0 0,0 0 1 0 0,0-1 0 0 0,5 14-1 0 0,-5-18-13 0 0,1 1 0 0 0,0 0 0 0 0,0-1-1 0 0,0 0 1 0 0,0 1 0 0 0,1-2 0 0 0,0 1 0 0 0,0 0 0 0 0,0-1 0 0 0,0 1-1 0 0,0-1 1 0 0,1 0 0 0 0,-1-1 0 0 0,1 1 0 0 0,0-1 0 0 0,0 0 0 0 0,0 0 0 0 0,0 0-1 0 0,0-1 1 0 0,0 0 0 0 0,1 0 0 0 0,10 1 0 0 0,-7-1-91 0 0,0-1 0 0 0,1 0 1 0 0,-1-1-1 0 0,1 0 0 0 0,-1 0 0 0 0,0-1 1 0 0,0 0-1 0 0,0-1 0 0 0,0 1 1 0 0,0-2-1 0 0,0 0 0 0 0,11-6 0 0 0,-15 6-32 0 0,0 1 0 0 0,0-1 0 0 0,0 0 0 0 0,-1 0 0 0 0,0-1-1 0 0,0 1 1 0 0,0-1 0 0 0,0 0 0 0 0,-1 0 0 0 0,6-11-1 0 0,-5 7 43 0 0,-1 0 0 0 0,0 0 0 0 0,0 0 0 0 0,-1 0-1 0 0,0-1 1 0 0,1-12 0 0 0,-2 3 70 0 0,-1-1 0 0 0,-1 1 0 0 0,-1 0 0 0 0,0 0 0 0 0,-1 0 0 0 0,-9-25 0 0 0,8 30 56 0 0,0 1 0 0 0,-1 0 0 0 0,-1 1 0 0 0,0-1 0 0 0,-1 1 0 0 0,0 0 0 0 0,-1 1 0 0 0,0 0 0 0 0,-1 0 0 0 0,0 0 0 0 0,-1 1 0 0 0,-15-12 0 0 0,24 21 320 0 0,22 6-274 0 0,-4 0-103 0 0,-4-3 8 0 0,0-1-1 0 0,1-1 0 0 0,-1 0 0 0 0,1-1 1 0 0,-1-1-1 0 0,17-3 0 0 0,-8 0-73 0 0,0-1 1 0 0,40-18-1 0 0,-49 17-86 0 0,0 1 0 0 0,0-2-1 0 0,-1 0 1 0 0,0 0-1 0 0,19-19 1 0 0,-23 20 35 0 0,-1-1 1 0 0,0 0 0 0 0,-1 0 0 0 0,1-1-1 0 0,-2 0 1 0 0,1 0 0 0 0,-1 0 0 0 0,6-18-1 0 0,38-151 392 0 0,-45 154 2582 0 0,-4 27-2479 0 0,8 220 1669 0 0,-15 2-1200 0 0,-1 96-767 0 0,11-257-63 0 0,2-1 1 0 0,3 1-1 0 0,16 63 0 0 0,-22-118-8 0 0,28 97 33 0 0,-24-86-76 0 0,2 0 0 0 0,0-1 0 0 0,13 21 0 0 0,-20-38-78 0 0,-1-4-276 0 0,0-1 391 0 0,0 1 0 0 0,0 0 0 0 0,0 0 0 0 0,0 0 0 0 0,0 0 0 0 0,-1 0 0 0 0,1 0 0 0 0,-1 0 0 0 0,-1-4 0 0 0,2 5 0 0 0,-10-27 9 0 0,-2 1 0 0 0,-27-48-1 0 0,3 5 9 0 0,-18-34-3 0 0,-8-20 0 0 0,49 95 0 0 0,1 0 0 0 0,-10-42 0 0 0,20 63-17 0 0,1 0 0 0 0,-1 0 0 0 0,1 0 0 0 0,1 0 1 0 0,0 0-1 0 0,1-13 0 0 0,-1 17 7 0 0,1 1 0 0 0,-1 0 0 0 0,1 0 0 0 0,0 0 0 0 0,0 0 0 0 0,1 0 0 0 0,-1 0 0 0 0,0 0 0 0 0,1 0 0 0 0,0 0 0 0 0,0 1 0 0 0,0-1-1 0 0,0 1 1 0 0,0-1 0 0 0,0 1 0 0 0,1 0 0 0 0,-1 0 0 0 0,1 0 0 0 0,3-2 0 0 0,3-1-81 0 0,0 1-1 0 0,0 0 1 0 0,1 1-1 0 0,0-1 1 0 0,0 2-1 0 0,0-1 1 0 0,19-1-1 0 0,77 2-1068 0 0,-70 2 308 0 0,-10 0 162 0 0,46 0-2523 0 0,-26-2-2538 0 0,3-2-1940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2.172"/>
    </inkml:context>
    <inkml:brush xml:id="br0">
      <inkml:brushProperty name="width" value="0.05" units="cm"/>
      <inkml:brushProperty name="height" value="0.05" units="cm"/>
      <inkml:brushProperty name="color" value="#008C3A"/>
    </inkml:brush>
  </inkml:definitions>
  <inkml:trace contextRef="#ctx0" brushRef="#br0">34 102 16327 0 0,'0'0'746'0'0,"1"0"-16"0"0,1 0-617 0 0,2 0-15 0 0,7 8-17 0 0,-10-5 255 0 0,1-1-1 0 0,-1 0 1 0 0,0 0-1 0 0,0 0 1 0 0,0 1 0 0 0,0-1-1 0 0,0 1 1 0 0,0-1-1 0 0,0 1 1 0 0,-1-1-1 0 0,1 4 1 0 0,2 29 1829 0 0,-6 7-869 0 0,-1 1 0 0 0,-3-2 0 0 0,-16 58 0 0 0,17-71-979 0 0,3-17-222 0 0,-2 12 164 0 0,-10 26 1 0 0,14-48-207 0 0,1-2 0 0 0,8-30-116 0 0,0 1-1 0 0,15-34 1 0 0,32-58-309 0 0,-18 40 185 0 0,-33 74 180 0 0,40-83-118 0 0,-39 82 114 0 0,1 0 1 0 0,0 0-1 0 0,1 0 1 0 0,0 1 0 0 0,0 0-1 0 0,1 0 1 0 0,9-7-1 0 0,-15 14 23 0 0,-1 0-1 0 0,1 0 1 0 0,-1 0 0 0 0,1 0 0 0 0,-1 0-1 0 0,1 0 1 0 0,-1 1 0 0 0,1-1-1 0 0,0 1 1 0 0,0-1 0 0 0,-1 1 0 0 0,1-1-1 0 0,0 1 1 0 0,-1 0 0 0 0,1 0-1 0 0,0 0 1 0 0,0 0 0 0 0,0 0 0 0 0,-1 1-1 0 0,4 0 1 0 0,-3 0 11 0 0,1 0 0 0 0,0 0 0 0 0,-1 0 0 0 0,0 1 0 0 0,1 0 0 0 0,-1-1 0 0 0,0 1-1 0 0,1 0 1 0 0,-1 0 0 0 0,0 0 0 0 0,-1 0 0 0 0,3 4 0 0 0,3 4 53 0 0,0 0-1 0 0,-1 1 1 0 0,-1-1 0 0 0,8 22-1 0 0,11 51-99 0 0,-16-53-211 0 0,12 43-1900 0 0,-15-50 263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3.270"/>
    </inkml:context>
    <inkml:brush xml:id="br0">
      <inkml:brushProperty name="width" value="0.05" units="cm"/>
      <inkml:brushProperty name="height" value="0.05" units="cm"/>
      <inkml:brushProperty name="color" value="#008C3A"/>
    </inkml:brush>
  </inkml:definitions>
  <inkml:trace contextRef="#ctx0" brushRef="#br0">5 301 10823 0 0,'-5'-3'12744'0'0,"26"-2"-10703"0"0,-4-2-1584 0 0,0-1 0 0 0,0-1 0 0 0,0 0-1 0 0,23-18 1 0 0,56-52-244 0 0,-95 78-207 0 0,3-3-14 0 0,0 1-1 0 0,0-2 1 0 0,0 1-1 0 0,0 0 1 0 0,-1-1-1 0 0,0 1 1 0 0,0-1-1 0 0,0 0 1 0 0,0 0 0 0 0,2-8-1 0 0,-4 10-5 0 0,0 1-1 0 0,-1-1 1 0 0,0 1-1 0 0,1-1 1 0 0,-1 1-1 0 0,0-1 1 0 0,0 0-1 0 0,0 1 1 0 0,0-1-1 0 0,-1 1 1 0 0,1-1-1 0 0,-1 1 1 0 0,0-1-1 0 0,1 1 1 0 0,-1 0-1 0 0,0-1 1 0 0,0 1 0 0 0,-1 0-1 0 0,1-1 1 0 0,0 1-1 0 0,-1 0 1 0 0,1 0-1 0 0,-1 0 1 0 0,0 0-1 0 0,-3-2 1 0 0,2 1 40 0 0,0 0 0 0 0,-1 0 0 0 0,1 0 0 0 0,-1 1-1 0 0,0-1 1 0 0,0 1 0 0 0,0 0 0 0 0,0 0 0 0 0,-1 0 0 0 0,1 1 0 0 0,0-1 0 0 0,-1 1 0 0 0,1 0 0 0 0,-1 1 0 0 0,1-1 0 0 0,-1 1 0 0 0,1 0 0 0 0,-1 0 0 0 0,0 0 0 0 0,1 0 0 0 0,-1 1 0 0 0,1 0 0 0 0,-1 0-1 0 0,1 0 1 0 0,0 1 0 0 0,-1-1 0 0 0,1 1 0 0 0,0 0 0 0 0,0 0 0 0 0,0 1 0 0 0,0-1 0 0 0,0 1 0 0 0,1 0 0 0 0,-1 0 0 0 0,1 0 0 0 0,-5 5 0 0 0,1 2 85 0 0,0 1 0 0 0,1-1 0 0 0,0 1 1 0 0,1 1-1 0 0,0-1 0 0 0,1 1 0 0 0,0 0 1 0 0,0 0-1 0 0,-1 13 0 0 0,1 4 79 0 0,1-1 0 0 0,1 55 0 0 0,3-69-166 0 0,0 1 0 0 0,1-1-1 0 0,0 1 1 0 0,1-1 0 0 0,1 0-1 0 0,9 24 1 0 0,-11-33-26 0 0,1 1 0 0 0,0-2 0 0 0,0 1 0 0 0,0 0 0 0 0,0-1 0 0 0,1 1 0 0 0,0-1-1 0 0,8 7 1 0 0,-9-9-14 0 0,0 1-1 0 0,1-1 1 0 0,-1 0-1 0 0,1 0 1 0 0,0-1-1 0 0,0 1 1 0 0,0-1-1 0 0,0 0 1 0 0,0 0-1 0 0,0 0 1 0 0,0 0-1 0 0,0-1 1 0 0,6 1-1 0 0,2-2-342 0 0,-1 0 0 0 0,1 0 0 0 0,-1-1 0 0 0,0-1 0 0 0,0 0 0 0 0,0 0 0 0 0,0-1 0 0 0,15-7 0 0 0,-15 5-655 0 0,0 0 0 0 0,-1-1-1 0 0,0 0 1 0 0,14-12 0 0 0,-3-3-1285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3.675"/>
    </inkml:context>
    <inkml:brush xml:id="br0">
      <inkml:brushProperty name="width" value="0.05" units="cm"/>
      <inkml:brushProperty name="height" value="0.05" units="cm"/>
      <inkml:brushProperty name="color" value="#008C3A"/>
    </inkml:brush>
  </inkml:definitions>
  <inkml:trace contextRef="#ctx0" brushRef="#br0">5 4 1375 0 0,'0'2'17208'0'0,"-3"14"-13945"0"0,1 22-1 0 0,5 47 317 0 0,1-9-1956 0 0,-4-76-1619 0 0,0 17 282 0 0,0-1 1 0 0,5 27-1 0 0,-4-40-277 0 0,-1 1 0 0 0,1-1 1 0 0,0 0-1 0 0,0 0 0 0 0,0 1 1 0 0,0-1-1 0 0,0 0 0 0 0,1 0 1 0 0,-1 0-1 0 0,1 0 0 0 0,0-1 1 0 0,0 1-1 0 0,0 0 0 0 0,1-1 0 0 0,-1 1 1 0 0,0-1-1 0 0,1 0 0 0 0,0 0 1 0 0,5 4-1 0 0,-4-5-11 0 0,0 0 1 0 0,-1 0-1 0 0,1-1 0 0 0,0 1 0 0 0,0-1 1 0 0,0 1-1 0 0,0-1 0 0 0,0-1 0 0 0,0 1 1 0 0,5-2-1 0 0,5 0-115 0 0,21-8 0 0 0,-27 7 39 0 0,0-1 1 0 0,0 0 0 0 0,0-1-1 0 0,0 1 1 0 0,-1-1-1 0 0,0-1 1 0 0,0 1 0 0 0,0-1-1 0 0,-1-1 1 0 0,0 1 0 0 0,0-1-1 0 0,0 0 1 0 0,-1 0-1 0 0,0-1 1 0 0,0 1 0 0 0,5-14-1 0 0,0-4 4 0 0,0-1 0 0 0,-2 0 0 0 0,0 0-1 0 0,4-31 1 0 0,-4-16 123 0 0,-8 72 681 0 0,5 11-545 0 0,5 17 68 0 0,-2 0-1 0 0,9 50 1 0 0,0-1 29 0 0,-11-54-247 0 0,10 24 0 0 0,-13-39-51 0 0,1 0 1 0 0,0 0 0 0 0,0 0 0 0 0,0 0-1 0 0,0-1 1 0 0,11 11 0 0 0,-14-16-31 0 0,0-1-1 0 0,1 0 1 0 0,-1 1 0 0 0,0-1 0 0 0,1 0 0 0 0,-1 0 0 0 0,1 0 0 0 0,-1 0 0 0 0,1 0-1 0 0,-1 0 1 0 0,0 0 0 0 0,1-1 0 0 0,-1 1 0 0 0,1 0 0 0 0,-1-1 0 0 0,0 1 0 0 0,2-2-1 0 0,-1 2-158 0 0,23-12-2537 0 0,-10 0-4432 0 0,-1-1-1637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4.033"/>
    </inkml:context>
    <inkml:brush xml:id="br0">
      <inkml:brushProperty name="width" value="0.05" units="cm"/>
      <inkml:brushProperty name="height" value="0.05" units="cm"/>
      <inkml:brushProperty name="color" value="#008C3A"/>
    </inkml:brush>
  </inkml:definitions>
  <inkml:trace contextRef="#ctx0" brushRef="#br0">71 1 3679 0 0,'0'2'17718'0'0,"-2"151"-11351"0"0,-10 77-4373 0 0,-31 180-2258 0 0,33-350-1497 0 0,8-40-1298 0 0,0-1-3481 0 0,2-8-1299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4.739"/>
    </inkml:context>
    <inkml:brush xml:id="br0">
      <inkml:brushProperty name="width" value="0.05" units="cm"/>
      <inkml:brushProperty name="height" value="0.05" units="cm"/>
      <inkml:brushProperty name="color" value="#008C3A"/>
    </inkml:brush>
  </inkml:definitions>
  <inkml:trace contextRef="#ctx0" brushRef="#br0">0 185 6911 0 0,'1'-6'247'0'0,"0"-1"0"0"0,1 1 0 0 0,0-1-1 0 0,0 1 1 0 0,0 0 0 0 0,4-8 0 0 0,-3 9 590 0 0,1 0 1 0 0,-1 0-1 0 0,1 1 1 0 0,-1-1 0 0 0,2 1-1 0 0,-1 0 1 0 0,7-6-1 0 0,-3 4-406 0 0,0 1 1 0 0,1 0-1 0 0,-1 0 0 0 0,1 0 0 0 0,1 1 0 0 0,-1 0 1 0 0,0 1-1 0 0,1 0 0 0 0,0 1 0 0 0,0-1 0 0 0,0 2 0 0 0,0 0 1 0 0,0 0-1 0 0,0 1 0 0 0,0 0 0 0 0,0 0 0 0 0,15 4 1 0 0,-16-2-251 0 0,1 0 1 0 0,-1 1-1 0 0,0 0 1 0 0,0 0 0 0 0,0 1-1 0 0,-1 0 1 0 0,1 1-1 0 0,-1 0 1 0 0,0 0 0 0 0,0 1-1 0 0,-1 0 1 0 0,0 0-1 0 0,0 0 1 0 0,0 1 0 0 0,-1 1-1 0 0,0-1 1 0 0,0 1-1 0 0,6 10 1 0 0,-6-4 118 0 0,1 0 0 0 0,-2 0 0 0 0,0 0 0 0 0,-1 1 0 0 0,0 0 0 0 0,2 22 0 0 0,-4-16 47 0 0,-1-1 1 0 0,0 1 0 0 0,-2 0 0 0 0,-3 25 0 0 0,2-43 80 0 0,0-3-176 0 0,-2-12-113 0 0,-1-17-181 0 0,5 14-56 0 0,2 0 0 0 0,0 1 0 0 0,1-1 0 0 0,0 1 0 0 0,1 0 0 0 0,0 0 0 0 0,13-25 0 0 0,-7 17-195 0 0,2 2 0 0 0,0-1 1 0 0,2 2-1 0 0,17-21 0 0 0,-21 29 172 0 0,0 1 0 0 0,1 0 0 0 0,0 0 1 0 0,0 1-1 0 0,1 1 0 0 0,1 0 0 0 0,-1 0 0 0 0,16-6 0 0 0,-20 11 68 0 0,-1 0 1 0 0,1 0-1 0 0,-1 1 0 0 0,1 0 1 0 0,0 0-1 0 0,0 1 0 0 0,0 0 0 0 0,0 0 1 0 0,0 1-1 0 0,0 0 0 0 0,0 1 1 0 0,0-1-1 0 0,0 1 0 0 0,0 1 0 0 0,-1 0 1 0 0,12 3-1 0 0,-16-3 74 0 0,0-1 1 0 0,0 0-1 0 0,-1 1 1 0 0,1 0-1 0 0,0-1 0 0 0,0 1 1 0 0,-1 0-1 0 0,0 0 1 0 0,1 1-1 0 0,-1-1 0 0 0,0 0 1 0 0,0 1-1 0 0,0 0 1 0 0,0-1-1 0 0,0 1 0 0 0,1 4 1 0 0,-1-2 51 0 0,-1-1 1 0 0,0 1-1 0 0,0 0 1 0 0,0-1-1 0 0,0 1 1 0 0,-1 0-1 0 0,0-1 1 0 0,0 1-1 0 0,0 0 1 0 0,-1 5-1 0 0,-3 7 136 0 0,0 0-1 0 0,-1-1 1 0 0,-1 0 0 0 0,-1 0-1 0 0,-8 15 1 0 0,11-22-141 0 0,0 1-1 0 0,0-1 1 0 0,1 0-1 0 0,0 1 0 0 0,0 0 1 0 0,1-1-1 0 0,1 1 1 0 0,0 0-1 0 0,0 0 1 0 0,1 10-1 0 0,0-15-63 0 0,1 0 1 0 0,0-1-1 0 0,-1 1 0 0 0,2 0 0 0 0,-1-1 0 0 0,0 0 0 0 0,1 1 0 0 0,0-1 0 0 0,0 0 0 0 0,0 1 0 0 0,1-1 0 0 0,-1-1 0 0 0,1 1 0 0 0,0 0 0 0 0,0-1 0 0 0,0 1 1 0 0,0-1-1 0 0,1 0 0 0 0,0 0 0 0 0,-1 0 0 0 0,1 0 0 0 0,0-1 0 0 0,6 3 0 0 0,-4-2-9 0 0,1-1 0 0 0,-1 0 0 0 0,1-1 0 0 0,0 1 0 0 0,0-1 0 0 0,-1 0 0 0 0,1-1-1 0 0,0 0 1 0 0,0 0 0 0 0,0 0 0 0 0,0-1 0 0 0,-1 0 0 0 0,1 0 0 0 0,0-1 0 0 0,-1 0 0 0 0,1 0 0 0 0,-1-1 0 0 0,9-3 0 0 0,-8 2-26 0 0,0 0 1 0 0,-1 1-1 0 0,1-2 1 0 0,-1 1 0 0 0,0-1-1 0 0,0 0 1 0 0,0 0-1 0 0,-1-1 1 0 0,0 0 0 0 0,0 0-1 0 0,0 0 1 0 0,-1 0-1 0 0,0-1 1 0 0,0 0 0 0 0,-1 0-1 0 0,4-8 1 0 0,-5 7 28 0 0,-1 0 0 0 0,1 0 1 0 0,-2 0-1 0 0,1 0 0 0 0,-1 0 1 0 0,0 0-1 0 0,-2-14 0 0 0,-15-56 5 0 0,13 62-3 0 0,0 5 0 0 0,2 0 0 0 0,-1-1 0 0 0,0-12 0 0 0,3 21 0 0 0,-1 0 0 0 0,2 0 0 0 0,-1-1 0 0 0,0 1 0 0 0,0 0 0 0 0,1 0 0 0 0,0 0 0 0 0,0 0 0 0 0,0 0 0 0 0,0 0 0 0 0,0 0 0 0 0,0 0 0 0 0,1 0 0 0 0,-1 1 0 0 0,1-1 0 0 0,2-3 0 0 0,-2 5-4 0 0,0-1 0 0 0,0 1 1 0 0,0 0-1 0 0,0-1 0 0 0,0 1 0 0 0,0 0 0 0 0,0 0 0 0 0,0 0 0 0 0,0 0 1 0 0,0 1-1 0 0,0-1 0 0 0,1 1 0 0 0,-1-1 0 0 0,0 1 0 0 0,0 0 1 0 0,1 0-1 0 0,-1 0 0 0 0,0 0 0 0 0,1 0 0 0 0,-1 0 0 0 0,0 1 0 0 0,1-1 1 0 0,-1 1-1 0 0,0-1 0 0 0,3 3 0 0 0,5 0-16 0 0,-1 1 0 0 0,0 0 0 0 0,0 1 0 0 0,11 8 0 0 0,-6-4 52 0 0,-2 0 0 0 0,1 1 0 0 0,-1 0 0 0 0,-1 0 0 0 0,0 2 0 0 0,0-1 0 0 0,-1 1 0 0 0,-1 1 0 0 0,0 0 0 0 0,-1 0 0 0 0,12 24 0 0 0,6 33 527 0 0,-25-69-554 0 0,1 0-1 0 0,-1-1 1 0 0,0 1 0 0 0,0-1 0 0 0,1 1 0 0 0,-1-1-1 0 0,0 1 1 0 0,1-1 0 0 0,-1 1 0 0 0,0-1 0 0 0,1 0 0 0 0,-1 0-1 0 0,1 0 1 0 0,1 0 0 0 0,-2 0-4 0 0,2 0-19 0 0,1 0-1 0 0,-1-1 1 0 0,0 1-1 0 0,1-1 1 0 0,-1 0-1 0 0,0 0 1 0 0,0 0-1 0 0,1 0 1 0 0,-1 0 0 0 0,0-1-1 0 0,0 1 1 0 0,0-1-1 0 0,-1 0 1 0 0,5-3-1 0 0,4-5-175 0 0,20-21-1 0 0,-25 26 166 0 0,14-18-164 0 0,-15 16 156 0 0,0 1-1 0 0,1-1 1 0 0,0 1-1 0 0,0 1 1 0 0,0-1-1 0 0,1 1 1 0 0,0 0-1 0 0,13-7 1 0 0,-19 12 61 0 0,0-1 1 0 0,0 1-1 0 0,1 0 1 0 0,-1 0-1 0 0,0 0 1 0 0,0 0-1 0 0,0 0 1 0 0,1 1-1 0 0,-1-1 1 0 0,0 0-1 0 0,0 0 1 0 0,0 1-1 0 0,1-1 1 0 0,-1 1-1 0 0,0-1 1 0 0,2 2 0 0 0,15 11 311 0 0,-9-4-178 0 0,-1 0 1 0 0,-1 1-1 0 0,0 0 0 0 0,0 0 0 0 0,7 15 1 0 0,-9-15-120 0 0,1 0 1 0 0,0 0-1 0 0,0-1 1 0 0,1 0 0 0 0,1 0-1 0 0,11 11 1 0 0,-15-18-143 0 0,-1 0 0 0 0,0 0 1 0 0,0 0-1 0 0,1 0 1 0 0,-1-1-1 0 0,1 0 0 0 0,-1 0 1 0 0,1 0-1 0 0,0 0 0 0 0,0 0 1 0 0,-1-1-1 0 0,5 0 1 0 0,20 0-2530 0 0,-1-2-3403 0 0,-24 2 4729 0 0,25-3-7254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5.069"/>
    </inkml:context>
    <inkml:brush xml:id="br0">
      <inkml:brushProperty name="width" value="0.05" units="cm"/>
      <inkml:brushProperty name="height" value="0.05" units="cm"/>
      <inkml:brushProperty name="color" value="#008C3A"/>
    </inkml:brush>
  </inkml:definitions>
  <inkml:trace contextRef="#ctx0" brushRef="#br0">255 118 9215 0 0,'1'-1'422'0'0,"8"-28"-822"0"0,-5-3 4705 0 0,-4 29-3839 0 0,0 1 1 0 0,0 0-1 0 0,0 0 1 0 0,-1 0-1 0 0,1-1 1 0 0,-1 1-1 0 0,1 0 1 0 0,-1 0-1 0 0,0 0 1 0 0,1 0-1 0 0,-1 0 1 0 0,0 0-1 0 0,-1 0 1 0 0,1 0 0 0 0,0 0-1 0 0,0 0 1 0 0,-1 0-1 0 0,1 1 1 0 0,-1-1-1 0 0,0 1 1 0 0,1-1-1 0 0,-1 1 1 0 0,0 0-1 0 0,0-1 1 0 0,0 1-1 0 0,-4-1 1 0 0,2 0-256 0 0,0 1 1 0 0,0 1 0 0 0,0-1-1 0 0,0 0 1 0 0,0 1 0 0 0,0 0-1 0 0,0 0 1 0 0,0 0 0 0 0,0 1-1 0 0,-1-1 1 0 0,1 1-1 0 0,0 0 1 0 0,0 0 0 0 0,1 1-1 0 0,-1-1 1 0 0,-6 4 0 0 0,-1 0-54 0 0,0 1 0 0 0,0 1 0 0 0,1 0 0 0 0,-13 11 0 0 0,10-6-40 0 0,0 0 1 0 0,1 1-1 0 0,-13 18 0 0 0,21-26-106 0 0,0 0 0 0 0,0 1 0 0 0,1 0 0 0 0,0 0 0 0 0,0 0 0 0 0,1 0 0 0 0,0 0 0 0 0,0 0 0 0 0,0 1 0 0 0,1-1 0 0 0,-2 13 0 0 0,4-15-13 0 0,-1 0 0 0 0,1 1 0 0 0,0-1 0 0 0,0-1 0 0 0,0 1 0 0 0,0 0 0 0 0,1 0 0 0 0,0 0 0 0 0,0-1 0 0 0,0 1 0 0 0,0-1 0 0 0,0 1 0 0 0,1-1 0 0 0,-1 0 0 0 0,1 0 0 0 0,0 0 0 0 0,0 0 0 0 0,0-1 0 0 0,0 1 0 0 0,7 3 0 0 0,7 4-84 0 0,-1-1 1 0 0,1-1-1 0 0,21 8 0 0 0,-29-13 21 0 0,19 8-128 0 0,49 27-1 0 0,-70-34 180 0 0,1 1-1 0 0,-1 0 0 0 0,0 0 1 0 0,0 1-1 0 0,-1 0 0 0 0,0 0 0 0 0,0 1 1 0 0,0 0-1 0 0,-1 0 0 0 0,0 0 0 0 0,4 8 1 0 0,-7-11 21 0 0,0 0 0 0 0,0 0 0 0 0,-1 0 0 0 0,1 0-1 0 0,-1 0 1 0 0,0 0 0 0 0,0 0 0 0 0,-1 0 0 0 0,1 8 0 0 0,-1-9 17 0 0,-1 0-1 0 0,1 0 1 0 0,-1 0-1 0 0,0 0 1 0 0,0-1-1 0 0,0 1 0 0 0,0 0 1 0 0,0-1-1 0 0,0 1 1 0 0,-1-1-1 0 0,0 1 1 0 0,1-1-1 0 0,-1 0 0 0 0,0 1 1 0 0,-3 2-1 0 0,-3 2 66 0 0,0 0 0 0 0,0-1 1 0 0,-1 0-1 0 0,0 0 0 0 0,-1 0 0 0 0,1-1 0 0 0,-1-1 0 0 0,0 0 0 0 0,0 0 0 0 0,0-1 0 0 0,0 0 0 0 0,-22 3 0 0 0,19-5-422 0 0,-1 0 0 0 0,0-1 0 0 0,0 0 0 0 0,1-1-1 0 0,-1-1 1 0 0,0 0 0 0 0,1 0 0 0 0,-1-2 0 0 0,-19-7 0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5.469"/>
    </inkml:context>
    <inkml:brush xml:id="br0">
      <inkml:brushProperty name="width" value="0.05" units="cm"/>
      <inkml:brushProperty name="height" value="0.05" units="cm"/>
      <inkml:brushProperty name="color" value="#008C3A"/>
    </inkml:brush>
  </inkml:definitions>
  <inkml:trace contextRef="#ctx0" brushRef="#br0">6 57 11055 0 0,'-5'-6'6976'0'0,"5"5"-6659"0"0,0 0 0 0 0,0 0 0 0 0,0 1 0 0 0,0-1 0 0 0,0 0 1 0 0,0 0-1 0 0,0 1 0 0 0,0-1 0 0 0,0 0 0 0 0,0 0 0 0 0,1 1 0 0 0,-1-1 0 0 0,0 0 0 0 0,1 1 0 0 0,-1-1 0 0 0,0 0 0 0 0,1 1 0 0 0,-1-1 0 0 0,1 1 0 0 0,-1-1 0 0 0,1 0 0 0 0,1 0 0 0 0,0 0 38 0 0,0-1 1 0 0,0 1-1 0 0,0-1 0 0 0,1 1 0 0 0,-1 0 0 0 0,5-2 0 0 0,5 0-130 0 0,0 1 0 0 0,13-2 0 0 0,-21 4 125 0 0,216-13 878 0 0,-209 13-1218 0 0,13-1-136 0 0,43 5-1 0 0,-29 4-2821 0 0,-27-5 1284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5.831"/>
    </inkml:context>
    <inkml:brush xml:id="br0">
      <inkml:brushProperty name="width" value="0.05" units="cm"/>
      <inkml:brushProperty name="height" value="0.05" units="cm"/>
      <inkml:brushProperty name="color" value="#008C3A"/>
    </inkml:brush>
  </inkml:definitions>
  <inkml:trace contextRef="#ctx0" brushRef="#br0">1 62 14279 0 0,'0'0'1103'0'0,"1"1"-400"0"0,14 1 2236 0 0,-1-1 0 0 0,20 0 1 0 0,31-7 20 0 0,63-21-2428 0 0,-121 25-337 0 0,94-23-1526 0 0,-69 18 511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8.162"/>
    </inkml:context>
    <inkml:brush xml:id="br0">
      <inkml:brushProperty name="width" value="0.05" units="cm"/>
      <inkml:brushProperty name="height" value="0.05" units="cm"/>
      <inkml:brushProperty name="color" value="#008C3A"/>
    </inkml:brush>
  </inkml:definitions>
  <inkml:trace contextRef="#ctx0" brushRef="#br0">579 89 4607 0 0,'0'0'10802'0'0,"1"-10"-3632"0"0,-6 4-6792 0 0,0 0 0 0 0,-1 0 0 0 0,1 1-1 0 0,-1 0 1 0 0,0 0 0 0 0,-1 0 0 0 0,1 1 0 0 0,-1-1 0 0 0,0 2-1 0 0,0-1 1 0 0,0 1 0 0 0,0 0 0 0 0,0 0 0 0 0,-12-1-1 0 0,4 0-205 0 0,-1 1-1 0 0,1 1 1 0 0,0 1 0 0 0,-1 0-1 0 0,1 1 1 0 0,-24 2-1 0 0,28 0-107 0 0,0 1 0 0 0,0 0 0 0 0,0 0 0 0 0,-19 9 0 0 0,-37 25 152 0 0,67-37-216 0 0,-14 9 52 0 0,0 0 1 0 0,1 1-1 0 0,0 1 0 0 0,0 0 0 0 0,2 1 1 0 0,-1 0-1 0 0,-18 28 0 0 0,19-23-5 0 0,0 0-1 0 0,2 1 1 0 0,0 0-1 0 0,1 0 1 0 0,1 1-1 0 0,-7 25 1 0 0,11-29-19 0 0,0-1 0 0 0,1 1-1 0 0,0 0 1 0 0,1 0 0 0 0,1 0 0 0 0,0-1-1 0 0,1 1 1 0 0,3 18 0 0 0,-2-24-26 0 0,1-1 1 0 0,-1 1-1 0 0,1-1 1 0 0,1 0-1 0 0,-1 0 0 0 0,2 0 1 0 0,-1 0-1 0 0,1-1 0 0 0,0 0 1 0 0,0 0-1 0 0,1 0 1 0 0,0 0-1 0 0,0-1 0 0 0,1 0 1 0 0,8 6-1 0 0,-5-5-6 0 0,0-1-1 0 0,1 0 1 0 0,0-1 0 0 0,0 0-1 0 0,0-1 1 0 0,1 0-1 0 0,0-1 1 0 0,-1 0 0 0 0,1-1-1 0 0,0 0 1 0 0,1-1-1 0 0,-1 0 1 0 0,0-1 0 0 0,0 0-1 0 0,20-4 1 0 0,-16 2-72 0 0,1-2 0 0 0,-1 0-1 0 0,0 0 1 0 0,0-2 0 0 0,0 0 0 0 0,-1-1 0 0 0,0 0 0 0 0,0-2-1 0 0,-1 1 1 0 0,25-21 0 0 0,-32 23 43 0 0,-1-1-1 0 0,0 0 1 0 0,0 0 0 0 0,-1 0-1 0 0,0-1 1 0 0,0 0-1 0 0,-1 0 1 0 0,0 0 0 0 0,0-1-1 0 0,4-15 1 0 0,0-5 2 0 0,7-58 1 0 0,-6-30 35 0 0,-7 71 351 0 0,-2 34-286 0 0,1-1 814 0 0,1 13-501 0 0,2 7-274 0 0,2 4-64 0 0,-2 0 0 0 0,0 0 0 0 0,0 1 1 0 0,-1-1-1 0 0,0 1 0 0 0,-1 0 1 0 0,1 15-1 0 0,-2 89 73 0 0,-3-60-56 0 0,2-14-52 0 0,3 104 36 0 0,-1-112-37 0 0,2-1 0 0 0,10 44 0 0 0,-13-72-161 0 0,1 1 1 0 0,-1-1-1 0 0,1 0 0 0 0,0-1 1 0 0,1 1-1 0 0,4 9 0 0 0,-5-13 45 0 0,-1 1 0 0 0,1 0-1 0 0,-1 0 1 0 0,1-1 0 0 0,0 1-1 0 0,0-1 1 0 0,0 1 0 0 0,-1-1 0 0 0,1 0-1 0 0,0 0 1 0 0,1 0 0 0 0,-1 0-1 0 0,0 0 1 0 0,0 0 0 0 0,0-1-1 0 0,1 1 1 0 0,3 0 0 0 0,11-1-1716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8.507"/>
    </inkml:context>
    <inkml:brush xml:id="br0">
      <inkml:brushProperty name="width" value="0.05" units="cm"/>
      <inkml:brushProperty name="height" value="0.05" units="cm"/>
      <inkml:brushProperty name="color" value="#008C3A"/>
    </inkml:brush>
  </inkml:definitions>
  <inkml:trace contextRef="#ctx0" brushRef="#br0">1 143 12895 0 0,'0'0'1172'0'0,"1"-1"-966"0"0,22-16 964 0 0,-14 11 1892 0 0,0 1 1 0 0,17-6-1 0 0,68-16 548 0 0,51-1-2297 0 0,-68 14-1195 0 0,-40 7-352 0 0,58-13-3916 0 0,-68 13-5082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8.857"/>
    </inkml:context>
    <inkml:brush xml:id="br0">
      <inkml:brushProperty name="width" value="0.05" units="cm"/>
      <inkml:brushProperty name="height" value="0.05" units="cm"/>
      <inkml:brushProperty name="color" value="#008C3A"/>
    </inkml:brush>
  </inkml:definitions>
  <inkml:trace contextRef="#ctx0" brushRef="#br0">1 1 11055 0 0,'0'0'14935'0'0,"7"5"-14058"0"0,-1 2-589 0 0,-1-1 0 0 0,1 1 0 0 0,-1-1 0 0 0,-1 2 0 0 0,1-1 0 0 0,-1 0-1 0 0,0 1 1 0 0,-1 0 0 0 0,0 0 0 0 0,0 0 0 0 0,3 16 0 0 0,0 9 77 0 0,4 55 0 0 0,-10-80-290 0 0,37 551-27 0 0,-35-540-1138 0 0,5 24 1 0 0,-1-17-7632 0 0,-2-14-19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9.295"/>
    </inkml:context>
    <inkml:brush xml:id="br0">
      <inkml:brushProperty name="width" value="0.05" units="cm"/>
      <inkml:brushProperty name="height" value="0.05" units="cm"/>
      <inkml:brushProperty name="color" value="#008C3A"/>
    </inkml:brush>
  </inkml:definitions>
  <inkml:trace contextRef="#ctx0" brushRef="#br0">61 111 18023 0 0,'1'-2'827'0'0,"1"-3"-606"0"0,0 0 1 0 0,1 0-1 0 0,0 0 1 0 0,0 0-1 0 0,0 1 1 0 0,1-1-1 0 0,0 1 1 0 0,-1 0-1 0 0,1 0 1 0 0,9-6-1 0 0,-5 4 371 0 0,0 0-1 0 0,1 0 1 0 0,0 1 0 0 0,0 1 0 0 0,13-5-1 0 0,-8 5-311 0 0,0 0-1 0 0,0 1 0 0 0,0 1 0 0 0,0 0 0 0 0,0 1 0 0 0,1 1 0 0 0,-1 0 0 0 0,0 1 0 0 0,0 0 1 0 0,19 5-1 0 0,-11 0-107 0 0,0 0 0 0 0,-1 1 0 0 0,0 1 0 0 0,-1 1 0 0 0,37 22 0 0 0,-45-24-92 0 0,-1 1-1 0 0,0 0 0 0 0,0 1 1 0 0,-1 0-1 0 0,0 1 1 0 0,-1 0-1 0 0,0 0 1 0 0,8 13-1 0 0,-12-15-15 0 0,0 1 0 0 0,0 0 0 0 0,-1 0 0 0 0,0 1 0 0 0,0-1 0 0 0,-1 1 0 0 0,-1 0 0 0 0,0 0 0 0 0,0 0 0 0 0,-1 0 0 0 0,1 15 0 0 0,-2-16-28 0 0,-1-1 1 0 0,0 1 0 0 0,0-1-1 0 0,-1 1 1 0 0,0-1 0 0 0,-1 0-1 0 0,1 1 1 0 0,-1-1-1 0 0,-1-1 1 0 0,0 1 0 0 0,0 0-1 0 0,0-1 1 0 0,-1 0 0 0 0,0 0-1 0 0,-1 0 1 0 0,1-1-1 0 0,-1 0 1 0 0,-1 0 0 0 0,1 0-1 0 0,-8 5 1 0 0,-6 4 26 0 0,-2-1-1 0 0,1 0 1 0 0,-2-2-1 0 0,0-1 1 0 0,0 0-1 0 0,-1-2 1 0 0,0 0-1 0 0,-28 5 1 0 0,17-6-35 0 0,-66 6 0 0 0,87-13-23 0 0,0-1 0 0 0,0 0-1 0 0,0-1 1 0 0,0-1-1 0 0,0 0 1 0 0,0 0-1 0 0,-24-9 1 0 0,33 9-459 0 0,0-1 1 0 0,0 1-1 0 0,1-1 0 0 0,-1 0 0 0 0,-7-6 1 0 0,10 8-26 0 0,0-1-1 0 0,0 0 1 0 0,1 0 0 0 0,-1 1 0 0 0,0-1-1 0 0,1 0 1 0 0,0-1 0 0 0,-1 1 0 0 0,1 0 0 0 0,0 0-1 0 0,0-1 1 0 0,1 1 0 0 0,-1 0 0 0 0,-1-5 0 0 0,2-7-8963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19.648"/>
    </inkml:context>
    <inkml:brush xml:id="br0">
      <inkml:brushProperty name="width" value="0.05" units="cm"/>
      <inkml:brushProperty name="height" value="0.05" units="cm"/>
      <inkml:brushProperty name="color" value="#008C3A"/>
    </inkml:brush>
  </inkml:definitions>
  <inkml:trace contextRef="#ctx0" brushRef="#br0">1 0 12439 0 0,'0'0'958'0'0,"2"3"-625"0"0,3 3 22 0 0,199 210 7621 0 0,-192-205-7757 0 0,206 202 3259 0 0,-193-184-3093 0 0,-1 1 0 0 0,-1 1 0 0 0,-2 1 0 0 0,-1 1 0 0 0,30 69 0 0 0,-37-69-207 0 0,-2 1 0 0 0,-1 0-1 0 0,-2 1 1 0 0,-1 0 0 0 0,-2 0 0 0 0,-2 1-1 0 0,-1 56 1 0 0,-3-67-136 0 0,-1-1-1 0 0,-2 1 1 0 0,0-1 0 0 0,-2 0 0 0 0,0 0-1 0 0,-2 0 1 0 0,-1-1 0 0 0,0 0 0 0 0,-2-1 0 0 0,0 0-1 0 0,-27 36 1 0 0,11-24-191 0 0,-2-1 0 0 0,-1-1 1 0 0,-44 36-1 0 0,-52 24-4211 0 0,73-58-4813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0.001"/>
    </inkml:context>
    <inkml:brush xml:id="br0">
      <inkml:brushProperty name="width" value="0.05" units="cm"/>
      <inkml:brushProperty name="height" value="0.05" units="cm"/>
      <inkml:brushProperty name="color" value="#008C3A"/>
    </inkml:brush>
  </inkml:definitions>
  <inkml:trace contextRef="#ctx0" brushRef="#br0">577 1 14279 0 0,'-8'11'811'0'0,"-12"22"0"0"0,0 1 121 0 0,-106 138 4834 0 0,-53 84-1759 0 0,65-43-2419 0 0,89-157-1176 0 0,-34 115 0 0 0,51-143-385 0 0,2 0 0 0 0,1 1 1 0 0,2 0-1 0 0,1 0 0 0 0,1 1 1 0 0,1-1-1 0 0,1 0 0 0 0,7 33 0 0 0,-5-45-99 0 0,1-1-1 0 0,0 0 0 0 0,1 1 1 0 0,1-2-1 0 0,1 1 0 0 0,0-1 1 0 0,1 0-1 0 0,0 0 0 0 0,1-1 1 0 0,1 0-1 0 0,1-1 0 0 0,0 0 1 0 0,0 0-1 0 0,1-1 0 0 0,19 14 0 0 0,-13-13-842 0 0,0-2 0 0 0,1 0 0 0 0,35 15 0 0 0,8-4-8030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0.632"/>
    </inkml:context>
    <inkml:brush xml:id="br0">
      <inkml:brushProperty name="width" value="0.05" units="cm"/>
      <inkml:brushProperty name="height" value="0.05" units="cm"/>
      <inkml:brushProperty name="color" value="#008C3A"/>
    </inkml:brush>
  </inkml:definitions>
  <inkml:trace contextRef="#ctx0" brushRef="#br0">441 25 3679 0 0,'8'-18'18789'0'0,"-8"18"-18613"0"0,0 0-1 0 0,0-1 0 0 0,0 1 1 0 0,0 0-1 0 0,0-1 0 0 0,-1 1 1 0 0,1 0-1 0 0,0 0 0 0 0,0-1 0 0 0,0 1 1 0 0,-1 0-1 0 0,1-1 0 0 0,0 1 1 0 0,0 0-1 0 0,-1 0 0 0 0,1 0 1 0 0,0-1-1 0 0,-1 1 0 0 0,1 0 0 0 0,0 0 1 0 0,-1 0-1 0 0,1 0 0 0 0,0 0 1 0 0,-1-1-1 0 0,1 1 0 0 0,0 0 1 0 0,-1 0-1 0 0,-2 0-225 0 0,-1 0 0 0 0,1 0 1 0 0,0 0-1 0 0,0 1 0 0 0,-6 0 0 0 0,8-1 315 0 0,-22 6 158 0 0,1 0 0 0 0,0 2 0 0 0,0 1-1 0 0,-29 15 1 0 0,18-6-196 0 0,-59 46 0 0 0,86-60-227 0 0,0 0 0 0 0,1 1 0 0 0,0 0 0 0 0,0 0 0 0 0,0 0 0 0 0,1 1 0 0 0,-8 11 0 0 0,12-17-4 0 0,-1 1 0 0 0,1 0 0 0 0,0-1 1 0 0,-1 1-1 0 0,1 0 0 0 0,-1 0 0 0 0,1-1 0 0 0,0 1 0 0 0,0 0 0 0 0,-1 0 0 0 0,1 0 1 0 0,0-1-1 0 0,0 1 0 0 0,0 0 0 0 0,0 0 0 0 0,0 0 0 0 0,0 0 0 0 0,0-1 0 0 0,0 1 1 0 0,1 0-1 0 0,-1 0 0 0 0,0 0 0 0 0,0-1 0 0 0,1 1 0 0 0,-1 0 0 0 0,0 0 0 0 0,1-1 1 0 0,-1 1-1 0 0,1 0 0 0 0,-1-1 0 0 0,1 2 0 0 0,1-1-51 0 0,1 3-12 0 0,0-1 0 0 0,1 0 0 0 0,0-1 0 0 0,-1 1 0 0 0,1-1 0 0 0,0 1 0 0 0,0-1 0 0 0,1-1 0 0 0,-1 1 0 0 0,0 0 0 0 0,1-1 0 0 0,5 1 0 0 0,8 4-196 0 0,28 9-312 0 0,-29-10 445 0 0,0 0-1 0 0,-1 1 0 0 0,0 1 1 0 0,0 0-1 0 0,-1 1 0 0 0,24 16 0 0 0,-35-21 139 0 0,-1 1 0 0 0,0-1-1 0 0,0 0 1 0 0,0 1-1 0 0,0-1 1 0 0,-1 1 0 0 0,1 0-1 0 0,-1 0 1 0 0,0 0 0 0 0,0 0-1 0 0,-1 1 1 0 0,3 6-1 0 0,-4-7 53 0 0,1-1 0 0 0,0 0-1 0 0,-1 1 1 0 0,0-1-1 0 0,0 1 1 0 0,0-1-1 0 0,0 1 1 0 0,0-1 0 0 0,-1 1-1 0 0,1-1 1 0 0,-1 0-1 0 0,0 1 1 0 0,0-1 0 0 0,0 0-1 0 0,-1 1 1 0 0,-2 4-1 0 0,-3 0 95 0 0,1 0-1 0 0,-1-1 1 0 0,0 1-1 0 0,-1-2 1 0 0,1 1-1 0 0,-1-1 0 0 0,-1 0 1 0 0,1-1-1 0 0,-1 0 1 0 0,0 0-1 0 0,0-1 1 0 0,0 0-1 0 0,-1-1 0 0 0,0 0 1 0 0,1 0-1 0 0,-17 2 1 0 0,15-3-103 0 0,-1-1 1 0 0,1 0 0 0 0,0-1-1 0 0,0 0 1 0 0,-1-1-1 0 0,1 0 1 0 0,0-1 0 0 0,0 0-1 0 0,0 0 1 0 0,0-1 0 0 0,0-1-1 0 0,1 0 1 0 0,-1 0-1 0 0,-15-11 1 0 0,-4-6 128 0 0,18 7-2098 0 0,5 0-6443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1.007"/>
    </inkml:context>
    <inkml:brush xml:id="br0">
      <inkml:brushProperty name="width" value="0.05" units="cm"/>
      <inkml:brushProperty name="height" value="0.05" units="cm"/>
      <inkml:brushProperty name="color" value="#008C3A"/>
    </inkml:brush>
  </inkml:definitions>
  <inkml:trace contextRef="#ctx0" brushRef="#br0">0 1 4143 0 0,'2'0'319'0'0,"1"2"1203"0"0,0-1 0 0 0,0 0 0 0 0,0 1 0 0 0,0-1 1 0 0,0 1-1 0 0,0 0 0 0 0,3 2 0 0 0,-4-2-528 0 0,0 1-1 0 0,0-1 1 0 0,0 0 0 0 0,0 0 0 0 0,-1 1 0 0 0,3 4-1 0 0,-1 0-212 0 0,-1-1-1 0 0,1 1 1 0 0,-2 0-1 0 0,1 0 1 0 0,0 8-1 0 0,2 5-28 0 0,1 5-74 0 0,-1-1-322 0 0,2 0 0 0 0,0 0 1 0 0,1-1-1 0 0,17 34 1 0 0,-23-55-354 0 0,-1-1 0 0 0,1 0 0 0 0,0 1 0 0 0,-1-1 0 0 0,1 0-1 0 0,0 0 1 0 0,0 0 0 0 0,0 1 0 0 0,0-1 0 0 0,0 0 0 0 0,0 0 0 0 0,1-1 0 0 0,-1 1 0 0 0,0 0 0 0 0,0 0 0 0 0,1 0 0 0 0,1 0 0 0 0,6-1-24 0 0,-3-2-74 0 0,1 0 1 0 0,-1-1-1 0 0,0 1 1 0 0,0-1-1 0 0,-1-1 1 0 0,1 1-1 0 0,-1-1 1 0 0,1 0-1 0 0,-1 0 1 0 0,0-1-1 0 0,8-9 1 0 0,2-4-744 0 0,24-41 0 0 0,-18 26 237 0 0,-17 27 430 0 0,-3 5 107 0 0,1 1 112 0 0,8 5 51 0 0,0 0-1 0 0,0 0 1 0 0,-1 1-1 0 0,0 1 1 0 0,0 0-1 0 0,12 11 1 0 0,12 9 37 0 0,-23-19-75 0 0,0-1 1 0 0,1-1-1 0 0,0 0 1 0 0,0 0-1 0 0,18 6 0 0 0,-25-11-218 0 0,0 0 0 0 0,0 0 0 0 0,0 0 0 0 0,-1 0 0 0 0,1 0 0 0 0,0-1 0 0 0,0 0 0 0 0,0 0 0 0 0,0 0 0 0 0,0 0 0 0 0,0 0 0 0 0,0-1 0 0 0,0 0 0 0 0,0 0 0 0 0,0 0-1 0 0,-1 0 1 0 0,1-1 0 0 0,0 1 0 0 0,-1-1 0 0 0,1 0 0 0 0,4-4 0 0 0,-6 4-1037 0 0,0 0-1 0 0,1-1 1 0 0,-1 1-1 0 0,0-1 1 0 0,-1 0-1 0 0,4-5 1 0 0,2-7-6285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1.407"/>
    </inkml:context>
    <inkml:brush xml:id="br0">
      <inkml:brushProperty name="width" value="0.05" units="cm"/>
      <inkml:brushProperty name="height" value="0.05" units="cm"/>
      <inkml:brushProperty name="color" value="#008C3A"/>
    </inkml:brush>
  </inkml:definitions>
  <inkml:trace contextRef="#ctx0" brushRef="#br0">1 15 10135 0 0,'11'-14'9075'0'0,"-7"16"-8402"0"0,0 1 0 0 0,0 0 1 0 0,0 0-1 0 0,-1 1 0 0 0,1-1 1 0 0,-1 1-1 0 0,0 0 0 0 0,5 7 1 0 0,-3-3-197 0 0,-1 1-1 0 0,0-1 1 0 0,0 1 0 0 0,2 9 0 0 0,1 11 137 0 0,7 57 0 0 0,-12-72-181 0 0,7 137 1064 0 0,-2-26-835 0 0,-4-89-602 0 0,-1-11-22 0 0,0 0 0 0 0,2 0 1 0 0,7 25-1 0 0,-7-41-38 0 0,3-5 0 0 0,-5-5-26 0 0,0 1 0 0 0,1 0 1 0 0,-1 0-1 0 0,0-1 0 0 0,0 1 0 0 0,0-1 0 0 0,1 0 1 0 0,-1 0-1 0 0,0 0 0 0 0,0 0 0 0 0,0 0 0 0 0,0 0 1 0 0,2-2-1 0 0,25-21-552 0 0,-23 19 492 0 0,1-1-169 0 0,1 0 1 0 0,1 0-1 0 0,-1 1 1 0 0,1 0-1 0 0,-1 0 1 0 0,2 1-1 0 0,-1 0 1 0 0,0 1-1 0 0,1 0 1 0 0,18-3-1 0 0,-24 5 218 0 0,0 0 0 0 0,0 1-1 0 0,0 0 1 0 0,0 0 0 0 0,0 0 0 0 0,0 0-1 0 0,0 1 1 0 0,0 0 0 0 0,0-1 0 0 0,0 1-1 0 0,0 1 1 0 0,0-1 0 0 0,-1 1 0 0 0,1-1-1 0 0,0 1 1 0 0,-1 0 0 0 0,1 0 0 0 0,-1 1-1 0 0,0-1 1 0 0,0 1 0 0 0,0 0-1 0 0,0-1 1 0 0,0 1 0 0 0,0 1 0 0 0,-1-1-1 0 0,0 0 1 0 0,0 0 0 0 0,1 1 0 0 0,0 4-1 0 0,0-2 210 0 0,-1 1 1 0 0,0 0-1 0 0,-1 0 0 0 0,0 0 0 0 0,0 1 0 0 0,0-1 0 0 0,-1 0 0 0 0,0 0 0 0 0,0 0 0 0 0,-1 1 0 0 0,0-1 0 0 0,0 0 0 0 0,-1 0 0 0 0,0 0 0 0 0,0 0 1 0 0,0-1-1 0 0,-1 1 0 0 0,-4 7 0 0 0,4-9-63 0 0,0-1 0 0 0,-1 1-1 0 0,0-1 1 0 0,1 1 0 0 0,-2-1 0 0 0,1 0 0 0 0,0-1 0 0 0,-1 1 0 0 0,1-1 0 0 0,-1 0 0 0 0,-6 3 0 0 0,4-2-33 0 0,0 0 1 0 0,0-1 0 0 0,0 0-1 0 0,-1-1 1 0 0,1 0-1 0 0,-1 0 1 0 0,-13 1 0 0 0,11-3-125 0 0,0 0 1 0 0,1-1-1 0 0,-1 0 0 0 0,1-1 1 0 0,-1 0-1 0 0,1-1 1 0 0,0 1-1 0 0,0-2 0 0 0,0 0 1 0 0,0 0-1 0 0,0 0 1 0 0,1-1-1 0 0,0 0 1 0 0,0-1-1 0 0,-13-11 0 0 0,11 5-1671 0 0,2-1-5568 0 0,6-2-2248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1.811"/>
    </inkml:context>
    <inkml:brush xml:id="br0">
      <inkml:brushProperty name="width" value="0.05" units="cm"/>
      <inkml:brushProperty name="height" value="0.05" units="cm"/>
      <inkml:brushProperty name="color" value="#008C3A"/>
    </inkml:brush>
  </inkml:definitions>
  <inkml:trace contextRef="#ctx0" brushRef="#br0">226 0 20415 0 0,'0'0'4551'0'0,"0"3"-3269"0"0,-1 3-997 0 0,0 1-1 0 0,0 0 1 0 0,-1 0-1 0 0,0-1 1 0 0,0 1-1 0 0,0-1 1 0 0,-1 1-1 0 0,0-1 0 0 0,0 0 1 0 0,0 0-1 0 0,-1-1 1 0 0,0 1-1 0 0,0-1 1 0 0,-7 8-1 0 0,-10 8 124 0 0,-46 37 0 0 0,63-55-372 0 0,-22 17 63 0 0,7-6 4 0 0,-18 18 0 0 0,37-31-149 0 0,-1-1 0 0 0,1 1 0 0 0,-1-1 0 0 0,1 1 0 0 0,-1-1 0 0 0,1 1 0 0 0,0-1 0 0 0,-1 1 0 0 0,1 0-1 0 0,0-1 1 0 0,-1 1 0 0 0,1-1 0 0 0,0 1 0 0 0,0 0 0 0 0,0 0 0 0 0,0-1 0 0 0,-1 1 0 0 0,1 0 0 0 0,0-1 0 0 0,0 1-1 0 0,0 0 1 0 0,1-1 0 0 0,-1 1 0 0 0,0 1 0 0 0,1-1-50 0 0,-1 1 1 0 0,1-1-1 0 0,0 0 0 0 0,0 1 0 0 0,0-1 1 0 0,-1 0-1 0 0,1 0 0 0 0,1 1 1 0 0,-1-1-1 0 0,2 1 0 0 0,1 1-153 0 0,0 0 1 0 0,0 0-1 0 0,0-1 1 0 0,0 1-1 0 0,1-1 1 0 0,6 2-1 0 0,6 0-621 0 0,22 2 1 0 0,-29-5 882 0 0,0 0 0 0 0,0 1 0 0 0,0 0 0 0 0,-1 1 0 0 0,1 0 0 0 0,-1 0 0 0 0,12 6 0 0 0,-19-7 133 0 0,0-1 0 0 0,0 0 0 0 0,0 1 0 0 0,0-1-1 0 0,0 1 1 0 0,0 0 0 0 0,-1-1 0 0 0,1 1-1 0 0,-1 0 1 0 0,1 0 0 0 0,-1 0 0 0 0,0 0 0 0 0,0 0-1 0 0,2 4 1 0 0,-2-4 77 0 0,-2 7 634 0 0,0-3-733 0 0,1-5-73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2.276"/>
    </inkml:context>
    <inkml:brush xml:id="br0">
      <inkml:brushProperty name="width" value="0.05" units="cm"/>
      <inkml:brushProperty name="height" value="0.05" units="cm"/>
      <inkml:brushProperty name="color" value="#008C3A"/>
    </inkml:brush>
  </inkml:definitions>
  <inkml:trace contextRef="#ctx0" brushRef="#br0">123 51 10367 0 0,'0'0'472'0'0,"0"-2"-9"0"0,1-12-377 0 0,0-2 390 0 0,1 7 4826 0 0,-1 8-4190 0 0,14-8 6996 0 0,-14 12-7971 0 0,1 0 0 0 0,-1 0 1 0 0,1 0-1 0 0,-1 0 0 0 0,0 0 1 0 0,0 0-1 0 0,0 1 0 0 0,0-1 1 0 0,-1 0-1 0 0,1 0 0 0 0,-1 1 1 0 0,0-1-1 0 0,0 0 0 0 0,0 1 0 0 0,-1 3 1 0 0,-2 10 302 0 0,-7 28 1 0 0,7-31-242 0 0,-33 124 963 0 0,9-40-830 0 0,-16 112 1 0 0,29 37-199 0 0,12-163-351 0 0,0-70 221 0 0,1-1 0 0 0,-5 15 0 0 0,-1 11-896 0 0,7-39 827 0 0,0 1 0 0 0,0-1 0 0 0,0 1 0 0 0,1-1 1 0 0,-1 1-1 0 0,0-1 0 0 0,0 1 0 0 0,0-1 0 0 0,1 1 0 0 0,-1 0 0 0 0,0-1 0 0 0,0 0 0 0 0,1 1 0 0 0,-1-1 0 0 0,0 1 1 0 0,1-1-1 0 0,-1 1 0 0 0,1-1 0 0 0,-1 0 0 0 0,1 1 0 0 0,-1-1 0 0 0,0 0 0 0 0,1 1 0 0 0,-1-1 0 0 0,1 0 1 0 0,-1 0-1 0 0,2 1 0 0 0,14 3-1846 0 0,-2-4 64 0 0,0-1-346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3.132"/>
    </inkml:context>
    <inkml:brush xml:id="br0">
      <inkml:brushProperty name="width" value="0.05" units="cm"/>
      <inkml:brushProperty name="height" value="0.05" units="cm"/>
      <inkml:brushProperty name="color" value="#008C3A"/>
    </inkml:brush>
  </inkml:definitions>
  <inkml:trace contextRef="#ctx0" brushRef="#br0">1 36 9215 0 0,'0'0'14205'0'0,"3"-10"-10623"0"0,-1 8-3518 0 0,1-1 0 0 0,0 1 0 0 0,0 0-1 0 0,0 0 1 0 0,0 0 0 0 0,1 0 0 0 0,-1 1 0 0 0,1 0 0 0 0,-1-1 0 0 0,0 1 0 0 0,1 0 0 0 0,0 0 0 0 0,-1 1 0 0 0,1-1 0 0 0,0 1-1 0 0,4 0 1 0 0,10 0 272 0 0,35 3-1 0 0,51 6-648 0 0,81 12-537 0 0,-176-19 789 0 0,0 0 0 0 0,0 1-1 0 0,1 0 1 0 0,-2 0 0 0 0,1 1-1 0 0,0 0 1 0 0,-1 1 0 0 0,0 0 0 0 0,10 7-1 0 0,-13-8 77 0 0,0 1 0 0 0,0 0 0 0 0,0 0 0 0 0,-1 0-1 0 0,1 0 1 0 0,-2 1 0 0 0,1-1 0 0 0,0 1 0 0 0,-1 0 0 0 0,0 0 0 0 0,-1 1-1 0 0,1-1 1 0 0,2 11 0 0 0,1 14 417 0 0,5 46-1 0 0,-10-64-274 0 0,-1 0-1 0 0,0 1 1 0 0,-1-1 0 0 0,0 0 0 0 0,-1 0-1 0 0,-4 15 1 0 0,5-22-15 0 0,-1-1 0 0 0,0 0 0 0 0,-1 0 1 0 0,-5 10-1 0 0,8-14-78 0 0,-1 0-1 0 0,0 1 1 0 0,0-1 0 0 0,0 0 0 0 0,0 0 0 0 0,0 1-1 0 0,-1-1 1 0 0,1 0 0 0 0,0 0 0 0 0,0-1 0 0 0,-1 1-1 0 0,1 0 1 0 0,-1 0 0 0 0,1 0 0 0 0,-1-1 0 0 0,1 1-1 0 0,-1-1 1 0 0,1 1 0 0 0,-1-1 0 0 0,-2 0 0 0 0,3 0-55 0 0,0 0 1 0 0,0 0-1 0 0,0-1 1 0 0,0 1-1 0 0,0 0 0 0 0,0-1 1 0 0,0 1-1 0 0,0-1 1 0 0,0 1-1 0 0,0-1 1 0 0,0 1-1 0 0,1-1 1 0 0,-1 0-1 0 0,0 1 1 0 0,0-1-1 0 0,1 0 1 0 0,-1 0-1 0 0,0 0 0 0 0,0-1 1 0 0,-8-16-2 0 0,7 7 8 0 0,0 0 0 0 0,0 0 0 0 0,2 0 0 0 0,-1 0 0 0 0,1 0 0 0 0,1 0-1 0 0,2-18 1 0 0,22-75 130 0 0,-21 90-195 0 0,1 0-1 0 0,0 0 0 0 0,1 0 0 0 0,1 1 1 0 0,0 0-1 0 0,1 0 0 0 0,0 0 0 0 0,10-11 1 0 0,-12 18-18 0 0,-1 1 1 0 0,1-1-1 0 0,0 1 1 0 0,0 0-1 0 0,0 1 1 0 0,1-1 0 0 0,0 1-1 0 0,0 1 1 0 0,0-1-1 0 0,0 1 1 0 0,0 0-1 0 0,1 1 1 0 0,-1 0-1 0 0,1 0 1 0 0,0 0 0 0 0,15 0-1 0 0,-10 2-127 0 0,0 1 0 0 0,0 0-1 0 0,0 1 1 0 0,0 0 0 0 0,-1 1 0 0 0,25 9-1 0 0,71 37-2256 0 0,-94-42 1934 0 0,-2 0-226 0 0,-1 0 0 0 0,16 12-1 0 0,-17-12 4619 0 0,-28 5-2723 0 0,5-3-880 0 0,0 1-1 0 0,1 0 0 0 0,-1 0 0 0 0,2 1 0 0 0,0 1 0 0 0,0 0 0 0 0,1 0 1 0 0,0 1-1 0 0,-8 17 0 0 0,12-21-228 0 0,1 2 0 0 0,0-1 0 0 0,0 0 0 0 0,2 1 0 0 0,-1 0 0 0 0,1 0 0 0 0,0 0 1 0 0,1 0-1 0 0,1 0 0 0 0,0 1 0 0 0,0-1 0 0 0,1 0 0 0 0,2 19 0 0 0,-1-28-43 0 0,-1 0 1 0 0,1 1-1 0 0,-1-1 0 0 0,1 0 1 0 0,0 0-1 0 0,0 1 1 0 0,0-1-1 0 0,0 0 0 0 0,0 0 1 0 0,1 0-1 0 0,-1 0 0 0 0,0 0 1 0 0,1-1-1 0 0,0 1 0 0 0,-1 0 1 0 0,4 2-1 0 0,-2-2-5 0 0,0-1 0 0 0,0 1 0 0 0,1-1 0 0 0,-1 1-1 0 0,0-1 1 0 0,1 0 0 0 0,-1 0 0 0 0,1 0 0 0 0,-1-1 0 0 0,4 1-1 0 0,4-1-62 0 0,-1 0-1 0 0,0 0 0 0 0,0-1 0 0 0,0-1 1 0 0,0 1-1 0 0,18-7 0 0 0,-18 4-81 0 0,0 0 0 0 0,-1 0 0 0 0,0-1 0 0 0,0 0 0 0 0,16-12 0 0 0,-9 3-253 0 0,28-29 1 0 0,51-68-97 0 0,-94 111 519 0 0,-1-1 0 0 0,1 0 0 0 0,-1 0 0 0 0,1 1 0 0 0,-1-1 0 0 0,1 0 1 0 0,-1 1-1 0 0,1-1 0 0 0,0 1 0 0 0,-1-1 0 0 0,1 1 0 0 0,0-1 0 0 0,-1 1 0 0 0,1-1 0 0 0,0 1 0 0 0,0 0 0 0 0,-1-1 0 0 0,1 1 0 0 0,0 0 0 0 0,0 0 1 0 0,0 0-1 0 0,-1-1 0 0 0,1 1 0 0 0,0 0 0 0 0,0 0 0 0 0,0 0 0 0 0,1 1 0 0 0,0 0 40 0 0,0 0 0 0 0,0 1-1 0 0,0-1 1 0 0,-1 1 0 0 0,1-1 0 0 0,0 1 0 0 0,-1 0-1 0 0,0 0 1 0 0,2 2 0 0 0,9 11-63 0 0,0-1 0 0 0,1 0 0 0 0,0-1 0 0 0,22 16 0 0 0,8-1-3021 0 0,-30-21 1455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3.477"/>
    </inkml:context>
    <inkml:brush xml:id="br0">
      <inkml:brushProperty name="width" value="0.05" units="cm"/>
      <inkml:brushProperty name="height" value="0.05" units="cm"/>
      <inkml:brushProperty name="color" value="#008C3A"/>
    </inkml:brush>
  </inkml:definitions>
  <inkml:trace contextRef="#ctx0" brushRef="#br0">145 48 9215 0 0,'-4'-19'290'0'0,"4"17"399"0"0,-1 0-1 0 0,0 0 1 0 0,1 0 0 0 0,-1 1 0 0 0,0-1 0 0 0,0 0 0 0 0,-1 0 0 0 0,1 1 0 0 0,-2-4 0 0 0,2 4-198 0 0,0 1 0 0 0,0-1 0 0 0,-1 0 0 0 0,1 0 1 0 0,0 1-1 0 0,0-1 0 0 0,0 1 0 0 0,0-1 1 0 0,-1 1-1 0 0,1-1 0 0 0,0 1 0 0 0,0 0 1 0 0,-1-1-1 0 0,1 1 0 0 0,-2 0 0 0 0,-17 4 1524 0 0,15-1-1816 0 0,0-1-1 0 0,1 1 0 0 0,-1 1 0 0 0,1-1 1 0 0,-1 0-1 0 0,1 1 0 0 0,0 0 1 0 0,0 0-1 0 0,1 1 0 0 0,-1-1 0 0 0,1 0 1 0 0,0 1-1 0 0,0 0 0 0 0,1 0 0 0 0,-1 0 1 0 0,1 0-1 0 0,-2 8 0 0 0,-1 3-52 0 0,0 0-1 0 0,1 0 0 0 0,1 1 1 0 0,-1 25-1 0 0,4-25-107 0 0,0 0-1 0 0,1-1 0 0 0,1 1 1 0 0,1-1-1 0 0,0 1 0 0 0,1-1 1 0 0,1 0-1 0 0,0 0 0 0 0,1-1 1 0 0,9 15-1 0 0,-12-24-296 0 0,1-1 0 0 0,0 1 0 0 0,0-1 1 0 0,0 0-1 0 0,1 0 0 0 0,0-1 0 0 0,0 0 0 0 0,0 0 0 0 0,0 0 0 0 0,0 0 1 0 0,1-1-1 0 0,0 0 0 0 0,0 0 0 0 0,9 3 0 0 0,-10-4-176 0 0,0 0 0 0 0,1-1 0 0 0,-1 0-1 0 0,1 0 1 0 0,-1-1 0 0 0,1 1 0 0 0,-1-1 0 0 0,1 0 0 0 0,0-1-1 0 0,-1 1 1 0 0,1-1 0 0 0,-1 0 0 0 0,1-1 0 0 0,-1 1 0 0 0,0-1 0 0 0,0 0-1 0 0,8-5 1 0 0,4-5-7873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23.839"/>
    </inkml:context>
    <inkml:brush xml:id="br0">
      <inkml:brushProperty name="width" value="0.05" units="cm"/>
      <inkml:brushProperty name="height" value="0.05" units="cm"/>
      <inkml:brushProperty name="color" value="#008C3A"/>
    </inkml:brush>
  </inkml:definitions>
  <inkml:trace contextRef="#ctx0" brushRef="#br0">105 0 21887 0 0,'0'0'1980'0'0,"0"2"-1631"0"0,-3 144 2171 0 0,20 207 1159 0 0,1-35-2775 0 0,-22-144-688 0 0,1-141-529 0 0,-1 1 0 0 0,-2-1 0 0 0,-11 36 0 0 0,16-64-52 0 0,0-1 0 0 0,0 0 0 0 0,-1 0 1 0 0,0 0-1 0 0,0 0 0 0 0,0 0 0 0 0,0 0 0 0 0,0 0 0 0 0,-1 0 1 0 0,1-1-1 0 0,-1 1 0 0 0,0-1 0 0 0,-4 4 0 0 0,-2-3-1659 0 0</inkml:trace>
  <inkml:trace contextRef="#ctx0" brushRef="#br0" timeOffset="1">1 653 11055 0 0,'18'-3'984'0'0,"6"-2"-792"0"0,4 0-192 0 0,3 1 0 0 0,1 1 576 0 0,1 0 80 0 0,1 3 16 0 0,-1-2-4352 0 0,3 0-872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7.524"/>
    </inkml:context>
    <inkml:brush xml:id="br0">
      <inkml:brushProperty name="width" value="0.05" units="cm"/>
      <inkml:brushProperty name="height" value="0.05" units="cm"/>
      <inkml:brushProperty name="color" value="#E71224"/>
    </inkml:brush>
  </inkml:definitions>
  <inkml:trace contextRef="#ctx0" brushRef="#br0">115 0 14999 0 0,'0'0'1358'0'0,"0"3"-1118"0"0,2 8 77 0 0,0 0 0 0 0,-1 0 1 0 0,-1 0-1 0 0,0 0 0 0 0,-2 13 1 0 0,-11 59 2333 0 0,4-32-1305 0 0,-25 165 2741 0 0,-26 196-549 0 0,60-403-3472 0 0,-1 0 0 0 0,1 0 1 0 0,0 0-1 0 0,1 0 0 0 0,3 15 0 0 0,-4-23-63 0 0,0 0 1 0 0,0 0-1 0 0,0-1 0 0 0,0 1 0 0 0,1 0 0 0 0,-1 0 0 0 0,0 0 0 0 0,1 0 1 0 0,-1 0-1 0 0,1-1 0 0 0,-1 1 0 0 0,1 0 0 0 0,-1 0 0 0 0,1-1 0 0 0,-1 1 0 0 0,1 0 1 0 0,0-1-1 0 0,-1 1 0 0 0,1 0 0 0 0,0-1 0 0 0,0 1 0 0 0,-1-1 0 0 0,1 0 0 0 0,0 1 1 0 0,0-1-1 0 0,0 1 0 0 0,-1-1 0 0 0,1 0 0 0 0,0 0 0 0 0,0 1 0 0 0,0-1 0 0 0,0 0 1 0 0,0 0-1 0 0,0 0 0 0 0,0 0 0 0 0,0 0 0 0 0,0 0 0 0 0,-1-1 0 0 0,1 1 0 0 0,1 0 1 0 0,0 0 7 0 0,7-3 12 0 0,0 1 0 0 0,-1-1-1 0 0,1 0 1 0 0,13-8 0 0 0,11-4 18 0 0,-12 8-28 0 0,1 0-1 0 0,-1 1 1 0 0,1 2 0 0 0,0 0-1 0 0,30-1 1 0 0,-38 4-5 0 0,-1 2-1 0 0,1-1 1 0 0,0 2-1 0 0,-1 0 1 0 0,1 0 0 0 0,-1 2-1 0 0,1-1 1 0 0,-1 2-1 0 0,23 10 1 0 0,-6 3-41 0 0,-1 2 0 0 0,38 31 0 0 0,-51-38-107 0 0,-16-13 18 0 0,1 1-1 0 0,0-1 1 0 0,0 1-1 0 0,-1-1 0 0 0,1 0 1 0 0,0 1-1 0 0,0-1 1 0 0,0 0-1 0 0,0 1 1 0 0,0-1-1 0 0,-1 0 0 0 0,1 0 1 0 0,0 0-1 0 0,0 0 1 0 0,0 0-1 0 0,2 0 0 0 0,10-5-8804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7.875"/>
    </inkml:context>
    <inkml:brush xml:id="br0">
      <inkml:brushProperty name="width" value="0.05" units="cm"/>
      <inkml:brushProperty name="height" value="0.05" units="cm"/>
      <inkml:brushProperty name="color" value="#E71224"/>
    </inkml:brush>
  </inkml:definitions>
  <inkml:trace contextRef="#ctx0" brushRef="#br0">1 0 13823 0 0,'1'2'9608'0'0,"6"21"-8299"0"0,-1-1 0 0 0,0 1 0 0 0,3 40 0 0 0,-1 76-309 0 0,-7-93-620 0 0,0-25-356 0 0,1 36 117 0 0,13 76 1 0 0,-12-117-125 0 0,1 0 0 0 0,0 0 1 0 0,1 0-1 0 0,1-1 0 0 0,0 0 1 0 0,1 0-1 0 0,1 0 0 0 0,0-1 1 0 0,14 18-1 0 0,-20-29-156 0 0,1 0 0 0 0,0-1 0 0 0,-1 1 0 0 0,1-1 1 0 0,0 0-1 0 0,0 0 0 0 0,0 0 0 0 0,0 0 0 0 0,1-1 0 0 0,-1 1 0 0 0,0-1 0 0 0,1 0 0 0 0,-1 0 1 0 0,1 0-1 0 0,-1 0 0 0 0,1-1 0 0 0,-1 1 0 0 0,1-1 0 0 0,0 0 0 0 0,-1 0 0 0 0,1 0 0 0 0,6-2 0 0 0,-5 1-85 0 0,-1 0 0 0 0,0 0 0 0 0,0-1 0 0 0,1 1 0 0 0,-1-1 0 0 0,0 0-1 0 0,0 0 1 0 0,-1 0 0 0 0,1-1 0 0 0,0 1 0 0 0,-1-1 0 0 0,1 0 0 0 0,-1 0-1 0 0,0 0 1 0 0,0-1 0 0 0,0 1 0 0 0,-1-1 0 0 0,4-5 0 0 0,1-6-1979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8.236"/>
    </inkml:context>
    <inkml:brush xml:id="br0">
      <inkml:brushProperty name="width" value="0.05" units="cm"/>
      <inkml:brushProperty name="height" value="0.05" units="cm"/>
      <inkml:brushProperty name="color" value="#E71224"/>
    </inkml:brush>
  </inkml:definitions>
  <inkml:trace contextRef="#ctx0" brushRef="#br0">48 236 8287 0 0,'-5'-3'113'0'0,"0"0"0"0"0,0 0 0 0 0,0-1 0 0 0,0 0 0 0 0,1 0 0 0 0,0 0 0 0 0,-5-6 0 0 0,9 9 249 0 0,-1 0 0 0 0,0-1-1 0 0,1 1 1 0 0,-1-1 0 0 0,1 1-1 0 0,-1-1 1 0 0,1 1 0 0 0,0-1-1 0 0,-1 1 1 0 0,1-1 0 0 0,0 1-1 0 0,0-1 1 0 0,0 1 0 0 0,0-1-1 0 0,0 1 1 0 0,1-1 0 0 0,-1 1-1 0 0,0-1 1 0 0,1 1 0 0 0,-1-1-1 0 0,1 1 1 0 0,-1 0 0 0 0,1-1-1 0 0,0 1 1 0 0,-1 0 0 0 0,1-1 0 0 0,0 1-1 0 0,0 0 1 0 0,0 0 0 0 0,2-2-1 0 0,4-4 258 0 0,-1 2 0 0 0,1-1-1 0 0,0 1 1 0 0,1 0 0 0 0,-1 0-1 0 0,1 1 1 0 0,16-7 0 0 0,62-16 389 0 0,-81 26-939 0 0,243-58 787 0 0,-141 42-9380 0 0,-81 14 449 0 0</inkml:trace>
  <inkml:trace contextRef="#ctx0" brushRef="#br0" timeOffset="1">107 352 19151 0 0,'0'0'1735'0'0,"1"2"-1431"0"0,1 1-182 0 0,0 0 0 0 0,0 0 0 0 0,0 0-1 0 0,1 0 1 0 0,-1-1 0 0 0,1 1 0 0 0,0-1 0 0 0,0 0 0 0 0,0 0 0 0 0,0 0 0 0 0,0 0 0 0 0,0 0-1 0 0,1-1 1 0 0,-1 1 0 0 0,1-1 0 0 0,-1 0 0 0 0,1 0 0 0 0,-1 0 0 0 0,6 0 0 0 0,9 1 219 0 0,0 0 1 0 0,30-2 0 0 0,-40 0-244 0 0,44-3-217 0 0,54-9 1 0 0,-2-9-4669 0 0,-71 11-2549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8.603"/>
    </inkml:context>
    <inkml:brush xml:id="br0">
      <inkml:brushProperty name="width" value="0.05" units="cm"/>
      <inkml:brushProperty name="height" value="0.05" units="cm"/>
      <inkml:brushProperty name="color" value="#E71224"/>
    </inkml:brush>
  </inkml:definitions>
  <inkml:trace contextRef="#ctx0" brushRef="#br0">114 104 8287 0 0,'0'0'639'0'0,"-1"2"-58"0"0,-12 20 3818 0 0,2 0 0 0 0,-14 38 0 0 0,13-25-2277 0 0,-7 44 0 0 0,6-6-1339 0 0,-3 86 0 0 0,13 41 251 0 0,3-135-847 0 0,0-63-263 0 0,1-13-329 0 0,103-440-2656 0 0,-70 322 2878 0 0,-27 104 237 0 0,21-74-48 0 0,-22 80 413 0 0,2-1 0 0 0,17-33 0 0 0,-24 52-368 0 0,0-1 0 0 0,0 1 0 0 0,-1 0 0 0 0,1 0 0 0 0,0 0 0 0 0,0 0 0 0 0,0 0 0 0 0,0 0 0 0 0,0 0 0 0 0,0 0 0 0 0,1 0 0 0 0,0 0 0 0 0,-1 0-10 0 0,-1 1 0 0 0,1 0 0 0 0,0 0 1 0 0,-1 0-1 0 0,1 0 0 0 0,0 0 1 0 0,0-1-1 0 0,-1 1 0 0 0,1 0 1 0 0,0 0-1 0 0,-1 1 0 0 0,1-1 0 0 0,0 0 1 0 0,-1 0-1 0 0,1 0 0 0 0,0 0 1 0 0,-1 1-1 0 0,2-1 0 0 0,0 2 18 0 0,1 0-1 0 0,0 0 1 0 0,-1 0 0 0 0,1 0-1 0 0,-1 1 1 0 0,0-1 0 0 0,0 1-1 0 0,4 5 1 0 0,17 29 190 0 0,20 42 1 0 0,-22-37-124 0 0,61 122 45 0 0,24 44-6 0 0,0-9-3073 0 0,-95-177 808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9.211"/>
    </inkml:context>
    <inkml:brush xml:id="br0">
      <inkml:brushProperty name="width" value="0.05" units="cm"/>
      <inkml:brushProperty name="height" value="0.05" units="cm"/>
      <inkml:brushProperty name="color" value="#E71224"/>
    </inkml:brush>
  </inkml:definitions>
  <inkml:trace contextRef="#ctx0" brushRef="#br0">1 475 16583 0 0,'1'-2'144'0'0,"0"0"0"0"0,0 0 0 0 0,0 0 0 0 0,0 0 0 0 0,0 0 0 0 0,0 1 0 0 0,0-1 0 0 0,1 0 0 0 0,-1 1 0 0 0,1-1 0 0 0,-1 1 0 0 0,1 0-1 0 0,2-2 1 0 0,26-15 675 0 0,-19 12 169 0 0,2-1-462 0 0,1 0 1 0 0,-1 1-1 0 0,1 1 1 0 0,0 1-1 0 0,16-4 1 0 0,75-9 156 0 0,-81 14-544 0 0,66-5-1724 0 0,1 3 0 0 0,101 9 0 0 0,-172-3 883 0 0,-1 2 0 0 0,1 0-1 0 0,29 8 1 0 0,-39-8 617 0 0,0 0 0 0 0,-1 1-1 0 0,1 0 1 0 0,-1 1 0 0 0,0 0 0 0 0,0 1 0 0 0,0-1-1 0 0,11 11 1 0 0,-15-10 437 0 0,0-1-1 0 0,-1 0 0 0 0,1 1 1 0 0,-1 0-1 0 0,-1 0 0 0 0,1 0 1 0 0,-1 1-1 0 0,0-1 0 0 0,0 1 0 0 0,-1-1 1 0 0,2 10-1 0 0,-1-5 347 0 0,-2 0 0 0 0,1 0 0 0 0,-1 0 0 0 0,-1 0 0 0 0,0 0 0 0 0,-3 18-1 0 0,2-24-421 0 0,0 0-1 0 0,-1 1 0 0 0,0-1 0 0 0,0 0 0 0 0,0 0 1 0 0,-1 0-1 0 0,0 0 0 0 0,1 0 0 0 0,-8 7 0 0 0,8-9-144 0 0,0 0-1 0 0,-1 0 0 0 0,0-1 0 0 0,1 1 1 0 0,-1-1-1 0 0,0 1 0 0 0,0-1 0 0 0,0 0 1 0 0,-1 0-1 0 0,1-1 0 0 0,0 1 0 0 0,-1-1 1 0 0,1 1-1 0 0,-1-1 0 0 0,-5 1 0 0 0,7-2-115 0 0,-1 0 1 0 0,1 0-1 0 0,0-1 0 0 0,0 1 0 0 0,0-1 0 0 0,0 1 0 0 0,-1-1 0 0 0,1 0 0 0 0,0 0 0 0 0,0 0 0 0 0,0 0 1 0 0,0 0-1 0 0,1 0 0 0 0,-1 0 0 0 0,0-1 0 0 0,0 1 0 0 0,1-1 0 0 0,-1 1 0 0 0,1-1 0 0 0,-1 0 0 0 0,1 0 1 0 0,0 1-1 0 0,0-1 0 0 0,0 0 0 0 0,0 0 0 0 0,-2-4 0 0 0,0-2-6 0 0,-1-1 0 0 0,2 1 1 0 0,-1-1-1 0 0,1 0 0 0 0,-2-11 0 0 0,3 5-53 0 0,0 0 0 0 0,1-1 1 0 0,1 1-1 0 0,2-19 0 0 0,16-60 75 0 0,-16 82-8 0 0,7-34-40 0 0,3 1 0 0 0,22-52 1 0 0,-27 78-12 0 0,0 1 0 0 0,2 0 0 0 0,0 0 1 0 0,2 1-1 0 0,-1 1 0 0 0,2 0 0 0 0,23-24 1 0 0,-30 35 19 0 0,1 0 1 0 0,0 0 0 0 0,0 0-1 0 0,0 1 1 0 0,0 0-1 0 0,1 1 1 0 0,0-1 0 0 0,-1 1-1 0 0,1 1 1 0 0,0-1-1 0 0,1 1 1 0 0,8 0 0 0 0,-13 1 5 0 0,-1 1 0 0 0,0 0 0 0 0,1 0 1 0 0,-1 0-1 0 0,0 0 0 0 0,1 0 0 0 0,-1 1 0 0 0,1 0 1 0 0,-1-1-1 0 0,0 1 0 0 0,0 1 0 0 0,0-1 1 0 0,0 0-1 0 0,0 1 0 0 0,0-1 0 0 0,0 1 0 0 0,0 0 1 0 0,0 0-1 0 0,-1 0 0 0 0,1 1 0 0 0,-1-1 1 0 0,1 0-1 0 0,-1 1 0 0 0,0 0 0 0 0,0-1 0 0 0,0 1 1 0 0,0 0-1 0 0,-1 0 0 0 0,1 0 0 0 0,-1 0 1 0 0,0 0-1 0 0,1 4 0 0 0,0 0 10 0 0,-1-1 0 0 0,0 0-1 0 0,-1 1 1 0 0,1-1 0 0 0,-1 0 0 0 0,-1 1-1 0 0,1-1 1 0 0,-1 0 0 0 0,0 1 0 0 0,0-1-1 0 0,-1 0 1 0 0,0 0 0 0 0,0 0 0 0 0,0 0-1 0 0,-1 0 1 0 0,-4 6 0 0 0,-6 10 38 0 0,-1 0 0 0 0,-28 31 0 0 0,31-40-32 0 0,-112 125 61 0 0,105-121-65 0 0,-1 0-1 0 0,0-2 1 0 0,-1 0-1 0 0,-1-1 1 0 0,-31 15-1 0 0,23-20-667 0 0,26-9 407 0 0,3-1 22 0 0,14-6-49 0 0,-8 4 232 0 0,1 1 0 0 0,-1 1 0 0 0,1-1 0 0 0,-1 1 1 0 0,1 0-1 0 0,0 1 0 0 0,0-1 0 0 0,-1 1 0 0 0,1 1 0 0 0,0-1 0 0 0,-1 1 0 0 0,1 0 0 0 0,6 3 0 0 0,11 3 53 0 0,0 1-1 0 0,26 14 0 0 0,-22-10 15 0 0,-5-2-43 0 0,0-2-1 0 0,1-1 0 0 0,0 0 0 0 0,0-2 0 0 0,1-1 0 0 0,28 1 0 0 0,-45-5-383 0 0,0 0 0 0 0,0-1 0 0 0,-1 0 0 0 0,1 0 0 0 0,0-1 0 0 0,-1 0 0 0 0,1 0 0 0 0,10-5 0 0 0,-1-3-1337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39.639"/>
    </inkml:context>
    <inkml:brush xml:id="br0">
      <inkml:brushProperty name="width" value="0.05" units="cm"/>
      <inkml:brushProperty name="height" value="0.05" units="cm"/>
      <inkml:brushProperty name="color" value="#E71224"/>
    </inkml:brush>
  </inkml:definitions>
  <inkml:trace contextRef="#ctx0" brushRef="#br0">60 133 14623 0 0,'0'2'6363'0'0,"-23"106"-273"0"0,-12 246-2959 0 0,34-345-3142 0 0,1-7-49 0 0,7-85-4541 0 0,-2 49 3784 0 0,1 0 0 0 0,2 0 0 0 0,1 0 0 0 0,14-33 0 0 0,-19 54 586 0 0,0 1 165 0 0,0 0 0 0 0,1 0 1 0 0,0 1-1 0 0,14-22 0 0 0,-18 32 124 0 0,-1 0 1 0 0,1 0 0 0 0,0 0-1 0 0,0 0 1 0 0,-1 0-1 0 0,1 0 1 0 0,0 1 0 0 0,0-1-1 0 0,0 0 1 0 0,0 1-1 0 0,0-1 1 0 0,0 1 0 0 0,0-1-1 0 0,0 1 1 0 0,0-1-1 0 0,0 1 1 0 0,0 0 0 0 0,0-1-1 0 0,0 1 1 0 0,1 0-1 0 0,-1 0 1 0 0,0 0-1 0 0,0 0 1 0 0,0 0 0 0 0,0 0-1 0 0,0 0 1 0 0,1 0-1 0 0,-1 0 1 0 0,0 1 0 0 0,0-1-1 0 0,0 0 1 0 0,0 1-1 0 0,0-1 1 0 0,0 1 0 0 0,0-1-1 0 0,0 1 1 0 0,0 0-1 0 0,0-1 1 0 0,0 1 0 0 0,1 2-1 0 0,4 2 260 0 0,-1 0 1 0 0,0 1-1 0 0,0 0 0 0 0,7 12 0 0 0,-11-16-274 0 0,32 49 921 0 0,55 78 979 0 0,-73-109-1595 0 0,2-1 1 0 0,0-1-1 0 0,0-1 1 0 0,28 21-1 0 0,-36-31-197 0 0,1 0 0 0 0,0-1 0 0 0,1 0 0 0 0,0 0 0 0 0,19 7 0 0 0,-26-12-125 0 0,-1 0 0 0 0,1 0 0 0 0,-1 0-1 0 0,1-1 1 0 0,-1 0 0 0 0,1 1 0 0 0,0-1-1 0 0,-1 0 1 0 0,1-1 0 0 0,-1 1 0 0 0,1-1-1 0 0,-1 1 1 0 0,1-1 0 0 0,-1 0 0 0 0,1 0 0 0 0,-1-1-1 0 0,0 1 1 0 0,0-1 0 0 0,1 0 0 0 0,-1 1-1 0 0,0-1 1 0 0,0-1 0 0 0,3-3 0 0 0,-1 1-9 0 0,0 0 1 0 0,-1-1-1 0 0,0 0 1 0 0,0 0 0 0 0,0 0-1 0 0,-1 0 1 0 0,0-1-1 0 0,0 1 1 0 0,-1-1 0 0 0,0 0-1 0 0,3-13 1 0 0,-1-8 163 0 0,2-47 0 0 0,-6 59-121 0 0,32-316-293 0 0,-27 299-1002 0 0,-5 20-6830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0.098"/>
    </inkml:context>
    <inkml:brush xml:id="br0">
      <inkml:brushProperty name="width" value="0.05" units="cm"/>
      <inkml:brushProperty name="height" value="0.05" units="cm"/>
      <inkml:brushProperty name="color" value="#E71224"/>
    </inkml:brush>
  </inkml:definitions>
  <inkml:trace contextRef="#ctx0" brushRef="#br0">1 0 18343 0 0,'0'0'1660'0'0,"1"2"-1368"0"0,2 3-114 0 0,0-1-1 0 0,0 2 0 0 0,0-1 1 0 0,-1 0-1 0 0,1 0 1 0 0,-1 1-1 0 0,-1-1 1 0 0,2 8-1 0 0,6 49 1983 0 0,-8-48-1833 0 0,8 138 2864 0 0,0 8-2226 0 0,-1-65-1215 0 0,-6-33-3745 0 0,-2-60 2368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0.487"/>
    </inkml:context>
    <inkml:brush xml:id="br0">
      <inkml:brushProperty name="width" value="0.05" units="cm"/>
      <inkml:brushProperty name="height" value="0.05" units="cm"/>
      <inkml:brushProperty name="color" value="#E71224"/>
    </inkml:brush>
  </inkml:definitions>
  <inkml:trace contextRef="#ctx0" brushRef="#br0">1 192 15199 0 0,'0'-4'131'0'0,"1"1"-1"0"0,-1 0 1 0 0,1-1-1 0 0,0 1 1 0 0,0-1 0 0 0,1 1-1 0 0,-1 0 1 0 0,1 0-1 0 0,-1-1 1 0 0,1 1-1 0 0,0 0 1 0 0,0 1-1 0 0,0-1 1 0 0,1 0-1 0 0,-1 0 1 0 0,1 1-1 0 0,-1 0 1 0 0,1-1 0 0 0,0 1-1 0 0,0 0 1 0 0,4-2-1 0 0,7-4 452 0 0,0 1 1 0 0,1 0-1 0 0,19-6 1 0 0,35-9 356 0 0,1 4 0 0 0,0 2 0 0 0,143-12 1 0 0,-149 23-861 0 0,0 3 1 0 0,110 11-1 0 0,-170-9-71 0 0,15 4 16 0 0,-17-3 178 0 0,-1 0-151 0 0,1 1 1 0 0,-1-1-1 0 0,0 1 1 0 0,1-1-1 0 0,-1 1 1 0 0,0 0-1 0 0,0 0 1 0 0,0 0-1 0 0,1 3 0 0 0,2 8 342 0 0,0 0-1 0 0,-1 1 0 0 0,-1-1 0 0 0,0 1 0 0 0,0 24 1 0 0,1 5 81 0 0,15 112 666 0 0,17 160-80 0 0,-35-302-1048 0 0,6 26 24 0 0,-6-38-222 0 0,2-2-115 0 0,-1-1 1 0 0,0 1 0 0 0,0-1 0 0 0,0 1 0 0 0,0-1-1 0 0,0 1 1 0 0,0-1 0 0 0,-1 0 0 0 0,1 1 0 0 0,0-1-1 0 0,0-3 1 0 0,2-12-6286 0 0,1-4-1964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0.842"/>
    </inkml:context>
    <inkml:brush xml:id="br0">
      <inkml:brushProperty name="width" value="0.05" units="cm"/>
      <inkml:brushProperty name="height" value="0.05" units="cm"/>
      <inkml:brushProperty name="color" value="#E71224"/>
    </inkml:brush>
  </inkml:definitions>
  <inkml:trace contextRef="#ctx0" brushRef="#br0">1 16 9671 0 0,'0'0'440'0'0,"1"-1"-5"0"0,11-9-262 0 0,0 6 930 0 0,-8 5-250 0 0,-3 0-290 0 0,2 0 215 0 0,-1 0-1 0 0,1 0 1 0 0,-1 0-1 0 0,1 0 1 0 0,-1 1-1 0 0,0-1 1 0 0,0 1 0 0 0,0-1-1 0 0,1 1 1 0 0,1 3-1 0 0,0-1-68 0 0,-1 0 0 0 0,0 0-1 0 0,0 0 1 0 0,4 10 0 0 0,0 0 13 0 0,-1 2 1 0 0,5 21 0 0 0,-11-35-619 0 0,10 39 856 0 0,8 82 0 0 0,-9 45-361 0 0,-9-148-567 0 0,1 78-1728 0 0,-4-2-8568 0 0,0-51 3697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1.201"/>
    </inkml:context>
    <inkml:brush xml:id="br0">
      <inkml:brushProperty name="width" value="0.05" units="cm"/>
      <inkml:brushProperty name="height" value="0.05" units="cm"/>
      <inkml:brushProperty name="color" value="#E71224"/>
    </inkml:brush>
  </inkml:definitions>
  <inkml:trace contextRef="#ctx0" brushRef="#br0">2 272 15199 0 0,'-1'-6'103'0'0,"1"0"0"0"0,0 0 0 0 0,0 0 0 0 0,0-1 0 0 0,1 1 0 0 0,-1 0 0 0 0,2 0 0 0 0,-1 0 0 0 0,1 0 0 0 0,-1 0 0 0 0,2 0 0 0 0,-1 1 0 0 0,1-1 0 0 0,-1 1 0 0 0,8-10 0 0 0,1 1 207 0 0,1 0 0 0 0,0 2 0 0 0,1-1 0 0 0,1 2 0 0 0,-1 0 0 0 0,2 0 0 0 0,0 2 0 0 0,28-15 0 0 0,-24 15-22 0 0,0 1 1 0 0,0 1 0 0 0,1 1-1 0 0,0 0 1 0 0,0 2 0 0 0,1 0-1 0 0,25-1 1 0 0,-29 5-285 0 0,0 1 1 0 0,0 0 0 0 0,0 1-1 0 0,0 1 1 0 0,0 1 0 0 0,0 0-1 0 0,-1 1 1 0 0,0 1 0 0 0,23 11-1 0 0,-17-6-5 0 0,-2 1 0 0 0,1 1-1 0 0,-2 1 1 0 0,1 1 0 0 0,-2 1 0 0 0,19 19-1 0 0,-33-30 148 0 0,0-1 0 0 0,0 1 0 0 0,-1 0-1 0 0,1 0 1 0 0,-1 0 0 0 0,0 0 0 0 0,0 0 0 0 0,-1 1-1 0 0,0-1 1 0 0,0 1 0 0 0,0 0 0 0 0,-1 0-1 0 0,1-1 1 0 0,-1 1 0 0 0,-1 0 0 0 0,1 0 0 0 0,-1 0-1 0 0,0 0 1 0 0,0 0 0 0 0,-1 0 0 0 0,0 0 0 0 0,0 0-1 0 0,0 0 1 0 0,-1 0 0 0 0,-3 7 0 0 0,3-8-11 0 0,1 1 0 0 0,-1 0 0 0 0,1 0 0 0 0,0 0 0 0 0,0 0 0 0 0,1 0 0 0 0,0 0 0 0 0,0 0 0 0 0,0 0 0 0 0,1 0 0 0 0,0 0 0 0 0,3 11 0 0 0,-2-10 22 0 0,1 1 0 0 0,1-1-1 0 0,-1 1 1 0 0,1-1-1 0 0,1 0 1 0 0,-1-1-1 0 0,1 1 1 0 0,0-1-1 0 0,8 8 1 0 0,-7-7-157 0 0,7 13 0 0 0,-11-15 0 0 0,-1-4 0 0 0,0 0 0 0 0,0 0 0 0 0,0 1 0 0 0,-1-1-1 0 0,1 1 1 0 0,-1-1 0 0 0,1 0 0 0 0,-1 1 0 0 0,1-1 0 0 0,-1 1 0 0 0,0-1-1 0 0,0 1 1 0 0,0-1 0 0 0,0 1 0 0 0,0-1 0 0 0,0 3 0 0 0,-1 13 18 0 0,1-15 20 0 0,0-1-36 0 0,0-1 0 0 0,0 0-1 0 0,0 1 1 0 0,0-1 0 0 0,0 0-1 0 0,0 1 1 0 0,0-1 0 0 0,-1 0-1 0 0,1 1 1 0 0,0-1 0 0 0,0 0-1 0 0,0 1 1 0 0,0-1 0 0 0,0 0-1 0 0,-1 0 1 0 0,1 1 0 0 0,0-1-1 0 0,0 0 1 0 0,0 1 0 0 0,-1-1-1 0 0,1 0 1 0 0,0 0-1 0 0,0 0 1 0 0,-1 1 0 0 0,1-1-1 0 0,-1 0 1 0 0,-5 6 14 0 0,5-5-84 0 0,3-9-5546 0 0,-1-1 3485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1.640"/>
    </inkml:context>
    <inkml:brush xml:id="br0">
      <inkml:brushProperty name="width" value="0.05" units="cm"/>
      <inkml:brushProperty name="height" value="0.05" units="cm"/>
      <inkml:brushProperty name="color" value="#E71224"/>
    </inkml:brush>
  </inkml:definitions>
  <inkml:trace contextRef="#ctx0" brushRef="#br0">301 83 14279 0 0,'1'-9'1527'0'0,"1"-10"-2007"0"0,-2 15 1141 0 0,0 1-1 0 0,0-1 1 0 0,-1 1 0 0 0,1-1-1 0 0,-1 1 1 0 0,-1-5 0 0 0,1 6-436 0 0,0 1 0 0 0,1-1 0 0 0,-1 1 0 0 0,1 0 0 0 0,-1-1 0 0 0,0 1 0 0 0,0 0 0 0 0,0 0 0 0 0,0-1 1 0 0,0 1-1 0 0,0 0 0 0 0,0 0 0 0 0,0 0 0 0 0,-1 0 0 0 0,1 1 0 0 0,0-1 0 0 0,0 0 0 0 0,-1 0 0 0 0,1 1 0 0 0,-1-1 0 0 0,1 1 0 0 0,0-1 1 0 0,-1 1-1 0 0,1 0 0 0 0,-1-1 0 0 0,1 1 0 0 0,-1 0 0 0 0,1 0 0 0 0,-4 0 0 0 0,-8 2-76 0 0,0 0 0 0 0,-1 0-1 0 0,1 1 1 0 0,0 1 0 0 0,1 0-1 0 0,-1 1 1 0 0,1 1 0 0 0,0 0 0 0 0,0 0-1 0 0,-12 9 1 0 0,15-8-55 0 0,-1-1 0 0 0,1 2 0 0 0,1-1-1 0 0,-1 1 1 0 0,1 1 0 0 0,1 0 0 0 0,0 0 0 0 0,0 0 0 0 0,0 1 0 0 0,1 0-1 0 0,1 0 1 0 0,-5 12 0 0 0,8-18-98 0 0,1 0 0 0 0,-1 0-1 0 0,1 0 1 0 0,0 1 0 0 0,1-1 0 0 0,-1 1-1 0 0,1-1 1 0 0,-1 0 0 0 0,1 1 0 0 0,1-1-1 0 0,-1 1 1 0 0,1-1 0 0 0,-1 1 0 0 0,1-1-1 0 0,1 0 1 0 0,-1 0 0 0 0,1 1 0 0 0,-1-1-1 0 0,1 0 1 0 0,0 0 0 0 0,0 0 0 0 0,1-1-1 0 0,-1 1 1 0 0,1-1 0 0 0,0 1 0 0 0,0-1-1 0 0,0 0 1 0 0,0 0 0 0 0,1 0 0 0 0,-1 0-1 0 0,7 3 1 0 0,5 2-95 0 0,0-1 0 0 0,0 0 1 0 0,1-1-1 0 0,20 5 0 0 0,14 5-179 0 0,-44-13 267 0 0,107 44-435 0 0,-99-40 390 0 0,-1 0-1 0 0,0 1 1 0 0,0 1-1 0 0,0 0 1 0 0,20 21-1 0 0,-29-27 104 0 0,-1 1 0 0 0,0 0 0 0 0,0-1 0 0 0,-1 1 0 0 0,1 0 0 0 0,-1 1 0 0 0,0-1 0 0 0,0 0 0 0 0,0 1 0 0 0,2 7 0 0 0,-4-10-21 0 0,1 0 0 0 0,-1 1-1 0 0,0-1 1 0 0,0 0 0 0 0,0 0 0 0 0,0 0 0 0 0,-1 1 0 0 0,1-1-1 0 0,0 0 1 0 0,-1 0 0 0 0,0 0 0 0 0,1 0 0 0 0,-1 0-1 0 0,0 0 1 0 0,0 0 0 0 0,0 0 0 0 0,0 0 0 0 0,-1 0-1 0 0,1-1 1 0 0,0 1 0 0 0,-1 0 0 0 0,1-1 0 0 0,-1 1-1 0 0,0-1 1 0 0,-2 2 0 0 0,-6 4 148 0 0,-1 0 0 0 0,0-1 0 0 0,0-1 0 0 0,-1 0 0 0 0,0 0 0 0 0,1-1-1 0 0,-2-1 1 0 0,1 0 0 0 0,-13 1 0 0 0,-2 0-83 0 0,0-2 0 0 0,0-1 0 0 0,-33-3 0 0 0,32-2-1470 0 0,-50-11 0 0 0,38 5-8826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5:43.753"/>
    </inkml:context>
    <inkml:brush xml:id="br0">
      <inkml:brushProperty name="width" value="0.05" units="cm"/>
      <inkml:brushProperty name="height" value="0.05" units="cm"/>
      <inkml:brushProperty name="color" value="#E71224"/>
    </inkml:brush>
  </inkml:definitions>
  <inkml:trace contextRef="#ctx0" brushRef="#br0">1 0 19351 0 0,'0'0'9048'0'0,"13"4"-8344"0"0,-2-1-232 0 0,-3 0-48 0 0,0 2-8 0 0,1 2-744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29.052"/>
    </inkml:context>
    <inkml:brush xml:id="br0">
      <inkml:brushProperty name="width" value="0.05" units="cm"/>
      <inkml:brushProperty name="height" value="0.05" units="cm"/>
      <inkml:brushProperty name="color" value="#333333"/>
    </inkml:brush>
  </inkml:definitions>
  <inkml:trace contextRef="#ctx0" brushRef="#br0">321 0 455 0 0,'-8'4'13880'0'0,"-2"3"-12429"0"0,1 0 0 0 0,-1 0 0 0 0,2 1 0 0 0,-1 1 0 0 0,-11 14 1 0 0,-35 52 866 0 0,29-32-1516 0 0,-35 74 0 0 0,-9 50 17 0 0,61-144-701 0 0,2 0 0 0 0,-6 25 0 0 0,11-40-92 0 0,1 0 0 0 0,0-1 0 0 0,0 1 0 0 0,1 0 0 0 0,0 0 0 0 0,0-1 0 0 0,1 1 0 0 0,0 0 0 0 0,0-1 0 0 0,4 12 0 0 0,-4-15-26 0 0,1 0 0 0 0,0 0-1 0 0,0-1 1 0 0,0 1 0 0 0,1-1 0 0 0,-1 0 0 0 0,1 1 0 0 0,-1-1-1 0 0,1 0 1 0 0,0-1 0 0 0,1 1 0 0 0,4 3 0 0 0,-2-2-1 0 0,1-1 0 0 0,-1 1 0 0 0,1-1 0 0 0,0-1 1 0 0,0 1-1 0 0,10 1 0 0 0,-1-1 0 0 0,0-1-1 0 0,0 0 1 0 0,0-2 0 0 0,0 0-1 0 0,27-3 1 0 0,-23 0-14 0 0,0-1 0 0 0,-1-1 0 0 0,0 0 1 0 0,0-2-1 0 0,-1 0 0 0 0,28-15 0 0 0,-35 15 6 0 0,1 0-1 0 0,-1 0 1 0 0,0-2-1 0 0,0 1 1 0 0,-1-1-1 0 0,-1-1 1 0 0,1 0-1 0 0,-2 0 1 0 0,1-1 0 0 0,9-16-1 0 0,-11 14 21 0 0,-1-1-1 0 0,-1 1 1 0 0,0-1 0 0 0,-1 0-1 0 0,-1-1 1 0 0,0 1 0 0 0,-1-1-1 0 0,1-16 1 0 0,-2-12 37 0 0,-6-63 0 0 0,4 91-12 0 0,-1 0-1 0 0,-1 0 1 0 0,0 0 0 0 0,-1 1-1 0 0,0 0 1 0 0,-2-1 0 0 0,-6-13-1 0 0,9 21-17 0 0,-1 1 0 0 0,0 0 0 0 0,0 0-1 0 0,0 1 1 0 0,-1-1 0 0 0,0 1-1 0 0,0 0 1 0 0,0 0 0 0 0,-1 0 0 0 0,1 1-1 0 0,-1-1 1 0 0,0 2 0 0 0,-1-1 0 0 0,1 1-1 0 0,-1 0 1 0 0,-10-4 0 0 0,4 4 20 0 0,1 0 0 0 0,-1 1 0 0 0,1 0 0 0 0,-25 1 1 0 0,-50 7 34 0 0,61-3-373 0 0,21-3 234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29.471"/>
    </inkml:context>
    <inkml:brush xml:id="br0">
      <inkml:brushProperty name="width" value="0.05" units="cm"/>
      <inkml:brushProperty name="height" value="0.05" units="cm"/>
      <inkml:brushProperty name="color" value="#333333"/>
    </inkml:brush>
  </inkml:definitions>
  <inkml:trace contextRef="#ctx0" brushRef="#br0">1 206 16783 0 0,'0'0'382'0'0,"0"2"54"0"0,5 16 341 0 0,3 27 0 0 0,-6-33 319 0 0,-1 1 1 0 0,-1 0-1 0 0,0-1 1 0 0,-1 1-1 0 0,-4 22 1 0 0,-1-11-136 0 0,4-15-208 0 0,2-8 72 0 0,0-3 446 0 0,5-17-1245 0 0,0 1-1 0 0,11-22 0 0 0,0 1-6 0 0,0-1-19 0 0,2 1 0 0 0,2 2 0 0 0,40-58 0 0 0,-55 88-4 0 0,0 0 0 0 0,0 0 0 0 0,1 1 0 0 0,0 0 0 0 0,0 0 0 0 0,1 1 0 0 0,-1 0 0 0 0,10-6 0 0 0,-13 9 3 0 0,0 0-1 0 0,0 1 1 0 0,0-1-1 0 0,0 1 1 0 0,0 0-1 0 0,0 0 1 0 0,1 0-1 0 0,-1 0 1 0 0,0 1-1 0 0,0-1 1 0 0,1 1-1 0 0,-1 0 1 0 0,0 0-1 0 0,1 0 1 0 0,-1 0-1 0 0,0 1 1 0 0,1-1-1 0 0,-1 1 1 0 0,0 0-1 0 0,0 0 1 0 0,0 0-1 0 0,1 0 1 0 0,3 3-1 0 0,0 1 30 0 0,-1 0 0 0 0,1 0 0 0 0,-2 1 0 0 0,1-1 0 0 0,0 1 0 0 0,-1 0 0 0 0,0 1 0 0 0,-1 0 0 0 0,1-1 0 0 0,-1 1 0 0 0,5 14 1 0 0,2 7 232 0 0,13 56 0 0 0,-12-37-160 0 0,-2-8-82 0 0,-4-14 17 0 0,1-1 0 0 0,14 32 0 0 0,-18-50-52 0 0,1 1-1 0 0,-1 0 1 0 0,1-1-1 0 0,0 0 1 0 0,1 0 0 0 0,0 0-1 0 0,0 0 1 0 0,0-1-1 0 0,0 0 1 0 0,1 0-1 0 0,0 0 1 0 0,9 5-1 0 0,-11-8-399 0 0,-1-1 0 0 0,1 1 0 0 0,-1-1-1 0 0,1 0 1 0 0,0 0 0 0 0,-1 0 0 0 0,1-1-1 0 0,0 1 1 0 0,-1-1 0 0 0,7 0 0 0 0,7 0-9039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0.048"/>
    </inkml:context>
    <inkml:brush xml:id="br0">
      <inkml:brushProperty name="width" value="0.05" units="cm"/>
      <inkml:brushProperty name="height" value="0.05" units="cm"/>
      <inkml:brushProperty name="color" value="#333333"/>
    </inkml:brush>
  </inkml:definitions>
  <inkml:trace contextRef="#ctx0" brushRef="#br0">287 86 6447 0 0,'0'0'499'0'0,"7"-5"-310"0"0,4-12 1532 0 0,-10 14-460 0 0,1-1 1 0 0,-1 0-1 0 0,0 0 0 0 0,0 0 0 0 0,0 0 0 0 0,0 0 0 0 0,-1 0 0 0 0,1-8 1339 0 0,-16-5 1493 0 0,13 16-3962 0 0,0 1 0 0 0,0-1 0 0 0,0 1 0 0 0,1-1 0 0 0,-1 1 1 0 0,0 0-1 0 0,0 0 0 0 0,0 0 0 0 0,0 0 0 0 0,1 0 0 0 0,-1 0 0 0 0,0 1 0 0 0,-3 0 0 0 0,-27 9 341 0 0,24-7-235 0 0,-5 1-110 0 0,0 1 0 0 0,1 1 1 0 0,0 0-1 0 0,0 0 0 0 0,0 1 0 0 0,1 1 1 0 0,0 0-1 0 0,0 0 0 0 0,1 1 0 0 0,-14 16 1 0 0,12-11-56 0 0,0 1 0 0 0,2 0 0 0 0,-1 1-1 0 0,-11 26 1 0 0,18-34-47 0 0,0 0 0 0 0,1 1 0 0 0,1-1 0 0 0,-1 1-1 0 0,1 0 1 0 0,1 0 0 0 0,-1-1 0 0 0,2 1 0 0 0,-1 0-1 0 0,1 0 1 0 0,2 14 0 0 0,-1-16-216 0 0,1 0-1 0 0,1 0 1 0 0,-1 0 0 0 0,1 0 0 0 0,0-1-1 0 0,1 1 1 0 0,-1-1 0 0 0,1 0-1 0 0,1 0 1 0 0,-1 0 0 0 0,1 0 0 0 0,0-1-1 0 0,0 0 1 0 0,1 0 0 0 0,-1-1-1 0 0,1 1 1 0 0,7 3 0 0 0,1 0-869 0 0,0 0 1 0 0,0-1 0 0 0,1-1-1 0 0,-1 0 1 0 0,1-1 0 0 0,29 5 0 0 0,-23-6-7307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0.440"/>
    </inkml:context>
    <inkml:brush xml:id="br0">
      <inkml:brushProperty name="width" value="0.05" units="cm"/>
      <inkml:brushProperty name="height" value="0.05" units="cm"/>
      <inkml:brushProperty name="color" value="#333333"/>
    </inkml:brush>
  </inkml:definitions>
  <inkml:trace contextRef="#ctx0" brushRef="#br0">1 340 8751 0 0,'0'0'674'0'0,"0"-1"-438"0"0,3-5 1222 0 0,0 1-1 0 0,1 0 1 0 0,-1 1 0 0 0,1-1 0 0 0,0 1 0 0 0,6-6 0 0 0,-2 3 59 0 0,1 0 1 0 0,18-11-1 0 0,-8 8-960 0 0,1 0 0 0 0,39-12-1 0 0,-36 15-504 0 0,77-29 2 0 0,-90 31-108 0 0,0 1 0 0 0,-1-2 0 0 0,0 1 0 0 0,0-1 0 0 0,-1-1 0 0 0,1 1 0 0 0,12-15 0 0 0,-18 18 39 0 0,0-1 1 0 0,-1 0-1 0 0,1 1 1 0 0,-1-1-1 0 0,0 0 1 0 0,0 0-1 0 0,0-1 1 0 0,-1 1-1 0 0,1 0 1 0 0,-1 0-1 0 0,0-1 1 0 0,-1 1-1 0 0,1-1 1 0 0,0-8-1 0 0,-1 11 26 0 0,-1 0 0 0 0,1 0 0 0 0,0-1-1 0 0,-1 1 1 0 0,1 0 0 0 0,-1 0 0 0 0,0-1 0 0 0,0 1-1 0 0,0 0 1 0 0,0 0 0 0 0,0 0 0 0 0,0 0 0 0 0,-1 0-1 0 0,1 1 1 0 0,0-1 0 0 0,-1 0 0 0 0,0 1 0 0 0,1-1-1 0 0,-1 1 1 0 0,0-1 0 0 0,0 1 0 0 0,0 0 0 0 0,0-1-1 0 0,0 1 1 0 0,0 0 0 0 0,0 1 0 0 0,0-1 0 0 0,0 0 0 0 0,0 0-1 0 0,-4 0 1 0 0,0 0 74 0 0,0 1 0 0 0,-1-1 0 0 0,1 1 0 0 0,-1 0 1 0 0,1 1-1 0 0,-1-1 0 0 0,1 1 0 0 0,0 1 0 0 0,-1-1 0 0 0,1 1 0 0 0,0 0 0 0 0,0 0 0 0 0,0 1 0 0 0,0 0 0 0 0,1 0 1 0 0,-1 0-1 0 0,1 1 0 0 0,0 0 0 0 0,-9 8 0 0 0,3-2 93 0 0,1 1 0 0 0,0 0 1 0 0,1 1-1 0 0,0 0 0 0 0,1 0 1 0 0,0 1-1 0 0,-9 21 0 0 0,7-12-61 0 0,2 1 0 0 0,0 1 0 0 0,1 0 0 0 0,2 0 0 0 0,-4 35 0 0 0,7-47-73 0 0,1 0 0 0 0,1 1 0 0 0,1-1-1 0 0,-1 0 1 0 0,2 0 0 0 0,0 0 0 0 0,0 0 0 0 0,1 0 0 0 0,0-1-1 0 0,1 1 1 0 0,1-1 0 0 0,11 22 0 0 0,-11-26-116 0 0,1 0 1 0 0,0 0-1 0 0,0 0 1 0 0,0-1-1 0 0,1 0 1 0 0,0-1-1 0 0,0 1 1 0 0,1-1-1 0 0,-1 0 1 0 0,1-1-1 0 0,0 0 0 0 0,0 0 1 0 0,1-1-1 0 0,-1 0 1 0 0,1-1-1 0 0,14 3 1 0 0,-4-1-209 0 0,1-2 0 0 0,0-1 0 0 0,-1 0 1 0 0,1-2-1 0 0,0 0 0 0 0,29-6 0 0 0,-13 0-1217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2.180"/>
    </inkml:context>
    <inkml:brush xml:id="br0">
      <inkml:brushProperty name="width" value="0.05" units="cm"/>
      <inkml:brushProperty name="height" value="0.05" units="cm"/>
      <inkml:brushProperty name="color" value="#333333"/>
    </inkml:brush>
  </inkml:definitions>
  <inkml:trace contextRef="#ctx0" brushRef="#br0">0 293 919 0 0,'1'-1'67'0'0,"1"-2"-362"0"0,19-30 21690 0 0,-20 33-21237 0 0,1 1-1 0 0,0-1 1 0 0,-1 1 0 0 0,0-1 0 0 0,1 1-1 0 0,-1-1 1 0 0,1 1 0 0 0,-1 0 0 0 0,1 0 0 0 0,-1-1-1 0 0,0 1 1 0 0,0 0 0 0 0,0 0 0 0 0,1 1-1 0 0,-1-1 1 0 0,0 0 0 0 0,0 0 0 0 0,0 0 0 0 0,-1 1-1 0 0,1-1 1 0 0,0 1 0 0 0,1 2 0 0 0,2 4 197 0 0,-1 0 1 0 0,4 15 0 0 0,-6-22-262 0 0,19 86 1624 0 0,5 13-591 0 0,-20-83-1040 0 0,1-1 0 0 0,1 0 0 0 0,15 29-1 0 0,-18-39-74 0 0,-3-4-13 0 0,0 1 1 0 0,1-1 0 0 0,-1 0 0 0 0,1 0 0 0 0,-1 0 0 0 0,1 0 0 0 0,0 0 0 0 0,0-1 0 0 0,3 3 0 0 0,-3-2-19 0 0,0 0-1 0 0,1 0 1 0 0,-1 0 0 0 0,0 0-1 0 0,1-1 1 0 0,0 0-1 0 0,-1 1 1 0 0,1-1 0 0 0,0 0-1 0 0,-1 0 1 0 0,1 0 0 0 0,0-1-1 0 0,0 1 1 0 0,0-1 0 0 0,0 1-1 0 0,0-1 1 0 0,0 0-1 0 0,4 0 1 0 0,-5-1-1 0 0,1 1 1 0 0,-1-1-1 0 0,0 0 1 0 0,1 0-1 0 0,-1 0 0 0 0,0 0 1 0 0,1 0-1 0 0,-1-1 0 0 0,0 1 1 0 0,0-1-1 0 0,0 1 0 0 0,0-1 1 0 0,0 0-1 0 0,-1 0 1 0 0,1 1-1 0 0,0-1 0 0 0,-1-1 1 0 0,1 1-1 0 0,-1 0 0 0 0,0 0 1 0 0,2-3-1 0 0,15-42-251 0 0,-14 34 168 0 0,1 1 0 0 0,1-1 0 0 0,0 1 1 0 0,0 0-1 0 0,11-14 0 0 0,-16 25 105 0 0,0-1 1 0 0,1 1-1 0 0,-1-1 1 0 0,1 1-1 0 0,0 0 0 0 0,-1-1 1 0 0,1 1-1 0 0,0 0 0 0 0,0 0 1 0 0,0 0-1 0 0,0 0 0 0 0,0 1 1 0 0,0-1-1 0 0,0 0 1 0 0,0 1-1 0 0,0 0 0 0 0,0-1 1 0 0,0 1-1 0 0,0 0 0 0 0,0 0 1 0 0,0 0-1 0 0,1 0 0 0 0,-1 0 1 0 0,0 1-1 0 0,0-1 1 0 0,0 1-1 0 0,2 0 0 0 0,-3-1-1 0 0,11 4 28 0 0,1 0-1 0 0,-1 0 1 0 0,0 1 0 0 0,15 9 0 0 0,44 30 204 0 0,-7-3-125 0 0,-18-15-196 0 0,-45-25 0 0 0,-1-3-643 0 0,-1 1 723 0 0,0-1 0 0 0,0 1-1 0 0,0-1 1 0 0,0 1 0 0 0,-1-1 0 0 0,1 1-1 0 0,-3-3 1 0 0,-1-1 5 0 0,-20-25 18 0 0,-37-49 106 0 0,52 64-96 0 0,0-1 0 0 0,1 1-1 0 0,-11-30 1 0 0,16 35-19 0 0,-5-13 30 0 0,-5-24-1 0 0,12 41-30 0 0,1 0 1 0 0,0-1-1 0 0,0 1 0 0 0,1-1 1 0 0,-1 1-1 0 0,1-1 0 0 0,1 0 1 0 0,1-11-1 0 0,-1 16-6 0 0,0 0 1 0 0,-1 0-1 0 0,1 0 0 0 0,0 0 1 0 0,0 0-1 0 0,0 1 0 0 0,0-1 0 0 0,0 0 1 0 0,1 1-1 0 0,-1-1 0 0 0,0 0 1 0 0,1 1-1 0 0,-1 0 0 0 0,1-1 1 0 0,2 0-1 0 0,-1-1-3 0 0,1 1 1 0 0,0 1-1 0 0,0-1 1 0 0,0 0-1 0 0,0 1 1 0 0,8-2-1 0 0,2 1-5 0 0,-1 0 0 0 0,1 2 0 0 0,20 0 0 0 0,67 10 9 0 0,-8 0 0 0 0,-52-8-18 0 0,1-1-1 0 0,46-7 1 0 0,-72 4 9 0 0,0 0 1 0 0,0-2 0 0 0,-1 0-1 0 0,0-1 1 0 0,0 0 0 0 0,0-1-1 0 0,0-1 1 0 0,22-14-1 0 0,-29 16-4 0 0,0-1-1 0 0,-1 0 0 0 0,0 0 1 0 0,0-1-1 0 0,-1 1 0 0 0,8-12 0 0 0,-12 16 21 0 0,-1 0-1 0 0,1 0 1 0 0,-1-1 0 0 0,1 1-1 0 0,-1-1 1 0 0,0 1-1 0 0,0-1 1 0 0,0 1-1 0 0,0-1 1 0 0,-1 0 0 0 0,1 1-1 0 0,-1-1 1 0 0,1 0-1 0 0,-1 0 1 0 0,0 1-1 0 0,0-1 1 0 0,0 0 0 0 0,0 0-1 0 0,-1 0 1 0 0,1 1-1 0 0,-1-1 1 0 0,0 0-1 0 0,0 1 1 0 0,0-1-1 0 0,-2-4 1 0 0,2 5 15 0 0,-1 0 0 0 0,1 0 0 0 0,-1 1 0 0 0,1-1 0 0 0,-1 1-1 0 0,0-1 1 0 0,0 1 0 0 0,0-1 0 0 0,0 1 0 0 0,0 0 0 0 0,0 0 0 0 0,0 0 0 0 0,0 0 0 0 0,0 0 0 0 0,0 1 0 0 0,0-1-1 0 0,-1 0 1 0 0,1 1 0 0 0,0 0 0 0 0,0 0 0 0 0,-1-1 0 0 0,1 1 0 0 0,0 1 0 0 0,-1-1 0 0 0,1 0 0 0 0,0 0-1 0 0,0 1 1 0 0,-4 0 0 0 0,1 1 16 0 0,1-1-1 0 0,-1 1 1 0 0,1 0-1 0 0,-1 0 1 0 0,1 0-1 0 0,0 1 1 0 0,0 0-1 0 0,0-1 1 0 0,0 1-1 0 0,0 1 1 0 0,1-1-1 0 0,-6 6 1 0 0,2 2 34 0 0,0 0 1 0 0,1 0 0 0 0,0 1-1 0 0,0-1 1 0 0,2 1 0 0 0,-1 1-1 0 0,2-1 1 0 0,-4 18 0 0 0,3-3 18 0 0,1 0 0 0 0,1 53 1 0 0,2-69-87 0 0,1 0 1 0 0,1 0 0 0 0,-1-1-1 0 0,2 1 1 0 0,0-1-1 0 0,0 1 1 0 0,1-1 0 0 0,0 0-1 0 0,0 0 1 0 0,1-1 0 0 0,1 1-1 0 0,12 16 1 0 0,-9-16-45 0 0,0 0 1 0 0,0-1-1 0 0,1 0 1 0 0,0-1-1 0 0,1 0 1 0 0,-1 0-1 0 0,2-1 1 0 0,-1 0-1 0 0,1-1 1 0 0,16 6-1 0 0,-12-7-802 0 0,-1 0 0 0 0,28 4 0 0 0,-6-4-664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2.797"/>
    </inkml:context>
    <inkml:brush xml:id="br0">
      <inkml:brushProperty name="width" value="0.05" units="cm"/>
      <inkml:brushProperty name="height" value="0.05" units="cm"/>
      <inkml:brushProperty name="color" value="#333333"/>
    </inkml:brush>
  </inkml:definitions>
  <inkml:trace contextRef="#ctx0" brushRef="#br0">1 61 11519 0 0,'7'-8'894'0'0,"0"0"0"0"0,0 0 0 0 0,10-7 0 0 0,12-5 5630 0 0,-27 20-6343 0 0,-1-1 0 0 0,1 1 0 0 0,-1 0 0 0 0,1 0 0 0 0,0-1 0 0 0,-1 1 0 0 0,1 0 0 0 0,-1 0 0 0 0,1 0 0 0 0,0 1 0 0 0,-1-1 0 0 0,1 0 0 0 0,-1 1 0 0 0,1-1 0 0 0,-1 1 0 0 0,1-1-1 0 0,-1 1 1 0 0,1 0 0 0 0,-1-1 0 0 0,0 1 0 0 0,1 0 0 0 0,-1 0 0 0 0,0 0 0 0 0,0 0 0 0 0,0 0 0 0 0,2 2 0 0 0,2 2 56 0 0,-1 0 0 0 0,1 0 1 0 0,-1 1-1 0 0,6 10 0 0 0,0 4 39 0 0,-1 1-1 0 0,-1 0 1 0 0,-1 1-1 0 0,7 35 1 0 0,9 93 202 0 0,-19-118-413 0 0,41 280 82 0 0,-10-143-8473 0 0,-27-133 5560 0 0,-4-22-5294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3.158"/>
    </inkml:context>
    <inkml:brush xml:id="br0">
      <inkml:brushProperty name="width" value="0.05" units="cm"/>
      <inkml:brushProperty name="height" value="0.05" units="cm"/>
      <inkml:brushProperty name="color" value="#333333"/>
    </inkml:brush>
  </inkml:definitions>
  <inkml:trace contextRef="#ctx0" brushRef="#br0">0 281 14887 0 0,'0'-1'680'0'0,"1"-6"-406"0"0,-1 1 0 0 0,1-1 0 0 0,0 1-1 0 0,0-1 1 0 0,1 1 0 0 0,-1 0 0 0 0,1 0-1 0 0,1 0 1 0 0,-1 0 0 0 0,1 0 0 0 0,0 0-1 0 0,1 0 1 0 0,-1 1 0 0 0,7-7 0 0 0,-2 4 248 0 0,-1 0 0 0 0,1 1 0 0 0,1 0 1 0 0,-1 0-1 0 0,1 1 0 0 0,1 0 0 0 0,-1 1 1 0 0,11-5-1 0 0,50-20 658 0 0,103-29 0 0 0,-148 52-1132 0 0,-10 2-141 0 0,0 1 1 0 0,0 0-1 0 0,20-1 0 0 0,-21 1-282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3.530"/>
    </inkml:context>
    <inkml:brush xml:id="br0">
      <inkml:brushProperty name="width" value="0.05" units="cm"/>
      <inkml:brushProperty name="height" value="0.05" units="cm"/>
      <inkml:brushProperty name="color" value="#333333"/>
    </inkml:brush>
  </inkml:definitions>
  <inkml:trace contextRef="#ctx0" brushRef="#br0">0 1 17535 0 0,'0'0'1588'0'0,"1"2"-1304"0"0,10 15 401 0 0,8 21 0 0 0,10 16 2642 0 0,5 1-1006 0 0,62 108 837 0 0,-93-158-3207 0 0,3 8 158 0 0,0-1 1 0 0,1 0-1 0 0,13 20 0 0 0,-17-29-218 0 0,-1-1-1 0 0,1 1 0 0 0,-1-1 0 0 0,1 1 0 0 0,0-1 0 0 0,0 0 0 0 0,0 0 0 0 0,0 0 0 0 0,0 0 1 0 0,0 0-1 0 0,0-1 0 0 0,1 0 0 0 0,-1 1 0 0 0,1-1 0 0 0,-1 0 0 0 0,1-1 0 0 0,-1 1 1 0 0,1-1-1 0 0,3 1 0 0 0,-6-1 0 0 0,-1 0 1 0 0,1 0 0 0 0,-1-1-1 0 0,0 1 1 0 0,1 0 0 0 0,-1 0-1 0 0,1 0 1 0 0,-1 0 0 0 0,1 0-1 0 0,-1-1 1 0 0,0 1 0 0 0,1 0-1 0 0,-1 0 1 0 0,1-1 0 0 0,-1 1-1 0 0,0 0 1 0 0,1 0 0 0 0,-1-1-1 0 0,1 0 1 0 0,0 0-364 0 0,6-7-1594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3.917"/>
    </inkml:context>
    <inkml:brush xml:id="br0">
      <inkml:brushProperty name="width" value="0.05" units="cm"/>
      <inkml:brushProperty name="height" value="0.05" units="cm"/>
      <inkml:brushProperty name="color" value="#333333"/>
    </inkml:brush>
  </inkml:definitions>
  <inkml:trace contextRef="#ctx0" brushRef="#br0">0 52 919 0 0,'2'2'67'0'0,"15"11"3304"0"0,-10-7 636 0 0,-1 0-1 0 0,0 0 0 0 0,10 15 0 0 0,-6-4-2975 0 0,5 13 1200 0 0,-2 1 0 0 0,14 47 0 0 0,-17-47-1474 0 0,4 14 96 0 0,-14-43-677 0 0,2-2-89 0 0,-1 1-84 0 0,-1-1 1 0 0,1 0-1 0 0,0 0 1 0 0,0 1-1 0 0,0-1 0 0 0,0 0 1 0 0,0 0-1 0 0,0 0 1 0 0,0 0-1 0 0,0 0 0 0 0,0 0 1 0 0,0 0-1 0 0,0-1 0 0 0,0 1 1 0 0,-1 0-1 0 0,1 0 1 0 0,0-1-1 0 0,0 1 0 0 0,0-1 1 0 0,0 1-1 0 0,-1 0 1 0 0,1-1-1 0 0,0 0 0 0 0,0 1 1 0 0,-1-1-1 0 0,1 1 0 0 0,0-1 1 0 0,-1 0-1 0 0,1 0 1 0 0,0 1-1 0 0,-1-1 0 0 0,1 0 1 0 0,-1 0-1 0 0,0 0 1 0 0,1 1-1 0 0,-1-1 0 0 0,0 0 1 0 0,1-1-1 0 0,0-1 5 0 0,16-35-145 0 0,17-57 0 0 0,-4 9-184 0 0,-23 67 268 0 0,12-29-104 0 0,-17 45 151 0 0,0-1 1 0 0,0 1-1 0 0,0 0 0 0 0,0 0 1 0 0,0 0-1 0 0,1 0 1 0 0,-1 0-1 0 0,1 1 1 0 0,0-1-1 0 0,4-2 0 0 0,-6 5 7 0 0,1 0-1 0 0,-1 0 0 0 0,1 0 0 0 0,-1 0 0 0 0,1 0 0 0 0,-1 1 1 0 0,0-1-1 0 0,1 0 0 0 0,-1 1 0 0 0,1-1 0 0 0,-1 1 0 0 0,0 0 0 0 0,1-1 1 0 0,1 3-1 0 0,-1-2 11 0 0,3 2 35 0 0,1 1 1 0 0,-1 0 0 0 0,0 0-1 0 0,0 0 1 0 0,0 1 0 0 0,0 0-1 0 0,-1 0 1 0 0,0 0-1 0 0,0 0 1 0 0,0 1 0 0 0,3 7-1 0 0,2 5 70 0 0,-1 0-1 0 0,10 29 0 0 0,-13-27-66 0 0,5 34 1 0 0,-8-39-111 0 0,0-1 0 0 0,1 1-1 0 0,1-1 1 0 0,0 0 0 0 0,7 15 0 0 0,-10-28-415 0 0,4 2-213 0 0,-5-2 603 0 0,0-1 1 0 0,0 0-1 0 0,0 0 1 0 0,0 1-1 0 0,1-1 1 0 0,-1 0-1 0 0,0 0 0 0 0,0 0 1 0 0,0 1-1 0 0,1-1 1 0 0,-1 0-1 0 0,0 0 1 0 0,0 0-1 0 0,1 0 0 0 0,-1 1 1 0 0,0-1-1 0 0,0 0 1 0 0,1 0-1 0 0,-1 0 0 0 0,0 0 1 0 0,1 0-1 0 0,-1 0 1 0 0,0 0-1 0 0,0 0 1 0 0,1 0-1 0 0,-1 0 0 0 0,1 0 1 0 0,7 0-2178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4.291"/>
    </inkml:context>
    <inkml:brush xml:id="br0">
      <inkml:brushProperty name="width" value="0.05" units="cm"/>
      <inkml:brushProperty name="height" value="0.05" units="cm"/>
      <inkml:brushProperty name="color" value="#333333"/>
    </inkml:brush>
  </inkml:definitions>
  <inkml:trace contextRef="#ctx0" brushRef="#br0">21 123 17967 0 0,'0'0'6201'0'0,"-4"9"-3863"0"0,1-3-2202 0 0,0 1 1 0 0,1 0 0 0 0,0 0-1 0 0,0 0 1 0 0,0 0 0 0 0,1 0-1 0 0,0 0 1 0 0,1 0 0 0 0,-1 0-1 0 0,1 0 1 0 0,1 1-1 0 0,-1-1 1 0 0,1 0 0 0 0,1 0-1 0 0,-1 0 1 0 0,1 0 0 0 0,0 0-1 0 0,1 0 1 0 0,-1-1 0 0 0,1 1-1 0 0,1-1 1 0 0,-1 0 0 0 0,1 0-1 0 0,0 0 1 0 0,9 9-1 0 0,-8-9-165 0 0,1 0 0 0 0,-1-1 0 0 0,1 0 0 0 0,0 0 0 0 0,0-1 0 0 0,1 1-1 0 0,-1-1 1 0 0,1-1 0 0 0,0 1 0 0 0,0-1 0 0 0,0 0 0 0 0,1-1 0 0 0,-1 0-1 0 0,1 0 1 0 0,-1-1 0 0 0,1 0 0 0 0,-1 0 0 0 0,1 0 0 0 0,0-1 0 0 0,0 0-1 0 0,-1-1 1 0 0,1 0 0 0 0,14-3 0 0 0,-16 2 12 0 0,-1 1 1 0 0,1-1-1 0 0,-1 0 0 0 0,0-1 1 0 0,0 1-1 0 0,0-1 0 0 0,0 0 1 0 0,0 0-1 0 0,0 0 0 0 0,-1-1 1 0 0,0 0-1 0 0,0 0 0 0 0,0 0 0 0 0,0 0 1 0 0,0-1-1 0 0,-1 0 0 0 0,0 1 1 0 0,0-1-1 0 0,0 0 0 0 0,0 0 1 0 0,-1-1-1 0 0,0 1 0 0 0,0-1 1 0 0,-1 1-1 0 0,1-1 0 0 0,-1 1 1 0 0,0-1-1 0 0,-1 0 0 0 0,1 1 0 0 0,-1-1 1 0 0,0 0-1 0 0,-1 0 0 0 0,1 1 1 0 0,-3-9-1 0 0,0-1 48 0 0,-1 1 1 0 0,-1-1-1 0 0,0 1 0 0 0,-1 0 0 0 0,-1 1 1 0 0,0-1-1 0 0,0 1 0 0 0,-2 1 1 0 0,1-1-1 0 0,-17-16 0 0 0,20 24-13 0 0,-2-1 1 0 0,1 1-1 0 0,-1 0 1 0 0,0 1-1 0 0,0-1 0 0 0,0 1 1 0 0,0 1-1 0 0,-1-1 1 0 0,-10-2-1 0 0,17 6-222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4.651"/>
    </inkml:context>
    <inkml:brush xml:id="br0">
      <inkml:brushProperty name="width" value="0.05" units="cm"/>
      <inkml:brushProperty name="height" value="0.05" units="cm"/>
      <inkml:brushProperty name="color" value="#333333"/>
    </inkml:brush>
  </inkml:definitions>
  <inkml:trace contextRef="#ctx0" brushRef="#br0">1 165 18919 0 0,'0'0'1712'0'0,"0"2"-1409"0"0,2 5 297 0 0,0 0 1 0 0,0 1-1 0 0,-1 0 1 0 0,0-1-1 0 0,0 1 0 0 0,-1 0 1 0 0,-1 7-1 0 0,1-5 65 0 0,0-1 1 0 0,0 1-1 0 0,1 0 0 0 0,3 14 0 0 0,-1-13-570 0 0,1-1-1 0 0,0 1 1 0 0,1-1-1 0 0,0 0 1 0 0,0 0-1 0 0,1 0 1 0 0,0-1 0 0 0,0 0-1 0 0,1 0 1 0 0,10 9-1 0 0,-13-14-152 0 0,1 0 0 0 0,0 0-1 0 0,0 0 1 0 0,0 0 0 0 0,1-1 0 0 0,-1 0-1 0 0,1 0 1 0 0,0-1 0 0 0,0 1-1 0 0,0-1 1 0 0,0 0 0 0 0,0-1 0 0 0,0 0-1 0 0,1 0 1 0 0,-1 0 0 0 0,0 0 0 0 0,1-1-1 0 0,-1 0 1 0 0,9-2 0 0 0,-11 1-64 0 0,-1 0 1 0 0,1 0-1 0 0,-1 0 0 0 0,1-1 1 0 0,-1 1-1 0 0,1-1 1 0 0,-1 0-1 0 0,0 0 0 0 0,0 0 1 0 0,0 0-1 0 0,0-1 1 0 0,2-2-1 0 0,2-2-90 0 0,0-1 1 0 0,-1 1 0 0 0,8-13-1 0 0,-10 13 192 0 0,-3 6 127 0 0,9-3 950 0 0,1 7-847 0 0,0 1 0 0 0,0-1 0 0 0,-1 2 0 0 0,0-1 0 0 0,15 10 0 0 0,5 2 9 0 0,-13-8-172 0 0,0-1 0 0 0,0-1 1 0 0,1-1-1 0 0,0 0 0 0 0,27 3 0 0 0,-34-7-26 0 0,0 0-1 0 0,1-1 0 0 0,-1 0 0 0 0,0 0 0 0 0,0-1 0 0 0,1-1 0 0 0,-1 0 1 0 0,0-1-1 0 0,0 0 0 0 0,12-5 0 0 0,-20 6-4 0 0,1 1 1 0 0,-1-1-1 0 0,0 0 1 0 0,0 0-1 0 0,0-1 0 0 0,0 1 1 0 0,0-1-1 0 0,0 1 1 0 0,-1-1-1 0 0,1 0 0 0 0,-1 0 1 0 0,0 0-1 0 0,4-6 1 0 0,-4 4 39 0 0,1-1 1 0 0,-2 1 0 0 0,1-1 0 0 0,0 1 0 0 0,-1-1 0 0 0,0 0 0 0 0,-1 1 0 0 0,1-9 0 0 0,-1-3 79 0 0,-2 0 1 0 0,0 1-1 0 0,-1-1 0 0 0,0 0 1 0 0,-7-18-1 0 0,-2 3 449 0 0,-19-39 1 0 0,2 7-3607 0 0,13 20-7278 0 0,11 24 3424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5.167"/>
    </inkml:context>
    <inkml:brush xml:id="br0">
      <inkml:brushProperty name="width" value="0.05" units="cm"/>
      <inkml:brushProperty name="height" value="0.05" units="cm"/>
      <inkml:brushProperty name="color" value="#333333"/>
    </inkml:brush>
  </inkml:definitions>
  <inkml:trace contextRef="#ctx0" brushRef="#br0">1 8 10591 0 0,'0'0'819'0'0,"2"2"-534"0"0,5 6 587 0 0,-1 0 0 0 0,0 0 0 0 0,0 0 0 0 0,0 1 0 0 0,-1 0 0 0 0,0 0 0 0 0,-1 0 0 0 0,0 0 0 0 0,6 20 0 0 0,22 76 4811 0 0,11 35-2350 0 0,-27-97-2852 0 0,-15-41-31 0 0,-1-5-374 0 0,-1-45 74 0 0,0 15-103 0 0,1 0-1 0 0,8-56 0 0 0,-7 87-45 0 0,2-18-23 0 0,2 0-1 0 0,9-28 0 0 0,-12 42 10 0 0,1 0 1 0 0,0 0-1 0 0,0 0 0 0 0,1 0 1 0 0,0 1-1 0 0,0-1 1 0 0,0 1-1 0 0,0 0 0 0 0,1 0 1 0 0,0 1-1 0 0,8-7 0 0 0,-5 6 6 0 0,0 0-1 0 0,0 1 0 0 0,1-1 0 0 0,-1 2 1 0 0,1-1-1 0 0,0 1 0 0 0,0 1 1 0 0,1 0-1 0 0,-1 0 0 0 0,0 1 0 0 0,14-1 1 0 0,-18 2 4 0 0,-1 0 0 0 0,1 0 0 0 0,0 0 0 0 0,-1 1 0 0 0,1 0 0 0 0,0 0 0 0 0,-1 0 0 0 0,1 0 1 0 0,-1 1-1 0 0,0-1 0 0 0,0 1 0 0 0,1 0 0 0 0,-1 1 0 0 0,0-1 0 0 0,0 1 0 0 0,-1-1 0 0 0,1 1 0 0 0,-1 1 0 0 0,1-1 1 0 0,-1 0-1 0 0,0 1 0 0 0,0-1 0 0 0,0 1 0 0 0,4 8 0 0 0,1 9 22 0 0,-1 0 0 0 0,-1 1 0 0 0,0-1 0 0 0,-2 1 0 0 0,3 37 0 0 0,-1-12 6 0 0,-5-40-27 0 0,0 0 0 0 0,0 0 0 0 0,1 0 0 0 0,0 0 0 0 0,0-1 0 0 0,1 1 0 0 0,-1-1 0 0 0,2 1 0 0 0,4 7 0 0 0,-7-13-214 0 0,1 0 1 0 0,-1 0-1 0 0,1 1 1 0 0,-1-1-1 0 0,1-1 1 0 0,0 1-1 0 0,-1 0 1 0 0,1 0-1 0 0,0-1 1 0 0,0 1-1 0 0,0-1 1 0 0,-1 1-1 0 0,1-1 1 0 0,0 0-1 0 0,0 1 1 0 0,0-1-1 0 0,0 0 1 0 0,0-1-1 0 0,0 1 1 0 0,0 0-1 0 0,-1 0 1 0 0,1-1-1 0 0,0 1 1 0 0,0-1-1 0 0,0 0 1 0 0,-1 1-1 0 0,1-1 1 0 0,2-2-1 0 0,6-3-2077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5.497"/>
    </inkml:context>
    <inkml:brush xml:id="br0">
      <inkml:brushProperty name="width" value="0.05" units="cm"/>
      <inkml:brushProperty name="height" value="0.05" units="cm"/>
      <inkml:brushProperty name="color" value="#333333"/>
    </inkml:brush>
  </inkml:definitions>
  <inkml:trace contextRef="#ctx0" brushRef="#br0">0 97 5983 0 0,'2'1'9740'0'0,"1"1"-9038"0"0,-1 0-1 0 0,1 0 1 0 0,-1 0 0 0 0,0 1-1 0 0,1-1 1 0 0,-1 1-1 0 0,0 0 1 0 0,-1-1 0 0 0,1 1-1 0 0,2 5 1 0 0,14 37 1842 0 0,-8-16-1094 0 0,0-6-638 0 0,5 13 16 0 0,20 34-1 0 0,-28-58-789 0 0,0-1-1 0 0,1 0 1 0 0,0 0-1 0 0,1-1 0 0 0,0 0 1 0 0,19 15-1 0 0,-21-20-26 0 0,0 0-1 0 0,0 0 0 0 0,1-1 1 0 0,-1 1-1 0 0,17 4 0 0 0,-21-7-1 0 0,1-1 0 0 0,0 0-1 0 0,0 0 1 0 0,0-1 0 0 0,0 1-1 0 0,0-1 1 0 0,0 0-1 0 0,0 0 1 0 0,0 0 0 0 0,-1-1-1 0 0,1 1 1 0 0,0-1 0 0 0,0 0-1 0 0,0 0 1 0 0,4-2-1 0 0,-5 2-2 0 0,-1-1 0 0 0,0 1 0 0 0,1-1 0 0 0,-1 0 0 0 0,0 1 0 0 0,0-1 0 0 0,0 0 0 0 0,0 0 0 0 0,-1-1 0 0 0,1 1 0 0 0,0 0 0 0 0,-1-1 0 0 0,1 1 0 0 0,-1-1 0 0 0,0 1 0 0 0,0-1 0 0 0,0 1 0 0 0,0-1 0 0 0,-1 0 0 0 0,1 1 0 0 0,-1-1 0 0 0,1-3 0 0 0,0-8 16 0 0,-1 0-1 0 0,0 0 1 0 0,-3-18-1 0 0,1 10-26 0 0,-3-78 14 0 0,-4-51-282 0 0,4 98-2831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5.989"/>
    </inkml:context>
    <inkml:brush xml:id="br0">
      <inkml:brushProperty name="width" value="0.05" units="cm"/>
      <inkml:brushProperty name="height" value="0.05" units="cm"/>
      <inkml:brushProperty name="color" value="#333333"/>
    </inkml:brush>
  </inkml:definitions>
  <inkml:trace contextRef="#ctx0" brushRef="#br0">1 104 4607 0 0,'0'0'354'0'0,"1"1"-233"0"0,6 3 2156 0 0,-1 1 0 0 0,0 0 0 0 0,0 0 0 0 0,-1 0 0 0 0,0 1 0 0 0,0-1 0 0 0,0 1-1 0 0,7 13 1 0 0,3 14 723 0 0,-14-31-2712 0 0,2 4 151 0 0,-1-4-383 0 0,4-6-151 0 0,0-1 6 0 0,-1 0 0 0 0,0 0 1 0 0,-1-1-1 0 0,1 0 1 0 0,-1 0-1 0 0,0 0 0 0 0,4-10 1 0 0,7-9-234 0 0,-13 21 303 0 0,41-56-608 0 0,-36 51 534 0 0,1 0 0 0 0,0 0-1 0 0,0 1 1 0 0,12-8 0 0 0,-18 14 133 0 0,-1 1 0 0 0,1 0 0 0 0,0 0 0 0 0,1 1 0 0 0,-1-1 0 0 0,0 0 0 0 0,0 1 0 0 0,0-1 0 0 0,0 1 0 0 0,1-1 0 0 0,-1 1 0 0 0,0 0 0 0 0,0 0 0 0 0,1 0 0 0 0,-1 1 0 0 0,4 0 0 0 0,4 1 330 0 0,-1 1 0 0 0,15 6 0 0 0,-3-2-80 0 0,23 10 103 0 0,-25-9-321 0 0,23 6 1 0 0,-36-12-72 0 0,-1-1 1 0 0,1 0-1 0 0,-1 0 1 0 0,1-1-1 0 0,-1 0 0 0 0,1 0 1 0 0,0 0-1 0 0,-1 0 1 0 0,6-2-1 0 0,12-8-112 0 0,-11 4-42 0 0,-11 5 61 0 0,0 2 16 0 0,3-3-109 0 0,-3 2 178 0 0,0 0-1 0 0,0 0 1 0 0,0 0 0 0 0,-1 1-1 0 0,1-1 1 0 0,0 0 0 0 0,0 1-1 0 0,0-1 1 0 0,0 1-1 0 0,-1-1 1 0 0,1 1 0 0 0,0-1-1 0 0,0 2 1 0 0,41 37 216 0 0,-32-28-105 0 0,0-1 0 0 0,1 0-1 0 0,0-1 1 0 0,21 13 0 0 0,-17-14-3 0 0,0 0 0 0 0,1-1 0 0 0,32 9 0 0 0,-40-14-219 0 0,1 0-1 0 0,0-1 1 0 0,0 0-1 0 0,0 0 1 0 0,0-1 0 0 0,0 0-1 0 0,0-1 1 0 0,0 0-1 0 0,10-3 1 0 0,-3 0-1458 0 0,-1 0-3913 0 0,-12 3 4030 0 0,12-4-7349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6.346"/>
    </inkml:context>
    <inkml:brush xml:id="br0">
      <inkml:brushProperty name="width" value="0.05" units="cm"/>
      <inkml:brushProperty name="height" value="0.05" units="cm"/>
      <inkml:brushProperty name="color" value="#333333"/>
    </inkml:brush>
  </inkml:definitions>
  <inkml:trace contextRef="#ctx0" brushRef="#br0">1 1 8751 0 0,'1'1'2950'0'0,"21"42"4366"0"0,-6-13-4362 0 0,0 4-1580 0 0,-1 0 1 0 0,-1 1-1 0 0,-2 0 0 0 0,10 49 1 0 0,18 152-682 0 0,-25-131-398 0 0,-11-80-281 0 0,0-4-203 0 0,2 38 1 0 0,-6-58-653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6.693"/>
    </inkml:context>
    <inkml:brush xml:id="br0">
      <inkml:brushProperty name="width" value="0.05" units="cm"/>
      <inkml:brushProperty name="height" value="0.05" units="cm"/>
      <inkml:brushProperty name="color" value="#333333"/>
    </inkml:brush>
  </inkml:definitions>
  <inkml:trace contextRef="#ctx0" brushRef="#br0">1 27 14223 0 0,'2'0'654'0'0,"24"-8"139"0"0,-14 3-441 0 0,0 2-1 0 0,0 0 1 0 0,0 0 0 0 0,1 1 0 0 0,16-1 0 0 0,-13 4 433 0 0,0 0 1 0 0,0 1 0 0 0,0 1-1 0 0,-1 0 1 0 0,25 9 0 0 0,-28-8-439 0 0,-1 0 1 0 0,0 1-1 0 0,0 1 1 0 0,-1 0 0 0 0,0 0-1 0 0,0 1 1 0 0,0 0 0 0 0,9 9-1 0 0,-14-10-165 0 0,0 0-1 0 0,0 0 1 0 0,0 1 0 0 0,0 0-1 0 0,-1 0 1 0 0,0 0 0 0 0,-1 0-1 0 0,0 1 1 0 0,0-1 0 0 0,0 1-1 0 0,-1 0 1 0 0,0 0 0 0 0,-1 0-1 0 0,0 0 1 0 0,0 0 0 0 0,0 0-1 0 0,-1 0 1 0 0,-1 11 0 0 0,0-12-115 0 0,0 0 1 0 0,-1 0-1 0 0,1 0 1 0 0,-1 0 0 0 0,-1 0-1 0 0,1 0 1 0 0,-1-1 0 0 0,-1 1-1 0 0,1-1 1 0 0,-1 0 0 0 0,0 0-1 0 0,0 0 1 0 0,-1 0 0 0 0,1-1-1 0 0,-1 0 1 0 0,-1 0-1 0 0,1 0 1 0 0,-1 0 0 0 0,1-1-1 0 0,-12 6 1 0 0,6-4-147 0 0,-1-1 0 0 0,1-1 0 0 0,-1 0 0 0 0,1-1 0 0 0,-1 0 0 0 0,0 0 0 0 0,0-1 0 0 0,-1-1 0 0 0,1 0 0 0 0,0-1 0 0 0,-1 0 0 0 0,1-1 0 0 0,0 0 0 0 0,0-1 0 0 0,0-1-1 0 0,0 1 1 0 0,-15-7 0 0 0,15 4-2674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7.151"/>
    </inkml:context>
    <inkml:brush xml:id="br0">
      <inkml:brushProperty name="width" value="0.05" units="cm"/>
      <inkml:brushProperty name="height" value="0.05" units="cm"/>
      <inkml:brushProperty name="color" value="#333333"/>
    </inkml:brush>
  </inkml:definitions>
  <inkml:trace contextRef="#ctx0" brushRef="#br0">1 192 10135 0 0,'0'0'778'0'0,"1"-1"-193"0"0,6-2 753 0 0,-1-1 1 0 0,1 2-1 0 0,0-1 0 0 0,0 1 1 0 0,0 0-1 0 0,1 0 0 0 0,9-1 1 0 0,57 0 827 0 0,-9 0-1389 0 0,-36 0-533 0 0,-12 2-187 0 0,-1-1 1 0 0,0-1-1 0 0,1 0 0 0 0,22-8 1 0 0,-35 9-49 0 0,1 0-1 0 0,-1 0 1 0 0,0 0 0 0 0,0 0 0 0 0,-1-1 0 0 0,1 1 0 0 0,-1-1 0 0 0,1 0-1 0 0,-1 0 1 0 0,0-1 0 0 0,0 1 0 0 0,0 0 0 0 0,0-1 0 0 0,-1 0 0 0 0,1 0 0 0 0,-1 0-1 0 0,0 0 1 0 0,0 0 0 0 0,-1 0 0 0 0,1 0 0 0 0,1-7 0 0 0,-3 9 4 0 0,1 0-1 0 0,-1 0 1 0 0,0 0 0 0 0,1 0 0 0 0,-1 0 0 0 0,0 0 0 0 0,0 0-1 0 0,0 0 1 0 0,-1 0 0 0 0,1 0 0 0 0,0 0 0 0 0,-1 0 0 0 0,1 0-1 0 0,-1 0 1 0 0,0 0 0 0 0,0 0 0 0 0,0 0 0 0 0,0 1 0 0 0,0-1-1 0 0,0 0 1 0 0,0 0 0 0 0,0 1 0 0 0,-1-1 0 0 0,1 1 0 0 0,-1-1-1 0 0,1 1 1 0 0,-1 0 0 0 0,0 0 0 0 0,1-1 0 0 0,-1 1 0 0 0,0 0 0 0 0,0 0-1 0 0,0 1 1 0 0,0-1 0 0 0,1 0 0 0 0,-4 0 0 0 0,1 0 35 0 0,-1 0 0 0 0,1 0 1 0 0,0 1-1 0 0,-1-1 1 0 0,1 1-1 0 0,0 0 0 0 0,-1 0 1 0 0,1 1-1 0 0,0-1 0 0 0,-1 1 1 0 0,1 0-1 0 0,0 0 1 0 0,0 1-1 0 0,0-1 0 0 0,0 1 1 0 0,-7 3-1 0 0,4 1 62 0 0,0 0 1 0 0,0 0-1 0 0,0 1 0 0 0,1 0 1 0 0,-1 0-1 0 0,2 0 0 0 0,-9 15 1 0 0,5-8 79 0 0,1 1 0 0 0,1 1 1 0 0,-7 23-1 0 0,8-21-73 0 0,2 1-1 0 0,0-1 1 0 0,1 1-1 0 0,1 0 1 0 0,1 36-1 0 0,1-44-101 0 0,1-1-1 0 0,0 1 1 0 0,1-1-1 0 0,0 1 1 0 0,1-1-1 0 0,0 0 1 0 0,1 0-1 0 0,0 0 1 0 0,0 0-1 0 0,1-1 1 0 0,0 1 0 0 0,7 8-1 0 0,-8-14-37 0 0,-1 0 0 0 0,1 0-1 0 0,0 0 1 0 0,0 0 0 0 0,0-1 0 0 0,0 0 0 0 0,1 0-1 0 0,-1 0 1 0 0,1 0 0 0 0,0-1 0 0 0,0 0-1 0 0,-1 0 1 0 0,2 0 0 0 0,-1 0 0 0 0,0-1 0 0 0,0 0-1 0 0,0 0 1 0 0,1-1 0 0 0,-1 1 0 0 0,0-1 0 0 0,8-1-1 0 0,0 0-220 0 0,0-2 0 0 0,-1 1 0 0 0,1-2 0 0 0,-1 0 0 0 0,0 0-1 0 0,0-1 1 0 0,20-11 0 0 0,-27 13 168 0 0,13-7-142 0 0,0 0 0 0 0,1 2 0 0 0,33-11 0 0 0,-46 17 248 0 0,0 1-1 0 0,0 0 1 0 0,0 0-1 0 0,0 0 1 0 0,0 1-1 0 0,0 0 1 0 0,0 0 0 0 0,0 1-1 0 0,0 0 1 0 0,0 0-1 0 0,0 0 1 0 0,-1 1-1 0 0,1-1 1 0 0,0 1-1 0 0,-1 1 1 0 0,1-1 0 0 0,5 5-1 0 0,37 28 1233 0 0,-43-31-1141 0 0,-3-3 40 0 0,6 2 1103 0 0,-9-17-1070 0 0,-1-1 1 0 0,0 0-1 0 0,-4-15 0 0 0,2 14-151 0 0,0-1 1 0 0,0-22-1 0 0,3 16-8 0 0,1 1 0 0 0,1 0 0 0 0,1 0 0 0 0,10-44 0 0 0,-9 58-106 0 0,0-1 0 0 0,0 0 0 0 0,1 1-1 0 0,0 0 1 0 0,0 0 0 0 0,8-11 0 0 0,-8 14-124 0 0,0 1 1 0 0,0-1-1 0 0,1 1 1 0 0,-1 0-1 0 0,1 0 1 0 0,0 0-1 0 0,0 1 1 0 0,0-1-1 0 0,0 1 1 0 0,10-3-1 0 0,7-2-1393 0 0,-1 2-68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7.493"/>
    </inkml:context>
    <inkml:brush xml:id="br0">
      <inkml:brushProperty name="width" value="0.05" units="cm"/>
      <inkml:brushProperty name="height" value="0.05" units="cm"/>
      <inkml:brushProperty name="color" value="#333333"/>
    </inkml:brush>
  </inkml:definitions>
  <inkml:trace contextRef="#ctx0" brushRef="#br0">350 1 13823 0 0,'0'0'1247'0'0,"-2"0"-1023"0"0,-43 6 701 0 0,11-2 4161 0 0,-35 8 0 0 0,29-3-3508 0 0,21-5-1099 0 0,0 0-1 0 0,0 2 1 0 0,-30 12-1 0 0,41-14-441 0 0,0 1 0 0 0,1 0 0 0 0,-12 10 0 0 0,12-8-37 0 0,3 0-21 0 0,4-6 10 0 0,-1-1 1 0 0,1 1 0 0 0,0 0-1 0 0,0-1 1 0 0,1 1 0 0 0,-1-1-1 0 0,0 1 1 0 0,0 0-1 0 0,0-1 1 0 0,0 1 0 0 0,0-1-1 0 0,1 1 1 0 0,-1 0 0 0 0,0-1-1 0 0,0 1 1 0 0,1-1 0 0 0,-1 1-1 0 0,1-1 1 0 0,-1 1-1 0 0,1-1 1 0 0,0 2-23 0 0,3 4-53 0 0,0-1-1 0 0,0 1 1 0 0,1 0 0 0 0,0-1-1 0 0,0 0 1 0 0,8 6 0 0 0,39 23-602 0 0,-12-8 311 0 0,-15-8 138 0 0,2 0 118 0 0,0 2-1 0 0,-2 1 0 0 0,0 0 1 0 0,25 31-1 0 0,-46-47 194 0 0,0 0-1 0 0,-1 0 1 0 0,1 1 0 0 0,-1-1 0 0 0,-1 1-1 0 0,1 0 1 0 0,-1 0 0 0 0,0 0-1 0 0,0 0 1 0 0,-1 0 0 0 0,0 0-1 0 0,0 0 1 0 0,0 8 0 0 0,-1-10 16 0 0,0-1 1 0 0,0 1-1 0 0,-1 0 1 0 0,1-1-1 0 0,-1 1 1 0 0,0-1-1 0 0,0 1 0 0 0,0-1 1 0 0,-1 1-1 0 0,1-1 1 0 0,-1 0-1 0 0,0 0 1 0 0,0 1-1 0 0,0-1 1 0 0,0 0-1 0 0,0-1 1 0 0,-1 1-1 0 0,1 0 0 0 0,-1-1 1 0 0,0 1-1 0 0,0-1 1 0 0,0 0-1 0 0,-6 4 1 0 0,1-2-24 0 0,0 0 1 0 0,0-1-1 0 0,-1 0 1 0 0,1 0-1 0 0,-1-1 1 0 0,1 0-1 0 0,-1-1 1 0 0,0 0-1 0 0,0 0 1 0 0,0 0-1 0 0,1-1 0 0 0,-1-1 1 0 0,-16-2-1 0 0,15 1-2249 0 0,-1-1-1 0 0,1 0 1 0 0,-18-9-1 0 0,10 3-7508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8.681"/>
    </inkml:context>
    <inkml:brush xml:id="br0">
      <inkml:brushProperty name="width" value="0.05" units="cm"/>
      <inkml:brushProperty name="height" value="0.05" units="cm"/>
      <inkml:brushProperty name="color" value="#333333"/>
    </inkml:brush>
  </inkml:definitions>
  <inkml:trace contextRef="#ctx0" brushRef="#br0">345 444 6911 0 0,'-2'1'9170'0'0,"-12"1"-7621"0"0,0 1 0 0 0,0 1 1 0 0,0 0-1 0 0,-17 8 1 0 0,13-3-569 0 0,1 0 1 0 0,-29 20 0 0 0,24-11-574 0 0,0 0 0 0 0,2 1 0 0 0,0 2 1 0 0,-28 35-1 0 0,42-49-336 0 0,1 1 0 0 0,1-1 0 0 0,-1 1 1 0 0,1 0-1 0 0,0 0 0 0 0,1 0 0 0 0,0 1 1 0 0,0-1-1 0 0,-1 10 0 0 0,3-15-65 0 0,1 1 0 0 0,0-1 1 0 0,0 1-1 0 0,0 0 0 0 0,0-1 0 0 0,0 1 0 0 0,0-1 1 0 0,1 1-1 0 0,0-1 0 0 0,0 1 0 0 0,0-1 1 0 0,0 1-1 0 0,0-1 0 0 0,1 0 0 0 0,0 1 0 0 0,-1-1 1 0 0,1 0-1 0 0,0 0 0 0 0,1 0 0 0 0,-1-1 1 0 0,0 1-1 0 0,1 0 0 0 0,0-1 0 0 0,4 4 0 0 0,2 0-6 0 0,0-1-1 0 0,0-1 0 0 0,1 0 1 0 0,-1 0-1 0 0,1-1 0 0 0,0 0 0 0 0,0 0 1 0 0,0-1-1 0 0,0-1 0 0 0,1 1 1 0 0,17-2-1 0 0,7-1-88 0 0,-1-1-1 0 0,39-8 1 0 0,-55 7-58 0 0,0 0 0 0 0,0-1 0 0 0,-1-1 0 0 0,33-15 0 0 0,-45 18 101 0 0,0 0-1 0 0,0-1 1 0 0,-1 0 0 0 0,0 0 0 0 0,1 0 0 0 0,-1 0 0 0 0,-1-1-1 0 0,1 1 1 0 0,0-1 0 0 0,-1 0 0 0 0,0 0 0 0 0,1-1 0 0 0,-2 1-1 0 0,1-1 1 0 0,0 1 0 0 0,-1-1 0 0 0,0 0 0 0 0,0 0 0 0 0,-1 0-1 0 0,1 0 1 0 0,0-9 0 0 0,-1 2 24 0 0,0 0 0 0 0,-1 1 0 0 0,-1-1-1 0 0,0 0 1 0 0,-1 0 0 0 0,0 0 0 0 0,0 1 0 0 0,-2-1 0 0 0,-4-11-1 0 0,6 16 29 0 0,-1 1-1 0 0,0-1 0 0 0,0 1 1 0 0,-1 0-1 0 0,0 0 0 0 0,0 1 1 0 0,0-1-1 0 0,-1 1 0 0 0,1 0 1 0 0,-1 0-1 0 0,0 1 0 0 0,-1-1 1 0 0,1 1-1 0 0,-1 0 0 0 0,0 0 1 0 0,-12-5-1 0 0,5 3 74 0 0,10 4-32 0 0,0 1-1 0 0,-1-1 1 0 0,1 1-1 0 0,0 0 0 0 0,0-1 1 0 0,-7 0-1 0 0,14 2-38 0 0,0-1-1 0 0,1 0 1 0 0,-1 0-1 0 0,0 0 1 0 0,0-1-1 0 0,5-1 1 0 0,2-2-20 0 0,10-3-47 0 0,0-1 0 0 0,0 0 0 0 0,-1-2-1 0 0,-1-1 1 0 0,0 0 0 0 0,-1-1 0 0 0,0-1-1 0 0,17-17 1 0 0,-16 11 8 0 0,-1 0 0 0 0,-1-1 1 0 0,-1 0-1 0 0,-1-1 0 0 0,-1-1 0 0 0,16-36 0 0 0,-10 12 57 0 0,-14 29 33 0 0,2 1 0 0 0,0 0 1 0 0,0 0-1 0 0,17-23 0 0 0,-24 39 192 0 0,9 4 96 0 0,-7-1-288 0 0,0 0-1 0 0,0-1 1 0 0,-1 2-1 0 0,1-1 1 0 0,-1 0-1 0 0,0 1 1 0 0,0-1-1 0 0,0 1 1 0 0,0-1 0 0 0,0 1-1 0 0,0 0 1 0 0,1 4-1 0 0,17 41 297 0 0,-17-40-282 0 0,11 33 172 0 0,-3 1 0 0 0,9 51-1 0 0,2 88-1 0 0,-7 33-114 0 0,21 179-25 0 0,-29-349-53 0 0,21 70 0 0 0,-27-109-32 0 0,7 11-13 0 0,-7-15-51 0 0,-1-2-3 0 0,-3-10 21 0 0,-1 0 1 0 0,0 0-1 0 0,0 0 0 0 0,-1 1 0 0 0,-6-10 0 0 0,-3-8 8 0 0,-7-9-108 0 0,-41-59 0 0 0,32 53 47 0 0,-42-71 19 0 0,63 97 70 0 0,1-1 1 0 0,0 0-1 0 0,1 0 1 0 0,-8-35-1 0 0,13 42 7 0 0,0 0 1 0 0,0 0-1 0 0,1 0 0 0 0,1 0 1 0 0,0-1-1 0 0,2-14 0 0 0,-1 21 1 0 0,0-1 0 0 0,1 1 0 0 0,-1 0 0 0 0,1 0 0 0 0,0 0-1 0 0,1 1 1 0 0,-1-1 0 0 0,1 0 0 0 0,0 1 0 0 0,0 0 0 0 0,0-1-1 0 0,1 1 1 0 0,-1 1 0 0 0,1-1 0 0 0,6-4 0 0 0,-1 1-17 0 0,0 1 0 0 0,1 1 0 0 0,0 0 0 0 0,-1 0 0 0 0,2 1 0 0 0,-1 0 0 0 0,15-3 0 0 0,77-11-1044 0 0,-55 13-857 0 0,0 1-4317 0 0,4 1-2226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2.088"/>
    </inkml:context>
    <inkml:brush xml:id="br0">
      <inkml:brushProperty name="width" value="0.05" units="cm"/>
      <inkml:brushProperty name="height" value="0.05" units="cm"/>
      <inkml:brushProperty name="color" value="#333333"/>
    </inkml:brush>
  </inkml:definitions>
  <inkml:trace contextRef="#ctx0" brushRef="#br0">1 1 6447 0 0,'0'0'9584'0'0,"2"7"-6460"0"0,8 36-549 0 0,-2 0-1 0 0,4 69 1 0 0,-7 92-763 0 0,-4-70-1131 0 0,0-122-663 0 0,9 204 270 0 0,-4-149-483 0 0,18 80-1 0 0,-11-93-1064 0 0,-2-21-4368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3.224"/>
    </inkml:context>
    <inkml:brush xml:id="br0">
      <inkml:brushProperty name="width" value="0.05" units="cm"/>
      <inkml:brushProperty name="height" value="0.05" units="cm"/>
      <inkml:brushProperty name="color" value="#333333"/>
    </inkml:brush>
  </inkml:definitions>
  <inkml:trace contextRef="#ctx0" brushRef="#br0">0 342 8287 0 0,'5'-9'516'0'0,"0"0"0"0"0,0 1 0 0 0,0-1 0 0 0,1 1 0 0 0,1 1 0 0 0,0-1 0 0 0,0 1 0 0 0,0 0 1 0 0,0 1-1 0 0,1-1 0 0 0,9-4 0 0 0,9-5 1445 0 0,1 1 0 0 0,36-15 0 0 0,27-5-704 0 0,20-9-625 0 0,-94 37-506 0 0,-1-1 0 0 0,0 0 0 0 0,0-1 0 0 0,-1 0 0 0 0,0-1 0 0 0,-1-1 0 0 0,0 0 0 0 0,19-22 3041 0 0,-26 47-2412 0 0,-1-5-573 0 0,0 6 11 0 0,-1-1-1 0 0,-1 1 0 0 0,0 1 0 0 0,1 27 1 0 0,-5 65 452 0 0,0-87-513 0 0,-7 148 127 0 0,0-25 87 0 0,11 147 1 0 0,-3-282-345 0 0,1-3 5 0 0,-1 0 0 0 0,1 0 1 0 0,0 0-1 0 0,0-1 0 0 0,1 1 1 0 0,0 0-1 0 0,0 0 0 0 0,0-1 0 0 0,5 9 1 0 0,-7-14-7 0 0,1 1-1 0 0,-1-1 1 0 0,0 1 0 0 0,1-1 0 0 0,-1 0 0 0 0,1 1 0 0 0,-1-1 0 0 0,1 0 0 0 0,-1 1 0 0 0,0-1-1 0 0,1 0 1 0 0,-1 0 0 0 0,1 1 0 0 0,-1-1 0 0 0,1 0 0 0 0,0 0 0 0 0,-1 0 0 0 0,1 0 0 0 0,-1 0-1 0 0,1 1 1 0 0,-1-1 0 0 0,1 0 0 0 0,-1 0 0 0 0,1-1 0 0 0,-1 1 0 0 0,1 0 0 0 0,0 0 0 0 0,-1 0-1 0 0,1 0 1 0 0,-1 0 0 0 0,1-1 0 0 0,-1 1 0 0 0,1 0 0 0 0,-1 0 0 0 0,1-1 0 0 0,-1 1 0 0 0,0 0-1 0 0,1-1 1 0 0,16-12 18 0 0,-10 6-48 0 0,0-1 1 0 0,-1 0-1 0 0,0-1 0 0 0,8-15 0 0 0,16-41-194 0 0,-21 42 182 0 0,8-18-46 0 0,-10 22 31 0 0,1-1-1 0 0,13-20 1 0 0,-8 23 56 0 0,-4 12 11 0 0,-7 5-2 0 0,-1 0 1 0 0,1-1-1 0 0,0 1 1 0 0,0 1-1 0 0,0-1 0 0 0,0 0 1 0 0,0 0-1 0 0,-1 1 1 0 0,1-1-1 0 0,0 1 1 0 0,0-1-1 0 0,0 1 1 0 0,-1 0-1 0 0,1 0 0 0 0,0 0 1 0 0,-1 0-1 0 0,4 2 1 0 0,25 24 178 0 0,-25-21-160 0 0,41 48 150 0 0,-8-9-9 0 0,3 3-110 0 0,11 11-803 0 0,-51-58 314 0 0,5 4-517 0 0,-6-5 853 0 0,0 1 0 0 0,1-1-1 0 0,-1 0 1 0 0,0 1 0 0 0,1-1-1 0 0,-1 1 1 0 0,0-1 0 0 0,1 0-1 0 0,-1 1 1 0 0,0-1 0 0 0,1 0-1 0 0,-1 1 1 0 0,1-1 0 0 0,-1 0-1 0 0,1 0 1 0 0,-1 1-1 0 0,1-1 1 0 0,-1 0 0 0 0,0 0-1 0 0,1 0 1 0 0,0 1 0 0 0,3-2-153 0 0,0 1 0 0 0,-1 0 0 0 0,1-1 1 0 0,-1 0-1 0 0,1 0 0 0 0,-1 0 0 0 0,1 0 1 0 0,-1-1-1 0 0,0 1 0 0 0,1-1 0 0 0,-1 0 0 0 0,0 0 1 0 0,5-4-1 0 0,3-4-101 0 0,-1 1-1 0 0,12-17 1 0 0,9-8 1137 0 0,-16 20-333 0 0,-4 3 312 0 0,1 0-1 0 0,1 1 1 0 0,22-14 0 0 0,20-6 187 0 0,-21 13-534 0 0,46-32 1 0 0,-71 43-369 0 0,-1-1 1 0 0,0 0-1 0 0,0 0 0 0 0,-1 0 1 0 0,0-1-1 0 0,0 0 1 0 0,-1-1-1 0 0,0 1 0 0 0,0-1 1 0 0,5-11-1 0 0,-10 18-21 0 0,0-1 0 0 0,0 1 0 0 0,0-1 1 0 0,-1 1-1 0 0,1-1 0 0 0,-1 1 0 0 0,1-1 0 0 0,-1 1 0 0 0,0-1 0 0 0,0 0 0 0 0,0 1 0 0 0,0-1 1 0 0,0 1-1 0 0,0-1 0 0 0,-1 1 0 0 0,0-1 0 0 0,1 1 0 0 0,-1-1 0 0 0,0 1 0 0 0,0-1 0 0 0,0 1 1 0 0,0 0-1 0 0,-1 0 0 0 0,1-1 0 0 0,-1 1 0 0 0,1 0 0 0 0,-1 0 0 0 0,0 0 0 0 0,0 1 0 0 0,0-1 1 0 0,0 0-1 0 0,0 1 0 0 0,0-1 0 0 0,-4-1 0 0 0,0 0 26 0 0,0 0 0 0 0,0 0 0 0 0,0 1 1 0 0,-1 0-1 0 0,1 0 0 0 0,0 1 0 0 0,-1 0 0 0 0,1 0 0 0 0,-1 0 1 0 0,0 1-1 0 0,1 0 0 0 0,-13 1 0 0 0,12 0-20 0 0,0 1 0 0 0,0 0 0 0 0,0 0 0 0 0,0 0 0 0 0,0 1 0 0 0,0 0 1 0 0,0 0-1 0 0,1 1 0 0 0,-9 6 0 0 0,6-3-10 0 0,2 0 1 0 0,-1 1-1 0 0,1 0 1 0 0,0 0-1 0 0,-12 18 1 0 0,10-12-29 0 0,1 1 0 0 0,0 0 0 0 0,1 0 0 0 0,1 0 0 0 0,-9 32 0 0 0,13-37 0 0 0,0 1 0 0 0,0-1 0 0 0,1 1 0 0 0,1-1 0 0 0,0 1 0 0 0,0 0 0 0 0,1-1 0 0 0,0 1 0 0 0,1-1 0 0 0,4 16 0 0 0,-4-17 0 0 0,1 0 0 0 0,1 0 0 0 0,0-1 0 0 0,0 1 0 0 0,8 10 0 0 0,-10-16 0 0 0,1 1 0 0 0,0-1 0 0 0,-1 0 0 0 0,1-1 0 0 0,1 1 0 0 0,-1 0 0 0 0,0-1 0 0 0,1 0 0 0 0,-1 0 0 0 0,1 0 0 0 0,0 0 0 0 0,0 0 0 0 0,0-1 0 0 0,7 2 0 0 0,2 0-13 0 0,1-1-1 0 0,0 0 1 0 0,0-1 0 0 0,0-1 0 0 0,0 0-1 0 0,0-1 1 0 0,0 0 0 0 0,0-1-1 0 0,0-1 1 0 0,-1 0 0 0 0,1-1-1 0 0,-1 0 1 0 0,19-10 0 0 0,-12 4-126 0 0,0-1 0 0 0,-1-1 1 0 0,0-1-1 0 0,-1 0 0 0 0,0-2 0 0 0,-1 0 1 0 0,22-26-1 0 0,-19 18-62 0 0,-8 8 59 0 0,0 2 0 0 0,1-1 1 0 0,28-22-1 0 0,-33 32 142 0 0,-1 2 11 0 0,-6 2-1 0 0,0 0 1 0 0,0 0-1 0 0,0 0 1 0 0,0 0 0 0 0,0 0-1 0 0,0 1 1 0 0,0-1-1 0 0,0 0 1 0 0,0 1-1 0 0,-1-1 1 0 0,1 1-1 0 0,0-1 1 0 0,0 1 0 0 0,0-1-1 0 0,-1 1 1 0 0,1 0-1 0 0,0-1 1 0 0,0 2-1 0 0,10 11 202 0 0,-11-13-211 0 0,39 61 606 0 0,-37-58-594 0 0,0-1-1 0 0,0 0 1 0 0,0 1 0 0 0,0-1 0 0 0,1 0 0 0 0,-1 0-1 0 0,0 0 1 0 0,1 0 0 0 0,0-1 0 0 0,-1 1 0 0 0,1-1-1 0 0,6 3 1 0 0,-9-4-10 0 0,15 4-3 0 0,-10-5 0 0 0,-2 0 0 0 0,6-2-13 0 0,1 1 1 0 0,-1-1-1 0 0,1-1 1 0 0,-1 0-1 0 0,13-8 0 0 0,40-29-131 0 0,-40 25 98 0 0,26-15 0 0 0,-31 24 117 0 0,-11 8 56 0 0,-3 0-78 0 0,-1 0-29 0 0,1 0-1 0 0,-1 0 1 0 0,1 1 0 0 0,-1-1 0 0 0,0 1 0 0 0,0 0 0 0 0,0 0-1 0 0,0 0 1 0 0,0 0 0 0 0,0 0 0 0 0,0 0 0 0 0,-1 0 0 0 0,3 3-1 0 0,1 3-7 0 0,4 3 2 0 0,0-1 1 0 0,1 0-1 0 0,20 16 0 0 0,-26-23-360 0 0,1 0 0 0 0,0 0 0 0 0,0 0-1 0 0,1-1 1 0 0,-1 0 0 0 0,0 0 0 0 0,1 0 0 0 0,0 0-1 0 0,-1-1 1 0 0,1 0 0 0 0,10 0 0 0 0,11 0-9125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4.165"/>
    </inkml:context>
    <inkml:brush xml:id="br0">
      <inkml:brushProperty name="width" value="0.05" units="cm"/>
      <inkml:brushProperty name="height" value="0.05" units="cm"/>
      <inkml:brushProperty name="color" value="#333333"/>
    </inkml:brush>
  </inkml:definitions>
  <inkml:trace contextRef="#ctx0" brushRef="#br0">0 126 6447 0 0,'1'1'5671'0'0,"7"13"-1418"0"0,9 22 1 0 0,0 16-126 0 0,-10-21-2187 0 0,4 49 0 0 0,-9-59-1655 0 0,2 0 0 0 0,0 0 0 0 0,10 31-1 0 0,-12-45-270 0 0,1 0-1 0 0,0 1 0 0 0,0-1 1 0 0,1-1-1 0 0,0 1 0 0 0,0 0 1 0 0,1-1-1 0 0,-1 0 0 0 0,2 0 1 0 0,-1-1-1 0 0,0 1 0 0 0,1-1 1 0 0,7 5-1 0 0,-11-9-13 0 0,-1 0-1 0 0,1 0 1 0 0,0 0-1 0 0,0 0 1 0 0,0 0-1 0 0,0 0 1 0 0,0-1-1 0 0,0 1 0 0 0,0-1 1 0 0,0 0-1 0 0,0 1 1 0 0,0-1-1 0 0,1 0 1 0 0,-1 0-1 0 0,0 0 1 0 0,0 0-1 0 0,3-1 1 0 0,-2 0-14 0 0,0-1 1 0 0,0 1-1 0 0,0 0 1 0 0,0-1-1 0 0,0 1 1 0 0,-1-1-1 0 0,1 0 1 0 0,0 0-1 0 0,-1 0 1 0 0,4-4-1 0 0,3-4-121 0 0,-1-1-1 0 0,0-1 0 0 0,0 1 0 0 0,7-17 0 0 0,-14 25 87 0 0,14-21-217 0 0,-14 24 261 0 0,0-1 0 0 0,0 1 0 0 0,0 0-1 0 0,0 0 1 0 0,0 0 0 0 0,0-1 0 0 0,0 1 0 0 0,0 0 0 0 0,0 1 0 0 0,0-1-1 0 0,0 0 1 0 0,0 0 0 0 0,0 0 0 0 0,0 0 0 0 0,0 1 0 0 0,0-1-1 0 0,0 1 1 0 0,1 0 0 0 0,-1-1 3 0 0,44 16 24 0 0,-20-6 30 0 0,-1-2-1 0 0,47 9 0 0 0,-60-16-12 0 0,1 0 0 0 0,0 0 0 0 0,0-1 0 0 0,0-1 0 0 0,0 0 0 0 0,0-1 0 0 0,12-3 0 0 0,-18 4-26 0 0,0-1-1 0 0,0 0 1 0 0,0 0 0 0 0,0-1-1 0 0,0 0 1 0 0,-1 0-1 0 0,1 0 1 0 0,-1 0-1 0 0,0-1 1 0 0,0 0 0 0 0,0 0-1 0 0,-1-1 1 0 0,1 1-1 0 0,-1-1 1 0 0,4-5-1 0 0,-7 7-5 0 0,1 0-1 0 0,-1 0 0 0 0,0 0 1 0 0,0 0-1 0 0,0 0 1 0 0,0 0-1 0 0,0 0 0 0 0,-1-1 1 0 0,1 1-1 0 0,-1 0 0 0 0,0 0 1 0 0,0 0-1 0 0,0-1 0 0 0,-1 1 1 0 0,1 0-1 0 0,-1 0 1 0 0,1 0-1 0 0,-1 0 0 0 0,0 0 1 0 0,-1 0-1 0 0,1 0 0 0 0,0 0 1 0 0,-1 0-1 0 0,1 0 0 0 0,-3-3 1 0 0,-6-7 22 0 0,0 0-1 0 0,0 1 1 0 0,-22-20 0 0 0,20 20-2 0 0,-14-18-17 0 0,25 29-9 0 0,1 1 1 0 0,-1-1 0 0 0,1 1-1 0 0,0-1 1 0 0,-1 1 0 0 0,1-1-1 0 0,0 1 1 0 0,-1-1 0 0 0,1 1-1 0 0,0-1 1 0 0,0 1 0 0 0,0-1-1 0 0,-1 0 1 0 0,1 1 0 0 0,0-1-1 0 0,0 1 1 0 0,0-1-1 0 0,0 0 1 0 0,0 1 0 0 0,0-2-1 0 0,5-2-7 0 0,-5 4 8 0 0,4-3-9 0 0,-1 1 0 0 0,1 0 0 0 0,-1 0 0 0 0,1 0 0 0 0,0 0 0 0 0,0 0 0 0 0,0 1 1 0 0,0 0-1 0 0,5-1 0 0 0,41-6 1 0 0,-34 6 5 0 0,278-22-75 0 0,-265 24 65 0 0,1-2-1 0 0,0-1 0 0 0,-1-1 1 0 0,55-15-1 0 0,-79 17 16 0 0,0 0 0 0 0,-1-1 0 0 0,1 1 0 0 0,0-1 1 0 0,-1 0-1 0 0,0 0 0 0 0,1-1 0 0 0,-1 1 0 0 0,0-1 0 0 0,-1 0 0 0 0,5-5 0 0 0,-6 6 0 0 0,0 0-1 0 0,0 0 1 0 0,0 0 0 0 0,0 0-1 0 0,-1-1 1 0 0,1 1-1 0 0,-1 0 1 0 0,0-1-1 0 0,0 1 1 0 0,0-1-1 0 0,0 0 1 0 0,-1 1 0 0 0,1-1-1 0 0,-1 0 1 0 0,0 1-1 0 0,-1-7 1 0 0,1 9 14 0 0,-1-1 0 0 0,0 1 1 0 0,1 0-1 0 0,-1 0 1 0 0,0-1-1 0 0,1 1 0 0 0,-1 0 1 0 0,0 0-1 0 0,0 0 1 0 0,0 0-1 0 0,0 0 0 0 0,0 0 1 0 0,0 0-1 0 0,0 0 1 0 0,0 1-1 0 0,-1-1 0 0 0,1 0 1 0 0,0 1-1 0 0,0-1 0 0 0,-1 0 1 0 0,1 1-1 0 0,0 0 1 0 0,-1-1-1 0 0,1 1 0 0 0,-3 0 1 0 0,-1-1 33 0 0,0 0 0 0 0,0 1-1 0 0,1-1 1 0 0,-1 1 0 0 0,-9 2 0 0 0,9-1-44 0 0,1 0 1 0 0,-1 1-1 0 0,1-1 0 0 0,0 1 1 0 0,0 0-1 0 0,0 0 0 0 0,0 1 1 0 0,0-1-1 0 0,0 1 0 0 0,1 0 1 0 0,-1 0-1 0 0,1 0 0 0 0,0 1 1 0 0,0-1-1 0 0,0 1 0 0 0,0-1 1 0 0,-3 9-1 0 0,2-7 0 0 0,1 1 1 0 0,1 0-1 0 0,-1 0 0 0 0,1 0 1 0 0,0 0-1 0 0,0 1 0 0 0,1-1 1 0 0,0 1-1 0 0,0-1 0 0 0,1 0 1 0 0,0 14-1 0 0,1-11-16 0 0,0 0 0 0 0,1-1 0 0 0,1 1 0 0 0,-1 0 0 0 0,1-1 0 0 0,1 0 0 0 0,-1 0 0 0 0,1 0 0 0 0,8 11 0 0 0,-4-8-22 0 0,0-1 0 0 0,0-1 0 0 0,1 0 0 0 0,0 0 0 0 0,21 15 0 0 0,-5-8-60 0 0,1-1 0 0 0,0-1 1 0 0,1-2-1 0 0,56 19 0 0 0,-48-21-762 0 0,42 7 0 0 0,-1-7-7481 0 0,-28-6-386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7.884"/>
    </inkml:context>
    <inkml:brush xml:id="br0">
      <inkml:brushProperty name="width" value="0.05" units="cm"/>
      <inkml:brushProperty name="height" value="0.05" units="cm"/>
      <inkml:brushProperty name="color" value="#333333"/>
    </inkml:brush>
  </inkml:definitions>
  <inkml:trace contextRef="#ctx0" brushRef="#br0">2 836 17015 0 0,'0'0'779'0'0,"0"2"-15"0"0,-1 3-457 0 0,1 0 1 0 0,-1 0-1 0 0,1 0 1 0 0,0 0-1 0 0,1 0 1 0 0,-1 0-1 0 0,1-1 1 0 0,2 10-1 0 0,-2-11 46 0 0,0-1 0 0 0,0 1-1 0 0,0-1 1 0 0,0 0-1 0 0,1 1 1 0 0,-1-1 0 0 0,1 0-1 0 0,-1 0 1 0 0,1 1 0 0 0,0-1-1 0 0,0-1 1 0 0,0 1-1 0 0,0 0 1 0 0,0 0 0 0 0,0-1-1 0 0,0 1 1 0 0,5 1-1 0 0,-2-1-223 0 0,0 0 0 0 0,0-1 0 0 0,0 1-1 0 0,0-1 1 0 0,0-1 0 0 0,0 1 0 0 0,0-1-1 0 0,0 1 1 0 0,0-1 0 0 0,6-1-1 0 0,-2-1-30 0 0,0 1-1 0 0,0-2 1 0 0,-1 1-1 0 0,1-1 0 0 0,9-4 1 0 0,6-6 8 0 0,0-1 1 0 0,37-27-1 0 0,-59 39-91 0 0,26-18 2 0 0,-2-1 0 0 0,-1-2 0 0 0,0-1 0 0 0,-2 0 1 0 0,0-2-1 0 0,-2 0 0 0 0,-1-2 0 0 0,-1 0 0 0 0,-2-1 0 0 0,-1-1 0 0 0,-1-1 0 0 0,-1 0 0 0 0,-2-1 0 0 0,-1 0 1 0 0,-2-1-1 0 0,10-59 0 0 0,-16 67 1 0 0,-1-1 0 0 0,-1 1 0 0 0,-1-1 0 0 0,-6-40 0 0 0,4 54-22 0 0,0 1 1 0 0,-1-1 0 0 0,-1 1 0 0 0,0 0 0 0 0,-7-13 0 0 0,8 18 3 0 0,-1 0-1 0 0,0-1 0 0 0,0 1 1 0 0,-1 1-1 0 0,0-1 1 0 0,0 1-1 0 0,0-1 0 0 0,0 1 1 0 0,-8-5-1 0 0,11 9 7 0 0,0 0-1 0 0,0 0 1 0 0,0 0-1 0 0,0 0 1 0 0,0 0-1 0 0,0 0 1 0 0,0 1 0 0 0,0-1-1 0 0,0 1 1 0 0,0-1-1 0 0,-1 1 1 0 0,1 0-1 0 0,0 0 1 0 0,0 0-1 0 0,0 0 1 0 0,-5 1 0 0 0,3 0 2 0 0,1 0 0 0 0,-1 0 0 0 0,0 1 0 0 0,1-1 0 0 0,-1 1 0 0 0,0 0 0 0 0,1 0 0 0 0,-6 5 0 0 0,1 1-1 0 0,-1 0-1 0 0,1 0 0 0 0,1 1 0 0 0,-1 0 0 0 0,-8 16 0 0 0,7-10-6 0 0,2 0 0 0 0,0 1 0 0 0,1 0 0 0 0,0 1 0 0 0,1-1 0 0 0,1 1 0 0 0,1 0 0 0 0,1 0 0 0 0,0 0 0 0 0,0 22 0 0 0,4 12 0 0 0,2 1 0 0 0,11 55 0 0 0,-5-54 13 0 0,2-1 0 0 0,3 0-1 0 0,2-1 1 0 0,28 60 0 0 0,-38-96-13 0 0,0 0 0 0 0,2 0 0 0 0,-1-1 0 0 0,2 0 0 0 0,14 17 0 0 0,-21-28 1 0 0,-2-1 1 0 0,1-1 0 0 0,-1 1 1 0 0,1-1-1 0 0,0 0 0 0 0,-1 1 0 0 0,1-1 1 0 0,0 0-1 0 0,0 0 0 0 0,0 0 1 0 0,0 0-1 0 0,-1 0 0 0 0,1 0 0 0 0,1-1 1 0 0,-1 1-1 0 0,0-1 0 0 0,0 1 1 0 0,0-1-1 0 0,0 0 0 0 0,0 0 1 0 0,0 0-1 0 0,0 0 0 0 0,4 0 0 0 0,-6 0-1 0 0,1 0-1 0 0,0 0 0 0 0,0 0 1 0 0,0 0-1 0 0,0-1 0 0 0,0 1 1 0 0,0 0-1 0 0,0 0 0 0 0,0-1 1 0 0,0 1-1 0 0,0 0 0 0 0,0-1 1 0 0,0 1-1 0 0,0-1 0 0 0,-1 1 1 0 0,1-1-1 0 0,0 1 0 0 0,0-1 1 0 0,0 0-1 0 0,-1 1 0 0 0,1-1 1 0 0,-1 0-1 0 0,1 0 0 0 0,0 0 1 0 0,-1 1-1 0 0,1-1 0 0 0,-1 0 1 0 0,1-1-1 0 0,0-2 1 0 0,11-16-12 0 0,-11 17-9 0 0,0 0-1 0 0,0 0 1 0 0,1 0 0 0 0,0 0 0 0 0,-1 0 0 0 0,1 0-1 0 0,0 1 1 0 0,1-1 0 0 0,-1 1 0 0 0,0-1 0 0 0,1 1-1 0 0,-1 0 1 0 0,1 0 0 0 0,0 0 0 0 0,-1 0 0 0 0,5-2-1 0 0,7 1-4 0 0,-9 5 3 0 0,-2-1 16 0 0,7 2 1 0 0,1 0 1 0 0,-1 0-1 0 0,0 1 0 0 0,0 1 1 0 0,-1 0-1 0 0,1 0 0 0 0,-1 1 1 0 0,12 9-1 0 0,-8-5-2 0 0,1-1-1 0 0,21 10 1 0 0,-21-13-61 0 0,1-1 0 0 0,0 0 0 0 0,0-1 0 0 0,0-1 0 0 0,1 0 0 0 0,-1-1 1 0 0,21 0-1 0 0,-5-4-3772 0 0,-1-3-3683 0 0,-7-1 917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8.405"/>
    </inkml:context>
    <inkml:brush xml:id="br0">
      <inkml:brushProperty name="width" value="0.05" units="cm"/>
      <inkml:brushProperty name="height" value="0.05" units="cm"/>
      <inkml:brushProperty name="color" value="#333333"/>
    </inkml:brush>
  </inkml:definitions>
  <inkml:trace contextRef="#ctx0" brushRef="#br0">225 1 1375 0 0,'0'0'26836'0'0,"-7"5"-25651"0"0,-7 2-984 0 0,0 1-1 0 0,0 1 0 0 0,1 0 1 0 0,0 1-1 0 0,0 1 0 0 0,1 0 0 0 0,1 0 1 0 0,-11 14-1 0 0,6-4-183 0 0,1 1 1 0 0,2 1-1 0 0,-16 32 1 0 0,26-47-19 0 0,-1 1 1 0 0,2-1-1 0 0,-1 1 1 0 0,1-1 0 0 0,0 1-1 0 0,1 0 1 0 0,0 0-1 0 0,0 0 1 0 0,1 0 0 0 0,1 0-1 0 0,-1 0 1 0 0,1 0-1 0 0,4 15 1 0 0,-4-21-4 0 0,0 1 0 0 0,0-1 0 0 0,1 1 0 0 0,-1-1 0 0 0,1 0 0 0 0,0 1 0 0 0,0-1-1 0 0,0 0 1 0 0,0 0 0 0 0,1 0 0 0 0,-1-1 0 0 0,1 1 0 0 0,0 0 0 0 0,0-1 0 0 0,4 3 0 0 0,-3-3-4 0 0,0 0 0 0 0,0 0 0 0 0,1 0 0 0 0,-1 0 0 0 0,1-1 0 0 0,-1 0 0 0 0,1 0 0 0 0,0 0 0 0 0,0-1 0 0 0,8 1 0 0 0,-3-2-38 0 0,0 0 0 0 0,0 0 1 0 0,0-1-1 0 0,0 0 0 0 0,-1-1 1 0 0,1 0-1 0 0,-1-1 0 0 0,1 1 0 0 0,-1-2 1 0 0,14-8-1 0 0,-15 7-4 0 0,1 0 1 0 0,-1-1-1 0 0,-1 0 1 0 0,1-1-1 0 0,-1 1 0 0 0,0-1 1 0 0,-1-1-1 0 0,0 1 0 0 0,0-1 1 0 0,7-17-1 0 0,-5 8-30 0 0,-2 1 1 0 0,0-1-1 0 0,-2-1 0 0 0,0 1 1 0 0,2-22-1 0 0,14-107 169 0 0,-20 145 398 0 0,9 10-296 0 0,2 5-196 0 0,0 1 0 0 0,-1 0 0 0 0,-1 1 0 0 0,0 0 0 0 0,-1 0 0 0 0,10 27 0 0 0,-9-20 210 0 0,0-1 0 0 0,2 0 0 0 0,13 19 0 0 0,-5-15-738 0 0,-17-24-63 0 0,-1 0-158 0 0,1 0 414 0 0,0 0-1 0 0,0-1 1 0 0,1 1-1 0 0,-1 0 0 0 0,0-1 1 0 0,0 0-1 0 0,0 1 1 0 0,1-1-1 0 0,-1 0 0 0 0,3 0 1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8.754"/>
    </inkml:context>
    <inkml:brush xml:id="br0">
      <inkml:brushProperty name="width" value="0.05" units="cm"/>
      <inkml:brushProperty name="height" value="0.05" units="cm"/>
      <inkml:brushProperty name="color" value="#333333"/>
    </inkml:brush>
  </inkml:definitions>
  <inkml:trace contextRef="#ctx0" brushRef="#br0">3 211 2303 0 0,'-2'-8'15607'0'0,"14"21"-11567"0"0,-7-7-3234 0 0,52 63 3342 0 0,-18-21-2452 0 0,65 62-1 0 0,-87-94-1087 0 0,-17-16-599 0 0,1 1 0 0 0,-1-1 0 0 0,1 0-1 0 0,-1 0 1 0 0,1 0 0 0 0,-1 0 0 0 0,1 1 0 0 0,-1-1-1 0 0,1 0 1 0 0,-1 0 0 0 0,1 0 0 0 0,-1 0 0 0 0,1 0 0 0 0,-1 0-1 0 0,1 0 1 0 0,0-1 0 0 0,-1 1 0 0 0,1 0 0 0 0,-1 0 0 0 0,1 0-1 0 0,-1 0 1 0 0,1-1 0 0 0,-1 1 0 0 0,0 0 0 0 0,1 0-1 0 0,-1-1 1 0 0,1 1 0 0 0,-1 0 0 0 0,1-1 0 0 0,-1 1 0 0 0,0-1-1 0 0,1 1 1 0 0,-1 0 0 0 0,0-1 0 0 0,0 1 0 0 0,1-1 0 0 0,-1 0-1 0 0,12-18 174 0 0,-9 2-139 0 0,-1 0-1 0 0,0 1 1 0 0,-2-1-1 0 0,0 0 1 0 0,-3-28 0 0 0,0-15 32 0 0,2 21-80 0 0,2-41-31 0 0,0 69 25 0 0,0 0-1 0 0,1 0 1 0 0,0 0 0 0 0,1 0 0 0 0,4-11 0 0 0,-5 18-79 0 0,0 0-1 0 0,0 0 1 0 0,0 0 0 0 0,1 0 0 0 0,0 0-1 0 0,0 0 1 0 0,0 1 0 0 0,6-6-1 0 0,5 0-3126 0 0,-1 4-4319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9.095"/>
    </inkml:context>
    <inkml:brush xml:id="br0">
      <inkml:brushProperty name="width" value="0.05" units="cm"/>
      <inkml:brushProperty name="height" value="0.05" units="cm"/>
      <inkml:brushProperty name="color" value="#333333"/>
    </inkml:brush>
  </inkml:definitions>
  <inkml:trace contextRef="#ctx0" brushRef="#br0">1 213 5063 0 0,'1'0'4812'0'0,"7"0"2084"0"0,28-3 309 0 0,20-9-5841 0 0,-35 7-946 0 0,-11 2-391 0 0,-1 0 0 0 0,0 0 0 0 0,0-1 0 0 0,-1 0 0 0 0,1-1 0 0 0,-1 0 1 0 0,0 0-1 0 0,8-7 0 0 0,-12 9-21 0 0,0 0 0 0 0,0-1 0 0 0,0 0 0 0 0,-1 1 0 0 0,1-1 0 0 0,-1-1 0 0 0,0 1 0 0 0,0 0-1 0 0,0-1 1 0 0,-1 1 0 0 0,0-1 0 0 0,1 0 0 0 0,-2 0 0 0 0,1 0 0 0 0,-1 0 0 0 0,2-6 0 0 0,-3 9 19 0 0,0-1 1 0 0,0 0-1 0 0,-1 1 0 0 0,1-1 1 0 0,-1 1-1 0 0,1-1 0 0 0,-1 1 1 0 0,0-1-1 0 0,0 1 0 0 0,0-1 1 0 0,0 1-1 0 0,0 0 0 0 0,-1-1 1 0 0,1 1-1 0 0,-1 0 0 0 0,1 0 1 0 0,-1 0-1 0 0,0 0 0 0 0,0 0 0 0 0,0 1 1 0 0,0-1-1 0 0,0 1 0 0 0,0-1 1 0 0,-4-2-1 0 0,2 2 67 0 0,-1 0 0 0 0,1 1 0 0 0,0-1 0 0 0,0 1 0 0 0,-1-1 0 0 0,1 1 0 0 0,0 0 0 0 0,-1 1-1 0 0,1-1 1 0 0,-1 1 0 0 0,1 0 0 0 0,-1 0 0 0 0,-7 2 0 0 0,5 0-10 0 0,0 0 0 0 0,0 0 0 0 0,1 1 0 0 0,-1 0 0 0 0,1 1 0 0 0,0-1 0 0 0,0 1 0 0 0,0 0 0 0 0,0 1 0 0 0,0-1 0 0 0,1 1 0 0 0,0 0 0 0 0,0 1 0 0 0,1-1 0 0 0,-1 1 0 0 0,1 0 0 0 0,0 0 0 0 0,-3 8 0 0 0,0 0 31 0 0,1 0 1 0 0,0 1-1 0 0,1-1 0 0 0,1 1 0 0 0,0 1 1 0 0,1-1-1 0 0,-2 23 0 0 0,4-24-85 0 0,1 0 0 0 0,0 0-1 0 0,1 0 1 0 0,1 0 0 0 0,0 0 0 0 0,1 0-1 0 0,0-1 1 0 0,1 1 0 0 0,8 16 0 0 0,-8-22-30 0 0,0 0 1 0 0,0 0-1 0 0,1 0 1 0 0,0-1 0 0 0,0 0-1 0 0,1 0 1 0 0,0 0 0 0 0,0 0-1 0 0,1-1 1 0 0,-1 0 0 0 0,1-1-1 0 0,1 0 1 0 0,-1 0 0 0 0,1 0-1 0 0,15 6 1 0 0,-8-5-37 0 0,0-2-1 0 0,1 0 1 0 0,-1 0-1 0 0,1-1 1 0 0,0-1-1 0 0,21 0 1 0 0,-17-3-1080 0 0,1 0-1 0 0,28-5 1 0 0,-8-2-8698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9.687"/>
    </inkml:context>
    <inkml:brush xml:id="br0">
      <inkml:brushProperty name="width" value="0.05" units="cm"/>
      <inkml:brushProperty name="height" value="0.05" units="cm"/>
      <inkml:brushProperty name="color" value="#333333"/>
    </inkml:brush>
  </inkml:definitions>
  <inkml:trace contextRef="#ctx0" brushRef="#br0">1 756 16759 0 0,'0'0'763'0'0,"2"0"-12"0"0,1 1-569 0 0,-1 0-155 0 0,0-1 0 0 0,-1 1 0 0 0,1 0 0 0 0,0 0 0 0 0,0 0 0 0 0,-1 0 0 0 0,1 0-1 0 0,-1 0 1 0 0,1 0 0 0 0,1 3 0 0 0,-1-3 881 0 0,16 7 3831 0 0,-15-7-4542 0 0,0-1 1 0 0,0 0 0 0 0,-1 0 0 0 0,1 0-1 0 0,0 0 1 0 0,0-1 0 0 0,0 1-1 0 0,-1-1 1 0 0,1 0 0 0 0,0 1-1 0 0,0-1 1 0 0,-1 0 0 0 0,1-1-1 0 0,-1 1 1 0 0,1 0 0 0 0,-1-1-1 0 0,1 0 1 0 0,-1 1 0 0 0,0-1-1 0 0,0 0 1 0 0,0 0 0 0 0,0 0-1 0 0,2-3 1 0 0,5-6-28 0 0,0-1 1 0 0,0 0-1 0 0,6-13 0 0 0,5-10-117 0 0,-2-1-1 0 0,-2-1 1 0 0,-1-1-1 0 0,-2 0 1 0 0,-2-1-1 0 0,-2 0 1 0 0,-1-1-1 0 0,-1 0 1 0 0,0-57-1 0 0,-1 23-313 0 0,-3 45 227 0 0,-1-1 0 0 0,-1 1 0 0 0,-6-54 0 0 0,3 76 47 0 0,2 5 485 0 0,1 12-457 0 0,0 0 77 0 0,1 0 0 0 0,0 0 0 0 0,1-1-1 0 0,4 12 1 0 0,6 24 101 0 0,22 225-211 0 0,-13-79-104 0 0,-19-174 147 0 0,0 0 0 0 0,1 1 1 0 0,1-2-1 0 0,0 1 0 0 0,2 0 0 0 0,0-1 1 0 0,16 28-1 0 0,-19-38-249 0 0,0-1 0 0 0,1 1-1 0 0,-1-1 1 0 0,1 0 0 0 0,1 0 0 0 0,-1 0 0 0 0,0-1 0 0 0,1 1 0 0 0,10 4 0 0 0,-11-6-378 0 0,0-1 1 0 0,0 0-1 0 0,1 0 1 0 0,-1-1-1 0 0,1 0 0 0 0,0 0 1 0 0,-1 0-1 0 0,1 0 1 0 0,0-1-1 0 0,0 0 1 0 0,-1 0-1 0 0,1-1 0 0 0,7-1 1 0 0,0-1-7524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0.056"/>
    </inkml:context>
    <inkml:brush xml:id="br0">
      <inkml:brushProperty name="width" value="0.05" units="cm"/>
      <inkml:brushProperty name="height" value="0.05" units="cm"/>
      <inkml:brushProperty name="color" value="#333333"/>
    </inkml:brush>
  </inkml:definitions>
  <inkml:trace contextRef="#ctx0" brushRef="#br0">77 145 455 0 0,'2'-6'274'0'0,"3"-24"19992"0"0,-12 26-17381 0 0,-6 0-847 0 0,11 4-1890 0 0,1 0 0 0 0,-1 0 0 0 0,0 0 0 0 0,0 1 0 0 0,1-1 0 0 0,-1 0 0 0 0,0 1 0 0 0,0-1 0 0 0,1 1 0 0 0,-1-1 0 0 0,1 1 0 0 0,-1 0 0 0 0,1 0 0 0 0,-1 0 0 0 0,1 0 0 0 0,-1 0 0 0 0,1 0 0 0 0,0 0 0 0 0,-1 0 0 0 0,1 1 0 0 0,0-1 0 0 0,0 0 0 0 0,0 1 0 0 0,-2 2 0 0 0,0 2 35 0 0,0 0-1 0 0,0 0 1 0 0,1 0 0 0 0,0 1-1 0 0,-2 6 1 0 0,2-5-148 0 0,0 1 0 0 0,1 0 1 0 0,0 0-1 0 0,0 0 0 0 0,1 0 1 0 0,0 0-1 0 0,0 0 1 0 0,1 0-1 0 0,3 15 0 0 0,-2-20-36 0 0,-1 1 0 0 0,1-1-1 0 0,0 0 1 0 0,0 1 0 0 0,0-1-1 0 0,1 0 1 0 0,-1 0 0 0 0,1 0-1 0 0,0-1 1 0 0,0 1-1 0 0,0-1 1 0 0,1 0 0 0 0,-1 1-1 0 0,1-1 1 0 0,0-1 0 0 0,0 1-1 0 0,0-1 1 0 0,0 1 0 0 0,0-1-1 0 0,5 2 1 0 0,8 2-42 0 0,0-1 0 0 0,0 0 0 0 0,1-1 0 0 0,33 2 0 0 0,-39-5-49 0 0,0-1 0 0 0,0 0 0 0 0,-1-1 0 0 0,1 0 0 0 0,0-1 0 0 0,0 0 0 0 0,-1-1 0 0 0,15-5 0 0 0,-22 6 80 0 0,-1 1 0 0 0,1-1-1 0 0,-1 0 1 0 0,0 1 0 0 0,0-2 0 0 0,0 1-1 0 0,0 0 1 0 0,0-1 0 0 0,0 1-1 0 0,-1-1 1 0 0,1 0 0 0 0,-1 0-1 0 0,0 0 1 0 0,0 0 0 0 0,0 0 0 0 0,3-6-1 0 0,-4 4 10 0 0,1 0 0 0 0,-1 0 0 0 0,0 0 0 0 0,0 0 0 0 0,0 0 0 0 0,-1-1 0 0 0,0 1 0 0 0,0 0 0 0 0,0-1 0 0 0,-2-7 0 0 0,-1-1 32 0 0,0 1-1 0 0,-1 0 1 0 0,-1 0-1 0 0,0 0 1 0 0,-1 0-1 0 0,0 1 1 0 0,-1 0 0 0 0,-10-13-1 0 0,6 11 4 0 0,0 1 0 0 0,-1 1-1 0 0,0 0 1 0 0,-1 0 0 0 0,0 2 0 0 0,-18-13 0 0 0,29 21 10 0 0,-2-2-42 0 0,15 1-64 0 0,20 0-414 0 0,56 2 0 0 0,-55 2-2683 0 0,47-5 0 0 0,-60 1-5254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0.405"/>
    </inkml:context>
    <inkml:brush xml:id="br0">
      <inkml:brushProperty name="width" value="0.05" units="cm"/>
      <inkml:brushProperty name="height" value="0.05" units="cm"/>
      <inkml:brushProperty name="color" value="#333333"/>
    </inkml:brush>
  </inkml:definitions>
  <inkml:trace contextRef="#ctx0" brushRef="#br0">18 82 17503 0 0,'-17'-5'6568'0'0,"25"-3"-4888"0"0,2 0-944 0 0,4 1-192 0 0,4 0-40 0 0,8 0-8 0 0,6 1-336 0 0,5-1-72 0 0,5 0-16 0 0,1 0 0 0 0,1 1-1600 0 0,5-1-320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0.797"/>
    </inkml:context>
    <inkml:brush xml:id="br0">
      <inkml:brushProperty name="width" value="0.05" units="cm"/>
      <inkml:brushProperty name="height" value="0.05" units="cm"/>
      <inkml:brushProperty name="color" value="#333333"/>
    </inkml:brush>
  </inkml:definitions>
  <inkml:trace contextRef="#ctx0" brushRef="#br0">3 916 16583 0 0,'0'0'77'0'0,"0"0"0"0"0,-1-1 0 0 0,1 1 0 0 0,0 0 0 0 0,0 0 0 0 0,0-1 0 0 0,-1 1 0 0 0,1 0 0 0 0,0 0 0 0 0,0 0 0 0 0,0-1 0 0 0,0 1 0 0 0,0 0 0 0 0,0-1 0 0 0,0 1 0 0 0,-1 0 0 0 0,1 0 0 0 0,0-1 0 0 0,0 1 0 0 0,0 0 0 0 0,0 0 0 0 0,0-1 0 0 0,12-17 888 0 0,-8 12 443 0 0,0-1 0 0 0,0 2 0 0 0,7-9 0 0 0,231-260 2570 0 0,-195 218-3724 0 0,-31 35-249 0 0,0 0-1 0 0,-2-1 1 0 0,0-1-1 0 0,-2-1 1 0 0,0 0-1 0 0,13-41 1 0 0,-18 42-1 0 0,-1 0 0 0 0,0-1 0 0 0,-2 0 0 0 0,-1 0 0 0 0,-1 0 0 0 0,-1 0 0 0 0,-3-34 0 0 0,1 47 25 0 0,0 1 0 0 0,-1 0 1 0 0,-1 0-1 0 0,-4-12 0 0 0,7 19-20 0 0,-1 1 0 0 0,0-1 0 0 0,-1 1 0 0 0,1-1 0 0 0,0 1 0 0 0,-1 0 0 0 0,1 0 0 0 0,-1-1 0 0 0,1 1 1 0 0,-1 0-1 0 0,0 0 0 0 0,0 1 0 0 0,0-1 0 0 0,0 0 0 0 0,0 1 0 0 0,-1-1 0 0 0,1 1 0 0 0,0 0 0 0 0,-1 0 0 0 0,-4-2 0 0 0,6 3 2 0 0,0 0-1 0 0,0 1 1 0 0,1-1 0 0 0,-1 1 0 0 0,0-1-1 0 0,1 0 1 0 0,-1 1 0 0 0,0-1-1 0 0,1 1 1 0 0,-1 0 0 0 0,1-1-1 0 0,-1 1 1 0 0,1-1 0 0 0,-1 1-1 0 0,1 0 1 0 0,-1 0 0 0 0,1-1 0 0 0,-1 1-1 0 0,1 0 1 0 0,0-1 0 0 0,0 1-1 0 0,-1 1 1 0 0,1-1 7 0 0,-4 8 40 0 0,2 0 0 0 0,-1 0 0 0 0,1 0 0 0 0,0 0 0 0 0,1 0 0 0 0,0 14-1 0 0,4 59 256 0 0,0-40-199 0 0,28 359 225 0 0,-28-357-310 0 0,0-16-19 0 0,10 42 1 0 0,-9-56-4 0 0,0-1 1 0 0,1 1 0 0 0,0-1-1 0 0,13 24 1 0 0,-15-33-270 0 0,-1 0 1 0 0,1 0 0 0 0,0-1 0 0 0,0 1 0 0 0,1-1-1 0 0,-1 0 1 0 0,1 0 0 0 0,-1 0 0 0 0,1 0-1 0 0,0-1 1 0 0,0 1 0 0 0,8 2 0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2.147"/>
    </inkml:context>
    <inkml:brush xml:id="br0">
      <inkml:brushProperty name="width" value="0.05" units="cm"/>
      <inkml:brushProperty name="height" value="0.05" units="cm"/>
      <inkml:brushProperty name="color" value="#333333"/>
    </inkml:brush>
  </inkml:definitions>
  <inkml:trace contextRef="#ctx0" brushRef="#br0">1 298 19751 0 0,'0'0'903'0'0,"1"-2"-18"0"0,4-2-600 0 0,0-1 0 0 0,1 1 1 0 0,0 0-1 0 0,-1 1 0 0 0,1-1 0 0 0,0 1 0 0 0,1 0 0 0 0,-1 1 0 0 0,0 0 1 0 0,8-2-1 0 0,10-2 1013 0 0,38-2 0 0 0,-12 1-1140 0 0,-19 2-102 0 0,86-17 48 0 0,-92 16-108 0 0,-1-1 0 0 0,39-17 0 0 0,-53 19-46 0 0,1-1-1 0 0,0 0 1 0 0,-1 0 0 0 0,0-1 0 0 0,15-14 0 0 0,-22 18 32 0 0,0 0 0 0 0,0 0 0 0 0,-1-1 0 0 0,1 1 0 0 0,-1-1 0 0 0,0 0 0 0 0,0 1 0 0 0,3-8 0 0 0,-5 9 17 0 0,1-1-1 0 0,0 1 1 0 0,-1-1-1 0 0,0 1 0 0 0,1-1 1 0 0,-1 1-1 0 0,0-1 1 0 0,0 1-1 0 0,-1-1 0 0 0,1 1 1 0 0,0-1-1 0 0,-1 1 1 0 0,0-1-1 0 0,1 1 0 0 0,-3-4 1 0 0,2 3 29 0 0,0 1 1 0 0,-1-1 0 0 0,1 1 0 0 0,-1 0-1 0 0,1-1 1 0 0,-1 1 0 0 0,0 0 0 0 0,0 0-1 0 0,0 0 1 0 0,0 1 0 0 0,0-1 0 0 0,-1 0-1 0 0,1 1 1 0 0,0-1 0 0 0,-5-1 0 0 0,3 2 25 0 0,0-1 0 0 0,0 1 0 0 0,-1 0 0 0 0,1 0 0 0 0,-1 1 0 0 0,1-1 0 0 0,-1 1 0 0 0,-8 1 0 0 0,3 0 49 0 0,-1 1 1 0 0,1 0-1 0 0,-1 1 1 0 0,1 0-1 0 0,0 1 0 0 0,0 0 1 0 0,-12 7-1 0 0,10-3 8 0 0,1 1 0 0 0,-1 0 0 0 0,2 0 1 0 0,0 2-1 0 0,0-1 0 0 0,0 1 0 0 0,2 0 0 0 0,-1 1 0 0 0,1 0 0 0 0,1 1 0 0 0,-8 18 0 0 0,8-14-53 0 0,0 1-1 0 0,1 0 0 0 0,2 0 1 0 0,-1 0-1 0 0,2 1 1 0 0,1-1-1 0 0,0 1 0 0 0,1 26 1 0 0,2-36-58 0 0,0 0 1 0 0,1 0-1 0 0,0 1 1 0 0,0-1-1 0 0,0-1 1 0 0,2 1-1 0 0,-1 0 1 0 0,6 9 0 0 0,-6-12-3 0 0,1 0 1 0 0,0 0 0 0 0,0-1 0 0 0,1 0 0 0 0,0 1 0 0 0,0-2 0 0 0,0 1 0 0 0,0 0 0 0 0,1-1 0 0 0,0 0-1 0 0,11 6 1 0 0,-3-4-177 0 0,-1-1 0 0 0,1 0 0 0 0,0-1 1 0 0,1 0-1 0 0,-1-1 0 0 0,0-1 0 0 0,1 0 0 0 0,23-1 0 0 0,-3-2-1385 0 0,1-2 0 0 0,48-10 0 0 0,-48 5-748 0 0,-1-1 0 0 0,0-2 0 0 0,-1-1 1 0 0,0-2-1 0 0,-1-2 0 0 0,0 0 0 0 0,-2-2 1 0 0,41-31-1 0 0,-61 41 2112 0 0,-1-2 0 0 0,12-12 0 0 0,-14 13 1797 0 0,-1-1-1 0 0,13-20 1 0 0,-16 24-408 0 0,-1-1 1 0 0,0 0-1 0 0,0 0 0 0 0,0 0 1 0 0,-1 0-1 0 0,0 0 0 0 0,0 0 1 0 0,-1-1-1 0 0,0 1 0 0 0,0-1 1 0 0,-1 1-1 0 0,0 0 0 0 0,-2-15 1 0 0,1 19-1040 0 0,1-1 0 0 0,-1 1 0 0 0,0 0 0 0 0,0 0 0 0 0,-1 0 0 0 0,1 0 0 0 0,-1 0 0 0 0,0 0 0 0 0,1 0 0 0 0,-1 1 0 0 0,0-1 0 0 0,-1 1 0 0 0,1-1 0 0 0,0 1-1 0 0,-1 0 1 0 0,1 0 0 0 0,-1 0 0 0 0,0 0 0 0 0,0 0 0 0 0,0 0 0 0 0,1 1 0 0 0,-2 0 0 0 0,1-1 0 0 0,0 1 0 0 0,0 0 0 0 0,0 1 0 0 0,0-1 0 0 0,-1 0 0 0 0,1 1 0 0 0,0 0 0 0 0,-1 0 0 0 0,1 0 0 0 0,0 0 0 0 0,-1 0 0 0 0,1 1 0 0 0,0-1 0 0 0,-5 3 0 0 0,-11 3 46 0 0,0 0 0 0 0,1 2 0 0 0,-29 16 0 0 0,37-18-111 0 0,0 0-1 0 0,1 1 1 0 0,0 1-1 0 0,0 0 1 0 0,1 0-1 0 0,0 0 1 0 0,-11 17-1 0 0,10-12-85 0 0,1 0 0 0 0,0 1 0 0 0,1 0 0 0 0,0 1 0 0 0,1 0 0 0 0,1 0 0 0 0,0 0 0 0 0,-3 23 0 0 0,7-31 0 0 0,0 0 0 0 0,1 0 0 0 0,0 0 0 0 0,0 0 0 0 0,1 0 0 0 0,0 0 0 0 0,0-1 0 0 0,1 1 0 0 0,3 10 0 0 0,-3-12 0 0 0,0 0 0 0 0,0-1 0 0 0,1 1 0 0 0,0-1 0 0 0,0 0 0 0 0,0 0 0 0 0,0 0 0 0 0,1 0 0 0 0,0-1 0 0 0,0 1 0 0 0,0-1 0 0 0,0 0 0 0 0,0 0 0 0 0,6 3 0 0 0,-4-3-20 0 0,1 0 0 0 0,-1-1 1 0 0,1 0-1 0 0,0 0 0 0 0,-1 0 0 0 0,1-1 0 0 0,0 0 1 0 0,0 0-1 0 0,0-1 0 0 0,0 0 0 0 0,0 0 0 0 0,0-1 1 0 0,0 1-1 0 0,0-2 0 0 0,0 1 0 0 0,0-1 0 0 0,0 0 1 0 0,-1 0-1 0 0,7-4 0 0 0,2 0-33 0 0,-1-2-1 0 0,0 0 1 0 0,0 0-1 0 0,-1-2 1 0 0,0 1-1 0 0,-1-2 1 0 0,14-14-1 0 0,-19 17 38 0 0,0 0 0 0 0,-1-1 0 0 0,0 0 0 0 0,-1 0-1 0 0,0 0 1 0 0,0 0 0 0 0,5-16 0 0 0,0-6-48 0 0,6-35 0 0 0,-12 44 57 0 0,10-57 7 0 0,-14 61 11 0 0,0 17 330 0 0,1 3-250 0 0,8 28-54 0 0,1 0-1 0 0,21 42 1 0 0,-25-60-41 0 0,1 1-1 0 0,1-1 0 0 0,0-1 1 0 0,0 1-1 0 0,1-1 1 0 0,1-1-1 0 0,0 0 1 0 0,11 10-1 0 0,-18-18 4 0 0,0 0-1 0 0,-1 0 1 0 0,1-1-1 0 0,0 1 1 0 0,0-1-1 0 0,0 1 1 0 0,0-1 0 0 0,0 0-1 0 0,0 0 1 0 0,1 0-1 0 0,-1-1 1 0 0,0 1-1 0 0,0-1 1 0 0,1 0-1 0 0,-1 0 1 0 0,0 0 0 0 0,1 0-1 0 0,-1 0 1 0 0,0-1-1 0 0,0 1 1 0 0,1-1-1 0 0,-1 0 1 0 0,0 0-1 0 0,0 0 1 0 0,0-1 0 0 0,4-1-1 0 0,5-5-52 0 0,0-1 0 0 0,0 1-1 0 0,-1-2 1 0 0,18-19 0 0 0,9-7-153 0 0,-35 34 190 0 0,0 0 0 0 0,0 0 1 0 0,1 0-1 0 0,-1 0 0 0 0,1 1 1 0 0,-1-1-1 0 0,6 0 0 0 0,1 1 4 0 0,-7 2 13 0 0,-1 0 0 0 0,0 0 0 0 0,1 1 0 0 0,-1-1 0 0 0,0 1 0 0 0,0-1 0 0 0,0 1 0 0 0,0 0 0 0 0,0 0 0 0 0,0 0 0 0 0,0 0 0 0 0,0 0 0 0 0,-1 0 0 0 0,1 0 0 0 0,0 3 0 0 0,4 6 0 0 0,9 21 0 0 0,-6-4 160 0 0,9 46 1 0 0,-13-52-44 0 0,0 1 1 0 0,1-2-1 0 0,16 36 1 0 0,-21-55-150 0 0,0-4-112 0 0,0 1 165 0 0,0-1 0 0 0,-1 0 0 0 0,1 1 0 0 0,0-1 1 0 0,0 0-1 0 0,-1 0 0 0 0,1 1 0 0 0,-1-1 0 0 0,1-2 1 0 0,0-5-90 0 0,-1 0 1 0 0,0-1-1 0 0,-1-16 0 0 0,-1-4 111 0 0,3-25 140 0 0,7-57 0 0 0,-4 85-190 0 0,1 1 0 0 0,1 0 0 0 0,1 1 0 0 0,14-33 1 0 0,-13 41-44 0 0,14-26 0 0 0,-18 38-94 0 0,-1-1 0 0 0,1 1 0 0 0,0 0 0 0 0,0 1 0 0 0,1-1 1 0 0,0 1-1 0 0,-1 0 0 0 0,9-5 0 0 0,-10 7-29 0 0,-1 1 0 0 0,1-1 0 0 0,-1 1 0 0 0,1 0 0 0 0,0 0-1 0 0,-1 1 1 0 0,1-1 0 0 0,0 0 0 0 0,0 1 0 0 0,-1 0 0 0 0,1-1 0 0 0,0 1 0 0 0,0 0 0 0 0,0 0 0 0 0,3 1-1 0 0,-2 0-66 0 0,0 0 0 0 0,1 1 0 0 0,-1-1-1 0 0,0 1 1 0 0,0 0 0 0 0,0 0 0 0 0,0 0-1 0 0,6 6 1 0 0,0 1-307 0 0,0 0-1 0 0,0 1 1 0 0,-1 0 0 0 0,0 1-1 0 0,8 12 1 0 0,-1 3 522 0 0,19 38-1 0 0,25 79 6300 0 0,-39-88-3986 0 0,-20-53-1818 0 0,6-8-363 0 0,-2-3-74 0 0,1 1-1 0 0,-1-1 1 0 0,-1 0 0 0 0,0 0-1 0 0,0 0 1 0 0,5-20-1 0 0,-1 5-20 0 0,1-5 15 0 0,2 0-1 0 0,2 1 1 0 0,0 0 0 0 0,2 1-1 0 0,18-26 1 0 0,-24 44-27 0 0,-8 8 0 0 0,-1 0 0 0 0,1 1 0 0 0,0-1 0 0 0,0 0 0 0 0,0 0 0 0 0,1 1 0 0 0,-1-1 0 0 0,0 0 0 0 0,0 1 0 0 0,0-1 0 0 0,0 1 0 0 0,1 0 0 0 0,1-1 0 0 0,6 4 6 0 0,-7-2 1 0 0,4 4 5 0 0,0-1-1 0 0,0 1 1 0 0,0 0-1 0 0,-1 0 0 0 0,0 1 1 0 0,0 0-1 0 0,-1 0 1 0 0,1 0-1 0 0,4 9 0 0 0,7 8-150 0 0,10 12 107 0 0,2-2-1 0 0,32 32 1 0 0,-48-54-234 0 0,1 0 1 0 0,0-1-1 0 0,1 0 0 0 0,0-1 0 0 0,0 0 0 0 0,1-1 0 0 0,1-1 1 0 0,21 8-1 0 0,-10-8-945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2.907"/>
    </inkml:context>
    <inkml:brush xml:id="br0">
      <inkml:brushProperty name="width" value="0.05" units="cm"/>
      <inkml:brushProperty name="height" value="0.05" units="cm"/>
      <inkml:brushProperty name="color" value="#333333"/>
    </inkml:brush>
  </inkml:definitions>
  <inkml:trace contextRef="#ctx0" brushRef="#br0">1 863 19639 0 0,'0'0'1779'0'0,"3"9"-1430"0"0,-3-8-200 0 0,1 1-1 0 0,-1 0 0 0 0,1 0 1 0 0,0 0-1 0 0,-1-1 1 0 0,1 1-1 0 0,0 0 1 0 0,0-1-1 0 0,0 1 0 0 0,0-1 1 0 0,0 1-1 0 0,1-1 1 0 0,-1 1-1 0 0,0-1 1 0 0,1 0-1 0 0,-1 0 0 0 0,1 1 1 0 0,-1-1-1 0 0,1 0 1 0 0,-1-1-1 0 0,1 1 0 0 0,0 0 1 0 0,0 0-1 0 0,-1-1 1 0 0,1 1-1 0 0,0-1 1 0 0,0 1-1 0 0,0-1 0 0 0,-1 0 1 0 0,1 0-1 0 0,0 0 1 0 0,0 0-1 0 0,0 0 1 0 0,0 0-1 0 0,0 0 0 0 0,0-1 1 0 0,-1 1-1 0 0,1-1 1 0 0,0 1-1 0 0,0-1 1 0 0,-1 0-1 0 0,1 1 0 0 0,0-1 1 0 0,-1 0-1 0 0,1 0 1 0 0,2-3-1 0 0,12-7 73 0 0,-1-1 0 0 0,0-1 0 0 0,-1-1-1 0 0,-1 0 1 0 0,0 0 0 0 0,21-33 0 0 0,-17 20-196 0 0,-1-2 0 0 0,-1 0-1 0 0,15-41 1 0 0,-20 39-22 0 0,-1-1 0 0 0,-2 1-1 0 0,-1-1 1 0 0,2-42 0 0 0,-4-132-6 0 0,-4 148 3 0 0,-2-92 85 0 0,2 148 397 0 0,2 6-439 0 0,-1 0 1 0 0,1 0-1 0 0,-1 1 1 0 0,1 7-1 0 0,1 5 2 0 0,8 35-38 0 0,8 82-1 0 0,-9 55 36 0 0,-8-147-22 0 0,-2-28-23 0 0,9 130 18 0 0,-5-116-2 0 0,0-1 0 0 0,2 0 0 0 0,10 32 0 0 0,-13-50-10 0 0,1 1-1 0 0,0-1 1 0 0,0 0 0 0 0,1 0-1 0 0,0-1 1 0 0,8 11 0 0 0,-10-15-107 0 0,0-1 0 0 0,1 0 0 0 0,-1 0 0 0 0,1 0 0 0 0,0 0 1 0 0,0 0-1 0 0,0-1 0 0 0,0 0 0 0 0,0 1 0 0 0,0-2 0 0 0,1 1 1 0 0,-1 0-1 0 0,1-1 0 0 0,-1 0 0 0 0,8 1 0 0 0,-8-1-466 0 0,1-1-1 0 0,0 0 1 0 0,0 0-1 0 0,6-1 0 0 0,9-4-6931 0 0,-6-3-868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3.290"/>
    </inkml:context>
    <inkml:brush xml:id="br0">
      <inkml:brushProperty name="width" value="0.05" units="cm"/>
      <inkml:brushProperty name="height" value="0.05" units="cm"/>
      <inkml:brushProperty name="color" value="#333333"/>
    </inkml:brush>
  </inkml:definitions>
  <inkml:trace contextRef="#ctx0" brushRef="#br0">135 95 11519 0 0,'0'0'1564'0'0,"-8"1"2990"0"0,3 1-3438 0 0,0-1 0 0 0,0 1 0 0 0,0 0 1 0 0,0 0-1 0 0,0 0 0 0 0,0 1 0 0 0,-8 5 0 0 0,7-3-610 0 0,0 0-1 0 0,0 0 1 0 0,1 1-1 0 0,0 0 1 0 0,-6 7-1 0 0,6-6-389 0 0,0 1 0 0 0,1 0 0 0 0,-1 0 0 0 0,2 0-1 0 0,-1 1 1 0 0,1 0 0 0 0,0-1 0 0 0,1 1 0 0 0,-3 17 0 0 0,5-22-112 0 0,0 0 1 0 0,-1 0-1 0 0,1 0 1 0 0,1 0-1 0 0,-1 0 1 0 0,1 0-1 0 0,-1-1 1 0 0,1 1-1 0 0,0 0 1 0 0,1 0-1 0 0,-1 0 1 0 0,1-1-1 0 0,-1 1 1 0 0,1-1-1 0 0,0 1 1 0 0,0-1-1 0 0,1 0 1 0 0,-1 0-1 0 0,1 0 1 0 0,-1 0-1 0 0,1 0 1 0 0,0 0-1 0 0,0-1 1 0 0,5 3-1 0 0,1 0-14 0 0,0 0 0 0 0,0-1 1 0 0,0 0-1 0 0,1-1 0 0 0,-1 0 0 0 0,1 0 0 0 0,0-1 1 0 0,15 1-1 0 0,35 6-122 0 0,51 4-361 0 0,-98-12 347 0 0,0-1 0 0 0,-1-1 0 0 0,1 0 0 0 0,0 0 0 0 0,0-2 0 0 0,17-4 0 0 0,-27 6 108 0 0,0 0 0 0 0,0 0 0 0 0,0-1-1 0 0,0 1 1 0 0,-1-1 0 0 0,1 1 0 0 0,0-1 0 0 0,-1 0-1 0 0,1 0 1 0 0,-1 0 0 0 0,0-1 0 0 0,0 1 0 0 0,1 0 0 0 0,-2-1-1 0 0,1 1 1 0 0,0-1 0 0 0,0 0 0 0 0,-1 0 0 0 0,0 0-1 0 0,1 0 1 0 0,0-3 0 0 0,-1 1 32 0 0,0 1-1 0 0,-1-1 1 0 0,1 0-1 0 0,-1 0 1 0 0,0 0-1 0 0,0 0 1 0 0,-1 0-1 0 0,1 0 1 0 0,-1 1-1 0 0,0-1 1 0 0,0 0-1 0 0,-1 0 1 0 0,-2-5-1 0 0,-1 1 70 0 0,0 0-1 0 0,0 0 1 0 0,-1 0-1 0 0,0 1 1 0 0,0 0-1 0 0,-1 0 1 0 0,0 1-1 0 0,0-1 0 0 0,-15-10 1 0 0,-7-2 449 0 0,-46-25 1 0 0,43 23-127 0 0,31 22-387 0 0,1 0 0 0 0,-1 0 0 0 0,1-1 0 0 0,0 1 1 0 0,-1 0-1 0 0,1-1 0 0 0,0 1 0 0 0,-1 0 0 0 0,1-1 0 0 0,0 1 0 0 0,-1-1 0 0 0,1 1 0 0 0,0 0 0 0 0,0-1 0 0 0,0 1 0 0 0,-1-1 0 0 0,1 1 0 0 0,0-1 0 0 0,0 1 0 0 0,0-1 0 0 0,0 1 0 0 0,0-1 0 0 0,0 1 0 0 0,0-1 0 0 0,0 1 0 0 0,0 0 0 0 0,0-1 0 0 0,0 1 0 0 0,0-1 0 0 0,0 1 0 0 0,0-1 0 0 0,0 1 0 0 0,0-1 0 0 0,1 1 0 0 0,-1-1 0 0 0,0 1 0 0 0,0 0 0 0 0,1-1 0 0 0,-1 1 0 0 0,0-1 0 0 0,1 1 1 0 0,-1 0-1 0 0,0-1 0 0 0,1 1 0 0 0,-1 0 0 0 0,0-1 0 0 0,1 1 0 0 0,0-1-10 0 0,2-2-59 0 0,1 0 0 0 0,0 1-1 0 0,0-1 1 0 0,0 0 0 0 0,0 1 0 0 0,1 0 0 0 0,-1 0-1 0 0,1 1 1 0 0,-1-1 0 0 0,1 1 0 0 0,8-2 0 0 0,5-2-296 0 0,-2 1-192 0 0,1 1-1 0 0,0 0 1 0 0,23 0 0 0 0,-19 2-1899 0 0,31-7 1 0 0,-28 3-3126 0 0,-1-1-1442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3.629"/>
    </inkml:context>
    <inkml:brush xml:id="br0">
      <inkml:brushProperty name="width" value="0.05" units="cm"/>
      <inkml:brushProperty name="height" value="0.05" units="cm"/>
      <inkml:brushProperty name="color" value="#333333"/>
    </inkml:brush>
  </inkml:definitions>
  <inkml:trace contextRef="#ctx0" brushRef="#br0">119 165 17503 0 0,'-9'-1'233'0'0,"-5"-1"265"0"0,-1-1 0 0 0,0-1 0 0 0,1 0 0 0 0,-1-1 0 0 0,-21-11 1475 0 0,42 8 1011 0 0,-3 5-2748 0 0,1 0-1 0 0,0 0 1 0 0,-1 1-1 0 0,1 0 1 0 0,0-1-1 0 0,0 2 0 0 0,7-4 1 0 0,35-8 539 0 0,-29 9-517 0 0,114-25-887 0 0,152-14 0 0 0,-196 32-318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4.946"/>
    </inkml:context>
    <inkml:brush xml:id="br0">
      <inkml:brushProperty name="width" value="0.05" units="cm"/>
      <inkml:brushProperty name="height" value="0.05" units="cm"/>
      <inkml:brushProperty name="color" value="#333333"/>
    </inkml:brush>
  </inkml:definitions>
  <inkml:trace contextRef="#ctx0" brushRef="#br0">539 658 4143 0 0,'1'-1'319'0'0,"5"-5"-442"0"0,35-34 5327 0 0,-35 35-3711 0 0,-1-1-1 0 0,0 1 0 0 0,0-1 0 0 0,-1 0 0 0 0,1-1 1 0 0,6-12-1 0 0,-11 17-1255 0 0,1 1 1 0 0,-1-1-1 0 0,1 1 0 0 0,-1-1 1 0 0,1 1-1 0 0,-1-1 1 0 0,0 0-1 0 0,0 1 1 0 0,0-1-1 0 0,0 1 0 0 0,0-1 1 0 0,0 1-1 0 0,0-1 1 0 0,0 0-1 0 0,-1 1 1 0 0,0-3-1 0 0,0 3-92 0 0,1-1 1 0 0,-1 1-1 0 0,0 0 1 0 0,-1 0-1 0 0,1 0 1 0 0,0-1-1 0 0,0 1 0 0 0,0 0 1 0 0,-1 0-1 0 0,1 1 1 0 0,0-1-1 0 0,-1 0 1 0 0,1 0-1 0 0,-1 1 0 0 0,1-1 1 0 0,-1 1-1 0 0,1-1 1 0 0,-1 1-1 0 0,1 0 1 0 0,-3-1-1 0 0,-9-1 171 0 0,0 1-1 0 0,0 0 0 0 0,-1 1 1 0 0,1 0-1 0 0,-1 1 1 0 0,-25 6-1 0 0,-78 26 395 0 0,114-32-684 0 0,-28 10 129 0 0,0 2 1 0 0,1 1-1 0 0,0 1 0 0 0,2 2 1 0 0,0 0-1 0 0,1 2 0 0 0,-27 24 1 0 0,42-32-143 0 0,1 0 1 0 0,1 1 0 0 0,-1 0-1 0 0,2 0 1 0 0,0 1-1 0 0,0 0 1 0 0,-8 20 0 0 0,14-27-11 0 0,1-1 0 0 0,0 1 0 0 0,0 0 0 0 0,1 0 0 0 0,-1 0 0 0 0,2 0 0 0 0,-1 0 1 0 0,0 1-1 0 0,2 8 0 0 0,-1-11-3 0 0,1 0 1 0 0,0 0-1 0 0,0 0 1 0 0,0 0 0 0 0,0 0-1 0 0,1 0 1 0 0,-1 0-1 0 0,1-1 1 0 0,0 1 0 0 0,0-1-1 0 0,1 1 1 0 0,-1-1-1 0 0,1 0 1 0 0,0 0-1 0 0,4 5 1 0 0,-2-4-6 0 0,0-1 0 0 0,-1 1 0 0 0,2-1 0 0 0,-1 0 0 0 0,0 0-1 0 0,1 0 1 0 0,-1-1 0 0 0,1 1 0 0 0,0-1 0 0 0,-1-1 0 0 0,12 3 0 0 0,-7-4-13 0 0,-1 1 1 0 0,0-1-1 0 0,1 0 1 0 0,-1-1-1 0 0,0 0 1 0 0,19-5-1 0 0,-5-1-36 0 0,0-2-1 0 0,0-1 1 0 0,0 0-1 0 0,39-26 1 0 0,-44 23-29 0 0,0 0-1 0 0,0-1 1 0 0,-2-1 0 0 0,0 0-1 0 0,0-1 1 0 0,-1-1-1 0 0,-2-1 1 0 0,13-19 0 0 0,-10 10-99 0 0,0-1 0 0 0,-3 0 0 0 0,0-1 0 0 0,-1-1-1 0 0,7-34 1 0 0,29-166-305 0 0,-42 186 474 0 0,-3-1 1 0 0,-1 0-1 0 0,-6-55 1 0 0,4 91 112 0 0,-1 0 0 0 0,-1 0 0 0 0,0 0 0 0 0,0 1 0 0 0,-1-1 0 0 0,-4-10 0 0 0,6 18 92 0 0,1 2-35 0 0,-2 6-90 0 0,0-1 0 0 0,0 1 0 0 0,1 0 0 0 0,0 0 0 0 0,0 0 0 0 0,1 8-1 0 0,3 46 87 0 0,-2-46-107 0 0,24 224 386 0 0,-4-24-245 0 0,-13-164-167 0 0,1-1-1 0 0,21 60 0 0 0,-27-99-17 0 0,1 0-1 0 0,0 0 0 0 0,1 0 1 0 0,1-1-1 0 0,-1 0 0 0 0,2 0 1 0 0,13 17-1 0 0,-19-26-14 0 0,0 0 0 0 0,0 0-1 0 0,1 0 1 0 0,-1 1 0 0 0,1-1-1 0 0,-1-1 1 0 0,1 1 0 0 0,0 0 0 0 0,-1 0-1 0 0,1 0 1 0 0,0-1 0 0 0,-1 1 0 0 0,1-1-1 0 0,0 0 1 0 0,0 1 0 0 0,0-1 0 0 0,-1 0-1 0 0,3 0 1 0 0,-1 0-45 0 0,0-1 0 0 0,0 0 0 0 0,0 1 0 0 0,0-1 0 0 0,0 0 0 0 0,0-1 0 0 0,0 1 0 0 0,0 0 0 0 0,4-4 0 0 0,3-2-214 0 0,0-2 0 0 0,0 1 0 0 0,16-20 0 0 0,-22 24 232 0 0,-3 2 12 0 0,12-12-511 0 0,20-18 0 0 0,-29 28 471 0 0,0 1 0 0 0,0 0 1 0 0,0 0-1 0 0,1 0 0 0 0,0 1 1 0 0,-1-1-1 0 0,1 1 0 0 0,0 0 1 0 0,0 1-1 0 0,7-2 0 0 0,-9 3 77 0 0,0 0 0 0 0,-1 0-1 0 0,1 0 1 0 0,0 0-1 0 0,0 1 1 0 0,0 0-1 0 0,0-1 1 0 0,-1 1 0 0 0,1 0-1 0 0,0 0 1 0 0,-1 1-1 0 0,1-1 1 0 0,-1 1 0 0 0,1-1-1 0 0,-1 1 1 0 0,1 0-1 0 0,1 2 1 0 0,7 6 171 0 0,-1 0 0 0 0,10 13 0 0 0,-13-15-87 0 0,6 9 227 0 0,1 1 0 0 0,-2 1 0 0 0,12 23 0 0 0,-24-42-268 0 0,0 0 0 0 0,0 1 0 0 0,1-1-1 0 0,-1 0 1 0 0,0 1 0 0 0,0-1 0 0 0,1 0-1 0 0,-1 1 1 0 0,0-1 0 0 0,0 1 0 0 0,0-1-1 0 0,0 0 1 0 0,0 1 0 0 0,0-1 0 0 0,0 1-1 0 0,0-1 1 0 0,0 0 0 0 0,0 1 0 0 0,0-1-1 0 0,0 1 1 0 0,0-1 0 0 0,0 0 0 0 0,0 1-1 0 0,0 0 1 0 0,-9-3 251 0 0,-10-12-236 0 0,5 1-18 0 0,2-1-1 0 0,-1 0 0 0 0,2 0 0 0 0,-13-23 1 0 0,18 28-58 0 0,1-1 0 0 0,0 0 0 0 0,0 0 0 0 0,1 0 0 0 0,1-1 1 0 0,0 1-1 0 0,0-1 0 0 0,1 0 0 0 0,0 0 0 0 0,1 0 0 0 0,0 0 0 0 0,1 0 0 0 0,1 0 1 0 0,-1 0-1 0 0,2 0 0 0 0,-1 0 0 0 0,1 1 0 0 0,1-1 0 0 0,0 0 0 0 0,1 1 1 0 0,0-1-1 0 0,0 1 0 0 0,1 0 0 0 0,0 1 0 0 0,1-1 0 0 0,0 1 0 0 0,1 0 1 0 0,0 1-1 0 0,0-1 0 0 0,1 1 0 0 0,0 1 0 0 0,0 0 0 0 0,17-12 0 0 0,-4 6-402 0 0,0 1-1 0 0,1 1 1 0 0,0 1-1 0 0,1 1 0 0 0,0 1 1 0 0,1 0-1 0 0,35-5 1 0 0,-39 10-473 0 0,0 1 0 0 0,0 1 0 0 0,1 1-1 0 0,-1 0 1 0 0,0 2 0 0 0,0 0 0 0 0,0 1 0 0 0,-1 1 0 0 0,31 11 0 0 0,-21-5 269 0 0,0 2-1 0 0,-1 0 1 0 0,0 2-1 0 0,31 22 1 0 0,-45-23 10332 0 0,-17-9-9403 0 0,-1 0 0 0 0,0 0 0 0 0,0-1 0 0 0,0 0 0 0 0,0 0-1 0 0,-1 0 1 0 0,-6 3 0 0 0,-40 16 795 0 0,10-4-484 0 0,27-11-439 0 0,-11 5 145 0 0,0 1 0 0 0,-30 22 1 0 0,50-31-309 0 0,-1 0 0 0 0,1 1 0 0 0,-1 0 1 0 0,1 0-1 0 0,1 0 0 0 0,-1 0 0 0 0,1 1 1 0 0,0 0-1 0 0,0 0 0 0 0,1 0 0 0 0,0 0 1 0 0,0 0-1 0 0,0 1 0 0 0,-3 11 0 0 0,6-14-23 0 0,-1-1-1 0 0,1 1 0 0 0,0 0 0 0 0,0-1 0 0 0,0 1 0 0 0,0 0 0 0 0,1-1 1 0 0,0 1-1 0 0,0-1 0 0 0,0 1 0 0 0,0-1 0 0 0,0 1 0 0 0,1-1 1 0 0,-1 0-1 0 0,1 1 0 0 0,0-1 0 0 0,0 0 0 0 0,0 0 0 0 0,0 0 1 0 0,1-1-1 0 0,-1 1 0 0 0,1 0 0 0 0,0-1 0 0 0,-1 0 0 0 0,1 1 1 0 0,5 1-1 0 0,1 2-36 0 0,1 0 0 0 0,1-1 0 0 0,-1-1 0 0 0,1 1 1 0 0,-1-2-1 0 0,1 1 0 0 0,15 1 0 0 0,-16-3-74 0 0,0-1 0 0 0,1 0 1 0 0,-1 0-1 0 0,1-1 0 0 0,-1-1 0 0 0,0 0 0 0 0,1 0 1 0 0,-1-1-1 0 0,12-4 0 0 0,-16 4 45 0 0,-1 0-1 0 0,1 0 1 0 0,-1-1 0 0 0,1 1-1 0 0,-1-1 1 0 0,0-1-1 0 0,0 1 1 0 0,-1-1 0 0 0,1 0-1 0 0,-1 0 1 0 0,0 0 0 0 0,0-1-1 0 0,0 1 1 0 0,0-1 0 0 0,-1 0-1 0 0,0 0 1 0 0,5-9-1 0 0,11-38 259 0 0,25-104-1 0 0,-35 119 1648 0 0,-3 51-1559 0 0,30 97-252 0 0,5 12-26 0 0,-36-110-3 0 0,2-1 0 0 0,-1 1 1 0 0,1-1-1 0 0,1 0 0 0 0,0 0 1 0 0,19 19-1 0 0,-22-26-241 0 0,0 0 0 0 0,1-1 0 0 0,0 1 0 0 0,0-1 0 0 0,0 0-1 0 0,9 3 1 0 0,-12-5 60 0 0,1-1-1 0 0,-1 1 0 0 0,0-1 0 0 0,1 0 0 0 0,-1-1 0 0 0,1 1 0 0 0,0 0 1 0 0,-1-1-1 0 0,1 0 0 0 0,-1 0 0 0 0,1 0 0 0 0,0 0 0 0 0,-1-1 1 0 0,8-1-1 0 0,-1-3-2004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5.375"/>
    </inkml:context>
    <inkml:brush xml:id="br0">
      <inkml:brushProperty name="width" value="0.05" units="cm"/>
      <inkml:brushProperty name="height" value="0.05" units="cm"/>
      <inkml:brushProperty name="color" value="#333333"/>
    </inkml:brush>
  </inkml:definitions>
  <inkml:trace contextRef="#ctx0" brushRef="#br0">0 119 11055 0 0,'0'0'16141'0'0,"1"2"-15018"0"0,4 24-457 0 0,2 40 1 0 0,-5-44-336 0 0,0 0-1 0 0,2-1 1 0 0,9 35 0 0 0,-11-49-326 0 0,1 0-1 0 0,0 0 1 0 0,1-1-1 0 0,-1 1 1 0 0,1-1-1 0 0,0 0 1 0 0,7 8-1 0 0,-8-11-3 0 0,0 0 0 0 0,0 0-1 0 0,0-1 1 0 0,0 1 0 0 0,1-1 0 0 0,-1 0-1 0 0,1 0 1 0 0,0 0 0 0 0,-1 0-1 0 0,1-1 1 0 0,0 1 0 0 0,0-1-1 0 0,0 0 1 0 0,7 1 0 0 0,-3-1-64 0 0,1-1-1 0 0,-1 0 1 0 0,0 0 0 0 0,0-1 0 0 0,1 0-1 0 0,10-3 1 0 0,46-18-553 0 0,-53 17 492 0 0,-2 2 24 0 0,5 1 78 0 0,-11 4 25 0 0,-2 0-4 0 0,12 5 46 0 0,-1 0 0 0 0,-1 2 0 0 0,1-1-1 0 0,18 18 1 0 0,22 16 15 0 0,-24-24-34 0 0,0 0-1 0 0,37 15 1 0 0,-54-28-14 0 0,0-1 0 0 0,0 0 0 0 0,0-1 1 0 0,1-1-1 0 0,-1 1 0 0 0,1-2 0 0 0,-1 0 0 0 0,1 0 1 0 0,14-2-1 0 0,-11 0 12 0 0,-1-1 1 0 0,0-1-1 0 0,1 0 0 0 0,22-8 1 0 0,-33 9-4 0 0,0 0 0 0 0,0 0 0 0 0,-1 0 0 0 0,1-1 0 0 0,-1 0 0 0 0,0 0 0 0 0,1 0 0 0 0,-1 0 0 0 0,-1-1 0 0 0,1 0 1 0 0,0 0-1 0 0,-1 0 0 0 0,0 0 0 0 0,0 0 0 0 0,0-1 0 0 0,0 1 0 0 0,2-7 0 0 0,-1-1 39 0 0,-1-1 1 0 0,0 1-1 0 0,0-1 0 0 0,-1 0 0 0 0,-1 0 1 0 0,0-1-1 0 0,-1 1 0 0 0,0 0 0 0 0,-3-13 1 0 0,-3-19 138 0 0,-16-54 0 0 0,11 56-156 0 0,2 11 0 0 0,-9-63-1 0 0,18 93-168 0 0,0 1 0 0 0,0-1-1 0 0,0 1 1 0 0,0 0 0 0 0,1-1-1 0 0,-1 1 1 0 0,0-1 0 0 0,1 1-1 0 0,-1-1 1 0 0,1 1 0 0 0,0 0 0 0 0,-1-1-1 0 0,1 1 1 0 0,0 0 0 0 0,0-1-1 0 0,0 1 1 0 0,0 0 0 0 0,0 0-1 0 0,0 0 1 0 0,0 0 0 0 0,0 0-1 0 0,2-1 1 0 0,6-6-1362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9.272"/>
    </inkml:context>
    <inkml:brush xml:id="br0">
      <inkml:brushProperty name="width" value="0.05" units="cm"/>
      <inkml:brushProperty name="height" value="0.05" units="cm"/>
      <inkml:brushProperty name="color" value="#333333"/>
    </inkml:brush>
  </inkml:definitions>
  <inkml:trace contextRef="#ctx0" brushRef="#br0">1 130 20415 0 0,'0'0'1848'0'0,"2"-1"-1517"0"0,273-44 1429 0 0,4 17-294 0 0,-194 20-1254 0 0,609-31 1284 0 0,4 32-245 0 0,-535 6-1047 0 0,-158 1-197 0 0,1109 1 1130 0 0,-871 1-983 0 0,121 3 52 0 0,-9-12 322 0 0,-335 7-528 0 0,1 0-1 0 0,32 6 0 0 0,-11 0-4217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7.261"/>
    </inkml:context>
    <inkml:brush xml:id="br0">
      <inkml:brushProperty name="width" value="0.05" units="cm"/>
      <inkml:brushProperty name="height" value="0.05" units="cm"/>
      <inkml:brushProperty name="color" value="#333333"/>
    </inkml:brush>
  </inkml:definitions>
  <inkml:trace contextRef="#ctx0" brushRef="#br0">490 151 8807 0 0,'0'0'400'0'0,"2"-1"0"0"0,7-3 18 0 0,1 0-1 0 0,-1-1 1 0 0,0 0-1 0 0,15-11 0 0 0,32-29 5084 0 0,-53 42-5249 0 0,27-28 4495 0 0,-29 31-4646 0 0,-1-1-1 0 0,0 1 1 0 0,0-1 0 0 0,1 1-1 0 0,-1-1 1 0 0,0 1 0 0 0,0-1 0 0 0,0 1-1 0 0,0-1 1 0 0,1 1 0 0 0,-1-1 0 0 0,0 1-1 0 0,0-1 1 0 0,0 1 0 0 0,0-1 0 0 0,0 1-1 0 0,0-1 1 0 0,0 1 0 0 0,-1-1-1 0 0,1 1 1 0 0,0-1 0 0 0,0 1 0 0 0,0-1-1 0 0,0 1 1 0 0,-1-1 0 0 0,1 1 0 0 0,0-1-1 0 0,0 1 1 0 0,-1-1 0 0 0,1 1 0 0 0,0 0-1 0 0,-1-1 1 0 0,1 1 0 0 0,0-1-1 0 0,-1 1 1 0 0,1 0 0 0 0,-1 0 0 0 0,1-1-1 0 0,-1 1 1 0 0,1 0 0 0 0,-1 0 0 0 0,0-1-1 0 0,-19-9 982 0 0,-2 6-468 0 0,0 2 1 0 0,0 0-1 0 0,-44 3 0 0 0,16 1-167 0 0,21-2-277 0 0,0 2 1 0 0,0 1-1 0 0,0 2 1 0 0,-30 8-1 0 0,40-8-119 0 0,0 2 1 0 0,1 0-1 0 0,-1 0 0 0 0,2 2 0 0 0,-1 0 0 0 0,-31 23 1 0 0,38-23-33 0 0,1 1 1 0 0,0 0-1 0 0,0 0 1 0 0,1 1-1 0 0,-14 22 1 0 0,19-28-41 0 0,1 1 1 0 0,0-1 0 0 0,0 1 0 0 0,0 0-1 0 0,1 0 1 0 0,0 0 0 0 0,0 0 0 0 0,0 1-1 0 0,1-1 1 0 0,0 1 0 0 0,1-1 0 0 0,-1 0 0 0 0,1 1-1 0 0,1 11 1 0 0,1-12-2 0 0,0 1 0 0 0,0-1 1 0 0,0 0-1 0 0,1-1 0 0 0,0 1 0 0 0,0 0 0 0 0,1-1 1 0 0,0 0-1 0 0,-1 0 0 0 0,2 0 0 0 0,-1 0 0 0 0,1 0 1 0 0,-1-1-1 0 0,11 7 0 0 0,-7-5 25 0 0,1 0-1 0 0,0-1 1 0 0,1 0-1 0 0,-1-1 1 0 0,1 0-1 0 0,0 0 1 0 0,0-1-1 0 0,13 3 1 0 0,-8-5 13 0 0,0 1-1 0 0,0-2 1 0 0,0 0 0 0 0,0-1-1 0 0,0 0 1 0 0,26-6-1 0 0,-13 0-35 0 0,1-1 0 0 0,39-18-1 0 0,-53 19-33 0 0,-1 0 1 0 0,1-1-1 0 0,-1 0 0 0 0,-1-2 0 0 0,0 1 1 0 0,17-17-1 0 0,-21 17 34 0 0,-2 1 0 0 0,1-1 0 0 0,-1 0 0 0 0,-1-1 0 0 0,0 1 0 0 0,0-1 0 0 0,-1-1 0 0 0,0 1 0 0 0,6-22 0 0 0,-6 15 31 0 0,-1 0-1 0 0,-1-1 1 0 0,-1 1 0 0 0,0-1-1 0 0,-2-23 1 0 0,0 40 126 0 0,7 23-58 0 0,0 1-126 0 0,1-1-1 0 0,1 0 1 0 0,1 0-1 0 0,0-1 1 0 0,2 0-1 0 0,1-1 1 0 0,0 0-1 0 0,1-1 1 0 0,2-1 0 0 0,0 0-1 0 0,22 20 1 0 0,-35-36-189 0 0,0 0 1 0 0,0 0-1 0 0,0 0 0 0 0,0 0 1 0 0,0 0-1 0 0,0-1 1 0 0,1 1-1 0 0,-1-1 1 0 0,0 0-1 0 0,1 0 1 0 0,-1 0-1 0 0,1 0 1 0 0,-1-1-1 0 0,8 1 0 0 0,4-2-1309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8.364"/>
    </inkml:context>
    <inkml:brush xml:id="br0">
      <inkml:brushProperty name="width" value="0.05" units="cm"/>
      <inkml:brushProperty name="height" value="0.05" units="cm"/>
      <inkml:brushProperty name="color" value="#333333"/>
    </inkml:brush>
  </inkml:definitions>
  <inkml:trace contextRef="#ctx0" brushRef="#br0">3 1 15199 0 0,'-2'0'6242'0'0,"3"7"-3423"0"0,6 15-2481 0 0,-2-5 534 0 0,17 62 437 0 0,29 121 937 0 0,-37-136-1694 0 0,5 77-1 0 0,7 218-368 0 0,-27-318-144 0 0,0-14-2999 0 0,1-26 2748 0 0,0-1-1 0 0,0 1 1 0 0,-1 0 0 0 0,1 0 0 0 0,0-1-1 0 0,0 1 1 0 0,-1 0 0 0 0,1 0 0 0 0,0-1-1 0 0,-1 1 1 0 0,1 0 0 0 0,-1-1 0 0 0,1 1-1 0 0,-1-1 1 0 0,1 1 0 0 0,-1-1 0 0 0,1 1-1 0 0,-1-1 1 0 0,1 1 0 0 0,-1-1 0 0 0,0 1-1 0 0,1-1 1 0 0,-1 1 0 0 0,0-1 0 0 0,0 0 0 0 0,1 0-1 0 0,-1 1 1 0 0,0-1 0 0 0,-1 0 0 0 0,0 1-336 0 0,0-1 1 0 0,-1 0-1 0 0,1 1 1 0 0,0-1 0 0 0,0 0-1 0 0,0 0 1 0 0,-1-1-1 0 0,1 1 1 0 0,-3-1 0 0 0,2 0 30 0 0,1 0 0 0 0,-1 0 1 0 0,0 0-1 0 0,1 0 0 0 0,-1-1 1 0 0,1 1-1 0 0,-1-1 0 0 0,1 0 1 0 0,0 0-1 0 0,0 0 0 0 0,-1 0 1 0 0,1 0-1 0 0,1 0 0 0 0,-3-3 1 0 0,2 1 100 0 0,0 0 0 0 0,0 0-1 0 0,0 0 1 0 0,1 0 0 0 0,-1 0 0 0 0,1 0 0 0 0,0 0 0 0 0,-1-8 0 0 0,2-1 637 0 0,0 0 0 0 0,0 0 1 0 0,2 0-1 0 0,-1 1 1 0 0,6-19-1 0 0,-5 22 600 0 0,0 0 0 0 0,2 0 0 0 0,-1 0 1 0 0,1 1-1 0 0,0-1 0 0 0,0 1 0 0 0,1 0 0 0 0,1 0 0 0 0,-1 0 0 0 0,1 1 0 0 0,0 0 1 0 0,11-10-1 0 0,-9 11-211 0 0,1-1 1 0 0,-1 1 0 0 0,1 1-1 0 0,0 0 1 0 0,1 0 0 0 0,17-6-1 0 0,11-1 126 0 0,0 2-1 0 0,1 1 1 0 0,0 2-1 0 0,0 2 1 0 0,1 1-1 0 0,0 3 1 0 0,0 1 0 0 0,47 6-1 0 0,-76-5-545 0 0,-1 1 1 0 0,1 0-1 0 0,-1 1 1 0 0,0 0-1 0 0,0 0 1 0 0,0 1-1 0 0,0 1 0 0 0,11 7 1 0 0,-15-9-116 0 0,-2 1 0 0 0,1-1-1 0 0,0 1 1 0 0,-1 1 0 0 0,1-1 0 0 0,-1 0 0 0 0,0 1 0 0 0,-1 0 0 0 0,1 0 0 0 0,-1 0 0 0 0,0 1-1 0 0,-1-1 1 0 0,1 1 0 0 0,-1-1 0 0 0,3 12 0 0 0,-3-8-11 0 0,0 1 0 0 0,-1-1 0 0 0,0 1 1 0 0,-1 0-1 0 0,0-1 0 0 0,-1 1 0 0 0,-2 15 0 0 0,-3 2 100 0 0,-13 35 1 0 0,18-59-159 0 0,-1 2 4 0 0,1-1 0 0 0,0 1 0 0 0,0-1 0 0 0,0 1 0 0 0,1 0 0 0 0,0-1 0 0 0,-1 1 0 0 0,2 0 0 0 0,0 6 0 0 0,-1-9-7 0 0,0 0 0 0 0,1 0-1 0 0,-1-1 1 0 0,1 1 0 0 0,0 0 0 0 0,0-1 0 0 0,-1 1 0 0 0,1 0-1 0 0,0-1 1 0 0,0 1 0 0 0,1-1 0 0 0,-1 1 0 0 0,0-1-1 0 0,0 0 1 0 0,1 1 0 0 0,-1-1 0 0 0,1 0 0 0 0,-1 0 0 0 0,1 0-1 0 0,-1 0 1 0 0,1 0 0 0 0,0-1 0 0 0,-1 1 0 0 0,1 0-1 0 0,0-1 1 0 0,1 1 0 0 0,8 1-37 0 0,0 0 1 0 0,-1-1-1 0 0,1-1 0 0 0,0 0 1 0 0,-1 0-1 0 0,13-3 0 0 0,65-14-327 0 0,-67 11 310 0 0,-12 4-4 0 0,-1 0 0 0 0,0-1 0 0 0,0-1 0 0 0,0 0 0 0 0,0 0-1 0 0,-1 0 1 0 0,1-1 0 0 0,-1 0 0 0 0,0 0 0 0 0,-1-1 0 0 0,1 0 0 0 0,-1 0 0 0 0,0 0 0 0 0,-1-1-1 0 0,1 0 1 0 0,7-13 0 0 0,-11 15 48 0 0,1 0 0 0 0,-1 0 0 0 0,0 0 0 0 0,0 0 0 0 0,0 0 0 0 0,-1-1 0 0 0,0 1 0 0 0,0 0 0 0 0,0-1 0 0 0,-1 1 0 0 0,1-1 0 0 0,-1 1 0 0 0,-1-1 0 0 0,1 1 0 0 0,-1-1 0 0 0,0 1 0 0 0,0-1 0 0 0,-1 1 0 0 0,1 0 0 0 0,-1 0 0 0 0,0-1 0 0 0,-1 1 0 0 0,1 1 0 0 0,-1-1 0 0 0,0 0 0 0 0,0 1 0 0 0,-5-6 0 0 0,-2-1 77 0 0,-1 2 0 0 0,1-1 0 0 0,-2 1 1 0 0,1 1-1 0 0,-1 0 0 0 0,-14-7 0 0 0,-81-34 495 0 0,76 37-360 0 0,15 5-22 0 0,0 0-240 0 0,20 5-87 0 0,12 3-34 0 0,89 2-592 0 0,153 16-72 0 0,-244-17 918 0 0,-1 1-1 0 0,0 0 1 0 0,0 1-1 0 0,0 1 1 0 0,0 0 0 0 0,0 1-1 0 0,-1 0 1 0 0,0 1-1 0 0,17 12 1 0 0,-22-13 0 0 0,1 1 1 0 0,-1-1-1 0 0,0 1 1 0 0,-1 0 0 0 0,0 0-1 0 0,0 1 1 0 0,-1 0-1 0 0,0 0 1 0 0,0 1-1 0 0,-1-1 1 0 0,0 1-1 0 0,0 0 1 0 0,-1 0-1 0 0,3 14 1 0 0,-5-15-52 0 0,0-1 1 0 0,-1 1-1 0 0,0-1 1 0 0,-1 1-1 0 0,0-1 1 0 0,0 1-1 0 0,-1-1 1 0 0,1 1-1 0 0,-2-1 1 0 0,-2 9-1 0 0,-4 1 150 0 0,9-17-173 0 0,0 0 0 0 0,0 0 0 0 0,0-1 0 0 0,0 1 0 0 0,0 0-1 0 0,0 0 1 0 0,0 0 0 0 0,0 0 0 0 0,0 0 0 0 0,0 0 0 0 0,0 0 0 0 0,0 0 0 0 0,0 0 0 0 0,0 0-1 0 0,0 0 1 0 0,0 0 0 0 0,0 0 0 0 0,0 0 0 0 0,0 0 0 0 0,0 0 0 0 0,0 0 0 0 0,0 0 0 0 0,0-1-1 0 0,0 1 1 0 0,0 0 0 0 0,-1 0 0 0 0,1 0 0 0 0,0 0 0 0 0,0 0 0 0 0,0 0 0 0 0,0 0 0 0 0,0 0 0 0 0,0 0-1 0 0,0 0 1 0 0,0 0 0 0 0,0 0 0 0 0,0 0 0 0 0,0 0 0 0 0,0 0 0 0 0,0 0 0 0 0,0 0 0 0 0,-1 0-1 0 0,1 0 1 0 0,0 0 0 0 0,0 0 0 0 0,0 1 0 0 0,0-1 0 0 0,0 0 0 0 0,0 0 0 0 0,0 0 0 0 0,0 0-1 0 0,0 0 1 0 0,0 0 0 0 0,0 0 0 0 0,0 0 0 0 0,0 0 0 0 0,0 0 0 0 0,0 0 0 0 0,0 0 0 0 0,0 0 0 0 0,0 0-1 0 0,0 0 1 0 0,1-15-57 0 0,10-21-141 0 0,2 0 1 0 0,1 1 0 0 0,29-52-1 0 0,-35 74 164 0 0,1-1-1 0 0,0 2 1 0 0,1-1-1 0 0,0 2 1 0 0,1-1-1 0 0,0 1 1 0 0,1 1-1 0 0,0 0 1 0 0,20-12-1 0 0,-28 20 39 0 0,1-1-1 0 0,-1 1 1 0 0,1 0-1 0 0,0 1 1 0 0,-1-1-1 0 0,1 1 1 0 0,0 0 0 0 0,0 0-1 0 0,0 0 1 0 0,0 1-1 0 0,0-1 1 0 0,0 1-1 0 0,0 1 1 0 0,0-1 0 0 0,0 1-1 0 0,0-1 1 0 0,0 2-1 0 0,9 2 1 0 0,-4 0 39 0 0,0 1 0 0 0,0 0 0 0 0,0 1 0 0 0,-1 0 0 0 0,0 0-1 0 0,0 1 1 0 0,11 11 0 0 0,-3-2 3 0 0,-6-4-81 0 0,1-1 1 0 0,1-1 0 0 0,13 10 0 0 0,-24-20 31 0 0,-1 1-1 0 0,0-1 1 0 0,1 1-1 0 0,-1-1 1 0 0,1 1 0 0 0,-1-1-1 0 0,0 0 1 0 0,1 0 0 0 0,-1 0-1 0 0,1 0 1 0 0,-1 0-1 0 0,1 0 1 0 0,-1 0 0 0 0,1 0-1 0 0,-1 0 1 0 0,0-1-1 0 0,1 1 1 0 0,-1-1 0 0 0,1 1-1 0 0,-1-1 1 0 0,0 0 0 0 0,1 1-1 0 0,-1-1 1 0 0,0 0-1 0 0,2-1 1 0 0,4-4 56 0 0,0 0 0 0 0,0-1 0 0 0,6-8 0 0 0,1 0-250 0 0,-6 9 106 0 0,-1 0-1 0 0,1 0 1 0 0,0 0-1 0 0,16-8 0 0 0,-15 11 18 0 0,1 3 4 0 0,-7 1 72 0 0,-1 0 0 0 0,0 0 1 0 0,1 0-1 0 0,-1 1 0 0 0,0-1 0 0 0,0 1 0 0 0,0-1 0 0 0,0 1 0 0 0,0 0 0 0 0,0-1 0 0 0,0 1 0 0 0,-1 0 0 0 0,1 0 0 0 0,1 3 0 0 0,20 37 290 0 0,-14-23-186 0 0,1-1-25 0 0,0 0-1 0 0,1-1 1 0 0,17 20-1 0 0,-22-31-261 0 0,0 0-1 0 0,-1 0 0 0 0,2-1 0 0 0,-1 0 1 0 0,1-1-1 0 0,-1 1 0 0 0,1-1 0 0 0,0-1 1 0 0,1 1-1 0 0,-1-1 0 0 0,12 3 0 0 0,6 0-957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8.738"/>
    </inkml:context>
    <inkml:brush xml:id="br0">
      <inkml:brushProperty name="width" value="0.05" units="cm"/>
      <inkml:brushProperty name="height" value="0.05" units="cm"/>
      <inkml:brushProperty name="color" value="#333333"/>
    </inkml:brush>
  </inkml:definitions>
  <inkml:trace contextRef="#ctx0" brushRef="#br0">258 44 22255 0 0,'-1'0'1024'0'0,"-19"-10"98"0"0,-38-14 0 0 0,50 22-738 0 0,0 0 0 0 0,0 0 1 0 0,-1 1-1 0 0,1 0 0 0 0,-1 0 1 0 0,1 1-1 0 0,-1 0 0 0 0,-9 2 1 0 0,11-1-239 0 0,0 0 0 0 0,0 0 0 0 0,0 1 0 0 0,0 1 0 0 0,0-1 0 0 0,0 1 0 0 0,1 0 0 0 0,-9 5 0 0 0,14-7-145 0 0,-1 1 0 0 0,0-1 0 0 0,0 0 0 0 0,1 1 0 0 0,-1-1 0 0 0,1 1-1 0 0,-1 0 1 0 0,1-1 0 0 0,0 1 0 0 0,-1 0 0 0 0,1 0 0 0 0,0 0 0 0 0,0 0 0 0 0,1 0-1 0 0,-1 0 1 0 0,0 0 0 0 0,1 0 0 0 0,-1 1 0 0 0,1-1 0 0 0,0 0 0 0 0,-1 0 0 0 0,1 0-1 0 0,0 1 1 0 0,0-1 0 0 0,1 0 0 0 0,-1 0 0 0 0,0 0 0 0 0,1 1 0 0 0,-1-1 0 0 0,1 0 0 0 0,1 2-1 0 0,0 2-74 0 0,1-1 0 0 0,-1 0-1 0 0,1 0 1 0 0,0-1-1 0 0,1 1 1 0 0,-1-1 0 0 0,1 1-1 0 0,0-1 1 0 0,8 6 0 0 0,3 3-305 0 0,27 14 0 0 0,-2-1-184 0 0,-12-5-2 0 0,0 1 0 0 0,31 34 0 0 0,-49-44 553 0 0,0 0-1 0 0,0 0 0 0 0,-1 1 0 0 0,0 0 0 0 0,-1 0 1 0 0,-1 1-1 0 0,10 24 0 0 0,-15-32 133 0 0,-1-1-1 0 0,1 1 1 0 0,-1-1-1 0 0,0 1 1 0 0,-1 0-1 0 0,1 0 0 0 0,-1-1 1 0 0,0 1-1 0 0,0 0 1 0 0,-1 0-1 0 0,0 0 1 0 0,0-1-1 0 0,-3 9 1 0 0,2-9 23 0 0,0-1 1 0 0,0 1 0 0 0,-1-1-1 0 0,1 1 1 0 0,-1-1 0 0 0,0 0-1 0 0,0 0 1 0 0,-1-1-1 0 0,1 1 1 0 0,-1-1 0 0 0,0 0-1 0 0,0 1 1 0 0,0-2-1 0 0,0 1 1 0 0,-8 4 0 0 0,1-3-30 0 0,0 1 0 0 0,0-1 1 0 0,0-1-1 0 0,0 0 0 0 0,0-1 0 0 0,0 0 1 0 0,-24 1-1 0 0,13-3-948 0 0,0-1 0 0 0,0-1-1 0 0,-28-6 1 0 0,7 0-9266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59.767"/>
    </inkml:context>
    <inkml:brush xml:id="br0">
      <inkml:brushProperty name="width" value="0.05" units="cm"/>
      <inkml:brushProperty name="height" value="0.05" units="cm"/>
      <inkml:brushProperty name="color" value="#333333"/>
    </inkml:brush>
  </inkml:definitions>
  <inkml:trace contextRef="#ctx0" brushRef="#br0">59 4 24415 0 0,'0'0'2696'0'0,"-10"-2"-1880"0"0,4 2 144 0 0,-1 2 1568 0 0,2-4-2352 0 0,0 2-8 0 0,-2 0-416 0 0,0 0-80 0 0,-4-1-24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1.775"/>
    </inkml:context>
    <inkml:brush xml:id="br0">
      <inkml:brushProperty name="width" value="0.05" units="cm"/>
      <inkml:brushProperty name="height" value="0.05" units="cm"/>
      <inkml:brushProperty name="color" value="#333333"/>
    </inkml:brush>
  </inkml:definitions>
  <inkml:trace contextRef="#ctx0" brushRef="#br0">96 340 16151 0 0,'0'0'738'0'0,"-8"-2"247"0"0,5 2-1000 0 0,0-1 251 0 0,0 1 0 0 0,1-1-1 0 0,-1 1 1 0 0,0-1 0 0 0,0 0 0 0 0,1 0-1 0 0,-1 0 1 0 0,1-1 0 0 0,-5-2 2470 0 0,8 2-2489 0 0,0 1 1 0 0,0-1-1 0 0,0 0 0 0 0,1 1 0 0 0,-1-1 0 0 0,0 0 0 0 0,1 1 1 0 0,-1 0-1 0 0,1-1 0 0 0,2 0 0 0 0,0-2 111 0 0,72-58 1465 0 0,-46 40-1384 0 0,31-31 0 0 0,-60 52-407 0 0,42-45 151 0 0,-38 39-174 0 0,0 1 0 0 0,0-1 0 0 0,0 0 0 0 0,-1 0 0 0 0,5-13 0 0 0,-8 18 20 0 0,-1 1-1 0 0,1-1 0 0 0,-1 0 0 0 0,1 1 0 0 0,-1-1 0 0 0,0 0 0 0 0,0 1 0 0 0,0-1 0 0 0,0 0 0 0 0,0 1 0 0 0,0-1 0 0 0,0 0 1 0 0,-1 1-1 0 0,1-1 0 0 0,-1 1 0 0 0,1-1 0 0 0,-1 0 0 0 0,1 1 0 0 0,-1-1 0 0 0,0 1 0 0 0,0-1 0 0 0,0 1 0 0 0,0 0 1 0 0,0-1-1 0 0,0 1 0 0 0,0 0 0 0 0,0 0 0 0 0,0 0 0 0 0,-1-1 0 0 0,1 1 0 0 0,-1 0 0 0 0,1 1 0 0 0,0-1 0 0 0,-1 0 1 0 0,1 0-1 0 0,-3 0 0 0 0,-3-2-1 0 0,0 1-1 0 0,-1 0 1 0 0,1 0 0 0 0,-1 0 0 0 0,1 1-1 0 0,-12-1 1 0 0,-2 2 11 0 0,-1 1-1 0 0,1 1 1 0 0,0 1 0 0 0,0 1-1 0 0,0 0 1 0 0,-21 9-1 0 0,38-12 40 0 0,1 1 0 0 0,0-1-1 0 0,0 1 1 0 0,0-1-1 0 0,0 1 1 0 0,0 0-1 0 0,0 0 1 0 0,1 0 0 0 0,-1 1-1 0 0,1-1 1 0 0,-1 0-1 0 0,1 1 1 0 0,-3 4 0 0 0,2-2 30 0 0,0 0 0 0 0,1-1 0 0 0,0 1 1 0 0,0 1-1 0 0,0-1 0 0 0,1 0 0 0 0,-2 10 1 0 0,1-2 42 0 0,1 1 1 0 0,1-1-1 0 0,1 0 1 0 0,0 0 0 0 0,0 0-1 0 0,5 18 1 0 0,-1-11-53 0 0,1 0-1 0 0,1-1 1 0 0,1 1 0 0 0,0-2-1 0 0,1 1 1 0 0,2-1-1 0 0,0 0 1 0 0,0-1 0 0 0,20 22-1 0 0,-23-31-135 0 0,0 1-1 0 0,0-1 0 0 0,1-1 1 0 0,0 1-1 0 0,1-1 0 0 0,-1-1 1 0 0,1 0-1 0 0,0 0 0 0 0,1-1 1 0 0,-1-1-1 0 0,1 0 1 0 0,0 0-1 0 0,1-1 0 0 0,-1 0 1 0 0,0-1-1 0 0,1 0 0 0 0,-1-1 1 0 0,13 0-1 0 0,35-6-3723 0 0,-32 0-5604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2.177"/>
    </inkml:context>
    <inkml:brush xml:id="br0">
      <inkml:brushProperty name="width" value="0.05" units="cm"/>
      <inkml:brushProperty name="height" value="0.05" units="cm"/>
      <inkml:brushProperty name="color" value="#333333"/>
    </inkml:brush>
  </inkml:definitions>
  <inkml:trace contextRef="#ctx0" brushRef="#br0">6 24 7367 0 0,'-6'-12'24095'0'0,"14"12"-25893"0"0,25-5-1790 0 0,-14-2-5921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2.531"/>
    </inkml:context>
    <inkml:brush xml:id="br0">
      <inkml:brushProperty name="width" value="0.05" units="cm"/>
      <inkml:brushProperty name="height" value="0.05" units="cm"/>
      <inkml:brushProperty name="color" value="#333333"/>
    </inkml:brush>
  </inkml:definitions>
  <inkml:trace contextRef="#ctx0" brushRef="#br0">283 1 12895 0 0,'0'0'998'0'0,"-1"1"-657"0"0,-13 8 1933 0 0,-1 0 1 0 0,0-1-1 0 0,-18 7 0 0 0,12-6-552 0 0,-23 14 0 0 0,31-14-1501 0 0,0 0 0 0 0,1 0 0 0 0,0 2 0 0 0,1-1 0 0 0,0 2-1 0 0,1-1 1 0 0,0 1 0 0 0,-10 17 0 0 0,16-22-91 0 0,0 0 1 0 0,0 0-1 0 0,1 0 0 0 0,1 0 0 0 0,-1 1 1 0 0,1-1-1 0 0,0 1 0 0 0,0 8 1 0 0,1-11-94 0 0,1 1 0 0 0,0-1 0 0 0,0 0 0 0 0,1 0 0 0 0,-1 1 0 0 0,1-1 0 0 0,1 0 0 0 0,-1 0 0 0 0,1 0 1 0 0,0 0-1 0 0,0 0 0 0 0,0-1 0 0 0,3 6 0 0 0,-3-7-48 0 0,0 0 0 0 0,1 0 0 0 0,-1 0 0 0 0,1 0 0 0 0,-1 0 0 0 0,1-1 0 0 0,0 1 0 0 0,0-1 0 0 0,0 0-1 0 0,1 0 1 0 0,-1 0 0 0 0,0 0 0 0 0,1 0 0 0 0,-1-1 0 0 0,1 0 0 0 0,0 1 0 0 0,-1-1 0 0 0,1-1 0 0 0,0 1 0 0 0,-1 0 0 0 0,1-1 0 0 0,0 0 0 0 0,0 0 0 0 0,0 0 0 0 0,0 0 0 0 0,-1-1 0 0 0,1 0-1 0 0,4 0 1 0 0,2-2-40 0 0,1 0 0 0 0,-1-1 0 0 0,0 0 0 0 0,0-1-1 0 0,0 0 1 0 0,0 0 0 0 0,-1-1 0 0 0,14-11 0 0 0,-10 7-178 0 0,-2-1 0 0 0,1-1 0 0 0,-2 0 0 0 0,1 0 1 0 0,-2-1-1 0 0,1 0 0 0 0,-2-1 0 0 0,0 0 0 0 0,-1 0 1 0 0,0 0-1 0 0,-1-1 0 0 0,5-19 0 0 0,-4 15 137 0 0,-7 19 104 0 0,0-1 0 0 0,1 1 0 0 0,-1-1 1 0 0,0 1-1 0 0,1-1 0 0 0,-1 1 0 0 0,0-1 0 0 0,1 1 0 0 0,-1-1 0 0 0,1 1 0 0 0,-1 0 0 0 0,0-1 1 0 0,1 1-1 0 0,-1 0 0 0 0,1-1 0 0 0,-1 1 0 0 0,1 0 0 0 0,0 0 0 0 0,-1 0 0 0 0,1-1 0 0 0,-1 1 1 0 0,1 0-1 0 0,-1 0 0 0 0,1 0 0 0 0,-1 0 0 0 0,1 0 0 0 0,0 0 0 0 0,-1 0 0 0 0,1 0 0 0 0,-1 0 1 0 0,1 0-1 0 0,-1 0 0 0 0,1 0 0 0 0,0 1 0 0 0,-1-1 0 0 0,1 0 0 0 0,-1 0 0 0 0,1 1 0 0 0,-1-1 1 0 0,1 0-1 0 0,0 1 0 0 0,22 16 172 0 0,-20-14-141 0 0,6 6 36 0 0,0 0 0 0 0,0 0 0 0 0,-2 1 0 0 0,11 16 0 0 0,24 47 223 0 0,-27-43-183 0 0,15 23 321 0 0,39 102-1 0 0,-62-134-323 0 0,0-1-1 0 0,-2 2 1 0 0,0-1 0 0 0,-2 0-1 0 0,0 1 1 0 0,-1 0 0 0 0,-1 0-1 0 0,-4 33 1 0 0,2-45-66 0 0,-1 0-1 0 0,0 0 1 0 0,-1 0 0 0 0,0-1 0 0 0,0 1-1 0 0,-1-1 1 0 0,-1 0 0 0 0,1 0 0 0 0,-2-1-1 0 0,1 1 1 0 0,-1-1 0 0 0,0 0-1 0 0,-1-1 1 0 0,-7 8 0 0 0,5-7-17 0 0,0-1 1 0 0,0 0 0 0 0,-1-1-1 0 0,1 0 1 0 0,-1 0 0 0 0,-1-1-1 0 0,1 0 1 0 0,-1-1-1 0 0,0 0 1 0 0,0-1 0 0 0,-23 4-1 0 0,2-4-288 0 0,0-2 0 0 0,0-1 0 0 0,0-2 0 0 0,0-1 0 0 0,0-1 0 0 0,-58-16 0 0 0,48 8-653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3.250"/>
    </inkml:context>
    <inkml:brush xml:id="br0">
      <inkml:brushProperty name="width" value="0.05" units="cm"/>
      <inkml:brushProperty name="height" value="0.05" units="cm"/>
      <inkml:brushProperty name="color" value="#333333"/>
    </inkml:brush>
  </inkml:definitions>
  <inkml:trace contextRef="#ctx0" brushRef="#br0">118 29 13359 0 0,'1'-2'240'0'0,"0"0"0"0"0,0 1-1 0 0,0-1 1 0 0,0 0 0 0 0,1 1-1 0 0,-1-1 1 0 0,1 1 0 0 0,-1-1-1 0 0,1 1 1 0 0,-1 0-1 0 0,1-1 1 0 0,-1 1 0 0 0,1 0-1 0 0,0 0 1 0 0,0 0 0 0 0,0 1-1 0 0,10-6 8766 0 0,-9 17-7621 0 0,0 5-1014 0 0,-2-1 0 0 0,0 1 0 0 0,0-1 0 0 0,-2 1 0 0 0,-2 19 0 0 0,-18 79 180 0 0,5-40-239 0 0,-31 158-17 0 0,-4 24-60 0 0,42-208-234 0 0,4-27 0 0 0,1 0 0 0 0,1 0 0 0 0,1 0 0 0 0,1 31 0 0 0,2-44 0 0 0,-1-7-2 0 0,1-1 0 0 0,-1 1 0 0 0,0-1 1 0 0,0 0-1 0 0,0 1 0 0 0,1-1 0 0 0,-1 0 0 0 0,0 1 0 0 0,0-1 0 0 0,1 0 0 0 0,-1 1 1 0 0,0-1-1 0 0,1 0 0 0 0,-1 0 0 0 0,0 1 0 0 0,1-1 0 0 0,-1 0 0 0 0,0 0 1 0 0,1 0-1 0 0,-1 0 0 0 0,1 1 0 0 0,-1-1 0 0 0,0 0 0 0 0,1 0 0 0 0,-1 0 0 0 0,1 0 1 0 0,-1 0-1 0 0,0 0 0 0 0,1 0 0 0 0,-1 0 0 0 0,1 0 0 0 0,-1 0 0 0 0,0 0 0 0 0,1 0 1 0 0,-1-1-1 0 0,1 1 0 0 0,0 0 0 0 0,-1 0-11 0 0,15-3-69 0 0,0 0-1 0 0,-1 0 1 0 0,0-2-1 0 0,1 0 1 0 0,15-8 0 0 0,18-5-83 0 0,23-3 103 0 0,1 3-1 0 0,0 4 0 0 0,1 2 1 0 0,127-2-1 0 0,72 21 284 0 0,-253-6-218 0 0,63 4-612 0 0,-80-5 190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3.610"/>
    </inkml:context>
    <inkml:brush xml:id="br0">
      <inkml:brushProperty name="width" value="0.05" units="cm"/>
      <inkml:brushProperty name="height" value="0.05" units="cm"/>
      <inkml:brushProperty name="color" value="#333333"/>
    </inkml:brush>
  </inkml:definitions>
  <inkml:trace contextRef="#ctx0" brushRef="#br0">8 1 1839 0 0,'-1'1'22107'0'0,"-1"4"-21350"0"0,1-1 0 0 0,0 1 0 0 0,0-1 0 0 0,0 1-1 0 0,0 5 1 0 0,3 48 772 0 0,0-20-971 0 0,0 0-419 0 0,2 1 1 0 0,10 44-1 0 0,-6-35 501 0 0,-7-46-724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3.963"/>
    </inkml:context>
    <inkml:brush xml:id="br0">
      <inkml:brushProperty name="width" value="0.05" units="cm"/>
      <inkml:brushProperty name="height" value="0.05" units="cm"/>
      <inkml:brushProperty name="color" value="#333333"/>
    </inkml:brush>
  </inkml:definitions>
  <inkml:trace contextRef="#ctx0" brushRef="#br0">0 7 20703 0 0,'0'0'4368'0'0,"5"-7"-1136"0"0,5 7-2880 0 0,1 2-8 0 0,0 3-1248 0 0,5 2 352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4.489"/>
    </inkml:context>
    <inkml:brush xml:id="br0">
      <inkml:brushProperty name="width" value="0.05" units="cm"/>
      <inkml:brushProperty name="height" value="0.05" units="cm"/>
      <inkml:brushProperty name="color" value="#333333"/>
    </inkml:brush>
  </inkml:definitions>
  <inkml:trace contextRef="#ctx0" brushRef="#br0">0 37 14543 0 0,'0'0'1314'0'0,"3"-1"-1078"0"0,7-5 332 0 0,0 1 0 0 0,1 1 0 0 0,-1 0 0 0 0,1 0 0 0 0,0 1 0 0 0,0 0 0 0 0,1 1 0 0 0,-1 0 0 0 0,15 0 0 0 0,-22 2-340 0 0,1 0 0 0 0,0 0 1 0 0,-1 1-1 0 0,1-1 0 0 0,-1 1 0 0 0,1 0 1 0 0,-1 1-1 0 0,1-1 0 0 0,-1 1 1 0 0,0 0-1 0 0,1 0 0 0 0,-1 0 1 0 0,0 0-1 0 0,0 1 0 0 0,-1 0 0 0 0,1-1 1 0 0,-1 1-1 0 0,1 1 0 0 0,-1-1 1 0 0,0 0-1 0 0,0 1 0 0 0,0 0 1 0 0,-1 0-1 0 0,1 0 0 0 0,3 8 0 0 0,-4-7-194 0 0,0 0 0 0 0,0 0 0 0 0,-1 1-1 0 0,1-1 1 0 0,-1 0 0 0 0,-1 1 0 0 0,1-1 0 0 0,-1 1-1 0 0,0-1 1 0 0,0 1 0 0 0,-1 8 0 0 0,-1-6 57 0 0,0 1 1 0 0,-1-1 0 0 0,1 0 0 0 0,-2 0-1 0 0,1 0 1 0 0,-8 13 0 0 0,-5 2 129 0 0,-1-1-1 0 0,-1 0 1 0 0,-31 28-1 0 0,47-48-219 0 0,-29 27-20 0 0,30-27-70 0 0,4-1-527 0 0,-1 1 458 0 0,1-1 0 0 0,0 1 0 0 0,0-1 1 0 0,5 1-1 0 0,6 1-126 0 0,0-1 1 0 0,20 1 0 0 0,-21-2 172 0 0,1 0 0 0 0,25 7 0 0 0,-24-4 94 0 0,0 1 0 0 0,-1 1-1 0 0,1 0 1 0 0,17 12 0 0 0,-25-14 70 0 0,-1 0 0 0 0,0 1 0 0 0,0-1 0 0 0,-1 1 0 0 0,1 1 0 0 0,-1-1 0 0 0,0 1 0 0 0,-1 0-1 0 0,1 0 1 0 0,-1 1 0 0 0,3 7 0 0 0,-3-7 113 0 0,-1 1 0 0 0,0 0 0 0 0,-1 0-1 0 0,0 0 1 0 0,0 0 0 0 0,0 0 0 0 0,-1 1 0 0 0,-1-1-1 0 0,0 0 1 0 0,0 1 0 0 0,0-1 0 0 0,-3 12-1 0 0,3-16-105 0 0,-1 0-1 0 0,0 0 0 0 0,-1-1 0 0 0,1 1 0 0 0,-1-1 1 0 0,1 1-1 0 0,-1-1 0 0 0,0 1 0 0 0,0-1 0 0 0,-1 0 1 0 0,1 0-1 0 0,-1 0 0 0 0,1 0 0 0 0,-1-1 1 0 0,0 1-1 0 0,0-1 0 0 0,0 1 0 0 0,0-1 0 0 0,-1 0 1 0 0,1 0-1 0 0,-1 0 0 0 0,1-1 0 0 0,-1 0 0 0 0,1 1 1 0 0,-1-1-1 0 0,0 0 0 0 0,0 0 0 0 0,-7 0 0 0 0,1-1-35 0 0,0 0-1 0 0,0 0 0 0 0,0-1 0 0 0,0 0 0 0 0,1-1 0 0 0,-16-4 0 0 0,-56-23-359 0 0,80 28 314 0 0,-44-16-1262 0 0,15 6-3673 0 0,20 7 1940 0 0,-23-8-6414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5.188"/>
    </inkml:context>
    <inkml:brush xml:id="br0">
      <inkml:brushProperty name="width" value="0.05" units="cm"/>
      <inkml:brushProperty name="height" value="0.05" units="cm"/>
      <inkml:brushProperty name="color" value="#333333"/>
    </inkml:brush>
  </inkml:definitions>
  <inkml:trace contextRef="#ctx0" brushRef="#br0">9 112 16671 0 0,'0'0'763'0'0,"-1"0"-14"0"0,-6-3 4494 0 0,48-13-2107 0 0,81-14-1874 0 0,47-13-368 0 0,-150 38-784 0 0,-1 0-1 0 0,37-3 1 0 0,-53 7-90 0 0,-1 1-13 0 0,0 0 0 0 0,0-1 0 0 0,0 1 0 0 0,-1 0 1 0 0,1 0-1 0 0,0 1 0 0 0,0-1 0 0 0,-1 0 0 0 0,1 0 1 0 0,0 0-1 0 0,0 0 0 0 0,0 1 0 0 0,-1-1 1 0 0,1 0-1 0 0,0 1 0 0 0,-1-1 0 0 0,2 1 0 0 0,-1-1 3 0 0,-1 1 0 0 0,1-1 0 0 0,-1 1-1 0 0,1-1 1 0 0,-1 1 0 0 0,1-1-1 0 0,-1 1 1 0 0,0 0 0 0 0,1-1-1 0 0,-1 1 1 0 0,0-1 0 0 0,1 1 0 0 0,-1 0-1 0 0,0-1 1 0 0,0 1 0 0 0,1 0-1 0 0,-1 0 1 0 0,0-1 0 0 0,0 1 0 0 0,0 0-1 0 0,0-1 1 0 0,0 1 0 0 0,0 0-1 0 0,0 0 1 0 0,-2 19 88 0 0,1-18-76 0 0,-19 84 421 0 0,11-54-225 0 0,-5 40 1 0 0,12-56-145 0 0,-16 159 505 0 0,15-129-541 0 0,6 83-1 0 0,-1-105-12 0 0,-2-13-514 0 0,1 1 1 0 0,1-1-1 0 0,4 19 1 0 0,-5-28-412 0 0,1 6-2838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5.572"/>
    </inkml:context>
    <inkml:brush xml:id="br0">
      <inkml:brushProperty name="width" value="0.05" units="cm"/>
      <inkml:brushProperty name="height" value="0.05" units="cm"/>
      <inkml:brushProperty name="color" value="#333333"/>
    </inkml:brush>
  </inkml:definitions>
  <inkml:trace contextRef="#ctx0" brushRef="#br0">1 174 12895 0 0,'0'0'1152'0'0,"13"-3"-928"0"0,1-4-224 0 0,3-1 0 0 0,5-1 1864 0 0,3-1 328 0 0,2-2 64 0 0,1 1 16 0 0,6-3-1184 0 0,0 1-240 0 0,3-2-48 0 0,1 1 0 0 0,3 1-512 0 0,-1-1-96 0 0,4 2-16 0 0,0 2-7368 0 0,-2 2-1472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7.364"/>
    </inkml:context>
    <inkml:brush xml:id="br0">
      <inkml:brushProperty name="width" value="0.05" units="cm"/>
      <inkml:brushProperty name="height" value="0.05" units="cm"/>
      <inkml:brushProperty name="color" value="#333333"/>
    </inkml:brush>
  </inkml:definitions>
  <inkml:trace contextRef="#ctx0" brushRef="#br0">130 68 6911 0 0,'0'0'528'0'0,"0"-8"-320"0"0,0 2 1046 0 0,0 0-1 0 0,0 1 0 0 0,-1-1 0 0 0,0 0 0 0 0,0 1 0 0 0,0-1 1 0 0,0 1-1 0 0,-5-9 6133 0 0,7 16-6934 0 0,1 17-113 0 0,29 327 2402 0 0,-41-21-1461 0 0,-19-1-648 0 0,20-223-477 0 0,7 181-1 0 0,14-179-115 0 0,-6-63-21 0 0,1 56 0 0 0,-7-96-21 0 0,0 1-1 0 0,0-1 1 0 0,0 1 0 0 0,0-1-1 0 0,0 1 1 0 0,0-1 0 0 0,0 0-1 0 0,0 1 1 0 0,0-1 0 0 0,-1 1-1 0 0,1-1 1 0 0,0 0 0 0 0,0 1-1 0 0,0-1 1 0 0,0 1 0 0 0,-1-1-1 0 0,1 0 1 0 0,0 1 0 0 0,0-1-1 0 0,-1 0 1 0 0,1 1 0 0 0,0-1-1 0 0,-1 0 1 0 0,1 0 0 0 0,0 1-1 0 0,-1-1 1 0 0,1 0 0 0 0,0 0-1 0 0,-1 0 1 0 0,1 1-1 0 0,-1-1 1 0 0,1 0 0 0 0,0 0-1 0 0,-1 0 1 0 0,1 0 0 0 0,-1 0-1 0 0,1 0 1 0 0,-1 0 0 0 0,1 0-1 0 0,0 0 1 0 0,-1 0 0 0 0,1 0-1 0 0,-1 0 1 0 0,1 0 0 0 0,-1 0-1 0 0,-14-6-232 0 0,14 6 226 0 0,-7-5-516 0 0,0 0 1 0 0,0-1-1 0 0,-10-9 0 0 0,-7-6-1668 0 0,10 9 590 0 0,-2-1-47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09.939"/>
    </inkml:context>
    <inkml:brush xml:id="br0">
      <inkml:brushProperty name="width" value="0.05" units="cm"/>
      <inkml:brushProperty name="height" value="0.05" units="cm"/>
      <inkml:brushProperty name="color" value="#333333"/>
    </inkml:brush>
  </inkml:definitions>
  <inkml:trace contextRef="#ctx0" brushRef="#br0">2 86 5527 0 0,'0'0'862'0'0,"8"-13"4855"0"0,-7 9-4403 0 0,1 0 0 0 0,0 1 0 0 0,0-1 0 0 0,0 1 1 0 0,3-4-1 0 0,11-7 426 0 0,-7 9-1413 0 0,0 0 0 0 0,1 1 0 0 0,0 0-1 0 0,-1 1 1 0 0,1 0 0 0 0,0 0 0 0 0,0 1-1 0 0,1 0 1 0 0,-1 1 0 0 0,14-1 0 0 0,-2 2-5 0 0,0 1 0 0 0,-1 0 1 0 0,41 9-1 0 0,-55-8-216 0 0,0 0-1 0 0,0 0 0 0 0,-1 1 1 0 0,1-1-1 0 0,0 1 1 0 0,-1 1-1 0 0,0-1 0 0 0,0 1 1 0 0,0 0-1 0 0,0 1 1 0 0,9 8-1 0 0,-13-10-74 0 0,0-1-1 0 0,0 1 1 0 0,0 0-1 0 0,0 0 1 0 0,0 0-1 0 0,-1 0 1 0 0,1 0-1 0 0,-1 0 1 0 0,0 1-1 0 0,0-1 1 0 0,0 0-1 0 0,0 1 1 0 0,0-1-1 0 0,-1 1 1 0 0,0-1 0 0 0,0 1-1 0 0,0-1 1 0 0,0 1-1 0 0,0-1 1 0 0,-1 1-1 0 0,1-1 1 0 0,-1 0-1 0 0,0 1 1 0 0,0-1-1 0 0,0 0 1 0 0,-2 4-1 0 0,-3 3 19 0 0,1 0-1 0 0,-1 0 0 0 0,-1-1 0 0 0,1 0 0 0 0,-2 0 0 0 0,1-1 1 0 0,-1 0-1 0 0,-15 12 0 0 0,-8 2 154 0 0,-40 23 0 0 0,66-42-201 0 0,-17 10 10 0 0,12-7-5 0 0,-1 0 0 0 0,1 0 0 0 0,1 1 1 0 0,-1 1-1 0 0,-11 11 0 0 0,20-18-107 0 0,3 1-171 0 0,-1-1 202 0 0,1 0 0 0 0,0 0-1 0 0,0 0 1 0 0,0 0 0 0 0,0 0-1 0 0,3 1 1 0 0,-3-2-6 0 0,9 4-130 0 0,1 0 1 0 0,-1-1-1 0 0,1-1 0 0 0,13 2 1 0 0,-10-2 25 0 0,25 6 1 0 0,-19-1 115 0 0,-1 0 0 0 0,0 1 0 0 0,-1 1 0 0 0,29 18 0 0 0,-39-21 84 0 0,-1 0 1 0 0,0 0-1 0 0,0 1 1 0 0,-1 0-1 0 0,0 0 1 0 0,0 1-1 0 0,0 0 1 0 0,-1 0-1 0 0,0 0 1 0 0,-1 1-1 0 0,8 16 0 0 0,-12-20 52 0 0,1-1 0 0 0,-1 0 0 0 0,1 1 0 0 0,-1 0 0 0 0,0-1 0 0 0,-1 1-1 0 0,1-1 1 0 0,-1 1 0 0 0,0 0 0 0 0,0 0 0 0 0,-1-1 0 0 0,1 1-1 0 0,-1 0 1 0 0,0-1 0 0 0,-1 1 0 0 0,1-1 0 0 0,-1 1 0 0 0,1-1 0 0 0,-1 0-1 0 0,-1 0 1 0 0,1 0 0 0 0,0 0 0 0 0,-1 0 0 0 0,0 0 0 0 0,0 0 0 0 0,0-1-1 0 0,0 0 1 0 0,-1 0 0 0 0,0 0 0 0 0,1 0 0 0 0,-1 0 0 0 0,0 0 0 0 0,0-1-1 0 0,0 0 1 0 0,-8 3 0 0 0,3-1 33 0 0,-1 0 0 0 0,0-1 1 0 0,0 0-1 0 0,0 0 0 0 0,-1-1 0 0 0,1-1 0 0 0,-19 1 0 0 0,16-2-52 0 0,0 0-1 0 0,1-1 0 0 0,-1 0 0 0 0,0-2 0 0 0,-24-5 1 0 0,16 0 7 0 0,0 0 0 0 0,0-1 0 0 0,-37-22 1 0 0,50 25-152 0 0,0 1 1 0 0,0-1 0 0 0,1 0 0 0 0,0-1-1 0 0,0 0 1 0 0,0 0 0 0 0,1-1-1 0 0,0 1 1 0 0,1-1 0 0 0,-1-1-1 0 0,-6-14 1 0 0,11 21-124 0 0,1 1 1 0 0,-1-1-1 0 0,1 0 1 0 0,-1 1-1 0 0,1-1 0 0 0,-1 0 1 0 0,1 1-1 0 0,0-1 1 0 0,0 0-1 0 0,0 1 0 0 0,0-1 1 0 0,0 0-1 0 0,0 1 1 0 0,0-1-1 0 0,1 0 0 0 0,-1 1 1 0 0,1-1-1 0 0,-1 0 1 0 0,2-2-1 0 0,1-2-1962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0.511"/>
    </inkml:context>
    <inkml:brush xml:id="br0">
      <inkml:brushProperty name="width" value="0.05" units="cm"/>
      <inkml:brushProperty name="height" value="0.05" units="cm"/>
      <inkml:brushProperty name="color" value="#333333"/>
    </inkml:brush>
  </inkml:definitions>
  <inkml:trace contextRef="#ctx0" brushRef="#br0">0 1 2303 0 0,'2'1'13028'0'0,"0"0"-12157"0"0,0 1 0 0 0,1-1 0 0 0,-1 1 0 0 0,0 0 0 0 0,0 0 0 0 0,-1 0 0 0 0,1 0 0 0 0,3 5 0 0 0,-3-3-114 0 0,1 1 0 0 0,-1 0 0 0 0,0 0 1 0 0,2 5-1 0 0,0 8 102 0 0,3 33 0 0 0,-3-21 117 0 0,11 69-328 0 0,10 61-111 0 0,-18-123-1306 0 0,3-1-1 0 0,16 44 1 0 0,-25-79-204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0.922"/>
    </inkml:context>
    <inkml:brush xml:id="br0">
      <inkml:brushProperty name="width" value="0.05" units="cm"/>
      <inkml:brushProperty name="height" value="0.05" units="cm"/>
      <inkml:brushProperty name="color" value="#333333"/>
    </inkml:brush>
  </inkml:definitions>
  <inkml:trace contextRef="#ctx0" brushRef="#br0">1 181 2759 0 0,'1'-9'2068'0'0,"2"-1"727"0"0,-1-1-1 0 0,2 0 1 0 0,4-10-1 0 0,-4 13-1775 0 0,0 0-1 0 0,0 1 1 0 0,0 0-1 0 0,8-9 1 0 0,-7 10-761 0 0,0 1 0 0 0,1 0 0 0 0,0 0 0 0 0,-1 0 0 0 0,1 1 1 0 0,1 0-1 0 0,-1 0 0 0 0,1 0 0 0 0,-1 1 0 0 0,1 0 0 0 0,0 0 1 0 0,14-3-1 0 0,0 1-66 0 0,-1 1 0 0 0,1 1 0 0 0,0 1 1 0 0,0 1-1 0 0,1 1 0 0 0,22 2 0 0 0,-35-1-82 0 0,1 1 0 0 0,0 0 0 0 0,-1 1 0 0 0,0 0 0 0 0,1 0 0 0 0,13 8 0 0 0,-17-7-2 0 0,0-1 1 0 0,-1 1 0 0 0,0 0 0 0 0,0 0 0 0 0,0 1 0 0 0,0 0 0 0 0,0-1 0 0 0,-1 2 0 0 0,0-1 0 0 0,6 10 0 0 0,-8-11-29 0 0,0 1-1 0 0,0 0 0 0 0,0-1 1 0 0,0 1-1 0 0,-1 0 1 0 0,0 0-1 0 0,0 0 1 0 0,0 0-1 0 0,-1 0 0 0 0,0 0 1 0 0,0 0-1 0 0,0 0 1 0 0,0 0-1 0 0,-1 0 1 0 0,0 0-1 0 0,0 0 1 0 0,-2 5-1 0 0,1-4 2 0 0,-1 0-1 0 0,1 0 1 0 0,-1 0-1 0 0,0 0 1 0 0,-1-1-1 0 0,1 1 1 0 0,-1-1 0 0 0,0 0-1 0 0,0 0 1 0 0,-1-1-1 0 0,0 1 1 0 0,-9 6-1 0 0,-1-2-1 0 0,1-1 1 0 0,-2 0-1 0 0,1-1 0 0 0,-1-1 0 0 0,0 0 0 0 0,0-1 0 0 0,-26 4 0 0 0,10-4-50 0 0,-1-2-1 0 0,-63-1 1 0 0,59-8-213 0 0,1 2-3303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1.701"/>
    </inkml:context>
    <inkml:brush xml:id="br0">
      <inkml:brushProperty name="width" value="0.05" units="cm"/>
      <inkml:brushProperty name="height" value="0.05" units="cm"/>
      <inkml:brushProperty name="color" value="#333333"/>
    </inkml:brush>
  </inkml:definitions>
  <inkml:trace contextRef="#ctx0" brushRef="#br0">20 1 9215 0 0,'2'1'12667'0'0,"0"1"-12371"0"0,1 1 1 0 0,0 0-1 0 0,-1 0 0 0 0,0 1 1 0 0,1-1-1 0 0,-1 0 0 0 0,-1 1 1 0 0,1-1-1 0 0,0 1 0 0 0,-1 0 1 0 0,0-1-1 0 0,0 1 1 0 0,0 0-1 0 0,0 0 0 0 0,0 0 1 0 0,-1 0-1 0 0,0 0 0 0 0,0 8 1 0 0,-1 6 224 0 0,-1 1 1 0 0,-8 31 0 0 0,10-48-457 0 0,-28 140 1118 0 0,24-109-1078 0 0,1 0 1 0 0,1 46-1 0 0,2-75-90 0 0,1 1 0 0 0,-1-1 0 0 0,1 1 0 0 0,0-1 0 0 0,0 1 0 0 0,1-1 0 0 0,-1 0 0 0 0,1 1 0 0 0,0-1 0 0 0,2 4 0 0 0,4 0 49 0 0,-5-6-73 0 0,1 0 0 0 0,0 0-1 0 0,0 0 1 0 0,-1-1 0 0 0,1 0 0 0 0,0 1 0 0 0,0-2 0 0 0,0 1-1 0 0,0 0 1 0 0,0-1 0 0 0,6 0 0 0 0,9 0-13 0 0,20-3 0 0 0,-35 3 24 0 0,100-9-57 0 0,38-3-22 0 0,-115 8 1 0 0,-1-2 1 0 0,1 0-1 0 0,30-12 0 0 0,-44 12-45 0 0,1 0 0 0 0,-1-1 0 0 0,0-1 0 0 0,12-9 0 0 0,22-19-3302 0 0,-39 29 2183 0 0,-6 4-406 0 0,1-5-45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2.063"/>
    </inkml:context>
    <inkml:brush xml:id="br0">
      <inkml:brushProperty name="width" value="0.05" units="cm"/>
      <inkml:brushProperty name="height" value="0.05" units="cm"/>
      <inkml:brushProperty name="color" value="#333333"/>
    </inkml:brush>
  </inkml:definitions>
  <inkml:trace contextRef="#ctx0" brushRef="#br0">41 1 9671 0 0,'2'1'8740'0'0,"1"3"-8156"0"0,0 0-1 0 0,0 0 1 0 0,0 0 0 0 0,-1 0-1 0 0,0 1 1 0 0,0-1-1 0 0,0 1 1 0 0,0 0-1 0 0,-1-1 1 0 0,1 1 0 0 0,-1 0-1 0 0,0 0 1 0 0,-1 0-1 0 0,1 7 1 0 0,-1 10 279 0 0,-4 44 1 0 0,2-45-254 0 0,-30 161 170 0 0,19-121-465 0 0,-6 63-1 0 0,18-116-380 0 0,1-1 0 0 0,0 1 1 0 0,2 9-1 0 0,-2-14 21 0 0,0-1-1 0 0,1 1 1 0 0,0-1 0 0 0,-1 1 0 0 0,1-1 0 0 0,0 1-1 0 0,0-1 1 0 0,0 0 0 0 0,1 1 0 0 0,-1-1 0 0 0,1 0 0 0 0,2 3-1 0 0,-3-4-259 0 0,0 0-1 0 0,0-1 1 0 0,1 1-1 0 0,-1 0 1 0 0,0-1-1 0 0,1 1 1 0 0,-1-1-1 0 0,1 0 1 0 0,-1 1-1 0 0,0-1 1 0 0,1 0-1 0 0,-1 0 1 0 0,1 0-1 0 0,-1 0 1 0 0,1 0-1 0 0,-1 0 1 0 0,2 0-1 0 0,8-2-5213 0 0,3-3-2700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2.430"/>
    </inkml:context>
    <inkml:brush xml:id="br0">
      <inkml:brushProperty name="width" value="0.05" units="cm"/>
      <inkml:brushProperty name="height" value="0.05" units="cm"/>
      <inkml:brushProperty name="color" value="#333333"/>
    </inkml:brush>
  </inkml:definitions>
  <inkml:trace contextRef="#ctx0" brushRef="#br0">1 41 16559 0 0,'1'1'4175'0'0,"3"3"-3779"0"0,-1-1 0 0 0,1 1 1 0 0,-1 0-1 0 0,0 0 0 0 0,-1 0 1 0 0,1 0-1 0 0,0 1 0 0 0,-1-1 0 0 0,0 1 1 0 0,0-1-1 0 0,-1 1 0 0 0,1 0 0 0 0,-1 0 1 0 0,0-1-1 0 0,1 8 0 0 0,0 10 259 0 0,-1 0 0 0 0,-2 27 1 0 0,0-14 68 0 0,0-1-110 0 0,0-32-446 0 0,3-2-110 0 0,3-2-56 0 0,0 1 0 0 0,0-1-1 0 0,0 0 1 0 0,-1 0-1 0 0,1 0 1 0 0,0-1 0 0 0,7-5-1 0 0,31-27-12 0 0,-33 26 1 0 0,9-9-113 0 0,-1-1-1 0 0,27-37 1 0 0,-31 36 46 0 0,1 2 1 0 0,1 0-1 0 0,29-26 0 0 0,-40 39 44 0 0,-3 3 29 0 0,0 1 0 0 0,0-1 1 0 0,0 1-1 0 0,0-1 0 0 0,0 1 0 0 0,0 0 0 0 0,1 0 0 0 0,-1 0 0 0 0,0 0 0 0 0,1 0 0 0 0,3 0 0 0 0,7-1 5 0 0,-9 5 4 0 0,-2-2 1 0 0,3 2 15 0 0,0 0 0 0 0,-1 1 0 0 0,1-1-1 0 0,0 1 1 0 0,-1 0 0 0 0,0 1 0 0 0,0-1 0 0 0,-1 1 0 0 0,1-1-1 0 0,-1 1 1 0 0,0 0 0 0 0,3 7 0 0 0,3 6 63 0 0,-2 1 1 0 0,8 24-1 0 0,26 88-1367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3.520"/>
    </inkml:context>
    <inkml:brush xml:id="br0">
      <inkml:brushProperty name="width" value="0.05" units="cm"/>
      <inkml:brushProperty name="height" value="0.05" units="cm"/>
      <inkml:brushProperty name="color" value="#333333"/>
    </inkml:brush>
  </inkml:definitions>
  <inkml:trace contextRef="#ctx0" brushRef="#br0">0 221 5759 0 0,'0'0'520'0'0,"1"-1"-426"0"0,25-32 15340 0 0,-23 31-14726 0 0,0 0 0 0 0,-1 0-1 0 0,1 0 1 0 0,0 0 0 0 0,5-1 0 0 0,22-6-197 0 0,-1 1 1 0 0,46-4-1 0 0,-33 5-396 0 0,523-46 82 0 0,105 44 298 0 0,-494 9-139 0 0,525-37 180 0 0,-638 30-508 0 0,267-18 487 0 0,-329 25 67 0 0,10 0-339 0 0,0 1-171 0 0,-7-2-75 0 0,7-3 6 0 0,-9 3-3 0 0,21-1 11 0 0,-19 3 31 0 0,4 1-31 0 0,4 3-11 0 0,-10-1 0 0 0,-1-2 0 0 0,2 1 0 0 0,-2-2 0 0 0,0 0 0 0 0,0 1 0 0 0,0-1 0 0 0,0 0 0 0 0,0 0 0 0 0,-1 1 0 0 0,1-1 0 0 0,0 0 0 0 0,-1 1 0 0 0,1-1 0 0 0,-1 1 0 0 0,0-1 0 0 0,1 1 0 0 0,-1 2 0 0 0,3 18 1 0 0,0 1 0 0 0,-2 0 0 0 0,-1-1 0 0 0,-5 44 0 0 0,3-47 5 0 0,-25 567 47 0 0,24-236-53 0 0,-2-81 0 0 0,47 373-280 0 0,-41-633-104 0 0,13 83 289 0 0,-8-62-2931 0 0,2 0-4303 0 0,-5-17-1189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4.901"/>
    </inkml:context>
    <inkml:brush xml:id="br0">
      <inkml:brushProperty name="width" value="0.05" units="cm"/>
      <inkml:brushProperty name="height" value="0.05" units="cm"/>
      <inkml:brushProperty name="color" value="#333333"/>
    </inkml:brush>
  </inkml:definitions>
  <inkml:trace contextRef="#ctx0" brushRef="#br0">34 0 1839 0 0,'0'0'15466'0'0,"-8"8"-12965"0"0,5-3-2216 0 0,0-1 0 0 0,1 1-1 0 0,0 0 1 0 0,0 0 0 0 0,0 0 0 0 0,0 0 0 0 0,1 0 0 0 0,0 1 0 0 0,0-1 0 0 0,0 6-1 0 0,-1 13 374 0 0,2 23 0 0 0,1-20-274 0 0,-4 388 2947 0 0,2-377-3203 0 0,1-1-28 0 0,0 1 0 0 0,3-1 0 0 0,8 42 0 0 0,-10-76-42 0 0,2 4-47 0 0,2 1-11 0 0,-5-6 0 0 0,1-1 0 0 0,0 0 0 0 0,0 0 0 0 0,0 0 0 0 0,0 0 0 0 0,0 0 0 0 0,0 0 0 0 0,0 0 0 0 0,0 0 0 0 0,0-1 0 0 0,0 1 0 0 0,0 0 0 0 0,0 0 0 0 0,1-1 0 0 0,1 2 0 0 0,2-1 0 0 0,5 4-63 0 0,-1-1-1 0 0,1 0 0 0 0,0-1 1 0 0,0 0-1 0 0,13 2 1 0 0,55 4-452 0 0,-51-7 371 0 0,33 3-169 0 0,94-6 1 0 0,60-17 164 0 0,-23 1 141 0 0,390 7 508 0 0,-257 9-510 0 0,47-26 187 0 0,-305 20-28 0 0,22 0 129 0 0,95 6 0 0 0,88 18 627 0 0,-262-17-855 0 0,184 2 570 0 0,-119-10-269 0 0,-72 8 320 0 0,0 0-585 0 0,1-1-85 0 0,4-8 229 0 0,-5 6-213 0 0,-1 1-1 0 0,1-1 1 0 0,-1 1 0 0 0,0-1 0 0 0,1 1-1 0 0,-1-1 1 0 0,0 0 0 0 0,0-4-1 0 0,0 6-19 0 0,-1-1 69 0 0,3-16 90 0 0,-4 12-122 0 0,0 1 0 0 0,0 0-1 0 0,0 0 1 0 0,-1 0-1 0 0,0 0 1 0 0,0 0 0 0 0,-4-6-1 0 0,-22-33 135 0 0,7 12-71 0 0,9 12 169 0 0,1 0 0 0 0,-13-34 0 0 0,21 46-677 0 0,1-1 0 0 0,0 0 0 0 0,-2-15 0 0 0,4 17-880 0 0,-1 0 0 0 0,2 1 0 0 0,-1-1 0 0 0,1 1 0 0 0,0 0 0 0 0,2-8 0 0 0,3-1-8214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9.022"/>
    </inkml:context>
    <inkml:brush xml:id="br0">
      <inkml:brushProperty name="width" value="0.05" units="cm"/>
      <inkml:brushProperty name="height" value="0.05" units="cm"/>
      <inkml:brushProperty name="color" value="#333333"/>
    </inkml:brush>
  </inkml:definitions>
  <inkml:trace contextRef="#ctx0" brushRef="#br0">6204 734 2303 0 0,'-2'-8'4699'0'0,"-1"4"-4077"0"0,1 0 0 0 0,-1 1 0 0 0,0-1 0 0 0,0 1 1 0 0,0 0-1 0 0,0 0 0 0 0,-1 0 0 0 0,1 0 0 0 0,-1 1 0 0 0,-5-4 0 0 0,-1-1 412 0 0,-95-75 5049 0 0,64 50-4910 0 0,-1 1 0 0 0,-51-27 0 0 0,71 45-779 0 0,-215-110 1708 0 0,-10 20-1562 0 0,140 60-242 0 0,58 22-231 0 0,-193-73 646 0 0,184 75-348 0 0,0 2 1 0 0,-78-11-1 0 0,43 18-481 0 0,0 3 1 0 0,-165 11-1 0 0,-183 44 73 0 0,427-46 29 0 0,-569 116 14 0 0,30 57 0 0 0,458-141 0 0 0,-447 188 0 0 0,220-40 0 0 0,13 23 0 0 0,207-134 0 0 0,4 5 0 0 0,-166 165 0 0 0,-25 91-6 0 0,223-245 30 0 0,3 3-1 0 0,-51 100 0 0 0,37-39-29 0 0,-95 269 0 0 0,129-285-19 0 0,5 2 0 0 0,-27 197-1 0 0,53-222 26 0 0,5 0 0 0 0,5 0 0 0 0,24 218 0 0 0,5-158 0 0 0,88 310 0 0 0,-4-156 0 0 0,-79-249 0 0 0,3-1 0 0 0,51 79 0 0 0,1-19 0 0 0,5-4 0 0 0,123 133 0 0 0,-141-186 0 0 0,4-4 0 0 0,3-3 0 0 0,93 63 0 0 0,-43-44 27 0 0,260 134-1 0 0,-361-210-17 0 0,239 110-54 0 0,7-16 25 0 0,233 42 4 0 0,14-54-21 0 0,169-34 37 0 0,5-60 0 0 0,-495-19 21 0 0,0-7 1 0 0,376-97-1 0 0,-539 110-19 0 0,226-72 49 0 0,-69 6-13 0 0,319-173-1 0 0,-464 220-34 0 0,274-167 25 0 0,-262 152 24 0 0,-1-2 1 0 0,107-105-1 0 0,-81 53 55 0 0,-4-4 0 0 0,100-157 0 0 0,-142 189-48 0 0,-3-2 0 0 0,36-94 0 0 0,43-159 68 0 0,-116 319-124 0 0,37-120 85 0 0,28-156 0 0 0,-50 173-51 0 0,5-209 1 0 0,-25 194-9 0 0,-5 1 0 0 0,-5 0 1 0 0,-53-218-1 0 0,-10 81-29 0 0,52 194 0 0 0,-61-115 0 0 0,-244-331-934 0 0,226 361 223 0 0,-121-153-4872 0 0,-25-36-5934 0 0,108 157 7958 0 0,106 142 3175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19.953"/>
    </inkml:context>
    <inkml:brush xml:id="br0">
      <inkml:brushProperty name="width" value="0.05" units="cm"/>
      <inkml:brushProperty name="height" value="0.05" units="cm"/>
      <inkml:brushProperty name="color" value="#333333"/>
    </inkml:brush>
  </inkml:definitions>
  <inkml:trace contextRef="#ctx0" brushRef="#br0">214 247 9215 0 0,'0'0'831'0'0,"-9"2"-670"0"0,9-2 61 0 0,-1 0-1 0 0,0 0 0 0 0,0 0 1 0 0,0 1-1 0 0,0-1 0 0 0,0 0 0 0 0,0 0 1 0 0,0 0-1 0 0,0 0 0 0 0,0-1 1 0 0,0 1-1 0 0,0 0 0 0 0,0 0 0 0 0,0-1 1 0 0,0 1-1 0 0,1 0 0 0 0,-1-1 1 0 0,0 1-1 0 0,0-1 0 0 0,0 1 0 0 0,0-1 1 0 0,1 1-1 0 0,-1-1 0 0 0,0 0 1 0 0,1 1-1 0 0,-1-1 0 0 0,0 0 0 0 0,1 0 1 0 0,-1 1-1 0 0,1-1 0 0 0,-1 0 1 0 0,1 0-1 0 0,-1-1 0 0 0,1-1 264 0 0,-1 1 0 0 0,1 0-1 0 0,0 0 1 0 0,1 0 0 0 0,-1 0 0 0 0,0-1-1 0 0,1 1 1 0 0,-1 0 0 0 0,1 0 0 0 0,0 0-1 0 0,-1 0 1 0 0,1 0 0 0 0,0 0 0 0 0,0 0-1 0 0,2-1 1 0 0,2-5-322 0 0,0 1 1 0 0,1 0-1 0 0,0 1 0 0 0,1-1 0 0 0,-1 1 0 0 0,11-7 1 0 0,-1 2 64 0 0,33-18 0 0 0,-12 10-133 0 0,0 2-1 0 0,1 2 1 0 0,1 1 0 0 0,1 3 0 0 0,0 0 0 0 0,58-6 0 0 0,-89 16-49 0 0,1 1 0 0 0,-1 0 1 0 0,1 0-1 0 0,-1 1 0 0 0,1 0 1 0 0,-1 1-1 0 0,0 0 0 0 0,0 0 0 0 0,15 6 1 0 0,-20-6-9 0 0,0 0 0 0 0,0 0 1 0 0,0 1-1 0 0,0-1 1 0 0,-1 1-1 0 0,1-1 0 0 0,-1 1 1 0 0,0 0-1 0 0,0 1 0 0 0,0-1 1 0 0,0 1-1 0 0,0-1 0 0 0,-1 1 1 0 0,0 0-1 0 0,0-1 1 0 0,0 1-1 0 0,0 1 0 0 0,0-1 1 0 0,-1 0-1 0 0,0 0 0 0 0,0 0 1 0 0,1 9-1 0 0,-1-2 27 0 0,-1 1 0 0 0,0 0 0 0 0,-1 0 0 0 0,-1-1 1 0 0,0 1-1 0 0,0-1 0 0 0,-1 1 0 0 0,-8 19 0 0 0,-5 6 51 0 0,-24 41 1 0 0,11-28-80 0 0,-2-1-1 0 0,-1-2 1 0 0,-3-1 0 0 0,-2-2 0 0 0,-51 48 0 0 0,-85 65 27 0 0,120-114-32 0 0,-81 52 0 0 0,113-83-30 0 0,-72 49-27 0 0,92-60-85 0 0,22 2-709 0 0,-6-3 710 0 0,-1-1 0 0 0,1 0 0 0 0,27-7 1 0 0,-5 1 15 0 0,11-1 72 0 0,1 3-1 0 0,80 0 1 0 0,-73 9-94 0 0,-1 2 1 0 0,0 3-1 0 0,92 26 0 0 0,-141-33-609 0 0,0-1 0 0 0,1 0 0 0 0,8 1 0 0 0,-3-1-1281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20.376"/>
    </inkml:context>
    <inkml:brush xml:id="br0">
      <inkml:brushProperty name="width" value="0.05" units="cm"/>
      <inkml:brushProperty name="height" value="0.05" units="cm"/>
      <inkml:brushProperty name="color" value="#333333"/>
    </inkml:brush>
  </inkml:definitions>
  <inkml:trace contextRef="#ctx0" brushRef="#br0">1 308 3679 0 0,'2'0'19139'0'0,"14"0"-17557"0"0,0-1 0 0 0,21-5 1 0 0,68-21-461 0 0,-54 12-661 0 0,-25 7-386 0 0,0 0-1 0 0,41-21 1 0 0,-53 21-48 0 0,1 0 0 0 0,-2-1 0 0 0,1 0 1 0 0,-1-1-1 0 0,21-20 0 0 0,-30 25-24 0 0,0 0 0 0 0,0 1 0 0 0,-1-2 0 0 0,0 1 0 0 0,1 0 0 0 0,-2-1-1 0 0,1 1 1 0 0,-1-1 0 0 0,1 0 0 0 0,0-6 0 0 0,-2 9-2 0 0,-1 1 0 0 0,1 0 0 0 0,-1 0 0 0 0,0 0 0 0 0,0-1 0 0 0,0 1 0 0 0,0 0 0 0 0,0 0 0 0 0,-1-1 0 0 0,1 1 0 0 0,-1 0 0 0 0,1 0 0 0 0,-1 0 1 0 0,0 0-1 0 0,0-1 0 0 0,0 1 0 0 0,0 1 0 0 0,0-1 0 0 0,0 0 0 0 0,0 0 0 0 0,-1 0 0 0 0,1 0 0 0 0,-1 1 0 0 0,1-1 0 0 0,-1 1 0 0 0,0-1 0 0 0,0 1 0 0 0,1 0 0 0 0,-1 0 0 0 0,-4-2 0 0 0,0 0 12 0 0,-1 1-1 0 0,1 0 1 0 0,-1 0-1 0 0,0 0 0 0 0,0 1 1 0 0,0 0-1 0 0,0 1 1 0 0,0-1-1 0 0,0 1 1 0 0,0 1-1 0 0,0-1 1 0 0,-10 3-1 0 0,0 1 39 0 0,0 0 1 0 0,0 2-1 0 0,-29 12 0 0 0,28-9-6 0 0,1 1-1 0 0,0 0 1 0 0,1 1 0 0 0,0 1 0 0 0,1 0 0 0 0,0 1 0 0 0,1 1 0 0 0,0 0 0 0 0,1 1 0 0 0,-14 21-1 0 0,19-24 1 0 0,1 0-1 0 0,1 0 1 0 0,0 1 0 0 0,0 0-1 0 0,2 0 1 0 0,-6 23-1 0 0,8-26-30 0 0,0 1 0 0 0,1-1 0 0 0,0 1 0 0 0,1-1 0 0 0,1 1 0 0 0,-1-1 0 0 0,2 1 0 0 0,-1-1 0 0 0,5 16 0 0 0,-3-19-17 0 0,-1 0 0 0 0,1 1 0 0 0,1-1 0 0 0,-1-1 0 0 0,1 1 0 0 0,0 0 0 0 0,1-1 0 0 0,0 0 0 0 0,0 0 0 0 0,7 7 1 0 0,-3-6-9 0 0,-1 0 0 0 0,1-1 0 0 0,0 0 0 0 0,0 0 1 0 0,1-1-1 0 0,17 7 0 0 0,-5-5-10 0 0,-1-1 0 0 0,1-1 0 0 0,1-1-1 0 0,-1-1 1 0 0,0-1 0 0 0,36 0 0 0 0,-16-4-1519 0 0,55-8 0 0 0,-53 2-124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22.078"/>
    </inkml:context>
    <inkml:brush xml:id="br0">
      <inkml:brushProperty name="width" value="0.05" units="cm"/>
      <inkml:brushProperty name="height" value="0.05" units="cm"/>
      <inkml:brushProperty name="color" value="#333333"/>
    </inkml:brush>
  </inkml:definitions>
  <inkml:trace contextRef="#ctx0" brushRef="#br0">9120 1021 9439 0 0,'-1'-1'432'0'0,"-14"-12"-152"0"0,2-1 0 0 0,-18-21 0 0 0,3 2 1206 0 0,-27-37 2225 0 0,-4-4-8 0 0,-20-18-411 0 0,-36-37-1051 0 0,74 91-1879 0 0,-1 1 0 0 0,-3 2 0 0 0,0 2 0 0 0,-2 2 0 0 0,-52-25 0 0 0,-20 1-18 0 0,-175-57 0 0 0,164 71-276 0 0,-3 6-1 0 0,-1 6 0 0 0,0 5 0 0 0,-226-9 0 0 0,-405 49 564 0 0,-35 80-507 0 0,548-50-124 0 0,2 12 0 0 0,-378 138 0 0 0,273-44-46 0 0,161-65 28 0 0,-51 25-14 0 0,-386 240 0 0 0,373-190 32 0 0,-218 144 0 0 0,199-95 0 0 0,9 15 0 0 0,142-115 80 0 0,-203 230 0 0 0,254-251-71 0 0,-167 207 46 0 0,155-174-55 0 0,-107 200 0 0 0,6 56 0 0 0,19 10 0 0 0,116-255 0 0 0,-44 179 0 0 0,-1 150 0 0 0,77-316-8 0 0,7 1 0 0 0,6 1 0 0 0,14 196 0 0 0,16-103-8 0 0,67 301 0 0 0,-52-381-5 0 0,7-3-1 0 0,93 225 1 0 0,7-60 21 0 0,22-12 0 0 0,-87-182-5 0 0,121 152-1 0 0,70 31-51 0 0,-186-227 53 0 0,134 109 0 0 0,-63-77-60 0 0,5-6-1 0 0,4-8 1 0 0,208 97 0 0 0,-55-54-7 0 0,7-18 67 0 0,213 54-30 0 0,7-21 4 0 0,-132-63 30 0 0,-182-45 0 0 0,88 16 0 0 0,-131-31 0 0 0,200 38-18 0 0,2-17 1 0 0,450 10-1 0 0,-121-87 7 0 0,33-86 23 0 0,-652 83 16 0 0,450-104 217 0 0,-402 86-232 0 0,226-61 27 0 0,-3-17-18 0 0,-170 40-1 0 0,-2-8 1 0 0,201-120-1 0 0,-382 194-21 0 0,184-109 0 0 0,-9-15 0 0 0,256-270 175 0 0,-247 178-16 0 0,-19-16 3 0 0,-69 73-71 0 0,92-187-1 0 0,-130 204-87 0 0,-7-3-1 0 0,-6-3 0 0 0,-7-2 0 0 0,50-248 0 0 0,-19-199 172 0 0,-65-7 44 0 0,-67-246 202 0 0,43 818-415 0 0,-58-538 50 0 0,-67-95-55 0 0,82 496 0 0 0,-118-295 0 0 0,0 100 19 0 0,-22 10 15 0 0,121 252 9 0 0,-5 2 0 0 0,-115-138-1 0 0,98 150-37 0 0,-5 4-1 0 0,-143-113 0 0 0,113 116-11 0 0,-234-136 0 0 0,-164-34-430 0 0,15 45-1525 0 0,405 176-536 0 0,4 1-6873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23.001"/>
    </inkml:context>
    <inkml:brush xml:id="br0">
      <inkml:brushProperty name="width" value="0.05" units="cm"/>
      <inkml:brushProperty name="height" value="0.05" units="cm"/>
      <inkml:brushProperty name="color" value="#333333"/>
    </inkml:brush>
  </inkml:definitions>
  <inkml:trace contextRef="#ctx0" brushRef="#br0">561 14 13391 0 0,'10'-14'6798'0'0,"-15"51"-1681"0"0,-11 18-3621 0 0,9-33-935 0 0,-91 227 1956 0 0,42-114-1951 0 0,2 2-363 0 0,-56 138-18 0 0,43-110-158 0 0,-42 94-1 0 0,93-222-62 0 0,-16 51 0 0 0,31-86-36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23.466"/>
    </inkml:context>
    <inkml:brush xml:id="br0">
      <inkml:brushProperty name="width" value="0.05" units="cm"/>
      <inkml:brushProperty name="height" value="0.05" units="cm"/>
      <inkml:brushProperty name="color" value="#333333"/>
    </inkml:brush>
  </inkml:definitions>
  <inkml:trace contextRef="#ctx0" brushRef="#br0">0 472 15863 0 0,'0'0'9271'0'0,"2"2"-8142"0"0,2 1-929 0 0,0 0 0 0 0,0 0 0 0 0,0-1-1 0 0,1 1 1 0 0,-1-1 0 0 0,1 0 0 0 0,-1 0 0 0 0,1-1-1 0 0,0 1 1 0 0,0-1 0 0 0,0 0 0 0 0,-1 0 0 0 0,1-1 0 0 0,8 1-1 0 0,17-2-88 0 0,0 0-1 0 0,-1-2 1 0 0,0-1 0 0 0,0-2-1 0 0,0 0 1 0 0,0-2-1 0 0,35-15 1 0 0,-15 1-87 0 0,0-1 0 0 0,-1-3 0 0 0,47-34 1 0 0,-70 42-3 0 0,-1 0 0 0 0,26-25 0 0 0,-43 36-17 0 0,1-1 1 0 0,-1 0-1 0 0,0-1 0 0 0,-1 0 0 0 0,0 0 0 0 0,-1 0 0 0 0,1 0 0 0 0,-2-1 0 0 0,6-15 0 0 0,-9 22 6 0 0,0-1-1 0 0,0 0 1 0 0,0 0-1 0 0,-1 0 1 0 0,1 0-1 0 0,-1 0 1 0 0,0 0-1 0 0,-1 0 1 0 0,1 0-1 0 0,0 0 1 0 0,-1 0-1 0 0,0 0 1 0 0,0 0-1 0 0,0 1 1 0 0,-1-1-1 0 0,1 0 1 0 0,-1 1-1 0 0,0-1 1 0 0,0 1-1 0 0,0-1 1 0 0,0 1-1 0 0,-1 0 1 0 0,1 0-1 0 0,-1 0 1 0 0,0 0 0 0 0,-5-4-1 0 0,2 3 13 0 0,0 0 0 0 0,0 0 0 0 0,-1 1 1 0 0,1 0-1 0 0,-1 0 0 0 0,0 0 0 0 0,0 1 0 0 0,0 0 0 0 0,0 0 0 0 0,0 1 1 0 0,-1 0-1 0 0,1 0 0 0 0,-12 0 0 0 0,3 2 4 0 0,0 1 0 0 0,0 0 0 0 0,1 1 0 0 0,-1 1 0 0 0,1 0 1 0 0,-28 12-1 0 0,23-7-5 0 0,1 2-1 0 0,0 0 1 0 0,1 1 0 0 0,-25 20 0 0 0,14-6 4 0 0,2 2-1 0 0,0 1 1 0 0,2 0-1 0 0,1 2 1 0 0,-25 43-1 0 0,33-47-10 0 0,1 0 0 0 0,2 2 0 0 0,0-1 0 0 0,2 2-1 0 0,1 0 1 0 0,2 0 0 0 0,-9 51 0 0 0,16-63-5 0 0,-1 0 0 0 0,2 0 0 0 0,0 0 0 0 0,2 0 0 0 0,0 0 0 0 0,5 23 0 0 0,-3-29-7 0 0,-1 0 0 0 0,2 1 0 0 0,0-1 0 0 0,0-1 1 0 0,1 1-1 0 0,1-1 0 0 0,0 0 0 0 0,0-1 0 0 0,14 16 0 0 0,-13-18-20 0 0,0 0 1 0 0,1 0-1 0 0,0-1 0 0 0,0 0 0 0 0,0-1 1 0 0,1 0-1 0 0,0-1 0 0 0,0 0 0 0 0,20 7 1 0 0,-15-8-45 0 0,0 0 1 0 0,1-1 0 0 0,-1 0 0 0 0,1-2-1 0 0,0 0 1 0 0,19-1 0 0 0,-3-2-126 0 0,-1-2 1 0 0,40-10 0 0 0,56-21-385 0 0,-85 23-562 0 0,0 1-53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2.705"/>
    </inkml:context>
    <inkml:brush xml:id="br0">
      <inkml:brushProperty name="width" value="0.05" units="cm"/>
      <inkml:brushProperty name="height" value="0.05" units="cm"/>
      <inkml:brushProperty name="color" value="#333333"/>
    </inkml:brush>
  </inkml:definitions>
  <inkml:trace contextRef="#ctx0" brushRef="#br0">1 121 2303 0 0,'0'0'22524'0'0,"7"-5"-21104"0"0,11-6-501 0 0,1 1-1 0 0,30-11 1 0 0,11-6-646 0 0,42-19-2813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3.039"/>
    </inkml:context>
    <inkml:brush xml:id="br0">
      <inkml:brushProperty name="width" value="0.05" units="cm"/>
      <inkml:brushProperty name="height" value="0.05" units="cm"/>
      <inkml:brushProperty name="color" value="#333333"/>
    </inkml:brush>
  </inkml:definitions>
  <inkml:trace contextRef="#ctx0" brushRef="#br0">1 0 5063 0 0,'0'0'18391'0'0,"1"1"-17279"0"0,2 1-895 0 0,-1-1 0 0 0,0 1 0 0 0,0 0 0 0 0,0 0 0 0 0,0 0 1 0 0,0 0-1 0 0,-1 1 0 0 0,1-1 0 0 0,0 0 0 0 0,-1 1 0 0 0,0-1 0 0 0,0 1 0 0 0,0-1 0 0 0,0 1 1 0 0,0 0-1 0 0,1 3 0 0 0,1 11 97 0 0,3 25 0 0 0,-4-28-88 0 0,8 60 151 0 0,7 49-3806 0 0,-15-103-5999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3.778"/>
    </inkml:context>
    <inkml:brush xml:id="br0">
      <inkml:brushProperty name="width" value="0.05" units="cm"/>
      <inkml:brushProperty name="height" value="0.05" units="cm"/>
      <inkml:brushProperty name="color" value="#333333"/>
    </inkml:brush>
  </inkml:definitions>
  <inkml:trace contextRef="#ctx0" brushRef="#br0">1 17 19295 0 0,'0'0'1744'0'0,"1"1"-1434"0"0,6 1 123 0 0,0 0 0 0 0,1 0 0 0 0,-1-1 0 0 0,0 0 1 0 0,1 0-1 0 0,-1-1 0 0 0,13-1 0 0 0,-1 1 480 0 0,20-1 383 0 0,52-7 0 0 0,-36-2-9170 0 0,-30 3-900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4.511"/>
    </inkml:context>
    <inkml:brush xml:id="br0">
      <inkml:brushProperty name="width" value="0.05" units="cm"/>
      <inkml:brushProperty name="height" value="0.05" units="cm"/>
      <inkml:brushProperty name="color" value="#333333"/>
    </inkml:brush>
  </inkml:definitions>
  <inkml:trace contextRef="#ctx0" brushRef="#br0">1 72 12439 0 0,'0'0'544'0'0,"12"1"128"0"0,-2-1-544 0 0,5-1-128 0 0,2-1 0 0 0,3-1 0 0 0,0-3 2496 0 0,5 1 480 0 0,6-1 88 0 0,1-1 16 0 0,1 0-2184 0 0,3-1-432 0 0,-1-1-88 0 0,0 1-7568 0 0,1-2-1512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9.364"/>
    </inkml:context>
    <inkml:brush xml:id="br0">
      <inkml:brushProperty name="width" value="0.05" units="cm"/>
      <inkml:brushProperty name="height" value="0.05" units="cm"/>
      <inkml:brushProperty name="color" value="#333333"/>
    </inkml:brush>
  </inkml:definitions>
  <inkml:trace contextRef="#ctx0" brushRef="#br0">0 0 5527 0 0,'0'0'6186'0'0,"10"4"-501"0"0,-5-2-5280 0 0,0 0 0 0 0,-1 0 0 0 0,1 0 0 0 0,-1 0 0 0 0,1 0 0 0 0,-1 1 0 0 0,0 0 0 0 0,0 0-1 0 0,0 0 1 0 0,5 7 0 0 0,-3-3 30 0 0,-1-1-1 0 0,0 2 0 0 0,0-1 0 0 0,-1 1 0 0 0,6 12 0 0 0,0 6 403 0 0,-2 0-1 0 0,10 51 0 0 0,-17-73-770 0 0,37 302 1461 0 0,-26-176-1183 0 0,-10-100-419 0 0,-1-19-83 0 0,-1 0-1 0 0,2 1 1 0 0,0-1 0 0 0,6 21-1 0 0,-8-31-1046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39.746"/>
    </inkml:context>
    <inkml:brush xml:id="br0">
      <inkml:brushProperty name="width" value="0.05" units="cm"/>
      <inkml:brushProperty name="height" value="0.05" units="cm"/>
      <inkml:brushProperty name="color" value="#333333"/>
    </inkml:brush>
  </inkml:definitions>
  <inkml:trace contextRef="#ctx0" brushRef="#br0">54 123 11311 0 0,'2'-2'522'0'0,"5"-11"-246"0"0,1 0 1 0 0,5-17-1 0 0,-3 4 2466 0 0,-8 22-1744 0 0,-1 2-572 0 0,0 0 0 0 0,0 0-1 0 0,0 1 1 0 0,0-1 0 0 0,0 0 0 0 0,1 0 0 0 0,-1 1 0 0 0,0-1-1 0 0,1 1 1 0 0,-1-1 0 0 0,1 1 0 0 0,0 0 0 0 0,0-1 0 0 0,3-1-1 0 0,-1 2-188 0 0,0-1 0 0 0,0 1 0 0 0,0 0-1 0 0,0 0 1 0 0,0 0 0 0 0,0 0 0 0 0,5 0-1 0 0,2 1-152 0 0,0 0-1 0 0,0 1 1 0 0,-1 0-1 0 0,21 6 0 0 0,-5 0 42 0 0,0 0 0 0 0,-1 2 0 0 0,0 1 0 0 0,-1 2-1 0 0,25 14 1 0 0,-39-19-24 0 0,0 0 0 0 0,0 1 0 0 0,-1 0 0 0 0,0 0 0 0 0,13 17 0 0 0,-17-19-23 0 0,0 1 1 0 0,0 0-1 0 0,-1 0 1 0 0,-1 1-1 0 0,1-1 0 0 0,-1 1 1 0 0,0 0-1 0 0,-1 0 1 0 0,3 10-1 0 0,-4-12-14 0 0,-1 1 1 0 0,1-1-1 0 0,-1 0 0 0 0,0 0 0 0 0,0 1 0 0 0,-1-1 1 0 0,0 0-1 0 0,0 0 0 0 0,0 0 0 0 0,-1 1 1 0 0,0-1-1 0 0,0-1 0 0 0,0 1 0 0 0,-1 0 1 0 0,0-1-1 0 0,0 1 0 0 0,-1-1 0 0 0,1 0 0 0 0,-1 0 1 0 0,0 0-1 0 0,-6 5 0 0 0,2-3 23 0 0,0 0 0 0 0,-1-1 0 0 0,0 0 0 0 0,0 0 0 0 0,0-1 0 0 0,0-1-1 0 0,-1 1 1 0 0,0-1 0 0 0,0-1 0 0 0,0 0 0 0 0,-20 3 0 0 0,-8 0 32 0 0,-77 1 1 0 0,99-7-127 0 0,0-1 0 0 0,1-1 0 0 0,-1 0 0 0 0,0-1 0 0 0,1-1 0 0 0,-1 0 0 0 0,-23-11 0 0 0,35 13-261 0 0,1 1 1 0 0,0-1 0 0 0,-1 0 0 0 0,1 0-1 0 0,0 0 1 0 0,0-1 0 0 0,0 1 0 0 0,-3-4-1 0 0,1-2-1029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0.099"/>
    </inkml:context>
    <inkml:brush xml:id="br0">
      <inkml:brushProperty name="width" value="0.05" units="cm"/>
      <inkml:brushProperty name="height" value="0.05" units="cm"/>
      <inkml:brushProperty name="color" value="#333333"/>
    </inkml:brush>
  </inkml:definitions>
  <inkml:trace contextRef="#ctx0" brushRef="#br0">151 0 11975 0 0,'-32'89'1881'0'0,"-32"86"6702"0"0,58-161-8814 0 0,-23 62 1768 0 0,14-25-8519 0 0,11-35-222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0.437"/>
    </inkml:context>
    <inkml:brush xml:id="br0">
      <inkml:brushProperty name="width" value="0.05" units="cm"/>
      <inkml:brushProperty name="height" value="0.05" units="cm"/>
      <inkml:brushProperty name="color" value="#333333"/>
    </inkml:brush>
  </inkml:definitions>
  <inkml:trace contextRef="#ctx0" brushRef="#br0">1 81 13991 0 0,'0'0'1268'0'0,"1"2"-1041"0"0,6 10 813 0 0,0 2-1 0 0,0-1 1 0 0,-1 1 0 0 0,-1 0 0 0 0,7 27-1 0 0,-5-4 1070 0 0,4 44 0 0 0,-7 60 653 0 0,-4-105-2099 0 0,0-34-52 0 0,18-54-442 0 0,-3 10-197 0 0,15-77-455 0 0,22-64-130 0 0,-49 174 582 0 0,1-1 1 0 0,0 1-1 0 0,1 1 0 0 0,11-16 0 0 0,-15 21 27 0 0,1 1-1 0 0,0-1 0 0 0,0 1 1 0 0,0 0-1 0 0,0 0 1 0 0,0 0-1 0 0,1 0 0 0 0,-1 1 1 0 0,1-1-1 0 0,-1 1 1 0 0,1-1-1 0 0,-1 1 0 0 0,1 0 1 0 0,0 0-1 0 0,0 0 0 0 0,-1 0 1 0 0,1 0-1 0 0,0 1 1 0 0,0-1-1 0 0,5 1 0 0 0,-5 0 7 0 0,-1 1-1 0 0,0 0 0 0 0,1-1 0 0 0,-1 1 1 0 0,1 0-1 0 0,-1 0 0 0 0,0 0 0 0 0,0 1 1 0 0,0-1-1 0 0,0 0 0 0 0,0 1 0 0 0,0 0 1 0 0,0-1-1 0 0,0 1 0 0 0,1 2 0 0 0,4 5 59 0 0,0-1-1 0 0,5 11 1 0 0,-10-16-52 0 0,24 42 372 0 0,-3 1-1 0 0,26 73 1 0 0,-25-60-271 0 0,-18-45-56 0 0,1 0 1 0 0,16 26-1 0 0,-19-34-336 0 0,0 0 0 0 0,1-1-1 0 0,0 1 1 0 0,0-1 0 0 0,0 0 0 0 0,1 0-1 0 0,-1-1 1 0 0,10 6 0 0 0,0-2-1076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0.881"/>
    </inkml:context>
    <inkml:brush xml:id="br0">
      <inkml:brushProperty name="width" value="0.05" units="cm"/>
      <inkml:brushProperty name="height" value="0.05" units="cm"/>
      <inkml:brushProperty name="color" value="#333333"/>
    </inkml:brush>
  </inkml:definitions>
  <inkml:trace contextRef="#ctx0" brushRef="#br0">103 0 8287 0 0,'0'0'639'0'0,"1"2"-415"0"0,10 25 707 0 0,-9-20 354 0 0,0-1-1 0 0,0 1 1 0 0,0 0 0 0 0,-1 0-1 0 0,0 0 1 0 0,0 0-1 0 0,-1 14 1 0 0,-3 9 1304 0 0,-13 57 0 0 0,8-57-2205 0 0,-1-1-1 0 0,-2-1 0 0 0,-25 50 1 0 0,25-55-659 0 0,-6 10-633 0 0,2-15-6658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6:41.301"/>
    </inkml:context>
    <inkml:brush xml:id="br0">
      <inkml:brushProperty name="width" value="0.05" units="cm"/>
      <inkml:brushProperty name="height" value="0.05" units="cm"/>
      <inkml:brushProperty name="color" value="#333333"/>
    </inkml:brush>
  </inkml:definitions>
  <inkml:trace contextRef="#ctx0" brushRef="#br0">0 204 10135 0 0,'12'-2'1079'0'0,"19"-5"2511"0"0,-1 1 0 0 0,50-1 0 0 0,-15 1 109 0 0,-2-5-3696 0 0,-23 3 352 0 0,45-13-49 0 0,-77 18-294 0 0,1 0 0 0 0,-1 0 0 0 0,0-1-1 0 0,1 0 1 0 0,-2-1 0 0 0,1 1 0 0 0,8-8 0 0 0,-13 10-6 0 0,0-1 1 0 0,-1 0 0 0 0,1 0-1 0 0,0 0 1 0 0,-1 0 0 0 0,0 0-1 0 0,0 0 1 0 0,0 0 0 0 0,3-8-1 0 0,-4 10-4 0 0,-1 0-1 0 0,0-1 1 0 0,1 1 0 0 0,-1 0-1 0 0,0 0 1 0 0,0-1-1 0 0,0 1 1 0 0,0 0-1 0 0,0-1 1 0 0,0 1-1 0 0,-1 0 1 0 0,1 0-1 0 0,0-1 1 0 0,-1 1-1 0 0,1 0 1 0 0,-1 0 0 0 0,1 0-1 0 0,-1 0 1 0 0,0-1-1 0 0,1 1 1 0 0,-1 0-1 0 0,0 0 1 0 0,0 0-1 0 0,1 0 1 0 0,-1 0-1 0 0,0 1 1 0 0,0-1-1 0 0,0 0 1 0 0,0 0-1 0 0,-1 1 1 0 0,1-1 0 0 0,-1 0-1 0 0,-6-3 11 0 0,1 1 0 0 0,-1 0 0 0 0,0 0 0 0 0,0 0 0 0 0,0 1 0 0 0,0 1 0 0 0,-11-2 0 0 0,-58 0 104 0 0,74 3-115 0 0,-13 0 94 0 0,-1 1-1 0 0,1 1 1 0 0,0 0-1 0 0,0 1 1 0 0,-1 0-1 0 0,2 1 0 0 0,-1 1 1 0 0,-23 11-1 0 0,32-12-23 0 0,0-1-1 0 0,1 1 1 0 0,-1 1-1 0 0,1-1 1 0 0,0 1-1 0 0,0 0 1 0 0,1 0-1 0 0,-1 1 1 0 0,1 0-1 0 0,0 0 1 0 0,1 0-1 0 0,-1 1 1 0 0,1-1-1 0 0,1 1 1 0 0,-1 0 0 0 0,1 0-1 0 0,0 0 1 0 0,1 0-1 0 0,-1 1 1 0 0,0 8-1 0 0,1-1 30 0 0,0 0 0 0 0,2 0 0 0 0,-1-1 0 0 0,2 1 0 0 0,0 0 0 0 0,1 0 0 0 0,0 0 0 0 0,1-1-1 0 0,1 1 1 0 0,1-1 0 0 0,-1 0 0 0 0,2 0 0 0 0,0-1 0 0 0,1 0 0 0 0,0 0 0 0 0,1 0 0 0 0,15 18 0 0 0,-12-18-315 0 0,0-1 1 0 0,1-1-1 0 0,0 0 1 0 0,0-1 0 0 0,1 0-1 0 0,27 15 1 0 0,-27-18-902 0 0,1 0 1 0 0,1-1-1 0 0,-1-1 1 0 0,1 0-1 0 0,0-1 1 0 0,0 0-1 0 0,23 1 1 0 0,1-3-7707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6.824"/>
    </inkml:context>
    <inkml:brush xml:id="br0">
      <inkml:brushProperty name="width" value="0.05" units="cm"/>
      <inkml:brushProperty name="height" value="0.05" units="cm"/>
      <inkml:brushProperty name="color" value="#333333"/>
    </inkml:brush>
  </inkml:definitions>
  <inkml:trace contextRef="#ctx0" brushRef="#br0">0 40 21623 0 0,'0'0'480'0'0,"17"13"96"0"0,-5-13 16 0 0,1-3 16 0 0,4-1-488 0 0,2 1-120 0 0,-1-2 0 0 0,1 2 0 0 0,3-1 512 0 0,-2 1 72 0 0,0-1 24 0 0,0 1 0 0 0,-1 0-512 0 0,-1-1-96 0 0,1 1 0 0 0,-1-2-7056 0 0,1 0-1392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7.592"/>
    </inkml:context>
    <inkml:brush xml:id="br0">
      <inkml:brushProperty name="width" value="0.05" units="cm"/>
      <inkml:brushProperty name="height" value="0.05" units="cm"/>
      <inkml:brushProperty name="color" value="#333333"/>
    </inkml:brush>
  </inkml:definitions>
  <inkml:trace contextRef="#ctx0" brushRef="#br0">0 183 18055 0 0,'0'0'827'0'0,"2"-1"-22"0"0,32-9 728 0 0,38-17-1 0 0,25-9 2130 0 0,23-5-2462 0 0,-44 14-799 0 0,17-8-5084 0 0,-84 30 2486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7:37.980"/>
    </inkml:context>
    <inkml:brush xml:id="br0">
      <inkml:brushProperty name="width" value="0.05" units="cm"/>
      <inkml:brushProperty name="height" value="0.05" units="cm"/>
      <inkml:brushProperty name="color" value="#333333"/>
    </inkml:brush>
  </inkml:definitions>
  <inkml:trace contextRef="#ctx0" brushRef="#br0">1 0 12895 0 0,'0'0'1172'0'0,"2"1"-966"0"0,2 2 397 0 0,0-1 1 0 0,0 1 0 0 0,0 1-1 0 0,0-1 1 0 0,0 0-1 0 0,0 1 1 0 0,-1 0 0 0 0,0 0-1 0 0,0 0 1 0 0,0 0 0 0 0,0 0-1 0 0,-1 1 1 0 0,1-1 0 0 0,-1 1-1 0 0,2 7 1 0 0,3 8 678 0 0,-2 1-1 0 0,5 31 1 0 0,-4-15-1110 0 0,3 11 32 0 0,18 70-1730 0 0,-17-89 603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8.070"/>
    </inkml:context>
    <inkml:brush xml:id="br0">
      <inkml:brushProperty name="width" value="0.05" units="cm"/>
      <inkml:brushProperty name="height" value="0.05" units="cm"/>
      <inkml:brushProperty name="color" value="#E71224"/>
    </inkml:brush>
  </inkml:definitions>
  <inkml:trace contextRef="#ctx0" brushRef="#br0">448 348 1375 0 0,'2'-1'107'0'0,"7"-2"-414"0"0,-8 2 1054 0 0,0 0 0 0 0,5-4 4483 0 0,-5 4-4483 0 0,-1 0 0 0 0,1 0 0 0 0,0 0 0 0 0,-1 1 0 0 0,1-2 0 0 0,-1 1 0 0 0,1 0 0 0 0,-1 0 0 0 0,0 0 1 0 0,1-2-1 0 0,-1 2 322 0 0,-7-15 1511 0 0,6 13-2222 0 0,-2 0-1 0 0,1 0 1 0 0,0 1-1 0 0,0-1 1 0 0,-1 0 0 0 0,0 1-1 0 0,1-1 1 0 0,-1 1 0 0 0,0 0-1 0 0,0 0 1 0 0,-7-3 0 0 0,0 0 174 0 0,-1 0 1 0 0,-16-4-1 0 0,5 4-127 0 0,0 0 1 0 0,-1 1-1 0 0,1 1 0 0 0,-31 0 0 0 0,39 3-257 0 0,0 1 0 0 0,1 0 0 0 0,-1 1-1 0 0,0 1 1 0 0,1-1 0 0 0,0 2 0 0 0,-1 0-1 0 0,-16 8 1 0 0,23-8-112 0 0,0 0 0 0 0,1 0 0 0 0,-1 1 0 0 0,1 0 0 0 0,0 0 0 0 0,0 0 0 0 0,1 1 0 0 0,-1 0 1 0 0,1 0-1 0 0,1 0 0 0 0,-1 1 0 0 0,1-1 0 0 0,0 1 0 0 0,1 0 0 0 0,-1 1 0 0 0,1-1 0 0 0,1 0 0 0 0,-4 12 0 0 0,5-12-9 0 0,0-1 0 0 0,0 1-1 0 0,1 0 1 0 0,0-1 0 0 0,0 1-1 0 0,0-1 1 0 0,1 1 0 0 0,0-1 0 0 0,0 1-1 0 0,1-1 1 0 0,0 1 0 0 0,0-1 0 0 0,0 0-1 0 0,1 0 1 0 0,-1 0 0 0 0,2 0 0 0 0,-1-1-1 0 0,1 1 1 0 0,0-1 0 0 0,0 0 0 0 0,0 0-1 0 0,7 7 1 0 0,-2-5-70 0 0,0 0 0 0 0,1 0 0 0 0,0-1 0 0 0,0 0-1 0 0,0-1 1 0 0,0 0 0 0 0,1-1 0 0 0,0 0 0 0 0,0 0 0 0 0,0-1 0 0 0,0-1 0 0 0,1 0 0 0 0,-1 0-1 0 0,1-1 1 0 0,-1-1 0 0 0,1 0 0 0 0,15-2 0 0 0,-19 1 11 0 0,1 0-1 0 0,0-1 1 0 0,-1 0 0 0 0,0-1-1 0 0,1 1 1 0 0,-1-2 0 0 0,0 1-1 0 0,-1-1 1 0 0,1-1 0 0 0,-1 1-1 0 0,1-1 1 0 0,-1 0 0 0 0,-1-1-1 0 0,1 0 1 0 0,-1 0 0 0 0,0 0-1 0 0,0-1 1 0 0,-1 0 0 0 0,0 0-1 0 0,0 0 1 0 0,-1 0 0 0 0,0-1-1 0 0,5-12 1 0 0,1-12 101 0 0,-1 0-1 0 0,-2-1 0 0 0,3-33 1 0 0,-2 16 9 0 0,-8 48 705 0 0,1 4-657 0 0,5 12 84 0 0,1 0 0 0 0,-2 0 0 0 0,0 1 1 0 0,-1 0-1 0 0,4 27 0 0 0,-4-20-84 0 0,1-1 1 0 0,9 25-1 0 0,-6-27-248 0 0,-2-1-34 0 0,18 33 0 0 0,-22-47 154 0 0,1 0 0 0 0,-1 0 0 0 0,1-1 0 0 0,0 1 0 0 0,0 0 0 0 0,0-1 0 0 0,1 0 0 0 0,-1 0 0 0 0,1 0 1 0 0,0 0-1 0 0,-1 0 0 0 0,1-1 0 0 0,6 3 0 0 0,-7-4-11 0 0,0 0 0 0 0,-1-1 0 0 0,1 1 0 0 0,0-1 0 0 0,0 0 0 0 0,-1 0 1 0 0,1 0-1 0 0,0 0 0 0 0,0 0 0 0 0,0-1 0 0 0,-1 1 0 0 0,1-1 0 0 0,0 1 0 0 0,-1-1 0 0 0,1 0 0 0 0,0 0 0 0 0,-1-1 0 0 0,1 1 0 0 0,2-3 0 0 0,6-3-93 0 0,0-1 0 0 0,-1 0-1 0 0,9-11 1 0 0,6-3-106 0 0,-20 17 165 0 0,1 1-1 0 0,0 0 1 0 0,12-6 0 0 0,-2 4-54 0 0,-11 7 85 0 0,-2 0-1 0 0,1 0 13 0 0,1 0-1 0 0,-1 0 0 0 0,0 0 1 0 0,0 0-1 0 0,1 1 0 0 0,-1-1 1 0 0,0 1-1 0 0,0 0 0 0 0,0 1 1 0 0,-1-1-1 0 0,7 5 0 0 0,3 5-9 0 0,21 22 0 0 0,-13-12 21 0 0,63 65 262 0 0,-83-86-2 0 0,-4-2-256 0 0,0 0-1 0 0,-1 0 1 0 0,1 0-1 0 0,0 0 1 0 0,0-1-1 0 0,0 1 1 0 0,-5-4-1 0 0,-2-1 30 0 0,2 1-39 0 0,0 0 1 0 0,0 0-1 0 0,1-1 0 0 0,-1 0 1 0 0,1-1-1 0 0,1 1 0 0 0,-1-1 1 0 0,1-1-1 0 0,1 1 1 0 0,-1-1-1 0 0,1 0 0 0 0,1 0 1 0 0,-6-13-1 0 0,0-2-18 0 0,2 1-1 0 0,1-1 1 0 0,1 0-1 0 0,-4-27 1 0 0,7 22-80 0 0,0 1 1 0 0,2-1-1 0 0,3-34 0 0 0,-2 58 91 0 0,1-1 0 0 0,-1 1 0 0 0,1-1-1 0 0,0 1 1 0 0,0-1 0 0 0,1 1-1 0 0,-1 0 1 0 0,1-1 0 0 0,0 1 0 0 0,0 0-1 0 0,0 0 1 0 0,1 0 0 0 0,-1 1 0 0 0,1-1-1 0 0,0 0 1 0 0,0 1 0 0 0,0 0-1 0 0,1 0 1 0 0,-1 0 0 0 0,1 0 0 0 0,-1 0-1 0 0,1 1 1 0 0,0-1 0 0 0,0 1-1 0 0,0 0 1 0 0,1 1 0 0 0,-1-1 0 0 0,0 1-1 0 0,1-1 1 0 0,-1 1 0 0 0,1 1 0 0 0,-1-1-1 0 0,7 0 1 0 0,5 1 6 0 0,0 1 0 0 0,0 0 0 0 0,27 7 0 0 0,46 16 0 0 0,15 3 0 0 0,-83-24-13 0 0,1 0 1 0 0,-1-1-1 0 0,1-2 0 0 0,-1 0 1 0 0,37-5-1 0 0,-45 3 6 0 0,1-1 0 0 0,-1 0 0 0 0,0-1 0 0 0,0-1 0 0 0,0 0 1 0 0,-1 0-1 0 0,0-1 0 0 0,0-1 0 0 0,0 0 0 0 0,11-10 0 0 0,-22 16 7 0 0,15-11-1 0 0,-1-2 0 0 0,18-19 0 0 0,-30 30 2 0 0,0 0 0 0 0,0-1 0 0 0,-1 0 0 0 0,1 0-1 0 0,-1 0 1 0 0,1 0 0 0 0,-1 0 0 0 0,0 0-1 0 0,-1-1 1 0 0,1 1 0 0 0,-1-1 0 0 0,0 1 0 0 0,0-1-1 0 0,0 0 1 0 0,-1 1 0 0 0,1-6 0 0 0,-1 9 17 0 0,-1 0 1 0 0,1 0-1 0 0,0 0 1 0 0,0 0-1 0 0,0 0 1 0 0,-1 0-1 0 0,1 0 1 0 0,0 0-1 0 0,-1 0 1 0 0,1 0-1 0 0,-1 0 1 0 0,1 0-1 0 0,-1 0 0 0 0,1 0 1 0 0,-1 0-1 0 0,0 0 1 0 0,1 1-1 0 0,-1-1 1 0 0,0 0-1 0 0,0 0 1 0 0,0 1-1 0 0,0-1 1 0 0,-1 0-1 0 0,1 0 6 0 0,-1 1-1 0 0,0-1 0 0 0,0 1 0 0 0,1 0 1 0 0,-1-1-1 0 0,0 1 0 0 0,0 0 0 0 0,0 0 1 0 0,1 0-1 0 0,-1 1 0 0 0,0-1 0 0 0,-3 1 1 0 0,-1 1 23 0 0,0 0 0 0 0,0 0 1 0 0,1 0-1 0 0,-1 1 1 0 0,1 0-1 0 0,0 0 1 0 0,-7 5-1 0 0,3 1 7 0 0,0-1 1 0 0,1 1-1 0 0,0 1 0 0 0,1 0 1 0 0,0 0-1 0 0,0 0 0 0 0,1 1 1 0 0,-10 22-1 0 0,10-15-10 0 0,0 0-1 0 0,1 0 1 0 0,0 0-1 0 0,2 1 1 0 0,-2 22 0 0 0,4-30-35 0 0,1-1 0 0 0,0 1 0 0 0,1-1 1 0 0,1 1-1 0 0,0-1 0 0 0,0 1 0 0 0,1-1 0 0 0,0 0 1 0 0,0 0-1 0 0,1 0 0 0 0,1-1 0 0 0,8 15 0 0 0,-6-14 0 0 0,0 1 0 0 0,1-1 0 0 0,1-1 0 0 0,0 1 0 0 0,0-2 0 0 0,0 1 0 0 0,1-1-1 0 0,1 0 1 0 0,-1-1 0 0 0,14 6 0 0 0,-3-3-437 0 0,2 0 0 0 0,-1-2 0 0 0,2-1 1 0 0,-1-1-1 0 0,0 0 0 0 0,1-2 0 0 0,0-1 0 0 0,42 0 0 0 0,-16-2-1601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9.257"/>
    </inkml:context>
    <inkml:brush xml:id="br0">
      <inkml:brushProperty name="width" value="0.05" units="cm"/>
      <inkml:brushProperty name="height" value="0.05" units="cm"/>
      <inkml:brushProperty name="color" value="#E71224"/>
    </inkml:brush>
  </inkml:definitions>
  <inkml:trace contextRef="#ctx0" brushRef="#br0">0 39 11663 0 0,'0'0'1054'0'0,"10"-5"4827"0"0,-8 6-5676 0 0,1-1 0 0 0,-1 0 0 0 0,0 1 0 0 0,0-1 0 0 0,0 1 0 0 0,0 0 0 0 0,0 0 1 0 0,0 0-1 0 0,0 0 0 0 0,-1 0 0 0 0,1 0 0 0 0,0 0 0 0 0,0 1 0 0 0,-1-1 0 0 0,1 0 0 0 0,-1 1 0 0 0,1 0 0 0 0,-1-1 1 0 0,0 1-1 0 0,0 0 0 0 0,0 0 0 0 0,0-1 0 0 0,2 4 0 0 0,2 6 415 0 0,0 1 0 0 0,6 23 0 0 0,-6-19-124 0 0,72 239 2515 0 0,-72-234-2862 0 0,-5-20 166 0 0,0-3-248 0 0,7-64 11 0 0,8-54-310 0 0,-8 90 97 0 0,16-44 0 0 0,-17 59 91 0 0,0 0-1 0 0,2 0 0 0 0,-1 1 1 0 0,16-21-1 0 0,-21 32 49 0 0,0 1 0 0 0,0 0-1 0 0,0-1 1 0 0,0 1 0 0 0,0 0 0 0 0,1 1 0 0 0,-1-1-1 0 0,1 0 1 0 0,-1 1 0 0 0,1-1 0 0 0,0 1 0 0 0,-1 0-1 0 0,1 0 1 0 0,0 0 0 0 0,0 0 0 0 0,0 0 0 0 0,0 0-1 0 0,0 1 1 0 0,0 0 0 0 0,-1-1 0 0 0,1 1 0 0 0,0 0-1 0 0,0 1 1 0 0,0-1 0 0 0,0 0 0 0 0,0 1 0 0 0,0 0-1 0 0,0 0 1 0 0,0 0 0 0 0,0 0 0 0 0,-1 0 0 0 0,6 3-1 0 0,0 1 88 0 0,0 0 0 0 0,-1 0-1 0 0,1 0 1 0 0,-1 1-1 0 0,-1 0 1 0 0,1 1 0 0 0,-1 0-1 0 0,0 0 1 0 0,9 15-1 0 0,-4-4 75 0 0,0 1 0 0 0,-2 0 0 0 0,8 23 0 0 0,62 207-1459 0 0,-74-229-2810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9.663"/>
    </inkml:context>
    <inkml:brush xml:id="br0">
      <inkml:brushProperty name="width" value="0.05" units="cm"/>
      <inkml:brushProperty name="height" value="0.05" units="cm"/>
      <inkml:brushProperty name="color" value="#E71224"/>
    </inkml:brush>
  </inkml:definitions>
  <inkml:trace contextRef="#ctx0" brushRef="#br0">0 280 13823 0 0,'0'0'4567'0'0,"8"-2"-1346"0"0,138-35-1038 0 0,-120 29-2239 0 0,-1-2-1 0 0,0-1 1 0 0,36-21-1 0 0,-52 26 5 0 0,0 0-1 0 0,-1-1 0 0 0,1-1 0 0 0,-1 1 0 0 0,0-1 1 0 0,-1 0-1 0 0,8-12 0 0 0,-13 17 41 0 0,0 0 0 0 0,0-1 1 0 0,0 1-1 0 0,0-1 0 0 0,-1 0 0 0 0,0 0 0 0 0,0 1 1 0 0,0-1-1 0 0,0 0 0 0 0,0-5 0 0 0,-1 6 22 0 0,0 1 1 0 0,0-1-1 0 0,0 1 0 0 0,-1-1 0 0 0,1 1 0 0 0,-1 0 0 0 0,0-1 1 0 0,1 1-1 0 0,-1-1 0 0 0,0 1 0 0 0,-1 0 0 0 0,1 0 0 0 0,0 0 1 0 0,-1 0-1 0 0,1 0 0 0 0,-1 0 0 0 0,-2-3 0 0 0,1 3 72 0 0,1 0 0 0 0,-1 0 0 0 0,0 0-1 0 0,0 0 1 0 0,0 0 0 0 0,0 1 0 0 0,0-1 0 0 0,0 1-1 0 0,0 0 1 0 0,0 0 0 0 0,0 0 0 0 0,-1 0 0 0 0,1 1 0 0 0,0-1-1 0 0,-1 1 1 0 0,1 0 0 0 0,-1 0 0 0 0,1 0 0 0 0,0 1-1 0 0,-1-1 1 0 0,1 1 0 0 0,0 0 0 0 0,-1-1 0 0 0,1 1-1 0 0,0 1 1 0 0,-4 1 0 0 0,-1 1 145 0 0,0 0-1 0 0,1 0 1 0 0,-1 1 0 0 0,1 0 0 0 0,0 0-1 0 0,0 0 1 0 0,1 1 0 0 0,-12 13-1 0 0,9-6-10 0 0,0 0 0 0 0,1 1-1 0 0,1-1 1 0 0,0 2-1 0 0,1-1 1 0 0,1 0 0 0 0,-7 28-1 0 0,5-12 106 0 0,2 0-1 0 0,-2 61 1 0 0,6-72-278 0 0,2-1 0 0 0,0 1 0 0 0,1-1 0 0 0,0 1 0 0 0,2-1 0 0 0,10 32 0 0 0,-12-43-59 0 0,1 0-1 0 0,1 0 1 0 0,-1 0 0 0 0,1-1 0 0 0,0 1-1 0 0,0-1 1 0 0,1 0 0 0 0,0 0 0 0 0,0 0-1 0 0,1-1 1 0 0,-1 1 0 0 0,1-2 0 0 0,0 1-1 0 0,0 0 1 0 0,1-1 0 0 0,-1 0 0 0 0,1-1-1 0 0,14 6 1 0 0,-12-6-209 0 0,0-1 0 0 0,0 0 0 0 0,0-1 0 0 0,1 0 0 0 0,-1 0 0 0 0,0-1 0 0 0,1 0 0 0 0,-1 0 0 0 0,0-1 0 0 0,12-3-1 0 0,-11 2-655 0 0,0-1-1 0 0,0 0 0 0 0,0-1 0 0 0,0 0 0 0 0,11-7 0 0 0,-1-2-1215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0.139"/>
    </inkml:context>
    <inkml:brush xml:id="br0">
      <inkml:brushProperty name="width" value="0.05" units="cm"/>
      <inkml:brushProperty name="height" value="0.05" units="cm"/>
      <inkml:brushProperty name="color" value="#E71224"/>
    </inkml:brush>
  </inkml:definitions>
  <inkml:trace contextRef="#ctx0" brushRef="#br0">0 24 2759 0 0,'10'-2'22587'0'0,"-8"4"-22408"0"0,1 1 0 0 0,0-1 0 0 0,-1 1 0 0 0,0 0 0 0 0,0 0 0 0 0,0 0 0 0 0,0 0 0 0 0,0 0 0 0 0,0 1 0 0 0,-1-1 0 0 0,1 0 0 0 0,-1 1 0 0 0,1 6 0 0 0,1 6 513 0 0,2 31 0 0 0,-1-7-45 0 0,0-19-448 0 0,-1 0-23 0 0,0-1-1 0 0,2 0 1 0 0,7 21 0 0 0,-10-37-178 0 0,-1 1 0 0 0,1-1-1 0 0,0 1 1 0 0,1-1 0 0 0,-1 0 0 0 0,1 0 0 0 0,0 0-1 0 0,0 0 1 0 0,0-1 0 0 0,0 1 0 0 0,1-1 0 0 0,-1 0-1 0 0,1 0 1 0 0,0 0 0 0 0,0 0 0 0 0,0 0-1 0 0,1-1 1 0 0,6 3 0 0 0,-8-4-21 0 0,0 0 0 0 0,0-1 0 0 0,0 0 0 0 0,0 1 1 0 0,1-1-1 0 0,-1 0 0 0 0,0 0 0 0 0,0-1 0 0 0,0 1 0 0 0,0-1 0 0 0,0 1 0 0 0,0-1 0 0 0,0 0 1 0 0,0 0-1 0 0,0 0 0 0 0,0-1 0 0 0,-1 1 0 0 0,1-1 0 0 0,0 1 0 0 0,-1-1 0 0 0,1 0 0 0 0,-1 0 1 0 0,1 0-1 0 0,2-3 0 0 0,0-1-29 0 0,-1 1 1 0 0,1-1-1 0 0,-1 0 1 0 0,0 0-1 0 0,0-1 0 0 0,-1 1 1 0 0,0-1-1 0 0,0 0 1 0 0,3-9-1 0 0,4-28-102 0 0,5-60 1 0 0,-3 11 28 0 0,-9 85 171 0 0,-3 6-24 0 0,1-1 1 0 0,-1 1-1 0 0,1 0 0 0 0,-1-1 0 0 0,0 1 1 0 0,0-1-1 0 0,0-3 0 0 0,6 27 229 0 0,-2-8-166 0 0,10 43 288 0 0,1-1 1 0 0,36 82-1 0 0,-47-126-373 0 0,2-1 0 0 0,0 1 0 0 0,0-1 0 0 0,0-1 0 0 0,1 1 0 0 0,1-1 0 0 0,0 0 0 0 0,0-1 0 0 0,13 11 0 0 0,-20-18-39 0 0,1 0-1 0 0,-1 0 0 0 0,0-1 1 0 0,1 1-1 0 0,-1 0 1 0 0,1-1-1 0 0,-1 1 1 0 0,0-1-1 0 0,1 1 1 0 0,0-1-1 0 0,-1 0 1 0 0,1 1-1 0 0,-1-1 1 0 0,1 0-1 0 0,-1 0 1 0 0,1 0-1 0 0,-1 0 1 0 0,1 0-1 0 0,0-1 1 0 0,1 0-1 0 0,-1 1-109 0 0,0-1 1 0 0,0-1-1 0 0,-1 1 0 0 0,1 0 0 0 0,0 0 1 0 0,0-1-1 0 0,-1 1 0 0 0,1-1 1 0 0,-1 1-1 0 0,1-1 0 0 0,-1 0 0 0 0,2-3 1 0 0,3-5-619 0 0,-1 0 0 0 0,-1-1 0 0 0,0 0 0 0 0,4-15 0 0 0,-7 22 616 0 0,5-22-2834 0 0,0 0-4929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0.488"/>
    </inkml:context>
    <inkml:brush xml:id="br0">
      <inkml:brushProperty name="width" value="0.05" units="cm"/>
      <inkml:brushProperty name="height" value="0.05" units="cm"/>
      <inkml:brushProperty name="color" value="#E71224"/>
    </inkml:brush>
  </inkml:definitions>
  <inkml:trace contextRef="#ctx0" brushRef="#br0">9 0 9215 0 0,'-1'1'11432'0'0,"0"2"-11249"0"0,0 0-1 0 0,-1 0 1 0 0,1 0-1 0 0,1 0 0 0 0,-1 0 1 0 0,0 0-1 0 0,1 0 1 0 0,-1 0-1 0 0,1 0 1 0 0,0 0-1 0 0,0 0 1 0 0,1 0-1 0 0,-1 0 0 0 0,1 4 1 0 0,2 7 234 0 0,10 26 0 0 0,-4-12 123 0 0,22 79 704 0 0,21 152 1 0 0,-36-96-1842 0 0,-14-93-8144 0 0,-2-54 1023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1.142"/>
    </inkml:context>
    <inkml:brush xml:id="br0">
      <inkml:brushProperty name="width" value="0.05" units="cm"/>
      <inkml:brushProperty name="height" value="0.05" units="cm"/>
      <inkml:brushProperty name="color" value="#E71224"/>
    </inkml:brush>
  </inkml:definitions>
  <inkml:trace contextRef="#ctx0" brushRef="#br0">0 248 8287 0 0,'0'0'756'0'0,"2"-1"-622"0"0,4-4 419 0 0,0 1 1 0 0,1 1 0 0 0,0-1-1 0 0,-1 1 1 0 0,1 0 0 0 0,0 1-1 0 0,1 0 1 0 0,-1 0 0 0 0,0 0-1 0 0,1 1 1 0 0,-1 0 0 0 0,0 1-1 0 0,1-1 1 0 0,-1 1 0 0 0,1 1-1 0 0,7 1 1 0 0,-2 0 468 0 0,0 0-1 0 0,0 1 1 0 0,0 1-1 0 0,16 6 1 0 0,-17-5-821 0 0,-1 1 1 0 0,13 8 0 0 0,-7-3 220 0 0,0 1 1 0 0,-1 1 0 0 0,-1 0-1 0 0,0 1 1 0 0,-1 1 0 0 0,0 1-1 0 0,-2 0 1 0 0,14 20 0 0 0,-22-27-165 0 0,-3-8 1056 0 0,-2-2-1241 0 0,-2-1-60 0 0,0-1-1 0 0,0 0 1 0 0,0 0-1 0 0,0 0 1 0 0,1 0 0 0 0,-1 0-1 0 0,1-1 1 0 0,0 1-1 0 0,0-1 1 0 0,0 0 0 0 0,1 1-1 0 0,-1-1 1 0 0,1 0-1 0 0,0 0 1 0 0,-1-8-1 0 0,-1 0-20 0 0,2 0 0 0 0,0 0 0 0 0,0-1-1 0 0,2-15 1 0 0,-1 18-120 0 0,1 0 0 0 0,1 0 0 0 0,-1 0 1 0 0,2 0-1 0 0,-1 0 0 0 0,1 0 0 0 0,1 1 0 0 0,0-1 0 0 0,0 1 1 0 0,1 0-1 0 0,0 0 0 0 0,1 0 0 0 0,0 1 0 0 0,0 0 0 0 0,0 0 0 0 0,1 1 1 0 0,8-8-1 0 0,1 2 44 0 0,0 1-1 0 0,1 1 1 0 0,1 0 0 0 0,-1 1 0 0 0,2 1 0 0 0,-1 1 0 0 0,1 0 0 0 0,22-5-1 0 0,-26 10 33 0 0,1-1 0 0 0,-1 2-1 0 0,1 0 1 0 0,0 1-1 0 0,-1 1 1 0 0,1 0-1 0 0,0 1 1 0 0,0 1-1 0 0,-1 0 1 0 0,1 1 0 0 0,14 5-1 0 0,-19-4 57 0 0,0 0 1 0 0,0 0-1 0 0,-1 1 0 0 0,0 0 0 0 0,0 1 1 0 0,0 0-1 0 0,0 1 0 0 0,-1 0 1 0 0,0 0-1 0 0,-1 1 0 0 0,0 0 0 0 0,0 1 1 0 0,-1-1-1 0 0,7 12 0 0 0,-11-17-4 0 0,3 12-13 0 0,-6-13-69 0 0,-8 1-254 0 0,7-2 315 0 0,0-1-1 0 0,1 1 1 0 0,-1-1-1 0 0,0 0 1 0 0,0 1 0 0 0,0-1-1 0 0,0 0 1 0 0,0 1 0 0 0,1-1-1 0 0,-1 0 1 0 0,0 0-1 0 0,0 0 1 0 0,0 0 0 0 0,0 0-1 0 0,0 0 1 0 0,0 0-1 0 0,-1-1 1 0 0,-18-5-292 0 0,18 5 321 0 0,0 0-1 0 0,-1 0 1 0 0,1 0 0 0 0,0 0-1 0 0,-1 1 1 0 0,1-1 0 0 0,-1 1-1 0 0,1-1 1 0 0,-1 1-1 0 0,1 0 1 0 0,-1 0 0 0 0,1 0-1 0 0,-1 0 1 0 0,1 1 0 0 0,-1-1-1 0 0,1 1 1 0 0,-1-1-1 0 0,-2 2 1 0 0,-4 3 304 0 0,-1 1 1 0 0,1 0-1 0 0,0 1 0 0 0,1 0 1 0 0,-1 0-1 0 0,1 0 0 0 0,1 1 1 0 0,-13 17-1 0 0,12-13-50 0 0,0 0-1 0 0,1 1 1 0 0,0 0 0 0 0,1 0-1 0 0,1 0 1 0 0,-6 19 0 0 0,10-25-230 0 0,-1 0 0 0 0,2 0 0 0 0,-1-1 1 0 0,1 1-1 0 0,0 0 0 0 0,0 0 1 0 0,0 0-1 0 0,1-1 0 0 0,0 1 0 0 0,1 0 1 0 0,0-1-1 0 0,0 1 0 0 0,0-1 0 0 0,0 1 1 0 0,1-1-1 0 0,0 0 0 0 0,5 6 0 0 0,-6-9-43 0 0,0 1 0 0 0,1-1 0 0 0,0 0 0 0 0,-1 0 0 0 0,2 0 0 0 0,-1 0 0 0 0,0 0 0 0 0,0-1 0 0 0,1 1 0 0 0,-1-1 0 0 0,1 0 0 0 0,0 0 0 0 0,0 0 0 0 0,0-1 0 0 0,0 1 0 0 0,0-1 0 0 0,0 0 0 0 0,0 0 0 0 0,0 0 0 0 0,0-1 0 0 0,1 1 0 0 0,-1-1 0 0 0,0 0 0 0 0,0 0 0 0 0,1-1 0 0 0,-1 1 0 0 0,0-1 0 0 0,5-1 0 0 0,-2-1-130 0 0,0 1 1 0 0,0-1-1 0 0,0 0 1 0 0,-1-1-1 0 0,1 1 1 0 0,-1-1-1 0 0,0-1 1 0 0,0 1-1 0 0,0-1 1 0 0,0 0-1 0 0,-1-1 0 0 0,0 1 1 0 0,0-1-1 0 0,-1 0 1 0 0,5-7-1 0 0,4-10-425 0 0,-1 1-1 0 0,-2-2 1 0 0,9-26-1 0 0,-8 21 273 0 0,0-14-150 0 0,-3 10 218 0 0,-8 31 1210 0 0,2 3-903 0 0,-1 0-1 0 0,1 0 0 0 0,-1 0 1 0 0,0 0-1 0 0,1 0 0 0 0,-1 0 0 0 0,0 1 1 0 0,0-1-1 0 0,2 2 0 0 0,-1 0 35 0 0,54 67 1223 0 0,-4-3-631 0 0,-44-58-692 0 0,0 0 0 0 0,1-1-1 0 0,1 0 1 0 0,19 13-1 0 0,-28-20-447 0 0,1-2-167 0 0,-1 1 369 0 0,1-1 0 0 0,-1 0 0 0 0,1 0 0 0 0,-1 0 1 0 0,1 0-1 0 0,-1 0 0 0 0,0 0 0 0 0,1 0 0 0 0,-1-1 0 0 0,0 1 0 0 0,0 0 0 0 0,0-1 0 0 0,0 1 0 0 0,0-1 1 0 0,0 1-1 0 0,1-3 0 0 0,0-2-812 0 0,0 0 1 0 0,-1 0 0 0 0,2-8 0 0 0,1-10-1372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1.493"/>
    </inkml:context>
    <inkml:brush xml:id="br0">
      <inkml:brushProperty name="width" value="0.05" units="cm"/>
      <inkml:brushProperty name="height" value="0.05" units="cm"/>
      <inkml:brushProperty name="color" value="#E71224"/>
    </inkml:brush>
  </inkml:definitions>
  <inkml:trace contextRef="#ctx0" brushRef="#br0">6 0 5983 0 0,'0'0'464'0'0,"-1"2"-305"0"0,0 9 2387 0 0,-1 0 0 0 0,1 0 0 0 0,1 0 0 0 0,0 0 1 0 0,0 0-1 0 0,4 21 0 0 0,-1-12-1855 0 0,4 41 1183 0 0,27 100-1 0 0,-18-105-1496 0 0,3-2-1 0 0,2 0 0 0 0,52 96 0 0 0,-67-139-515 0 0,1 0 0 0 0,1 0 0 0 0,0 0-1 0 0,0-1 1 0 0,10 9 0 0 0,-13-15-126 0 0,-1-1 0 0 0,0 1 0 0 0,1-1 0 0 0,-1 0 0 0 0,1 0 0 0 0,0-1 0 0 0,0 1 0 0 0,0-1 0 0 0,0 0 0 0 0,1 0 0 0 0,-1-1 0 0 0,0 0 0 0 0,1 0 0 0 0,8 1 0 0 0,12-3-1322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6.643"/>
    </inkml:context>
    <inkml:brush xml:id="br0">
      <inkml:brushProperty name="width" value="0.05" units="cm"/>
      <inkml:brushProperty name="height" value="0.05" units="cm"/>
      <inkml:brushProperty name="color" value="#E71224"/>
    </inkml:brush>
  </inkml:definitions>
  <inkml:trace contextRef="#ctx0" brushRef="#br0">378 0 13359 0 0,'0'0'1027'0'0,"-1"1"-670"0"0,-1-1 90 0 0,-1 1 0 0 0,1 0 0 0 0,0 0 0 0 0,-1 0-1 0 0,1 0 1 0 0,0 0 0 0 0,0 0 0 0 0,0 1 0 0 0,0-1 0 0 0,0 1-1 0 0,-2 1 1 0 0,-6 5 1389 0 0,4-4-1408 0 0,-96 63 4576 0 0,62-39-3923 0 0,-64 58 0 0 0,90-72-980 0 0,0 0 1 0 0,-12 19-1 0 0,22-27-62 0 0,0 0 0 0 0,0 0 1 0 0,0 0-1 0 0,1 1 1 0 0,0 0-1 0 0,0 0 0 0 0,1-1 1 0 0,0 1-1 0 0,-2 8 0 0 0,4-3-24 0 0,4-2-15 0 0,-3-9-18 0 0,1 0-1 0 0,-1 0 1 0 0,0 0 0 0 0,1 0-1 0 0,-1 0 1 0 0,1 0 0 0 0,-1 0-1 0 0,1-1 1 0 0,-1 1 0 0 0,1 0-1 0 0,-1-1 1 0 0,1 0 0 0 0,0 1-1 0 0,3-1 1 0 0,27 1-426 0 0,-23-1 347 0 0,36-1-299 0 0,40 1-94 0 0,-75 1 477 0 0,0 0 1 0 0,1 1-1 0 0,-1 0 0 0 0,0 1 0 0 0,-1 0 0 0 0,12 5 0 0 0,-13-5 11 0 0,0 1 0 0 0,-1 0 0 0 0,1 0-1 0 0,-1 1 1 0 0,0 0 0 0 0,-1 0 0 0 0,1 1 0 0 0,-1 0 0 0 0,0 0-1 0 0,-1 0 1 0 0,1 1 0 0 0,-1 0 0 0 0,0 0 0 0 0,-1 0 0 0 0,0 0 0 0 0,0 1-1 0 0,0 0 1 0 0,-1 0 0 0 0,0 0 0 0 0,1 10 0 0 0,-2-7 93 0 0,0 0 1 0 0,-1 0-1 0 0,-1 1 1 0 0,1-1-1 0 0,-2 0 1 0 0,0 0-1 0 0,0 0 1 0 0,-5 18 0 0 0,4-21 9 0 0,-1 0 0 0 0,0 0 0 0 0,0 0 0 0 0,-1-1 0 0 0,1 1 0 0 0,-2-1 0 0 0,1 0 1 0 0,-1 0-1 0 0,0 0 0 0 0,0-1 0 0 0,-13 12 0 0 0,14-15-70 0 0,0 0 0 0 0,-1-1 0 0 0,1 0 0 0 0,-1 1 0 0 0,0-1 0 0 0,1-1 0 0 0,-1 1 0 0 0,0-1 0 0 0,0 0 0 0 0,0 0 0 0 0,0 0 0 0 0,0-1 0 0 0,-1 1 0 0 0,1-1 0 0 0,0-1 0 0 0,-8 0 0 0 0,4-1-136 0 0,-1 1 0 0 0,1-2 0 0 0,0 1 0 0 0,0-1 0 0 0,0 0 0 0 0,1-1 0 0 0,-1 0-1 0 0,-9-7 1 0 0,16 10-134 0 0,-1-1-1 0 0,1 1 0 0 0,0-1 0 0 0,0 0 1 0 0,0 0-1 0 0,0 0 0 0 0,0 0 0 0 0,1 0 1 0 0,-1 0-1 0 0,0 0 0 0 0,1-1 0 0 0,0 1 0 0 0,-1-1 1 0 0,1 1-1 0 0,0-1 0 0 0,-1-2 0 0 0,2-9-1433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6.988"/>
    </inkml:context>
    <inkml:brush xml:id="br0">
      <inkml:brushProperty name="width" value="0.05" units="cm"/>
      <inkml:brushProperty name="height" value="0.05" units="cm"/>
      <inkml:brushProperty name="color" value="#E71224"/>
    </inkml:brush>
  </inkml:definitions>
  <inkml:trace contextRef="#ctx0" brushRef="#br0">39 85 10135 0 0,'0'0'778'0'0,"10"-2"7648"0"0,-13 18-3801 0 0,-9 8-3079 0 0,7-15-540 0 0,5-8-916 0 0,-6 9 569 0 0,1 0-1 0 0,1 1 1 0 0,0-1-1 0 0,-4 17 1 0 0,8-24-595 0 0,-1 0-1 0 0,1 1 1 0 0,0-1 0 0 0,0 0 0 0 0,0 0 0 0 0,0 1 0 0 0,0-1-1 0 0,1 0 1 0 0,0 0 0 0 0,-1 0 0 0 0,1 0 0 0 0,0 0-1 0 0,0 0 1 0 0,1 0 0 0 0,-1 0 0 0 0,1 0 0 0 0,0 0 0 0 0,-1 0-1 0 0,1-1 1 0 0,4 4 0 0 0,-1-1-44 0 0,0-1 0 0 0,0 0-1 0 0,0 0 1 0 0,1-1 0 0 0,0 0 0 0 0,0 0-1 0 0,0 0 1 0 0,0 0 0 0 0,0-1 0 0 0,0 0-1 0 0,1 0 1 0 0,-1-1 0 0 0,1 0 0 0 0,-1 0-1 0 0,1-1 1 0 0,7 0 0 0 0,13 0 60 0 0,-1-2 0 0 0,43-8 0 0 0,68-20-671 0 0,-119 24 490 0 0,0 0 0 0 0,-1 0 0 0 0,0-2 0 0 0,0 0 0 0 0,23-16 0 0 0,-37 22 93 0 0,1-1 0 0 0,-1 0 0 0 0,1 1 0 0 0,-1-2 0 0 0,0 1 0 0 0,0 0 1 0 0,-1-1-1 0 0,1 1 0 0 0,0-1 0 0 0,-1 0 0 0 0,0 0 0 0 0,0 0 0 0 0,0 0 0 0 0,-1 0 1 0 0,1 0-1 0 0,-1 0 0 0 0,0-1 0 0 0,1-6 0 0 0,-2 7 8 0 0,0 0 0 0 0,-1 0 0 0 0,1 0 0 0 0,-1 0 0 0 0,1 0 0 0 0,-1 0 0 0 0,0 0 0 0 0,-1 0 0 0 0,1 0 0 0 0,-1 0 0 0 0,0 0 0 0 0,0 1 0 0 0,0-1 0 0 0,0 1 0 0 0,0-1 0 0 0,-1 1 0 0 0,0 0 0 0 0,1 0 0 0 0,-7-5 0 0 0,1 2 24 0 0,-1 0 0 0 0,0 1 0 0 0,1 0 0 0 0,-2 0 0 0 0,1 1 0 0 0,0 1 0 0 0,-1-1 0 0 0,0 1 0 0 0,1 1 0 0 0,-18-3 0 0 0,-10 2 88 0 0,-56 0-1 0 0,82 3-99 0 0,-105 6 143 0 0,68 3-2797 0 0,34-6 1209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8.100"/>
    </inkml:context>
    <inkml:brush xml:id="br0">
      <inkml:brushProperty name="width" value="0.05" units="cm"/>
      <inkml:brushProperty name="height" value="0.05" units="cm"/>
      <inkml:brushProperty name="color" value="#E71224"/>
    </inkml:brush>
  </inkml:definitions>
  <inkml:trace contextRef="#ctx0" brushRef="#br0">0 1 16151 0 0,'0'0'1462'0'0,"2"0"-1201"0"0,-1 0-93 0 0,1 0 0 0 0,0-1 0 0 0,0 1 0 0 0,-1 0-1 0 0,1 0 1 0 0,0 1 0 0 0,-1-1 0 0 0,1 0 0 0 0,0 1 0 0 0,0-1 0 0 0,-1 1 0 0 0,1-1 0 0 0,-1 1 0 0 0,1 0-1 0 0,-1-1 1 0 0,1 1 0 0 0,1 2 0 0 0,0-1 114 0 0,-1 0 0 0 0,1 1-1 0 0,-1 0 1 0 0,1-1 0 0 0,-1 1 0 0 0,0 0-1 0 0,-1 0 1 0 0,3 4 0 0 0,2 6 523 0 0,-1 0 0 0 0,-1 0 0 0 0,4 19-1 0 0,-7-27-668 0 0,42 278 3150 0 0,-21-108-2645 0 0,-14-124-648 0 0,3 0 0 0 0,1-1 1 0 0,28 71-1 0 0,-5-33-2005 0 0,-16-28-3832 0 0,-15-50-2588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28.865"/>
    </inkml:context>
    <inkml:brush xml:id="br0">
      <inkml:brushProperty name="width" value="0.05" units="cm"/>
      <inkml:brushProperty name="height" value="0.05" units="cm"/>
      <inkml:brushProperty name="color" value="#E71224"/>
    </inkml:brush>
  </inkml:definitions>
  <inkml:trace contextRef="#ctx0" brushRef="#br0">0 457 15175 0 0,'6'-10'293'0'0,"-1"1"-1"0"0,1 0 0 0 0,0 1 1 0 0,1-1-1 0 0,12-11 0 0 0,43-32 272 0 0,-46 39 113 0 0,124-95 2324 0 0,59-49-1717 0 0,-184 144-1221 0 0,-8 8-2 0 0,0-1 1 0 0,0 0-1 0 0,0-1 1 0 0,-1 0 0 0 0,8-10 1716 0 0,-18 27-799 0 0,-2 9-346 0 0,0 0-1 0 0,1 1 1 0 0,-4 35 0 0 0,2 63 569 0 0,7-98-978 0 0,-1-14-213 0 0,-2 247 1397 0 0,5-196-1016 0 0,2 0 0 0 0,17 80 0 0 0,-19-130-383 0 0,0 1 0 0 0,0-1 0 0 0,1 0 0 0 0,0 0-1 0 0,4 8 1 0 0,0-5 2 0 0,1-6-35 0 0,-6-4 10 0 0,-1 0 1 0 0,0-1-1 0 0,0 1 0 0 0,1 0 0 0 0,-1-1 1 0 0,0 1-1 0 0,0-1 0 0 0,1 1 1 0 0,-1-1-1 0 0,0 1 0 0 0,0-1 1 0 0,0 0-1 0 0,0 0 0 0 0,0 0 0 0 0,0 1 1 0 0,0-1-1 0 0,0 0 0 0 0,1-2 1 0 0,15-21-157 0 0,-15 21 151 0 0,16-28-181 0 0,26-65 0 0 0,7-14-300 0 0,-44 97 464 0 0,0 1 0 0 0,1 1 0 0 0,1-1 0 0 0,0 1 1 0 0,0 1-1 0 0,16-14 0 0 0,-24 23 40 0 0,0 0 1 0 0,1 0-1 0 0,-1 0 0 0 0,1 0 1 0 0,-1 0-1 0 0,1 0 0 0 0,-1 1 1 0 0,1-1-1 0 0,0 0 1 0 0,-1 1-1 0 0,1-1 0 0 0,0 1 1 0 0,-1 0-1 0 0,1-1 0 0 0,0 1 1 0 0,0 0-1 0 0,-1 0 0 0 0,1 0 1 0 0,2 1-1 0 0,-1 0 12 0 0,-1-1 1 0 0,1 1-1 0 0,-1 0 1 0 0,1 1-1 0 0,-1-1 1 0 0,1 0-1 0 0,-1 1 0 0 0,0-1 1 0 0,0 1-1 0 0,0 0 1 0 0,3 2-1 0 0,2 4 52 0 0,0 1 0 0 0,0 0 0 0 0,0 1 0 0 0,7 15 0 0 0,8 18 254 0 0,22 68 0 0 0,-9-20-477 0 0,-34-89-16 0 0,0 0-1 0 0,0 0 0 0 0,0 0 1 0 0,0 0-1 0 0,1 0 0 0 0,-1 0 1 0 0,0 0-1 0 0,1 0 0 0 0,0-1 1 0 0,-1 1-1 0 0,1 0 0 0 0,0-1 1 0 0,0 1-1 0 0,0-1 0 0 0,0 0 1 0 0,0 0-1 0 0,0 0 0 0 0,0 0 0 0 0,2 1 1 0 0,-2-2 69 0 0,0 1-1 0 0,1-1 1 0 0,-1 0 0 0 0,0 0 0 0 0,0 0 0 0 0,0 0 0 0 0,0-1-1 0 0,0 1 1 0 0,0 0 0 0 0,1-1 0 0 0,-1 0 0 0 0,0 1 0 0 0,0-1-1 0 0,0 0 1 0 0,-1 0 0 0 0,1 0 0 0 0,0 0 0 0 0,0-1 0 0 0,0 1-1 0 0,-1 0 1 0 0,3-3 0 0 0,9-10-68 0 0,0-1-1 0 0,-1 0 0 0 0,17-28 1 0 0,6-7 431 0 0,4-2 573 0 0,37-67 0 0 0,-60 91-553 0 0,-2-1-1 0 0,-1 0 1 0 0,-1-1 0 0 0,11-43 0 0 0,-22 67-191 0 0,0 0 1 0 0,0 0 0 0 0,0-1-1 0 0,-1 1 1 0 0,0 0-1 0 0,-2-12 1 0 0,2 17-65 0 0,0 0 0 0 0,0-1 0 0 0,0 1 0 0 0,0 0 0 0 0,-1 0 0 0 0,1 0 0 0 0,0-1 0 0 0,-1 1 0 0 0,1 0 0 0 0,-1 0 0 0 0,0 0 0 0 0,1 0 0 0 0,-1 0 0 0 0,0 0 0 0 0,0 0 0 0 0,1 0 0 0 0,-1 0 0 0 0,0 0 0 0 0,0 0 0 0 0,0 1 0 0 0,0-1 1 0 0,0 0-1 0 0,0 0 0 0 0,0 1 0 0 0,-1-1 0 0 0,1 1 0 0 0,0-1 0 0 0,0 1 0 0 0,0 0 0 0 0,0-1 0 0 0,-1 1 0 0 0,1 0 0 0 0,0 0 0 0 0,0 0 0 0 0,-1 0 0 0 0,1 0 0 0 0,0 0 0 0 0,0 0 0 0 0,-1 0 0 0 0,-1 1 0 0 0,-1 1 23 0 0,0-1 0 0 0,-1 1-1 0 0,1 0 1 0 0,1 0 0 0 0,-1 1 0 0 0,0-1 0 0 0,0 1-1 0 0,1 0 1 0 0,0-1 0 0 0,-1 2 0 0 0,1-1 0 0 0,0 0-1 0 0,1 1 1 0 0,-5 6 0 0 0,-2 4 150 0 0,1 0-1 0 0,-10 24 1 0 0,12-24-174 0 0,2-1 0 0 0,-1 1 0 0 0,2 0 0 0 0,0 0 0 0 0,0 0 0 0 0,1 1 0 0 0,1-1 0 0 0,1 1 0 0 0,0-1 0 0 0,0 0 0 0 0,5 24 0 0 0,-3-29-9 0 0,0 0 0 0 0,1 0-1 0 0,0 0 1 0 0,0 0 0 0 0,1 0 0 0 0,0-1 0 0 0,1 0-1 0 0,0 0 1 0 0,0 0 0 0 0,1 0 0 0 0,0-1-1 0 0,0 0 1 0 0,0 0 0 0 0,1 0 0 0 0,0-1 0 0 0,1 0-1 0 0,-1-1 1 0 0,15 9 0 0 0,-7-7-40 0 0,0-1 0 0 0,0 0 0 0 0,1-1-1 0 0,-1-1 1 0 0,1-1 0 0 0,0 0 0 0 0,18 1 0 0 0,4-2-2564 0 0,72-7 0 0 0,-74 1-7259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0.218"/>
    </inkml:context>
    <inkml:brush xml:id="br0">
      <inkml:brushProperty name="width" value="0.05" units="cm"/>
      <inkml:brushProperty name="height" value="0.05" units="cm"/>
      <inkml:brushProperty name="color" value="#E71224"/>
    </inkml:brush>
  </inkml:definitions>
  <inkml:trace contextRef="#ctx0" brushRef="#br0">0 111 8751 0 0,'0'0'11620'0'0,"1"2"-10361"0"0,4 14-379 0 0,0 0 0 0 0,-2 0 1 0 0,1 0-1 0 0,0 22 0 0 0,-1 70 793 0 0,-1-5-722 0 0,-1-89-847 0 0,14 117 1056 0 0,-14-130-900 0 0,4-17-148 0 0,0 4-87 0 0,16-74-12 0 0,25-87-190 0 0,5 39-79 0 0,-41 112 170 0 0,2 0 0 0 0,0 0-1 0 0,27-34 1 0 0,-37 54 73 0 0,0-1 0 0 0,0 1-1 0 0,1 0 1 0 0,-1 0 0 0 0,0 0 0 0 0,1 0 0 0 0,0 0-1 0 0,-1 0 1 0 0,1 1 0 0 0,0-1 0 0 0,0 1 0 0 0,-1 0-1 0 0,1 0 1 0 0,0 0 0 0 0,0 0 0 0 0,1 0 0 0 0,-1 1-1 0 0,0 0 1 0 0,4-1 0 0 0,-5 2 31 0 0,0 0 1 0 0,0-1-1 0 0,0 1 0 0 0,0 0 0 0 0,-1 0 1 0 0,1 1-1 0 0,0-1 0 0 0,0 0 1 0 0,-1 0-1 0 0,1 1 0 0 0,-1-1 1 0 0,1 1-1 0 0,-1 0 0 0 0,0-1 0 0 0,1 1 1 0 0,1 4-1 0 0,-1-3 27 0 0,6 10 146 0 0,0 0 1 0 0,-1 1-1 0 0,0 0 1 0 0,-1 0-1 0 0,7 28 0 0 0,12 77 473 0 0,-21-93-668 0 0,11 46 269 0 0,-13-64-376 0 0,1 0-1 0 0,0-1 0 0 0,0 0 0 0 0,0 1 0 0 0,1-1 0 0 0,0-1 1 0 0,6 8-1 0 0,-9-13-612 0 0,7-7-4871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0.576"/>
    </inkml:context>
    <inkml:brush xml:id="br0">
      <inkml:brushProperty name="width" value="0.05" units="cm"/>
      <inkml:brushProperty name="height" value="0.05" units="cm"/>
      <inkml:brushProperty name="color" value="#E71224"/>
    </inkml:brush>
  </inkml:definitions>
  <inkml:trace contextRef="#ctx0" brushRef="#br0">0 2 17159 0 0,'0'0'1558'0'0,"1"2"-1282"0"0,2 5 577 0 0,-1 0 0 0 0,0 0 0 0 0,0 1 1 0 0,-1-1-1 0 0,0 1 0 0 0,0 7 0 0 0,3 22 1354 0 0,5 14-197 0 0,-4-23-1096 0 0,13 49 0 0 0,-15-69-839 0 0,0 0 0 0 0,0-1 1 0 0,0 0-1 0 0,1 1 1 0 0,0-1-1 0 0,1 0 0 0 0,-1-1 1 0 0,1 1-1 0 0,1-1 1 0 0,10 10-1 0 0,-14-14-71 0 0,0-1 0 0 0,0 1 1 0 0,0-1-1 0 0,0 0 0 0 0,1 0 0 0 0,-1 1 0 0 0,0-1 0 0 0,1-1 1 0 0,-1 1-1 0 0,1 0 0 0 0,-1-1 0 0 0,1 1 0 0 0,-1-1 0 0 0,1 0 1 0 0,-1 0-1 0 0,1 0 0 0 0,0 0 0 0 0,-1 0 0 0 0,1 0 1 0 0,-1-1-1 0 0,1 1 0 0 0,-1-1 0 0 0,1 0 0 0 0,-1 0 0 0 0,1 0 1 0 0,-1 0-1 0 0,0 0 0 0 0,0 0 0 0 0,1-1 0 0 0,-1 1 0 0 0,0-1 1 0 0,0 0-1 0 0,1-1 0 0 0,3-2-78 0 0,-1 0 0 0 0,-1 0 0 0 0,1-1 0 0 0,-1 1 0 0 0,0-1 0 0 0,0 0 0 0 0,0 0 0 0 0,-1-1 0 0 0,0 1 0 0 0,4-13 0 0 0,-4 7 27 0 0,-1 0-1 0 0,-1 0 1 0 0,0 0-1 0 0,-1 0 1 0 0,0 0 0 0 0,-2-20-1 0 0,-19-71-1000 0 0,8 47-2312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1.050"/>
    </inkml:context>
    <inkml:brush xml:id="br0">
      <inkml:brushProperty name="width" value="0.05" units="cm"/>
      <inkml:brushProperty name="height" value="0.05" units="cm"/>
      <inkml:brushProperty name="color" value="#E71224"/>
    </inkml:brush>
  </inkml:definitions>
  <inkml:trace contextRef="#ctx0" brushRef="#br0">0 135 455 0 0,'34'22'19540'0'0,"-28"-14"-17015"0"0,0 7 839 0 0,-5-10-2820 0 0,0 0-1 0 0,-1 0 0 0 0,1 1 0 0 0,-1-1 1 0 0,0 0-1 0 0,-1 8 0 0 0,0-11 10 0 0,3-13-938 0 0,3-27-83 0 0,18-93-1243 0 0,-20 120 1604 0 0,8-22-120 0 0,-11 31 892 0 0,2 3-593 0 0,0-1-1 0 0,0 1 1 0 0,0 0-1 0 0,0 0 1 0 0,0 0-1 0 0,0 0 1 0 0,0 0-1 0 0,0 0 1 0 0,0 0 0 0 0,-1 1-1 0 0,1-1 1 0 0,0 1-1 0 0,1 2 1 0 0,8 5 131 0 0,18 12 54 0 0,-17-11-220 0 0,1-1-1 0 0,0-1 1 0 0,0 0 0 0 0,0-1 0 0 0,1 0 0 0 0,22 7 0 0 0,-35-13-53 0 0,1-1 0 0 0,0 1 0 0 0,0-1 0 0 0,-1 0 0 0 0,1 0 0 0 0,0 1 0 0 0,0-1-1 0 0,-1 0 1 0 0,1-1 0 0 0,0 1 0 0 0,0 0 0 0 0,0 0 0 0 0,-1-1 0 0 0,1 1 0 0 0,0-1 0 0 0,0 1 0 0 0,-1-1 0 0 0,3-1 0 0 0,-1 0-42 0 0,2-1 4 0 0,0 0-1 0 0,-1 0 0 0 0,0-1 0 0 0,0 0 0 0 0,0 1 1 0 0,0-2-1 0 0,0 1 0 0 0,-1 0 0 0 0,6-9 0 0 0,2-3 1 0 0,-6 9 56 0 0,-4 6 473 0 0,16 14 116 0 0,23 33 153 0 0,-26-29-561 0 0,16 16 0 0 0,-25-28-168 0 0,1 0 0 0 0,0 0 1 0 0,0-1-1 0 0,0 1 0 0 0,1-2 1 0 0,12 7-1 0 0,-12-7-68 0 0,0-1-1 0 0,0 0 1 0 0,1 0-1 0 0,-1 0 1 0 0,0-1-1 0 0,1 0 1 0 0,-1-1-1 0 0,9 0 1 0 0,-12 0-352 0 0,0-1 0 0 0,0 1 0 0 0,-1-1 1 0 0,1 0-1 0 0,0 0 0 0 0,0 0 0 0 0,0-1 0 0 0,-1 1 0 0 0,1-1 0 0 0,0 0 0 0 0,-1 0 1 0 0,0 0-1 0 0,1-1 0 0 0,-1 1 0 0 0,0-1 0 0 0,5-5 0 0 0,0-3-8343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1.561"/>
    </inkml:context>
    <inkml:brush xml:id="br0">
      <inkml:brushProperty name="width" value="0.05" units="cm"/>
      <inkml:brushProperty name="height" value="0.05" units="cm"/>
      <inkml:brushProperty name="color" value="#E71224"/>
    </inkml:brush>
  </inkml:definitions>
  <inkml:trace contextRef="#ctx0" brushRef="#br0">0 1 10135 0 0,'0'0'919'0'0,"0"2"-300"0"0,1 9 2178 0 0,-1-1 0 0 0,2 1 0 0 0,2 12 0 0 0,13 33 654 0 0,111 330 1104 0 0,-112-333-4452 0 0,-2 0-1 0 0,13 101 1 0 0,-27-146-130 0 0,0-6-113 0 0,-12-21-2829 0 0,10 12 2436 0 0,-1 1-1 0 0,1-1 1 0 0,1 0 0 0 0,-1 0-1 0 0,1 0 1 0 0,0 0 0 0 0,1 0-1 0 0,0 0 1 0 0,0 0 0 0 0,1-8-1 0 0,0 5-231 0 0,1 0-1 0 0,0 0 0 0 0,1 1 0 0 0,0-1 0 0 0,0 1 0 0 0,8-15 0 0 0,-9 21 753 0 0,0-1 0 0 0,0 1 0 0 0,0 0 0 0 0,1 1 0 0 0,-1-1 0 0 0,1 0 0 0 0,0 1 0 0 0,0-1 0 0 0,0 1 0 0 0,0 0 0 0 0,0 0 0 0 0,0 0 0 0 0,1 1 0 0 0,-1-1 0 0 0,1 1 0 0 0,-1-1 0 0 0,1 1 0 0 0,0 0 0 0 0,-1 1 0 0 0,1-1 0 0 0,0 1 0 0 0,0-1 0 0 0,-1 1 0 0 0,1 0 0 0 0,4 1 0 0 0,-3-1 326 0 0,1 1 0 0 0,-1 0 0 0 0,0 0 0 0 0,1 0 0 0 0,-1 1 1 0 0,0 0-1 0 0,0 0 0 0 0,0 0 0 0 0,0 1 0 0 0,0-1 0 0 0,-1 1 1 0 0,1 0-1 0 0,-1 0 0 0 0,0 1 0 0 0,0 0 0 0 0,6 6 1 0 0,-4-2 91 0 0,-1-1 0 0 0,0 2 0 0 0,0-1 1 0 0,-1 0-1 0 0,0 1 0 0 0,0 0 1 0 0,-1 0-1 0 0,-1 0 0 0 0,1 0 1 0 0,-1 1-1 0 0,-1-1 0 0 0,0 1 1 0 0,0-1-1 0 0,-1 1 0 0 0,0-1 1 0 0,-2 11-1 0 0,0-3 102 0 0,-2-1-1 0 0,-7 25 1 0 0,8-34-388 0 0,0 0 1 0 0,-1 0-1 0 0,1-1 1 0 0,-1 1 0 0 0,0-1-1 0 0,-1 0 1 0 0,0 0-1 0 0,-6 6 1 0 0,6-7-66 0 0,-1-1 0 0 0,0 1 1 0 0,0-1-1 0 0,-1 0 0 0 0,0-1 0 0 0,1 1 1 0 0,-1-1-1 0 0,0-1 0 0 0,0 1 0 0 0,-1-1 1 0 0,1 0-1 0 0,0-1 0 0 0,-1 0 0 0 0,1 0 1 0 0,-1 0-1 0 0,1-1 0 0 0,-1-1 0 0 0,-11-1 0 0 0,12 2-113 0 0,1-1 0 0 0,0 0-1 0 0,0-1 1 0 0,0 0-1 0 0,0 0 1 0 0,0 0-1 0 0,0 0 1 0 0,0-1-1 0 0,1 0 1 0 0,-1-1-1 0 0,1 1 1 0 0,0-1-1 0 0,0 0 1 0 0,0 0-1 0 0,1 0 1 0 0,-1-1-1 0 0,1 0 1 0 0,0 0 0 0 0,0 0-1 0 0,1 0 1 0 0,0 0-1 0 0,-4-8 1 0 0,6 11-151 0 0,0 0 1 0 0,1-1-1 0 0,-1 1 1 0 0,1 0-1 0 0,-1-1 1 0 0,1 1 0 0 0,0 0-1 0 0,0-1 1 0 0,0-3-1 0 0,6-11-8452 0 0,0 5-48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2.063"/>
    </inkml:context>
    <inkml:brush xml:id="br0">
      <inkml:brushProperty name="width" value="0.05" units="cm"/>
      <inkml:brushProperty name="height" value="0.05" units="cm"/>
      <inkml:brushProperty name="color" value="#E71224"/>
    </inkml:brush>
  </inkml:definitions>
  <inkml:trace contextRef="#ctx0" brushRef="#br0">1 154 17855 0 0,'0'0'1618'0'0,"10"0"4361"0"0,61-2-2828 0 0,-33 0-3035 0 0,-1-2 1 0 0,57-12-1 0 0,-89 15-148 0 0,0-1-1 0 0,-1 1 1 0 0,0-1-1 0 0,1 0 0 0 0,-1 0 1 0 0,0 0-1 0 0,0 0 0 0 0,0-1 1 0 0,0 1-1 0 0,0-1 1 0 0,-1 0-1 0 0,1-1 0 0 0,-1 1 1 0 0,5-7-1 0 0,-4 2-47 0 0,-5-1 53 0 0,1 8 28 0 0,-1-1-1 0 0,0 1 0 0 0,0 0 0 0 0,0-1 0 0 0,0 1 0 0 0,0 0 1 0 0,0 0-1 0 0,0 0 0 0 0,-1 0 0 0 0,1 0 0 0 0,0 0 0 0 0,0 0 1 0 0,-1 0-1 0 0,1 0 0 0 0,-1 1 0 0 0,1-1 0 0 0,-1 0 0 0 0,1 1 0 0 0,-1-1 1 0 0,1 1-1 0 0,-1 0 0 0 0,1 0 0 0 0,-1-1 0 0 0,0 1 0 0 0,1 0 1 0 0,-1 0-1 0 0,1 0 0 0 0,-1 1 0 0 0,0-1 0 0 0,1 0 0 0 0,-4 2 1 0 0,-2-1 25 0 0,0 1 0 0 0,0 1 0 0 0,0-1 1 0 0,0 1-1 0 0,-10 6 0 0 0,11-5 11 0 0,0 0 1 0 0,1 1-1 0 0,-1-1 1 0 0,1 1-1 0 0,0 0 1 0 0,0 0-1 0 0,1 0 0 0 0,-1 1 1 0 0,1 0-1 0 0,0 0 1 0 0,1 0-1 0 0,0 0 0 0 0,0 1 1 0 0,0-1-1 0 0,0 1 1 0 0,1 0-1 0 0,0-1 1 0 0,1 1-1 0 0,0 0 0 0 0,-1 12 1 0 0,1-10-4 0 0,2-1 1 0 0,-1 0 0 0 0,1 1-1 0 0,0-1 1 0 0,0 0-1 0 0,1 1 1 0 0,1-1-1 0 0,-1 0 1 0 0,1-1 0 0 0,0 1-1 0 0,1 0 1 0 0,0-1-1 0 0,0 0 1 0 0,1 0-1 0 0,0 0 1 0 0,0 0-1 0 0,7 6 1 0 0,-5-6-41 0 0,0-1-1 0 0,1 1 1 0 0,0-2 0 0 0,0 1-1 0 0,1-1 1 0 0,0 0-1 0 0,-1-1 1 0 0,2 0 0 0 0,-1 0-1 0 0,16 3 1 0 0,4-1-231 0 0,0-2 0 0 0,37 1 0 0 0,-7-1-341 0 0,-49-2 483 0 0,1-1 0 0 0,0 1 0 0 0,0 1 0 0 0,-1 0 0 0 0,0 0 0 0 0,14 7 0 0 0,-20-8 125 0 0,1 1 0 0 0,0 0 0 0 0,-1 0 0 0 0,0 0 0 0 0,0 0 0 0 0,0 0 0 0 0,0 1 0 0 0,0 0 0 0 0,-1 0 0 0 0,1 0 0 0 0,-1 0 0 0 0,0 1 0 0 0,0-1-1 0 0,4 11 2600 0 0,-8-17-2538 0 0,1 0 1 0 0,0 1-1 0 0,-1-1 0 0 0,1 0 1 0 0,-1 1-1 0 0,0-1 0 0 0,1 1 1 0 0,-2-3-1 0 0,-4-9 94 0 0,4 6-128 0 0,1-1 0 0 0,0 0 0 0 0,1 0 0 0 0,0-1 0 0 0,0 1 0 0 0,2-13 0 0 0,13-50 9 0 0,-6 32-66 0 0,-3 15-130 0 0,1 0 0 0 0,1 0 0 0 0,1 0 1 0 0,1 1-1 0 0,1 1 0 0 0,1 0 0 0 0,20-28 0 0 0,-1 10-3494 0 0,3 3-3302 0 0,-14 17-2053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3.042"/>
    </inkml:context>
    <inkml:brush xml:id="br0">
      <inkml:brushProperty name="width" value="0.05" units="cm"/>
      <inkml:brushProperty name="height" value="0.05" units="cm"/>
      <inkml:brushProperty name="color" value="#E71224"/>
    </inkml:brush>
  </inkml:definitions>
  <inkml:trace contextRef="#ctx0" brushRef="#br0">253 467 9759 0 0,'1'-3'78'0'0,"1"0"0"0"0,-1 0-1 0 0,1 1 1 0 0,-1-1 0 0 0,1 0 0 0 0,0 1-1 0 0,0 0 1 0 0,0-1 0 0 0,0 1-1 0 0,4-3 1 0 0,-3 3 141 0 0,0-1-1 0 0,-1 0 1 0 0,1 1-1 0 0,-1-1 0 0 0,1-1 1 0 0,2-4 1494 0 0,-9 3 1398 0 0,2 3-2824 0 0,0 1 0 0 0,0 0 1 0 0,1-1-1 0 0,-1 1 1 0 0,0 0-1 0 0,0 0 0 0 0,-1 0 1 0 0,1 0-1 0 0,0 1 0 0 0,0-1 1 0 0,0 1-1 0 0,-1-1 1 0 0,1 1-1 0 0,0 0 0 0 0,0 0 1 0 0,-1 0-1 0 0,1 0 1 0 0,0 0-1 0 0,0 0 0 0 0,-1 0 1 0 0,1 1-1 0 0,-4 1 1 0 0,-2 0 137 0 0,1 0 1 0 0,0 1 0 0 0,0 0-1 0 0,0 0 1 0 0,-12 8-1 0 0,3 1-113 0 0,0 1 0 0 0,1 1-1 0 0,0 0 1 0 0,1 1-1 0 0,1 1 1 0 0,0 0-1 0 0,1 0 1 0 0,1 2-1 0 0,1-1 1 0 0,0 1-1 0 0,1 1 1 0 0,1-1 0 0 0,1 2-1 0 0,-6 24 1 0 0,12-39-302 0 0,0 0 0 0 0,1-1 1 0 0,-1 1-1 0 0,1 0 1 0 0,0 0-1 0 0,0-1 0 0 0,1 1 1 0 0,0 0-1 0 0,-1 0 1 0 0,2-1-1 0 0,1 7 0 0 0,-2-8-6 0 0,0-1 0 0 0,0 1-1 0 0,1-1 1 0 0,-1 0 0 0 0,0 0-1 0 0,1 1 1 0 0,0-1 0 0 0,-1 0-1 0 0,1 0 1 0 0,0-1 0 0 0,0 1-1 0 0,0 0 1 0 0,0-1 0 0 0,0 1-1 0 0,1-1 1 0 0,-1 1 0 0 0,0-1-1 0 0,1 0 1 0 0,-1 0 0 0 0,1 0-1 0 0,4 1 1 0 0,1-2-43 0 0,0 1-1 0 0,0-1 0 0 0,0 0 1 0 0,-1-1-1 0 0,1 1 1 0 0,0-2-1 0 0,0 1 1 0 0,-1-1-1 0 0,1 0 1 0 0,-1-1-1 0 0,1 0 1 0 0,-1 0-1 0 0,7-4 1 0 0,2-2-104 0 0,-2 0 0 0 0,1-1 1 0 0,-1-1-1 0 0,23-21 0 0 0,-27 22-7 0 0,-1 0 0 0 0,0 0 0 0 0,-1-1 0 0 0,0 0 0 0 0,0 0 0 0 0,-1-1 0 0 0,-1 0 0 0 0,0 0 0 0 0,-1 0 0 0 0,0-1 0 0 0,0 0 0 0 0,-2 0 0 0 0,0 0 0 0 0,3-23 0 0 0,-4 15-13 0 0,-2 0 0 0 0,0 0 0 0 0,-4-28 0 0 0,3 38 149 0 0,-1 0 0 0 0,-1 1-1 0 0,0-1 1 0 0,-1 1 0 0 0,0 0 0 0 0,0 0-1 0 0,-1 0 1 0 0,-7-11 0 0 0,8 13 69 0 0,6 4 54 0 0,11 5 135 0 0,-1 1-171 0 0,7-2-77 0 0,0 0-1 0 0,-1-1 0 0 0,1-1 1 0 0,-1 0-1 0 0,1-2 1 0 0,-1 0-1 0 0,33-13 0 0 0,-38 12 0 0 0,1-2 0 0 0,-1 1 0 0 0,-1-2 0 0 0,1 0 0 0 0,-1 0 0 0 0,0-1-1 0 0,-1-1 1 0 0,0 0 0 0 0,-1 0 0 0 0,14-19 0 0 0,-16 18-16 0 0,0-1 0 0 0,-1 1 0 0 0,0-2 0 0 0,-1 1 0 0 0,-1-1 0 0 0,5-14 0 0 0,4-7 37 0 0,-13 33 288 0 0,-1 17 44 0 0,-14 114 807 0 0,3-37-538 0 0,-15 327 1143 0 0,25-323-1639 0 0,5-1 0 0 0,22 129 0 0 0,-21-193-106 0 0,0 2 19 0 0,2-1-1 0 0,1 1 1 0 0,19 51-1 0 0,-26-83-50 0 0,0 1 0 0 0,1 0 1 0 0,-1 0-1 0 0,1-1 0 0 0,0 1 0 0 0,-1-1 0 0 0,1 1 1 0 0,0-1-1 0 0,3 3 0 0 0,-4-4-63 0 0,4-34-468 0 0,-6 26 502 0 0,0-1 1 0 0,0 1-1 0 0,-1-1 1 0 0,-1 1-1 0 0,1-1 0 0 0,-6-10 1 0 0,-26-43-134 0 0,19 36 121 0 0,-28-56-30 0 0,-55-146 0 0 0,93 214 141 0 0,0-1 0 0 0,1 0 0 0 0,-3-20 0 0 0,6 29-41 0 0,1 1 1 0 0,0-1-1 0 0,0 1 0 0 0,0-1 0 0 0,0 1 1 0 0,1-1-1 0 0,-1 0 0 0 0,1 1 0 0 0,1 0 1 0 0,-1-1-1 0 0,0 1 0 0 0,1 0 0 0 0,0 0 1 0 0,0 0-1 0 0,3-4 0 0 0,1-1-38 0 0,1 1 0 0 0,1 0 0 0 0,-1 1 0 0 0,1 0 0 0 0,0 0 0 0 0,1 0 0 0 0,-1 1 0 0 0,1 1 0 0 0,0-1 0 0 0,1 1 0 0 0,17-6 0 0 0,9-1-1752 0 0,72-14 0 0 0,-92 23 991 0 0,21-5-862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4.429"/>
    </inkml:context>
    <inkml:brush xml:id="br0">
      <inkml:brushProperty name="width" value="0.05" units="cm"/>
      <inkml:brushProperty name="height" value="0.05" units="cm"/>
      <inkml:brushProperty name="color" value="#E71224"/>
    </inkml:brush>
  </inkml:definitions>
  <inkml:trace contextRef="#ctx0" brushRef="#br0">0 19 919 0 0,'31'-18'17717'0'0,"-30"18"-17085"0"0,4 13 4191 0 0,-3 18-5380 0 0,-2-25 2045 0 0,2 103 1683 0 0,-2-34-1860 0 0,18 134 0 0 0,-4-136-1257 0 0,26 78 0 0 0,-38-143-218 0 0,1-1 0 0 0,-2 1-1 0 0,1-1 1 0 0,-1 1 0 0 0,0 0 0 0 0,0 0-1 0 0,-1 0 1 0 0,0 0 0 0 0,-1-1 0 0 0,-2 15-1 0 0,-3-12-1482 0 0,3-6-899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4.780"/>
    </inkml:context>
    <inkml:brush xml:id="br0">
      <inkml:brushProperty name="width" value="0.05" units="cm"/>
      <inkml:brushProperty name="height" value="0.05" units="cm"/>
      <inkml:brushProperty name="color" value="#E71224"/>
    </inkml:brush>
  </inkml:definitions>
  <inkml:trace contextRef="#ctx0" brushRef="#br0">1 227 11231 0 0,'0'-8'395'0'0,"0"0"0"0"0,0 0 0 0 0,1 0-1 0 0,0 0 1 0 0,1-1 0 0 0,-1 1 0 0 0,2 1 0 0 0,-1-1-1 0 0,1 0 1 0 0,0 1 0 0 0,1-1 0 0 0,0 1-1 0 0,0 0 1 0 0,0 0 0 0 0,1 0 0 0 0,0 1 0 0 0,0 0-1 0 0,1 0 1 0 0,0 0 0 0 0,0 1 0 0 0,0-1-1 0 0,12-6 1 0 0,-3 4 69 0 0,1 0 0 0 0,0 1 1 0 0,0 0-1 0 0,1 2 0 0 0,0-1 0 0 0,0 2 0 0 0,1 1 0 0 0,21-2 0 0 0,-13 3-148 0 0,0 1-1 0 0,-1 1 0 0 0,1 2 1 0 0,0 0-1 0 0,27 7 0 0 0,-43-6-228 0 0,0-1 0 0 0,0 1 0 0 0,-1 1 0 0 0,1 0 0 0 0,-1 0-1 0 0,0 1 1 0 0,0 0 0 0 0,0 0 0 0 0,-1 1 0 0 0,10 9 0 0 0,-12-9-26 0 0,-1 0 0 0 0,1 0 0 0 0,-1 0 0 0 0,-1 1 0 0 0,1 0 0 0 0,-1 0 0 0 0,0 0 0 0 0,-1 0 1 0 0,0 0-1 0 0,0 1 0 0 0,0 0 0 0 0,-1 0 0 0 0,2 11 0 0 0,-2-5 31 0 0,-1 1 0 0 0,0-1 0 0 0,-1 1 0 0 0,-1-1-1 0 0,0 0 1 0 0,-1 1 0 0 0,0-1 0 0 0,-1 0 0 0 0,-7 20 0 0 0,3-17 7 0 0,0-1-1 0 0,-1 0 1 0 0,-1 0 0 0 0,0 0 0 0 0,-1-1 0 0 0,-1-1-1 0 0,-12 15 1 0 0,7-13-21 0 0,-1 0-1 0 0,0 0 1 0 0,-1-2-1 0 0,0 0 0 0 0,-1-1 1 0 0,-1-1-1 0 0,0-1 1 0 0,-1-1-1 0 0,0-1 1 0 0,0 0-1 0 0,-1-2 1 0 0,-32 8-1 0 0,36-12-63 0 0,1-1 1 0 0,-32 1-1 0 0,43-3-41 0 0,0 0 1 0 0,0 0-1 0 0,0-1 0 0 0,0 0 1 0 0,0 0-1 0 0,0-1 0 0 0,0 0 0 0 0,0 1 1 0 0,1-2-1 0 0,-1 1 0 0 0,-9-7 1 0 0,14 8-57 0 0,0 0 0 0 0,-1 1 0 0 0,1-1 0 0 0,0 0 0 0 0,1 0 0 0 0,-1-1 0 0 0,0 1-1 0 0,0 0 1 0 0,0 0 0 0 0,1 0 0 0 0,-1 0 0 0 0,0-1 0 0 0,1 1 0 0 0,-1 0 0 0 0,1-1 0 0 0,0 1 0 0 0,-1-2 0 0 0,3-16-3856 0 0,2 5-5322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5.248"/>
    </inkml:context>
    <inkml:brush xml:id="br0">
      <inkml:brushProperty name="width" value="0.05" units="cm"/>
      <inkml:brushProperty name="height" value="0.05" units="cm"/>
      <inkml:brushProperty name="color" value="#E71224"/>
    </inkml:brush>
  </inkml:definitions>
  <inkml:trace contextRef="#ctx0" brushRef="#br0">3 222 6447 0 0,'0'0'499'0'0,"0"-1"-328"0"0,0 0 60 0 0,-1 0 0 0 0,1 0 1 0 0,0 0-1 0 0,-1 0 0 0 0,1 0 0 0 0,0 0 1 0 0,0 0-1 0 0,0 0 0 0 0,0 0 1 0 0,0 0-1 0 0,0 0 0 0 0,0 0 0 0 0,0 1 1 0 0,1-1-1 0 0,-1 0 0 0 0,0 0 1 0 0,0 0-1 0 0,1 0 0 0 0,-1 0 0 0 0,1 0 1 0 0,-1 0-1 0 0,1 1 0 0 0,-1-1 1 0 0,1 0-1 0 0,-1 0 0 0 0,1 1 0 0 0,0-1 1 0 0,-1 0-1 0 0,1 1 0 0 0,0-1 0 0 0,0 1 1 0 0,-1-1-1 0 0,1 1 0 0 0,0-1 1 0 0,1 0-1 0 0,0-1 915 0 0,6-3 387 0 0,-1 1 1 0 0,1-1 0 0 0,15-5-1 0 0,54-15 892 0 0,-48 18-1562 0 0,179-44 1083 0 0,-39 11-832 0 0,-160 38-1646 0 0,1-1 1 0 0,-2 1-1 0 0,1-2 0 0 0,0 1 1 0 0,-1-1-1 0 0,1 0 0 0 0,-1-1 0 0 0,13-9 1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5.612"/>
    </inkml:context>
    <inkml:brush xml:id="br0">
      <inkml:brushProperty name="width" value="0.05" units="cm"/>
      <inkml:brushProperty name="height" value="0.05" units="cm"/>
      <inkml:brushProperty name="color" value="#E71224"/>
    </inkml:brush>
  </inkml:definitions>
  <inkml:trace contextRef="#ctx0" brushRef="#br0">6 1 12439 0 0,'0'0'1126'0'0,"-1"1"-929"0"0,0 2 51 0 0,0 1 0 0 0,0-1-1 0 0,0 1 1 0 0,1-1 0 0 0,-1 6 0 0 0,3 36 6461 0 0,0-23-4381 0 0,4 132 3038 0 0,17 75-3723 0 0,-7-149-1559 0 0,-7-39-1951 0 0,-1-1-6049 0 0,-5-14-1377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6.342"/>
    </inkml:context>
    <inkml:brush xml:id="br0">
      <inkml:brushProperty name="width" value="0.05" units="cm"/>
      <inkml:brushProperty name="height" value="0.05" units="cm"/>
      <inkml:brushProperty name="color" value="#E71224"/>
    </inkml:brush>
  </inkml:definitions>
  <inkml:trace contextRef="#ctx0" brushRef="#br0">0 106 18719 0 0,'0'0'859'0'0,"2"-1"-26"0"0,11-6-178 0 0,0 1 0 0 0,0 0 0 0 0,1 0 0 0 0,18-4 0 0 0,61-9 2631 0 0,-17 3-2678 0 0,46-8-553 0 0,-98 20-3709 0 0,1-1-3496 0 0,-13 3 1078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6.695"/>
    </inkml:context>
    <inkml:brush xml:id="br0">
      <inkml:brushProperty name="width" value="0.05" units="cm"/>
      <inkml:brushProperty name="height" value="0.05" units="cm"/>
      <inkml:brushProperty name="color" value="#E71224"/>
    </inkml:brush>
  </inkml:definitions>
  <inkml:trace contextRef="#ctx0" brushRef="#br0">0 100 14279 0 0,'0'0'1103'0'0,"2"0"-435"0"0,7 2 721 0 0,0 0 0 0 0,0-1 0 0 0,0 0 0 0 0,0-1 0 0 0,16-1 0 0 0,48-9 378 0 0,-68 9-1680 0 0,24-5 172 0 0,-1-1 0 0 0,49-18 1 0 0,8-14-3404 0 0,-53 23-5505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7.153"/>
    </inkml:context>
    <inkml:brush xml:id="br0">
      <inkml:brushProperty name="width" value="0.05" units="cm"/>
      <inkml:brushProperty name="height" value="0.05" units="cm"/>
      <inkml:brushProperty name="color" value="#E71224"/>
    </inkml:brush>
  </inkml:definitions>
  <inkml:trace contextRef="#ctx0" brushRef="#br0">1 26 8751 0 0,'1'2'674'0'0,"16"21"-278"0"0,-13-15 760 0 0,1 1 0 0 0,-1 0-1 0 0,-1 0 1 0 0,0 1 0 0 0,0-1-1 0 0,-1 1 1 0 0,0-1 0 0 0,-1 1-1 0 0,1 16 1 0 0,-6 142 5190 0 0,0-42-4124 0 0,4-125-1873 0 0,8-8-245 0 0,-2-1-146 0 0,-1 1-1 0 0,0-1 1 0 0,0 1 0 0 0,-1-1-1 0 0,0-1 1 0 0,5-14 0 0 0,2-3-77 0 0,29-66-438 0 0,15-33-190 0 0,-44 103 588 0 0,1 2 1 0 0,1-1 0 0 0,26-30 0 0 0,-38 50 151 0 0,0-1 0 0 0,1 0 0 0 0,-1 1 0 0 0,1-1 0 0 0,0 1 0 0 0,-1 0-1 0 0,1-1 1 0 0,0 1 0 0 0,0 0 0 0 0,0 0 0 0 0,0 0 0 0 0,0 0 0 0 0,0 0 0 0 0,0 1 0 0 0,0-1 0 0 0,0 1 0 0 0,0-1 0 0 0,0 1-1 0 0,1 0 1 0 0,-1 0 0 0 0,0 0 0 0 0,0 0 0 0 0,0 0 0 0 0,3 1 0 0 0,-2 0 24 0 0,0 0-1 0 0,0 0 1 0 0,1 1 0 0 0,-1-1-1 0 0,-1 1 1 0 0,1 0 0 0 0,0 0 0 0 0,0 0-1 0 0,-1 0 1 0 0,1 1 0 0 0,-1-1-1 0 0,0 1 1 0 0,0-1 0 0 0,4 7-1 0 0,6 10 251 0 0,-1 0 1 0 0,-1 2-1 0 0,-1-1 0 0 0,7 24 0 0 0,18 89 743 0 0,-26-84-867 0 0,-6-33-268 0 0,0 0-1 0 0,1 0 0 0 0,9 24 0 0 0,-12-39-398 0 0,14-1-3826 0 0,-1-3 2597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7.507"/>
    </inkml:context>
    <inkml:brush xml:id="br0">
      <inkml:brushProperty name="width" value="0.05" units="cm"/>
      <inkml:brushProperty name="height" value="0.05" units="cm"/>
      <inkml:brushProperty name="color" value="#E71224"/>
    </inkml:brush>
  </inkml:definitions>
  <inkml:trace contextRef="#ctx0" brushRef="#br0">0 73 7367 0 0,'0'0'16245'0'0,"1"3"-14966"0"0,1 21 306 0 0,1 4-420 0 0,1 0 1 0 0,14 54-1 0 0,-16-74-1054 0 0,6 16 131 0 0,1 0-1 0 0,0 0 1 0 0,20 33 0 0 0,-25-51-235 0 0,-1-1-1 0 0,1 1 1 0 0,0-1 0 0 0,1 0-1 0 0,0 0 1 0 0,-1 0-1 0 0,1 0 1 0 0,1-1-1 0 0,-1 0 1 0 0,1 0 0 0 0,0 0-1 0 0,0-1 1 0 0,0 0-1 0 0,0 0 1 0 0,0 0-1 0 0,1-1 1 0 0,-1 0-1 0 0,9 1 1 0 0,-8-2-12 0 0,-1-1 1 0 0,1 0-1 0 0,0 0 1 0 0,-1-1-1 0 0,1 0 0 0 0,-1 0 1 0 0,1-1-1 0 0,-1 0 1 0 0,0 0-1 0 0,0 0 0 0 0,1-1 1 0 0,-1 0-1 0 0,-1 0 1 0 0,1 0-1 0 0,0-1 0 0 0,5-5 1 0 0,-3 3-79 0 0,0-1 0 0 0,-1 1 0 0 0,0-1 1 0 0,0-1-1 0 0,-1 0 0 0 0,0 1 0 0 0,-1-2 0 0 0,1 1 0 0 0,-1-1 1 0 0,4-12-1 0 0,-4 7 59 0 0,-1-1 0 0 0,-1 0-1 0 0,0 1 1 0 0,-1-2 0 0 0,0-21 0 0 0,-7-78-209 0 0,2 96 58 0 0,-6-23 0 0 0,1 10-683 0 0,8 31-199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7.949"/>
    </inkml:context>
    <inkml:brush xml:id="br0">
      <inkml:brushProperty name="width" value="0.05" units="cm"/>
      <inkml:brushProperty name="height" value="0.05" units="cm"/>
      <inkml:brushProperty name="color" value="#E71224"/>
    </inkml:brush>
  </inkml:definitions>
  <inkml:trace contextRef="#ctx0" brushRef="#br0">0 84 10135 0 0,'2'2'778'0'0,"70"99"11890"0"0,-18-23-6663 0 0,-54-77-5977 0 0,1 0-1 0 0,0-1 1 0 0,0 1 0 0 0,0 0 0 0 0,0 0 0 0 0,0-1 0 0 0,-1 1-1 0 0,2-1 1 0 0,-1 1 0 0 0,0-1 0 0 0,0 1 0 0 0,0-1 0 0 0,0 0-1 0 0,0 1 1 0 0,2-1 0 0 0,-1 0-38 0 0,-1-1 1 0 0,1 1-1 0 0,-1-1 0 0 0,1 0 1 0 0,-1 0-1 0 0,1 1 1 0 0,-1-1-1 0 0,1 0 0 0 0,-1 0 1 0 0,0-1-1 0 0,1 1 0 0 0,-1 0 1 0 0,0 0-1 0 0,0-1 0 0 0,0 1 1 0 0,0 0-1 0 0,0-1 1 0 0,0 1-1 0 0,0-1 0 0 0,-1 1 1 0 0,1-1-1 0 0,0 0 0 0 0,-1 1 1 0 0,1-3-1 0 0,0 0-37 0 0,6-16-396 0 0,-1-1 0 0 0,-1 0 1 0 0,3-27-1 0 0,-4 23-325 0 0,12-44 0 0 0,-7 36 236 0 0,-8 31 699 0 0,2 3-104 0 0,-1 1 0 0 0,0-1 0 0 0,1 0 0 0 0,-1 1 0 0 0,0-1 0 0 0,0 1-1 0 0,1 0 1 0 0,-1 0 0 0 0,-1-1 0 0 0,4 5 0 0 0,4 4 160 0 0,0 0 0 0 0,1-1 0 0 0,14 11 0 0 0,-19-17-153 0 0,-1-1-1 0 0,0 1 1 0 0,1-1-1 0 0,-1 0 1 0 0,1 0-1 0 0,0 0 1 0 0,0-1-1 0 0,0 0 1 0 0,0 0-1 0 0,-1 0 1 0 0,1 0 0 0 0,6-1-1 0 0,-4 0-16 0 0,-1 0-1 0 0,1-1 1 0 0,-1 1 0 0 0,11-4-1 0 0,30-14-32 0 0,-36 13-15 0 0,-9 5-5 0 0,-1-1 0 0 0,1 1 0 0 0,-1 0 0 0 0,1 0 0 0 0,0 0 0 0 0,-1-1 0 0 0,1 1 0 0 0,-1 0 0 0 0,1 1 0 0 0,0-1 0 0 0,-1 0 0 0 0,1 0 0 0 0,-1 1 0 0 0,1-1 0 0 0,-1 1 0 0 0,1-1 0 0 0,-1 1 0 0 0,1 0 0 0 0,-1 0 0 0 0,0 0 0 0 0,1-1 0 0 0,-1 1 0 0 0,0 0 0 0 0,0 0 0 0 0,0 1 0 0 0,2 1 0 0 0,2 3 0 0 0,0 0 0 0 0,0 0 0 0 0,7 13 0 0 0,-12-19 0 0 0,15 28-10 0 0,-8-15 64 0 0,0-1-1 0 0,1 1 0 0 0,1-1 0 0 0,14 16 0 0 0,-12-17 57 0 0,0 0 1 0 0,1 0-1 0 0,21 14 1 0 0,-28-23-95 0 0,0 1 1 0 0,0-1 0 0 0,1 1 0 0 0,-1-1-1 0 0,0-1 1 0 0,1 1 0 0 0,-1-1 0 0 0,1 0-1 0 0,0 0 1 0 0,-1-1 0 0 0,1 1 0 0 0,-1-1-1 0 0,11-2 1 0 0,-10 2-102 0 0,0-1 0 0 0,-1 0 0 0 0,1-1 0 0 0,0 0 0 0 0,-1 0 0 0 0,1 0 0 0 0,-1 0 0 0 0,0-1 0 0 0,0 0-1 0 0,0 0 1 0 0,0 0 0 0 0,-1 0 0 0 0,6-6 0 0 0,-5 5-485 0 0,-1-1-1 0 0,0-1 0 0 0,0 1 1 0 0,0 0-1 0 0,-1-1 0 0 0,0 0 1 0 0,3-6-1 0 0,1-7-1397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8.396"/>
    </inkml:context>
    <inkml:brush xml:id="br0">
      <inkml:brushProperty name="width" value="0.05" units="cm"/>
      <inkml:brushProperty name="height" value="0.05" units="cm"/>
      <inkml:brushProperty name="color" value="#E71224"/>
    </inkml:brush>
  </inkml:definitions>
  <inkml:trace contextRef="#ctx0" brushRef="#br0">6 0 10591 0 0,'-1'2'3808'0'0,"-1"14"-622"0"0,1 0-1 0 0,0 21 1 0 0,7 34 1007 0 0,26 69-3290 0 0,-13-62 459 0 0,73 342 362 0 0,-89-408-1682 0 0,-3-12-43 0 0,0 0-1 0 0,0 0 0 0 0,0 0 0 0 0,0 0 0 0 0,0 0 1 0 0,0 0-1 0 0,0 0 0 0 0,0 0 0 0 0,0 0 0 0 0,0 0 1 0 0,0 1-1 0 0,0-1 0 0 0,0 0 0 0 0,1 0 1 0 0,-1 0-1 0 0,0 0 0 0 0,0 0 0 0 0,0 0 0 0 0,0 0 1 0 0,0 0-1 0 0,0 0 0 0 0,0 0 0 0 0,0 0 0 0 0,0 0 1 0 0,0 0-1 0 0,0 0 0 0 0,0 0 0 0 0,0 0 0 0 0,0 0 1 0 0,0 0-1 0 0,0 0 0 0 0,0 0 0 0 0,0 0 1 0 0,0 0-1 0 0,0 0 0 0 0,0 0 0 0 0,0 0 0 0 0,0 0 1 0 0,1 0-1 0 0,-1 0 0 0 0,0 0 0 0 0,0 0 0 0 0,0 0 1 0 0,0 0-1 0 0,0 0 0 0 0,0 0 0 0 0,0 0 0 0 0,0 0 1 0 0,0 0-1 0 0,0 0 0 0 0,0 0 0 0 0,0 0 1 0 0,0 0-1 0 0,0 0 0 0 0,0 0 0 0 0,0 0 0 0 0,0 0 1 0 0,0 0-1 0 0,0 0 0 0 0,0 0 0 0 0,1 0 0 0 0,-1 0 1 0 0,0 0-1 0 0,0 0 0 0 0,0 0 0 0 0,0 0 0 0 0,0 0 1 0 0,0 0-1 0 0,3-7-113 0 0,2-7-93 0 0,6-25-215 0 0,-3 8-3 0 0,21-49 1 0 0,-25 71 275 0 0,0 1 0 0 0,0 0 0 0 0,1 0 0 0 0,0 1 0 0 0,0-1 0 0 0,1 1 0 0 0,0 0 0 0 0,0 1 0 0 0,1-1 0 0 0,11-7 0 0 0,-15 12 102 0 0,0 0 1 0 0,-1 0-1 0 0,1 0 1 0 0,1 1-1 0 0,-1 0 1 0 0,0-1-1 0 0,0 1 1 0 0,1 0 0 0 0,-1 0-1 0 0,0 1 1 0 0,1-1-1 0 0,-1 1 1 0 0,0 0-1 0 0,1 0 1 0 0,-1 0-1 0 0,1 0 1 0 0,-1 0-1 0 0,1 1 1 0 0,-1-1-1 0 0,0 1 1 0 0,1 0-1 0 0,-1 0 1 0 0,0 1 0 0 0,0-1-1 0 0,0 1 1 0 0,0-1-1 0 0,4 3 1 0 0,-1 1 37 0 0,-1 0-1 0 0,1 0 1 0 0,-1 0 0 0 0,0 0 0 0 0,0 1 0 0 0,0 0 0 0 0,-1 0 0 0 0,0 0-1 0 0,0 1 1 0 0,-1-1 0 0 0,5 12 0 0 0,-2 2 297 0 0,0 0-1 0 0,-1 1 1 0 0,-2-1 0 0 0,0 1-1 0 0,0 32 1 0 0,-3-46-169 0 0,0 1 0 0 0,-1-1 0 0 0,0 0 0 0 0,-1 1 0 0 0,1-1 0 0 0,-2 0 0 0 0,1 0 0 0 0,-1 0 0 0 0,0 0 0 0 0,0-1 0 0 0,-1 1 0 0 0,1-1 0 0 0,-9 10 0 0 0,5-7 8 0 0,-1 1-1 0 0,-1-2 1 0 0,1 1 0 0 0,-1-1 0 0 0,-1 0 0 0 0,0-1 0 0 0,-16 9 0 0 0,19-12-106 0 0,0 0 1 0 0,-1-1 0 0 0,1 0-1 0 0,-1 0 1 0 0,0-1 0 0 0,1 0-1 0 0,-1-1 1 0 0,0 1 0 0 0,0-1-1 0 0,-9-1 1 0 0,12 0-43 0 0,0-1 0 0 0,0 1-1 0 0,0-1 1 0 0,0 0 0 0 0,0-1 0 0 0,0 1-1 0 0,0-1 1 0 0,0 0 0 0 0,1 0 0 0 0,-1-1-1 0 0,1 1 1 0 0,-1-1 0 0 0,1 0 0 0 0,0 0 0 0 0,0 0-1 0 0,-5-7 1 0 0,7 9-105 0 0,1-1-1 0 0,0 1 1 0 0,0-1 0 0 0,0 0-1 0 0,0 1 1 0 0,0-1 0 0 0,0 0 0 0 0,0 1-1 0 0,1-1 1 0 0,-1 0 0 0 0,1 0-1 0 0,-1 0 1 0 0,1 0 0 0 0,0 0-1 0 0,0 1 1 0 0,-1-3 0 0 0,2 1-1069 0 0,-1 0 0 0 0,0 1 1 0 0,1-1-1 0 0,-1 0 0 0 0,1 1 0 0 0,2-5 1 0 0,4-10-7883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39.123"/>
    </inkml:context>
    <inkml:brush xml:id="br0">
      <inkml:brushProperty name="width" value="0.05" units="cm"/>
      <inkml:brushProperty name="height" value="0.05" units="cm"/>
      <inkml:brushProperty name="color" value="#E71224"/>
    </inkml:brush>
  </inkml:definitions>
  <inkml:trace contextRef="#ctx0" brushRef="#br0">2 192 5527 0 0,'0'0'423'0'0,"0"2"-278"0"0,-1 23 912 0 0,4 1 7969 0 0,-5-8-4639 0 0,2-17-4241 0 0,1 0 0 0 0,-1-1 0 0 0,0 1 0 0 0,0 0 0 0 0,0 0-1 0 0,1-1 1 0 0,-1 1 0 0 0,0 0 0 0 0,1 0 0 0 0,-1-1 0 0 0,0 1 0 0 0,1 0 0 0 0,-1-1 0 0 0,1 1 0 0 0,-1 0 0 0 0,1-1 0 0 0,-1 1 0 0 0,1-1 0 0 0,0 1 0 0 0,-1-1 0 0 0,1 1 0 0 0,0-1 0 0 0,0 1 0 0 0,1 0-42 0 0,0-1-1 0 0,0 1 0 0 0,0-1 1 0 0,1 0-1 0 0,-1 1 0 0 0,0-1 1 0 0,0 0-1 0 0,4 0 0 0 0,2-1-65 0 0,-1 0 0 0 0,1-1 0 0 0,0 0-1 0 0,6-3 1 0 0,95-40 130 0 0,-94 40-170 0 0,0 0-1 0 0,-1-1 1 0 0,0-1-1 0 0,0 0 1 0 0,-1-1-1 0 0,0 0 1 0 0,17-15-1 0 0,-27 20-11 0 0,0 0 0 0 0,-1 0 0 0 0,1-1-1 0 0,-1 1 1 0 0,0-1 0 0 0,1 1 0 0 0,-2-1 0 0 0,1 0-1 0 0,0 1 1 0 0,-1-1 0 0 0,0 0 0 0 0,0 0 0 0 0,0 0 0 0 0,0 0-1 0 0,0-8 1 0 0,-1 10 14 0 0,0 0 1 0 0,-1 0-1 0 0,1-1 0 0 0,-1 1 1 0 0,1 0-1 0 0,-1 0 0 0 0,1 0 0 0 0,-1 0 1 0 0,0 0-1 0 0,0 0 0 0 0,0 1 0 0 0,0-1 1 0 0,-1 0-1 0 0,1 0 0 0 0,0 1 0 0 0,-1-1 1 0 0,1 1-1 0 0,-1-1 0 0 0,0 1 0 0 0,1-1 1 0 0,-1 1-1 0 0,0 0 0 0 0,0 0 0 0 0,0 0 1 0 0,1 0-1 0 0,-1 0 0 0 0,0 0 0 0 0,-1 1 1 0 0,1-1-1 0 0,0 1 0 0 0,-4-1 0 0 0,-1 0 88 0 0,1 0 0 0 0,-1 1 0 0 0,0 0 0 0 0,0 0 0 0 0,1 0 1 0 0,-1 1-1 0 0,0 0 0 0 0,1 1 0 0 0,-1-1 0 0 0,1 1 0 0 0,0 0 0 0 0,-1 1 0 0 0,1 0 0 0 0,0 0 0 0 0,0 0 0 0 0,0 0 0 0 0,1 1 0 0 0,-1 0 0 0 0,1 0 0 0 0,0 1 0 0 0,0-1 0 0 0,-6 9 0 0 0,2-2 132 0 0,1 0 1 0 0,0 1 0 0 0,1 0 0 0 0,0 0 0 0 0,1 0 0 0 0,0 1-1 0 0,1 0 1 0 0,0 0 0 0 0,1 1 0 0 0,-2 14 0 0 0,0 8 262 0 0,-2 71 0 0 0,8-88-396 0 0,1 0-1 0 0,1 0 1 0 0,0-1-1 0 0,2 1 1 0 0,8 29-1 0 0,-10-42-74 0 0,0-1 0 0 0,0 0 0 0 0,0 0 0 0 0,1-1 0 0 0,0 1 0 0 0,0 0 0 0 0,0-1 0 0 0,0 1 0 0 0,1-1 0 0 0,6 6 0 0 0,-7-8-16 0 0,0 0 0 0 0,0 0 0 0 0,0 0 0 0 0,0 0 0 0 0,1-1 0 0 0,-1 1 0 0 0,1-1 0 0 0,-1 0 0 0 0,1 0 0 0 0,0 0 0 0 0,-1-1 0 0 0,1 1 0 0 0,0-1 0 0 0,-1 0 0 0 0,1 0 0 0 0,5 0 0 0 0,9-3-163 0 0,0-1 0 0 0,1-1 1 0 0,-2-1-1 0 0,1 0 0 0 0,18-9 0 0 0,2-1-361 0 0,3-1 141 0 0,-13 5-501 0 0,40-12 0 0 0,-59 22 776 0 0,-1 0 1 0 0,0 1-1 0 0,0 0 1 0 0,0 0-1 0 0,1 0 0 0 0,-1 1 1 0 0,0 1-1 0 0,1-1 1 0 0,15 5-1 0 0,-21-4 170 0 0,0 0 0 0 0,0 0 0 0 0,0 1 0 0 0,0-1-1 0 0,0 1 1 0 0,-1 0 0 0 0,1 0 0 0 0,0 0 0 0 0,-1 0 0 0 0,5 5 0 0 0,20 29 1158 0 0,-21-27-961 0 0,0 0-1 0 0,9 9 0 0 0,-12-16-162 0 0,-1 1 0 0 0,1-1 0 0 0,0 0 0 0 0,0-1 0 0 0,5 4 0 0 0,-6-5 252 0 0,-1 0-273 0 0,2-1-59 0 0,-1 0 0 0 0,0 0 0 0 0,0 0 0 0 0,0 0 0 0 0,0 0 0 0 0,0-1 0 0 0,0 1-1 0 0,0 0 1 0 0,-1-1 0 0 0,1 0 0 0 0,0 1 0 0 0,-1-1 0 0 0,1 0 0 0 0,-1 0 0 0 0,0 0 0 0 0,0 0 0 0 0,1 0 0 0 0,-1 0 0 0 0,-1 0 0 0 0,1 0 0 0 0,0 0 0 0 0,1-5 0 0 0,0 1 13 0 0,4-16 54 0 0,-1 0 0 0 0,0 0 0 0 0,1-24 0 0 0,8-40 95 0 0,39-91 29 0 0,-45 155-292 0 0,1 1 1 0 0,1 0-1 0 0,1 1 1 0 0,1 0 0 0 0,27-36-1 0 0,-37 54-360 0 0,0 0 325 0 0,0-1 1 0 0,0 1 0 0 0,0 0-1 0 0,1-1 1 0 0,-1 1-1 0 0,1 0 1 0 0,-1 0-1 0 0,1 1 1 0 0,4-3 0 0 0,-5 3-891 0 0,-1 1 0 0 0,1-1 0 0 0,-1 1 0 0 0,1 0 0 0 0,-1 0 0 0 0,1-1 0 0 0,0 1 0 0 0,-1 0 0 0 0,3 1 0 0 0,6 0-6984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40.067"/>
    </inkml:context>
    <inkml:brush xml:id="br0">
      <inkml:brushProperty name="width" value="0.05" units="cm"/>
      <inkml:brushProperty name="height" value="0.05" units="cm"/>
      <inkml:brushProperty name="color" value="#E71224"/>
    </inkml:brush>
  </inkml:definitions>
  <inkml:trace contextRef="#ctx0" brushRef="#br0">175 549 1375 0 0,'2'0'107'0'0,"28"0"15370"0"0,-31 0-14397 0 0,-5-1-624 0 0,0 0 0 0 0,0 1 0 0 0,1-1 0 0 0,-1 1 0 0 0,0 1 0 0 0,0-1 0 0 0,1 1 0 0 0,-1 0 0 0 0,0 0 0 0 0,1 0 0 0 0,-1 1 0 0 0,1 0 0 0 0,-9 4 0 0 0,5-1-88 0 0,0 0-1 0 0,1 0 0 0 0,-1 1 1 0 0,1 0-1 0 0,1 0 1 0 0,-1 1-1 0 0,1 0 1 0 0,1 0-1 0 0,-1 1 1 0 0,-9 14-1 0 0,13-17-286 0 0,0 0 0 0 0,0 0 0 0 0,1 0 0 0 0,0 0 0 0 0,0 1 0 0 0,0-1 0 0 0,0 1 0 0 0,1-1 0 0 0,0 1 0 0 0,0 0 0 0 0,0-1 0 0 0,1 1 0 0 0,0 0 0 0 0,0 0 0 0 0,1-1 0 0 0,-1 1-1 0 0,1 0 1 0 0,0-1 0 0 0,4 11 0 0 0,-3-11-62 0 0,0 0-1 0 0,0-1 0 0 0,1 1 0 0 0,0-1 0 0 0,-1 0 0 0 0,1 0 1 0 0,1 0-1 0 0,-1 0 0 0 0,1-1 0 0 0,-1 1 0 0 0,1-1 0 0 0,0 0 0 0 0,7 5 1 0 0,-5-5-22 0 0,0 0 0 0 0,0-1 0 0 0,0 0 0 0 0,1 0 0 0 0,-1 0 0 0 0,1 0 0 0 0,-1-1 0 0 0,1 0 0 0 0,8 0 0 0 0,0-2-102 0 0,-1 0 0 0 0,0 0 0 0 0,0-1 1 0 0,0-1-1 0 0,0 0 0 0 0,0-1 0 0 0,0-1 0 0 0,23-11 1 0 0,-29 12-46 0 0,0 0 0 0 0,0-1 0 0 0,-1 0 0 0 0,1-1 1 0 0,-1 1-1 0 0,0-1 0 0 0,-1-1 0 0 0,7-6 0 0 0,-10 9 68 0 0,0 0 0 0 0,-1 0 0 0 0,1 0 0 0 0,-1-1 1 0 0,0 1-1 0 0,0-1 0 0 0,0 1 0 0 0,-1-1 0 0 0,0 0 0 0 0,1 1 0 0 0,-2-1 0 0 0,1 0 0 0 0,0 0 0 0 0,-1 0 0 0 0,0 1 0 0 0,-1-10 0 0 0,-4-10 27 0 0,-1 1 0 0 0,-1 0-1 0 0,0 1 1 0 0,-14-27-1 0 0,-10-28 415 0 0,30 75-331 0 0,1 0 0 0 0,-1 1 1 0 0,1-1-1 0 0,-1 0 0 0 0,1 1 1 0 0,0-1-1 0 0,-1 0 0 0 0,1 0 0 0 0,0 1 1 0 0,0-1-1 0 0,0 0 0 0 0,1 0 1 0 0,-1 1-1 0 0,0-1 0 0 0,1 0 1 0 0,-1 1-1 0 0,1-1 0 0 0,0 0 1 0 0,1-2-1 0 0,0 1 9 0 0,0 1 0 0 0,0 0 0 0 0,1 0 0 0 0,-1 0 1 0 0,0 0-1 0 0,1 0 0 0 0,0 1 0 0 0,-1-1 0 0 0,1 1 0 0 0,5-3 0 0 0,67-28-25 0 0,71-42 0 0 0,-124 60-60 0 0,0 0 1 0 0,0-1-1 0 0,-2-1 0 0 0,0-2 1 0 0,-1 1-1 0 0,-1-2 1 0 0,22-29-1 0 0,-27 32 36 0 0,-2-2-1 0 0,0 1 0 0 0,-1-2 1 0 0,12-31-1 0 0,-21 49 780 0 0,-3 14-275 0 0,-1 110 935 0 0,3-58-919 0 0,14 210 750 0 0,24-1-740 0 0,-18-163-473 0 0,4-1 0 0 0,60 166 1 0 0,-61-221-472 0 0,-22-53 277 0 0,-8-14-851 0 0,-43-66 170 0 0,24 40 517 0 0,2-2 1 0 0,-21-48 0 0 0,18 27 186 0 0,-41-109 124 0 0,61 150 118 0 0,2-1-1 0 0,0 1 1 0 0,2-1-1 0 0,0 1 1 0 0,1-1-1 0 0,2-33 0 0 0,0 48-83 0 0,1-1-1 0 0,0 1 0 0 0,0-1 1 0 0,1 1-1 0 0,0 0 1 0 0,0 0-1 0 0,0 0 0 0 0,1 0 1 0 0,0 0-1 0 0,0 1 0 0 0,1-1 1 0 0,-1 1-1 0 0,1 0 0 0 0,0 0 1 0 0,1 0-1 0 0,-1 0 0 0 0,1 1 1 0 0,0 0-1 0 0,0 0 1 0 0,0 0-1 0 0,1 1 0 0 0,-1-1 1 0 0,1 1-1 0 0,0 0 0 0 0,0 1 1 0 0,7-2-1 0 0,21-7-1793 0 0,1 3 0 0 0,0 0 0 0 0,70-4 0 0 0,-60 8-1064 0 0,-7-1-6076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40.577"/>
    </inkml:context>
    <inkml:brush xml:id="br0">
      <inkml:brushProperty name="width" value="0.05" units="cm"/>
      <inkml:brushProperty name="height" value="0.05" units="cm"/>
      <inkml:brushProperty name="color" value="#E71224"/>
    </inkml:brush>
  </inkml:definitions>
  <inkml:trace contextRef="#ctx0" brushRef="#br0">144 367 2759 0 0,'3'-12'18221'0'0,"-2"7"-16034"0"0,-1 2-1854 0 0,1 0 0 0 0,0 0 0 0 0,1 0 0 0 0,-1 0 0 0 0,0 0-1 0 0,1 0 1 0 0,0 1 0 0 0,0-1 0 0 0,0 0 0 0 0,0 1 0 0 0,0 0 0 0 0,0-1-1 0 0,4-2 1 0 0,4-2 65 0 0,0-1 0 0 0,14-6 0 0 0,-4 2 49 0 0,50-31 151 0 0,-16 9-491 0 0,0-1-1 0 0,49-45 1 0 0,-99 77-125 0 0,0-2 0 0 0,0 1 0 0 0,0 0 0 0 0,0-1 1 0 0,4-7-1 0 0,-8 11 15 0 0,1 0-1 0 0,-1 0 1 0 0,1 1 0 0 0,-1-1 0 0 0,1 0 0 0 0,-1 0 0 0 0,0 0 0 0 0,1 0-1 0 0,-1 1 1 0 0,0-1 0 0 0,0 0 0 0 0,0 0 0 0 0,0 0 0 0 0,0 0 0 0 0,0 0 0 0 0,0 0-1 0 0,0 0 1 0 0,0 0 0 0 0,0 0 0 0 0,0 1 0 0 0,0-1 0 0 0,-1 0 0 0 0,1 0-1 0 0,0 0 1 0 0,-1 0 0 0 0,1 0 0 0 0,-1 1 0 0 0,1-1 0 0 0,-1 0 0 0 0,1 0 0 0 0,-1 1-1 0 0,1-1 1 0 0,-1 0 0 0 0,0 1 0 0 0,1-1 0 0 0,-1 1 0 0 0,0-1 0 0 0,0 1-1 0 0,1-1 1 0 0,-1 1 0 0 0,0-1 0 0 0,0 1 0 0 0,0 0 0 0 0,-1-1 0 0 0,-5-1-6 0 0,0 0 1 0 0,0 1-1 0 0,-1-1 0 0 0,1 1 1 0 0,0 1-1 0 0,-1-1 1 0 0,1 2-1 0 0,-1-1 0 0 0,-12 3 1 0 0,-2 1 6 0 0,1 1 1 0 0,-22 9-1 0 0,25-7 15 0 0,0 0-1 0 0,1 2 1 0 0,0 0-1 0 0,1 1 1 0 0,-22 18-1 0 0,9-5 223 0 0,-47 51-1 0 0,61-56-124 0 0,0 1-1 0 0,1 0 1 0 0,1 1 0 0 0,0 0 0 0 0,2 1-1 0 0,0 1 1 0 0,-10 32 0 0 0,16-40-66 0 0,1 0 0 0 0,0 0 0 0 0,1 0 0 0 0,1 0 0 0 0,1 1 1 0 0,0-1-1 0 0,0 1 0 0 0,1-1 0 0 0,1 1 0 0 0,1-1 0 0 0,0 0 1 0 0,1 1-1 0 0,6 19 0 0 0,-6-28-33 0 0,-1 0 0 0 0,1-1 0 0 0,0 1 0 0 0,0-1-1 0 0,1 1 1 0 0,0-1 0 0 0,0 0 0 0 0,0-1 0 0 0,0 1 0 0 0,1-1 0 0 0,6 5 0 0 0,-4-4 4 0 0,1 1 1 0 0,0-2 0 0 0,1 1 0 0 0,-1-1 0 0 0,1-1-1 0 0,17 6 1 0 0,-8-6-43 0 0,0 1-1 0 0,1-2 0 0 0,-1 0 1 0 0,0-2-1 0 0,1 0 0 0 0,-1-1 1 0 0,23-3-1 0 0,-16-1-262 0 0,-1-1 1 0 0,0-1-1 0 0,0-1 1 0 0,43-20-1 0 0,-16 0-3046 0 0,-5-4-4074 0 0,-18 10-1192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40.927"/>
    </inkml:context>
    <inkml:brush xml:id="br0">
      <inkml:brushProperty name="width" value="0.05" units="cm"/>
      <inkml:brushProperty name="height" value="0.05" units="cm"/>
      <inkml:brushProperty name="color" value="#E71224"/>
    </inkml:brush>
  </inkml:definitions>
  <inkml:trace contextRef="#ctx0" brushRef="#br0">1 113 5983 0 0,'0'0'464'0'0,"0"-1"-305"0"0,1-2 544 0 0,1 0 1 0 0,-1 0-1 0 0,1 1 1 0 0,0-1-1 0 0,0 1 0 0 0,0-1 1 0 0,0 1-1 0 0,0 0 0 0 0,0-1 1 0 0,0 1-1 0 0,1 1 1 0 0,-1-1-1 0 0,1 0 0 0 0,0 0 1 0 0,0 1-1 0 0,-1 0 0 0 0,1-1 1 0 0,6 0-1 0 0,33-9 6497 0 0,-14 6-5468 0 0,-10 2-2783 0 0,75-13 2363 0 0,84-14-2659 0 0,-141 25 266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3.501"/>
    </inkml:context>
    <inkml:brush xml:id="br0">
      <inkml:brushProperty name="width" value="0.05" units="cm"/>
      <inkml:brushProperty name="height" value="0.05" units="cm"/>
      <inkml:brushProperty name="color" value="#E71224"/>
    </inkml:brush>
  </inkml:definitions>
  <inkml:trace contextRef="#ctx0" brushRef="#br0">189 0 13935 0 0,'0'0'1666'0'0,"-1"2"-872"0"0,-9 14 174 0 0,1-1 0 0 0,1 1-1 0 0,0 1 1 0 0,1 0 0 0 0,1 0 0 0 0,-6 22-1 0 0,-16 112 507 0 0,25-129-1063 0 0,-34 272 1793 0 0,20-139-1503 0 0,-15 52-237 0 0,26-177-543 0 0,5-28-323 0 0,0-11-6371 0 0,-1-4-1053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3.864"/>
    </inkml:context>
    <inkml:brush xml:id="br0">
      <inkml:brushProperty name="width" value="0.05" units="cm"/>
      <inkml:brushProperty name="height" value="0.05" units="cm"/>
      <inkml:brushProperty name="color" value="#E71224"/>
    </inkml:brush>
  </inkml:definitions>
  <inkml:trace contextRef="#ctx0" brushRef="#br0">1 65 13679 0 0,'1'-15'1456'0'0,"1"10"-1102"0"0,-1 0 1 0 0,1 1-1 0 0,0 0 0 0 0,0-1 0 0 0,0 1 0 0 0,1 0 0 0 0,5-8 1003 0 0,9 6 3072 0 0,-13 6-4334 0 0,-1 0-1 0 0,0 1 1 0 0,0-1-1 0 0,1 1 1 0 0,-1 0-1 0 0,0 0 1 0 0,0 0-1 0 0,0 0 0 0 0,1 0 1 0 0,-1 1-1 0 0,-1-1 1 0 0,1 1-1 0 0,0 0 1 0 0,0 0-1 0 0,-1 0 1 0 0,1 0-1 0 0,-1 1 0 0 0,0-1 1 0 0,1 1-1 0 0,-1-1 1 0 0,0 1-1 0 0,0 0 1 0 0,2 5-1 0 0,3 7 152 0 0,0 0 0 0 0,-1 1 0 0 0,7 25 1 0 0,7 53 412 0 0,-14-60-451 0 0,0-3-41 0 0,45 206 298 0 0,-36-179-501 0 0,3-1 0 0 0,27 57 0 0 0,-40-103-419 0 0,1 0-1 0 0,0 0 1 0 0,9 11-1 0 0,12 9-5119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4.214"/>
    </inkml:context>
    <inkml:brush xml:id="br0">
      <inkml:brushProperty name="width" value="0.05" units="cm"/>
      <inkml:brushProperty name="height" value="0.05" units="cm"/>
      <inkml:brushProperty name="color" value="#E71224"/>
    </inkml:brush>
  </inkml:definitions>
  <inkml:trace contextRef="#ctx0" brushRef="#br0">1 184 12439 0 0,'0'0'958'0'0,"5"-5"-434"0"0,2-1 81 0 0,-1 1-1 0 0,1 0 1 0 0,0 0 0 0 0,0 1 0 0 0,0 0 0 0 0,0 0 0 0 0,14-5 0 0 0,60-14 640 0 0,-42 13-791 0 0,147-51-82 0 0,-107 32-6289 0 0,-43 15-494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4.560"/>
    </inkml:context>
    <inkml:brush xml:id="br0">
      <inkml:brushProperty name="width" value="0.05" units="cm"/>
      <inkml:brushProperty name="height" value="0.05" units="cm"/>
      <inkml:brushProperty name="color" value="#E71224"/>
    </inkml:brush>
  </inkml:definitions>
  <inkml:trace contextRef="#ctx0" brushRef="#br0">0 22 13703 0 0,'0'0'630'0'0,"2"-2"-14"0"0,-1-1-468 0 0,0 2-133 0 0,0 0 0 0 0,0 0 0 0 0,-1 0 1 0 0,1 0-1 0 0,0 0 0 0 0,0 0 0 0 0,0 0 1 0 0,0 0-1 0 0,0 0 0 0 0,1 0 0 0 0,-1 0 1 0 0,0 1-1 0 0,0-1 0 0 0,1 0 0 0 0,1 0 1 0 0,-1 1 186 0 0,-1-1 1 0 0,1 1-1 0 0,-1 0 1 0 0,0 0 0 0 0,1 0-1 0 0,-1 0 1 0 0,1 0-1 0 0,-1 0 1 0 0,1 0 0 0 0,-1 1-1 0 0,0-1 1 0 0,1 0-1 0 0,-1 1 1 0 0,1-1 0 0 0,-1 1-1 0 0,0 0 1 0 0,0-1-1 0 0,1 1 1 0 0,-1 0 0 0 0,0 0-1 0 0,0 0 1 0 0,0 0-1 0 0,0 0 1 0 0,0 0 0 0 0,0 0-1 0 0,0 0 1 0 0,0 0-1 0 0,1 2 1 0 0,2 2 212 0 0,0 1 0 0 0,0 0-1 0 0,-1 0 1 0 0,5 10 0 0 0,4 21 476 0 0,-2 0-1 0 0,-1 0 1 0 0,5 55 0 0 0,0-8-380 0 0,57 202-315 0 0,-55-244-2816 0 0,-8-25-4409 0 0,-2-6-699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4.903"/>
    </inkml:context>
    <inkml:brush xml:id="br0">
      <inkml:brushProperty name="width" value="0.05" units="cm"/>
      <inkml:brushProperty name="height" value="0.05" units="cm"/>
      <inkml:brushProperty name="color" value="#E71224"/>
    </inkml:brush>
  </inkml:definitions>
  <inkml:trace contextRef="#ctx0" brushRef="#br0">2 248 14623 0 0,'0'0'671'0'0,"-1"-1"-14"0"0,1-1-615 0 0,0 0 0 0 0,0 1 0 0 0,-1-1 1 0 0,1 0-1 0 0,0 0 0 0 0,1 1 0 0 0,-1-1 0 0 0,0 0 0 0 0,0 1 0 0 0,1-1 0 0 0,-1 0 0 0 0,1 1 0 0 0,-1-1 0 0 0,1 1 0 0 0,0-1 0 0 0,-1 1 0 0 0,1-1 1 0 0,0 1-1 0 0,0-1 0 0 0,0 1 0 0 0,0 0 0 0 0,1-1 0 0 0,-1 1 0 0 0,0 0 0 0 0,3-2 0 0 0,1-1 205 0 0,1 1 1 0 0,0-1-1 0 0,0 1 0 0 0,10-4 0 0 0,-15 7-211 0 0,67-25 1361 0 0,120-26-1 0 0,-117 34-1172 0 0,277-55-100 0 0,-306 64-160 0 0,-21 4-57 0 0,0 1 1 0 0,1 1-1 0 0,28 1 0 0 0,-36 3 81 0 0,-4 3 12 0 0,-9-4 37 0 0,0 1-1 0 0,1-1 0 0 0,-1 1 1 0 0,0 0-1 0 0,0 0 1 0 0,-1 0-1 0 0,1-1 0 0 0,0 1 1 0 0,0 0-1 0 0,-1 0 1 0 0,1 0-1 0 0,-1 0 0 0 0,0 0 1 0 0,0 0-1 0 0,0 0 1 0 0,0 0-1 0 0,0 0 0 0 0,0 0 1 0 0,0 0-1 0 0,0 0 1 0 0,-1 0-1 0 0,1 0 0 0 0,-2 3 1 0 0,-2 6 420 0 0,0 0 0 0 0,-9 19 0 0 0,10-25-278 0 0,-44 76 1841 0 0,0 1-562 0 0,41-68-1275 0 0,0-1 0 0 0,1 1 0 0 0,0 0 0 0 0,-4 22 0 0 0,7-26-159 0 0,1 0-1 0 0,-1 0 1 0 0,1-1-1 0 0,1 1 1 0 0,0 0-1 0 0,1 0 1 0 0,0 0-1 0 0,0 0 1 0 0,1 0-1 0 0,0 0 1 0 0,0-1-1 0 0,1 1 1 0 0,1-1-1 0 0,0 0 1 0 0,0 0-1 0 0,1 0 1 0 0,8 12-1 0 0,-6-12-53 0 0,0-1 0 0 0,0 1 0 0 0,1-1-1 0 0,1-1 1 0 0,-1 0 0 0 0,1 0 0 0 0,0 0 0 0 0,1-1 0 0 0,-1-1-1 0 0,1 0 1 0 0,0 0 0 0 0,1-1 0 0 0,14 5 0 0 0,-11-5-17 0 0,1-1-1 0 0,1 0 1 0 0,-1-1 0 0 0,0-1 0 0 0,0 0-1 0 0,1-1 1 0 0,-1-1 0 0 0,0 0 0 0 0,19-4-1 0 0,-29 3 28 0 0,1 1 1 0 0,0-1-1 0 0,-1 0 0 0 0,1 0 0 0 0,-1-1 0 0 0,0 1 0 0 0,0-1 0 0 0,0-1 0 0 0,0 1 0 0 0,0 0 0 0 0,-1-1 0 0 0,1 0 0 0 0,-1 0 0 0 0,0-1 0 0 0,0 1 0 0 0,4-8 0 0 0,-4 6 19 0 0,-1 0 1 0 0,0-1-1 0 0,0 1 0 0 0,-1-1 0 0 0,1 0 0 0 0,-1 0 0 0 0,-1 0 1 0 0,1 0-1 0 0,-1 0 0 0 0,-1 0 0 0 0,1 0 0 0 0,-1 0 1 0 0,-1-9-1 0 0,-2-14 55 0 0,-2-1 0 0 0,0 1 0 0 0,-2 1 0 0 0,-2-1 0 0 0,-15-36 0 0 0,17 49 41 0 0,-1 1-1 0 0,-1 0 1 0 0,-1 0 0 0 0,0 1-1 0 0,-1 0 1 0 0,0 1 0 0 0,-2 1-1 0 0,1-1 1 0 0,-2 2-1 0 0,-16-13 1 0 0,15 14 3 0 0,0 1 1 0 0,0 1-1 0 0,-1 1 0 0 0,0 0 0 0 0,0 1 1 0 0,-29-8-1 0 0,25 15-3503 0 0,14 4 355 0 0,6-4 2935 0 0,0 1 0 0 0,0-1 0 0 0,0 0 0 0 0,0 1 0 0 0,0-1 0 0 0,1 0 0 0 0,-1 1 0 0 0,0-1 0 0 0,0 0 0 0 0,0 1 0 0 0,0-1 0 0 0,1 0 0 0 0,-1 1 0 0 0,0-1 0 0 0,0 0 0 0 0,1 0 0 0 0,-1 1 0 0 0,0-1 0 0 0,1 0 0 0 0,-1 0 0 0 0,0 1 0 0 0,1-1 0 0 0,-1 0 0 0 0,1 0 0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5.414"/>
    </inkml:context>
    <inkml:brush xml:id="br0">
      <inkml:brushProperty name="width" value="0.05" units="cm"/>
      <inkml:brushProperty name="height" value="0.05" units="cm"/>
      <inkml:brushProperty name="color" value="#E71224"/>
    </inkml:brush>
  </inkml:definitions>
  <inkml:trace contextRef="#ctx0" brushRef="#br0">1 30 12527 0 0,'0'0'572'0'0,"1"1"-10"0"0,18 21 757 0 0,-2 0 0 0 0,-1 1 0 0 0,-1 1 0 0 0,0 0 0 0 0,16 42 0 0 0,-27-55-925 0 0,56 171 4431 0 0,-54-158-4346 0 0,-1 1 1 0 0,-1 1 0 0 0,-1-1-1 0 0,-1 1 1 0 0,-2 36-1 0 0,-4-36-159 0 0,3-25-160 0 0,-7 0-13 0 0,5-1-143 0 0,1-1 0 0 0,0 0 0 0 0,0 0 1 0 0,0 0-1 0 0,0 0 0 0 0,0 0 0 0 0,0 0 1 0 0,0-1-1 0 0,0 1 0 0 0,0-1 0 0 0,0 1 1 0 0,0-1-1 0 0,1 0 0 0 0,-1 1 0 0 0,1-1 1 0 0,-1 0-1 0 0,1 0 0 0 0,-2-4 0 0 0,-2-3 12 0 0,1 0-1 0 0,0 0 0 0 0,-3-11 0 0 0,0-6-85 0 0,1 0 0 0 0,1 0 0 0 0,-3-51 0 0 0,8-83-271 0 0,1 135 330 0 0,-1 6-11 0 0,2 1 0 0 0,0 0 0 0 0,1 0 0 0 0,0 1 0 0 0,7-20 0 0 0,-9 35 21 0 0,1-1 1 0 0,-1 1-1 0 0,1-1 1 0 0,-1 1-1 0 0,1 0 0 0 0,0-1 1 0 0,0 1-1 0 0,0 0 0 0 0,0 0 1 0 0,0 0-1 0 0,1 0 1 0 0,-1 1-1 0 0,0-1 0 0 0,1 1 1 0 0,-1-1-1 0 0,1 1 0 0 0,0 0 1 0 0,-1 0-1 0 0,1 0 1 0 0,0 0-1 0 0,0 1 0 0 0,0-1 1 0 0,5 0-1 0 0,7 0 2 0 0,0 1-1 0 0,0 0 1 0 0,21 3 0 0 0,-21-2-1 0 0,23 2-6 0 0,45 3-40 0 0,-72-6 31 0 0,-1 0 1 0 0,1-1-1 0 0,-1 0 1 0 0,0-1 0 0 0,18-5-1 0 0,-23 5-93 0 0,0 0 0 0 0,0 0 0 0 0,-1-1 0 0 0,1 1 0 0 0,-1-1 0 0 0,1 0 0 0 0,-1 0 0 0 0,0-1 0 0 0,5-4 0 0 0,-6 2-73 0 0,-9 14 308 0 0,2 4-18 0 0,0-1 1 0 0,1 1-1 0 0,0-1 1 0 0,1 1 0 0 0,0 0-1 0 0,1 0 1 0 0,1 14-1 0 0,0-7 94 0 0,1 1 1 0 0,1-1-1 0 0,8 32 0 0 0,-6-35-192 0 0,1 0-1 0 0,1-1 1 0 0,0 0-1 0 0,1 0 1 0 0,1 0-1 0 0,0-1 1 0 0,1 0-1 0 0,0 0 1 0 0,1-1-1 0 0,1-1 1 0 0,0 0-1 0 0,1 0 1 0 0,0-1-1 0 0,1 0 1 0 0,0-1-1 0 0,0-1 1 0 0,16 9-1 0 0,34 7-3374 0 0,-50-20 1907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5.954"/>
    </inkml:context>
    <inkml:brush xml:id="br0">
      <inkml:brushProperty name="width" value="0.05" units="cm"/>
      <inkml:brushProperty name="height" value="0.05" units="cm"/>
      <inkml:brushProperty name="color" value="#E71224"/>
    </inkml:brush>
  </inkml:definitions>
  <inkml:trace contextRef="#ctx0" brushRef="#br0">371 2 8287 0 0,'0'0'8043'0'0,"-9"-2"-5240"0"0,1 3-2148 0 0,1 0 0 0 0,-1 0 1 0 0,0 0-1 0 0,1 1 0 0 0,-1 0 1 0 0,1 1-1 0 0,-1-1 1 0 0,1 2-1 0 0,-7 3 0 0 0,-3 1-38 0 0,-27 10 583 0 0,22-11-835 0 0,1 2 0 0 0,0 1 0 0 0,0 0 0 0 0,1 2 0 0 0,-23 16-1 0 0,40-25-361 0 0,0 0-1 0 0,0 0 0 0 0,0 1 1 0 0,1-1-1 0 0,-1 0 0 0 0,1 1 1 0 0,-1 0-1 0 0,1-1 0 0 0,0 1 1 0 0,1 0-1 0 0,-1 0 0 0 0,1 0 1 0 0,-1 0-1 0 0,1 1 0 0 0,1-1 1 0 0,-1 0-1 0 0,0 0 0 0 0,1 1 0 0 0,0-1 1 0 0,0 0-1 0 0,1 7 0 0 0,0-4-66 0 0,1 1-1 0 0,0 0 0 0 0,0-1 0 0 0,1 1 0 0 0,0-1 0 0 0,0 0 0 0 0,0 0 0 0 0,1 0 0 0 0,0-1 1 0 0,10 13-1 0 0,4 1-364 0 0,0-1 1 0 0,35 27 0 0 0,47 27-234 0 0,-7-6 485 0 0,-81-57 182 0 0,0 0 0 0 0,-1 0-1 0 0,-1 1 1 0 0,14 18 0 0 0,-18-21 55 0 0,-1 0 1 0 0,0 1-1 0 0,-1-1 0 0 0,0 1 0 0 0,0 0 0 0 0,-1 0 0 0 0,5 19 0 0 0,-7-22 5 0 0,2 7 166 0 0,-1-1 0 0 0,0 1 0 0 0,0 20 0 0 0,-3-30-162 0 0,1 1 0 0 0,0-1 0 0 0,-1 1-1 0 0,1 0 1 0 0,-1-1 0 0 0,0 0 0 0 0,-1 1 0 0 0,1-1 0 0 0,0 1-1 0 0,-1-1 1 0 0,0 0 0 0 0,0 0 0 0 0,0 0 0 0 0,0 0 0 0 0,0 0-1 0 0,-1-1 1 0 0,-3 4 0 0 0,0-1 20 0 0,0-1 0 0 0,-1 0 0 0 0,1 0-1 0 0,-1 0 1 0 0,0-1 0 0 0,0 0 0 0 0,-1 0 0 0 0,1-1-1 0 0,0 0 1 0 0,-1 0 0 0 0,0-1 0 0 0,1 0 0 0 0,-1 0 0 0 0,0-1-1 0 0,0 0 1 0 0,-10-1 0 0 0,-3-2-94 0 0,1 0 0 0 0,-1-2 0 0 0,1 0 0 0 0,-37-15 0 0 0,37 13-693 0 0,-1 1 0 0 0,0 1-1 0 0,0 0 1 0 0,-40-2-1 0 0,28 5-710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16.504"/>
    </inkml:context>
    <inkml:brush xml:id="br0">
      <inkml:brushProperty name="width" value="0.05" units="cm"/>
      <inkml:brushProperty name="height" value="0.05" units="cm"/>
      <inkml:brushProperty name="color" value="#E71224"/>
    </inkml:brush>
  </inkml:definitions>
  <inkml:trace contextRef="#ctx0" brushRef="#br0">28 126 6911 0 0,'-7'-5'715'0'0,"5"4"-392"0"0,1 0 1 0 0,0 0-1 0 0,-1 0 0 0 0,1 0 0 0 0,0 0 0 0 0,-1 0 1 0 0,1 0-1 0 0,0-1 0 0 0,0 1 0 0 0,0 0 1 0 0,0-1-1 0 0,0 1 0 0 0,0-1 0 0 0,1 1 1 0 0,-1-1-1 0 0,0 1 0 0 0,1-1 0 0 0,-1-1 0 0 0,1 1-168 0 0,0 1-1 0 0,0 0 1 0 0,0 0-1 0 0,0-1 1 0 0,0 1-1 0 0,1 0 1 0 0,-1 0-1 0 0,1-1 1 0 0,-1 1-1 0 0,1 0 1 0 0,-1 0-1 0 0,1 0 1 0 0,-1 0-1 0 0,1 0 1 0 0,0 0-1 0 0,0 0 1 0 0,0 0-1 0 0,1-1 0 0 0,2-2 192 0 0,1 1-1 0 0,0-1 0 0 0,0 1 0 0 0,0 0 0 0 0,0 1 0 0 0,0-1 0 0 0,9-2 0 0 0,22-4 301 0 0,1 1-1 0 0,0 3 1 0 0,57-3 0 0 0,-62 6-466 0 0,602-2 787 0 0,-589 5-920 0 0,6 0-9 0 0,602 8 923 0 0,-478-9-557 0 0,127-2 616 0 0,122 0 479 0 0,-119 2-566 0 0,-143-4-631 0 0,185 3-100 0 0,-310-2-58 0 0,-38 0 131 0 0,1-1-1611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48.122"/>
    </inkml:context>
    <inkml:brush xml:id="br0">
      <inkml:brushProperty name="width" value="0.05" units="cm"/>
      <inkml:brushProperty name="height" value="0.05" units="cm"/>
      <inkml:brushProperty name="color" value="#E71224"/>
    </inkml:brush>
  </inkml:definitions>
  <inkml:trace contextRef="#ctx0" brushRef="#br0">105 0 455 0 0,'-104'42'22703'0'0,"110"-40"-22630"0"0,0 1 1 0 0,0 0-1 0 0,0-1 0 0 0,0 0 1 0 0,0-1-1 0 0,1 1 0 0 0,-1-1 1 0 0,1-1-1 0 0,10 1 0 0 0,10-2 47 0 0,27-3-1 0 0,-25 1 3 0 0,651-43 1334 0 0,1 42-533 0 0,46 79-286 0 0,-523-39-559 0 0,284 26-14 0 0,-440-60 32 0 0,0-1 0 0 0,0-2 0 0 0,78-13 0 0 0,-98 8 326 0 0,0-1 0 0 0,-1-1 0 0 0,40-17 1 0 0,-66 24-407 0 0,0 1 57 0 0,1-1 2 0 0,3 0-128 0 0,-3 1-302 0 0,-5 14-2730 0 0,-4 2 1266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1.491"/>
    </inkml:context>
    <inkml:brush xml:id="br0">
      <inkml:brushProperty name="width" value="0.05" units="cm"/>
      <inkml:brushProperty name="height" value="0.05" units="cm"/>
      <inkml:brushProperty name="color" value="#E71224"/>
    </inkml:brush>
  </inkml:definitions>
  <inkml:trace contextRef="#ctx0" brushRef="#br0">161 0 10135 0 0,'0'0'919'0'0,"-1"2"-394"0"0,-1 1 442 0 0,0 1 0 0 0,1 0 0 0 0,-1 0-1 0 0,1-1 1 0 0,0 1 0 0 0,0 0-1 0 0,0 5 1 0 0,-2 31 2687 0 0,2-15-2862 0 0,-15 141 2683 0 0,-61 260 1 0 0,71-403-3286 0 0,-9 34-50 0 0,3 1-1 0 0,-6 72 1 0 0,18-104-237 0 0,1-29 73 0 0,0 0 1 0 0,0 0 0 0 0,0 0-1 0 0,1 0 1 0 0,-1 1 0 0 0,1-1-1 0 0,0 0 1 0 0,0 1 0 0 0,3-4-1 0 0,-3 3-5 0 0,3-3 12 0 0,0 0 0 0 0,0 1 0 0 0,1 0 0 0 0,0-1 0 0 0,0 2 1 0 0,0-1-1 0 0,0 1 0 0 0,1 0 0 0 0,0 0 0 0 0,-1 1 0 0 0,1 0 0 0 0,1 0 0 0 0,-1 0 0 0 0,0 1 0 0 0,9-1 0 0 0,-4 1 1 0 0,-1 1 0 0 0,0 1 0 0 0,0 0 0 0 0,1 0 0 0 0,-1 2 0 0 0,0-1-1 0 0,0 1 1 0 0,0 1 0 0 0,19 6 0 0 0,21 12 254 0 0,66 37-1 0 0,-20-8-192 0 0,-90-47-102 0 0,-1-1 0 0 0,1 1 0 0 0,11 1 0 0 0,-2-2-5879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1.833"/>
    </inkml:context>
    <inkml:brush xml:id="br0">
      <inkml:brushProperty name="width" value="0.05" units="cm"/>
      <inkml:brushProperty name="height" value="0.05" units="cm"/>
      <inkml:brushProperty name="color" value="#E71224"/>
    </inkml:brush>
  </inkml:definitions>
  <inkml:trace contextRef="#ctx0" brushRef="#br0">40 424 15631 0 0,'-3'-6'513'0'0,"-4"-9"178"0"0,0 0-1 0 0,1-1 1 0 0,1 0 0 0 0,-7-30 0 0 0,12 42-408 0 0,0 0-1 0 0,1 0 1 0 0,-1 0 0 0 0,1 0 0 0 0,0 1-1 0 0,0-1 1 0 0,0 0 0 0 0,0 0 0 0 0,1 1 0 0 0,-1-1-1 0 0,1 1 1 0 0,0-1 0 0 0,0 1 0 0 0,0 0-1 0 0,1 0 1 0 0,-1 0 0 0 0,1 0 0 0 0,5-5-1 0 0,5-4 187 0 0,1 0-1 0 0,25-15 0 0 0,-37 25-429 0 0,53-31 212 0 0,1 1 0 0 0,2 4 0 0 0,0 1 1 0 0,73-20-1 0 0,-114 41-803 0 0,21-3 1 0 0,-31 8-483 0 0,0 0 0 0 0,0 1 0 0 0,9 0 0 0 0,-4 1-7246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2.190"/>
    </inkml:context>
    <inkml:brush xml:id="br0">
      <inkml:brushProperty name="width" value="0.05" units="cm"/>
      <inkml:brushProperty name="height" value="0.05" units="cm"/>
      <inkml:brushProperty name="color" value="#E71224"/>
    </inkml:brush>
  </inkml:definitions>
  <inkml:trace contextRef="#ctx0" brushRef="#br0">41 596 6911 0 0,'-9'5'235'0'0,"-22"16"12528"0"0,67-15-9397 0 0,-12-7-3064 0 0,-1-1 0 0 0,1-1 0 0 0,0-1 0 0 0,-1-1 0 0 0,28-10 0 0 0,-21 6-349 0 0,43-14-1124 0 0,-25 4-4988 0 0,-7 3-1464 0 0</inkml:trace>
  <inkml:trace contextRef="#ctx0" brushRef="#br0" timeOffset="1">929 1 17215 0 0,'0'0'1566'0'0,"10"3"1114"0"0,-7 0-2341 0 0,0 0 1 0 0,0 0 0 0 0,-1 0 0 0 0,1 1 0 0 0,-1 0-1 0 0,0-1 1 0 0,0 1 0 0 0,0 0 0 0 0,0 0 0 0 0,-1 0-1 0 0,0 0 1 0 0,1 0 0 0 0,-2 0 0 0 0,2 7 0 0 0,0 9 557 0 0,0 35 1 0 0,-2-46-697 0 0,-11 213 1621 0 0,1-6-1363 0 0,10-168-436 0 0,2-1 0 0 0,14 73 0 0 0,-12-97-264 0 0,2 1-894 0 0,-2 1 0 0 0,0-1-1 0 0,-2 1 1 0 0,-1 39 0 0 0,-4-38-1533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2.549"/>
    </inkml:context>
    <inkml:brush xml:id="br0">
      <inkml:brushProperty name="width" value="0.05" units="cm"/>
      <inkml:brushProperty name="height" value="0.05" units="cm"/>
      <inkml:brushProperty name="color" value="#E71224"/>
    </inkml:brush>
  </inkml:definitions>
  <inkml:trace contextRef="#ctx0" brushRef="#br0">0 357 15343 0 0,'1'-2'704'0'0,"3"-4"-449"0"0,0-1 0 0 0,0 1-1 0 0,0 0 1 0 0,1 0 0 0 0,0 0-1 0 0,0 1 1 0 0,0-1 0 0 0,1 1-1 0 0,12-8 1 0 0,-7 6 131 0 0,1 1 0 0 0,-1 0-1 0 0,1 0 1 0 0,1 1 0 0 0,12-3 0 0 0,44-10 255 0 0,-18 4-398 0 0,62-24 1 0 0,-98 32-216 0 0,-1 0 0 0 0,0-1 0 0 0,0-1 0 0 0,-1-1 0 0 0,0 0 0 0 0,0 0 1 0 0,-1-1-1 0 0,18-20 0 0 0,-28 28 10 0 0,0-1 0 0 0,0 1 0 0 0,-1 0 0 0 0,1-1 0 0 0,-1 1 0 0 0,0-1 0 0 0,0 1 0 0 0,0-1 0 0 0,0 0 0 0 0,0 1 0 0 0,0-1 1 0 0,-1 0-1 0 0,1 0 0 0 0,-1 1 0 0 0,0-1 0 0 0,0 0 0 0 0,0 0 0 0 0,0-4 0 0 0,-1 5 34 0 0,1 1-1 0 0,-1-1 1 0 0,0 0 0 0 0,1 1 0 0 0,-1-1-1 0 0,0 0 1 0 0,0 1 0 0 0,0-1 0 0 0,0 1 0 0 0,0-1-1 0 0,-1 1 1 0 0,1 0 0 0 0,0 0 0 0 0,0-1-1 0 0,-1 1 1 0 0,1 0 0 0 0,-1 0 0 0 0,1 0-1 0 0,-1 0 1 0 0,0 0 0 0 0,1 1 0 0 0,-1-1-1 0 0,0 1 1 0 0,0-1 0 0 0,1 1 0 0 0,-1-1 0 0 0,0 1-1 0 0,0 0 1 0 0,-2 0 0 0 0,0 0 67 0 0,-1 0 0 0 0,0 0-1 0 0,1 1 1 0 0,-1 0 0 0 0,1 0 0 0 0,-1 0 0 0 0,1 1 0 0 0,0 0 0 0 0,-1-1 0 0 0,1 1-1 0 0,0 1 1 0 0,0-1 0 0 0,0 1 0 0 0,-6 5 0 0 0,-4 4 116 0 0,0 0 1 0 0,-14 19-1 0 0,19-21-184 0 0,1 1 1 0 0,0-1-1 0 0,0 2 0 0 0,2-1 1 0 0,-1 1-1 0 0,2 0 0 0 0,-1 1 1 0 0,2-1-1 0 0,-1 1 0 0 0,2 0 1 0 0,0 0-1 0 0,0 0 0 0 0,1 1 1 0 0,1-1-1 0 0,0 0 0 0 0,1 1 1 0 0,1-1-1 0 0,0 1 0 0 0,0-1 1 0 0,1 0-1 0 0,1 0 0 0 0,1 1 1 0 0,5 13-1 0 0,-5-17-147 0 0,2 0 0 0 0,-1-1 0 0 0,2 1 1 0 0,-1-1-1 0 0,1 0 0 0 0,0-1 0 0 0,1 1 0 0 0,0-1 0 0 0,0-1 0 0 0,1 0 1 0 0,0 0-1 0 0,0-1 0 0 0,0 0 0 0 0,1 0 0 0 0,0-1 0 0 0,0 0 0 0 0,1-1 1 0 0,14 4-1 0 0,31 4-2830 0 0,-17-10-4024 0 0,-9-4-1041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2.911"/>
    </inkml:context>
    <inkml:brush xml:id="br0">
      <inkml:brushProperty name="width" value="0.05" units="cm"/>
      <inkml:brushProperty name="height" value="0.05" units="cm"/>
      <inkml:brushProperty name="color" value="#E71224"/>
    </inkml:brush>
  </inkml:definitions>
  <inkml:trace contextRef="#ctx0" brushRef="#br0">264 67 17015 0 0,'-5'-9'898'0'0,"3"3"-525"0"0,-1 0 0 0 0,-1 0 0 0 0,-6-9-1 0 0,8 13-122 0 0,0 0-1 0 0,1 0 0 0 0,-1 0 1 0 0,0 1-1 0 0,-1-1 0 0 0,1 1 1 0 0,0-1-1 0 0,0 1 0 0 0,-1 0 1 0 0,1 0-1 0 0,0 0 0 0 0,-1 0 1 0 0,-3 0-1 0 0,1-1 50 0 0,0 1-1 0 0,0 0 0 0 0,0 1 1 0 0,0 0-1 0 0,0-1 0 0 0,-1 2 1 0 0,1-1-1 0 0,0 0 0 0 0,0 1 1 0 0,0 0-1 0 0,0 0 0 0 0,0 1 1 0 0,0 0-1 0 0,-8 3 1 0 0,7-1-121 0 0,0-1 1 0 0,1 1-1 0 0,-1 0 1 0 0,1 1-1 0 0,0 0 1 0 0,0 0-1 0 0,1 0 1 0 0,-1 0 0 0 0,-6 11-1 0 0,1 2-53 0 0,1 0 0 0 0,1 1 1 0 0,0 0-1 0 0,2 0 0 0 0,0 0 0 0 0,-5 31 0 0 0,9-33-46 0 0,0-1-1 0 0,1 0 1 0 0,0 0-1 0 0,2 1 1 0 0,0-1-1 0 0,0 0 0 0 0,5 17 1 0 0,-4-25-73 0 0,0 1 0 0 0,0-1 0 0 0,1 1-1 0 0,1-1 1 0 0,-1 0 0 0 0,1 0 0 0 0,1 0 0 0 0,-1 0 0 0 0,1-1 0 0 0,1 0 0 0 0,-1 0 0 0 0,1 0 0 0 0,1-1-1 0 0,8 8 1 0 0,-9-10-74 0 0,-1-1 0 0 0,0 0 0 0 0,1-1 0 0 0,-1 1 0 0 0,1-1-1 0 0,0 0 1 0 0,0-1 0 0 0,0 1 0 0 0,0-1 0 0 0,0 0 0 0 0,0-1 0 0 0,0 1-1 0 0,0-1 1 0 0,0-1 0 0 0,9 0 0 0 0,-7 0-480 0 0,-1-1 0 0 0,1 0 0 0 0,-1 0 0 0 0,1 0 0 0 0,-1-1 0 0 0,0 0 0 0 0,0 0 0 0 0,0-1 0 0 0,-1 0 0 0 0,1 0 0 0 0,10-11 0 0 0,-1-1-1487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3.258"/>
    </inkml:context>
    <inkml:brush xml:id="br0">
      <inkml:brushProperty name="width" value="0.05" units="cm"/>
      <inkml:brushProperty name="height" value="0.05" units="cm"/>
      <inkml:brushProperty name="color" value="#E71224"/>
    </inkml:brush>
  </inkml:definitions>
  <inkml:trace contextRef="#ctx0" brushRef="#br0">3 20 10135 0 0,'0'0'464'0'0,"0"-1"-9"0"0,-1 0-234 0 0,1 1 0 0 0,0-1 0 0 0,-1 1-1 0 0,1 0 1 0 0,0-1 0 0 0,0 1 0 0 0,0-1 0 0 0,0 1 0 0 0,-1-1 0 0 0,1 1 0 0 0,0-1-1 0 0,0 1 1 0 0,0-1 0 0 0,0 1 0 0 0,0-1 0 0 0,0 1 0 0 0,0-1 0 0 0,0 1 0 0 0,0-1-1 0 0,0 1 1 0 0,0-1 0 0 0,1 1 0 0 0,-1 0 0 0 0,0-1 0 0 0,0 1 0 0 0,0-1 0 0 0,1 1-1 0 0,-1-1 1 0 0,0 1 0 0 0,0 0 0 0 0,1-1 0 0 0,-1 1 0 0 0,0 0 0 0 0,1-1 0 0 0,-1 1-1 0 0,1 0 1 0 0,-1-1 0 0 0,0 1 0 0 0,1 0 0 0 0,-1 0 0 0 0,1-1 0 0 0,-1 1 0 0 0,1 0-1 0 0,-1 0 1 0 0,1 0 0 0 0,-1 0 0 0 0,0 0 0 0 0,1-1 0 0 0,-1 1 0 0 0,1 0-1 0 0,-1 0 1 0 0,2 0 0 0 0,7 2 634 0 0,-5 1-601 0 0,0 0 0 0 0,0 1 0 0 0,0-1 0 0 0,-1 1 0 0 0,1 0-1 0 0,-1 0 1 0 0,0 0 0 0 0,0 0 0 0 0,0 0 0 0 0,-1 1 0 0 0,0 0 0 0 0,1-1 0 0 0,1 8 0 0 0,1 4 99 0 0,-1 0 0 0 0,0 0 1 0 0,2 18-1 0 0,0 43 398 0 0,-7 131 0 0 0,-2-107-552 0 0,3-71-295 0 0,0 171 588 0 0,3-151-1949 0 0,18 99 0 0 0,-17-132-1023 0 0,13 32 1 0 0,-12-34 327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3.810"/>
    </inkml:context>
    <inkml:brush xml:id="br0">
      <inkml:brushProperty name="width" value="0.05" units="cm"/>
      <inkml:brushProperty name="height" value="0.05" units="cm"/>
      <inkml:brushProperty name="color" value="#E71224"/>
    </inkml:brush>
  </inkml:definitions>
  <inkml:trace contextRef="#ctx0" brushRef="#br0">6 236 7831 0 0,'-5'-37'-23'0'0,"5"30"755"0"0,0 0 0 0 0,0 0 0 0 0,1-1 1 0 0,0 1-1 0 0,2-10 0 0 0,-2 14-353 0 0,0-1 0 0 0,0 1-1 0 0,0 0 1 0 0,1 0-1 0 0,-1 0 1 0 0,1 0 0 0 0,-1 0-1 0 0,1 1 1 0 0,0-1 0 0 0,1 0-1 0 0,-1 1 1 0 0,0-1 0 0 0,1 1-1 0 0,-1 0 1 0 0,1 0-1 0 0,0 0 1 0 0,-1 0 0 0 0,1 0-1 0 0,0 1 1 0 0,0-1 0 0 0,0 1-1 0 0,0 0 1 0 0,1 0 0 0 0,4-1-1 0 0,1 0-135 0 0,0 1 1 0 0,0 1-1 0 0,0-1 0 0 0,0 1 1 0 0,0 1-1 0 0,0 0 0 0 0,0 0 1 0 0,0 1-1 0 0,0 0 0 0 0,0 0 1 0 0,-1 1-1 0 0,1 0 0 0 0,14 8 1 0 0,-13-5-21 0 0,0 0 0 0 0,0 0 0 0 0,0 1 0 0 0,-1 0 0 0 0,0 1 0 0 0,0 0 0 0 0,-1 0 0 0 0,0 1 0 0 0,-1 0 0 0 0,9 13 0 0 0,-9-9-76 0 0,-1 0 0 0 0,0 0 0 0 0,0 1 0 0 0,-1 0 0 0 0,-1 1 0 0 0,-1-1 0 0 0,0 0 0 0 0,0 1 0 0 0,-2 0 0 0 0,0 0-1 0 0,0 0 1 0 0,-2-1 0 0 0,0 1 0 0 0,0 0 0 0 0,-1 0 0 0 0,-1-1 0 0 0,-1 1 0 0 0,-6 18 0 0 0,9-32-137 0 0,1 0 1 0 0,0 0-1 0 0,0 0 0 0 0,-1 0 0 0 0,1-1 0 0 0,0 1 1 0 0,-1 0-1 0 0,1 0 0 0 0,-1 0 0 0 0,1-1 1 0 0,-1 1-1 0 0,0 0 0 0 0,1-1 0 0 0,-1 1 1 0 0,0 0-1 0 0,1-1 0 0 0,-1 1 0 0 0,-1 0 1 0 0,2-1-5 0 0,-1 0 1 0 0,1 0 0 0 0,-1-1 0 0 0,1 1 0 0 0,0 0 0 0 0,-1 0-1 0 0,1-1 1 0 0,0 1 0 0 0,-1 0 0 0 0,1 0 0 0 0,0-1 0 0 0,-1 1-1 0 0,1 0 1 0 0,0-1 0 0 0,-1 1 0 0 0,1 0 0 0 0,0-1 0 0 0,0 1 0 0 0,0 0-1 0 0,-1-1 1 0 0,1 1 0 0 0,0-1 0 0 0,0 1 0 0 0,0 0 0 0 0,0-2-1 0 0,-2-3 10 0 0,1-1-1 0 0,0 1 0 0 0,0-1 0 0 0,0-8 0 0 0,2-2-54 0 0,0 1 0 0 0,1-1 0 0 0,1 0 0 0 0,1 0 0 0 0,7-21 0 0 0,36-73-375 0 0,-40 96 366 0 0,1 1 0 0 0,0 0 1 0 0,1 1-1 0 0,0 0 0 0 0,1 0 0 0 0,0 1 0 0 0,0 0 1 0 0,2 1-1 0 0,-1 0 0 0 0,22-13 0 0 0,-23 16 14 0 0,1 1 0 0 0,1 0 0 0 0,-1 1 1 0 0,1 1-1 0 0,0-1 0 0 0,0 2 0 0 0,0 0 0 0 0,0 0 0 0 0,1 1 0 0 0,-1 1 1 0 0,1 0-1 0 0,-1 0 0 0 0,16 2 0 0 0,-25 0 51 0 0,0-1 0 0 0,0 0 0 0 0,0 1 0 0 0,0 0 0 0 0,0-1 0 0 0,0 1 0 0 0,0 0 0 0 0,-1 1 0 0 0,1-1 0 0 0,0 0 0 0 0,-1 1-1 0 0,1 0 1 0 0,-1-1 0 0 0,1 1 0 0 0,-1 0 0 0 0,0 0 0 0 0,0 0 0 0 0,0 1 0 0 0,0-1 0 0 0,3 4 0 0 0,-4-2 12 0 0,1 0 0 0 0,0 0 0 0 0,-1 0 0 0 0,0 0 0 0 0,0 0 0 0 0,0 0 1 0 0,-1 0-1 0 0,1 0 0 0 0,-1 0 0 0 0,0 0 0 0 0,0 0 0 0 0,0 1 0 0 0,-1-1 0 0 0,-1 5 0 0 0,-3 12 159 0 0,-1-1 0 0 0,-17 36 0 0 0,3-10 16 0 0,15-33-181 0 0,0 0 0 0 0,1 0 0 0 0,1 0 0 0 0,0 1 0 0 0,-2 24 0 0 0,5-35-20 0 0,0 1 1 0 0,0-1-1 0 0,0 1 0 0 0,1 0 1 0 0,-1-1-1 0 0,1 1 1 0 0,0-1-1 0 0,0 0 0 0 0,0 1 1 0 0,0-1-1 0 0,1 0 0 0 0,-1 1 1 0 0,1-1-1 0 0,0 0 0 0 0,0 0 1 0 0,0 0-1 0 0,1-1 0 0 0,-1 1 1 0 0,1 0-1 0 0,-1-1 1 0 0,1 0-1 0 0,0 1 0 0 0,0-1 1 0 0,0 0-1 0 0,0-1 0 0 0,0 1 1 0 0,5 2-1 0 0,0-2-42 0 0,0 1 0 0 0,0-1-1 0 0,0 0 1 0 0,0-1 0 0 0,1 0 0 0 0,-1 0-1 0 0,0-1 1 0 0,1 0 0 0 0,-1 0 0 0 0,0-1 0 0 0,1 0-1 0 0,-1-1 1 0 0,0 0 0 0 0,11-4 0 0 0,-6 2-33 0 0,-1-1 1 0 0,0-1 0 0 0,0 1-1 0 0,-1-2 1 0 0,0 0-1 0 0,0 0 1 0 0,0-1 0 0 0,13-14-1 0 0,-21 19 62 0 0,-1 0 0 0 0,0 0 0 0 0,1 0 1 0 0,-1 0-1 0 0,-1-1 0 0 0,1 1 0 0 0,0 0 0 0 0,-1-1 0 0 0,0 0 0 0 0,0 1 0 0 0,0-1 0 0 0,0 0 0 0 0,-1 0 0 0 0,1 1 0 0 0,-1-1 0 0 0,0 0 0 0 0,0 0 0 0 0,0 0 0 0 0,-1 1 0 0 0,1-1 0 0 0,-1 0 0 0 0,0 0 0 0 0,-2-4 0 0 0,-3-10-47 0 0,-1 1 0 0 0,0 0 0 0 0,-16-24 0 0 0,16 29 51 0 0,-7-12 6 0 0,2 5 0 0 0,-8-22 0 0 0,17 35 0 0 0,0-1 0 0 0,1 0 0 0 0,0 0 0 0 0,0 0 0 0 0,1 0 0 0 0,0 0 0 0 0,0-11 0 0 0,0 16 0 0 0,1-1 0 0 0,0 0 0 0 0,1 1 0 0 0,-1-1 0 0 0,0 0 0 0 0,1 1 0 0 0,0-1 0 0 0,-1 1 0 0 0,1-1 0 0 0,0 1 0 0 0,0-1 0 0 0,1 1 0 0 0,-1 0 0 0 0,0-1 0 0 0,1 1 0 0 0,-1 0 0 0 0,1 0 0 0 0,0 0 0 0 0,0 0 0 0 0,0 0 0 0 0,0 1 0 0 0,0-1 0 0 0,0 0 0 0 0,0 1 0 0 0,0 0 0 0 0,1-1 0 0 0,3 0 0 0 0,-2 0 0 0 0,0 1 0 0 0,1 0 0 0 0,-1 0 0 0 0,1 1 0 0 0,-1 0 0 0 0,1-1 0 0 0,0 1 0 0 0,-1 1 0 0 0,1-1 0 0 0,-1 1 0 0 0,1 0 0 0 0,-1 0 0 0 0,1 0 0 0 0,-1 0 0 0 0,5 3 0 0 0,7 3 40 0 0,-2 0 0 0 0,1 1 0 0 0,-1 0 0 0 0,0 1-1 0 0,-1 1 1 0 0,0 0 0 0 0,0 1 0 0 0,-1 0 0 0 0,-1 1 0 0 0,14 18 0 0 0,-17-20 59 0 0,-1 1 1 0 0,-1-1 0 0 0,9 20-1 0 0,12 47 403 0 0,-27-77-501 0 0,1 2 58 0 0,0-4-5 0 0,4-4-96 0 0,0-2-1 0 0,0 1 0 0 0,0 0 0 0 0,-1-1 0 0 0,0 0 0 0 0,-1 0 1 0 0,3-11-1 0 0,13-26-271 0 0,-13 36 170 0 0,0-1-1 0 0,10-12 1 0 0,-14 19 120 0 0,1 0-1 0 0,-1 0 1 0 0,1 0-1 0 0,0 1 1 0 0,0-1-1 0 0,1 1 1 0 0,-1-1-1 0 0,0 1 1 0 0,1 0-1 0 0,4-1 1 0 0,6-1 6 0 0,-11 6 64 0 0,-2-1-22 0 0,2 0 20 0 0,0 0-1 0 0,0 1 1 0 0,0 0 0 0 0,0-1 0 0 0,0 1 0 0 0,-1 0-1 0 0,1 0 1 0 0,-1 1 0 0 0,1-1 0 0 0,-1 0 0 0 0,0 1-1 0 0,0-1 1 0 0,3 6 0 0 0,-3-5-4 0 0,11 17 118 0 0,-1 0-1 0 0,13 32 1 0 0,-15-29 67 0 0,2-1 0 0 0,16 26 0 0 0,-22-41-943 0 0,-1 0 0 0 0,1 0 0 0 0,11 9 1 0 0,-11-11-409 0 0,0-1 0 0 0,-1 0 0 0 0,1 0 0 0 0,0-1 0 0 0,10 5 1 0 0,-4-5-8133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4.172"/>
    </inkml:context>
    <inkml:brush xml:id="br0">
      <inkml:brushProperty name="width" value="0.05" units="cm"/>
      <inkml:brushProperty name="height" value="0.05" units="cm"/>
      <inkml:brushProperty name="color" value="#E71224"/>
    </inkml:brush>
  </inkml:definitions>
  <inkml:trace contextRef="#ctx0" brushRef="#br0">445 109 7831 0 0,'-9'-16'-1253'0'0,"-6"-10"3494"0"0,10 18 739 0 0,0 1 0 0 0,-11-13 0 0 0,13 17-1883 0 0,0 0-1 0 0,0 0 0 0 0,-1 0 1 0 0,1 1-1 0 0,-1-1 0 0 0,0 1 1 0 0,-6-3-1 0 0,5 3-773 0 0,1 1 0 0 0,0-1 0 0 0,0 1 0 0 0,-1 1 0 0 0,-4-2 0 0 0,0 2-125 0 0,-1 0 0 0 0,1 0 0 0 0,-1 1-1 0 0,1 0 1 0 0,0 1 0 0 0,0 0 0 0 0,-1 1-1 0 0,1-1 1 0 0,1 2 0 0 0,-1-1 0 0 0,0 1-1 0 0,1 1 1 0 0,-11 7 0 0 0,11-7-194 0 0,1 0 1 0 0,1 0-1 0 0,-1 1 0 0 0,1 0 1 0 0,0 1-1 0 0,0-1 1 0 0,1 1-1 0 0,0 0 1 0 0,0 0-1 0 0,0 1 0 0 0,1 0 1 0 0,1-1-1 0 0,-1 1 1 0 0,-3 14-1 0 0,6-18-11 0 0,0 0 1 0 0,0 0-1 0 0,1 1 0 0 0,0-1 0 0 0,-1 0 1 0 0,2 0-1 0 0,-1 0 0 0 0,0 1 1 0 0,1-1-1 0 0,0 0 0 0 0,0 0 0 0 0,0 0 1 0 0,0 0-1 0 0,1 0 0 0 0,-1 0 0 0 0,1 0 1 0 0,0-1-1 0 0,1 1 0 0 0,-1 0 1 0 0,0-1-1 0 0,1 0 0 0 0,0 1 0 0 0,0-1 1 0 0,4 4-1 0 0,8 4-63 0 0,0 0 0 0 0,1-1 0 0 0,0-1 0 0 0,24 11 0 0 0,8 5-116 0 0,-24-10 23 0 0,0 1-1 0 0,38 32 1 0 0,-53-39 155 0 0,0 0 0 0 0,-1 0 0 0 0,0 0 1 0 0,0 1-1 0 0,-1 1 0 0 0,0-1 0 0 0,-1 1 1 0 0,9 20-1 0 0,-14-28 31 0 0,1 0-1 0 0,-1 1 1 0 0,0-1 0 0 0,-1 1-1 0 0,1-1 1 0 0,-1 1 0 0 0,1-1-1 0 0,-1 1 1 0 0,0-1-1 0 0,0 1 1 0 0,-1-1 0 0 0,1 1-1 0 0,-1-1 1 0 0,0 1 0 0 0,-1 3-1 0 0,1-3 38 0 0,-1-1-1 0 0,-1 1 1 0 0,1 0-1 0 0,0-1 1 0 0,-1 0-1 0 0,0 1 1 0 0,0-1-1 0 0,0 0 1 0 0,0 0-1 0 0,0-1 1 0 0,0 1 0 0 0,-5 2-1 0 0,2-2-36 0 0,-1 1 0 0 0,1-1 0 0 0,-1 0-1 0 0,0-1 1 0 0,0 0 0 0 0,0 0 0 0 0,0 0 0 0 0,-1-1 0 0 0,1 0-1 0 0,0 0 1 0 0,-1-1 0 0 0,1 0 0 0 0,-10-2 0 0 0,-11-1 84 0 0,-1-2 1 0 0,-29-9 0 0 0,30 7-87 0 0,-127-35-1405 0 0,121 32-80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5.650"/>
    </inkml:context>
    <inkml:brush xml:id="br0">
      <inkml:brushProperty name="width" value="0.05" units="cm"/>
      <inkml:brushProperty name="height" value="0.05" units="cm"/>
      <inkml:brushProperty name="color" value="#E71224"/>
    </inkml:brush>
  </inkml:definitions>
  <inkml:trace contextRef="#ctx0" brushRef="#br0">394 254 6911 0 0,'11'-4'528'0'0,"-5"1"-308"0"0,0 0-1 0 0,0-1 0 0 0,-1 1 1 0 0,0-1-1 0 0,0-1 0 0 0,0 1 1 0 0,8-9-1 0 0,-11 9 521 0 0,1 1 0 0 0,-1 0-1 0 0,0-1 1 0 0,0 0 0 0 0,0 1 0 0 0,0-1 0 0 0,-1 0-1 0 0,1 0 1 0 0,-1 0 0 0 0,0 0 0 0 0,-1 0 0 0 0,1 0-1 0 0,0-8 1 0 0,-1 7-209 0 0,0 1 0 0 0,-1-1 0 0 0,1 1 0 0 0,-1-1 0 0 0,0 1 0 0 0,-2-8 0 0 0,2 10-323 0 0,0 0 1 0 0,0 0-1 0 0,0 0 0 0 0,-1 0 1 0 0,1 0-1 0 0,0 0 0 0 0,-1 0 0 0 0,0 0 1 0 0,1 1-1 0 0,-1-1 0 0 0,0 0 1 0 0,0 1-1 0 0,0 0 0 0 0,-4-2 0 0 0,-2-2 77 0 0,-1 2-1 0 0,-1-1 0 0 0,1 1 1 0 0,0 0-1 0 0,-1 1 0 0 0,1 1 1 0 0,-1-1-1 0 0,0 1 0 0 0,-16 1 1 0 0,-2 1 264 0 0,-57 11 0 0 0,75-9-498 0 0,-1-1 0 0 0,0 2 1 0 0,1-1-1 0 0,0 2 0 0 0,0-1 1 0 0,0 1-1 0 0,1 1 0 0 0,0-1 1 0 0,0 2-1 0 0,0-1 0 0 0,0 1 1 0 0,1 1-1 0 0,0 0 0 0 0,1 0 1 0 0,-7 9-1 0 0,5-5-48 0 0,1 1 0 0 0,1-1 1 0 0,0 1-1 0 0,0 1 0 0 0,2-1 1 0 0,0 1-1 0 0,0 0 0 0 0,1 0 0 0 0,1 1 1 0 0,-3 24-1 0 0,5-31-3 0 0,1 0 0 0 0,0 0-1 0 0,0 0 1 0 0,1 0 0 0 0,0 0 0 0 0,1-1 0 0 0,-1 1-1 0 0,2 0 1 0 0,-1-1 0 0 0,1 1 0 0 0,0-1 0 0 0,0 0-1 0 0,1 0 1 0 0,8 11 0 0 0,-9-13-8 0 0,1 0-1 0 0,0-1 1 0 0,1 1 0 0 0,-1-1 0 0 0,1-1-1 0 0,0 1 1 0 0,0 0 0 0 0,0-1 0 0 0,0 0-1 0 0,1 0 1 0 0,-1-1 0 0 0,1 0 0 0 0,0 0-1 0 0,0 0 1 0 0,-1 0 0 0 0,1-1 0 0 0,0 0 0 0 0,0 0-1 0 0,11-1 1 0 0,-5 0-31 0 0,0 0 1 0 0,0-1-1 0 0,0-1 1 0 0,0 0-1 0 0,0-1 1 0 0,0 0-1 0 0,-1-1 1 0 0,1 0-1 0 0,-1-1 0 0 0,0 0 1 0 0,-1-1-1 0 0,1 0 1 0 0,-1-1-1 0 0,0 0 1 0 0,0 0-1 0 0,-1-1 1 0 0,0 0-1 0 0,-1-1 0 0 0,0 0 1 0 0,0 0-1 0 0,-1-1 1 0 0,0 0-1 0 0,9-17 1 0 0,-4 0 19 0 0,-1 0 0 0 0,14-51 1 0 0,2-58 99 0 0,-26 135 264 0 0,4 13-225 0 0,4 16-25 0 0,9 55 0 0 0,-3-13-10 0 0,7 2-53 0 0,-18-63-27 0 0,-1 0 1 0 0,2-1-1 0 0,0 1 0 0 0,0-1 1 0 0,10 13-1 0 0,-14-19-6 0 0,0-1-1 0 0,1 1 1 0 0,-1-1-1 0 0,1 1 1 0 0,0-1 0 0 0,-1 0-1 0 0,1 0 1 0 0,0 1-1 0 0,0-1 1 0 0,0 0 0 0 0,-1-1-1 0 0,1 1 1 0 0,0 0-1 0 0,0 0 1 0 0,0-1 0 0 0,1 1-1 0 0,-1-1 1 0 0,0 0-1 0 0,3 0 1 0 0,-2 0-4 0 0,0 0-1 0 0,0-1 1 0 0,1 0 0 0 0,-1 0-1 0 0,0 0 1 0 0,0 0 0 0 0,0 0-1 0 0,0-1 1 0 0,-1 1 0 0 0,1-1-1 0 0,4-2 1 0 0,3-6-18 0 0,1 1 0 0 0,-1-1-1 0 0,-1 0 1 0 0,13-18 0 0 0,-1-1-27 0 0,-8 10-13 0 0,2 0-1 0 0,25-27 1 0 0,-38 45 62 0 0,0-1 1 0 0,0 1-1 0 0,0-1 0 0 0,-1 1 1 0 0,1 0-1 0 0,0 0 0 0 0,1 0 1 0 0,-1 0-1 0 0,0 0 0 0 0,0 0 1 0 0,0 1-1 0 0,0-1 0 0 0,1 1 1 0 0,-1-1-1 0 0,0 1 0 0 0,4 0 1 0 0,-2 0-2 0 0,-1 1-1 0 0,0-1 1 0 0,1 1 0 0 0,-1 0 0 0 0,0 0 0 0 0,0 0 0 0 0,0 1 0 0 0,0-1 0 0 0,0 1-1 0 0,4 2 1 0 0,0 2 0 0 0,0-1 0 0 0,0 1-1 0 0,0 1 1 0 0,-1 0 0 0 0,0 0-1 0 0,0 0 1 0 0,6 11 0 0 0,13 25 126 0 0,32 79 1 0 0,-50-100-101 0 0,-6-20 180 0 0,-3-3-196 0 0,0 0 0 0 0,0 0-1 0 0,0 0 1 0 0,1 0 0 0 0,-1-1 0 0 0,1 1-1 0 0,-1 0 1 0 0,-2-3 0 0 0,1 1 6 0 0,-7-6-7 0 0,0-1 0 0 0,1-1 0 0 0,0 1 0 0 0,1-2-1 0 0,0 1 1 0 0,0-1 0 0 0,1 0 0 0 0,1 0 0 0 0,0-1 0 0 0,1 0 0 0 0,0 0 0 0 0,1 0 0 0 0,1-1-1 0 0,0 0 1 0 0,1 1 0 0 0,0-1 0 0 0,0-20 0 0 0,2 26-30 0 0,1-1 0 0 0,0 1 0 0 0,0-1 0 0 0,0 1 0 0 0,1 0 0 0 0,1 0 0 0 0,-1 0 0 0 0,1 0 0 0 0,0 0 0 0 0,1 1 0 0 0,0-1 0 0 0,0 1 0 0 0,1 0 0 0 0,9-12 0 0 0,-7 12 11 0 0,0 0 1 0 0,1 0-1 0 0,0 1 1 0 0,0 0-1 0 0,0 0 1 0 0,1 1 0 0 0,0 0-1 0 0,0 0 1 0 0,0 1-1 0 0,1 0 1 0 0,18-4-1 0 0,-5 4-3 0 0,0 1 0 0 0,1 0-1 0 0,-1 2 1 0 0,41 3 0 0 0,-35 0 1 0 0,1-2 1 0 0,31-4-1 0 0,-57 4 14 0 0,13-5 0 0 0,0-3 42 0 0,-10-2 32 0 0,-3 1-51 0 0,-3 7 19 0 0,0-3-42 0 0,-1 4-53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6.288"/>
    </inkml:context>
    <inkml:brush xml:id="br0">
      <inkml:brushProperty name="width" value="0.05" units="cm"/>
      <inkml:brushProperty name="height" value="0.05" units="cm"/>
      <inkml:brushProperty name="color" value="#E71224"/>
    </inkml:brush>
  </inkml:definitions>
  <inkml:trace contextRef="#ctx0" brushRef="#br0">1 313 1375 0 0,'0'0'23921'0'0,"1"1"-23345"0"0,2 0-449 0 0,0 0-1 0 0,0 0 0 0 0,-1-1 0 0 0,1 1 0 0 0,0-1 1 0 0,0 1-1 0 0,0-1 0 0 0,0 0 0 0 0,0 0 0 0 0,0 0 0 0 0,0 0 1 0 0,4-2-1 0 0,38-11 416 0 0,-27 7-366 0 0,161-60 384 0 0,-146 50-454 0 0,-1 0 0 0 0,-1-2 0 0 0,38-28 0 0 0,-65 43-94 0 0,0 0 1 0 0,0-1-1 0 0,-1 1 1 0 0,1-1-1 0 0,-1 0 0 0 0,0 0 1 0 0,0 0-1 0 0,0-1 0 0 0,0 1 1 0 0,3-8-1 0 0,-6 10-7 0 0,1 0 0 0 0,0 0 1 0 0,-1 0-1 0 0,0 0 0 0 0,1 0 0 0 0,-1 0 0 0 0,0 0 0 0 0,0 0 1 0 0,0 0-1 0 0,0 0 0 0 0,0 1 0 0 0,-1-1 0 0 0,1 0 0 0 0,0 0 0 0 0,-1 0 1 0 0,0 0-1 0 0,1 0 0 0 0,-1 0 0 0 0,0 1 0 0 0,0-1 0 0 0,0 0 1 0 0,0 1-1 0 0,0-1 0 0 0,0 1 0 0 0,-1-1 0 0 0,1 1 0 0 0,-1-1 1 0 0,1 1-1 0 0,-1 0 0 0 0,-1-2 0 0 0,-3-1 11 0 0,-1 0-1 0 0,0 1 1 0 0,0-1-1 0 0,0 1 1 0 0,0 1-1 0 0,-1-1 1 0 0,1 1-1 0 0,-1 1 1 0 0,1-1 0 0 0,-1 1-1 0 0,0 1 1 0 0,1-1-1 0 0,-11 2 1 0 0,-8 1 54 0 0,1 1 0 0 0,-42 10 0 0 0,55-10-15 0 0,0 1-1 0 0,-1 0 0 0 0,1 0 1 0 0,1 2-1 0 0,-1-1 1 0 0,1 1-1 0 0,0 1 1 0 0,-17 13-1 0 0,22-15-28 0 0,0 1 0 0 0,0-1 0 0 0,1 2 1 0 0,-1-1-1 0 0,1 0 0 0 0,1 1 0 0 0,0 0 0 0 0,0 0 0 0 0,0 0 0 0 0,1 1 0 0 0,0-1 0 0 0,0 1 0 0 0,0 0 0 0 0,-1 14 0 0 0,2-7-22 0 0,0 0-1 0 0,2 0 0 0 0,-1 1 1 0 0,2-1-1 0 0,0 0 0 0 0,1 0 1 0 0,1 0-1 0 0,0 0 0 0 0,1 0 1 0 0,0-1-1 0 0,1 1 0 0 0,8 14 1 0 0,-8-19-3 0 0,1 1 0 0 0,1-1 1 0 0,-1 0-1 0 0,1-1 1 0 0,1 0-1 0 0,0 0 0 0 0,0-1 1 0 0,1 0-1 0 0,0 0 0 0 0,0-1 1 0 0,1 0-1 0 0,0 0 1 0 0,0-1-1 0 0,1-1 0 0 0,-1 0 1 0 0,13 4-1 0 0,-10-5-23 0 0,0-1-1 0 0,0 0 1 0 0,0-1 0 0 0,1 0-1 0 0,-1-1 1 0 0,1-1 0 0 0,0 0-1 0 0,17-3 1 0 0,9-3-1619 0 0,57-18-1 0 0,-55 12-8258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7.219"/>
    </inkml:context>
    <inkml:brush xml:id="br0">
      <inkml:brushProperty name="width" value="0.05" units="cm"/>
      <inkml:brushProperty name="height" value="0.05" units="cm"/>
      <inkml:brushProperty name="color" value="#E71224"/>
    </inkml:brush>
  </inkml:definitions>
  <inkml:trace contextRef="#ctx0" brushRef="#br0">44 361 10135 0 0,'-7'-4'919'0'0,"-6"-3"-229"0"0,-10-8 13097 0 0,23 7-11731 0 0,1 6-1909 0 0,0-1 1 0 0,0 1-1 0 0,0 0 0 0 0,0 0 0 0 0,0 0 1 0 0,0 0-1 0 0,1 0 0 0 0,-1 0 1 0 0,1 0-1 0 0,-1 0 0 0 0,1 1 0 0 0,2-3 1 0 0,26-18 278 0 0,-22 17-298 0 0,14-11-90 0 0,-1 0-1 0 0,-1-2 0 0 0,-1 0 0 0 0,20-23 1 0 0,-29 29-24 0 0,-1 0 1 0 0,-1-1 0 0 0,0 1 0 0 0,0-2-1 0 0,-1 1 1 0 0,-1-1 0 0 0,0 0-1 0 0,6-26 1 0 0,-11 37-18 0 0,0-11 26 0 0,-1 13 501 0 0,-5 13-247 0 0,3 1-268 0 0,1 0 0 0 0,1 0 0 0 0,0 0-1 0 0,0 0 1 0 0,1 1 0 0 0,1-1-1 0 0,4 16 1 0 0,-1-1-4 0 0,-4-19-5 0 0,22 117 0 0 0,-17-103 0 0 0,1 0 0 0 0,0 0 0 0 0,15 28 0 0 0,-20-47-28 0 0,1 0 0 0 0,-1 0 0 0 0,1 0 0 0 0,0 0 0 0 0,3 3 0 0 0,-5-6-44 0 0,3-1 87 0 0,0-1 0 0 0,-1 1-1 0 0,1-1 1 0 0,-1 0 0 0 0,1 0 0 0 0,-1 0 0 0 0,1-1-1 0 0,-1 1 1 0 0,0-1 0 0 0,1 0 0 0 0,-1 0 0 0 0,0 0-1 0 0,0 0 1 0 0,0 0 0 0 0,-1-1 0 0 0,5-4 0 0 0,4-6-36 0 0,0 0 0 0 0,12-22 1 0 0,-6 10-29 0 0,9-16-18 0 0,-20 30 43 0 0,1-1 1 0 0,0 1-1 0 0,1 1 0 0 0,0-1 0 0 0,1 1 0 0 0,15-14 0 0 0,-22 23 23 0 0,-1 0 1 0 0,1-1 0 0 0,0 1 0 0 0,-1 0-1 0 0,1 0 1 0 0,0 0 0 0 0,0 0 0 0 0,0 0-1 0 0,-1 1 1 0 0,1-1 0 0 0,0 0 0 0 0,0 1-1 0 0,0 0 1 0 0,0-1 0 0 0,0 1 0 0 0,0 0-1 0 0,1 0 1 0 0,-1 0 0 0 0,0 0-1 0 0,0 0 1 0 0,0 1 0 0 0,0-1 0 0 0,0 1-1 0 0,0-1 1 0 0,0 1 0 0 0,-1 0 0 0 0,1-1-1 0 0,0 1 1 0 0,0 0 0 0 0,0 0 0 0 0,-1 0-1 0 0,1 1 1 0 0,0-1 0 0 0,-1 0 0 0 0,1 1-1 0 0,-1-1 1 0 0,0 1 0 0 0,1-1 0 0 0,-1 1-1 0 0,1 2 1 0 0,15 21 0 0 0,22 49 0 0 0,-30-58 0 0 0,-3-2 0 0 0,19 32 0 0 0,-18-37 0 0 0,1-6 0 0 0,-6-3 1 0 0,-1 0 0 0 0,0 0 0 0 0,0 0 1 0 0,0-1-1 0 0,1 1 0 0 0,-1 0 0 0 0,0-1 0 0 0,0 1 0 0 0,0-1 1 0 0,0 1-1 0 0,0-1 0 0 0,0 1 0 0 0,0-1 0 0 0,0 0 0 0 0,0 1 0 0 0,0-1 1 0 0,2-2-1 0 0,14-18 33 0 0,-8 9-25 0 0,5-6-29 0 0,18-28 0 0 0,0-1-4 0 0,-21 32-13 0 0,-8 10 12 0 0,0 1 1 0 0,0-1 0 0 0,0 1 0 0 0,1 0-1 0 0,0 0 1 0 0,0 0 0 0 0,0 1-1 0 0,8-6 1 0 0,-5 7 24 0 0,-5 3 0 0 0,0 0 0 0 0,0 0 0 0 0,-1 0 0 0 0,1 1 0 0 0,0-1 0 0 0,-1 0 0 0 0,1 1 0 0 0,-1-1 0 0 0,1 1 0 0 0,-1-1 0 0 0,1 3 0 0 0,15 22 0 0 0,-12-19 0 0 0,24 45 0 0 0,-20-35 0 0 0,0 0 0 0 0,1-1 0 0 0,1 0 0 0 0,1 0 0 0 0,17 18 0 0 0,-21-26 47 0 0,1-1-1 0 0,0 0 1 0 0,0 0 0 0 0,1 0-1 0 0,0-1 1 0 0,13 6 0 0 0,-21-11-174 0 0,1 0 0 0 0,-1 0 0 0 0,1 0 1 0 0,-1 0-1 0 0,1-1 0 0 0,0 1 1 0 0,-1-1-1 0 0,1 1 0 0 0,0-1 1 0 0,0 0-1 0 0,-1 0 0 0 0,1 0 0 0 0,0-1 1 0 0,0 1-1 0 0,-1 0 0 0 0,1-1 1 0 0,0 0-1 0 0,-1 0 0 0 0,1 0 1 0 0,-1 0-1 0 0,1 0 0 0 0,-1 0 0 0 0,1-1 1 0 0,-1 1-1 0 0,0-1 0 0 0,0 0 1 0 0,1 1-1 0 0,-1-1 0 0 0,-1 0 0 0 0,1 0 1 0 0,2-4-1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7.548"/>
    </inkml:context>
    <inkml:brush xml:id="br0">
      <inkml:brushProperty name="width" value="0.05" units="cm"/>
      <inkml:brushProperty name="height" value="0.05" units="cm"/>
      <inkml:brushProperty name="color" value="#E71224"/>
    </inkml:brush>
  </inkml:definitions>
  <inkml:trace contextRef="#ctx0" brushRef="#br0">120 61 24415 0 0,'-37'-20'1088'0'0,"23"13"216"0"0,4 1-1048 0 0,0-1-256 0 0,2 2 0 0 0,1 0 0 0 0,-1 0 696 0 0,-1 0 1680 0 0,1 7-3144 0 0,-1 1 232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8.878"/>
    </inkml:context>
    <inkml:brush xml:id="br0">
      <inkml:brushProperty name="width" value="0.05" units="cm"/>
      <inkml:brushProperty name="height" value="0.05" units="cm"/>
      <inkml:brushProperty name="color" value="#E71224"/>
    </inkml:brush>
  </inkml:definitions>
  <inkml:trace contextRef="#ctx0" brushRef="#br0">1 453 2759 0 0,'0'0'126'0'0,"0"2"-5"0"0,1 0-49 0 0,0 0 1 0 0,0 0-1 0 0,0 0 0 0 0,1 0 1 0 0,-1 0-1 0 0,0 0 0 0 0,1 0 1 0 0,-1-1-1 0 0,1 1 0 0 0,-1-1 1 0 0,1 1-1 0 0,0-1 0 0 0,2 2 1 0 0,1 0 885 0 0,0-1 0 0 0,1 0 1 0 0,-1 0-1 0 0,1 0 1 0 0,0-1-1 0 0,8 1 0 0 0,-4 0-958 0 0,-8-1 7 0 0,0 0 0 0 0,1-1 0 0 0,-1 1 0 0 0,0 0 1 0 0,1 0-1 0 0,-1 1 0 0 0,0-1 0 0 0,3 2 0 0 0,0 1 3659 0 0,3 6 3612 0 0,-6-9-7069 0 0,0 0 0 0 0,0 0 0 0 0,0 0 0 0 0,0-1 0 0 0,0 1 0 0 0,0 0-1 0 0,0-1 1 0 0,0 0 0 0 0,1 1 0 0 0,-1-1 0 0 0,0 0 0 0 0,0 0 0 0 0,0 0 0 0 0,0 0 0 0 0,0 0 0 0 0,1-1-1 0 0,-1 1 1 0 0,0-1 0 0 0,0 1 0 0 0,0-1 0 0 0,0 0 0 0 0,2-1 0 0 0,8-3 139 0 0,0-1 1 0 0,16-11 0 0 0,-20 12-115 0 0,153-98 977 0 0,-137 88-1183 0 0,0-1 0 0 0,-1 0 0 0 0,-1-2 0 0 0,36-37 0 0 0,-51 47-24 0 0,0-1 1 0 0,0 1-1 0 0,-1-1 0 0 0,0 0 0 0 0,0 0 1 0 0,-1-1-1 0 0,0 0 0 0 0,-1 0 0 0 0,0 0 1 0 0,-1 0-1 0 0,0-1 0 0 0,-1 0 0 0 0,0 1 1 0 0,0-1-1 0 0,0-18 0 0 0,-2 26-5 0 0,0-1 0 0 0,-1 0-1 0 0,1 0 1 0 0,-1 0 0 0 0,0 0 0 0 0,0 1-1 0 0,0-1 1 0 0,0 0 0 0 0,-1 1 0 0 0,1-1-1 0 0,-1 1 1 0 0,0-1 0 0 0,0 1 0 0 0,0 0-1 0 0,-1 0 1 0 0,1 0 0 0 0,-1 0 0 0 0,0 0-1 0 0,0 0 1 0 0,1 1 0 0 0,-2 0 0 0 0,1-1-1 0 0,0 1 1 0 0,0 0 0 0 0,-1 1 0 0 0,1-1-1 0 0,-1 0 1 0 0,0 1 0 0 0,1 0 0 0 0,-1 0-1 0 0,-7-1 1 0 0,1 1-2 0 0,0 0-1 0 0,0 0 1 0 0,1 1 0 0 0,-1 1-1 0 0,0 0 1 0 0,0 0 0 0 0,1 1-1 0 0,-1 0 1 0 0,1 1 0 0 0,-1 0-1 0 0,-14 6 1 0 0,14-3 24 0 0,1-1 0 0 0,-1 1-1 0 0,1 0 1 0 0,0 1 0 0 0,1 0 0 0 0,0 1-1 0 0,-11 12 1 0 0,8-6 53 0 0,1 0 1 0 0,0 0-1 0 0,1 1 1 0 0,-9 20-1 0 0,4 0 78 0 0,1 1-1 0 0,2 1 1 0 0,-12 62-1 0 0,21-81-82 0 0,0 1 0 0 0,1-1 0 0 0,1 1 0 0 0,0-1 0 0 0,2 1 0 0 0,0-1 0 0 0,7 29 0 0 0,-7-41-67 0 0,0 0 0 0 0,0 0-1 0 0,1 0 1 0 0,0 0 0 0 0,0-1 0 0 0,0 1 0 0 0,0-1 0 0 0,1 0-1 0 0,0 0 1 0 0,5 5 0 0 0,-6-7-2 0 0,0-1 0 0 0,1 1-1 0 0,-1 0 1 0 0,0-1 0 0 0,1 0 0 0 0,0 0-1 0 0,0 0 1 0 0,-1 0 0 0 0,1-1 0 0 0,0 1-1 0 0,0-1 1 0 0,1 0 0 0 0,-1 0 0 0 0,0-1-1 0 0,8 1 1 0 0,3-2-21 0 0,0 0 0 0 0,-1-1 0 0 0,1-1 0 0 0,-1 0 0 0 0,1-1 0 0 0,-1 0 0 0 0,0-2-1 0 0,24-12 1 0 0,-20 8-18 0 0,-1 0 0 0 0,0-1-1 0 0,-1-1 1 0 0,0-1-1 0 0,-1 0 1 0 0,14-17 0 0 0,-16 14-183 0 0,-1 0 0 0 0,0-1 0 0 0,14-28 1 0 0,22-59-711 0 0,-24 49 504 0 0,-20 45 368 0 0,16-28-116 0 0,-19 38 188 0 0,-1 0 0 0 0,0-1 0 0 0,1 1 0 0 0,-1 0 0 0 0,0 0 0 0 0,1 0 0 0 0,-1 0 1 0 0,0 0-1 0 0,1 0 0 0 0,-1 0 0 0 0,0 0 0 0 0,1 0 0 0 0,-1 0 0 0 0,0 0 0 0 0,1 0 0 0 0,-1 0 0 0 0,0 0 0 0 0,1 0 0 0 0,-1 0 0 0 0,0 0 0 0 0,1 0 0 0 0,-1 0 0 0 0,0 0 1 0 0,0 1-1 0 0,1-1 0 0 0,-1 0 0 0 0,0 0 0 0 0,1 0 0 0 0,-1 1 0 0 0,10 5 178 0 0,-10-6-183 0 0,6 5 132 0 0,0 0 0 0 0,0 1 0 0 0,0-1 0 0 0,-1 1 0 0 0,8 12 0 0 0,20 35 504 0 0,-25-34-518 0 0,0 1 0 0 0,-1-1 0 0 0,-1 1 0 0 0,-1 0 1 0 0,4 35-1 0 0,1 2 12 0 0,-7-43-126 0 0,0-6 5 0 0,1-7 0 0 0,1-6 5 0 0,-5 5-21 0 0,4-5-30 0 0,0 0 0 0 0,0 0-1 0 0,0 0 1 0 0,-1-1 0 0 0,0 1 0 0 0,4-11 0 0 0,12-39-346 0 0,-8 21 227 0 0,-2 10 38 0 0,0 1 1 0 0,18-30-1 0 0,-22 45 85 0 0,0 0 0 0 0,0 0 0 0 0,1 1 0 0 0,0-1 0 0 0,0 1 0 0 0,0 1 0 0 0,1-1 0 0 0,1 1 0 0 0,12-8 0 0 0,-18 13 36 0 0,-1 0-1 0 0,1 0 1 0 0,0 1-1 0 0,0-1 1 0 0,-1 1-1 0 0,1-1 1 0 0,0 1-1 0 0,0 0 1 0 0,-1-1-1 0 0,1 1 1 0 0,0 0-1 0 0,0 0 1 0 0,0 0-1 0 0,0 1 1 0 0,-1-1-1 0 0,3 1 1 0 0,0 0 34 0 0,0 0 1 0 0,-1 1 0 0 0,1-1-1 0 0,-1 1 1 0 0,1 0-1 0 0,-1 0 1 0 0,4 3 0 0 0,2 3 62 0 0,0 0 0 0 0,-1 1 0 0 0,0 0-1 0 0,7 10 1 0 0,17 30-98 0 0,40 78-1 0 0,-52-88-513 0 0,-18-36 154 0 0,0 1-1 0 0,1-1 1 0 0,-1 0-1 0 0,1 0 0 0 0,-1 0 1 0 0,7 6-1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8:59.876"/>
    </inkml:context>
    <inkml:brush xml:id="br0">
      <inkml:brushProperty name="width" value="0.05" units="cm"/>
      <inkml:brushProperty name="height" value="0.05" units="cm"/>
      <inkml:brushProperty name="color" value="#E71224"/>
    </inkml:brush>
  </inkml:definitions>
  <inkml:trace contextRef="#ctx0" brushRef="#br0">1 302 6911 0 0,'0'-1'528'0'0,"9"-38"1013"0"0,-7 28 1205 0 0,1 0 0 0 0,4-14 0 0 0,-5 21-2229 0 0,-1 0 0 0 0,1 1-1 0 0,0-1 1 0 0,0 1-1 0 0,0 0 1 0 0,0 0-1 0 0,1-1 1 0 0,0 2-1 0 0,-1-1 1 0 0,6-4-1 0 0,3-1-30 0 0,1 2 0 0 0,-1-1-1 0 0,1 2 1 0 0,0-1-1 0 0,21-5 1 0 0,-19 7-433 0 0,-1 0 0 0 0,0-2 0 0 0,-1 1 0 0 0,1-2 0 0 0,11-7 0 0 0,-23 13-46 0 0,1 0 0 0 0,-1-1-1 0 0,1 1 1 0 0,-1 0-1 0 0,0-1 1 0 0,0 1-1 0 0,1-1 1 0 0,-1 0-1 0 0,0 1 1 0 0,-1-1-1 0 0,1 0 1 0 0,0 0-1 0 0,0 1 1 0 0,-1-1 0 0 0,1 0-1 0 0,-1 0 1 0 0,1 0-1 0 0,-1 0 1 0 0,0 0-1 0 0,0 0 1 0 0,0 0-1 0 0,0 0 1 0 0,0 0-1 0 0,0 0 1 0 0,-1 1-1 0 0,1-1 1 0 0,-1 0 0 0 0,1 0-1 0 0,-1 0 1 0 0,-1-3-1 0 0,1 3 16 0 0,0 0 0 0 0,0 0 0 0 0,-1-1 0 0 0,1 1 0 0 0,-1 0 0 0 0,1 0-1 0 0,-1 1 1 0 0,0-1 0 0 0,1 0 0 0 0,-1 0 0 0 0,0 1 0 0 0,0-1 0 0 0,0 1 0 0 0,0 0-1 0 0,-1 0 1 0 0,1-1 0 0 0,0 1 0 0 0,0 1 0 0 0,-1-1 0 0 0,1 0 0 0 0,-1 0 0 0 0,1 1 0 0 0,-5-1-1 0 0,3 1 41 0 0,0 0 1 0 0,0 1-1 0 0,-1-1 0 0 0,1 1 0 0 0,0 0 0 0 0,0 0 0 0 0,0 1 0 0 0,0-1 0 0 0,1 1 0 0 0,-1 0 0 0 0,0 0 0 0 0,1 0 0 0 0,-1 0 0 0 0,-3 3 0 0 0,2-1 25 0 0,1 1 0 0 0,-1 0-1 0 0,1 0 1 0 0,0 0 0 0 0,0 0-1 0 0,0 1 1 0 0,1-1 0 0 0,-4 9 0 0 0,2-2 50 0 0,1 0 0 0 0,0 1 0 0 0,0 0 0 0 0,1 0 0 0 0,1 0 0 0 0,0 0 0 0 0,1 0 1 0 0,0 17-1 0 0,2-22-116 0 0,-1 0 1 0 0,1 0-1 0 0,1-1 1 0 0,-1 1-1 0 0,1 0 1 0 0,0 0-1 0 0,1-1 0 0 0,0 0 1 0 0,0 1-1 0 0,1-1 1 0 0,7 11-1 0 0,-7-13-9 0 0,0 0 0 0 0,1 1 0 0 0,0-1 0 0 0,0-1 0 0 0,1 1 0 0 0,-1-1 0 0 0,1 0 0 0 0,0 0 0 0 0,0-1 0 0 0,0 0 0 0 0,1 0 0 0 0,-1 0 0 0 0,10 2 0 0 0,5 0-80 0 0,0-2 1 0 0,0 0-1 0 0,39 0 1 0 0,-36-3-51 0 0,-1 1 0 0 0,1 2 0 0 0,25 5 1 0 0,-42-6 100 0 0,0 0 0 0 0,0 0 1 0 0,0 1-1 0 0,-1 0 0 0 0,1 0 0 0 0,-1 0 1 0 0,0 1-1 0 0,0 0 0 0 0,0 0 1 0 0,-1 1-1 0 0,1 0 0 0 0,-1 0 0 0 0,0 0 1 0 0,6 9-1 0 0,-7-7 57 0 0,0 0 0 0 0,0 0 1 0 0,-1 1-1 0 0,0-1 0 0 0,-1 1 0 0 0,1 0 0 0 0,-2 0 0 0 0,1 0 1 0 0,-1 0-1 0 0,0 0 0 0 0,-1 0 0 0 0,0 0 0 0 0,0 0 1 0 0,-2 13-1 0 0,1-17 41 0 0,1 0 0 0 0,-1 0 1 0 0,0-1-1 0 0,-1 1 0 0 0,1 0 1 0 0,-1-1-1 0 0,1 1 0 0 0,-1-1 1 0 0,-3 4-1 0 0,5-6 136 0 0,-14-15-10 0 0,11 9-191 0 0,1-1-1 0 0,-1 1 1 0 0,1-1-1 0 0,0 1 1 0 0,0-1 0 0 0,1 0-1 0 0,0 0 1 0 0,0 0 0 0 0,0 1-1 0 0,1-13 1 0 0,1-3 10 0 0,5-35 0 0 0,-1 32-93 0 0,1 0 1 0 0,1 0-1 0 0,1 1 0 0 0,1 0 1 0 0,1 0-1 0 0,1 1 0 0 0,1 1 1 0 0,27-37-1 0 0,-36 53-32 0 0,1 1 0 0 0,0-1 0 0 0,0 1 0 0 0,0 0 0 0 0,0 0 0 0 0,0 0 0 0 0,1 1 0 0 0,0-1 0 0 0,0 1 0 0 0,0 0 0 0 0,0 0 0 0 0,0 1 1 0 0,1 0-1 0 0,-1 0 0 0 0,1 0 0 0 0,-1 0 0 0 0,1 1 0 0 0,0 0 0 0 0,-1 0 0 0 0,1 1 0 0 0,0-1 0 0 0,0 1 0 0 0,0 0 0 0 0,0 1 0 0 0,-1 0 0 0 0,9 1 0 0 0,59 15-1443 0 0,-41-9 921 0 0,0-2-1 0 0,36 4 0 0 0,-35-9 469 0 0,39-2 0 0 0,-57-1 345 0 0,0 0 0 0 0,0 0 1 0 0,0-1-1 0 0,27-10 2249 0 0,-48 13-2200 0 0,0 1-1 0 0,0 0 0 0 0,-1 1 0 0 0,2-1 0 0 0,-1 1 1 0 0,0 1-1 0 0,-8 3 0 0 0,8-3-83 0 0,-19 8 136 0 0,1 1 1 0 0,1 1-1 0 0,-36 26 0 0 0,48-31-253 0 0,1 0-1 0 0,0 1 1 0 0,1 1-1 0 0,0-1 1 0 0,0 1-1 0 0,1 1 1 0 0,1 0-1 0 0,-1 0 1 0 0,-7 17-1 0 0,12-20-29 0 0,0 0 1 0 0,0 0-1 0 0,1 1 0 0 0,0 0 1 0 0,-1 17-1 0 0,3-22-11 0 0,-1 0 1 0 0,1 0-1 0 0,1 0 0 0 0,-1 1 1 0 0,1-1-1 0 0,-1 0 0 0 0,1 0 1 0 0,0 0-1 0 0,1 0 0 0 0,-1 0 1 0 0,1 0-1 0 0,0-1 0 0 0,-1 1 1 0 0,6 6-1 0 0,-6-9-6 0 0,0 0 1 0 0,0 1-1 0 0,1-1 0 0 0,-1 0 1 0 0,1 0-1 0 0,0 0 0 0 0,-1 0 1 0 0,1 0-1 0 0,0 0 0 0 0,-1 0 0 0 0,1 0 1 0 0,0-1-1 0 0,0 1 0 0 0,0-1 1 0 0,0 1-1 0 0,-1-1 0 0 0,1 0 1 0 0,0 0-1 0 0,0 0 0 0 0,0 0 1 0 0,0 0-1 0 0,0 0 0 0 0,0 0 1 0 0,0-1-1 0 0,3 0 0 0 0,4-2-45 0 0,0-1 0 0 0,0 1 0 0 0,16-11 0 0 0,-11 6-26 0 0,13-7-105 0 0,-1-1-1 0 0,0-1 1 0 0,-1-1-1 0 0,-1-2 1 0 0,-1 0-1 0 0,-1-2 1 0 0,-1 0-1 0 0,0-1 1 0 0,31-49-1 0 0,-41 56 146 0 0,-10 15 244 0 0,6 5-19 0 0,-3-1-140 0 0,-1 1-1 0 0,1 0 1 0 0,-1-1 0 0 0,0 1-1 0 0,0 0 1 0 0,0 0 0 0 0,4 9-1 0 0,13 35 165 0 0,-8-18-123 0 0,15 32 13 0 0,35 129 1 0 0,-51-145-28 0 0,-2 1 0 0 0,-2 0 1 0 0,1 78-1 0 0,-8-108-28 0 0,-1 0 1 0 0,0 0-1 0 0,-2 0 1 0 0,0 0-1 0 0,0 0 0 0 0,-2 0 1 0 0,-9 23-1 0 0,11-33-48 0 0,0 0 0 0 0,-1 0 0 0 0,0-1 0 0 0,0 1 0 0 0,-1-1 0 0 0,1 0 0 0 0,-1 0 0 0 0,-1-1-1 0 0,1 1 1 0 0,-1-1 0 0 0,0-1 0 0 0,0 1 0 0 0,0-1 0 0 0,0 0 0 0 0,-1 0 0 0 0,0-1 0 0 0,0 1 0 0 0,0-2-1 0 0,-9 3 1 0 0,2-2 44 0 0,0 0 0 0 0,0-2-1 0 0,0 1 1 0 0,0-2-1 0 0,-23-2 1 0 0,15 0 52 0 0,0-1-1 0 0,-39-12 1 0 0,51 12-61 0 0,-1-1 0 0 0,1 0 0 0 0,1-1 0 0 0,-1 0 0 0 0,1 0 0 0 0,-1-1 0 0 0,-14-13 0 0 0,19 15-120 0 0,1 0 0 0 0,0 0 0 0 0,0-1 0 0 0,0 1 0 0 0,1-1 0 0 0,-1 0 0 0 0,1-1 0 0 0,0 1 0 0 0,1 0 0 0 0,-1-1 0 0 0,1 1 0 0 0,0-1 0 0 0,1 0 0 0 0,-1 0 0 0 0,0-9 0 0 0,1 3-939 0 0,1 0 1 0 0,1 0-1 0 0,2-18 0 0 0,5-11-8543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0.314"/>
    </inkml:context>
    <inkml:brush xml:id="br0">
      <inkml:brushProperty name="width" value="0.05" units="cm"/>
      <inkml:brushProperty name="height" value="0.05" units="cm"/>
      <inkml:brushProperty name="color" value="#E71224"/>
    </inkml:brush>
  </inkml:definitions>
  <inkml:trace contextRef="#ctx0" brushRef="#br0">0 4 1839 0 0,'2'0'89'0'0,"0"-1"-1"0"0,0 0 1 0 0,0 1-1 0 0,-1-1 1 0 0,1 1-1 0 0,0 0 0 0 0,0 0 1 0 0,0 0-1 0 0,0 0 1 0 0,0 0-1 0 0,0 0 0 0 0,0 0 1 0 0,0 0-1 0 0,-1 1 1 0 0,1-1-1 0 0,3 2 0 0 0,-3-1 711 0 0,-1 0 0 0 0,1 0 0 0 0,-1 0 0 0 0,1 1 0 0 0,-1-1 0 0 0,0 0-1 0 0,1 1 1 0 0,-1-1 0 0 0,0 1 0 0 0,0-1 0 0 0,2 4 0 0 0,12 29 10437 0 0,-3 0-6977 0 0,-7-19-3870 0 0,0 0 0 0 0,1 0-1 0 0,15 25 1 0 0,-8-21-328 0 0,1-1 0 0 0,0 0-1 0 0,23 21 1 0 0,-28-30-43 0 0,0-1 0 0 0,1 0 0 0 0,1-1 1 0 0,-1 0-1 0 0,1 0 0 0 0,0-1 0 0 0,19 7 0 0 0,-26-11-45 0 0,0-1-1 0 0,0 0 1 0 0,1 0 0 0 0,-1 0 0 0 0,0-1-1 0 0,0 1 1 0 0,0-1 0 0 0,1 0-1 0 0,-1 0 1 0 0,0 0 0 0 0,0-1-1 0 0,1 0 1 0 0,-1 0 0 0 0,0 0 0 0 0,0 0-1 0 0,0 0 1 0 0,0-1 0 0 0,0 0-1 0 0,0 0 1 0 0,5-3 0 0 0,-5 1-25 0 0,1 0 0 0 0,-1 0 0 0 0,1 0 0 0 0,-1-1 1 0 0,0 0-1 0 0,-1 0 0 0 0,1 0 0 0 0,-1 0 0 0 0,0 0 1 0 0,0-1-1 0 0,-1 1 0 0 0,0-1 0 0 0,3-10 0 0 0,1-2-141 0 0,-2-1-1 0 0,0 0 1 0 0,-1 0-1 0 0,-1 0 0 0 0,-1-1 1 0 0,0 1-1 0 0,-2 0 0 0 0,-5-36 1 0 0,6 54 1074 0 0,0 3-859 0 0,1 0-1 0 0,0 0 1 0 0,-1 1-1 0 0,1-1 1 0 0,0 0 0 0 0,0 0-1 0 0,2 3 1 0 0,1 2-4 0 0,115 274 1040 0 0,-102-234-901 0 0,-3 1 1 0 0,-1 0-1 0 0,6 56 0 0 0,-15-76-75 0 0,-2 1 1 0 0,0-1 0 0 0,-3 1-1 0 0,0 0 1 0 0,-2-1-1 0 0,-11 53 1 0 0,12-72-56 0 0,-1 0-1 0 0,-1 1 1 0 0,1-2 0 0 0,-2 1 0 0 0,1 0-1 0 0,-1-1 1 0 0,0 0 0 0 0,-1 0-1 0 0,1 0 1 0 0,-2-1 0 0 0,1 0 0 0 0,-1 0-1 0 0,0 0 1 0 0,-1-1 0 0 0,1 0 0 0 0,-1-1-1 0 0,0 0 1 0 0,-1 0 0 0 0,1 0-1 0 0,-1-1 1 0 0,0-1 0 0 0,0 1 0 0 0,0-1-1 0 0,-17 2 1 0 0,-25 2-331 0 0,-1-3 0 0 0,-77-4 0 0 0,59-1-1340 0 0,15 1 324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0.769"/>
    </inkml:context>
    <inkml:brush xml:id="br0">
      <inkml:brushProperty name="width" value="0.05" units="cm"/>
      <inkml:brushProperty name="height" value="0.05" units="cm"/>
      <inkml:brushProperty name="color" value="#E71224"/>
    </inkml:brush>
  </inkml:definitions>
  <inkml:trace contextRef="#ctx0" brushRef="#br0">1 25 17735 0 0,'0'0'812'0'0,"5"-6"272"0"0,7-9-904 0 0,-11 15-40 0 0,-1-1-1 0 0,0 1 0 0 0,0 0 1 0 0,1 0-1 0 0,-1-1 0 0 0,0 1 1 0 0,1 0-1 0 0,-1 0 1 0 0,0 0-1 0 0,1-1 0 0 0,-1 1 1 0 0,0 0-1 0 0,1 0 0 0 0,-1 0 1 0 0,0 0-1 0 0,1 0 1 0 0,-1 0-1 0 0,1 0 0 0 0,-1-1 1 0 0,0 1-1 0 0,1 0 0 0 0,-1 0 1 0 0,1 1-1 0 0,-1-1 1 0 0,0 0-1 0 0,1 0 0 0 0,-1 0 1 0 0,1 0-1 0 0,0 0 0 0 0,8 11 1348 0 0,1 19-343 0 0,-5-6-566 0 0,-1 1 0 0 0,-1 0 0 0 0,-1 26-1 0 0,-7 76 283 0 0,3-99-703 0 0,-4 77 100 0 0,-5 173 227 0 0,12-235-697 0 0,2-1 1 0 0,1 1-1 0 0,3-1 0 0 0,17 60 0 0 0,-20-91-518 0 0,0 0 0 0 0,1 0-1 0 0,11 20 1 0 0,-6-17-1245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1.153"/>
    </inkml:context>
    <inkml:brush xml:id="br0">
      <inkml:brushProperty name="width" value="0.05" units="cm"/>
      <inkml:brushProperty name="height" value="0.05" units="cm"/>
      <inkml:brushProperty name="color" value="#E71224"/>
    </inkml:brush>
  </inkml:definitions>
  <inkml:trace contextRef="#ctx0" brushRef="#br0">1 314 17215 0 0,'0'0'794'0'0,"0"-2"-22"0"0,3-1-627 0 0,0-1 0 0 0,0 1 0 0 0,0 0 1 0 0,0-1-1 0 0,1 1 0 0 0,-1 1 0 0 0,1-1 1 0 0,0 1-1 0 0,0-1 0 0 0,0 1 0 0 0,6-2 1 0 0,10-4 1504 0 0,23-6 0 0 0,-29 10-1494 0 0,20-7 441 0 0,94-33 145 0 0,-114 38-810 0 0,0-1 1 0 0,0 0 0 0 0,-1-1-1 0 0,0-1 1 0 0,0 0-1 0 0,18-18 1 0 0,-28 24 38 0 0,-1 1-1 0 0,1-1 1 0 0,-1 0-1 0 0,1 0 1 0 0,-1 0 0 0 0,0-1-1 0 0,-1 1 1 0 0,1 0-1 0 0,0-1 1 0 0,-1 1-1 0 0,0-1 1 0 0,0 0-1 0 0,0 1 1 0 0,0-1 0 0 0,0 0-1 0 0,-1 0 1 0 0,0-7-1 0 0,0 9 30 0 0,-1-1 0 0 0,1 1 0 0 0,-1-1 0 0 0,0 1 0 0 0,0 0 0 0 0,0-1 0 0 0,0 1 0 0 0,0 0 0 0 0,0 0 0 0 0,-1 0-1 0 0,1 0 1 0 0,-1 0 0 0 0,1 0 0 0 0,-1 0 0 0 0,0 0 0 0 0,0 0 0 0 0,0 1 0 0 0,0-1 0 0 0,0 1 0 0 0,0 0 0 0 0,0-1 0 0 0,0 1 0 0 0,-1 0-1 0 0,1 0 1 0 0,0 0 0 0 0,-1 1 0 0 0,-3-2 0 0 0,2 1 81 0 0,-1 0 1 0 0,1 0-1 0 0,-1 1 1 0 0,0-1-1 0 0,1 1 0 0 0,-1 0 1 0 0,0 1-1 0 0,1-1 0 0 0,-1 1 1 0 0,0 0-1 0 0,1 0 0 0 0,-1 0 1 0 0,-5 2-1 0 0,4 0 53 0 0,0 0 0 0 0,0 1 0 0 0,1-1 0 0 0,-1 1 0 0 0,1 0 0 0 0,0 1 0 0 0,0-1 0 0 0,-6 8 0 0 0,-2 5 280 0 0,1 0 1 0 0,0 1-1 0 0,1 0 1 0 0,-13 34-1 0 0,16-35-237 0 0,1 1 0 0 0,1-1 0 0 0,1 1 0 0 0,1 1 0 0 0,0-1 0 0 0,2 1 0 0 0,-2 32 0 0 0,4-39-171 0 0,1-1 1 0 0,0 0-1 0 0,0 1 1 0 0,1-1 0 0 0,1 0-1 0 0,0 0 1 0 0,0 0 0 0 0,1-1-1 0 0,0 1 1 0 0,1-1 0 0 0,0 0-1 0 0,1 0 1 0 0,0-1-1 0 0,8 10 1 0 0,-10-14-43 0 0,1-1 0 0 0,-1 0 0 0 0,1 0-1 0 0,0 0 1 0 0,0 0 0 0 0,0-1 0 0 0,0 0 0 0 0,1 0 0 0 0,-1 0-1 0 0,1-1 1 0 0,0 0 0 0 0,0 0 0 0 0,0 0 0 0 0,0-1-1 0 0,0 0 1 0 0,0 0 0 0 0,0 0 0 0 0,0-1 0 0 0,0 0 0 0 0,11-1-1 0 0,-7-1-566 0 0,0 0 0 0 0,0 0 0 0 0,-1 0 0 0 0,1-1 0 0 0,-1-1 0 0 0,1 0 0 0 0,-1 0 1 0 0,0-1-1 0 0,-1 0 0 0 0,1 0 0 0 0,-1-1 0 0 0,9-8 0 0 0,-1-3-4963 0 0,-2-2-1398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1.527"/>
    </inkml:context>
    <inkml:brush xml:id="br0">
      <inkml:brushProperty name="width" value="0.05" units="cm"/>
      <inkml:brushProperty name="height" value="0.05" units="cm"/>
      <inkml:brushProperty name="color" value="#E71224"/>
    </inkml:brush>
  </inkml:definitions>
  <inkml:trace contextRef="#ctx0" brushRef="#br0">0 144 455 0 0,'12'1'10318'0'0,"10"16"1071"0"0,-2 5-7021 0 0,16 28-4098 0 0,-23-32 1014 0 0,30 47-211 0 0,-18-25-763 0 0,2-2 0 0 0,53 59 0 0 0,-63-83-182 0 0,-16-13 0 0 0,9-3 105 0 0,-8-1-202 0 0,1 1 0 0 0,-1 0 0 0 0,0-1 0 0 0,0 0 0 0 0,0 1 0 0 0,-1-1 0 0 0,1 0 0 0 0,-1 0 0 0 0,0 0 0 0 0,1 0 0 0 0,-1 0 0 0 0,0 0 0 0 0,-1 0 0 0 0,1-4 0 0 0,2-8 80 0 0,-1-28 0 0 0,-1 19-100 0 0,2-17-179 0 0,-1-16 162 0 0,4-1-1 0 0,22-101 1 0 0,-16 124-750 0 0,-11 33 460 0 0,0-1 0 0 0,1 1 0 0 0,-1 0 1 0 0,1-1-1 0 0,-1 1 0 0 0,1 0 0 0 0,0 0 1 0 0,-1 0-1 0 0,1 0 0 0 0,0 1 1 0 0,3-3-1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1.918"/>
    </inkml:context>
    <inkml:brush xml:id="br0">
      <inkml:brushProperty name="width" value="0.05" units="cm"/>
      <inkml:brushProperty name="height" value="0.05" units="cm"/>
      <inkml:brushProperty name="color" value="#E71224"/>
    </inkml:brush>
  </inkml:definitions>
  <inkml:trace contextRef="#ctx0" brushRef="#br0">47 755 12895 0 0,'0'0'998'0'0,"1"-1"-657"0"0,9-3 1173 0 0,-1 0 0 0 0,0 0 0 0 0,0-1 0 0 0,0-1 0 0 0,-1 0 0 0 0,10-8 0 0 0,47-46 1506 0 0,-55 49-2930 0 0,3-2 80 0 0,0-2 1 0 0,21-28 0 0 0,-30 37-163 0 0,-1 1 0 0 0,0 0 0 0 0,0-1 0 0 0,0 0 0 0 0,-1 0 0 0 0,0 1 1 0 0,0-2-1 0 0,-1 1 0 0 0,1 0 0 0 0,-1 0 0 0 0,-1 0 0 0 0,1-12 0 0 0,-1 16 2 0 0,0 1-1 0 0,-1 0 1 0 0,1 0-1 0 0,0-1 0 0 0,-1 1 1 0 0,1 0-1 0 0,-1-1 1 0 0,1 1-1 0 0,-1 0 1 0 0,1 0-1 0 0,-1 0 1 0 0,0 0-1 0 0,0 0 1 0 0,1 0-1 0 0,-1 0 1 0 0,0 0-1 0 0,0 0 1 0 0,0 0-1 0 0,0 0 1 0 0,0 0-1 0 0,0 0 1 0 0,-1 1-1 0 0,1-1 1 0 0,0 1-1 0 0,0-1 1 0 0,0 1-1 0 0,-1-1 1 0 0,1 1-1 0 0,0-1 0 0 0,-1 1 1 0 0,1 0-1 0 0,0 0 1 0 0,0 0-1 0 0,-1 0 1 0 0,1 0-1 0 0,0 0 1 0 0,-1 0-1 0 0,-1 1 1 0 0,-2-1 36 0 0,0 1 0 0 0,0 0 0 0 0,0 0 1 0 0,0 1-1 0 0,0-1 0 0 0,0 1 0 0 0,0 0 1 0 0,1 1-1 0 0,-5 2 0 0 0,-2 3 44 0 0,1 1-1 0 0,0 0 1 0 0,0 1-1 0 0,1 0 1 0 0,-13 19-1 0 0,5-4 63 0 0,-19 38-1 0 0,24-39-118 0 0,2-1-1 0 0,0 2 1 0 0,2-1 0 0 0,1 1-1 0 0,-7 39 1 0 0,12-50-21 0 0,1-1 1 0 0,0 1-1 0 0,1 0 0 0 0,0 0 1 0 0,1 0-1 0 0,1 0 0 0 0,0-1 1 0 0,0 1-1 0 0,2-1 0 0 0,0 1 1 0 0,10 23-1 0 0,-12-33-18 0 0,1 1 1 0 0,-1-1-1 0 0,1 0 0 0 0,0 1 0 0 0,1-1 1 0 0,-1 0-1 0 0,1-1 0 0 0,-1 1 0 0 0,1-1 1 0 0,0 0-1 0 0,0 0 0 0 0,1 0 0 0 0,-1 0 1 0 0,7 3-1 0 0,-5-4-13 0 0,1 0 0 0 0,-1 0 0 0 0,1-1 0 0 0,-1 1-1 0 0,1-1 1 0 0,0-1 0 0 0,-1 1 0 0 0,1-1 0 0 0,0 0 0 0 0,6-2 0 0 0,2 0-31 0 0,-1-1 1 0 0,0-1-1 0 0,0 0 1 0 0,-1-1-1 0 0,1-1 0 0 0,-1 0 1 0 0,0-1-1 0 0,-1 0 1 0 0,20-15-1 0 0,-18 11-408 0 0,-1-1-1 0 0,-1-1 1 0 0,0 0-1 0 0,17-23 1 0 0,33-64-2419 0 0,-41 61 1615 0 0,-2-1 0 0 0,-2-1 0 0 0,-1 0 0 0 0,11-53 1 0 0,26-176-1803 0 0,-32 105 3402 0 0,-19 56 4242 0 0,-8 85 1639 0 0,4 27-5954 0 0,-1-1-1 0 0,0 1 1 0 0,1 0 0 0 0,0 0 0 0 0,0 0 0 0 0,0 1 0 0 0,0-1 0 0 0,0 0-1 0 0,1 1 1 0 0,-1-1 0 0 0,1 1 0 0 0,-2 6 0 0 0,0 5 61 0 0,-2 28-1 0 0,2 56-160 0 0,14 142-1 0 0,-8-188-122 0 0,8 70-4 0 0,44 211 0 0 0,-51-318-29 0 0,1 1 0 0 0,0-1 1 0 0,10 18-1 0 0,-11-26-354 0 0,0-1 0 0 0,1 1 0 0 0,-1-1 0 0 0,2 0 0 0 0,-1-1 0 0 0,1 1 0 0 0,0-1 0 0 0,8 6 0 0 0,3-2-6537 0 0,2-5-2152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02.293"/>
    </inkml:context>
    <inkml:brush xml:id="br0">
      <inkml:brushProperty name="width" value="0.05" units="cm"/>
      <inkml:brushProperty name="height" value="0.05" units="cm"/>
      <inkml:brushProperty name="color" value="#E71224"/>
    </inkml:brush>
  </inkml:definitions>
  <inkml:trace contextRef="#ctx0" brushRef="#br0">298 86 12895 0 0,'1'-5'119'0'0,"0"0"0"0"0,-1 0 0 0 0,0-1 0 0 0,0 1 0 0 0,0 0 0 0 0,-1-6 0 0 0,1 9 47 0 0,-1 0 1 0 0,1 1 0 0 0,-1-1-1 0 0,0 0 1 0 0,1 0-1 0 0,-1 1 1 0 0,0-1-1 0 0,0 1 1 0 0,0-1-1 0 0,0 1 1 0 0,-2-2-1 0 0,-13-8 4525 0 0,10 9-3868 0 0,0 0 1 0 0,0 0-1 0 0,0 0 1 0 0,0 1-1 0 0,0 0 1 0 0,-1 0-1 0 0,1 0 1 0 0,0 1-1 0 0,-1 0 1 0 0,-8 1-1 0 0,7 1-541 0 0,0-1 0 0 0,0 1 0 0 0,0 1 1 0 0,1 0-1 0 0,-1 0 0 0 0,1 0 0 0 0,-11 6 0 0 0,7-1-326 0 0,0 0 0 0 0,1 0 0 0 0,0 1 0 0 0,0 0-1 0 0,0 0 1 0 0,1 1 0 0 0,1 1 0 0 0,0 0 0 0 0,-12 21 0 0 0,17-28 38 0 0,1 1 0 0 0,0-1 0 0 0,0 1 1 0 0,1 0-1 0 0,-1-1 0 0 0,1 1 0 0 0,0 0 0 0 0,1 0 0 0 0,-1 7 0 0 0,1-8 16 0 0,0-1-1 0 0,0 0 0 0 0,1 0 1 0 0,-1 0-1 0 0,1 0 0 0 0,0 1 1 0 0,0-1-1 0 0,0 0 0 0 0,0 0 1 0 0,1-1-1 0 0,-1 1 0 0 0,1 0 1 0 0,0 0-1 0 0,-1-1 0 0 0,5 5 1 0 0,4 3-229 0 0,1 0 0 0 0,0-1 0 0 0,1 0 0 0 0,13 8 0 0 0,55 27-568 0 0,-6-3 391 0 0,-65-36 364 0 0,14 9-2 0 0,40 32 1 0 0,-57-42 96 0 0,-1 1 1 0 0,0 0 0 0 0,0 0-1 0 0,-1 0 1 0 0,1 0-1 0 0,-1 1 1 0 0,-1 0-1 0 0,1 0 1 0 0,-1 0-1 0 0,0 0 1 0 0,0 1-1 0 0,3 11 1 0 0,-5-16-21 0 0,-1 0-1 0 0,0 0 1 0 0,0 0 0 0 0,1 0-1 0 0,-1 0 1 0 0,0 0 0 0 0,-1 0-1 0 0,1 0 1 0 0,0 0 0 0 0,-1 0-1 0 0,1 0 1 0 0,-1 0 0 0 0,1 0-1 0 0,-1 0 1 0 0,0 0 0 0 0,0 0-1 0 0,0 0 1 0 0,-2 2 0 0 0,1-2 3 0 0,0 1 1 0 0,0-1 0 0 0,0 0 0 0 0,-1 0 0 0 0,1-1 0 0 0,-1 1 0 0 0,1 0-1 0 0,-1-1 1 0 0,0 1 0 0 0,0-1 0 0 0,-3 1 0 0 0,-3 1 15 0 0,1-1 0 0 0,0-1 1 0 0,-1 0-1 0 0,1 0 0 0 0,-1 0 1 0 0,1-1-1 0 0,-1 0 0 0 0,-9-2 0 0 0,3-1-9 0 0,1 0 0 0 0,0-1 0 0 0,0 0 0 0 0,0-1 0 0 0,-15-9 0 0 0,-61-39-951 0 0,83 48 693 0 0,-15-8-367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3.229"/>
    </inkml:context>
    <inkml:brush xml:id="br0">
      <inkml:brushProperty name="width" value="0.05" units="cm"/>
      <inkml:brushProperty name="height" value="0.05" units="cm"/>
      <inkml:brushProperty name="color" value="#333333"/>
    </inkml:brush>
  </inkml:definitions>
  <inkml:trace contextRef="#ctx0" brushRef="#br0">73 66 4031 0 0,'0'0'91'0'0,"9"-5"216"0"0,26-17 739 0 0,-33 21-430 0 0,1-1 0 0 0,0 0 0 0 0,-1 1-1 0 0,1-1 1 0 0,-1-1 0 0 0,0 1-1 0 0,1 0 1 0 0,-1 0 0 0 0,0-1-1 0 0,0 1 1 0 0,8-15 10444 0 0,-13 28-9858 0 0,-74 335 1671 0 0,15 174-2203 0 0,58-474-652 0 0,-2 65 23 0 0,5-63-2459 0 0,6-77-1466 0 0,-3 11 2217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3.584"/>
    </inkml:context>
    <inkml:brush xml:id="br0">
      <inkml:brushProperty name="width" value="0.05" units="cm"/>
      <inkml:brushProperty name="height" value="0.05" units="cm"/>
      <inkml:brushProperty name="color" value="#333333"/>
    </inkml:brush>
  </inkml:definitions>
  <inkml:trace contextRef="#ctx0" brushRef="#br0">1 44 3223 0 0,'2'-8'288'0'0,"5"-8"972"0"0,1 0 11796 0 0,-7 15-12836 0 0,1 1 0 0 0,-1-1 0 0 0,1 1 0 0 0,-1 0 0 0 0,1-1-1 0 0,-1 1 1 0 0,1 0 0 0 0,2 0 0 0 0,-2 0-103 0 0,4 1 186 0 0,1 0-1 0 0,0 1 1 0 0,-1 0 0 0 0,0 0-1 0 0,1 0 1 0 0,-1 1-1 0 0,0 0 1 0 0,8 6 0 0 0,-2-2-1 0 0,-1 2 0 0 0,0-1 0 0 0,10 12 0 0 0,-7-5-79 0 0,-1 1 0 0 0,-1 0 0 0 0,0 1 0 0 0,-1 0 0 0 0,11 24 0 0 0,-2 1 71 0 0,16 55 1 0 0,-22-55-184 0 0,57 159 288 0 0,-49-148-485 0 0,49 87 0 0 0,-46-99-322 0 0,15 23 388 0 0,-25-31-2726 0 0,-7 1-3673 0 0,-6-17-709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4.129"/>
    </inkml:context>
    <inkml:brush xml:id="br0">
      <inkml:brushProperty name="width" value="0.05" units="cm"/>
      <inkml:brushProperty name="height" value="0.05" units="cm"/>
      <inkml:brushProperty name="color" value="#333333"/>
    </inkml:brush>
  </inkml:definitions>
  <inkml:trace contextRef="#ctx0" brushRef="#br0">9 496 11055 0 0,'-1'-2'154'0'0,"0"0"1"0"0,0 0-1 0 0,0 0 0 0 0,0 0 0 0 0,0 0 0 0 0,1 0 0 0 0,-1 0 0 0 0,1 0 0 0 0,-1 0 1 0 0,1 0-1 0 0,0 0 0 0 0,0 0 0 0 0,0 0 0 0 0,0 0 0 0 0,0 0 0 0 0,0 0 0 0 0,0 0 1 0 0,1 0-1 0 0,-1 0 0 0 0,1 0 0 0 0,0 0 0 0 0,0 0 0 0 0,-1 0 0 0 0,1 0 0 0 0,0 1 0 0 0,3-4 1 0 0,3-3 412 0 0,1 0 1 0 0,0 0-1 0 0,1 1 1 0 0,0 0-1 0 0,0 1 1 0 0,0 0-1 0 0,1 1 1 0 0,10-5-1 0 0,13-4-185 0 0,40-11-1 0 0,211-46 93 0 0,5 28-5252 0 0,-277 41 4544 0 0,0 1-1 0 0,0 1 1 0 0,0 0 0 0 0,23 3-1 0 0,-30-2 424 0 0,0 0 0 0 0,0 0 0 0 0,0 1 0 0 0,0 0 0 0 0,0 0 0 0 0,-1 0 1 0 0,1 1-1 0 0,-1 0 0 0 0,1-1 0 0 0,-1 2 0 0 0,0-1 0 0 0,0 0 0 0 0,6 8 0 0 0,8 11 1039 0 0,-1 0 0 0 0,19 35 0 0 0,20 52 605 0 0,-38-74-1201 0 0,-3-4 252 0 0,12 34 0 0 0,-54-165 1300 0 0,16 15-2152 0 0,-1-163 0 0 0,12 234-37 0 0,1 1 1 0 0,1 0-1 0 0,0 0 0 0 0,0 0 1 0 0,2 0-1 0 0,7-21 0 0 0,-10 31 4 0 0,1 0-1 0 0,-1-1 0 0 0,1 1 0 0 0,0 0 0 0 0,0 0 0 0 0,0 0 1 0 0,0 0-1 0 0,1 0 0 0 0,-1 0 0 0 0,1 1 0 0 0,0-1 1 0 0,-1 1-1 0 0,1 0 0 0 0,0 0 0 0 0,1 0 0 0 0,-1 0 1 0 0,0 0-1 0 0,0 1 0 0 0,1-1 0 0 0,-1 1 0 0 0,1 0 0 0 0,-1 0 1 0 0,1 0-1 0 0,0 1 0 0 0,-1-1 0 0 0,1 1 0 0 0,0 0 1 0 0,4 0-1 0 0,-1 1-236 0 0,0 0 0 0 0,-1 1 0 0 0,1 0 1 0 0,0 0-1 0 0,-1 0 0 0 0,0 1 0 0 0,11 6 0 0 0,13 10-2023 0 0,-2 1-3530 0 0,-21-15 3367 0 0,8 6-4472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4.553"/>
    </inkml:context>
    <inkml:brush xml:id="br0">
      <inkml:brushProperty name="width" value="0.05" units="cm"/>
      <inkml:brushProperty name="height" value="0.05" units="cm"/>
      <inkml:brushProperty name="color" value="#333333"/>
    </inkml:brush>
  </inkml:definitions>
  <inkml:trace contextRef="#ctx0" brushRef="#br0">1 162 9127 0 0,'0'0'823'0'0,"0"1"-678"0"0,5 25 2161 0 0,2-1-1 0 0,0 0 0 0 0,2-1 1 0 0,16 34-1 0 0,-7-17-968 0 0,-14-30-967 0 0,35 73 1778 0 0,-33-72-1761 0 0,1-1 1 0 0,0 0 0 0 0,0 0-1 0 0,17 18 1 0 0,-23-28 348 0 0,6-8-579 0 0,-6 3-148 0 0,0 1-1 0 0,0 0 1 0 0,0 0-1 0 0,0-1 1 0 0,0 1-1 0 0,-1 0 1 0 0,1-1 0 0 0,-1 1-1 0 0,0-1 1 0 0,0 1-1 0 0,-1-4 1 0 0,-6-41-17 0 0,6 42 12 0 0,-15-70-20 0 0,-9-53-393 0 0,22 107 194 0 0,1 0-1 0 0,2 0 1 0 0,0 1 0 0 0,3-24 0 0 0,-3 41 162 0 0,1 0 0 0 0,0 1 0 0 0,0-1-1 0 0,0 0 1 0 0,0 0 0 0 0,0 1 0 0 0,1-1 0 0 0,0 0 0 0 0,0 1 0 0 0,0 0 0 0 0,0-1 0 0 0,0 1 0 0 0,1 0 0 0 0,-1 0 0 0 0,1 0 0 0 0,0 1 0 0 0,0-1-1 0 0,0 0 1 0 0,4-2 0 0 0,0 2 18 0 0,-1 0-1 0 0,1 0 1 0 0,0 1-1 0 0,0-1 1 0 0,0 1 0 0 0,0 1-1 0 0,0 0 1 0 0,0 0-1 0 0,12-1 1 0 0,-4 2-72 0 0,1 1 0 0 0,0 0 0 0 0,-1 1 0 0 0,1 1 0 0 0,21 6 0 0 0,75 32-4767 0 0,-42-14-1655 0 0,-53-22 4619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5.315"/>
    </inkml:context>
    <inkml:brush xml:id="br0">
      <inkml:brushProperty name="width" value="0.05" units="cm"/>
      <inkml:brushProperty name="height" value="0.05" units="cm"/>
      <inkml:brushProperty name="color" value="#333333"/>
    </inkml:brush>
  </inkml:definitions>
  <inkml:trace contextRef="#ctx0" brushRef="#br0">273 37 3679 0 0,'0'0'4959'0'0,"0"-9"1514"0"0,-1 7-6223 0 0,0 0 1 0 0,0 0-1 0 0,-1 0 0 0 0,1 0 0 0 0,-1 0 1 0 0,1 1-1 0 0,-1-1 0 0 0,0 1 0 0 0,0-1 0 0 0,0 1 1 0 0,0 0-1 0 0,0 0 0 0 0,0 0 0 0 0,0 0 0 0 0,0 0 1 0 0,0 0-1 0 0,0 0 0 0 0,-4 0 0 0 0,2 1-14 0 0,0-1 0 0 0,0 1 0 0 0,-1 0 0 0 0,1 1 0 0 0,0-1 0 0 0,0 1-1 0 0,0-1 1 0 0,0 1 0 0 0,-7 3 0 0 0,1 0 68 0 0,0 1 0 0 0,-1 0 0 0 0,1 0 0 0 0,1 1-1 0 0,-1 1 1 0 0,-15 14 0 0 0,14-11-139 0 0,1 1-1 0 0,1 0 1 0 0,0 1-1 0 0,0 1 0 0 0,2-1 1 0 0,-1 1-1 0 0,1 0 1 0 0,1 1-1 0 0,1-1 1 0 0,-5 17-1 0 0,7-19-131 0 0,0-1 0 0 0,1 1 0 0 0,0 0 0 0 0,1 0 0 0 0,0-1 0 0 0,1 1 0 0 0,0 0 0 0 0,1 0 0 0 0,0 0 0 0 0,1 0 0 0 0,0 0 0 0 0,1-1 0 0 0,0 1 0 0 0,6 13 0 0 0,-7-20-31 0 0,0 0-1 0 0,0 0 1 0 0,1 0 0 0 0,-1-1-1 0 0,1 1 1 0 0,0-1 0 0 0,0 1-1 0 0,1-1 1 0 0,-1 0 0 0 0,0-1-1 0 0,1 1 1 0 0,0 0-1 0 0,7 3 1 0 0,-5-3-15 0 0,1-1-1 0 0,-1 0 1 0 0,1 0 0 0 0,-1 0-1 0 0,1-1 1 0 0,0 0 0 0 0,-1-1-1 0 0,13 1 1 0 0,-10-1-120 0 0,1-1 0 0 0,-1 0 0 0 0,1-1 0 0 0,-1 0 0 0 0,1 0 0 0 0,-1-1-1 0 0,0 0 1 0 0,0-1 0 0 0,-1 0 0 0 0,1 0 0 0 0,-1-1 0 0 0,1 0 0 0 0,8-8 0 0 0,-11 7 12 0 0,-1 0-1 0 0,1 0 0 0 0,-1-1 1 0 0,-1 0-1 0 0,1 0 1 0 0,-1 0-1 0 0,0-1 1 0 0,-1 1-1 0 0,0-1 0 0 0,0 0 1 0 0,0 0-1 0 0,-1 0 1 0 0,2-12-1 0 0,0-12 58 0 0,-2 0 0 0 0,-1-36-1 0 0,-1 48 64 0 0,-2-59 364 0 0,2 77 978 0 0,5 14-1150 0 0,93 209 1402 0 0,-92-204-1543 0 0,0-3-30 0 0,1 1 0 0 0,0-1 0 0 0,1 0 0 0 0,14 19-1 0 0,-21-33-25 0 0,-1 1 0 0 0,1-1 0 0 0,-1 0 0 0 0,0 0-1 0 0,1 0 1 0 0,-1 0 0 0 0,1 0 0 0 0,-1 0 0 0 0,1 0 0 0 0,-1 0-1 0 0,1 0 1 0 0,-1-1 0 0 0,0 1 0 0 0,1 0 0 0 0,-1 0-1 0 0,1 0 1 0 0,-1 0 0 0 0,0-1 0 0 0,1 1 0 0 0,-1 0-1 0 0,1 0 1 0 0,-1-1 0 0 0,0 1 0 0 0,1 0 0 0 0,-1 0-1 0 0,0-1 1 0 0,0 1 0 0 0,1 0 0 0 0,-1-1 0 0 0,0 1-1 0 0,0-1 1 0 0,1 0 0 0 0,9-12-131 0 0,-6 3 32 0 0,0 0 0 0 0,0 0 0 0 0,-1-1 1 0 0,3-17-1 0 0,2-7-112 0 0,-4 21 99 0 0,23-72-640 0 0,-23 76 642 0 0,0 0 0 0 0,1 1 0 0 0,1-1 0 0 0,-1 1 0 0 0,1 0 0 0 0,10-10 0 0 0,-14 17 104 0 0,-1 0 0 0 0,1 0 0 0 0,0 0 0 0 0,0 1 0 0 0,0-1 0 0 0,0 1 0 0 0,0-1 0 0 0,0 1 1 0 0,0 0-1 0 0,0 0 0 0 0,0 0 0 0 0,1 0 0 0 0,-1 0 0 0 0,0 1 0 0 0,1-1 0 0 0,-1 1 0 0 0,1-1 0 0 0,2 1 0 0 0,-2 0 15 0 0,0 1 0 0 0,0-1 0 0 0,-1 1 0 0 0,1 0 0 0 0,0 0 0 0 0,0 0 0 0 0,-1 0 0 0 0,1 0 0 0 0,-1 0 0 0 0,1 1 0 0 0,-1-1 0 0 0,0 1 0 0 0,4 3 0 0 0,2 3 150 0 0,0 0 0 0 0,-1 1 0 0 0,0 0 0 0 0,0 1 0 0 0,-1 0 0 0 0,8 15 0 0 0,20 59 1075 0 0,-12-25-392 0 0,-21-57-766 0 0,0-3-62 0 0,-1 1 0 0 0,1 0 1 0 0,0-1-1 0 0,0 1 0 0 0,-1 0 1 0 0,1-1-1 0 0,0 1 0 0 0,-1-1 0 0 0,1 1 1 0 0,-1-1-1 0 0,1 0 0 0 0,0 1 1 0 0,-1-1-1 0 0,0 1 0 0 0,1-1 1 0 0,0-1-1 0 0,8-14-19 0 0,-7 13 18 0 0,85-171-687 0 0,-84 168 650 0 0,1 0-1 0 0,-1 0 1 0 0,1 0 0 0 0,0 1-1 0 0,0-1 1 0 0,1 1-1 0 0,-1 0 1 0 0,12-8 0 0 0,-14 12 31 0 0,0 0 0 0 0,0-1 1 0 0,1 1-1 0 0,-1 0 0 0 0,0 1 0 0 0,1-1 1 0 0,-1 0-1 0 0,1 1 0 0 0,-1-1 1 0 0,1 1-1 0 0,-1 0 0 0 0,1 0 0 0 0,-1 0 1 0 0,1 0-1 0 0,-1 0 0 0 0,1 0 1 0 0,-1 1-1 0 0,0-1 0 0 0,1 1 0 0 0,-1 0 1 0 0,1 0-1 0 0,-1 0 0 0 0,0 0 1 0 0,0 0-1 0 0,1 0 0 0 0,-1 1 0 0 0,2 1 1 0 0,13 10 177 0 0,-1 0 1 0 0,0 1 0 0 0,13 17-1 0 0,-9-11-47 0 0,22 20-1 0 0,-35-35-443 0 0,1 0 0 0 0,-1 0 0 0 0,1 0-1 0 0,0-1 1 0 0,0 0 0 0 0,0 0 0 0 0,13 3 0 0 0,-2-3-5699 0 0,1-4-1905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5.910"/>
    </inkml:context>
    <inkml:brush xml:id="br0">
      <inkml:brushProperty name="width" value="0.05" units="cm"/>
      <inkml:brushProperty name="height" value="0.05" units="cm"/>
      <inkml:brushProperty name="color" value="#333333"/>
    </inkml:brush>
  </inkml:definitions>
  <inkml:trace contextRef="#ctx0" brushRef="#br0">233 96 17911 0 0,'-2'-9'1624'0'0,"-2"-2"-1056"0"0,0-1 0 0 0,-9-16 1 0 0,12 25-308 0 0,0 0 0 0 0,-1 1 0 0 0,1 0 0 0 0,-1-1 0 0 0,1 1 0 0 0,-1 0 0 0 0,0 0 0 0 0,0 0 0 0 0,0 0 0 0 0,0 0 0 0 0,-1 0-1 0 0,1 0 1 0 0,0 1 0 0 0,-1-1 0 0 0,1 1 0 0 0,-5-2 0 0 0,4 3-181 0 0,0 0 0 0 0,1 1 0 0 0,-1-1 0 0 0,0 1 0 0 0,0 0 0 0 0,1 0 0 0 0,-1 0 0 0 0,0 0 0 0 0,1 0 0 0 0,-1 0 0 0 0,1 1 0 0 0,0-1 0 0 0,-1 1 0 0 0,-2 2 0 0 0,-4 4-4 0 0,0 0 0 0 0,1 1 0 0 0,0-1 0 0 0,0 2-1 0 0,1-1 1 0 0,0 1 0 0 0,-10 19 0 0 0,5-4 61 0 0,1 0 1 0 0,-10 36-1 0 0,18-48-101 0 0,0 0 0 0 0,0 0 0 0 0,1 0-1 0 0,1 0 1 0 0,0 1 0 0 0,1-1 0 0 0,0 1 0 0 0,1-1 0 0 0,1 0 0 0 0,4 17-1 0 0,-5-24-40 0 0,1 0-1 0 0,0 0 0 0 0,0 0 0 0 0,0 0 0 0 0,1-1 1 0 0,0 1-1 0 0,0-1 0 0 0,0 0 0 0 0,1 0 0 0 0,0 0 1 0 0,0 0-1 0 0,0-1 0 0 0,0 1 0 0 0,1-1 0 0 0,0 0 1 0 0,0 0-1 0 0,0-1 0 0 0,0 0 0 0 0,0 0 0 0 0,1 0 1 0 0,0 0-1 0 0,-1-1 0 0 0,1 0 0 0 0,6 2 0 0 0,-6-3-86 0 0,0 0-1 0 0,0 0 0 0 0,0-1 0 0 0,0 0 0 0 0,0 0 0 0 0,-1 0 0 0 0,1-1 0 0 0,0 0 1 0 0,0 0-1 0 0,0 0 0 0 0,-1-1 0 0 0,1 0 0 0 0,0 0 0 0 0,-1 0 0 0 0,0-1 0 0 0,1 1 1 0 0,-1-1-1 0 0,6-6 0 0 0,-4 4-75 0 0,-1 0-1 0 0,0-1 1 0 0,-1 0 0 0 0,1 0 0 0 0,-1-1-1 0 0,0 1 1 0 0,-1-1 0 0 0,0 0 0 0 0,0 0-1 0 0,0-1 1 0 0,-1 1 0 0 0,4-15-1 0 0,20-100-320 0 0,0-4 452 0 0,-27 126 57 0 0,0-1 1 0 0,0 1-1 0 0,1-1 0 0 0,-1 1 1 0 0,0-1-1 0 0,0 1 0 0 0,0-1 1 0 0,0 1-1 0 0,1-1 0 0 0,-1 1 1 0 0,0 0-1 0 0,0-1 0 0 0,1 1 1 0 0,-1 0-1 0 0,0-1 0 0 0,1 1 1 0 0,-1 0-1 0 0,1-1 1 0 0,-1 1-1 0 0,0 0 0 0 0,1-1 1 0 0,-1 1-1 0 0,1 0 0 0 0,-1 0 1 0 0,0 0-1 0 0,1-1 0 0 0,0 1 1 0 0,0 0-1 0 0,0 0 1 0 0,0 0-1 0 0,-1 1 1 0 0,1-1-1 0 0,0 0 1 0 0,0 0-1 0 0,-1 1 1 0 0,1-1-1 0 0,0 0 1 0 0,0 1-1 0 0,-1-1 1 0 0,1 1-1 0 0,0-1 1 0 0,0 2-1 0 0,3 2 50 0 0,0-1 0 0 0,0 2-1 0 0,5 8 1 0 0,10 18 199 0 0,21 49 0 0 0,-16-30-102 0 0,9 21-5 0 0,-4 1 1 0 0,-2 2-1 0 0,18 87 0 0 0,-33-105 142 0 0,-3 1 0 0 0,-3 1-1 0 0,-1 77 1 0 0,-5-109-84 0 0,-1 1 0 0 0,-2 0 0 0 0,-7 30 0 0 0,8-48-140 0 0,-1 0 0 0 0,0-1-1 0 0,-1 0 1 0 0,0 1 0 0 0,0-1 0 0 0,-1 0 0 0 0,0-1 0 0 0,0 1-1 0 0,-1-1 1 0 0,0 0 0 0 0,0-1 0 0 0,-14 12 0 0 0,10-10-12 0 0,0-1 0 0 0,0 0 0 0 0,0-1 1 0 0,-1-1-1 0 0,0 1 0 0 0,-1-2 0 0 0,1 0 1 0 0,-1 0-1 0 0,-12 2 0 0 0,6-3-74 0 0,0 0 0 0 0,0-1 0 0 0,0-1 0 0 0,0-1 0 0 0,0-1 0 0 0,0 0-1 0 0,0-2 1 0 0,0 0 0 0 0,0 0 0 0 0,1-2 0 0 0,0 0 0 0 0,-22-10 0 0 0,22 7-660 0 0,0-1 0 0 0,1-1 0 0 0,-30-22 0 0 0,20 9-687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6.570"/>
    </inkml:context>
    <inkml:brush xml:id="br0">
      <inkml:brushProperty name="width" value="0.05" units="cm"/>
      <inkml:brushProperty name="height" value="0.05" units="cm"/>
      <inkml:brushProperty name="color" value="#333333"/>
    </inkml:brush>
  </inkml:definitions>
  <inkml:trace contextRef="#ctx0" brushRef="#br0">0 251 7831 0 0,'2'1'7762'0'0,"5"2"-6820"0"0,0-1 0 0 0,-1 0 0 0 0,2 0 1 0 0,-1-1-1 0 0,0 1 0 0 0,8-1 1 0 0,46 0 538 0 0,-34-2-1400 0 0,-1-2 0 0 0,0 0 0 0 0,1-2 0 0 0,-1-1 1 0 0,-1-1-1 0 0,1-1 0 0 0,32-16 0 0 0,-52 21-167 0 0,0 0 0 0 0,0 0 0 0 0,-1-1 0 0 0,0 0 0 0 0,6-5 0 0 0,-10 8 46 0 0,1-1 0 0 0,-1 1 0 0 0,1-1-1 0 0,-1 0 1 0 0,1 0 0 0 0,-1 0-1 0 0,0 0 1 0 0,0 0 0 0 0,0 0 0 0 0,0 0-1 0 0,0 0 1 0 0,-1 0 0 0 0,1 0-1 0 0,-1-1 1 0 0,1 1 0 0 0,-1 0-1 0 0,0 0 1 0 0,0-3 0 0 0,0 0 15 0 0,-1-1 1 0 0,0 1-1 0 0,-1 0 1 0 0,1 0-1 0 0,-1 1 1 0 0,0-1-1 0 0,0 0 1 0 0,0 0-1 0 0,-1 1 1 0 0,1 0-1 0 0,-1-1 1 0 0,0 1-1 0 0,-1 0 1 0 0,1 0-1 0 0,-1 1 1 0 0,-3-4-1 0 0,-3-1 71 0 0,1 1-1 0 0,-1 0 1 0 0,-1 1 0 0 0,1 0-1 0 0,-22-9 1 0 0,25 13 26 0 0,-1-1-1 0 0,0 1 0 0 0,1 0 1 0 0,-1 1-1 0 0,0-1 1 0 0,0 2-1 0 0,0-1 1 0 0,0 1-1 0 0,0 0 0 0 0,0 1 1 0 0,-10 1-1 0 0,13-1-27 0 0,-1 1 0 0 0,1 0-1 0 0,-1-1 1 0 0,1 2 0 0 0,0-1-1 0 0,0 0 1 0 0,0 1 0 0 0,0 0 0 0 0,0 0-1 0 0,0 1 1 0 0,1 0 0 0 0,0-1-1 0 0,0 1 1 0 0,0 0 0 0 0,0 1-1 0 0,-3 5 1 0 0,1-1 18 0 0,0 0-1 0 0,1 1 1 0 0,1-1 0 0 0,0 1-1 0 0,0 1 1 0 0,0-1 0 0 0,2 0-1 0 0,-1 1 1 0 0,1-1 0 0 0,1 1-1 0 0,0 0 1 0 0,0 11-1 0 0,0 3 204 0 0,1 1 0 0 0,5 37 0 0 0,-3-55-203 0 0,0 1 0 0 0,0-1 0 0 0,1 1 0 0 0,-1-1 0 0 0,2 0 1 0 0,-1 0-1 0 0,1 0 0 0 0,1-1 0 0 0,-1 1 0 0 0,1-1 0 0 0,7 7 0 0 0,-4-5-54 0 0,0-1 1 0 0,0 0-1 0 0,1-1 0 0 0,1 1 0 0 0,-1-2 0 0 0,1 1 0 0 0,0-2 0 0 0,1 1 0 0 0,-1-1 0 0 0,1-1 0 0 0,16 5 0 0 0,-18-6-110 0 0,1-1-1 0 0,0-1 1 0 0,0 0 0 0 0,0 0-1 0 0,0-1 1 0 0,0 0 0 0 0,0 0-1 0 0,0-1 1 0 0,0-1 0 0 0,0 0-1 0 0,-1 0 1 0 0,1-1 0 0 0,15-6-1 0 0,-7 1-1343 0 0,0-1 0 0 0,27-18 0 0 0,-37 21 380 0 0,-1 1 0 0 0,0-1 0 0 0,-1-1 1 0 0,0 1-1 0 0,0-1 0 0 0,0 0 0 0 0,-1 0 1 0 0,7-11-1 0 0,0-7-3969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7.034"/>
    </inkml:context>
    <inkml:brush xml:id="br0">
      <inkml:brushProperty name="width" value="0.05" units="cm"/>
      <inkml:brushProperty name="height" value="0.05" units="cm"/>
      <inkml:brushProperty name="color" value="#333333"/>
    </inkml:brush>
  </inkml:definitions>
  <inkml:trace contextRef="#ctx0" brushRef="#br0">6 16 12095 0 0,'-1'-3'404'0'0,"-3"-10"4168"0"0,6 13-4261 0 0,0 0 1 0 0,-1 0-1 0 0,1 1 0 0 0,0-1 0 0 0,0 0 1 0 0,0 0-1 0 0,0 1 0 0 0,0-1 0 0 0,0 1 0 0 0,-1 0 1 0 0,4 1-1 0 0,-1 1-64 0 0,0-1 0 0 0,0 1 0 0 0,0 0-1 0 0,-1 1 1 0 0,1-1 0 0 0,-1 1 0 0 0,0-1 0 0 0,0 1 0 0 0,0 0 0 0 0,4 8 0 0 0,1 4 525 0 0,9 26 0 0 0,-10-24-415 0 0,3 12 210 0 0,-1 1-1 0 0,-2 1 1 0 0,4 33-1 0 0,-11-63-545 0 0,18 87 724 0 0,-7-105-681 0 0,-5-2-141 0 0,0 0 0 0 0,0 0 1 0 0,3-29-1 0 0,4-14-104 0 0,-8 43 102 0 0,1 1 0 0 0,0 0 0 0 0,14-26 0 0 0,-18 39 70 0 0,0 0-1 0 0,1 0 1 0 0,-1 1 0 0 0,1-1-1 0 0,0 0 1 0 0,0 1-1 0 0,0 0 1 0 0,0-1 0 0 0,1 1-1 0 0,-1 1 1 0 0,1-1-1 0 0,0 0 1 0 0,0 1 0 0 0,0 0-1 0 0,0 0 1 0 0,0 0-1 0 0,0 0 1 0 0,1 1-1 0 0,6-2 1 0 0,-5 3 9 0 0,0 0 0 0 0,0 0 0 0 0,0 1 0 0 0,-1 0 0 0 0,1 0-1 0 0,0 0 1 0 0,-1 1 0 0 0,1-1 0 0 0,-1 2 0 0 0,1-1 0 0 0,-1 0 0 0 0,5 5 0 0 0,7 2 5 0 0,-2 2 0 0 0,20 16 1 0 0,17 26 176 0 0,-21-20-107 0 0,-23-25-75 0 0,-7-8 0 0 0,-1 1 0 0 0,0-1 0 0 0,1 0 0 0 0,-1 1 0 0 0,0-1 0 0 0,1 0 0 0 0,-1 0 0 0 0,0 1 0 0 0,1-1 0 0 0,-1 0 0 0 0,1 0 0 0 0,-1 1 0 0 0,1-1 0 0 0,-1 0 0 0 0,1 0 0 0 0,-1 0 0 0 0,1 0 0 0 0,-1 0 0 0 0,0 0 0 0 0,1 0 0 0 0,-1 0 0 0 0,1 0 0 0 0,-1 0 0 0 0,1 0 0 0 0,-1 0 0 0 0,2 0 0 0 0,0-4 0 0 0,0 1-8 0 0,0 0 0 0 0,0 0 1 0 0,0-1-1 0 0,0 1 0 0 0,-1 0 0 0 0,0-1 0 0 0,1 1 1 0 0,-1-1-1 0 0,0 0 0 0 0,-1 1 0 0 0,1-1 0 0 0,-1 0 0 0 0,0-5 1 0 0,5-26-17 0 0,-5 34 534 0 0,1 2-465 0 0,0 1-1 0 0,0 0 0 0 0,0 0 1 0 0,1-1-1 0 0,-1 1 1 0 0,0-1-1 0 0,1 1 0 0 0,2 1 1 0 0,1 3 23 0 0,10 12 24 0 0,0 0 0 0 0,2-1 0 0 0,0-1 0 0 0,0-1-1 0 0,2 0 1 0 0,39 23 0 0 0,31 9 321 0 0,-42-30-2121 0 0,-35-14-893 0 0,-1 0 0 0 0,15 1 0 0 0,-1-4-6093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8.153"/>
    </inkml:context>
    <inkml:brush xml:id="br0">
      <inkml:brushProperty name="width" value="0.05" units="cm"/>
      <inkml:brushProperty name="height" value="0.05" units="cm"/>
      <inkml:brushProperty name="color" value="#333333"/>
    </inkml:brush>
  </inkml:definitions>
  <inkml:trace contextRef="#ctx0" brushRef="#br0">55 307 9215 0 0,'0'0'707'0'0,"2"0"-204"0"0,37 5 6351 0 0,-38-5-6511 0 0,1 0-1 0 0,0 0 1 0 0,0 0 0 0 0,-1 0-1 0 0,1-1 1 0 0,0 1 0 0 0,-1 0-1 0 0,1-1 1 0 0,0 1-1 0 0,2-2 1 0 0,6-1 820 0 0,5 1-366 0 0,-1-2 0 0 0,0 1 0 0 0,15-8 0 0 0,-10 4-627 0 0,-2-2 0 0 0,1-1 0 0 0,25-18 0 0 0,-40 26-170 0 0,0 0 0 0 0,0 0 0 0 0,0 0 0 0 0,0 0 0 0 0,-1-1 0 0 0,1 1 0 0 0,-1-1 0 0 0,1 0 0 0 0,-1 0 0 0 0,0 0 0 0 0,0 0 0 0 0,-1 0 0 0 0,1 0 0 0 0,-1 0 0 0 0,1 0 0 0 0,-1-1 0 0 0,0 1 0 0 0,0-1 0 0 0,-1 1 0 0 0,1-1 0 0 0,-1 1 0 0 0,1-1 0 0 0,-1 1 0 0 0,0-1 0 0 0,-1 0 0 0 0,1 1 0 0 0,-2-7 0 0 0,0 4-5 0 0,0-1-1 0 0,0 0 1 0 0,-1 1-1 0 0,0-1 1 0 0,0 1-1 0 0,-1 0 1 0 0,0 0-1 0 0,0 0 1 0 0,0 0-1 0 0,-1 1 1 0 0,0-1-1 0 0,0 1 1 0 0,0 1-1 0 0,-1-1 1 0 0,-7-4-1 0 0,5 3 8 0 0,-1 1 0 0 0,1 0-1 0 0,-1 0 1 0 0,0 1 0 0 0,-1 1-1 0 0,1-1 1 0 0,-1 1 0 0 0,1 1-1 0 0,-1 0 1 0 0,-14-1 0 0 0,19 3 20 0 0,0 0 1 0 0,0 0 0 0 0,0 0-1 0 0,-1 1 1 0 0,1 0 0 0 0,0 0-1 0 0,0 0 1 0 0,0 1 0 0 0,0-1-1 0 0,1 1 1 0 0,-1 0 0 0 0,0 1-1 0 0,1-1 1 0 0,-1 1 0 0 0,1 0-1 0 0,-8 7 1 0 0,7-5 19 0 0,0 1 0 0 0,0 0-1 0 0,1 0 1 0 0,-1 0 0 0 0,1 1 0 0 0,0 0 0 0 0,1 0 0 0 0,0 0-1 0 0,0 0 1 0 0,-3 13 0 0 0,2-7 25 0 0,2 0-1 0 0,-1 0 1 0 0,2 0 0 0 0,-1 0-1 0 0,2 0 1 0 0,0 0 0 0 0,0 1-1 0 0,2-1 1 0 0,-1 0 0 0 0,1 0-1 0 0,1 0 1 0 0,1-1 0 0 0,0 1-1 0 0,0-1 1 0 0,1 1 0 0 0,1-1-1 0 0,0-1 1 0 0,0 1 0 0 0,2-1-1 0 0,15 20 1 0 0,-13-20-44 0 0,0 0 1 0 0,1-1-1 0 0,0-1 0 0 0,1 1 1 0 0,0-2-1 0 0,1 1 0 0 0,-1-2 0 0 0,2 0 1 0 0,-1 0-1 0 0,21 6 0 0 0,-23-10-42 0 0,0 0 0 0 0,1 0-1 0 0,-1-1 1 0 0,1-1 0 0 0,-1 0 0 0 0,1-1-1 0 0,0 0 1 0 0,0 0 0 0 0,-1-2 0 0 0,1 1-1 0 0,-1-1 1 0 0,1-1 0 0 0,19-7 0 0 0,-19 5-171 0 0,1 0 0 0 0,-1-1 1 0 0,-1-1-1 0 0,1 0 0 0 0,-1 0 1 0 0,17-16-1 0 0,-21 17 35 0 0,-1-1 1 0 0,0 0-1 0 0,0 0 0 0 0,-1 0 1 0 0,0-1-1 0 0,0 1 0 0 0,0-1 0 0 0,-1-1 1 0 0,-1 1-1 0 0,6-16 0 0 0,11-70-630 0 0,-2 1 434 0 0,-17 92 642 0 0,15 20 29 0 0,6 11 331 0 0,24 51 0 0 0,-16-29 199 0 0,18 26 513 0 0,-37-59-725 0 0,4-31-559 0 0,-12 5-107 0 0,0 1 1 0 0,0 0-1 0 0,0-1 1 0 0,-1 0-1 0 0,0 0 0 0 0,2-8 1 0 0,4-47-309 0 0,-6 38 240 0 0,2-12-170 0 0,9-55-371 0 0,-13 91 633 0 0,0-1-1 0 0,0 1 1 0 0,1-1 0 0 0,-1 1-1 0 0,0-1 1 0 0,0 0-1 0 0,0 1 1 0 0,0-1 0 0 0,1 1-1 0 0,-1 0 1 0 0,0-1 0 0 0,0 1-1 0 0,1-1 1 0 0,-1 1-1 0 0,0-1 1 0 0,1 1 0 0 0,-1 0-1 0 0,0-1 1 0 0,1 1 0 0 0,-1 0-1 0 0,1-1 1 0 0,-1 1-1 0 0,1 0 1 0 0,0-1 0 0 0,3 2 9 0 0,-2-1 6 0 0,0 1-1 0 0,-1 0 0 0 0,1-1 1 0 0,0 1-1 0 0,-1 0 1 0 0,1 0-1 0 0,-1 0 1 0 0,1 0-1 0 0,-1 0 1 0 0,1 0-1 0 0,-1 0 0 0 0,1 0 1 0 0,-1 1-1 0 0,2 1 1 0 0,17 25 229 0 0,-13-17-154 0 0,9 11 95 0 0,1-1 1 0 0,0-1 0 0 0,26 22-1 0 0,-35-34-156 0 0,1-1 0 0 0,0 0 0 0 0,0-1 0 0 0,0 0 0 0 0,1-1 0 0 0,0 0 0 0 0,0 0 0 0 0,1-1 0 0 0,-1 0 0 0 0,17 3 0 0 0,-22-6-98 0 0,-1-1 1 0 0,1 1-1 0 0,-1-1 1 0 0,1 0-1 0 0,0 0 0 0 0,-1-1 1 0 0,1 1-1 0 0,-1-1 1 0 0,1 0-1 0 0,-1-1 0 0 0,1 1 1 0 0,-1-1-1 0 0,0 1 1 0 0,0-1-1 0 0,7-5 0 0 0,-7 5-320 0 0,0-2 0 0 0,0 1 0 0 0,-1 0 0 0 0,1-1 0 0 0,-1 0 0 0 0,1 0 0 0 0,-1 0 0 0 0,4-7 0 0 0,2-7-1392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8.505"/>
    </inkml:context>
    <inkml:brush xml:id="br0">
      <inkml:brushProperty name="width" value="0.05" units="cm"/>
      <inkml:brushProperty name="height" value="0.05" units="cm"/>
      <inkml:brushProperty name="color" value="#333333"/>
    </inkml:brush>
  </inkml:definitions>
  <inkml:trace contextRef="#ctx0" brushRef="#br0">0 0 16127 0 0,'0'0'1848'0'0,"2"2"-893"0"0,5 7 74 0 0,-1 0 1 0 0,0 0 0 0 0,7 14-1 0 0,22 64 856 0 0,-23-52-1140 0 0,59 185 1972 0 0,-53-158-2345 0 0,17 69 277 0 0,-19-64-706 0 0,41 105 1 0 0,-32-102-2669 0 0,-20-54 1290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8.853"/>
    </inkml:context>
    <inkml:brush xml:id="br0">
      <inkml:brushProperty name="width" value="0.05" units="cm"/>
      <inkml:brushProperty name="height" value="0.05" units="cm"/>
      <inkml:brushProperty name="color" value="#333333"/>
    </inkml:brush>
  </inkml:definitions>
  <inkml:trace contextRef="#ctx0" brushRef="#br0">5 223 20879 0 0,'-5'-24'928'0'0,"8"14"184"0"0,6-2-888 0 0,1-1-224 0 0,0-2 0 0 0,4 0 0 0 0,2-1 200 0 0,5 0 0 0 0,0-1 0 0 0,6 2 0 0 0,4 1-104 0 0,1 1-16 0 0,1-2-8 0 0,4 1-6512 0 0,2 1-1304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49.610"/>
    </inkml:context>
    <inkml:brush xml:id="br0">
      <inkml:brushProperty name="width" value="0.05" units="cm"/>
      <inkml:brushProperty name="height" value="0.05" units="cm"/>
      <inkml:brushProperty name="color" value="#333333"/>
    </inkml:brush>
  </inkml:definitions>
  <inkml:trace contextRef="#ctx0" brushRef="#br0">224 517 6447 0 0,'0'-16'13351'0'0,"-2"15"-13031"0"0,1 0 0 0 0,-1 0 0 0 0,1 1 0 0 0,-1-1 0 0 0,1 1 0 0 0,-1-1 1 0 0,0 1-1 0 0,1 0 0 0 0,-1 0 0 0 0,0 0 0 0 0,1 0 0 0 0,-4 0 0 0 0,-5 1-164 0 0,0 1-1 0 0,0 0 1 0 0,0 1 0 0 0,1 0-1 0 0,-1 1 1 0 0,1 0-1 0 0,0 0 1 0 0,0 1 0 0 0,0 0-1 0 0,0 1 1 0 0,1 0-1 0 0,0 0 1 0 0,0 1 0 0 0,-6 7-1 0 0,8-8-42 0 0,0 0-1 0 0,1 1 1 0 0,0-1-1 0 0,0 1 1 0 0,1 0-1 0 0,0 0 1 0 0,0 1 0 0 0,1-1-1 0 0,-1 1 1 0 0,2 0-1 0 0,-1 0 1 0 0,1 0-1 0 0,1 0 1 0 0,-1 0-1 0 0,1 1 1 0 0,1-1 0 0 0,0 14-1 0 0,0-16-166 0 0,1-1 0 0 0,1 1 1 0 0,-1 0-1 0 0,1-1 0 0 0,0 1 0 0 0,0-1 0 0 0,1 1 1 0 0,-1-1-1 0 0,1 0 0 0 0,1 0 0 0 0,-1 0 1 0 0,1 0-1 0 0,-1-1 0 0 0,1 0 0 0 0,1 1 0 0 0,-1-1 1 0 0,0-1-1 0 0,1 1 0 0 0,0-1 0 0 0,0 0 0 0 0,0 0 1 0 0,10 4-1 0 0,-5-2-66 0 0,0-2 0 0 0,0 1 0 0 0,0-2 1 0 0,1 1-1 0 0,0-1 0 0 0,-1-1 0 0 0,1 0 1 0 0,0-1-1 0 0,-1 0 0 0 0,1 0 0 0 0,18-3 0 0 0,-20 1-116 0 0,1 0 0 0 0,-1-1 0 0 0,0 0 0 0 0,0 0 0 0 0,0-1 0 0 0,0 0 0 0 0,0-1 0 0 0,10-7 0 0 0,-14 8 171 0 0,-1 1 1 0 0,0-1-1 0 0,0 0 1 0 0,0 0-1 0 0,-1 0 1 0 0,0-1-1 0 0,0 1 1 0 0,0-1-1 0 0,0 0 1 0 0,0 1-1 0 0,-1-1 1 0 0,0 0-1 0 0,0-1 1 0 0,-1 1-1 0 0,1 0 1 0 0,0-9-1 0 0,3-27 151 0 0,-1-1 0 0 0,-3 0 0 0 0,-5-60 0 0 0,4 55 826 0 0,0 46-183 0 0,2 1-669 0 0,6-3-57 0 0,1 1 0 0 0,-1 0-1 0 0,1 0 1 0 0,10 0 0 0 0,-12 2-4 0 0,-1-1 0 0 0,0 0 1 0 0,12-3-1 0 0,-11 2-21 0 0,0-1 1 0 0,-1 0-1 0 0,1 0 0 0 0,-1-1 1 0 0,0 0-1 0 0,0 0 0 0 0,0 0 1 0 0,0-1-1 0 0,-1 0 0 0 0,1 0 1 0 0,-1 0-1 0 0,-1 0 0 0 0,1-1 1 0 0,-1 0-1 0 0,0 0 0 0 0,0 0 1 0 0,-1-1-1 0 0,4-7 0 0 0,0-6-54 0 0,-1-1 0 0 0,0 0 0 0 0,-2 0 0 0 0,4-40 0 0 0,-3 0 200 0 0,9-57 569 0 0,-14 118-641 0 0,0 0 0 0 0,0-1 0 0 0,0 1 0 0 0,0 0 0 0 0,0-1 0 0 0,0 1 0 0 0,0-1 0 0 0,0 1 0 0 0,0 0 0 0 0,1-1 0 0 0,-1 1 0 0 0,0 0 0 0 0,0-1 0 0 0,0 1-1 0 0,1 0 1 0 0,-1-1 0 0 0,0 1 0 0 0,0 0 0 0 0,1-1 0 0 0,-1 1 0 0 0,0 0 0 0 0,0 0 0 0 0,1-1 0 0 0,5 6 399 0 0,4 16-113 0 0,3 24 51 0 0,-1 1-1 0 0,5 50 1 0 0,-2-8-32 0 0,16 68-166 0 0,103 432 762 0 0,-113-517-973 0 0,64 250-268 0 0,-82-303 77 0 0,0 0-1 0 0,1 20 0 0 0,-4-36 51 0 0,-10-1-159 0 0,6-1 297 0 0,0-1 1 0 0,1 0-1 0 0,-1 0 1 0 0,1-1-1 0 0,0 1 0 0 0,-1 0 1 0 0,1-1-1 0 0,0 0 0 0 0,0 0 1 0 0,0 0-1 0 0,0 0 1 0 0,-4-5-1 0 0,-5-4 9 0 0,-14-20-1 0 0,15 18 10 0 0,-23-29 5 0 0,-50-80 0 0 0,-16-54 0 0 0,75 130 0 0 0,-5-4 20 0 0,17 30 7 0 0,1 0 0 0 0,1 0 0 0 0,0-1 1 0 0,-9-32-1 0 0,18 48-23 0 0,0-1 0 0 0,1 0 0 0 0,0 1 0 0 0,1-1 0 0 0,-1 0 0 0 0,1 0 0 0 0,0 0 0 0 0,0 1 0 0 0,1-1 0 0 0,0 0 0 0 0,0 0 0 0 0,0 1 0 0 0,1-1 0 0 0,-1 0 0 0 0,1 1 0 0 0,1 0 0 0 0,-1-1 0 0 0,1 1 0 0 0,0 0 0 0 0,0 0 0 0 0,0 0 0 0 0,7-6 0 0 0,-3 4-145 0 0,0 0 0 0 0,1 0 0 0 0,0 1 0 0 0,0 0 0 0 0,0 1 1 0 0,1 0-1 0 0,-1 0 0 0 0,15-5 0 0 0,-4 4-350 0 0,0 0 1 0 0,0 1-1 0 0,25-3 0 0 0,-3 3-910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0.585"/>
    </inkml:context>
    <inkml:brush xml:id="br0">
      <inkml:brushProperty name="width" value="0.05" units="cm"/>
      <inkml:brushProperty name="height" value="0.05" units="cm"/>
      <inkml:brushProperty name="color" value="#333333"/>
    </inkml:brush>
  </inkml:definitions>
  <inkml:trace contextRef="#ctx0" brushRef="#br0">95 0 455 0 0,'-5'11'2612'0'0,"0"0"0"0"0,0 1 0 0 0,1-1 0 0 0,1 1 0 0 0,0 0 0 0 0,-1 15 0 0 0,-6 22-251 0 0,-7 9 20 0 0,-14 61 135 0 0,28-103-2397 0 0,1 0 1 0 0,0 0-1 0 0,1 1 1 0 0,1-1-1 0 0,3 23 1 0 0,-3-34-133 0 0,1-1 0 0 0,0 0 0 0 0,0 1 0 0 0,0-1 0 0 0,0 0 0 0 0,1 0 0 0 0,0 0 0 0 0,0 0 1 0 0,0 0-1 0 0,0 0 0 0 0,1 0 0 0 0,-1-1 0 0 0,1 1 0 0 0,0-1 0 0 0,0 0 0 0 0,0 0 0 0 0,1 0 0 0 0,-1 0 0 0 0,1 0 0 0 0,-1-1 0 0 0,1 0 1 0 0,0 1-1 0 0,0-1 0 0 0,0-1 0 0 0,0 1 0 0 0,0-1 0 0 0,1 1 0 0 0,-1-1 0 0 0,0-1 0 0 0,1 1 0 0 0,4 0 0 0 0,64 4-603 0 0,105 0-413 0 0,-171-6 880 0 0,0 0-1 0 0,0 0 1 0 0,0 0-1 0 0,0-1 1 0 0,-1 0-1 0 0,9-5 1 0 0,-10 6-313 0 0,-1-1 0 0 0,-1 0 1 0 0,1-1-1 0 0,0 1 1 0 0,0-1-1 0 0,-1 0 1 0 0,1 1-1 0 0,-1-2 1 0 0,0 1-1 0 0,0 0 0 0 0,3-4 1 0 0,-1-5-6266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0.942"/>
    </inkml:context>
    <inkml:brush xml:id="br0">
      <inkml:brushProperty name="width" value="0.05" units="cm"/>
      <inkml:brushProperty name="height" value="0.05" units="cm"/>
      <inkml:brushProperty name="color" value="#333333"/>
    </inkml:brush>
  </inkml:definitions>
  <inkml:trace contextRef="#ctx0" brushRef="#br0">52 198 13159 0 0,'-44'-35'1595'0'0,"43"35"-1426"0"0,0-1 0 0 0,1 0 1 0 0,-1 0-1 0 0,1 1 0 0 0,-1-1 0 0 0,0 0 0 0 0,1 0 1 0 0,0 0-1 0 0,-1 1 0 0 0,1-1 0 0 0,-1 0 0 0 0,1 0 1 0 0,0 0-1 0 0,0 0 0 0 0,0 0 0 0 0,-1 0 0 0 0,1 0 1 0 0,0 0-1 0 0,0 1 0 0 0,0-1 0 0 0,0 0 0 0 0,0 0 1 0 0,1 0-1 0 0,-1 0 0 0 0,0 0 0 0 0,0 0 0 0 0,1 0 1 0 0,-1 0-1 0 0,0 0 0 0 0,1 1 0 0 0,-1-1 0 0 0,1 0 1 0 0,-1 0-1 0 0,1 0 0 0 0,0 1 0 0 0,0-2 0 0 0,1-1 17 0 0,0 0 0 0 0,1 1-1 0 0,-1-1 1 0 0,1 0-1 0 0,0 1 1 0 0,0 0 0 0 0,4-4-1 0 0,40-15 14 0 0,1 1 0 0 0,1 2 0 0 0,87-19 0 0 0,-119 34-1645 0 0,0 0-1 0 0,0 1 0 0 0,25 0 1 0 0,-37 2-584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1.313"/>
    </inkml:context>
    <inkml:brush xml:id="br0">
      <inkml:brushProperty name="width" value="0.05" units="cm"/>
      <inkml:brushProperty name="height" value="0.05" units="cm"/>
      <inkml:brushProperty name="color" value="#333333"/>
    </inkml:brush>
  </inkml:definitions>
  <inkml:trace contextRef="#ctx0" brushRef="#br0">1 318 16671 0 0,'0'0'1808'0'0,"11"7"-1808"0"0,6-2 224 0 0,5-1 16 0 0,3-3 0 0 0,6-2 0 0 0,4-3-152 0 0,4-2-88 0 0,1-5 96 0 0,4 0-5312 0 0,0-4-1064 0 0</inkml:trace>
  <inkml:trace contextRef="#ctx0" brushRef="#br0" timeOffset="1">739 1 10591 0 0,'0'0'1294'0'0,"0"2"-284"0"0,1 11 10 0 0,-2 1 1 0 0,0-1-1 0 0,0 0 0 0 0,-2 0 0 0 0,1 0 0 0 0,-7 17 0 0 0,2-2 78 0 0,-6 23 23 0 0,-16 76 676 0 0,27-113-1690 0 0,1 0 1 0 0,0-1-1 0 0,1 1 0 0 0,0 0 1 0 0,1 0-1 0 0,1 0 1 0 0,4 16-1 0 0,-4-24-96 0 0,0 0 1 0 0,0 0-1 0 0,0 0 0 0 0,1 0 1 0 0,0-1-1 0 0,1 1 0 0 0,-1-1 1 0 0,1 0-1 0 0,0 0 1 0 0,7 8-1 0 0,-7-10-17 0 0,-1 0 1 0 0,0-1-1 0 0,1 1 1 0 0,0-1-1 0 0,0 1 1 0 0,-1-1-1 0 0,1-1 1 0 0,1 1-1 0 0,-1 0 1 0 0,0-1-1 0 0,0 0 0 0 0,0 0 1 0 0,1 0-1 0 0,-1-1 1 0 0,0 1-1 0 0,7-1 1 0 0,11-3-204 0 0,-1 0 1 0 0,0-1-1 0 0,0-2 1 0 0,0 0-1 0 0,32-14 0 0 0,-23 8-288 0 0,45-11-1 0 0,0 9-439 0 0,-42 9-5519 0 0,-21 4-135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1.681"/>
    </inkml:context>
    <inkml:brush xml:id="br0">
      <inkml:brushProperty name="width" value="0.05" units="cm"/>
      <inkml:brushProperty name="height" value="0.05" units="cm"/>
      <inkml:brushProperty name="color" value="#333333"/>
    </inkml:brush>
  </inkml:definitions>
  <inkml:trace contextRef="#ctx0" brushRef="#br0">1 1 7831 0 0,'0'2'3151'0'0,"3"24"3432"0"0,-1 4-3789 0 0,1 11-1508 0 0,-2-9-443 0 0,0 0 0 0 0,-6 39 1 0 0,2-46-486 0 0,1 0 1 0 0,1 0-1 0 0,2 0 1 0 0,6 46-1 0 0,-6-65-367 0 0,1 0-1 0 0,-1 0 0 0 0,1 0 1 0 0,1 0-1 0 0,-1-1 1 0 0,1 1-1 0 0,0-1 0 0 0,0 1 1 0 0,1-1-1 0 0,0 0 1 0 0,0 0-1 0 0,0 0 0 0 0,0-1 1 0 0,1 0-1 0 0,-1 0 1 0 0,1 0-1 0 0,0 0 0 0 0,0-1 1 0 0,1 1-1 0 0,-1-1 1 0 0,1-1-1 0 0,0 1 1 0 0,-1-1-1 0 0,1 0 0 0 0,0 0 1 0 0,0-1-1 0 0,1 0 1 0 0,-1 0-1 0 0,0 0 0 0 0,8 0 1 0 0,2 0-633 0 0,0-1-1 0 0,1-1 1 0 0,-1 0 0 0 0,0-1 0 0 0,0 0-1 0 0,0-2 1 0 0,0 0 0 0 0,18-7 0 0 0,-16 3-985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2.037"/>
    </inkml:context>
    <inkml:brush xml:id="br0">
      <inkml:brushProperty name="width" value="0.05" units="cm"/>
      <inkml:brushProperty name="height" value="0.05" units="cm"/>
      <inkml:brushProperty name="color" value="#333333"/>
    </inkml:brush>
  </inkml:definitions>
  <inkml:trace contextRef="#ctx0" brushRef="#br0">64 155 16063 0 0,'0'0'1460'0'0,"0"-1"-1204"0"0,0 0-207 0 0,0-1 0 0 0,0 1 0 0 0,0 0 0 0 0,0-1 0 0 0,0 1 0 0 0,0 0 0 0 0,0-1 0 0 0,0 1 0 0 0,1 0 0 0 0,-1-1 0 0 0,0 1 0 0 0,1 0 0 0 0,0 0 0 0 0,-1 0 0 0 0,1-1 0 0 0,-1 1 1 0 0,1 0-1 0 0,0 0 0 0 0,0 0 0 0 0,0 0 0 0 0,0 0 0 0 0,0 0 0 0 0,1-1 0 0 0,-1 1 60 0 0,5-5 192 0 0,1 1 1 0 0,0 0 0 0 0,0 0 0 0 0,1 0 0 0 0,-1 1-1 0 0,1 0 1 0 0,15-5 0 0 0,63-16 251 0 0,-35 12-526 0 0,-26 6-461 0 0,60-16 894 0 0,-28 13-6830 0 0,-31 8-386 0 0</inkml:trace>
  <inkml:trace contextRef="#ctx0" brushRef="#br0" timeOffset="1">0 445 10135 0 0,'0'0'1080'0'0,"16"3"-1080"0"0,0 0 0 0 0,3-1 504 0 0,5-2 64 0 0,2-3 8 0 0,6-2 8 0 0,4-2-336 0 0,2-2-72 0 0,4-1-16 0 0,4-1 0 0 0,1-3-1096 0 0,0-3-224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2.393"/>
    </inkml:context>
    <inkml:brush xml:id="br0">
      <inkml:brushProperty name="width" value="0.05" units="cm"/>
      <inkml:brushProperty name="height" value="0.05" units="cm"/>
      <inkml:brushProperty name="color" value="#333333"/>
    </inkml:brush>
  </inkml:definitions>
  <inkml:trace contextRef="#ctx0" brushRef="#br0">336 13 5063 0 0,'0'0'390'0'0,"-15"-5"1671"0"0,10 5-1177 0 0,1 0 1 0 0,0 0-1 0 0,-1 1 0 0 0,1 0 1 0 0,-1-1-1 0 0,1 2 0 0 0,0-1 1 0 0,-8 3-1 0 0,-33 20 1234 0 0,34-18-1538 0 0,-12 7 181 0 0,1 1 0 0 0,0 1 0 0 0,0 1 0 0 0,-20 21 0 0 0,33-28-560 0 0,0 0 0 0 0,1 1 0 0 0,0 0 0 0 0,0 0 0 0 0,2 0 0 0 0,-1 1 0 0 0,1 0 0 0 0,1 0 0 0 0,0 1 0 0 0,-7 23 0 0 0,10-28-187 0 0,1-1-1 0 0,1 1 1 0 0,-1-1-1 0 0,1 1 1 0 0,0-1-1 0 0,1 1 1 0 0,-1-1-1 0 0,1 1 1 0 0,0-1-1 0 0,1 1 1 0 0,0-1-1 0 0,0 0 1 0 0,0 0-1 0 0,1 0 1 0 0,0 0-1 0 0,0 0 1 0 0,0 0-1 0 0,1-1 1 0 0,7 9-1 0 0,-5-7-34 0 0,1 0 0 0 0,-1-1 0 0 0,1 0 0 0 0,1 0 0 0 0,-1-1 0 0 0,1 0 0 0 0,0 0-1 0 0,0-1 1 0 0,0 0 0 0 0,1 0 0 0 0,0-1 0 0 0,-1 0 0 0 0,15 2 0 0 0,-5-2-441 0 0,1-1 1 0 0,0-2 0 0 0,-1 1-1 0 0,1-2 1 0 0,0-1 0 0 0,21-4 0 0 0,-7 0-1433 0 0</inkml:trace>
  <inkml:trace contextRef="#ctx0" brushRef="#br0" timeOffset="1">856 1 8751 0 0,'0'0'674'0'0,"1"1"-124"0"0,17 36 7073 0 0,-3 4-4193 0 0,7 44-1525 0 0,-19-70-1344 0 0,12 55 456 0 0,7 78 0 0 0,-15 0-5034 0 0,-7-135 1889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2.972"/>
    </inkml:context>
    <inkml:brush xml:id="br0">
      <inkml:brushProperty name="width" value="0.05" units="cm"/>
      <inkml:brushProperty name="height" value="0.05" units="cm"/>
      <inkml:brushProperty name="color" value="#333333"/>
    </inkml:brush>
  </inkml:definitions>
  <inkml:trace contextRef="#ctx0" brushRef="#br0">0 308 15199 0 0,'2'-2'1172'0'0,"4"-4"-1000"0"0,1 0 0 0 0,-1 0 1 0 0,2 0-1 0 0,-1 1 0 0 0,1-1 0 0 0,7-3 0 0 0,4 0 601 0 0,32-13 0 0 0,-19 12-710 0 0,1 1-1 0 0,0 1 1 0 0,52-4 0 0 0,102 2-5 0 0,-159 10-148 0 0,42 4 0 0 0,-58-2 55 0 0,-1 0 0 0 0,1 1 1 0 0,-1 0-1 0 0,0 1 0 0 0,0 0 0 0 0,14 7 0 0 0,-20-8 24 0 0,1 1 0 0 0,0 0 0 0 0,-1 0 0 0 0,0 1 1 0 0,0-1-1 0 0,0 1 0 0 0,-1 0 0 0 0,0 1 0 0 0,1-1 0 0 0,-2 1 0 0 0,1 0 0 0 0,-1 0 0 0 0,0 0 0 0 0,0 0 0 0 0,-1 0 0 0 0,1 1 0 0 0,1 11 1 0 0,1 8 276 0 0,-1 0 0 0 0,-2 1 1 0 0,0 33-1 0 0,-1 0 799 0 0,16 71 1802 0 0,-17-129-1612 0 0,-1-4-1218 0 0,0 1 1 0 0,0-1-1 0 0,0 0 0 0 0,0 0 1 0 0,0 0-1 0 0,0 0 0 0 0,0 1 1 0 0,0-5-1 0 0,0 4 3 0 0,-5-17-8 0 0,1-1 0 0 0,1 1-1 0 0,1-1 1 0 0,0 0 0 0 0,2 1-1 0 0,0-1 1 0 0,1 0 0 0 0,1 0-1 0 0,1 0 1 0 0,0 0 0 0 0,2 1-1 0 0,7-26 1 0 0,-2 18-162 0 0,1 1 0 0 0,1 0-1 0 0,1 1 1 0 0,1 0 0 0 0,2 1 0 0 0,0 1 0 0 0,22-26-1 0 0,-26 36-53 0 0,1 0 1 0 0,1 1-1 0 0,0 1 0 0 0,1 0 0 0 0,20-12 0 0 0,-23 17 71 0 0,0 0 0 0 0,1 0 0 0 0,0 1-1 0 0,0 1 1 0 0,0 0 0 0 0,1 1 0 0 0,24-4-1 0 0,-33 7 110 0 0,-1-1-1 0 0,1 1 0 0 0,0 0 1 0 0,-1 0-1 0 0,1 1 1 0 0,-1-1-1 0 0,1 1 0 0 0,0-1 1 0 0,-1 1-1 0 0,1 0 0 0 0,-1 1 1 0 0,1-1-1 0 0,-1 1 0 0 0,0-1 1 0 0,0 1-1 0 0,0 0 0 0 0,4 3 1 0 0,-4-3 32 0 0,-1 1 1 0 0,1 0 0 0 0,-1 0-1 0 0,1 1 1 0 0,-1-1 0 0 0,0 0-1 0 0,0 1 1 0 0,-1-1 0 0 0,1 1-1 0 0,-1 0 1 0 0,1-1-1 0 0,-1 1 1 0 0,0 0 0 0 0,-1 0-1 0 0,1 5 1 0 0,0 1 34 0 0,-1 0 1 0 0,-1-1-1 0 0,0 1 0 0 0,0-1 0 0 0,-1 1 1 0 0,0-1-1 0 0,-1 0 0 0 0,0 0 1 0 0,0 0-1 0 0,-1 0 0 0 0,0 0 0 0 0,-1-1 1 0 0,-8 13-1 0 0,-2 0 33 0 0,-1 0 1 0 0,-1-1 0 0 0,-34 31-1 0 0,23-26-74 0 0,-1-1 0 0 0,-2-2 0 0 0,0-1 0 0 0,-58 30-1 0 0,88-51-153 0 0,14 1-702 0 0,1 0 784 0 0,0 1 1 0 0,-1 0-1 0 0,1 1 1 0 0,-1 0-1 0 0,0 1 0 0 0,14 6 1 0 0,10 8-225 0 0,36 22 0 0 0,0 0 114 0 0,-60-33-54 0 0,0-1 0 0 0,0 0-1 0 0,1-1 1 0 0,0-1 0 0 0,-1 0-1 0 0,1-1 1 0 0,1-1 0 0 0,-1 0-1 0 0,0-1 1 0 0,16 0 0 0 0,-13-2-1805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3.317"/>
    </inkml:context>
    <inkml:brush xml:id="br0">
      <inkml:brushProperty name="width" value="0.05" units="cm"/>
      <inkml:brushProperty name="height" value="0.05" units="cm"/>
      <inkml:brushProperty name="color" value="#333333"/>
    </inkml:brush>
  </inkml:definitions>
  <inkml:trace contextRef="#ctx0" brushRef="#br0">187 44 15983 0 0,'0'0'1446'0'0,"-2"-1"-1192"0"0,-3 1-23 0 0,-1-1 0 0 0,1 1 0 0 0,-1 0 0 0 0,1 0 0 0 0,-1 1 0 0 0,1 0 0 0 0,-1 0 0 0 0,1 0 0 0 0,0 1 0 0 0,-1-1 0 0 0,1 1 0 0 0,-7 4 0 0 0,5-2 82 0 0,0 0 0 0 0,1 1 1 0 0,0-1-1 0 0,0 1 0 0 0,0 1 1 0 0,0-1-1 0 0,1 1 0 0 0,-6 8 1 0 0,5-6-170 0 0,0 1 0 0 0,1 0 0 0 0,0 0 0 0 0,1 0 1 0 0,0 0-1 0 0,0 1 0 0 0,1-1 0 0 0,0 1 0 0 0,1 0 1 0 0,0 0-1 0 0,0 0 0 0 0,1 1 0 0 0,1-1 0 0 0,0 11 0 0 0,1-14-137 0 0,0 1 0 0 0,0-1 0 0 0,1 0 0 0 0,0 0 0 0 0,0 0 0 0 0,1 0 0 0 0,0 0 0 0 0,0-1 0 0 0,1 1 0 0 0,0-1 0 0 0,7 9 0 0 0,-5-8-12 0 0,0 0 0 0 0,1 0 0 0 0,0-1 0 0 0,0 0 0 0 0,1 0 0 0 0,0-1 0 0 0,0 0 0 0 0,11 5 0 0 0,-5-4-108 0 0,0-1-1 0 0,0 0 0 0 0,1-1 1 0 0,-1-1-1 0 0,1 0 0 0 0,0-1 0 0 0,0 0 1 0 0,0-1-1 0 0,0-1 0 0 0,0-1 1 0 0,18-2-1 0 0,-22 1-83 0 0,1 0 0 0 0,-1 0 0 0 0,0-1 0 0 0,0-1-1 0 0,0 0 1 0 0,19-11 0 0 0,-25 13 149 0 0,-1-1-1 0 0,0 0 1 0 0,0-1-1 0 0,0 1 1 0 0,0-1-1 0 0,-1 0 1 0 0,1 0-1 0 0,-1 0 0 0 0,0 0 1 0 0,0 0-1 0 0,-1-1 1 0 0,1 1-1 0 0,-1-1 1 0 0,0 0-1 0 0,0 0 1 0 0,0 0-1 0 0,1-8 1 0 0,-2 4 101 0 0,0 1 0 0 0,-1 0 0 0 0,0-1 0 0 0,0 1 0 0 0,-1-1 0 0 0,0 1 1 0 0,0 0-1 0 0,-1 0 0 0 0,0 0 0 0 0,-1 0 0 0 0,0 0 0 0 0,0 0 0 0 0,0 0 0 0 0,-1 1 0 0 0,0 0 0 0 0,-6-8 0 0 0,-1 0 150 0 0,-1 0-1 0 0,0 1 0 0 0,-1 0 0 0 0,0 1 0 0 0,-1 1 0 0 0,-18-13 0 0 0,8 10-309 0 0,-1 0 1 0 0,-52-21-1 0 0,61 27-3101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3.723"/>
    </inkml:context>
    <inkml:brush xml:id="br0">
      <inkml:brushProperty name="width" value="0.05" units="cm"/>
      <inkml:brushProperty name="height" value="0.05" units="cm"/>
      <inkml:brushProperty name="color" value="#333333"/>
    </inkml:brush>
  </inkml:definitions>
  <inkml:trace contextRef="#ctx0" brushRef="#br0">165 216 9671 0 0,'0'2'440'0'0,"-2"12"-94"0"0,-1-1 0 0 0,0 0 0 0 0,-1 0-1 0 0,-1 0 1 0 0,0-1 0 0 0,-9 19 0 0 0,-50 71 7527 0 0,21-36-3983 0 0,37-56-3420 0 0,4-7-290 0 0,-1-1 1 0 0,2 1 0 0 0,-1 1-1 0 0,0-1 1 0 0,0 0 0 0 0,1 0-1 0 0,-2 6 1 0 0,4-27-622 0 0,1 0 1 0 0,0 0 0 0 0,1 0-1 0 0,10-30 1 0 0,-2 16-696 0 0,24-51-1 0 0,-33 80 1068 0 0,1-3-68 0 0,0-1-1 0 0,1 1 0 0 0,0 0 0 0 0,8-10 0 0 0,-11 15 150 0 0,0 0 0 0 0,0 0-1 0 0,0 0 1 0 0,0 0 0 0 0,0 0-1 0 0,0 0 1 0 0,0 0-1 0 0,1 1 1 0 0,-1-1 0 0 0,0 1-1 0 0,0-1 1 0 0,1 0 0 0 0,-1 1-1 0 0,0 0 1 0 0,1-1-1 0 0,-1 1 1 0 0,1 0 0 0 0,-1 0-1 0 0,0 0 1 0 0,1 0 0 0 0,-1 0-1 0 0,1 0 1 0 0,-1 0-1 0 0,0 0 1 0 0,1 1 0 0 0,-1-1-1 0 0,1 0 1 0 0,-1 1 0 0 0,0-1-1 0 0,3 2 1 0 0,6 5 227 0 0,0 0 1 0 0,-1 0 0 0 0,0 1-1 0 0,16 16 1 0 0,3 4 271 0 0,101 81 1069 0 0,-94-82-830 0 0,71 40-1 0 0,-97-63-634 0 0,0 1 0 0 0,0-1 0 0 0,1-1 0 0 0,-1 0 0 0 0,1 0 0 0 0,0-1 0 0 0,15 2 0 0 0,-22-4-77 0 0,-1 0-1 0 0,1 0 0 0 0,0 0 0 0 0,0-1 1 0 0,0 1-1 0 0,0-1 0 0 0,-1 1 0 0 0,1-1 1 0 0,0 0-1 0 0,0 0 0 0 0,-1 0 0 0 0,1-1 1 0 0,2-1-1 0 0,-3 2 3 0 0,0-1-1 0 0,-1 1 1 0 0,1-1-1 0 0,-1 0 1 0 0,1 0 0 0 0,-1 0-1 0 0,1 0 1 0 0,-1 0-1 0 0,0 0 1 0 0,0 0 0 0 0,0 0-1 0 0,0-1 1 0 0,-1 1-1 0 0,1 0 1 0 0,0-1 0 0 0,-1 1-1 0 0,0 0 1 0 0,1-3-1 0 0,-1-8 132 0 0,1 1 0 0 0,-2-1 0 0 0,0 1 0 0 0,-4-20 0 0 0,-16-50 299 0 0,-2-9-268 0 0,17 60-519 0 0,2 0 0 0 0,1 0 1 0 0,1 0-1 0 0,4-49 0 0 0,-2 78 21 0 0,0-1-1 0 0,0 1 0 0 0,1-1 1 0 0,-1 1-1 0 0,1-1 1 0 0,0 1-1 0 0,0-1 1 0 0,0 1-1 0 0,0-1 1 0 0,0 1-1 0 0,1 0 1 0 0,-1 0-1 0 0,0 0 0 0 0,1 0 1 0 0,0 0-1 0 0,2-2 1 0 0,8-4-8255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19:54.073"/>
    </inkml:context>
    <inkml:brush xml:id="br0">
      <inkml:brushProperty name="width" value="0.05" units="cm"/>
      <inkml:brushProperty name="height" value="0.05" units="cm"/>
      <inkml:brushProperty name="color" value="#333333"/>
    </inkml:brush>
  </inkml:definitions>
  <inkml:trace contextRef="#ctx0" brushRef="#br0">408 8 18343 0 0,'0'0'838'0'0,"-2"-1"-16"0"0,-19-2-227 0 0,0 1 1 0 0,-1 1-1 0 0,1 0 0 0 0,0 2 1 0 0,-1 0-1 0 0,1 2 0 0 0,0 0 0 0 0,0 1 1 0 0,0 1-1 0 0,-27 11 0 0 0,36-11-482 0 0,1 0-1 0 0,0 1 1 0 0,0 0 0 0 0,1 0-1 0 0,0 1 1 0 0,0 1 0 0 0,0-1-1 0 0,1 2 1 0 0,0-1 0 0 0,1 1-1 0 0,-11 14 1 0 0,17-20-134 0 0,0 0 1 0 0,0 1-1 0 0,1-1 1 0 0,-1 0-1 0 0,1 1 1 0 0,0-1-1 0 0,-1 1 0 0 0,2-1 1 0 0,-1 1-1 0 0,0-1 1 0 0,1 1-1 0 0,-1 0 0 0 0,1-1 1 0 0,0 1-1 0 0,1 6 1 0 0,0-5-56 0 0,1 0 1 0 0,-1 0-1 0 0,1 0 1 0 0,0 0-1 0 0,0-1 1 0 0,1 1-1 0 0,-1 0 1 0 0,1-1 0 0 0,6 8-1 0 0,5 3-200 0 0,0-1 0 0 0,1-1 0 0 0,1 0 0 0 0,24 16 0 0 0,-9-8-358 0 0,180 130-2618 0 0,-197-140 3365 0 0,0 1 0 0 0,-1 0 0 0 0,-1 1 0 0 0,0 0 0 0 0,-1 1 0 0 0,18 29 0 0 0,-27-41 96 0 0,-1 0 0 0 0,0 0 0 0 0,-1 0-1 0 0,1 0 1 0 0,0 0 0 0 0,0 0-1 0 0,-1 0 1 0 0,0 0 0 0 0,1 0-1 0 0,-1 1 1 0 0,0-1 0 0 0,0 4-1 0 0,0-5-79 0 0,-1 0-1 0 0,1 1 0 0 0,-1-1 0 0 0,1 0 1 0 0,-1 0-1 0 0,1 0 0 0 0,-1 0 0 0 0,0 0 1 0 0,1 0-1 0 0,-1 0 0 0 0,0 0 0 0 0,0 0 1 0 0,0 0-1 0 0,0 0 0 0 0,0-1 0 0 0,0 1 1 0 0,0 0-1 0 0,0 0 0 0 0,0-1 0 0 0,0 1 1 0 0,-1-1-1 0 0,-1 1 0 0 0,-4 2 97 0 0,-1-1-1 0 0,0 0 1 0 0,0-1 0 0 0,0 0 0 0 0,0 0-1 0 0,-10 0 1 0 0,-49-6 76 0 0,54 4-255 0 0,-97-17-1775 0 0,88 13 53 0 0,-17-2-7919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1.185"/>
    </inkml:context>
    <inkml:brush xml:id="br0">
      <inkml:brushProperty name="width" value="0.05" units="cm"/>
      <inkml:brushProperty name="height" value="0.05" units="cm"/>
      <inkml:brushProperty name="color" value="#333333"/>
    </inkml:brush>
  </inkml:definitions>
  <inkml:trace contextRef="#ctx0" brushRef="#br0">0 1 2303 0 0,'0'0'14664'0'0,"1"2"-14153"0"0,1 3-240 0 0,0 1 0 0 0,0 0-1 0 0,0 0 1 0 0,-1-1 0 0 0,0 1 0 0 0,0 1 0 0 0,0-1 0 0 0,-1 6-1 0 0,-4 56 1265 0 0,0-14-641 0 0,13 280 1814 0 0,31-3-1106 0 0,1-76-859 0 0,-35-197-468 0 0,-3 1 1 0 0,-6 82-1 0 0,2-132-251 0 0,-16 170 528 0 0,14-149-445 0 0,2 40 0 0 0,1-36 42 0 0,1-27-2880 0 0,0-13 1871 0 0,0-6-1910 0 0,-1 6-2521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2.372"/>
    </inkml:context>
    <inkml:brush xml:id="br0">
      <inkml:brushProperty name="width" value="0.05" units="cm"/>
      <inkml:brushProperty name="height" value="0.05" units="cm"/>
      <inkml:brushProperty name="color" value="#333333"/>
    </inkml:brush>
  </inkml:definitions>
  <inkml:trace contextRef="#ctx0" brushRef="#br0">10 16 8375 0 0,'0'0'8518'0'0,"-5"8"-6869"0"0,3-2-1126 0 0,1-2-201 0 0,1-1-1 0 0,-1 0 1 0 0,1 1 0 0 0,-1-1-1 0 0,1 0 1 0 0,0 6 0 0 0,1-8-288 0 0,-1 0 0 0 0,0 0 0 0 0,0 0 0 0 0,1 0-1 0 0,-1 0 1 0 0,1 0 0 0 0,-1 0 0 0 0,1 0 0 0 0,0 0 0 0 0,-1 0 0 0 0,1 0 0 0 0,0 0 0 0 0,-1-1 0 0 0,1 1 0 0 0,0 0 0 0 0,0 0 0 0 0,0-1 0 0 0,0 1 0 0 0,0 0 0 0 0,0-1-1 0 0,0 1 1 0 0,0-1 0 0 0,0 1 0 0 0,0-1 0 0 0,1 1 0 0 0,9 2 46 0 0,0-1 1 0 0,0 1-1 0 0,1-2 0 0 0,-1 0 1 0 0,0 0-1 0 0,18-2 0 0 0,71-11 119 0 0,-43 3-128 0 0,60-7 40 0 0,115-11-2 0 0,56 26 5 0 0,-57 2-51 0 0,-123-4 339 0 0,125-19-1 0 0,-231 22-144 0 0,3 4-3715 0 0,-3-3 3334 0 0,-1 1 1 0 0,1-1-1 0 0,-1 1 1 0 0,2 2-1 0 0,-3-4 154 0 0,6 7-41 0 0,-3-3 104 0 0,0 0-1 0 0,0 0 0 0 0,-1 0 1 0 0,0 0-1 0 0,0 1 1 0 0,0-1-1 0 0,0 1 1 0 0,0-1-1 0 0,-1 1 1 0 0,0-1-1 0 0,0 1 0 0 0,0 0 1 0 0,0 7-1 0 0,1 9 334 0 0,9 76 772 0 0,-3-13-775 0 0,39 367 384 0 0,-28-208-608 0 0,14 108 1199 0 0,-30-314-1342 0 0,0 14-139 0 0,3-1 0 0 0,17 79 0 0 0,-18-111 83 0 0,0-1 0 0 0,13 31 0 0 0,-18-46-237 0 0,1 0 1 0 0,0 0-1 0 0,0 0 1 0 0,1 0-1 0 0,-1 0 0 0 0,0 0 1 0 0,1 0-1 0 0,-1 0 1 0 0,1 0-1 0 0,-1-1 0 0 0,1 1 1 0 0,0-1-1 0 0,0 1 0 0 0,-1-1 1 0 0,1 0-1 0 0,0 0 1 0 0,0 0-1 0 0,1 0 0 0 0,3 2 1 0 0,-2-2-292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3.106"/>
    </inkml:context>
    <inkml:brush xml:id="br0">
      <inkml:brushProperty name="width" value="0.05" units="cm"/>
      <inkml:brushProperty name="height" value="0.05" units="cm"/>
      <inkml:brushProperty name="color" value="#333333"/>
    </inkml:brush>
  </inkml:definitions>
  <inkml:trace contextRef="#ctx0" brushRef="#br0">0 115 5583 0 0,'0'0'506'0'0,"2"0"-414"0"0,4-4 672 0 0,0 2 0 0 0,0-1 0 0 0,1 1 0 0 0,-1-1 0 0 0,1 2 0 0 0,0-1 0 0 0,10 0 0 0 0,54-1 1882 0 0,-22 2-1554 0 0,304-12 1669 0 0,-65 4-1346 0 0,17-24 417 0 0,37-1 1187 0 0,-321 33-2868 0 0,25 0 155 0 0,-42 1-289 0 0,0 0 0 0 0,1 0 0 0 0,-1 1 0 0 0,0 0 0 0 0,0 0 0 0 0,0 0 0 0 0,0 1 0 0 0,4 1 0 0 0,0 3 5 0 0,-3 3 20 0 0,-5-8-118 0 0,0 1-1 0 0,-1-1 0 0 0,1 1 1 0 0,0 0-1 0 0,0-1 0 0 0,-1 1 1 0 0,1-1-1 0 0,-1 0 1 0 0,1 1-1 0 0,-1-1 0 0 0,0 1 1 0 0,1-1-1 0 0,-1 0 0 0 0,0 1 1 0 0,0-1-1 0 0,0 0 0 0 0,0 0 1 0 0,0 0-1 0 0,0 0 0 0 0,0 0 1 0 0,0 0-1 0 0,-3 2 0 0 0,2-2-170 0 0,-8 8-836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5.202"/>
    </inkml:context>
    <inkml:brush xml:id="br0">
      <inkml:brushProperty name="width" value="0.05" units="cm"/>
      <inkml:brushProperty name="height" value="0.05" units="cm"/>
      <inkml:brushProperty name="color" value="#333333"/>
    </inkml:brush>
  </inkml:definitions>
  <inkml:trace contextRef="#ctx0" brushRef="#br0">3626 101 455 0 0,'-48'-8'-726'0'0,"-25"1"5667"0"0,-18-2 2991 0 0,30-4-7343 0 0,0-5 912 0 0,22 6-522 0 0,0 2 0 0 0,-74-10 1 0 0,18 16 993 0 0,-187 18-1 0 0,193-7-1535 0 0,-90 11 422 0 0,79 0-497 0 0,1 4-1 0 0,0 4 1 0 0,2 5 0 0 0,-98 45-1 0 0,124-46-328 0 0,-201 91 17 0 0,9 23 107 0 0,236-127-133 0 0,-167 110 52 0 0,9 13 21 0 0,80-47-50 0 0,4 5-1 0 0,-146 184 0 0 0,208-230-2 0 0,3 3-1 0 0,-42 82 1 0 0,39-54 29 0 0,-33 98 0 0 0,42-84-97 0 0,4 1-1 0 0,-16 117 0 0 0,5 202-66 0 0,35-325 91 0 0,5-1 0 0 0,22 154 0 0 0,-12-176 0 0 0,3-1 0 0 0,3-1 0 0 0,3 0 0 0 0,34 71 0 0 0,142 245-32 0 0,-129-271 16 0 0,104 133 0 0 0,-147-213 9 0 0,1-2 0 0 0,1 0 1 0 0,1-2-1 0 0,2-1 0 0 0,1-1 0 0 0,0-2 0 0 0,2-1 1 0 0,47 23-1 0 0,22 1 8 0 0,2-5 0 0 0,142 37-1 0 0,229 23-13 0 0,-362-86 45 0 0,215 2 0 0 0,141-42 141 0 0,-362 10-109 0 0,-1-5-1 0 0,139-43 0 0 0,154-86 54 0 0,-344 122-77 0 0,91-56 1 0 0,43-46 82 0 0,-162 108-112 0 0,78-58 168 0 0,-3-5 0 0 0,95-99 0 0 0,17-44 179 0 0,-173 175-251 0 0,-1-1 1 0 0,57-99-1 0 0,-53 72-87 0 0,0 1 34 0 0,36-88 0 0 0,-56 106-30 0 0,-3-1-1 0 0,-3-1 0 0 0,-2-1 1 0 0,13-101-1 0 0,-23 77-8 0 0,-3 0 0 0 0,-4 0 0 0 0,-4 0 0 0 0,-24-137 0 0 0,9 133 9 0 0,-59-162 0 0 0,-57-80 46 0 0,78 199-60 0 0,10 29-10 0 0,-4 2 0 0 0,-107-158 0 0 0,-34 21 70 0 0,179 224-65 0 0,-65-66 33 0 0,17 19-23 0 0,35 36-444 0 0,0 2 0 0 0,-1 1-1 0 0,-2 0 1 0 0,-39-23 0 0 0,42 32-589 0 0,0 0-1 0 0,0 2 1 0 0,-2 2 0 0 0,0 0 0 0 0,-50-12-1 0 0,40 16-7373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7.806"/>
    </inkml:context>
    <inkml:brush xml:id="br0">
      <inkml:brushProperty name="width" value="0.05" units="cm"/>
      <inkml:brushProperty name="height" value="0.05" units="cm"/>
      <inkml:brushProperty name="color" value="#333333"/>
    </inkml:brush>
  </inkml:definitions>
  <inkml:trace contextRef="#ctx0" brushRef="#br0">7172 490 2303 0 0,'-5'-7'1879'0'0,"-14"-15"4733"0"0,16 18-6034 0 0,-1 1 0 0 0,0-1 1 0 0,1-1-1 0 0,0 1 0 0 0,-5-8 0 0 0,7 9-379 0 0,-11-22 1787 0 0,-1 1 1 0 0,-25-35 0 0 0,28 48-1658 0 0,-1 1 1 0 0,0 0 0 0 0,-1 1-1 0 0,0 0 1 0 0,-16-9-1 0 0,-23-18 239 0 0,20 12-410 0 0,-2 1 0 0 0,-1 1 1 0 0,0 2-1 0 0,-2 2 0 0 0,-54-21 0 0 0,45 23-1 0 0,-1 3 1 0 0,-1 1-1 0 0,0 3 1 0 0,-58-5-1 0 0,19 9 3 0 0,-96 7 0 0 0,-86 19 15 0 0,168-12-131 0 0,-203 34 63 0 0,194-25-85 0 0,-77 18 76 0 0,39-7-52 0 0,-479 89 366 0 0,-466 128-508 0 0,1063-239 99 0 0,-275 78 122 0 0,244-63-122 0 0,-326 134 58 0 0,111-25-61 0 0,81-39 0 0 0,59-22 0 0 0,36-18 0 0 0,-229 133 0 0 0,257-137 0 0 0,2 3 0 0 0,-86 81 0 0 0,129-106 0 0 0,-164 163 0 0 0,168-166 0 0 0,-249 297 0 0 0,199-217 0 0 0,4 4 0 0 0,-73 155 0 0 0,72-101 0 0 0,7 3 0 0 0,-73 316 0 0 0,117-400-2 0 0,-47 239-33 0 0,51-227 21 0 0,-3 140 1 0 0,16-120-11 0 0,5 1 0 0 0,38 222 0 0 0,-29-272 23 0 0,59 269-19 0 0,24-6-12 0 0,-91-313 34 0 0,93 246-84 0 0,-68-192 38 0 0,67 112 0 0 0,-30-76 10 0 0,150 174 1 0 0,-149-200 23 0 0,118 132-78 0 0,14-13 26 0 0,307 214 62 0 0,-222-230 13 0 0,15-25 38 0 0,221 63 54 0 0,-480-202-85 0 0,551 179 58 0 0,-454-161-58 0 0,2-6 1 0 0,194 14-1 0 0,-285-38-19 0 0,524 18 62 0 0,-181-36 24 0 0,-3-23 15 0 0,26-47 26 0 0,157-98-42 0 0,-307 76 328 0 0,472-264 1 0 0,-728 365-410 0 0,404-259 219 0 0,-224 131-220 0 0,97-73 37 0 0,-207 143 1 0 0,105-107-1 0 0,169-209-30 0 0,-301 317 9 0 0,-2-2-1 0 0,-4-2 1 0 0,52-97 0 0 0,-51 69 43 0 0,-3-2-1 0 0,34-112 1 0 0,-42 83-20 0 0,-5 0 1 0 0,15-137-1 0 0,-23 20-32 0 0,-11 106 42 0 0,3-65 26 0 0,-21-355 0 0 0,-52-35 122 0 0,24 380-67 0 0,-63-211 0 0 0,67 318-100 0 0,-5 1 0 0 0,-4 1 0 0 0,-93-172 0 0 0,59 155-122 0 0,-6 3 0 0 0,-4 4 0 0 0,-110-113 0 0 0,130 156 10 0 0,-99-106-148 0 0,-143-136-1 0 0,108 100 161 0 0,-64-62-661 0 0,232 248 440 0 0,0 1 0 0 0,-2 2 0 0 0,-41-24 0 0 0,-47-14-6946 0 0,37 26-774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08.673"/>
    </inkml:context>
    <inkml:brush xml:id="br0">
      <inkml:brushProperty name="width" value="0.05" units="cm"/>
      <inkml:brushProperty name="height" value="0.05" units="cm"/>
      <inkml:brushProperty name="color" value="#333333"/>
    </inkml:brush>
  </inkml:definitions>
  <inkml:trace contextRef="#ctx0" brushRef="#br0">1727 262 12151 0 0,'0'0'1098'0'0,"-1"0"-905"0"0,-74-39 1382 0 0,3 5 1836 0 0,-98-32 0 0 0,85 40-2513 0 0,0 4 1 0 0,-114-15-1 0 0,-121 4-840 0 0,-2 28-787 0 0,1 31-5297 0 0,245-15-684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11.078"/>
    </inkml:context>
    <inkml:brush xml:id="br0">
      <inkml:brushProperty name="width" value="0.05" units="cm"/>
      <inkml:brushProperty name="height" value="0.05" units="cm"/>
      <inkml:brushProperty name="color" value="#333333"/>
    </inkml:brush>
  </inkml:definitions>
  <inkml:trace contextRef="#ctx0" brushRef="#br0">10642 666 11519 0 0,'-7'-13'1227'0'0,"-3"-23"-855"0"0,8 31-118 0 0,0-1 0 0 0,-1 1 1 0 0,0 0-1 0 0,0 0 0 0 0,0 0 0 0 0,-1 0 0 0 0,1 1 1 0 0,-1 0-1 0 0,0-1 0 0 0,-1 1 0 0 0,-6-5 1 0 0,-18-10 350 0 0,-1 1 0 0 0,0 1 0 0 0,-60-22 1 0 0,32 14-5 0 0,-264-96 1647 0 0,233 91-1848 0 0,-35-10-72 0 0,-2 5 0 0 0,-132-18 0 0 0,122 30-171 0 0,-259-33 405 0 0,131 25-371 0 0,-32-2-13 0 0,51 19-109 0 0,-286 20 1 0 0,-163 61 47 0 0,369-27-117 0 0,-314 47 0 0 0,393-40 0 0 0,31-4 0 0 0,-299 71 67 0 0,379-81-70 0 0,-707 216 419 0 0,601-152-283 0 0,7 15-12 0 0,168-80-103 0 0,-607 336 350 0 0,530-276-440 0 0,-228 192 0 0 0,157-110 72 0 0,-5 6 0 0 0,10 12 0 0 0,77-60 0 0 0,-279 301 0 0 0,272-253 0 0 0,57-71 0 0 0,35-48 0 0 0,-118 156 0 0 0,18 12 0 0 0,73-87-36 0 0,-69 188 0 0 0,89-171 36 0 0,6 2 0 0 0,-40 258 0 0 0,66-252-26 0 0,7 1 0 0 0,7 1 0 0 0,16 172 0 0 0,101 499-78 0 0,-26-428 69 0 0,21-6-5 0 0,-43-225 14 0 0,125 257-1 0 0,-6-90-166 0 0,-88-176 106 0 0,-20-36 31 0 0,113 159 0 0 0,128 117-92 0 0,-208-288 74 0 0,146 131 0 0 0,255 173 223 0 0,-60-121 79 0 0,-333-235-181 0 0,512 278 222 0 0,-551-314-231 0 0,411 189 108 0 0,-19-52 12 0 0,-27-50-41 0 0,9-26 62 0 0,226-18 27 0 0,4-56-99 0 0,111-39 4 0 0,-3-49-45 0 0,58-103-44 0 0,-617 103 4 0 0,324-140 1 0 0,-193 45 20 0 0,-243 102 17 0 0,111-76 1 0 0,375-320 412 0 0,-337 197 29 0 0,-19-18-230 0 0,-235 264-268 0 0,322-428 77 0 0,-279 361-85 0 0,139-225 0 0 0,-110 151 0 0 0,-7-4 0 0 0,-7-3 0 0 0,57-196 0 0 0,-68 142-20 0 0,40-294 0 0 0,-76 328 7 0 0,-8-1-1 0 0,-12-196 1 0 0,-71-321 13 0 0,-48 7 0 0 0,68 412 0 0 0,-233-1040 568 0 0,196 1026-250 0 0,34 120-140 0 0,-24-76-42 0 0,-181-392 0 0 0,204 533-164 0 0,-6 3 1 0 0,-4 2-1 0 0,-105-128 1 0 0,66 111-268 0 0,-4 4 1 0 0,-135-111 0 0 0,-338-203-3722 0 0,479 363 1939 0 0,-6 2-421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13.450"/>
    </inkml:context>
    <inkml:brush xml:id="br0">
      <inkml:brushProperty name="width" value="0.05" units="cm"/>
      <inkml:brushProperty name="height" value="0.05" units="cm"/>
      <inkml:brushProperty name="color" value="#333333"/>
    </inkml:brush>
  </inkml:definitions>
  <inkml:trace contextRef="#ctx0" brushRef="#br0">13543 765 7831 0 0,'-26'-17'631'0'0,"-52"-26"1"0"0,30 23 2460 0 0,-2 0-667 0 0,-161-64 715 0 0,6-15-3100 0 0,124 57-88 0 0,-2 3 0 0 0,-140-44 0 0 0,16 22 200 0 0,-339-53 0 0 0,370 86 60 0 0,-281-35 815 0 0,-493 11 660 0 0,75 96-813 0 0,489 10-608 0 0,155-20-144 0 0,-594 98-46 0 0,-158 70 60 0 0,312-7-142 0 0,14 43 70 0 0,603-218-47 0 0,-212 77 14 0 0,-423 173 55 0 0,171-20-44 0 0,212-99-7 0 0,-130 69 187 0 0,19 30-68 0 0,125-63-121 0 0,39-25-4 0 0,9 14-16 0 0,-313 286 88 0 0,269-172 48 0 0,25 23-31 0 0,247-293-107 0 0,-50 63 46 0 0,4 3 0 0 0,-70 128-1 0 0,-49 147-10 0 0,136-255-32 0 0,-48 166 1 0 0,71-190-15 0 0,-112 454 0 0 0,22 23-11 0 0,34-17-42 0 0,74-507 53 0 0,-41 736-64 0 0,62-280 0 0 0,-2-317 35 0 0,8-1 0 0 0,66 250 1 0 0,-31-225 7 0 0,149 339 0 0 0,-192-502 18 0 0,234 470-47 0 0,138 112-41 0 0,-294-483 91 0 0,78 106 0 0 0,16-12 0 0 0,200 168 2 0 0,-294-302 7 0 0,212 183 86 0 0,16-19 47 0 0,150 65 64 0 0,-435-299-185 0 0,393 228 67 0 0,12-22-19 0 0,-1-23-69 0 0,-323-155 0 0 0,374 145 0 0 0,-208-89 0 0 0,436 149 88 0 0,-688-247-85 0 0,612 174-38 0 0,-35-81 98 0 0,-555-95-62 0 0,329 31 136 0 0,-305-33-114 0 0,394 15 290 0 0,1-27 102 0 0,12-26-149 0 0,-1-23-127 0 0,235-71 94 0 0,-8-49-31 0 0,-339 59-159 0 0,-7-21-10 0 0,-201 74-29 0 0,463-206 75 0 0,-146 8 250 0 0,-445 240-307 0 0,568-359 619 0 0,-244 120-522 0 0,-13-18-21 0 0,150-184-45 0 0,-448 411-46 0 0,280-320-3 0 0,62-197-4 0 0,-213 266 0 0 0,-26-14 0 0 0,-59 78 16 0 0,101-421 0 0 0,-134 378 0 0 0,28-369 0 0 0,-66 303-54 0 0,-31-472 0 0 0,-133-338-38 0 0,-12 448 76 0 0,78 434-72 0 0,-152-357 0 0 0,109 354 63 0 0,-156-355-42 0 0,95 284-12 0 0,-21 13 53 0 0,-94-103 63 0 0,64 150-70 0 0,-21 17-34 0 0,210 226 39 0 0,-528-495-2188 0 0,558 530 2122 0 0,-275-211-3592 0 0,175 152 2050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36.858"/>
    </inkml:context>
    <inkml:brush xml:id="br0">
      <inkml:brushProperty name="width" value="0.05" units="cm"/>
      <inkml:brushProperty name="height" value="0.05" units="cm"/>
      <inkml:brushProperty name="color" value="#333333"/>
    </inkml:brush>
  </inkml:definitions>
  <inkml:trace contextRef="#ctx0" brushRef="#br0">555 87 1839 0 0,'3'-9'2270'0'0,"14"-42"10939"0"0,-19 38-10283 0 0,1-1 4685 0 0,-12 30-7394 0 0,1 0-1 0 0,1 0 1 0 0,0 1 0 0 0,-14 30-1 0 0,-1 0-43 0 0,-35 59 147 0 0,-51 123 0 0 0,-68 129 160 0 0,145-285-329 0 0,23-46-129 0 0,-1 0 1 0 0,-26 40 0 0 0,34-62 33 0 0,5-4-113 0 0,0-1 1 0 0,0 0 0 0 0,0 1 0 0 0,0-1-1 0 0,0 0 1 0 0,0 0 0 0 0,-1 1 0 0 0,1-1-1 0 0,0 0 1 0 0,0 1 0 0 0,0-1 0 0 0,-1 0-1 0 0,1 0 1 0 0,0 0 0 0 0,0 1 0 0 0,-1-1-1 0 0,1 0 1 0 0,0 0 0 0 0,-1 0 0 0 0,1 0-1 0 0,0 1 1 0 0,0-1 0 0 0,-1 0 0 0 0,1 0-1 0 0,0 0 1 0 0,-1 0 0 0 0,1 0-1 0 0,0 0 1 0 0,-1 0 0 0 0,1 0 0 0 0,0 0-1 0 0,-1 0 1 0 0,1 0 0 0 0,0 0 0 0 0,-1 0-1 0 0,1 0 1 0 0,0 0 0 0 0,-1-1 0 0 0,1 1-1 0 0,0 0 1 0 0,0 0 0 0 0,-1 0 0 0 0,1 0-1 0 0,0 0 1 0 0,-1-1 0 0 0,1 1 0 0 0,0 0-1 0 0,0 0 1 0 0,0-1 0 0 0,-1 1 0 0 0,1 0-1 0 0,0 0 1 0 0,0-1 0 0 0,0 1 0 0 0,-1 0-1 0 0,1-1 1 0 0,0 1 0 0 0,0 0-1 0 0,0 0 1 0 0,0-1 0 0 0,0 1 0 0 0,0 0-1 0 0,0-1 1 0 0,0 1 0 0 0,0 0 0 0 0,0-1-1 0 0,0 1 1 0 0,0-1 0 0 0,-3-23-3456 0 0,5 10 1622 0 0,1 1-13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37.293"/>
    </inkml:context>
    <inkml:brush xml:id="br0">
      <inkml:brushProperty name="width" value="0.05" units="cm"/>
      <inkml:brushProperty name="height" value="0.05" units="cm"/>
      <inkml:brushProperty name="color" value="#333333"/>
    </inkml:brush>
  </inkml:definitions>
  <inkml:trace contextRef="#ctx0" brushRef="#br0">0 1 2759 0 0,'0'0'21017'0'0,"2"1"-20445"0"0,12 7-50 0 0,-1 1-1 0 0,-1 1 0 0 0,0 0 0 0 0,20 22 0 0 0,40 55 517 0 0,-54-64-719 0 0,28 41 315 0 0,61 113 0 0 0,6 12-374 0 0,-89-158-222 0 0,0-2 0 0 0,38 35 0 0 0,1 1-1129 0 0,-56-58-440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38.328"/>
    </inkml:context>
    <inkml:brush xml:id="br0">
      <inkml:brushProperty name="width" value="0.05" units="cm"/>
      <inkml:brushProperty name="height" value="0.05" units="cm"/>
      <inkml:brushProperty name="color" value="#E71224"/>
    </inkml:brush>
  </inkml:definitions>
  <inkml:trace contextRef="#ctx0" brushRef="#br0">135 589 1839 0 0,'0'0'352'0'0,"17"-9"6436"0"0,-4 1-5072 0 0,-12 7-905 0 0,15-8 12425 0 0,-19 7-13116 0 0,0 1 0 0 0,0 0 1 0 0,-1 0-1 0 0,1 0 0 0 0,0 0 0 0 0,0 0 0 0 0,0 1 1 0 0,-1-1-1 0 0,1 1 0 0 0,0 0 0 0 0,-1 0 1 0 0,-5 1-1 0 0,1 0 81 0 0,0 0 0 0 0,0 1 1 0 0,0 0-1 0 0,-9 4 0 0 0,11-4-130 0 0,1 1 1 0 0,0 1-1 0 0,-1-1 0 0 0,1 1 0 0 0,1 0 1 0 0,-1 0-1 0 0,0 0 0 0 0,1 0 0 0 0,0 1 1 0 0,0 0-1 0 0,0 0 0 0 0,1 0 0 0 0,0 0 1 0 0,0 1-1 0 0,0-1 0 0 0,0 1 0 0 0,-2 11 1 0 0,3-12-60 0 0,0 0 1 0 0,1 1 0 0 0,0-1 0 0 0,0 0-1 0 0,1 1 1 0 0,-1-1 0 0 0,1 1-1 0 0,0-1 1 0 0,1 1 0 0 0,-1-1-1 0 0,1 1 1 0 0,0-1 0 0 0,0 0 0 0 0,1 1-1 0 0,0-1 1 0 0,0 0 0 0 0,0 0-1 0 0,0 0 1 0 0,1 0 0 0 0,5 6-1 0 0,-5-8-22 0 0,0 0 0 0 0,1 0-1 0 0,-1 0 1 0 0,1 0 0 0 0,0-1-1 0 0,-1 1 1 0 0,1-1 0 0 0,0 0-1 0 0,1-1 1 0 0,-1 1 0 0 0,0-1-1 0 0,1 1 1 0 0,-1-1 0 0 0,0-1-1 0 0,1 1 1 0 0,-1 0-1 0 0,1-1 1 0 0,-1 0 0 0 0,1 0-1 0 0,-1-1 1 0 0,9-1 0 0 0,-9 2-17 0 0,0-1 1 0 0,1 0-1 0 0,-1 0 0 0 0,0 0 1 0 0,0-1-1 0 0,1 0 0 0 0,-1 0 1 0 0,-1 0-1 0 0,1 0 1 0 0,0 0-1 0 0,0-1 0 0 0,-1 1 1 0 0,1-1-1 0 0,-1 0 0 0 0,0-1 1 0 0,0 1-1 0 0,0 0 1 0 0,0-1-1 0 0,-1 1 0 0 0,1-1 1 0 0,3-8-1 0 0,-3 2 27 0 0,0 0 0 0 0,0-1 0 0 0,-1 1 0 0 0,-1-1 0 0 0,1 1 0 0 0,-2-1 0 0 0,1 1 0 0 0,-3-22 0 0 0,-15-78 0 0 0,2 22 0 0 0,4-27 0 0 0,8 67 0 0 0,-2 1 0 0 0,-2 0 0 0 0,-16-56 0 0 0,18 88 14 0 0,2 9 57 0 0,1 0 0 0 0,0 0-1 0 0,1-1 1 0 0,-1 1 0 0 0,0-10 0 0 0,21 9 62 0 0,-11 6-105 0 0,-6 1-14 0 0,0 0-1 0 0,-1 1 1 0 0,1-1-1 0 0,0 1 1 0 0,0 0-1 0 0,-1 0 0 0 0,1 0 1 0 0,-1-1-1 0 0,1 1 1 0 0,-1 1-1 0 0,1-1 1 0 0,1 2-1 0 0,1 0 9 0 0,5 3 18 0 0,-1 1 0 0 0,0 1 0 0 0,0 0 0 0 0,-1 0 0 0 0,0 0-1 0 0,0 1 1 0 0,-1 0 0 0 0,0 0 0 0 0,8 18 0 0 0,1 8 38 0 0,16 53 1 0 0,-24-65-64 0 0,62 246-37 0 0,-47-175-375 0 0,13 31-3528 0 0,-26-96 2037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5.196"/>
    </inkml:context>
    <inkml:brush xml:id="br0">
      <inkml:brushProperty name="width" value="0.05" units="cm"/>
      <inkml:brushProperty name="height" value="0.05" units="cm"/>
      <inkml:brushProperty name="color" value="#E71224"/>
    </inkml:brush>
  </inkml:definitions>
  <inkml:trace contextRef="#ctx0" brushRef="#br0">78 0 919 0 0,'-7'5'208'0'0,"-8"2"4888"0"0,7-1-608 0 0,-34 24 3626 0 0,41-29-7549 0 0,1-1-475 0 0,0 0 0 0 0,0 0-1 0 0,-1 0 1 0 0,1 1 0 0 0,0-1 0 0 0,0 0 0 0 0,-1 0 0 0 0,1 0-1 0 0,0 0 1 0 0,0 0 0 0 0,-1 0 0 0 0,1 1 0 0 0,0-1 0 0 0,0 0-1 0 0,0 0 1 0 0,0 0 0 0 0,-1 1 0 0 0,1-1 0 0 0,0 0-1 0 0,0 0 1 0 0,0 1 0 0 0,0-1 0 0 0,0 0 0 0 0,0 0 0 0 0,-1 0-1 0 0,1 1 1 0 0,0-1 0 0 0,0 0 0 0 0,0 1 0 0 0,0-1 0 0 0,0 0-1 0 0,6 4-34 0 0,-1-2-1 0 0,1 1 0 0 0,0-1 0 0 0,0 1 0 0 0,0-2 0 0 0,0 1 1 0 0,1-1-1 0 0,6 1 0 0 0,55 3-55 0 0,-49-5 46 0 0,260 26-32 0 0,-113-7-15 0 0,151 15 228 0 0,124 11 333 0 0,-302-35-26 0 0,410 25 2229 0 0,-249-35-1627 0 0,-253-2-1006 0 0,44 1 95 0 0,-59 1-1409 0 0,-38 8-843 0 0,-2 1 305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5.871"/>
    </inkml:context>
    <inkml:brush xml:id="br0">
      <inkml:brushProperty name="width" value="0.05" units="cm"/>
      <inkml:brushProperty name="height" value="0.05" units="cm"/>
      <inkml:brushProperty name="color" value="#E71224"/>
    </inkml:brush>
  </inkml:definitions>
  <inkml:trace contextRef="#ctx0" brushRef="#br0">0 64 10879 0 0,'1'1'4450'0'0,"3"3"-4038"0"0,0-2 0 0 0,0 1 0 0 0,0 0 1 0 0,0-1-1 0 0,0 0 0 0 0,0 0 1 0 0,1 0-1 0 0,-1 0 0 0 0,1-1 0 0 0,0 1 1 0 0,-1-1-1 0 0,1-1 0 0 0,0 1 1 0 0,6 0-1 0 0,11-1 291 0 0,42-4-1 0 0,-36 1-302 0 0,147-11 771 0 0,258-18-245 0 0,-400 31-818 0 0,193-21 1632 0 0,-196 14-1092 0 0,-29 8-432 0 0,0-1-120 0 0,4-2-5 0 0,-23-1-1257 0 0,14 4 744 0 0,0 1 0 0 0,0 0 0 0 0,0 1 0 0 0,0-1 0 0 0,0 0 0 0 0,0 1 0 0 0,-5 3 0 0 0,-6 3-1775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6.336"/>
    </inkml:context>
    <inkml:brush xml:id="br0">
      <inkml:brushProperty name="width" value="0.05" units="cm"/>
      <inkml:brushProperty name="height" value="0.05" units="cm"/>
      <inkml:brushProperty name="color" value="#E71224"/>
    </inkml:brush>
  </inkml:definitions>
  <inkml:trace contextRef="#ctx0" brushRef="#br0">1 1 10711 0 0,'0'0'1300'0'0,"2"0"-460"0"0,4-1-316 0 0,0 1 0 0 0,0 0 0 0 0,0 1 0 0 0,0-1 0 0 0,0 1 0 0 0,0 1 0 0 0,0-1 0 0 0,7 3 0 0 0,48 21 1980 0 0,-55-22-2274 0 0,59 30 1784 0 0,99 70 0 0 0,-66-40-1001 0 0,-49-32-568 0 0,2-2 0 0 0,0-2 0 0 0,73 26 0 0 0,-121-53-403 0 0,-2 0-98 0 0,0 1 0 0 0,0-1-1 0 0,0 0 1 0 0,0 0 0 0 0,0-1-1 0 0,0 1 1 0 0,0 0 0 0 0,0 0-1 0 0,0 0 1 0 0,0-1 0 0 0,0 1-1 0 0,0 0 1 0 0,0-1 0 0 0,0 1-1 0 0,-1-1 1 0 0,1 1 0 0 0,0-1-1 0 0,1 0 1 0 0,-2 0-99 0 0,0 1 0 0 0,1-1 0 0 0,-1 1 0 0 0,0-1 0 0 0,0 0 0 0 0,0 1 0 0 0,0-1 1 0 0,1 0-1 0 0,-1 1 0 0 0,0-1 0 0 0,0 0 0 0 0,0 1 0 0 0,0-1 0 0 0,0 0 0 0 0,-1 0 0 0 0,1-1-165 0 0,-1-7-1888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7.027"/>
    </inkml:context>
    <inkml:brush xml:id="br0">
      <inkml:brushProperty name="width" value="0.05" units="cm"/>
      <inkml:brushProperty name="height" value="0.05" units="cm"/>
      <inkml:brushProperty name="color" value="#E71224"/>
    </inkml:brush>
  </inkml:definitions>
  <inkml:trace contextRef="#ctx0" brushRef="#br0">760 1 10159 0 0,'0'0'11187'0'0,"-2"2"-10459"0"0,-60 54 1900 0 0,26-21-1927 0 0,-7 5-246 0 0,2 2-1 0 0,-67 88 1 0 0,107-129-445 0 0,-5 9 10 0 0,-1-1 1 0 0,-1 0-1 0 0,-9 8 0 0 0,15-15 22 0 0,-3 1-47 0 0,4-2-71 0 0,1-2-28 0 0,0 1 77 0 0,-1-1-1 0 0,1 0 1 0 0,0 1-1 0 0,0-1 0 0 0,-1 0 1 0 0,1 0-1 0 0,0 1 0 0 0,0-1 1 0 0,0 0-1 0 0,0 0 1 0 0,0 0-1 0 0,0 1 0 0 0,0-1 1 0 0,0 0-1 0 0,1 0 0 0 0,-1 1 1 0 0,0-1-1 0 0,0 0 1 0 0,1 0-1 0 0,-1 1 0 0 0,1-2 1 0 0,9-15-415 0 0,2 3-92 0 0,1 1 0 0 0,0 1 0 0 0,29-20 0 0 0,49-25-862 0 0,-73 48 1196 0 0,1 1 1 0 0,23-7 1772 0 0,-42 17-1478 0 0,0-1 0 0 0,0 1 0 0 0,-1 0-1 0 0,1-1 1 0 0,0 1 0 0 0,-1-1-1 0 0,1 1 1 0 0,-1 0 0 0 0,0-1-1 0 0,1 1 1 0 0,-1-1 0 0 0,0 0-1 0 0,0 1 1 0 0,0-1 0 0 0,-2 3-1 0 0,0-2 6 0 0,0 1 0 0 0,0-1 0 0 0,0 0-1 0 0,0 0 1 0 0,0 0 0 0 0,-6 3 0 0 0,-4 0 79 0 0,0-1 0 0 0,-25 5 1 0 0,36-8-141 0 0,-91 12 392 0 0,53-8-283 0 0,-25 1-1 0 0,57-5-130 0 0,-1-1 0 0 0,1-1 0 0 0,0 0 0 0 0,0 0 0 0 0,-15-4 0 0 0,20 3-30 0 0,-1 0 0 0 0,1 0 1 0 0,0 0-1 0 0,0 0 0 0 0,1 0 0 0 0,-1 0 0 0 0,-3-5 0 0 0,4 5-41 0 0,1-1 0 0 0,0 1-1 0 0,0-1 1 0 0,1 0 0 0 0,-1 0-1 0 0,0 1 1 0 0,1-1 0 0 0,0 0-1 0 0,0 0 1 0 0,0 0 0 0 0,0-5-1 0 0,7-33-742 0 0,-6 33 637 0 0,2-4 81 0 0,-1 0 0 0 0,-1 1 0 0 0,0-1 0 0 0,0 0 0 0 0,-2 0 0 0 0,1 0 0 0 0,-3-13 0 0 0,2 24 101 0 0,1-1-1 0 0,-1 1 1 0 0,1 0 0 0 0,-1-1-1 0 0,0 1 1 0 0,0 0-1 0 0,0 0 1 0 0,0 0 0 0 0,1 0-1 0 0,-2-1 1 0 0,1 1 0 0 0,0 1-1 0 0,0-1 1 0 0,0 0-1 0 0,0 0 1 0 0,0 0 0 0 0,-1 1-1 0 0,1-1 1 0 0,0 0-1 0 0,-1 1 1 0 0,1-1 0 0 0,-2 0-1 0 0,-2 0 17 0 0,0 0 1 0 0,0 0-1 0 0,0 0 0 0 0,-10 0 0 0 0,8 2-19 0 0,-1-1-1 0 0,1 1 0 0 0,0 1 1 0 0,-1 0-1 0 0,1 0 1 0 0,0 0-1 0 0,-9 4 1 0 0,-47 28 38 0 0,36-19-14 0 0,20-11-147 0 0,0-1-1 0 0,1 1 1 0 0,-1 1 0 0 0,1-1-1 0 0,0 1 1 0 0,0 0 0 0 0,1 0-1 0 0,-1 1 1 0 0,1 0-1 0 0,-8 11 1 0 0,11-6-5177 0 0,2-8 3317 0 0,0 10-5419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8.531"/>
    </inkml:context>
    <inkml:brush xml:id="br0">
      <inkml:brushProperty name="width" value="0.05" units="cm"/>
      <inkml:brushProperty name="height" value="0.05" units="cm"/>
      <inkml:brushProperty name="color" value="#E71224"/>
    </inkml:brush>
  </inkml:definitions>
  <inkml:trace contextRef="#ctx0" brushRef="#br0">193 7 3223 0 0,'-2'-7'16634'0'0,"2"10"-16367"0"0,0-1 0 0 0,0 0 0 0 0,0 0 0 0 0,0 1 1 0 0,-1-1-1 0 0,1 0 0 0 0,-1 0 0 0 0,1 0 0 0 0,-1 1 0 0 0,0-1 1 0 0,-1 3-1 0 0,-4 9 337 0 0,-62 250 2362 0 0,-20 85-1343 0 0,87-347-1617 0 0,-18 100 219 0 0,18-91-203 0 0,0 1 1 0 0,1 0-1 0 0,0 0 0 0 0,0 0 0 0 0,1 0 1 0 0,5 19-1 0 0,-1-18-10 0 0,1-5-12 0 0,-4-8 3 0 0,0 1 0 0 0,0-1 1 0 0,0 1-1 0 0,0-1 0 0 0,0 0 0 0 0,0 0 0 0 0,0 0 1 0 0,0 0-1 0 0,0-1 0 0 0,0 1 0 0 0,0-1 0 0 0,0 1 1 0 0,0-1-1 0 0,0 1 0 0 0,-1-1 0 0 0,4-1 0 0 0,29-18 7 0 0,17-15-51 0 0,2 3 1 0 0,2 2-1 0 0,59-24 0 0 0,-87 44 12 0 0,0 1 0 0 0,0 1-1 0 0,1 2 1 0 0,52-6 0 0 0,-71 11 5 0 0,-1 1 0 0 0,1 1 0 0 0,0 0 0 0 0,0 0 0 0 0,0 0 0 0 0,-1 1 0 0 0,1 0 0 0 0,0 1 0 0 0,-1 0 0 0 0,0 1 0 0 0,0-1 0 0 0,0 1 0 0 0,0 1 0 0 0,-1 0 0 0 0,1 0 0 0 0,-1 0 0 0 0,7 8 0 0 0,-13-12-566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8.889"/>
    </inkml:context>
    <inkml:brush xml:id="br0">
      <inkml:brushProperty name="width" value="0.05" units="cm"/>
      <inkml:brushProperty name="height" value="0.05" units="cm"/>
      <inkml:brushProperty name="color" value="#E71224"/>
    </inkml:brush>
  </inkml:definitions>
  <inkml:trace contextRef="#ctx0" brushRef="#br0">177 20 7831 0 0,'-1'-5'116'0'0,"-4"-6"474"0"0,-9 7 7967 0 0,9 19-3108 0 0,5-14-6206 0 0,-25 141 5668 0 0,8-34-3761 0 0,1-27-923 0 0,-52 243 914 0 0,42-223-7748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9.249"/>
    </inkml:context>
    <inkml:brush xml:id="br0">
      <inkml:brushProperty name="width" value="0.05" units="cm"/>
      <inkml:brushProperty name="height" value="0.05" units="cm"/>
      <inkml:brushProperty name="color" value="#E71224"/>
    </inkml:brush>
  </inkml:definitions>
  <inkml:trace contextRef="#ctx0" brushRef="#br0">48 0 1375 0 0,'1'2'658'0'0,"1"-1"432"0"0,-1 1 0 0 0,0 0 0 0 0,0 0 0 0 0,0 0 0 0 0,0 0 0 0 0,0 0 0 0 0,0 1 0 0 0,0 2 0 0 0,1 22 4514 0 0,-4-11-3558 0 0,-5 25 1 0 0,4-24-1301 0 0,-11 56 1463 0 0,-14 92 476 0 0,24-133-2469 0 0,2 1 1 0 0,1 0-1 0 0,4 35 1 0 0,-2-55-186 0 0,1 0 1 0 0,6 20 0 0 0,-6-28-236 0 0,-1 0 1 0 0,1 0-1 0 0,1 0 1 0 0,-1-1-1 0 0,1 1 1 0 0,-1-1 0 0 0,1 1-1 0 0,7 7 1 0 0,-9-11-616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9.628"/>
    </inkml:context>
    <inkml:brush xml:id="br0">
      <inkml:brushProperty name="width" value="0.05" units="cm"/>
      <inkml:brushProperty name="height" value="0.05" units="cm"/>
      <inkml:brushProperty name="color" value="#E71224"/>
    </inkml:brush>
  </inkml:definitions>
  <inkml:trace contextRef="#ctx0" brushRef="#br0">3 335 6447 0 0,'-2'-7'280'0'0,"2"-1"-1"0"0,-1 0 0 0 0,1 1 0 0 0,0-1 0 0 0,1 1 0 0 0,0-1 0 0 0,0 1 0 0 0,4-12 0 0 0,-2 9 1277 0 0,3-9 2246 0 0,15-31 0 0 0,-18 43-3466 0 0,1 1 1 0 0,0 0-1 0 0,0 0 1 0 0,1 0-1 0 0,-1 1 1 0 0,1 0-1 0 0,0 0 1 0 0,8-6-1 0 0,17-9 181 0 0,0 2-1 0 0,53-25 0 0 0,-16 10-928 0 0,-66 32 386 0 0,0 1 0 0 0,0-1 0 0 0,0 0 0 0 0,0 1 0 0 0,0 0 0 0 0,1-1-1 0 0,-1 1 1 0 0,0 0 0 0 0,0-1 0 0 0,0 1 0 0 0,1 0 0 0 0,-1 0 0 0 0,0 0-1 0 0,0 0 1 0 0,0 0 0 0 0,1 0 0 0 0,-1 0 0 0 0,0 1 0 0 0,0-1 0 0 0,0 0-1 0 0,1 1 1 0 0,0 0 0 0 0,0 0 23 0 0,-1 0-1 0 0,1 1 1 0 0,-1-1-1 0 0,1 0 1 0 0,-1 1 0 0 0,0-1-1 0 0,0 1 1 0 0,0 0-1 0 0,0-1 1 0 0,0 1-1 0 0,0 0 1 0 0,0 0 0 0 0,0 2-1 0 0,4 13 430 0 0,-1 0-1 0 0,0 1 1 0 0,-2-1-1 0 0,0 1 1 0 0,-1 31 0 0 0,0-7 457 0 0,0-10-268 0 0,0-3 63 0 0,5 32 0 0 0,-5-54-583 0 0,1 1 0 0 0,0-1-1 0 0,0 0 1 0 0,0 1 0 0 0,1-1-1 0 0,0 0 1 0 0,0 0-1 0 0,1-1 1 0 0,5 9 0 0 0,-6-13-84 0 0,-1 1 0 0 0,0-1 0 0 0,0 0 1 0 0,1 0-1 0 0,-1 0 0 0 0,1 0 0 0 0,0 0 0 0 0,-1-1 1 0 0,1 1-1 0 0,0-1 0 0 0,0 0 0 0 0,0 0 1 0 0,0 0-1 0 0,0 0 0 0 0,0 0 0 0 0,1 0 0 0 0,-1-1 1 0 0,0 0-1 0 0,0 0 0 0 0,0 0 0 0 0,1 0 1 0 0,-1 0-1 0 0,0 0 0 0 0,0-1 0 0 0,0 0 0 0 0,0 0 1 0 0,6-2-1 0 0,3-1-68 0 0,0-1 1 0 0,-1-1 0 0 0,1 0-1 0 0,-1-1 1 0 0,17-13 0 0 0,30-32-716 0 0,-46 39 598 0 0,1 1 1 0 0,1 0-1 0 0,0 1 0 0 0,23-14 1 0 0,-12 16 150 0 0,-14 9 52 0 0,-9 0 6 0 0,0 1 0 0 0,0 0-1 0 0,0 0 1 0 0,-1 0-1 0 0,1 1 1 0 0,0-1 0 0 0,0 0-1 0 0,-1 1 1 0 0,1-1 0 0 0,-1 1-1 0 0,1-1 1 0 0,-1 1-1 0 0,0 0 1 0 0,1 0 0 0 0,1 3-1 0 0,15 35 511 0 0,-12-25-305 0 0,3 6-164 0 0,0-1 1 0 0,2 0-1 0 0,0-1 0 0 0,26 33 0 0 0,-24-36-685 0 0,-2 0-35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7.100"/>
    </inkml:context>
    <inkml:brush xml:id="br0">
      <inkml:brushProperty name="width" value="0.05" units="cm"/>
      <inkml:brushProperty name="height" value="0.05" units="cm"/>
      <inkml:brushProperty name="color" value="#E71224"/>
    </inkml:brush>
  </inkml:definitions>
  <inkml:trace contextRef="#ctx0" brushRef="#br0">66 313 10591 0 0,'0'0'13459'0'0,"2"0"-12963"0"0,1 1-383 0 0,0-1 0 0 0,1 1 0 0 0,-1-1 0 0 0,1 0 0 0 0,-1 0 0 0 0,1 0 0 0 0,-1 0 0 0 0,1-1-1 0 0,-1 1 1 0 0,0-1 0 0 0,1 0 0 0 0,-1 0 0 0 0,4-2 0 0 0,10-4 143 0 0,20-12-1 0 0,-13 6-135 0 0,1 1-92 0 0,-2-1 1 0 0,0-1 0 0 0,0-1-1 0 0,-2-1 1 0 0,39-36 0 0 0,-56 48-26 0 0,0-1 0 0 0,0 0 0 0 0,-1 0 0 0 0,1 0 1 0 0,-1 0-1 0 0,0-1 0 0 0,0 1 0 0 0,-1-1 0 0 0,0 1 0 0 0,3-12 0 0 0,-5 15-2 0 0,1-1 0 0 0,-1 1-1 0 0,0-1 1 0 0,0 1 0 0 0,0-1-1 0 0,0 1 1 0 0,0-1 0 0 0,0 1-1 0 0,-1-1 1 0 0,0 1 0 0 0,1-1-1 0 0,-1 1 1 0 0,0 0-1 0 0,0-1 1 0 0,0 1 0 0 0,0 0-1 0 0,-1 0 1 0 0,1 0 0 0 0,0 0-1 0 0,-1 0 1 0 0,0 0 0 0 0,1 0-1 0 0,-1 0 1 0 0,0 0-1 0 0,0 1 1 0 0,0-1 0 0 0,0 1-1 0 0,-3-2 1 0 0,1 1 13 0 0,0 0 0 0 0,-1 0-1 0 0,1 0 1 0 0,0 1 0 0 0,-1-1-1 0 0,1 1 1 0 0,-1 0 0 0 0,0 0 0 0 0,1 1-1 0 0,-1 0 1 0 0,1 0 0 0 0,-1 0-1 0 0,0 0 1 0 0,1 0 0 0 0,-1 1 0 0 0,0 0-1 0 0,1 0 1 0 0,-1 0 0 0 0,1 1-1 0 0,-7 3 1 0 0,-7 2 54 0 0,0 1-1 0 0,1 1 1 0 0,1 1-1 0 0,0 1 1 0 0,0 0-1 0 0,1 1 1 0 0,0 0-1 0 0,1 1 1 0 0,0 1-1 0 0,1 0 1 0 0,1 1 0 0 0,0 0-1 0 0,1 1 1 0 0,1 1-1 0 0,1-1 1 0 0,0 1-1 0 0,1 1 1 0 0,0 0-1 0 0,2 0 1 0 0,0 0-1 0 0,1 1 1 0 0,-2 22-1 0 0,6-32-41 0 0,0 1 0 0 0,1-1 0 0 0,0 0 0 0 0,1 0 0 0 0,0 0-1 0 0,0 0 1 0 0,1 0 0 0 0,0 0 0 0 0,1 0 0 0 0,6 15 0 0 0,-6-19-13 0 0,0 1 0 0 0,0 0 1 0 0,1-1-1 0 0,0 0 0 0 0,0 0 1 0 0,0 0-1 0 0,0 0 0 0 0,1-1 1 0 0,0 1-1 0 0,0-1 0 0 0,0 0 0 0 0,0-1 1 0 0,1 1-1 0 0,-1-1 0 0 0,1 0 1 0 0,7 2-1 0 0,-3-2-28 0 0,0 0 1 0 0,0 0-1 0 0,1-1 0 0 0,-1 0 0 0 0,1-1 1 0 0,0-1-1 0 0,-1 1 0 0 0,1-2 1 0 0,0 1-1 0 0,19-5 0 0 0,-8 0-26 0 0,-1-2 0 0 0,0 0-1 0 0,0-1 1 0 0,22-13 0 0 0,-16 8-185 0 0,-1-1-1 0 0,47-35 1 0 0,-63 41 108 0 0,-1-1 0 0 0,1 0 0 0 0,-2 0 0 0 0,1 0 0 0 0,-1-1 0 0 0,-1-1 0 0 0,0 0 0 0 0,0 1 0 0 0,7-20 0 0 0,21-73-100 0 0,-17 47 159 0 0,-17 53 66 0 0,-1 1 7 0 0,1-1 0 0 0,0 1 1 0 0,-1 0-1 0 0,1 0 0 0 0,0 1 1 0 0,0-1-1 0 0,0 0 1 0 0,0 0-1 0 0,1 0 0 0 0,-1 1 1 0 0,0-1-1 0 0,3-2 0 0 0,-3 4-4 0 0,0-1-1 0 0,0 0 0 0 0,1 0 0 0 0,-1 1 1 0 0,0-1-1 0 0,1 1 0 0 0,-1-1 1 0 0,0 1-1 0 0,1-1 0 0 0,-1 1 0 0 0,0 0 1 0 0,1 0-1 0 0,-1 0 0 0 0,1-1 0 0 0,-1 2 1 0 0,0-1-1 0 0,1 0 0 0 0,-1 0 0 0 0,1 0 1 0 0,-1 1-1 0 0,3 0 0 0 0,-1 0 8 0 0,-1 0 0 0 0,1 1 0 0 0,0-1-1 0 0,-1 1 1 0 0,1-1 0 0 0,3 5 0 0 0,0 0 75 0 0,0 0 1 0 0,-1 1-1 0 0,0-1 1 0 0,0 1-1 0 0,-1 0 1 0 0,1 1-1 0 0,-2-1 1 0 0,1 1-1 0 0,3 12 1 0 0,2 9 271 0 0,5 38 0 0 0,-11-53-293 0 0,9 76 226 0 0,-8-56-118 0 0,14 61-1 0 0,-15-84-167 0 0,3-4-11 0 0,-4-7-1 0 0,-1 0 0 0 0,0 0 0 0 0,1 0 0 0 0,-1 0 0 0 0,1 0 0 0 0,-1 0 0 0 0,0-1 1 0 0,1 1-1 0 0,-1 0 0 0 0,1-1 0 0 0,-1 1 0 0 0,0-1 0 0 0,1 1 0 0 0,-1-1 0 0 0,0 0 0 0 0,0 0 0 0 0,0 1 0 0 0,0-1 0 0 0,1 0 0 0 0,-1 0 0 0 0,0 0 0 0 0,0 0 0 0 0,1-2 0 0 0,22-27-59 0 0,-24 29 59 0 0,15-22-116 0 0,-1-1 0 0 0,11-29-1 0 0,-1 2-50 0 0,13-30-138 0 0,-26 55 236 0 0,0 0 0 0 0,2 0 1 0 0,1 1-1 0 0,22-29 0 0 0,-33 51 69 0 0,0-1-1 0 0,0 0 1 0 0,1 1-1 0 0,-1 0 1 0 0,1 0 0 0 0,0 0-1 0 0,0 0 1 0 0,5-3-1 0 0,2 3 23 0 0,-9 3-4 0 0,0 0 0 0 0,0 1-1 0 0,0-1 1 0 0,0 1 0 0 0,0-1 0 0 0,0 1-1 0 0,-1 0 1 0 0,1-1 0 0 0,0 1-1 0 0,0 0 1 0 0,0 0 0 0 0,-1 0-1 0 0,1 1 1 0 0,-1-1 0 0 0,1 0-1 0 0,-1 1 1 0 0,1-1 0 0 0,-1 1-1 0 0,0-1 1 0 0,1 1 0 0 0,-1-1 0 0 0,0 1-1 0 0,0 0 1 0 0,0 0 0 0 0,1 3-1 0 0,2 6 72 0 0,0 0 0 0 0,0 0 0 0 0,2 12 0 0 0,-6-22-84 0 0,5 26 168 0 0,-1 0 1 0 0,0 49-1 0 0,-4-52-134 0 0,1 1 1 0 0,1 0-1 0 0,11 46 0 0 0,1-36-439 0 0,-13-33-551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8.168"/>
    </inkml:context>
    <inkml:brush xml:id="br0">
      <inkml:brushProperty name="width" value="0.05" units="cm"/>
      <inkml:brushProperty name="height" value="0.05" units="cm"/>
      <inkml:brushProperty name="color" value="#E71224"/>
    </inkml:brush>
  </inkml:definitions>
  <inkml:trace contextRef="#ctx0" brushRef="#br0">1 235 15199 0 0,'0'0'1172'0'0,"1"-1"-765"0"0,5-5-73 0 0,0 1 0 0 0,1 0 0 0 0,0 0 1 0 0,0 1-1 0 0,14-7 0 0 0,44-14 3463 0 0,-42 17-2500 0 0,29-14 1 0 0,-48 20-1296 0 0,0-1-1 0 0,0 0 0 0 0,0 1 1 0 0,0-1-1 0 0,-1 0 1 0 0,1-1-1 0 0,-1 1 1 0 0,0-1-1 0 0,0 1 0 0 0,0-1 1 0 0,0 0-1 0 0,3-7 1 0 0,-5 8 0 0 0,1 0 0 0 0,-1-1 0 0 0,0 1-1 0 0,0-1 1 0 0,0 1 0 0 0,-1-1 0 0 0,1 1 0 0 0,-1-1 0 0 0,0 0 0 0 0,0 1 0 0 0,0-1 0 0 0,0 1 0 0 0,-1-1 0 0 0,1 0 0 0 0,-1 1 0 0 0,0-1 0 0 0,-2-4-1 0 0,2 7 12 0 0,1-1-1 0 0,-1 1 0 0 0,0-1 0 0 0,1 1 0 0 0,-1 0 1 0 0,0-1-1 0 0,0 1 0 0 0,0 0 0 0 0,0-1 1 0 0,-1 1-1 0 0,1 0 0 0 0,0 0 0 0 0,0 0 0 0 0,-1 0 1 0 0,1 0-1 0 0,0 0 0 0 0,-1 1 0 0 0,1-1 0 0 0,-3 0 1 0 0,2 0 33 0 0,0 1-1 0 0,-1-1 1 0 0,1 1 0 0 0,-1 0 0 0 0,1 0 0 0 0,0 0 0 0 0,-1 0 0 0 0,1 0 0 0 0,-1 1-1 0 0,1-1 1 0 0,-4 2 0 0 0,-1 0 87 0 0,1 1-1 0 0,-1 0 1 0 0,1 0-1 0 0,0 1 0 0 0,1 0 1 0 0,-1-1-1 0 0,0 2 1 0 0,-5 4-1 0 0,0 4 13 0 0,1-1-1 0 0,0 2 1 0 0,0-1-1 0 0,2 1 1 0 0,-1 0-1 0 0,2 1 1 0 0,0 0-1 0 0,1 0 1 0 0,0 1-1 0 0,1 0 1 0 0,1-1-1 0 0,0 2 1 0 0,2-1-1 0 0,-1 0 1 0 0,1 30-1 0 0,3-41-146 0 0,-1-1 0 0 0,1 1 0 0 0,-1 0-1 0 0,1-1 1 0 0,0 1 0 0 0,1-1 0 0 0,-1 1 0 0 0,1-1 0 0 0,0 1 0 0 0,0-1-1 0 0,1 0 1 0 0,4 7 0 0 0,-4-8-3 0 0,-1-1 1 0 0,1 1-1 0 0,-1-1 0 0 0,1 0 1 0 0,0 0-1 0 0,0 0 0 0 0,0 0 1 0 0,0 0-1 0 0,0 0 0 0 0,1-1 1 0 0,-1 0-1 0 0,0 1 0 0 0,1-1 1 0 0,-1-1-1 0 0,1 1 0 0 0,-1 0 1 0 0,7-1-1 0 0,3 0-139 0 0,0-1-1 0 0,1-1 0 0 0,-1-1 1 0 0,0 1-1 0 0,0-2 1 0 0,0 0-1 0 0,22-11 1 0 0,-14 7-351 0 0,34-9 1 0 0,-47 15 343 0 0,10-3-213 0 0,30-2 0 0 0,-43 7 338 0 0,1 0-1 0 0,-1 0 0 0 0,1 0 1 0 0,-1 1-1 0 0,1-1 0 0 0,-1 1 1 0 0,1 1-1 0 0,-1-1 0 0 0,9 4 0 0 0,-11-3 65 0 0,0 0 0 0 0,0-1 0 0 0,-1 1 0 0 0,1 0 0 0 0,-1 0 0 0 0,0 1 0 0 0,0-1-1 0 0,0 0 1 0 0,0 1 0 0 0,0-1 0 0 0,0 1 0 0 0,2 4 0 0 0,2 5 449 0 0,7 23 0 0 0,-6-16-140 0 0,16 54 603 0 0,-22-72-648 0 0,-1-1-292 0 0,1 0-1 0 0,0 0 1 0 0,0 0 0 0 0,0 0 0 0 0,0-1 0 0 0,-1 1 0 0 0,1 0 0 0 0,0-1-1 0 0,0 1 1 0 0,0 0 0 0 0,-1-1 0 0 0,1 1 0 0 0,0-1 0 0 0,-1 1 0 0 0,1-1-1 0 0,0 0 1 0 0,-1 1 0 0 0,1-1 0 0 0,-1 0 0 0 0,1 1 0 0 0,-1-1 0 0 0,1 0 0 0 0,-1 0-1 0 0,1 0 1 0 0,7-24 61 0 0,-4 12-8 0 0,12-37 13 0 0,-11 34-88 0 0,7-20 0 0 0,38-69-316 0 0,-41 89 186 0 0,1 1 0 0 0,0 0 0 0 0,1 0-1 0 0,19-18 1 0 0,-17 20-102 0 0,0 1 0 0 0,2 0 1 0 0,-1 1-1 0 0,2 0 0 0 0,22-12 0 0 0,-27 18 11 0 0,0 1-1 0 0,0-1 1 0 0,0 2-1 0 0,0 0 1 0 0,1 0 0 0 0,-1 1-1 0 0,1 0 1 0 0,0 1-1 0 0,19 0 1 0 0,-8 2 68 0 0,0 2 0 0 0,0 0 0 0 0,0 1 1 0 0,33 12 3560 0 0,-65-14-2841 0 0,-1 1-435 0 0,0 1 1 0 0,0 1-1 0 0,0-1 0 0 0,1 2 1 0 0,0-1-1 0 0,0 1 1 0 0,0 1-1 0 0,1 0 0 0 0,0 0 1 0 0,0 0-1 0 0,1 1 0 0 0,0 0 1 0 0,-12 18-1 0 0,3 0-55 0 0,1-1 0 0 0,1 2 0 0 0,-18 50 0 0 0,29-67-64 0 0,0-1-1 0 0,1 0 1 0 0,0 1 0 0 0,1-1-1 0 0,0 1 1 0 0,0 0 0 0 0,1 0-1 0 0,1 11 1 0 0,-1-17-4 0 0,1 0 0 0 0,-1 0-1 0 0,1 0 1 0 0,0 0 0 0 0,0-1 0 0 0,0 1 0 0 0,1 0 0 0 0,-1 0 0 0 0,1-1-1 0 0,0 1 1 0 0,0-1 0 0 0,0 0 0 0 0,0 1 0 0 0,1-1 0 0 0,0 0-1 0 0,-1 0 1 0 0,1-1 0 0 0,0 1 0 0 0,0 0 0 0 0,0-1 0 0 0,1 0 0 0 0,5 3-1 0 0,-5-3-12 0 0,0-1 0 0 0,0 0 0 0 0,-1-1 0 0 0,1 1 0 0 0,0-1 0 0 0,0 0 0 0 0,0 0 0 0 0,0 0 0 0 0,0 0 0 0 0,0-1 0 0 0,5-1 0 0 0,42-12-274 0 0,-49 13 266 0 0,7-3-72 0 0,-1 1 0 0 0,0-1 0 0 0,0-1 0 0 0,0 0 1 0 0,0 0-1 0 0,-1 0 0 0 0,1-1 0 0 0,-1 0 0 0 0,-1-1 1 0 0,1 1-1 0 0,-1-1 0 0 0,0-1 0 0 0,-1 1 0 0 0,0-1 1 0 0,6-10-1 0 0,-3 1-30 0 0,-1-1-1 0 0,0 1 1 0 0,-1-1 0 0 0,-1 0 0 0 0,0-1 0 0 0,2-26 0 0 0,-4 25 128 0 0,-3 19 682 0 0,1 3-616 0 0,6 29 5 0 0,2-1 0 0 0,1 0-1 0 0,23 48 1 0 0,-5-13-38 0 0,-21-47 7 0 0,45 124-2 0 0,-45-119-38 0 0,-1 1 1 0 0,-1 0 0 0 0,-1 0 0 0 0,0 29 0 0 0,-3-26 134 0 0,-2 0 0 0 0,-1 1 0 0 0,-2-1 0 0 0,-7 31 0 0 0,9-52-93 0 0,1 0 0 0 0,-2 0 1 0 0,1 0-1 0 0,-1-1 0 0 0,1 1 0 0 0,-2-1 0 0 0,1 1 0 0 0,0-1 1 0 0,-1 0-1 0 0,0 0 0 0 0,-9 7 0 0 0,6-6 11 0 0,0 0 0 0 0,-1-1 1 0 0,1 0-1 0 0,-1-1 0 0 0,0 0 0 0 0,-1 0 0 0 0,-11 4 0 0 0,-2-3 33 0 0,0 0-1 0 0,-1-1 1 0 0,1-1-1 0 0,-1-1 1 0 0,-37-1-1 0 0,27-2-44 0 0,-1-2 1 0 0,1 0-1 0 0,0-3 1 0 0,0-1-1 0 0,0-1 1 0 0,-35-14-1 0 0,61 19-96 0 0,1 0 1 0 0,0 0-1 0 0,0-1 0 0 0,0 1 0 0 0,1-1 1 0 0,-1 0-1 0 0,1-1 0 0 0,0 1 0 0 0,0-1 1 0 0,-8-10-1 0 0,10 11-113 0 0,1 0 0 0 0,0 0 1 0 0,0 0-1 0 0,0 0 0 0 0,0 0 1 0 0,1 0-1 0 0,-1 0 0 0 0,1-1 1 0 0,0 1-1 0 0,0-1 0 0 0,1 1 1 0 0,-1-1-1 0 0,1 1 0 0 0,0-1 0 0 0,0 1 1 0 0,1-1-1 0 0,1-6 0 0 0,6-18-1575 0 0,3-4-67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8.602"/>
    </inkml:context>
    <inkml:brush xml:id="br0">
      <inkml:brushProperty name="width" value="0.05" units="cm"/>
      <inkml:brushProperty name="height" value="0.05" units="cm"/>
      <inkml:brushProperty name="color" value="#E71224"/>
    </inkml:brush>
  </inkml:definitions>
  <inkml:trace contextRef="#ctx0" brushRef="#br0">1 0 21999 0 0,'0'0'2207'0'0,"0"2"-2019"0"0,14 52 1436 0 0,-8-28-408 0 0,14 41 0 0 0,-16-58-1165 0 0,0 0-1 0 0,1-1 1 0 0,0 1 0 0 0,0-1 0 0 0,1 0 0 0 0,0 0-1 0 0,0 0 1 0 0,8 7 0 0 0,-8-10-41 0 0,0 1-1 0 0,0-1 1 0 0,1 0-1 0 0,0-1 1 0 0,0 0 0 0 0,9 5-1 0 0,-11-7-11 0 0,-1-1-1 0 0,1 1 1 0 0,-1-1 0 0 0,1 0-1 0 0,0-1 1 0 0,0 1 0 0 0,-1-1-1 0 0,1 0 1 0 0,0 0-1 0 0,0 0 1 0 0,8-2 0 0 0,-11 1-23 0 0,-1 1 0 0 0,1-1 0 0 0,0 0 0 0 0,-1 0 0 0 0,1 0 0 0 0,-1 0 0 0 0,0 0 1 0 0,1 0-1 0 0,-1 0 0 0 0,0 0 0 0 0,1 0 0 0 0,-1 0 0 0 0,1-3 0 0 0,12-18-240 0 0,-8 9 35 0 0,-1 0-1 0 0,0-1 0 0 0,-1 0 1 0 0,0 0-1 0 0,1-15 0 0 0,-1 8-31 0 0,7-23-1 0 0,-11 43 264 0 0,0 1 0 0 0,0-1 0 0 0,1 0 0 0 0,-1 1 0 0 0,0-1-1 0 0,0 0 1 0 0,1 1 0 0 0,-1-1 0 0 0,1 1 0 0 0,-1-1 0 0 0,0 1 0 0 0,1-1 0 0 0,-1 1 0 0 0,1-1 0 0 0,-1 1-1 0 0,1-1 1 0 0,0 0 0 0 0,5 2 22 0 0,-5-1-18 0 0,3 0 30 0 0,0 1 0 0 0,0-1 1 0 0,0 1-1 0 0,0 0 0 0 0,-1 1 0 0 0,1-1 0 0 0,0 1 1 0 0,0-1-1 0 0,-1 1 0 0 0,1 0 0 0 0,-1 0 0 0 0,1 1 1 0 0,-1-1-1 0 0,4 5 0 0 0,6 5 173 0 0,-2 1 0 0 0,12 14 1 0 0,-17-19-190 0 0,5 7 55 0 0,0 0-1 0 0,-2 1 0 0 0,0 0 1 0 0,0 1-1 0 0,-2 0 1 0 0,0 0-1 0 0,-1 1 1 0 0,0-1-1 0 0,-2 1 1 0 0,4 26-1 0 0,-6-21 46 0 0,0 1 0 0 0,-1 1 0 0 0,-2-1 0 0 0,-1 0 0 0 0,0 0 0 0 0,-2-1 0 0 0,-10 37 0 0 0,7-34-39 0 0,-2 0 1 0 0,-13 27-1 0 0,17-43-80 0 0,-1-1 1 0 0,0 1-1 0 0,0-1 0 0 0,-1 0 0 0 0,0 0 0 0 0,0-1 1 0 0,-17 14-1 0 0,13-13 0 0 0,-1-2-1 0 0,1 1 1 0 0,-1-1 0 0 0,-1-1 0 0 0,1 0 0 0 0,-1-1 0 0 0,0-1 0 0 0,0 0-1 0 0,-1 0 1 0 0,1-1 0 0 0,-1-1 0 0 0,1 0 0 0 0,-1-1 0 0 0,0-1 0 0 0,0 0-1 0 0,0-1 1 0 0,1 0 0 0 0,-16-4 0 0 0,-32-8-2183 0 0,27 5 878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9.181"/>
    </inkml:context>
    <inkml:brush xml:id="br0">
      <inkml:brushProperty name="width" value="0.05" units="cm"/>
      <inkml:brushProperty name="height" value="0.05" units="cm"/>
      <inkml:brushProperty name="color" value="#E71224"/>
    </inkml:brush>
  </inkml:definitions>
  <inkml:trace contextRef="#ctx0" brushRef="#br0">35 6 9671 0 0,'7'-6'14422'0'0,"-7"6"-14375"0"0,0 0 0 0 0,1 0 0 0 0,-1 1 0 0 0,0-1 0 0 0,0 0 0 0 0,0 0 0 0 0,1 0-1 0 0,-1 0 1 0 0,0 0 0 0 0,0 0 0 0 0,0 0 0 0 0,0 0 0 0 0,1 0 0 0 0,-1 1 0 0 0,0-1-1 0 0,0 0 1 0 0,0 0 0 0 0,0 0 0 0 0,0 0 0 0 0,1 1 0 0 0,-1-1 0 0 0,0 0 0 0 0,0 0-1 0 0,0 0 1 0 0,0 1 0 0 0,0-1 0 0 0,0 0 0 0 0,0 0 0 0 0,0 0 0 0 0,0 1 0 0 0,0-1-1 0 0,0 0 1 0 0,0 0 0 0 0,5 19 481 0 0,-2 1 1 0 0,0-1-1 0 0,-2 0 0 0 0,0 23 0 0 0,-8 83 188 0 0,4-87-446 0 0,-18 171-44 0 0,-7 190-2772 0 0,28-375 935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9.548"/>
    </inkml:context>
    <inkml:brush xml:id="br0">
      <inkml:brushProperty name="width" value="0.05" units="cm"/>
      <inkml:brushProperty name="height" value="0.05" units="cm"/>
      <inkml:brushProperty name="color" value="#E71224"/>
    </inkml:brush>
  </inkml:definitions>
  <inkml:trace contextRef="#ctx0" brushRef="#br0">1 338 13823 0 0,'3'-5'597'0'0,"1"-1"0"0"0,0 1-1 0 0,0 0 1 0 0,1 1-1 0 0,0-1 1 0 0,-1 1 0 0 0,2-1-1 0 0,-1 1 1 0 0,10-5-1 0 0,6-3 1484 0 0,29-11-1 0 0,-45 21-2279 0 0,37-14 696 0 0,-22 8-374 0 0,37-19 0 0 0,-38 18-99 0 0,-2-2-1 0 0,1-1 1 0 0,-2 0-1 0 0,0-1 1 0 0,22-22-1 0 0,-36 33-27 0 0,0 0 1 0 0,0 0-1 0 0,0-1 0 0 0,-1 1 0 0 0,1-1 1 0 0,-1 1-1 0 0,0-1 0 0 0,0 0 0 0 0,0 1 1 0 0,0-1-1 0 0,0 0 0 0 0,-1 0 0 0 0,1 0 0 0 0,-1 0 1 0 0,1 1-1 0 0,-1-1 0 0 0,0 0 0 0 0,0 0 1 0 0,-1-3-1 0 0,0 4 19 0 0,0-1 0 0 0,1 1 0 0 0,-1 0 0 0 0,0-1 0 0 0,-1 1 0 0 0,1 0 0 0 0,0 0 0 0 0,-1 0 0 0 0,1 0 0 0 0,-1 0 0 0 0,1 0 1 0 0,-1 1-1 0 0,0-1 0 0 0,0 0 0 0 0,0 1 0 0 0,0-1 0 0 0,0 1 0 0 0,0 0 0 0 0,0 0 0 0 0,-1 0 0 0 0,1 0 0 0 0,-4-1 0 0 0,0 0 150 0 0,0 0-1 0 0,0 1 1 0 0,0 0-1 0 0,0 0 1 0 0,0 0-1 0 0,-1 1 1 0 0,1 0-1 0 0,0 0 1 0 0,0 0-1 0 0,-1 1 1 0 0,1 0-1 0 0,-10 3 1 0 0,9-1-7 0 0,0 0 1 0 0,0 0 0 0 0,0 1-1 0 0,0 0 1 0 0,0 0 0 0 0,1 0-1 0 0,-1 1 1 0 0,1 0 0 0 0,-6 7-1 0 0,3-2-28 0 0,0 1-1 0 0,0 1 0 0 0,1-1 0 0 0,1 1 0 0 0,0 1 0 0 0,0-1 0 0 0,1 1 1 0 0,1 0-1 0 0,0 1 0 0 0,-5 23 0 0 0,6-16-111 0 0,2 0 0 0 0,0-1-1 0 0,1 1 1 0 0,1 0 0 0 0,1 0 0 0 0,4 23-1 0 0,-3-33-16 0 0,0 0-1 0 0,0 0 0 0 0,2 0 0 0 0,-1 0 1 0 0,1 0-1 0 0,1-1 0 0 0,0 0 1 0 0,0 0-1 0 0,1 0 0 0 0,0 0 0 0 0,1-1 1 0 0,13 15-1 0 0,-16-21-32 0 0,-1-1-1 0 0,0 1 1 0 0,1 0 0 0 0,-1-1 0 0 0,1 0-1 0 0,0 0 1 0 0,-1 0 0 0 0,1 0 0 0 0,0 0-1 0 0,0-1 1 0 0,0 0 0 0 0,1 0-1 0 0,-1 0 1 0 0,0 0 0 0 0,0-1 0 0 0,7 1-1 0 0,-5-2-299 0 0,1 0-1 0 0,0 0 1 0 0,0 0 0 0 0,-1-1-1 0 0,1 0 1 0 0,-1 0-1 0 0,1-1 1 0 0,-1 0 0 0 0,9-5-1 0 0,8-4-1099 0 0,-11 5-367 0 0,0 0-1 0 0,18-13 1 0 0,-13 6-546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0.253"/>
    </inkml:context>
    <inkml:brush xml:id="br0">
      <inkml:brushProperty name="width" value="0.05" units="cm"/>
      <inkml:brushProperty name="height" value="0.05" units="cm"/>
      <inkml:brushProperty name="color" value="#E71224"/>
    </inkml:brush>
  </inkml:definitions>
  <inkml:trace contextRef="#ctx0" brushRef="#br0">1 717 6911 0 0,'0'0'14519'0'0,"1"2"-13274"0"0,63 90 3760 0 0,-13-20-3859 0 0,-43-61-1044 0 0,0 0-1 0 0,1 0 1 0 0,0-1 0 0 0,13 11 0 0 0,-17-17-64 0 0,-1-1 1 0 0,1 1-1 0 0,0-1 0 0 0,0 0 0 0 0,0 0 1 0 0,1 0-1 0 0,-1-1 0 0 0,1 0 0 0 0,-1 0 1 0 0,1 0-1 0 0,0-1 0 0 0,6 1 0 0 0,-8-2-3 0 0,0 0 0 0 0,0 0 0 0 0,-1 0 0 0 0,1-1 0 0 0,0 1 0 0 0,0-1 0 0 0,-1 0 0 0 0,1 0 1 0 0,-1 0-1 0 0,1-1 0 0 0,-1 1 0 0 0,5-4 0 0 0,-2 1 4 0 0,-1 0 1 0 0,1 0-1 0 0,-1-1 1 0 0,0 1 0 0 0,0-1-1 0 0,5-8 1 0 0,1-4 13 0 0,0-1 0 0 0,0 0 0 0 0,10-28 1 0 0,-18 39-67 0 0,50-123-326 0 0,-40 98-215 0 0,-9 25 54 0 0,-1-1 0 0 0,0 0-1 0 0,3-10 1 0 0,-6 16 230 0 0,1 1 0 0 0,-1-1 0 0 0,0 0 0 0 0,-1 0 0 0 0,1 0 0 0 0,0 0 0 0 0,0 0 0 0 0,-1-2-1 0 0,-4-1-3778 0 0,-8 20-3531 0 0,12-13 7063 0 0,0 0-1 0 0,0 0 1 0 0,0 0-1 0 0,0 0 1 0 0,0 0-1 0 0,0 0 1 0 0,1 1-1 0 0,-1-1 1 0 0,0 0-1 0 0,1 0 1 0 0,0 1-1 0 0,0-1 1 0 0,0 0-1 0 0,0 1 1 0 0,0 3-1 0 0,1-3 513 0 0,0 0 0 0 0,0 0 0 0 0,0 0 0 0 0,0 0 0 0 0,0 0 0 0 0,1-1 0 0 0,-1 1 0 0 0,1-1-1 0 0,0 1 1 0 0,0-1 0 0 0,2 3 0 0 0,-1-2 731 0 0,0 0-1 0 0,0 0 1 0 0,0 0-1 0 0,1-1 0 0 0,-1 1 1 0 0,1-1-1 0 0,0 0 1 0 0,0 0-1 0 0,0 0 1 0 0,0-1-1 0 0,0 1 1 0 0,0-1-1 0 0,0 0 1 0 0,0 0-1 0 0,0-1 1 0 0,9 1-1 0 0,-4-2 279 0 0,-1 0 0 0 0,0-1-1 0 0,0 0 1 0 0,8-2 0 0 0,56-28 2035 0 0,-45 19-2480 0 0,-18 9-519 0 0,87-45 587 0 0,-87 43-576 0 0,1 0 0 0 0,-1-1 0 0 0,-1 0 0 0 0,1 0 0 0 0,-1-1 0 0 0,-1 0 0 0 0,11-13 0 0 0,-16 18-51 0 0,-1 1-1 0 0,1-1 1 0 0,-1 0 0 0 0,0 0-1 0 0,1 0 1 0 0,0-5-1 0 0,-2 7 2 0 0,0 0 0 0 0,1 0-1 0 0,-1 0 1 0 0,0 0 0 0 0,0 0-1 0 0,0 0 1 0 0,0 0-1 0 0,0 0 1 0 0,0 0 0 0 0,0 0-1 0 0,0 0 1 0 0,-1 0 0 0 0,1 0-1 0 0,0 0 1 0 0,-1 0 0 0 0,1 0-1 0 0,-1 0 1 0 0,1 0-1 0 0,-1 0 1 0 0,0-2 0 0 0,-1 2 10 0 0,1 1 0 0 0,-1-1 0 0 0,0 1 1 0 0,1 0-1 0 0,-1-1 0 0 0,1 1 0 0 0,-1 0 1 0 0,0 0-1 0 0,1 0 0 0 0,-1 0 0 0 0,1 0 1 0 0,-1 0-1 0 0,-2 1 0 0 0,2-1 20 0 0,-5 1 24 0 0,-1 1 1 0 0,1 0 0 0 0,0 0 0 0 0,0 1-1 0 0,0 0 1 0 0,1 0 0 0 0,-1 1 0 0 0,1-1-1 0 0,-1 1 1 0 0,1 1 0 0 0,0-1-1 0 0,-7 8 1 0 0,0 1 99 0 0,0 1 1 0 0,1 1-1 0 0,-18 26 0 0 0,22-27-62 0 0,0 1 0 0 0,0 0 1 0 0,1 0-1 0 0,1 1 0 0 0,1 0 0 0 0,-5 22 0 0 0,7-27-84 0 0,1 1 0 0 0,1-1 0 0 0,0 1 0 0 0,1-1 1 0 0,0 1-1 0 0,1-1 0 0 0,0 1 0 0 0,0-1 0 0 0,2 0 0 0 0,3 13 0 0 0,-5-19-9 0 0,1-1 0 0 0,0 1 0 0 0,0-1 0 0 0,1 0 0 0 0,-1 1 0 0 0,1-1 0 0 0,0 0 0 0 0,0-1 0 0 0,0 1 0 0 0,1 0 0 0 0,-1-1 0 0 0,1 0 0 0 0,0 0 0 0 0,5 3 0 0 0,-3-2 0 0 0,0-1 0 0 0,0 0 0 0 0,1-1 0 0 0,0 1 0 0 0,-1-2 0 0 0,1 1 0 0 0,0 0 0 0 0,14 0 0 0 0,-1-2 0 0 0,1-1 0 0 0,0 0 0 0 0,-1-2 0 0 0,1-1 0 0 0,33-9 0 0 0,-34 6-4 0 0,-1 0-1 0 0,0-1 1 0 0,0 0-1 0 0,-1-2 1 0 0,0 0-1 0 0,-1-1 1 0 0,0-1-1 0 0,-1 0 1 0 0,0-2 0 0 0,-1 1-1 0 0,0-2 1 0 0,-2 0-1 0 0,1-1 1 0 0,-2 0-1 0 0,0-1 1 0 0,-1 0-1 0 0,11-25 1 0 0,10-29-164 0 0,-3-2 0 0 0,-3-1 0 0 0,-3-2 0 0 0,16-101 0 0 0,-37 169 182 0 0,6-32 47 0 0,-2 1 0 0 0,-1-1 1 0 0,-2-44-1 0 0,-3 83-44 0 0,0 0 1 0 0,0 0 0 0 0,0 0-1 0 0,0 0 1 0 0,0 1 0 0 0,0-1-1 0 0,0 0 1 0 0,0 0 0 0 0,0 0-1 0 0,-1 1 1 0 0,1-1 0 0 0,0 0-1 0 0,-1 0 1 0 0,1 1 0 0 0,0-1-1 0 0,-1 0 1 0 0,1 1 0 0 0,-1-2-1 0 0,0 2-7 0 0,1 0 0 0 0,-1 0 0 0 0,1 0 0 0 0,0 0 0 0 0,-1 0 0 0 0,1 0 0 0 0,0 0 0 0 0,-1 0 0 0 0,1 0 0 0 0,0 1 0 0 0,-1-1 0 0 0,1 0 0 0 0,0 0-1 0 0,-1 0 1 0 0,1 0 0 0 0,0 0 0 0 0,-1 1 0 0 0,1-1 0 0 0,0 0 0 0 0,-1 0 0 0 0,1 1 0 0 0,0-1 0 0 0,0 0 0 0 0,-1 0 0 0 0,1 1 0 0 0,0 0 0 0 0,-4 3 60 0 0,1 0 0 0 0,1 1 1 0 0,-6 9-1 0 0,0 8-33 0 0,0 0 0 0 0,2 0 1 0 0,0 1-1 0 0,-4 39 0 0 0,1 94 73 0 0,9-109-134 0 0,2-1 0 0 0,2 1 0 0 0,15 65 0 0 0,-11-79-53 0 0,1-1 0 0 0,2 0 0 0 0,1 0-1 0 0,2-2 1 0 0,27 46 0 0 0,-22-43-1127 0 0,0-1-385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1.815"/>
    </inkml:context>
    <inkml:brush xml:id="br0">
      <inkml:brushProperty name="width" value="0.05" units="cm"/>
      <inkml:brushProperty name="height" value="0.05" units="cm"/>
      <inkml:brushProperty name="color" value="#E71224"/>
    </inkml:brush>
  </inkml:definitions>
  <inkml:trace contextRef="#ctx0" brushRef="#br0">0 882 7831 0 0,'2'1'10323'0'0,"-1"1"-10111"0"0,0-1 0 0 0,0 0 0 0 0,1 0 0 0 0,-1 0 0 0 0,0 0 0 0 0,1 0 1 0 0,-1 0-1 0 0,1 0 0 0 0,-1 0 0 0 0,1 0 0 0 0,0-1 0 0 0,-1 1 0 0 0,1 0 0 0 0,0-1 0 0 0,2 1 0 0 0,0-1 48 0 0,0 0-1 0 0,0 0 0 0 0,0 0 0 0 0,1 0 0 0 0,-1 0 0 0 0,5-2 0 0 0,7-2 259 0 0,-1-1 0 0 0,23-11-1 0 0,-33 14-361 0 0,36-18 301 0 0,0-1 0 0 0,-2-3 0 0 0,47-35 0 0 0,99-99-225 0 0,-135 111-199 0 0,47-60 0 0 0,-69 71-16 0 0,-2 0 0 0 0,38-69 0 0 0,-63 103-17 0 0,14-27 0 0 0,16-42 0 0 0,-28 62 0 0 0,-1 1 0 0 0,1-1 0 0 0,-1 0 0 0 0,-1 1 0 0 0,1-1 0 0 0,-2 0 0 0 0,1 0 0 0 0,-1 0 0 0 0,-1 0 0 0 0,-1-11 0 0 0,2 18 3 0 0,0-1-1 0 0,-1 1 1 0 0,1 0 0 0 0,-1 0-1 0 0,0 0 1 0 0,0 0-1 0 0,0 0 1 0 0,0 0 0 0 0,0 0-1 0 0,0 0 1 0 0,0 0-1 0 0,-1 1 1 0 0,1-1 0 0 0,-1 0-1 0 0,1 1 1 0 0,-1-1 0 0 0,1 1-1 0 0,-1-1 1 0 0,0 1-1 0 0,0 0 1 0 0,0 0 0 0 0,0 0-1 0 0,0 0 1 0 0,0 0-1 0 0,-3-1 1 0 0,1 2 2 0 0,0-1 0 0 0,0 1 0 0 0,0 0 0 0 0,0 0-1 0 0,0 0 1 0 0,1 1 0 0 0,-1-1 0 0 0,0 1 0 0 0,0 0 0 0 0,0 0 0 0 0,0 1-1 0 0,1-1 1 0 0,-7 4 0 0 0,1 0-5 0 0,0 1 0 0 0,0 0 0 0 0,1 0 0 0 0,0 1 0 0 0,0 0 0 0 0,1 1 0 0 0,-1 0 0 0 0,-7 11 0 0 0,-44 75 0 0 0,54-87 0 0 0,-18 35 37 0 0,2 2-1 0 0,2 1 1 0 0,1 0 0 0 0,-14 62-1 0 0,19-49 220 0 0,2 1-1 0 0,3 0 0 0 0,-1 68 0 0 0,8-102-171 0 0,4 33 0 0 0,-2-51-71 0 0,0 0 0 0 0,0 0 0 0 0,1 0 0 0 0,0-1 0 0 0,0 1 0 0 0,0 0 0 0 0,1-1 0 0 0,0 0-1 0 0,7 11 1 0 0,-10-16-12 0 0,1 0 0 0 0,0 0 0 0 0,0 0-1 0 0,0 0 1 0 0,0-1 0 0 0,-1 1-1 0 0,1 0 1 0 0,0 0 0 0 0,1-1-1 0 0,-1 1 1 0 0,0 0 0 0 0,0-1 0 0 0,0 1-1 0 0,0-1 1 0 0,0 1 0 0 0,1-1-1 0 0,-1 0 1 0 0,0 0 0 0 0,0 1 0 0 0,3-1-1 0 0,-2 0-1 0 0,1-1 0 0 0,-1 1 0 0 0,0-1 0 0 0,0 1 0 0 0,1-1 0 0 0,-1 0 1 0 0,0 0-1 0 0,0 0 0 0 0,0 0 0 0 0,3-2 0 0 0,3-4-36 0 0,0 1 0 0 0,-1-1 0 0 0,0 0 0 0 0,7-10 0 0 0,41-59-332 0 0,-36 47 184 0 0,33-38-1 0 0,-43 59 173 0 0,0 4 28 0 0,-7 5-5 0 0,0-1 1 0 0,-1 1-1 0 0,1 0 1 0 0,0 0-1 0 0,0 0 1 0 0,0 0-1 0 0,-1 0 1 0 0,1 0-1 0 0,-1 0 1 0 0,1 1-1 0 0,-1-1 1 0 0,1 0-1 0 0,-1 1 1 0 0,0-1-1 0 0,1 1 1 0 0,-1 0-1 0 0,0-1 1 0 0,1 3-1 0 0,16 35 223 0 0,-18-39-232 0 0,15 38 189 0 0,-6-12-17 0 0,19 36 0 0 0,-24-56-225 0 0,-1 1 0 0 0,1-1 0 0 0,0 0 0 0 0,1-1 1 0 0,0 1-1 0 0,-1-1 0 0 0,2 0 0 0 0,-1 0 0 0 0,1 0 0 0 0,9 6 0 0 0,-13-10-152 0 0,0 0-1 0 0,0 0 1 0 0,0-1-1 0 0,1 1 1 0 0,-1 0-1 0 0,0-1 1 0 0,1 1-1 0 0,-1-1 1 0 0,0 0 0 0 0,1 0-1 0 0,-1 0 1 0 0,0 0-1 0 0,1 0 1 0 0,-1-1-1 0 0,0 1 1 0 0,1-1-1 0 0,-1 1 1 0 0,4-2-1 0 0,6-3-1539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2.215"/>
    </inkml:context>
    <inkml:brush xml:id="br0">
      <inkml:brushProperty name="width" value="0.05" units="cm"/>
      <inkml:brushProperty name="height" value="0.05" units="cm"/>
      <inkml:brushProperty name="color" value="#E71224"/>
    </inkml:brush>
  </inkml:definitions>
  <inkml:trace contextRef="#ctx0" brushRef="#br0">124 31 13591 0 0,'0'0'2667'0'0,"-1"1"-1327"0"0,-5 0-484 0 0,1 2 1 0 0,0-1-1 0 0,0 1 0 0 0,0 0 1 0 0,0 0-1 0 0,1 0 0 0 0,-9 8 1 0 0,7-5-346 0 0,0 1 1 0 0,0 0 0 0 0,1 0 0 0 0,-8 13 0 0 0,7-9-298 0 0,0 1 1 0 0,1 0-1 0 0,0 1 1 0 0,1-1 0 0 0,0 1-1 0 0,-3 25 1 0 0,6-32-185 0 0,0 0 0 0 0,1 1 1 0 0,0-1-1 0 0,1 0 1 0 0,-1 0-1 0 0,1 0 0 0 0,0 0 1 0 0,0 0-1 0 0,1 0 0 0 0,0 0 1 0 0,0 0-1 0 0,0 0 1 0 0,1-1-1 0 0,4 8 0 0 0,-5-10-31 0 0,1 1 0 0 0,0-1-1 0 0,0 0 1 0 0,0 0-1 0 0,0 0 1 0 0,1 0 0 0 0,-1-1-1 0 0,1 1 1 0 0,-1-1 0 0 0,1 0-1 0 0,0 0 1 0 0,0 0-1 0 0,0-1 1 0 0,0 1 0 0 0,0-1-1 0 0,0 0 1 0 0,1 0 0 0 0,-1 0-1 0 0,0-1 1 0 0,1 0-1 0 0,4 0 1 0 0,1 0-123 0 0,0-1 0 0 0,0 0 0 0 0,-1 0 0 0 0,1-2-1 0 0,0 1 1 0 0,-1-1 0 0 0,1 0 0 0 0,-1-1 0 0 0,0 0 0 0 0,0-1 0 0 0,-1 1 0 0 0,1-2-1 0 0,-1 1 1 0 0,0-1 0 0 0,0-1 0 0 0,-1 1 0 0 0,0-1 0 0 0,0 0 0 0 0,-1-1 0 0 0,8-11-1 0 0,-11 14 80 0 0,0-1-1 0 0,-1 0 0 0 0,0 1 0 0 0,0-1 0 0 0,0 0 0 0 0,-1 0 0 0 0,0 0 1 0 0,0 0-1 0 0,-1 0 0 0 0,0-1 0 0 0,0 1 0 0 0,0 0 0 0 0,-2-11 0 0 0,-2 0 89 0 0,0 0-1 0 0,-1 1 0 0 0,-11-28 0 0 0,14 40-2 0 0,0 0 0 0 0,0 0-1 0 0,-1 0 1 0 0,1 0 0 0 0,-1 1 0 0 0,0-1 0 0 0,0 1-1 0 0,0 0 1 0 0,0-1 0 0 0,0 2 0 0 0,-1-1-1 0 0,1 0 1 0 0,-7-3 0 0 0,4 3 47 0 0,0 0 0 0 0,0 1-1 0 0,0 0 1 0 0,0 0 0 0 0,0 1 0 0 0,0 0-1 0 0,-1 0 1 0 0,-10 0 0 0 0,1 1-57 0 0,1 1 1 0 0,-1 1-1 0 0,0 1 1 0 0,1 0-1 0 0,0 1 0 0 0,-28 11 1 0 0,42-15-370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2.581"/>
    </inkml:context>
    <inkml:brush xml:id="br0">
      <inkml:brushProperty name="width" value="0.05" units="cm"/>
      <inkml:brushProperty name="height" value="0.05" units="cm"/>
      <inkml:brushProperty name="color" value="#E71224"/>
    </inkml:brush>
  </inkml:definitions>
  <inkml:trace contextRef="#ctx0" brushRef="#br0">81 1 21767 0 0,'0'0'1972'0'0,"-1"2"-1623"0"0,-16 89 1863 0 0,6-31-913 0 0,6-32-868 0 0,-28 145 1003 0 0,27-128-1277 0 0,0 86 1 0 0,6-78-160 0 0,-1-29-65 0 0,1 1 1 0 0,1 0-1 0 0,9 42 0 0 0,-6-48-211 0 0,-4-14 30 0 0,1 1 0 0 0,0-1 1 0 0,1 1-1 0 0,-1-1 0 0 0,1 0 0 0 0,0 1 0 0 0,1-1 0 0 0,-1 0 0 0 0,1 0 0 0 0,0-1 0 0 0,0 1 1 0 0,0 0-1 0 0,5 4 0 0 0,8 3-1171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3.167"/>
    </inkml:context>
    <inkml:brush xml:id="br0">
      <inkml:brushProperty name="width" value="0.05" units="cm"/>
      <inkml:brushProperty name="height" value="0.05" units="cm"/>
      <inkml:brushProperty name="color" value="#E71224"/>
    </inkml:brush>
  </inkml:definitions>
  <inkml:trace contextRef="#ctx0" brushRef="#br0">488 681 9215 0 0,'-30'-18'745'0'0,"24"14"-222"0"0,0 0 1 0 0,0 0-1 0 0,-10-3 1 0 0,1 2 1436 0 0,1 0-1 0 0,-1 1 1 0 0,-1 1 0 0 0,-22-2 0 0 0,24 4-1271 0 0,0 1 1 0 0,-1 1-1 0 0,1 0 0 0 0,-28 5 1 0 0,32-3-583 0 0,-1 0-1 0 0,0 0 1 0 0,1 1 0 0 0,0 1-1 0 0,0-1 1 0 0,0 1 0 0 0,1 1-1 0 0,-1 0 1 0 0,1 1 0 0 0,1-1 0 0 0,-1 2-1 0 0,1-1 1 0 0,0 1 0 0 0,1 0-1 0 0,-13 18 1 0 0,10-9 69 0 0,0 0-1 0 0,1 1 1 0 0,1 0-1 0 0,1 0 1 0 0,-7 25-1 0 0,12-35-144 0 0,0 0 0 0 0,0 0-1 0 0,1 0 1 0 0,0 0 0 0 0,1 0-1 0 0,-1 0 1 0 0,2 0 0 0 0,-1 0-1 0 0,1 0 1 0 0,0-1 0 0 0,1 1-1 0 0,0 0 1 0 0,0 0 0 0 0,1-1-1 0 0,6 14 1 0 0,-7-18-31 0 0,0 0 0 0 0,0-1 0 0 0,1 1 0 0 0,-1-1 1 0 0,1 1-1 0 0,-1-1 0 0 0,1 0 0 0 0,0 0 0 0 0,0 0 0 0 0,0 0 0 0 0,0-1 0 0 0,0 1 0 0 0,1-1 1 0 0,-1 0-1 0 0,0 0 0 0 0,1 0 0 0 0,-1 0 0 0 0,0 0 0 0 0,1-1 0 0 0,-1 0 0 0 0,1 0 0 0 0,0 0 0 0 0,-1 0 1 0 0,6-1-1 0 0,1 0-23 0 0,0-1-1 0 0,0 0 1 0 0,0 0 0 0 0,0-1 0 0 0,0-1 0 0 0,-1 0 0 0 0,11-5-1 0 0,-3-1-79 0 0,-1-1-1 0 0,0-1 0 0 0,-1 0 1 0 0,0 0-1 0 0,-1-2 0 0 0,14-16 0 0 0,-2-3-417 0 0,39-63-1 0 0,-48 67 291 0 0,-2-1-1 0 0,15-41 0 0 0,14-67-149 0 0,-17 39 283 0 0,17-136 0 0 0,-32 87 837 0 0,-12 145-646 0 0,0 0 0 0 0,0-1 0 0 0,-1 1 0 0 0,1 0 0 0 0,-1-1 0 0 0,0 1 0 0 0,0 0 0 0 0,-1-4 0 0 0,1 6 467 0 0,0 2-493 0 0,0 1 0 0 0,0-1 0 0 0,0 1 0 0 0,0-1 0 0 0,0 1 0 0 0,0 0 0 0 0,0-1 1 0 0,0 1-1 0 0,0 0 0 0 0,1 0 0 0 0,-1 3 0 0 0,1-5-64 0 0,-6 26 201 0 0,2 0 1 0 0,0 0-1 0 0,2 1 1 0 0,1 33-1 0 0,1-28-107 0 0,-1 96 103 0 0,6-1 1 0 0,25 151-1 0 0,-27-257-200 0 0,0 0 0 0 0,2 0 0 0 0,1 0 0 0 0,0-1 0 0 0,11 22 0 0 0,-17-41-11 0 0,1 0 1 0 0,-1 0-1 0 0,1 0 0 0 0,-1 0 1 0 0,1 0-1 0 0,0 0 0 0 0,-1 0 0 0 0,1 0 1 0 0,0 0-1 0 0,0 0 0 0 0,0 0 1 0 0,0-1-1 0 0,-1 1 0 0 0,1 0 1 0 0,0-1-1 0 0,0 1 0 0 0,0-1 0 0 0,1 1 1 0 0,-1-1-1 0 0,0 1 0 0 0,0-1 1 0 0,0 0-1 0 0,0 0 0 0 0,0 1 1 0 0,0-1-1 0 0,1 0 0 0 0,-1 0 0 0 0,0 0 1 0 0,0 0-1 0 0,0 0 0 0 0,0 0 1 0 0,0-1-1 0 0,1 1 0 0 0,-1 0 1 0 0,0-1-1 0 0,0 1 0 0 0,0 0 0 0 0,0-1 1 0 0,1 0-1 0 0,5-3-134 0 0,-1-1 1 0 0,0 1-1 0 0,0-1 0 0 0,0 0 1 0 0,5-7-1 0 0,-2 3-43 0 0,97-87-1589 0 0,-83 78 1471 0 0,0 2-1 0 0,1 0 0 0 0,26-13 0 0 0,-43 25 277 0 0,1 1 1 0 0,-1 0-1 0 0,1 1 0 0 0,0-1 0 0 0,0 2 1 0 0,-1-1-1 0 0,1 1 0 0 0,0 0 1 0 0,0 1-1 0 0,1 0 0 0 0,-1 0 0 0 0,10 2 1 0 0,-13-1 58 0 0,0 0 1 0 0,0 0-1 0 0,0 0 1 0 0,-1 1-1 0 0,1 0 1 0 0,-1 0-1 0 0,1 0 1 0 0,-1 1-1 0 0,0 0 1 0 0,1-1-1 0 0,-1 1 1 0 0,-1 1-1 0 0,1-1 1 0 0,0 1-1 0 0,-1-1 1 0 0,0 1-1 0 0,0 0 1 0 0,0 0-1 0 0,0 0 1 0 0,4 9-1 0 0,-3-3 151 0 0,-1-1-1 0 0,0 1 0 0 0,-1-1 1 0 0,0 1-1 0 0,0 0 0 0 0,-1 0 1 0 0,0 0-1 0 0,-1 0 0 0 0,0 0 1 0 0,-3 17-1 0 0,1-15 21 0 0,0 0 0 0 0,-1 1-1 0 0,-1-1 1 0 0,0-1 0 0 0,0 1 0 0 0,-1-1 0 0 0,-1 1-1 0 0,-8 12 1 0 0,11-19-152 0 0,-1 0 0 0 0,0-1-1 0 0,-1 1 1 0 0,1-1 0 0 0,-1 0 0 0 0,0 0-1 0 0,0 0 1 0 0,0-1 0 0 0,0 1 0 0 0,-1-1 0 0 0,1 0-1 0 0,-1-1 1 0 0,0 0 0 0 0,0 0 0 0 0,-11 3-1 0 0,10-4-20 0 0,0 0 1 0 0,0 0-1 0 0,0-1 0 0 0,-1 0 0 0 0,1 0 0 0 0,0 0 0 0 0,0-1 0 0 0,0 0 0 0 0,0-1 0 0 0,0 1 0 0 0,0-2 0 0 0,0 1 0 0 0,-10-5 0 0 0,4-1-316 0 0,-1-1 0 0 0,2 0 0 0 0,-1-1 0 0 0,1-1 0 0 0,1 1 0 0 0,0-2 0 0 0,-12-14 0 0 0,10 9-938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5.441"/>
    </inkml:context>
    <inkml:brush xml:id="br0">
      <inkml:brushProperty name="width" value="0.05" units="cm"/>
      <inkml:brushProperty name="height" value="0.05" units="cm"/>
      <inkml:brushProperty name="color" value="#E71224"/>
    </inkml:brush>
  </inkml:definitions>
  <inkml:trace contextRef="#ctx0" brushRef="#br0">86 48 9671 0 0,'0'0'748'0'0,"0"1"-194"0"0,5 21 3857 0 0,0 4-912 0 0,3 31 0 0 0,-5-4-1581 0 0,-3 1 1 0 0,-11 92 0 0 0,8-120-1722 0 0,2-17-109 0 0,0 1 0 0 0,0 0 0 0 0,-1 0 0 0 0,0 0 0 0 0,-1-1 0 0 0,-4 11 0 0 0,7-19-8 0 0,-1-1-69 0 0,-1 0-1 0 0,1 0 0 0 0,0 0 1 0 0,0 1-1 0 0,0-2 1 0 0,0 1-1 0 0,0 0 1 0 0,0 0-1 0 0,0 0 1 0 0,-1 0-1 0 0,1-1 1 0 0,0 1-1 0 0,-1-1 1 0 0,-1-1-13 0 0,-1 0 0 0 0,2-1 1 0 0,-1 1-1 0 0,0-1 0 0 0,0 0 1 0 0,1 0-1 0 0,-1 0 0 0 0,1 0 1 0 0,0 0-1 0 0,-3-5 0 0 0,1 1-74 0 0,0-1 0 0 0,1 0 0 0 0,-4-13 0 0 0,4 8-35 0 0,0-1-1 0 0,2 1 1 0 0,0-1 0 0 0,0 0 0 0 0,1 1-1 0 0,1-1 1 0 0,0 1 0 0 0,1-1-1 0 0,1 1 1 0 0,0 0 0 0 0,0-1-1 0 0,2 1 1 0 0,-1 1 0 0 0,2-1 0 0 0,0 1-1 0 0,0 0 1 0 0,1 0 0 0 0,10-12-1 0 0,-14 19 106 0 0,1 0 0 0 0,0 1 0 0 0,0 0 0 0 0,1 0 0 0 0,-1 0 0 0 0,1 0 0 0 0,0 1-1 0 0,0-1 1 0 0,0 1 0 0 0,0 1 0 0 0,0-1 0 0 0,1 1 0 0 0,0 0 0 0 0,-1 0 0 0 0,1 0-1 0 0,0 1 1 0 0,0 0 0 0 0,9-1 0 0 0,-5 2 87 0 0,1 1 0 0 0,0 0-1 0 0,0 0 1 0 0,-1 1 0 0 0,1 0-1 0 0,-1 1 1 0 0,0 1 0 0 0,1-1-1 0 0,12 8 1 0 0,1 0 124 0 0,-2 1-20 0 0,35 11 0 0 0,-50-21-179 0 0,0 0 0 0 0,0 0-1 0 0,0 0 1 0 0,0-1 0 0 0,1-1-1 0 0,-1 1 1 0 0,0-1 0 0 0,0 0-1 0 0,13-2 1 0 0,-8-1-40 0 0,1 0 0 0 0,-1-1 1 0 0,0 0-1 0 0,0 0 0 0 0,0-1 0 0 0,21-13 0 0 0,-30 15 27 0 0,1 1-1 0 0,0-1 1 0 0,-1 0-1 0 0,1 0 1 0 0,-1 0-1 0 0,0-1 1 0 0,0 1-1 0 0,0-1 1 0 0,-1 1-1 0 0,1-1 1 0 0,-1 0-1 0 0,0 0 1 0 0,0 0-1 0 0,0 0 0 0 0,-1 0 1 0 0,1-1-1 0 0,-1 1 1 0 0,0 0-1 0 0,0-1 1 0 0,-1 1-1 0 0,1-1 1 0 0,-1 1-1 0 0,0-6 1 0 0,0 8 28 0 0,-1-1-1 0 0,1 1 1 0 0,0 0 0 0 0,-1-1 0 0 0,0 1 0 0 0,1 0 0 0 0,-1-1 0 0 0,0 1-1 0 0,0 0 1 0 0,0 0 0 0 0,-1 0 0 0 0,1 0 0 0 0,-1 0 0 0 0,1 0 0 0 0,-1 0-1 0 0,1 0 1 0 0,-4-2 0 0 0,2 2 43 0 0,-1-1 0 0 0,1 2 0 0 0,0-1 0 0 0,-1 0-1 0 0,1 1 1 0 0,-1-1 0 0 0,0 1 0 0 0,1 0 0 0 0,-1 0 0 0 0,-6 0 0 0 0,3 0 24 0 0,1 1 0 0 0,-1 0 0 0 0,0 0 1 0 0,0 1-1 0 0,1 0 0 0 0,-1 0 1 0 0,0 0-1 0 0,1 1 0 0 0,-1 0 0 0 0,1 0 1 0 0,0 1-1 0 0,-10 5 0 0 0,6-1-47 0 0,2 0 0 0 0,-1 1 1 0 0,1 0-1 0 0,0 0 0 0 0,1 1 0 0 0,0 0 1 0 0,0 0-1 0 0,1 1 0 0 0,-6 11 0 0 0,-3 10 12 0 0,-19 58-1 0 0,27-71-48 0 0,2 1-1 0 0,1 0 1 0 0,0 0-1 0 0,-2 27 1 0 0,6-38-10 0 0,0 1 1 0 0,0 0-1 0 0,1 0 1 0 0,0-1-1 0 0,0 1 0 0 0,1 0 1 0 0,0-1-1 0 0,0 0 1 0 0,1 1-1 0 0,0-1 1 0 0,1 0-1 0 0,4 8 1 0 0,-5-13-54 0 0,-1 1 0 0 0,1-1 0 0 0,0 0 0 0 0,0 1 0 0 0,0-1 0 0 0,0-1 0 0 0,1 1 0 0 0,-1 0 0 0 0,1-1 0 0 0,0 0 0 0 0,0 0 0 0 0,0 0 0 0 0,0 0 0 0 0,0 0 0 0 0,0-1 0 0 0,0 0 0 0 0,0 0 0 0 0,1 0-1 0 0,-1 0 1 0 0,0-1 0 0 0,1 0 0 0 0,6 0 0 0 0,0 0-740 0 0,-1-1-1 0 0,1-1 0 0 0,12-2 0 0 0,27-12-7546 0 0,-27 8 810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5.973"/>
    </inkml:context>
    <inkml:brush xml:id="br0">
      <inkml:brushProperty name="width" value="0.05" units="cm"/>
      <inkml:brushProperty name="height" value="0.05" units="cm"/>
      <inkml:brushProperty name="color" value="#E71224"/>
    </inkml:brush>
  </inkml:definitions>
  <inkml:trace contextRef="#ctx0" brushRef="#br0">0 33 10591 0 0,'0'0'4995'0'0,"3"11"309"0"0,4 15-3294 0 0,-1 1-1 0 0,3 38 1 0 0,-8-45-1539 0 0,0-1 0 0 0,-1 0 0 0 0,-1 0 0 0 0,-6 27 0 0 0,5-31-342 0 0,-2 8 106 0 0,3-22-106 0 0,2-21-65 0 0,8-16-299 0 0,1 0 0 0 0,2 0 0 0 0,1 2 0 0 0,2-1 0 0 0,28-47-1 0 0,-39 76 202 0 0,-1 1 0 0 0,2-1 0 0 0,-1 1 0 0 0,8-8 0 0 0,-3 6 23 0 0,-1 4 30 0 0,-7 3-11 0 0,0 0 0 0 0,-1 0 0 0 0,1 0 0 0 0,-1 0 1 0 0,1 0-1 0 0,0 1 0 0 0,-1-1 0 0 0,1 0 0 0 0,-1 0 1 0 0,1 0-1 0 0,0 1 0 0 0,-1-1 0 0 0,1 0 0 0 0,-1 1 1 0 0,1-1-1 0 0,-1 0 0 0 0,1 1 0 0 0,-1-1 0 0 0,1 1 0 0 0,0 0 18 0 0,4 3 26 0 0,0-1 0 0 0,-1 1 0 0 0,0 0 0 0 0,0 0 0 0 0,0 0 0 0 0,0 1 0 0 0,-1-1 0 0 0,1 1 0 0 0,4 8 0 0 0,1 7 102 0 0,10 25 0 0 0,-7-15-65 0 0,2 2-78 0 0,-7-24-11 0 0,6 3 0 0 0,-8-11 0 0 0,-2 1 0 0 0,1-1-8 0 0,0 1 0 0 0,0-1 0 0 0,0 0 0 0 0,0 0 1 0 0,0 0-1 0 0,0 0 0 0 0,0-1 0 0 0,0 0 0 0 0,0 1 0 0 0,0-1 0 0 0,0-1 0 0 0,-1 1 0 0 0,1-1 0 0 0,4-2 0 0 0,5-2-165 0 0,-1-2-1 0 0,19-14 0 0 0,-21 14 51 0 0,-1-1 0 0 0,0 0 1 0 0,12-17-1 0 0,-14 16 52 0 0,1 0 1 0 0,0 1-1 0 0,17-14 1 0 0,-25 22 89 0 0,1 1 0 0 0,-1 0 1 0 0,1-1-1 0 0,0 1 1 0 0,-1-1-1 0 0,1 1 0 0 0,0 0 1 0 0,0-1-1 0 0,-1 1 0 0 0,1 0 1 0 0,0 0-1 0 0,0 0 1 0 0,-1 0-1 0 0,1 0 0 0 0,0-1 1 0 0,0 1-1 0 0,0 1 0 0 0,-1-1 1 0 0,1 0-1 0 0,0 0 1 0 0,0 0-1 0 0,-1 0 0 0 0,1 0 1 0 0,1 1-1 0 0,0 0 22 0 0,0 0 0 0 0,-1 0 0 0 0,1 1-1 0 0,0-1 1 0 0,-1 0 0 0 0,1 1 0 0 0,-1-1 0 0 0,0 1 0 0 0,2 2 0 0 0,2 3 79 0 0,-1 0 0 0 0,0 0 0 0 0,5 15 0 0 0,6 31 105 0 0,-12-41-215 0 0,0 0 0 0 0,0-1 0 0 0,1 1 1 0 0,1-1-1 0 0,0 1 0 0 0,11 17 0 0 0,-12-25-223 0 0,-1-1 0 0 0,1 1 0 0 0,0-1 1 0 0,0 0-1 0 0,0 0 0 0 0,0 0 0 0 0,1-1 0 0 0,-1 1 0 0 0,1-1 0 0 0,-1 0 0 0 0,1 0 0 0 0,0-1 1 0 0,0 1-1 0 0,0-1 0 0 0,0 0 0 0 0,0-1 0 0 0,9 1 0 0 0,8 0-1363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6.494"/>
    </inkml:context>
    <inkml:brush xml:id="br0">
      <inkml:brushProperty name="width" value="0.05" units="cm"/>
      <inkml:brushProperty name="height" value="0.05" units="cm"/>
      <inkml:brushProperty name="color" value="#E71224"/>
    </inkml:brush>
  </inkml:definitions>
  <inkml:trace contextRef="#ctx0" brushRef="#br0">354 95 11055 0 0,'0'0'506'0'0,"-5"-6"168"0"0,0-1 843 0 0,-1 0 1 0 0,0 1-1 0 0,0 0 0 0 0,0 0 0 0 0,-1 1 0 0 0,-12-9 0 0 0,-20-5 3495 0 0,10 8-4817 0 0,24 9-120 0 0,-1 0 0 0 0,1 1 1 0 0,-1 0-1 0 0,1 0 0 0 0,-1 1 1 0 0,1 0-1 0 0,-1-1 0 0 0,0 2 1 0 0,1-1-1 0 0,-1 1 0 0 0,1 0 1 0 0,-1 0-1 0 0,1 0 0 0 0,-1 1 1 0 0,1 0-1 0 0,0 0 0 0 0,0 0 1 0 0,0 1-1 0 0,0 0 0 0 0,0 0 1 0 0,0 0-1 0 0,1 0 0 0 0,-1 1 1 0 0,1 0-1 0 0,0 0 0 0 0,0 0 1 0 0,1 0-1 0 0,-1 0 0 0 0,-4 10 1 0 0,-3 4-64 0 0,1 0 1 0 0,1 1-1 0 0,1 0 1 0 0,1 1-1 0 0,1 0 1 0 0,0 0-1 0 0,1 0 1 0 0,2 1 0 0 0,-3 33-1 0 0,6-48-15 0 0,0 0 1 0 0,0 0-1 0 0,1 0 1 0 0,-1 0-1 0 0,1-1 1 0 0,1 1-1 0 0,-1 0 0 0 0,1-1 1 0 0,0 1-1 0 0,0-1 1 0 0,5 8-1 0 0,-6-10-1 0 0,1-1 0 0 0,0 1 0 0 0,1 0 0 0 0,-1-1 0 0 0,0 0 0 0 0,1 1 0 0 0,-1-1 0 0 0,1 0 0 0 0,0 0 0 0 0,0 0 0 0 0,0-1-1 0 0,0 1 1 0 0,0-1 0 0 0,0 1 0 0 0,0-1 0 0 0,0 0 0 0 0,1 0 0 0 0,-1 0 0 0 0,0-1 0 0 0,7 1 0 0 0,-2-1-76 0 0,0-1-1 0 0,-1 0 0 0 0,1 0 1 0 0,-1 0-1 0 0,1-1 1 0 0,-1 0-1 0 0,0-1 1 0 0,1 0-1 0 0,-1 0 1 0 0,-1 0-1 0 0,1-1 1 0 0,0 0-1 0 0,-1 0 1 0 0,0-1-1 0 0,0 0 0 0 0,6-6 1 0 0,5-5-362 0 0,-2-1 0 0 0,0 0-1 0 0,-1-1 1 0 0,13-24 0 0 0,-12 17 144 0 0,-3-1 0 0 0,17-47 0 0 0,-12 29 2813 0 0,-15 45-2460 0 0,-1 0-1 0 0,0 1 1 0 0,1-1-1 0 0,-1 0 1 0 0,0 1 0 0 0,0-1-1 0 0,1 1 1 0 0,0 3-1 0 0,5 9 29 0 0,0 2 0 0 0,-2-1-1 0 0,1 1 1 0 0,-2 0 0 0 0,4 27 0 0 0,6 21 68 0 0,-10-51-149 0 0,0 1 0 0 0,1-1 0 0 0,12 21 0 0 0,-17-33-112 0 0,1 0 0 0 0,0 0-1 0 0,0 0 1 0 0,0 0 0 0 0,0 0 0 0 0,0 0-1 0 0,0 0 1 0 0,1-1 0 0 0,-1 1 0 0 0,0 0-1 0 0,0-1 1 0 0,1 1 0 0 0,-1-1 0 0 0,0 0-1 0 0,0 1 1 0 0,1-1 0 0 0,-1 0 0 0 0,1 0 0 0 0,-1 0-1 0 0,0 1 1 0 0,1-2 0 0 0,-1 1 0 0 0,0 0-1 0 0,1 0 1 0 0,-1 0 0 0 0,0-1 0 0 0,3 0-1 0 0,3-1-796 0 0,-1 0 0 0 0,1 0-1 0 0,9-6 1 0 0,-2 1-2726 0 0,0-2 0 0 0,16-12-1 0 0,-17 10-1550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7.041"/>
    </inkml:context>
    <inkml:brush xml:id="br0">
      <inkml:brushProperty name="width" value="0.05" units="cm"/>
      <inkml:brushProperty name="height" value="0.05" units="cm"/>
      <inkml:brushProperty name="color" value="#E71224"/>
    </inkml:brush>
  </inkml:definitions>
  <inkml:trace contextRef="#ctx0" brushRef="#br0">0 133 919 0 0,'5'-26'1107'0'0,"0"-3"4566"0"0,2-49 15107 0 0,-7 80-20477 0 0,-4 58 33 0 0,3 0 1 0 0,7 71 0 0 0,-2-56-298 0 0,-3-64-39 0 0,0-1 0 0 0,2 13 0 0 0,3-10-89 0 0,-1-11 22 0 0,-4-2 30 0 0,2 1-69 0 0,0-1-1 0 0,0 1 1 0 0,-1-1 0 0 0,1 1 0 0 0,0-1 0 0 0,0 0 0 0 0,0 0-1 0 0,0 0 1 0 0,0-1 0 0 0,-1 1 0 0 0,1-1 0 0 0,0 1 0 0 0,0-1 0 0 0,0 0-1 0 0,-1 0 1 0 0,1 0 0 0 0,-1 0 0 0 0,1-1 0 0 0,-1 1 0 0 0,1-1-1 0 0,3-3 1 0 0,2-1-457 0 0,1-1 0 0 0,-2 0 0 0 0,1-1 0 0 0,10-13 0 0 0,-16 19 444 0 0,21-29-781 0 0,2 1-1 0 0,0 1 1 0 0,33-27 0 0 0,-56 54 1052 0 0,-1 1 0 0 0,1 0 1 0 0,0 0-1 0 0,-1 0 0 0 0,1 0 0 0 0,0 0 0 0 0,0 0 0 0 0,-1 0 0 0 0,1 0 0 0 0,0 1 0 0 0,0-1 1 0 0,0 1-1 0 0,0-1 0 0 0,0 1 0 0 0,0 0 0 0 0,0 0 0 0 0,0 0 0 0 0,0 0 0 0 0,0 0 0 0 0,0 0 1 0 0,0 1-1 0 0,0-1 0 0 0,0 0 0 0 0,0 1 0 0 0,0 0 0 0 0,0 0 0 0 0,0-1 0 0 0,0 1 0 0 0,-1 0 0 0 0,1 0 1 0 0,0 1-1 0 0,-1-1 0 0 0,1 0 0 0 0,0 0 0 0 0,-1 1 0 0 0,2 1 0 0 0,5 6 159 0 0,-1 1-1 0 0,0-1 1 0 0,0 1-1 0 0,9 20 1 0 0,-12-24-156 0 0,5 13 114 0 0,-5-9-195 0 0,1 0 0 0 0,12 16 0 0 0,-17-25-74 0 0,1-1 1 0 0,-1 1-1 0 0,1-1 1 0 0,0 1-1 0 0,-1-1 1 0 0,1 1-1 0 0,0-1 1 0 0,-1 0-1 0 0,1 1 1 0 0,0-1-1 0 0,-1 0 0 0 0,1 1 1 0 0,0-1-1 0 0,0 0 1 0 0,-1 0-1 0 0,1 0 1 0 0,0 0-1 0 0,0 1 1 0 0,0-1-1 0 0,-1 0 1 0 0,1-1-1 0 0,0 1 1 0 0,0 0-1 0 0,-1 0 1 0 0,1 0-1 0 0,1-1 1 0 0,17-7-222 0 0,-10 1 39 0 0,0-1 1 0 0,-1-1-1 0 0,0 1 0 0 0,0-1 1 0 0,-1-1-1 0 0,0 1 0 0 0,9-18 1 0 0,-10 15-27 0 0,2 0 1 0 0,-1 1-1 0 0,2 0 1 0 0,17-18-1 0 0,-19 23 1552 0 0,-6 7-1287 0 0,-1-1 0 0 0,1 0 0 0 0,0 1 0 0 0,0-1 0 0 0,0 1 0 0 0,0 0 0 0 0,-1-1 0 0 0,1 1 0 0 0,0-1 0 0 0,0 1-1 0 0,-1 0 1 0 0,1 0 0 0 0,-1-1 0 0 0,1 1 0 0 0,0 2 0 0 0,8 12 357 0 0,5 17 129 0 0,-8-19-368 0 0,0 0-1 0 0,10 15 1 0 0,-14-24-160 0 0,1 0 0 0 0,0 0-1 0 0,0-1 1 0 0,0 1 0 0 0,1-1 0 0 0,-1 0 0 0 0,1 0 0 0 0,-1 0 0 0 0,1 0 0 0 0,9 3 0 0 0,-9-4-36 0 0,0 0 0 0 0,1 0 0 0 0,-1-1 0 0 0,1 1 1 0 0,-1-1-1 0 0,1 0 0 0 0,0-1 0 0 0,-1 1 0 0 0,1-1 0 0 0,0 0 0 0 0,0 0 0 0 0,-1-1 0 0 0,1 1 0 0 0,0-1 0 0 0,-1 0 1 0 0,1 0-1 0 0,6-3 0 0 0,2 0-307 0 0,-1 1-1235 0 0,-1-2-494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7.918"/>
    </inkml:context>
    <inkml:brush xml:id="br0">
      <inkml:brushProperty name="width" value="0.05" units="cm"/>
      <inkml:brushProperty name="height" value="0.05" units="cm"/>
      <inkml:brushProperty name="color" value="#E71224"/>
    </inkml:brush>
  </inkml:definitions>
  <inkml:trace contextRef="#ctx0" brushRef="#br0">438 615 12783 0 0,'0'-2'587'0'0,"-8"-37"321"0"0,8 31-13 0 0,0-1 0 0 0,-1 1 0 0 0,0-1 0 0 0,0 1 0 0 0,0-1 0 0 0,-4-8 0 0 0,4 14-644 0 0,0 1 1 0 0,0 0-1 0 0,0-1 0 0 0,-1 1 1 0 0,1 0-1 0 0,-1-1 0 0 0,1 1 1 0 0,-1 0-1 0 0,0 0 0 0 0,0 0 1 0 0,0 1-1 0 0,0-1 0 0 0,0 0 1 0 0,0 1-1 0 0,0-1 0 0 0,-1 1 1 0 0,1 0-1 0 0,0 0 0 0 0,-1 0 1 0 0,1 0-1 0 0,-1 0 0 0 0,0 0 1 0 0,-4 0-1 0 0,-6-1 54 0 0,-1 1-1 0 0,1 1 1 0 0,-1 0-1 0 0,1 0 0 0 0,-1 2 1 0 0,1-1-1 0 0,-17 6 1 0 0,10-2-141 0 0,1 1 0 0 0,0 1 0 0 0,1 1 0 0 0,-23 13 0 0 0,31-14-139 0 0,0-1 0 0 0,1 1 0 0 0,0 1 0 0 0,0 0 1 0 0,1 0-1 0 0,0 1 0 0 0,0 0 0 0 0,1 0 0 0 0,1 0 0 0 0,-11 20 0 0 0,13-21-10 0 0,0 0-1 0 0,0 1 1 0 0,1 0-1 0 0,0 0 1 0 0,0 0-1 0 0,1 0 1 0 0,0 0 0 0 0,1 1-1 0 0,0-1 1 0 0,1 0-1 0 0,0 1 1 0 0,0-1-1 0 0,3 18 1 0 0,-2-23-18 0 0,0-1-1 0 0,0 1 1 0 0,0-1-1 0 0,1 1 0 0 0,-1-1 1 0 0,1 0-1 0 0,-1 0 1 0 0,1 1-1 0 0,0-1 1 0 0,1-1-1 0 0,-1 1 1 0 0,0 0-1 0 0,1 0 1 0 0,-1-1-1 0 0,6 5 1 0 0,-4-5-8 0 0,0 0 1 0 0,0 0-1 0 0,0 0 0 0 0,0-1 1 0 0,1 1-1 0 0,-1-1 0 0 0,0 0 1 0 0,1 0-1 0 0,-1-1 0 0 0,0 1 1 0 0,8-1-1 0 0,-2-1-9 0 0,0 0-1 0 0,0 0 1 0 0,0-1 0 0 0,0 0-1 0 0,0-1 1 0 0,-1 0-1 0 0,1-1 1 0 0,-1 0 0 0 0,1 0-1 0 0,12-9 1 0 0,-6 1-88 0 0,0-1 0 0 0,0-1 0 0 0,-2 0 0 0 0,1-1 1 0 0,13-18-1 0 0,55-88-920 0 0,-82 121 1022 0 0,15-28-227 0 0,0-1 0 0 0,16-44 0 0 0,17-66 62 0 0,-46 130 170 0 0,60-200 246 0 0,-41 132 398 0 0,-16 60 50 0 0,-6 27 191 0 0,-1 6-949 0 0,-3 65 218 0 0,-4-1 0 0 0,-18 82 0 0 0,16-111-144 0 0,-44 306-94 0 0,54-351 4 0 0,-3 50-738 0 0,3-50-160 0 0,1-1 0 0 0,0 0 0 0 0,0 1 0 0 0,3 8 0 0 0,0-4-8001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8.518"/>
    </inkml:context>
    <inkml:brush xml:id="br0">
      <inkml:brushProperty name="width" value="0.05" units="cm"/>
      <inkml:brushProperty name="height" value="0.05" units="cm"/>
      <inkml:brushProperty name="color" value="#E71224"/>
    </inkml:brush>
  </inkml:definitions>
  <inkml:trace contextRef="#ctx0" brushRef="#br0">0 292 919 0 0,'1'-5'915'0'0,"1"0"-1"0"0,0-1 0 0 0,-1 1 0 0 0,2 0 0 0 0,-1 0 0 0 0,1 0 0 0 0,-1 1 0 0 0,1-1 0 0 0,1 0 0 0 0,-1 1 0 0 0,1 0 0 0 0,-1 0 0 0 0,1 0 0 0 0,0 0 0 0 0,1 1 0 0 0,-1-1 0 0 0,9-4 0 0 0,5-1 703 0 0,0 0 0 0 0,1 2 0 0 0,31-9 0 0 0,-1-1-2101 0 0,-6 2 787 0 0,-1-3-1 0 0,65-36 0 0 0,-105 53-294 0 0,0-1-1 0 0,0 1 1 0 0,0 0-1 0 0,0-1 1 0 0,0 1 0 0 0,0-1-1 0 0,-1 0 1 0 0,1 0-1 0 0,-1 0 1 0 0,1 1 0 0 0,-1-2-1 0 0,0 1 1 0 0,1 0-1 0 0,-1 0 1 0 0,1-3-1 0 0,-2 4 21 0 0,-1 1-1 0 0,1-1 1 0 0,0 1-1 0 0,0-1 1 0 0,0 0-1 0 0,-1 1 1 0 0,1-1-1 0 0,0 1 1 0 0,-1-1-1 0 0,1 1 1 0 0,0-1-1 0 0,-1 1 0 0 0,1-1 1 0 0,-1 1-1 0 0,1-1 1 0 0,-1 1-1 0 0,1-1 1 0 0,-1 1-1 0 0,1 0 1 0 0,-1-1-1 0 0,0 1 1 0 0,1 0-1 0 0,-1-1 1 0 0,1 1-1 0 0,-1 0 1 0 0,0 0-1 0 0,0 0 0 0 0,0-1 12 0 0,-3 0 107 0 0,0 0 0 0 0,0 1 0 0 0,0-1 0 0 0,-1 0 0 0 0,1 1 0 0 0,0 0 0 0 0,0 0 0 0 0,0 1 0 0 0,-1-1 0 0 0,1 1 0 0 0,0 0 0 0 0,-8 2 0 0 0,0 1 88 0 0,1 1 1 0 0,0 0 0 0 0,-13 8-1 0 0,8-3-18 0 0,1 0 0 0 0,0 2-1 0 0,0-1 1 0 0,1 2-1 0 0,-23 27 1 0 0,29-31-155 0 0,1 1 0 0 0,0 0 0 0 0,0 1-1 0 0,1 0 1 0 0,1 0 0 0 0,0 0 0 0 0,0 1 0 0 0,1 0 0 0 0,-5 22 0 0 0,8-28-60 0 0,0 1 1 0 0,1 0-1 0 0,0 0 1 0 0,0-1-1 0 0,0 1 0 0 0,1 0 1 0 0,0-1-1 0 0,0 1 1 0 0,1-1-1 0 0,0 1 0 0 0,0-1 1 0 0,0 1-1 0 0,1-1 0 0 0,5 9 1 0 0,-5-11-21 0 0,-1 0 0 0 0,1 0 1 0 0,1 0-1 0 0,-1-1 0 0 0,0 0 0 0 0,1 1 0 0 0,0-1 1 0 0,0 0-1 0 0,0-1 0 0 0,0 1 0 0 0,0-1 1 0 0,1 1-1 0 0,-1-1 0 0 0,0-1 0 0 0,1 1 1 0 0,0-1-1 0 0,-1 1 0 0 0,1-1 0 0 0,0-1 0 0 0,9 1 1 0 0,3-1-221 0 0,0-2 0 0 0,0 0 1 0 0,0-1-1 0 0,0 0 0 0 0,16-7 1 0 0,37-6-844 0 0,-61 14 939 0 0,1 1 0 0 0,-1 0 0 0 0,1 1 1 0 0,-1 0-1 0 0,14 2 0 0 0,-17 0 218 0 0,0-1 0 0 0,-1 1 0 0 0,1 0 0 0 0,0 0 0 0 0,-1 1-1 0 0,0 0 1 0 0,1 0 0 0 0,-1 0 0 0 0,0 0 0 0 0,0 1 0 0 0,-1 0 0 0 0,1 0 0 0 0,-1 0 0 0 0,0 1-1 0 0,0-1 1 0 0,0 1 0 0 0,4 8 0 0 0,-7-11 173 0 0,1 0-8 0 0,10 16 1152 0 0,-4-25-1235 0 0,-5 3-131 0 0,-1 1-1 0 0,1-1 1 0 0,-1 1-1 0 0,0-1 1 0 0,0 0-1 0 0,-1 0 0 0 0,3-7 1 0 0,6-33 47 0 0,-5 21-31 0 0,9-44-21 0 0,8-29 32 0 0,-18 82-52 0 0,1 1-1 0 0,0 0 0 0 0,1 0 0 0 0,0 0 1 0 0,10-12-1 0 0,-9 14-37 0 0,1 1-1 0 0,1-1 1 0 0,-1 2 0 0 0,2-1-1 0 0,-1 1 1 0 0,2 1 0 0 0,-1 0-1 0 0,1 0 1 0 0,0 1 0 0 0,0 0-1 0 0,18-7 1 0 0,-25 13-136 0 0,0-1 1 0 0,0 1-1 0 0,0 0 0 0 0,0 1 0 0 0,0-1 1 0 0,1 1-1 0 0,-1-1 0 0 0,8 2 0 0 0,-8-1-768 0 0,1 1 0 0 0,0 0 0 0 0,0 0 0 0 0,5 2 0 0 0,2 1-703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48.871"/>
    </inkml:context>
    <inkml:brush xml:id="br0">
      <inkml:brushProperty name="width" value="0.05" units="cm"/>
      <inkml:brushProperty name="height" value="0.05" units="cm"/>
      <inkml:brushProperty name="color" value="#E71224"/>
    </inkml:brush>
  </inkml:definitions>
  <inkml:trace contextRef="#ctx0" brushRef="#br0">12 15 20271 0 0,'-12'-8'6936'0'0,"19"1"-9448"0"0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59.133"/>
    </inkml:context>
    <inkml:brush xml:id="br0">
      <inkml:brushProperty name="width" value="0.05" units="cm"/>
      <inkml:brushProperty name="height" value="0.05" units="cm"/>
      <inkml:brushProperty name="color" value="#333333"/>
    </inkml:brush>
  </inkml:definitions>
  <inkml:trace contextRef="#ctx0" brushRef="#br0">47 0 18343 0 0,'0'0'414'0'0,"2"1"56"0"0,9 5 270 0 0,-8-4-697 0 0,0-1-1 0 0,0 1 1 0 0,1 0 0 0 0,-2 0-1 0 0,1 1 1 0 0,0-1 0 0 0,0 0-1 0 0,2 4 1 0 0,0 1 418 0 0,-1-1-1 0 0,0 1 1 0 0,0 0-1 0 0,-1 0 1 0 0,0 0-1 0 0,0 0 1 0 0,-1 1-1 0 0,0-1 1 0 0,0 1 0 0 0,0 0-1 0 0,-1-1 1 0 0,-1 1-1 0 0,1 0 1 0 0,-1 8-1 0 0,-1 4-62 0 0,-1 0-1 0 0,-1 0 0 0 0,-1 0 0 0 0,-7 24 1 0 0,6-31-358 0 0,0 0 1 0 0,0-1-1 0 0,-1 1 0 0 0,-1-1 1 0 0,-7 11-1 0 0,2-6-1464 0 0,-16 17-1 0 0,6-9-8183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0.929"/>
    </inkml:context>
    <inkml:brush xml:id="br0">
      <inkml:brushProperty name="width" value="0.05" units="cm"/>
      <inkml:brushProperty name="height" value="0.05" units="cm"/>
      <inkml:brushProperty name="color" value="#333333"/>
    </inkml:brush>
  </inkml:definitions>
  <inkml:trace contextRef="#ctx0" brushRef="#br0">5 90 9671 0 0,'-5'9'11638'0'0,"5"-6"-11281"0"0,1 67 4990 0 0,3 1-3530 0 0,-2-51-1728 0 0,1 1-1 0 0,1-1 1 0 0,0 0 0 0 0,15 37 0 0 0,-15-50-83 0 0,-1 0 1 0 0,1 0-1 0 0,1 0 1 0 0,-1 0 0 0 0,1-1-1 0 0,0 0 1 0 0,1 0-1 0 0,-1 0 1 0 0,1-1-1 0 0,0 0 1 0 0,1 0 0 0 0,-1 0-1 0 0,1-1 1 0 0,0 0-1 0 0,0 0 1 0 0,0-1-1 0 0,1 0 1 0 0,-1 0 0 0 0,1 0-1 0 0,0-1 1 0 0,12 1-1 0 0,-4 0 13 0 0,0-2 0 0 0,1 0-1 0 0,-1-1 1 0 0,1-1-1 0 0,-1 0 1 0 0,0-1 0 0 0,1-1-1 0 0,-1 0 1 0 0,23-9-1 0 0,-21 6-10 0 0,0-1 0 0 0,0 0 0 0 0,30-19 0 0 0,-42 22-5 0 0,-1 0 0 0 0,0 0 0 0 0,0-1-1 0 0,0 1 1 0 0,0-1 0 0 0,-1 0 0 0 0,0-1 0 0 0,0 1 0 0 0,0-1 0 0 0,-1 1 0 0 0,0-1-1 0 0,0 0 1 0 0,0 0 0 0 0,3-12 0 0 0,-4 8 2 0 0,0-1 1 0 0,-1 1-1 0 0,0-1 0 0 0,0 0 1 0 0,-1 1-1 0 0,-1-1 1 0 0,0 0-1 0 0,0 1 0 0 0,-1-1 1 0 0,0 1-1 0 0,-6-16 0 0 0,1 7 17 0 0,-1 0-1 0 0,0 1 0 0 0,-2 0 0 0 0,0 1 1 0 0,-14-19-1 0 0,18 29-14 0 0,1 0 0 0 0,-1 0 1 0 0,0 1-1 0 0,0 0 0 0 0,-1 0 0 0 0,0 1 0 0 0,0 0 1 0 0,0 0-1 0 0,-16-8 0 0 0,23 13-58 0 0,-1 0 0 0 0,0 0 0 0 0,0 0 0 0 0,0-1 0 0 0,0 1 1 0 0,1 0-1 0 0,-1 0 0 0 0,0 0 0 0 0,0 0 0 0 0,0 0 0 0 0,0 0 0 0 0,1 0 0 0 0,-1 1 0 0 0,0-1 0 0 0,0 0 0 0 0,0 0 0 0 0,1 1 1 0 0,-1-1-1 0 0,0 0 0 0 0,0 1 0 0 0,1-1 0 0 0,-1 1 0 0 0,0-1 0 0 0,1 1 0 0 0,-1-1 0 0 0,0 1 0 0 0,1 0 0 0 0,-1-1 0 0 0,1 1 0 0 0,-1 0 1 0 0,1-1-1 0 0,-1 1 0 0 0,1 0 0 0 0,-1 0 0 0 0,1-1 0 0 0,0 2 0 0 0,-8 21-5422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1.461"/>
    </inkml:context>
    <inkml:brush xml:id="br0">
      <inkml:brushProperty name="width" value="0.05" units="cm"/>
      <inkml:brushProperty name="height" value="0.05" units="cm"/>
      <inkml:brushProperty name="color" value="#333333"/>
    </inkml:brush>
  </inkml:definitions>
  <inkml:trace contextRef="#ctx0" brushRef="#br0">1 237 9215 0 0,'1'2'707'0'0,"39"83"4382"0"0,-26-57-1715 0 0,20 51 0 0 0,12 87 647 0 0,-10 114 96 0 0,-39-284-3584 0 0,-4-15-267 0 0,-8-26-368 0 0,3-3 125 0 0,2 0 1 0 0,3-1 0 0 0,1-1-1 0 0,3 1 1 0 0,2-1 0 0 0,2 1-1 0 0,8-50 1 0 0,-5 67-29 0 0,1 1 0 0 0,2 0 0 0 0,12-35 0 0 0,-12 49-31 0 0,0-1 0 0 0,1 1-1 0 0,1 0 1 0 0,0 1 0 0 0,1 0 0 0 0,20-24 0 0 0,-22 32 9 0 0,-1 1 1 0 0,1 0-1 0 0,0 0 1 0 0,11-7-1 0 0,-14 11 18 0 0,0 0 0 0 0,0 1 0 0 0,0-1 0 0 0,0 1 0 0 0,1 0 0 0 0,-1 0 0 0 0,1 0 0 0 0,-1 1 0 0 0,9-1 0 0 0,-11 2 8 0 0,0 0 0 0 0,0 0 0 0 0,1 0 0 0 0,-1 0 0 0 0,0 1 0 0 0,0 0 0 0 0,0 0 0 0 0,0 0-1 0 0,0 0 1 0 0,0 0 0 0 0,0 0 0 0 0,0 1 0 0 0,0-1 0 0 0,0 1 0 0 0,-1 0 0 0 0,1 0 0 0 0,0 0 0 0 0,-1 0 0 0 0,0 1 0 0 0,0-1 0 0 0,1 0 0 0 0,-1 1 0 0 0,-1 0-1 0 0,1-1 1 0 0,0 1 0 0 0,-1 0 0 0 0,1 0 0 0 0,-1 0 0 0 0,1 4 0 0 0,1 2-3 0 0,0 1 1 0 0,-1 0-1 0 0,0-1 1 0 0,-1 1-1 0 0,0 0 1 0 0,0 0-1 0 0,-1 0 1 0 0,-2 11-1 0 0,1-9 14 0 0,-1-1-1 0 0,-1 0 1 0 0,1 0-1 0 0,-2 0 1 0 0,0-1 0 0 0,0 1-1 0 0,-1-1 1 0 0,0 0-1 0 0,-1 0 1 0 0,0-1 0 0 0,0 1-1 0 0,-1-1 1 0 0,0-1-1 0 0,-1 1 1 0 0,0-1 0 0 0,0-1-1 0 0,-1 1 1 0 0,0-1-1 0 0,0-1 1 0 0,-1 0 0 0 0,-16 8-1 0 0,14-8-55 0 0,-1-1-1 0 0,0 0 1 0 0,0-1-1 0 0,-1 0 1 0 0,1-1-1 0 0,-1-1 1 0 0,0 0-1 0 0,1-1 1 0 0,-1 0-1 0 0,0-1 1 0 0,0-1 0 0 0,0 0-1 0 0,1-1 1 0 0,-1 0-1 0 0,0-1 1 0 0,1-1-1 0 0,-17-6 1 0 0,21 6-2062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2.038"/>
    </inkml:context>
    <inkml:brush xml:id="br0">
      <inkml:brushProperty name="width" value="0.05" units="cm"/>
      <inkml:brushProperty name="height" value="0.05" units="cm"/>
      <inkml:brushProperty name="color" value="#333333"/>
    </inkml:brush>
  </inkml:definitions>
  <inkml:trace contextRef="#ctx0" brushRef="#br0">3 1042 20647 0 0,'0'0'996'0'0,"-3"-6"252"0"0,11-30 1591 0 0,25-68 1 0 0,-32 100-2828 0 0,24-61 609 0 0,23-72-145 0 0,-34 87-424 0 0,14-49-2 0 0,24-158 0 0 0,-40 167-46 0 0,4-37 165 0 0,-12 62 305 0 0,-4 64-41 0 0,0 3-373 0 0,7 15-92 0 0,-2 0-1 0 0,0 0 1 0 0,-1 1 0 0 0,4 33 0 0 0,-3 78 53 0 0,-4-97-40 0 0,-2 102-31 0 0,2 69 47 0 0,2-173 1 0 0,0 0-1 0 0,2 1 1 0 0,2-2-1 0 0,15 48 1 0 0,-17-66-15 0 0,-1-1 0 0 0,2 1 0 0 0,12 18 0 0 0,-16-25-263 0 0,0-1 1 0 0,1 0-1 0 0,0 0 1 0 0,-1 0-1 0 0,1 0 1 0 0,0 0-1 0 0,0-1 0 0 0,1 1 1 0 0,-1-1-1 0 0,1 0 1 0 0,-1 0-1 0 0,1 0 1 0 0,-1 0-1 0 0,7 1 1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2.415"/>
    </inkml:context>
    <inkml:brush xml:id="br0">
      <inkml:brushProperty name="width" value="0.05" units="cm"/>
      <inkml:brushProperty name="height" value="0.05" units="cm"/>
      <inkml:brushProperty name="color" value="#333333"/>
    </inkml:brush>
  </inkml:definitions>
  <inkml:trace contextRef="#ctx0" brushRef="#br0">40 69 6911 0 0,'0'0'16504'0'0,"-1"0"-16067"0"0,0 0-1 0 0,0 0 1 0 0,0 0 0 0 0,-1 0-1 0 0,1 0 1 0 0,0 1-1 0 0,0-1 1 0 0,0 0 0 0 0,-1 0-1 0 0,-1 2 1 0 0,1 0-329 0 0,0 0 1 0 0,-1 1-1 0 0,1 0 1 0 0,0 0 0 0 0,0-1-1 0 0,0 1 1 0 0,1 0-1 0 0,-1 0 1 0 0,1 1-1 0 0,0-1 1 0 0,0 0 0 0 0,0 0-1 0 0,0 1 1 0 0,0-1-1 0 0,1 0 1 0 0,-1 1-1 0 0,1-1 1 0 0,0 5 0 0 0,1 6-137 0 0,-1 0 1 0 0,6 28 0 0 0,-4-36 27 0 0,-1 0 0 0 0,1 0 0 0 0,0 0 0 0 0,1 0 0 0 0,-1 0 0 0 0,1-1 0 0 0,0 1 0 0 0,0-1 0 0 0,1 0 0 0 0,0 0 0 0 0,0 0 0 0 0,0 0 0 0 0,0-1 0 0 0,6 5 0 0 0,-3-4 0 0 0,0 0 0 0 0,0-1 0 0 0,0 0 0 0 0,0 0 0 0 0,1-1 0 0 0,-1 1 0 0 0,1-2 0 0 0,0 1 0 0 0,0-1 0 0 0,10 1 0 0 0,-5-1-64 0 0,1 0-1 0 0,-1-1 1 0 0,0-1-1 0 0,1-1 1 0 0,-1 1-1 0 0,24-6 1 0 0,-31 5 20 0 0,0-1-1 0 0,-1 0 1 0 0,1 0-1 0 0,-1 0 1 0 0,1 0-1 0 0,-1-1 1 0 0,0 0 0 0 0,0 0-1 0 0,0-1 1 0 0,0 1-1 0 0,-1-1 1 0 0,0 0 0 0 0,1 0-1 0 0,-1 0 1 0 0,0-1-1 0 0,-1 0 1 0 0,6-9-1 0 0,-6 10 45 0 0,-1-1 0 0 0,0 0 0 0 0,0 1 0 0 0,-1-1 0 0 0,1 0 0 0 0,-1 0 0 0 0,0 0 0 0 0,-1 0 0 0 0,1 0 0 0 0,-1 0 0 0 0,0 0 0 0 0,0 0 0 0 0,0 0 0 0 0,-1 0 0 0 0,0 0 0 0 0,0 0 0 0 0,0 0 0 0 0,0 0 0 0 0,-1 0 0 0 0,-4-8 0 0 0,2 6 44 0 0,0 1 1 0 0,0-1 0 0 0,-1 1 0 0 0,0 0 0 0 0,0 1-1 0 0,-1-1 1 0 0,1 1 0 0 0,-1 0 0 0 0,0 0 0 0 0,-1 1 0 0 0,1 0-1 0 0,-1 0 1 0 0,-7-3 0 0 0,-113-46 778 0 0,115 48-811 0 0,31 1-358 0 0,-4 2-641 0 0,1 2-1 0 0,21 1 1 0 0,-25 0-122 0 0,0 0 0 0 0,0-1 0 0 0,0-1-1 0 0,0 0 1 0 0,14-3 0 0 0,-14 0-475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2.767"/>
    </inkml:context>
    <inkml:brush xml:id="br0">
      <inkml:brushProperty name="width" value="0.05" units="cm"/>
      <inkml:brushProperty name="height" value="0.05" units="cm"/>
      <inkml:brushProperty name="color" value="#333333"/>
    </inkml:brush>
  </inkml:definitions>
  <inkml:trace contextRef="#ctx0" brushRef="#br0">14 174 23783 0 0,'-7'-8'520'0'0,"2"-1"112"0"0,4 1 16 0 0,2 0 24 0 0,4-3-536 0 0,4 1-136 0 0,-1 0 0 0 0,6-1 0 0 0,4-1 352 0 0,9 0 48 0 0,8 0 8 0 0,9 0 0 0 0,8-4-792 0 0,7 0-152 0 0,5-2-32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3.324"/>
    </inkml:context>
    <inkml:brush xml:id="br0">
      <inkml:brushProperty name="width" value="0.05" units="cm"/>
      <inkml:brushProperty name="height" value="0.05" units="cm"/>
      <inkml:brushProperty name="color" value="#333333"/>
    </inkml:brush>
  </inkml:definitions>
  <inkml:trace contextRef="#ctx0" brushRef="#br0">175 244 17071 0 0,'0'0'1551'0'0,"-1"1"-1276"0"0,-16 4 6516 0 0,17-5-6642 0 0,-1 0 0 0 0,1-1-1 0 0,0 1 1 0 0,0 0 0 0 0,0 0 0 0 0,0 0 0 0 0,0-1-1 0 0,0 1 1 0 0,0 0 0 0 0,0 0 0 0 0,0 0-1 0 0,0 0 1 0 0,0-1 0 0 0,0 1 0 0 0,0 0 0 0 0,0 0-1 0 0,1 0 1 0 0,-1-1 0 0 0,0 1 0 0 0,0-4-1498 0 0,0-3 1402 0 0,1 0-1 0 0,0-1 1 0 0,1 1 0 0 0,0 0-1 0 0,0 0 1 0 0,0 1-1 0 0,1-1 1 0 0,0 0 0 0 0,0 1-1 0 0,0-1 1 0 0,1 1-1 0 0,0 0 1 0 0,1 0 0 0 0,-1 1-1 0 0,1-1 1 0 0,0 1-1 0 0,9-7 1 0 0,1-1 73 0 0,1 2-1 0 0,0 0 1 0 0,1 0-1 0 0,0 2 1 0 0,23-10-1 0 0,-15 8-103 0 0,1 2 0 0 0,43-11 0 0 0,-60 18-13 0 0,0 1-1 0 0,0 0 0 0 0,0 0 1 0 0,1 0-1 0 0,-1 1 1 0 0,0 1-1 0 0,1 0 0 0 0,-1 0 1 0 0,0 0-1 0 0,0 2 0 0 0,12 3 1 0 0,-17-5 18 0 0,0 1 0 0 0,1 1-1 0 0,-1-1 1 0 0,0 0 0 0 0,-1 1 0 0 0,1 0 0 0 0,0 0 0 0 0,-1 0 0 0 0,1 0 0 0 0,-1 1 0 0 0,0-1 0 0 0,0 1 0 0 0,3 6-1 0 0,-3-4 1 0 0,0 0 0 0 0,-1 0-1 0 0,0 0 1 0 0,0 0 0 0 0,0 1-1 0 0,-1-1 1 0 0,1 0-1 0 0,-1 12 1 0 0,-1-1-9 0 0,-1 0 1 0 0,-1 0-1 0 0,0 0 1 0 0,-1 0-1 0 0,-1-1 1 0 0,-9 25-1 0 0,1-11-3 0 0,-1 0-1 0 0,-1-1 1 0 0,-2-1-1 0 0,-1 0 1 0 0,-24 31 0 0 0,12-23-3 0 0,-2-2 1 0 0,-1-1 0 0 0,-39 31 0 0 0,32-32 0 0 0,-80 64 51 0 0,97-81-54 0 0,0 0 0 0 0,-1-2 0 0 0,-42 18 0 0 0,2-11 54 0 0,105-26-197 0 0,69-2-1 0 0,-96 7 137 0 0,63 1-3 0 0,125 16 0 0 0,-137-6 0 0 0,94 28 0 0 0,-88-19 0 0 0,-63-17-225 0 0,-1 0 1 0 0,1-1-1 0 0,15 2 1 0 0,-22-3-45 0 0,1 0 1 0 0,0-1 0 0 0,-1 1 0 0 0,1 0-1 0 0,-1-1 1 0 0,1 0 0 0 0,-1 0 0 0 0,1 1-1 0 0,-1-1 1 0 0,1-1 0 0 0,-1 1 0 0 0,0 0-1 0 0,0 0 1 0 0,1-1 0 0 0,-1 0 0 0 0,3-2-1 0 0,28-28-4522 0 0,-16 10 2337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3.697"/>
    </inkml:context>
    <inkml:brush xml:id="br0">
      <inkml:brushProperty name="width" value="0.05" units="cm"/>
      <inkml:brushProperty name="height" value="0.05" units="cm"/>
      <inkml:brushProperty name="color" value="#333333"/>
    </inkml:brush>
  </inkml:definitions>
  <inkml:trace contextRef="#ctx0" brushRef="#br0">368 41 12895 0 0,'-3'-4'781'0'0,"-1"0"0"0"0,0 1 0 0 0,0-1 0 0 0,0 1 0 0 0,-7-4 0 0 0,8 6-304 0 0,1 0 0 0 0,-1 0 0 0 0,1 0 0 0 0,-1 1 0 0 0,0-1-1 0 0,0 1 1 0 0,1 0 0 0 0,-1 0 0 0 0,0 0 0 0 0,1 0 0 0 0,-1 0 0 0 0,-4 2-1 0 0,-5 0 47 0 0,0 2 0 0 0,0-1-1 0 0,0 2 1 0 0,0 0-1 0 0,0 0 1 0 0,1 1-1 0 0,0 0 1 0 0,1 1-1 0 0,-1 0 1 0 0,-15 15-1 0 0,9-7-442 0 0,2 1 1 0 0,0 0-1 0 0,1 1 0 0 0,0 1 0 0 0,-13 24 1 0 0,18-26-79 0 0,1-1 1 0 0,0 1-1 0 0,1 1 0 0 0,1-1 1 0 0,-7 35-1 0 0,11-40-2 0 0,1-1 0 0 0,0 1 0 0 0,0 0 0 0 0,1 0 0 0 0,1-1 0 0 0,0 1 0 0 0,0 0-1 0 0,1-1 1 0 0,1 1 0 0 0,0-1 0 0 0,4 11 0 0 0,-2-9 0 0 0,2 0 0 0 0,-1 0-1 0 0,1 0 1 0 0,1-1 0 0 0,0 0 0 0 0,1-1 0 0 0,0 0-1 0 0,0 0 1 0 0,1-1 0 0 0,0 0 0 0 0,1-1 0 0 0,0 0-1 0 0,0 0 1 0 0,1-1 0 0 0,0-1 0 0 0,0 0 0 0 0,23 7-1 0 0,-16-7-10 0 0,0 0 0 0 0,1-2-1 0 0,0 0 1 0 0,0-2 0 0 0,0 0-1 0 0,0-1 1 0 0,0-1 0 0 0,0 0-1 0 0,0-2 1 0 0,0-1-1 0 0,26-6 1 0 0,-25 3-17 0 0,0 0 0 0 0,0-2 0 0 0,-1 0 1 0 0,0-1-1 0 0,0-2 0 0 0,26-17 0 0 0,-38 22 19 0 0,-1 1-1 0 0,0-1 1 0 0,0 0 0 0 0,-1-1-1 0 0,1 1 1 0 0,-1-1 0 0 0,-1 0 0 0 0,0-1-1 0 0,0 0 1 0 0,0 0 0 0 0,-1 0-1 0 0,0 0 1 0 0,0 0 0 0 0,-1-1-1 0 0,0 0 1 0 0,-1 1 0 0 0,0-1-1 0 0,1-11 1 0 0,-3 7 32 0 0,0 0 0 0 0,-1 0 0 0 0,0 0 0 0 0,-1 1 0 0 0,0-1 0 0 0,-1 0 0 0 0,-1 1 0 0 0,0 0 0 0 0,0 0 0 0 0,-1 0 0 0 0,-11-17 0 0 0,8 14 13 0 0,-2 1 0 0 0,0 0 0 0 0,-1 1 0 0 0,0 0-1 0 0,-1 0 1 0 0,0 2 0 0 0,-1-1 0 0 0,-17-11 0 0 0,-11-2-88 0 0,-1 1 0 0 0,-1 3 0 0 0,-1 1 0 0 0,-60-18 0 0 0,97 36-744 0 0,-1-1 0 0 0,0 1 0 0 0,-13-1 0 0 0,1 3-8871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4.563"/>
    </inkml:context>
    <inkml:brush xml:id="br0">
      <inkml:brushProperty name="width" value="0.05" units="cm"/>
      <inkml:brushProperty name="height" value="0.05" units="cm"/>
      <inkml:brushProperty name="color" value="#333333"/>
    </inkml:brush>
  </inkml:definitions>
  <inkml:trace contextRef="#ctx0" brushRef="#br0">39 294 455 0 0,'-1'-1'999'0'0,"0"1"-499"0"0,1 0-1 0 0,-1 0 1 0 0,0 0-1 0 0,1-1 1 0 0,-1 1-1 0 0,0 0 1 0 0,1 0-1 0 0,-1 0 1 0 0,1 0-1 0 0,-1 0 1 0 0,0 0-1 0 0,1 0 0 0 0,-1 0 1 0 0,0 1-1 0 0,1-1 1 0 0,-2 0-1 0 0,-14 9 6082 0 0,9 0-2460 0 0,6-8-3960 0 0,1 1 0 0 0,-1-1 0 0 0,1 0-1 0 0,0 1 1 0 0,0-1 0 0 0,-1 1 0 0 0,1-1 0 0 0,0 1-1 0 0,0-1 1 0 0,0 1 0 0 0,1-1 0 0 0,-1 1 0 0 0,0-1-1 0 0,0 0 1 0 0,1 1 0 0 0,-1-1 0 0 0,1 1 0 0 0,-1-1-1 0 0,1 0 1 0 0,1 3 0 0 0,0-2 24 0 0,0-1 0 0 0,-1 1 0 0 0,1 0 0 0 0,0 0 0 0 0,0-1 0 0 0,0 0 0 0 0,0 1 0 0 0,1-1 0 0 0,-1 0 0 0 0,0 0 0 0 0,3 1 0 0 0,6 1 219 0 0,-1 0 0 0 0,0-1 0 0 0,1 0-1 0 0,19 0 1 0 0,-13-3-317 0 0,0 0-1 0 0,0 0 1 0 0,0-2 0 0 0,0 0-1 0 0,0-1 1 0 0,-1-1 0 0 0,0 0-1 0 0,26-14 1 0 0,-16 7 31 0 0,-2-2-1 0 0,0-1 1 0 0,0-1-1 0 0,30-27 1 0 0,-48 37-146 0 0,0 1 0 0 0,-1-1 0 0 0,0 0 0 0 0,0 0 0 0 0,0 0 0 0 0,-1-1 0 0 0,0 1 0 0 0,0-1 0 0 0,-1 0 0 0 0,5-13 0 0 0,-7 16 14 0 0,0 1 0 0 0,-1-1-1 0 0,1 1 1 0 0,-1-1 0 0 0,0 1-1 0 0,1-1 1 0 0,-2 0-1 0 0,1 1 1 0 0,0-1 0 0 0,-1 1-1 0 0,1-1 1 0 0,-1 0 0 0 0,0 1-1 0 0,0 0 1 0 0,-1-1-1 0 0,1 1 1 0 0,-1 0 0 0 0,0 0-1 0 0,1-1 1 0 0,-1 1 0 0 0,-1 1-1 0 0,1-1 1 0 0,0 0-1 0 0,-1 0 1 0 0,-2-2 0 0 0,-3-1-39 0 0,0 0 0 0 0,-1 1 1 0 0,1-1-1 0 0,-1 2 0 0 0,-1-1 1 0 0,1 1-1 0 0,0 1 1 0 0,-11-3-1 0 0,4 1 8 0 0,0 2 0 0 0,0 0 0 0 0,0 1 0 0 0,-21 0 0 0 0,26 2 53 0 0,-1 1 0 0 0,1 0-1 0 0,-1 0 1 0 0,1 1 0 0 0,0 1 0 0 0,0 0-1 0 0,0 0 1 0 0,0 1 0 0 0,0 0 0 0 0,-13 9-1 0 0,18-9 25 0 0,-1 0-1 0 0,1 0 1 0 0,0 1-1 0 0,1 0 1 0 0,-1 1-1 0 0,1-1 1 0 0,0 1-1 0 0,1 0 0 0 0,-1 0 1 0 0,1 1-1 0 0,0-1 1 0 0,1 1-1 0 0,-1 0 1 0 0,1 0-1 0 0,1 0 1 0 0,-4 13-1 0 0,2-1 3 0 0,1 1 0 0 0,1 0 1 0 0,1 0-1 0 0,1 0 0 0 0,0 0 0 0 0,2 0 0 0 0,0 0 0 0 0,1-1 1 0 0,1 1-1 0 0,1-1 0 0 0,0 1 0 0 0,2-1 0 0 0,0-1 0 0 0,1 0 1 0 0,13 22-1 0 0,-15-31-23 0 0,1 0 0 0 0,-1-1 0 0 0,2 1 0 0 0,-1-1 0 0 0,1-1 0 0 0,0 1 0 0 0,1-1 1 0 0,-1-1-1 0 0,1 0 0 0 0,1 0 0 0 0,-1-1 0 0 0,1 0 0 0 0,0 0 0 0 0,0-1 0 0 0,14 3 0 0 0,-15-4-301 0 0,0-1-1 0 0,0 0 0 0 0,1-1 0 0 0,-1 0 1 0 0,1-1-1 0 0,-1 0 0 0 0,1 0 0 0 0,-1-1 1 0 0,0 0-1 0 0,1-1 0 0 0,-1 0 0 0 0,0 0 1 0 0,0-1-1 0 0,0-1 0 0 0,0 1 0 0 0,0-1 1 0 0,14-10-1 0 0,-2-1-1840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4.913"/>
    </inkml:context>
    <inkml:brush xml:id="br0">
      <inkml:brushProperty name="width" value="0.05" units="cm"/>
      <inkml:brushProperty name="height" value="0.05" units="cm"/>
      <inkml:brushProperty name="color" value="#333333"/>
    </inkml:brush>
  </inkml:definitions>
  <inkml:trace contextRef="#ctx0" brushRef="#br0">3 1 14743 0 0,'0'0'6699'0'0,"0"2"-4979"0"0,-2 16-640 0 0,2 1 1 0 0,0-1 0 0 0,5 28-1 0 0,14 58 33 0 0,-2-13-608 0 0,7 244-307 0 0,-17-176-179 0 0,3 29-4011 0 0,-9-169 1736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5.319"/>
    </inkml:context>
    <inkml:brush xml:id="br0">
      <inkml:brushProperty name="width" value="0.05" units="cm"/>
      <inkml:brushProperty name="height" value="0.05" units="cm"/>
      <inkml:brushProperty name="color" value="#333333"/>
    </inkml:brush>
  </inkml:definitions>
  <inkml:trace contextRef="#ctx0" brushRef="#br0">1 352 5527 0 0,'1'-6'117'0'0,"1"0"-1"0"0,0 0 0 0 0,0 0 0 0 0,5-9 0 0 0,-3 7 1435 0 0,1 1-1 0 0,1-1 1 0 0,-1 1 0 0 0,13-13-1 0 0,-6 9 2329 0 0,26-19-1 0 0,-3 7-3289 0 0,207-103 1547 0 0,-242 126-2136 0 0,6-3 0 0 0,-1 0 0 0 0,1-1 0 0 0,-1 1 0 0 0,0-1 0 0 0,0 0 0 0 0,7-7 0 0 0,-6 0 0 0 0,-6 10 9 0 0,0 0 0 0 0,0 0 0 0 0,0 0-1 0 0,0 0 1 0 0,0 0 0 0 0,-1 0 0 0 0,1 0 0 0 0,0 0-1 0 0,0 0 1 0 0,-1 0 0 0 0,1 0 0 0 0,-1 0-1 0 0,1 0 1 0 0,-1 0 0 0 0,1 0 0 0 0,-1 0 0 0 0,0 1-1 0 0,1-1 1 0 0,-1 0 0 0 0,0 0 0 0 0,0 1 0 0 0,1-1-1 0 0,-1 0 1 0 0,0 1 0 0 0,0-1 0 0 0,0 1 0 0 0,0-1-1 0 0,0 1 1 0 0,0-1 0 0 0,0 1 0 0 0,0 0 0 0 0,0-1-1 0 0,0 1 1 0 0,0 0 0 0 0,-1 0 0 0 0,-5-1 76 0 0,1 0 0 0 0,-1 0 0 0 0,1 1 0 0 0,-9 0-1 0 0,4 1 68 0 0,1 0-1 0 0,-1 1 1 0 0,1 0-1 0 0,0 1 1 0 0,0 0-1 0 0,0 0 0 0 0,0 1 1 0 0,0 1-1 0 0,1-1 1 0 0,0 2-1 0 0,0-1 1 0 0,0 1-1 0 0,1 1 0 0 0,-1-1 1 0 0,-8 11-1 0 0,10-9-46 0 0,-1 0 1 0 0,1 1-1 0 0,1 0 0 0 0,0 0 0 0 0,0 1 1 0 0,1-1-1 0 0,0 1 0 0 0,0 1 0 0 0,1-1 1 0 0,1 0-1 0 0,0 1 0 0 0,0 0 0 0 0,1 0 0 0 0,-1 15 1 0 0,3-14-88 0 0,0 1 0 0 0,1 0 0 0 0,0-1 1 0 0,1 1-1 0 0,1-1 0 0 0,0 0 0 0 0,0 0 0 0 0,2 0 1 0 0,-1 0-1 0 0,1 0 0 0 0,1-1 0 0 0,0 0 1 0 0,1 0-1 0 0,0-1 0 0 0,0 0 0 0 0,1 0 0 0 0,13 13 1 0 0,-11-14-136 0 0,0 0 0 0 0,1-1 1 0 0,-1 0-1 0 0,2 0 0 0 0,-1-2 0 0 0,1 1 1 0 0,0-1-1 0 0,0-1 0 0 0,1 0 1 0 0,-1-1-1 0 0,1 0 0 0 0,0-1 1 0 0,1 0-1 0 0,-1-1 0 0 0,0 0 0 0 0,18-1 1 0 0,-12-2-796 0 0,0-1 1 0 0,0 0 0 0 0,0-1-1 0 0,0-1 1 0 0,-1-1 0 0 0,1-1 0 0 0,-1 0-1 0 0,-1-2 1 0 0,34-18 0 0 0,-33 15 375 0 0,0-1 0 0 0,0-1 0 0 0,-2-1 0 0 0,0 0 0 0 0,0-1 1 0 0,-1-1-1 0 0,14-20 0 0 0,-15 17 1013 0 0,-1-1-1 0 0,-1 0 1 0 0,15-35 0 0 0,-25 51 107 0 0,0-1 1 0 0,-1 0 0 0 0,1 0-1 0 0,-1 0 1 0 0,0 0 0 0 0,0 0-1 0 0,-1 0 1 0 0,1-9 0 0 0,-2 13-403 0 0,1-1 1 0 0,0 1-1 0 0,0 0 0 0 0,-1-1 1 0 0,1 1-1 0 0,0 0 1 0 0,-1-1-1 0 0,1 1 0 0 0,-1 0 1 0 0,0 0-1 0 0,1 0 0 0 0,-1 0 1 0 0,0-1-1 0 0,0 1 1 0 0,0 0-1 0 0,0 0 0 0 0,0 0 1 0 0,0 1-1 0 0,0-1 1 0 0,0 0-1 0 0,0 0 0 0 0,0 0 1 0 0,0 1-1 0 0,0-1 0 0 0,-1 1 1 0 0,1-1-1 0 0,0 1 1 0 0,-1-1-1 0 0,1 1 0 0 0,0 0 1 0 0,-1 0-1 0 0,1-1 1 0 0,0 1-1 0 0,-1 0 0 0 0,1 0 1 0 0,-2 1-1 0 0,-1-1-141 0 0,-1 0 1 0 0,1 0-1 0 0,0 1 0 0 0,0 0 1 0 0,0 0-1 0 0,0 0 0 0 0,0 0 0 0 0,0 1 1 0 0,0 0-1 0 0,0-1 0 0 0,1 1 1 0 0,-6 4-1 0 0,4-2 57 0 0,0 0 1 0 0,0 1-1 0 0,0 0 1 0 0,1 0-1 0 0,0 0 1 0 0,0 0 0 0 0,-5 8-1 0 0,3-1 48 0 0,-1 1 0 0 0,2 0 0 0 0,0 0 1 0 0,0 1-1 0 0,2-1 0 0 0,-5 28 0 0 0,6-27-155 0 0,1 1 0 0 0,1-1 0 0 0,0 1 0 0 0,1-1 0 0 0,0 1-1 0 0,6 23 1 0 0,-5-32 3 0 0,0 1 0 0 0,0 0 0 0 0,0-1 0 0 0,1 0-1 0 0,0 0 1 0 0,0 1 0 0 0,1-2 0 0 0,0 1-1 0 0,0 0 1 0 0,0-1 0 0 0,0 0 0 0 0,1 0 0 0 0,0 0-1 0 0,0 0 1 0 0,0-1 0 0 0,7 5 0 0 0,-7-7-90 0 0,-1 0 1 0 0,1 0-1 0 0,-1-1 0 0 0,1 1 1 0 0,0-1-1 0 0,0 0 1 0 0,0 0-1 0 0,0 0 1 0 0,0-1-1 0 0,0 0 1 0 0,0 0-1 0 0,0 0 0 0 0,0-1 1 0 0,0 1-1 0 0,0-1 1 0 0,-1-1-1 0 0,1 1 1 0 0,0 0-1 0 0,0-1 0 0 0,-1 0 1 0 0,8-4-1 0 0,-1 0-968 0 0,0-1 0 0 0,18-14 0 0 0,14-18-6489 0 0,-21 16 82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5.671"/>
    </inkml:context>
    <inkml:brush xml:id="br0">
      <inkml:brushProperty name="width" value="0.05" units="cm"/>
      <inkml:brushProperty name="height" value="0.05" units="cm"/>
      <inkml:brushProperty name="color" value="#333333"/>
    </inkml:brush>
  </inkml:definitions>
  <inkml:trace contextRef="#ctx0" brushRef="#br0">26 13 13823 0 0,'0'0'630'0'0,"-1"-2"-13"0"0,-3-8 3042 0 0,5 26 251 0 0,6 8-2740 0 0,0 1-684 0 0,4 31 131 0 0,-3 1 0 0 0,-2 0 0 0 0,-3 0 0 0 0,-8 112 0 0 0,-24 53-205 0 0,5-46-760 0 0,19-104-2294 0 0,5-42-4749 0 0,0-17-125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6.331"/>
    </inkml:context>
    <inkml:brush xml:id="br0">
      <inkml:brushProperty name="width" value="0.05" units="cm"/>
      <inkml:brushProperty name="height" value="0.05" units="cm"/>
      <inkml:brushProperty name="color" value="#333333"/>
    </inkml:brush>
  </inkml:definitions>
  <inkml:trace contextRef="#ctx0" brushRef="#br0">1 111 15695 0 0,'2'-7'116'0'0,"-2"5"-48"0"0,0 0-1 0 0,0 1 1 0 0,1-1-1 0 0,-1 0 1 0 0,1 1-1 0 0,-1-1 1 0 0,1 0-1 0 0,0 1 1 0 0,0-1-1 0 0,0 1 1 0 0,0-1-1 0 0,0 1 0 0 0,0 0 1 0 0,0-1-1 0 0,0 1 1 0 0,0 0-1 0 0,1 0 1 0 0,-1 0-1 0 0,0-1 1 0 0,1 2-1 0 0,-1-1 1 0 0,3-1-1 0 0,8-3 88 0 0,1 2 0 0 0,-1 0 0 0 0,0 0-1 0 0,1 1 1 0 0,0 0 0 0 0,-1 2 0 0 0,1-1 0 0 0,0 1-1 0 0,14 3 1 0 0,-6 0 257 0 0,0 2 0 0 0,-1 1-1 0 0,1 0 1 0 0,-1 2 0 0 0,0 0-1 0 0,-1 2 1 0 0,0 0 0 0 0,-1 0 0 0 0,0 2-1 0 0,29 24 1 0 0,-37-27-130 0 0,-1 0-1 0 0,0 0 1 0 0,-1 1-1 0 0,0 1 1 0 0,0-1-1 0 0,-1 1 1 0 0,-1 1 0 0 0,7 14-1 0 0,-9-17-70 0 0,-1 1 0 0 0,0-1 0 0 0,-1 1 0 0 0,0-1 0 0 0,-1 1 0 0 0,0 0 0 0 0,0 0 0 0 0,-1 0 0 0 0,0 0 0 0 0,-1-1 0 0 0,-3 19 0 0 0,2-21-101 0 0,0 0 0 0 0,-1 0 0 0 0,0 0 0 0 0,0 0 0 0 0,0-1 0 0 0,-1 0 0 0 0,0 1 0 0 0,-9 9 0 0 0,9-11-15 0 0,4-4-79 0 0,-1-1 0 0 0,1 1-1 0 0,-1 0 1 0 0,0-1 0 0 0,1 1 0 0 0,-1-1-1 0 0,1 1 1 0 0,-1-1 0 0 0,0 0 0 0 0,1 1-1 0 0,-1-1 1 0 0,0 0 0 0 0,1 1 0 0 0,-1-1 0 0 0,0 0-1 0 0,0 0 1 0 0,1 0 0 0 0,-1 1 0 0 0,0-1-1 0 0,0 0 1 0 0,1 0 0 0 0,-1 0 0 0 0,0 0-1 0 0,0 0 1 0 0,0-1 0 0 0,1 1 0 0 0,-1 0-1 0 0,0 0 1 0 0,0 0 0 0 0,1-1 0 0 0,-1 1 0 0 0,0 0-1 0 0,1-1 1 0 0,-1 1 0 0 0,0-1 0 0 0,1 1-1 0 0,-2-1 1 0 0,1-1-1 0 0,-1 1 0 0 0,0 0-1 0 0,1-1 1 0 0,0 1 0 0 0,-1-1 0 0 0,1 1-1 0 0,0-1 1 0 0,0 0 0 0 0,0 1-1 0 0,0-1 1 0 0,0 0 0 0 0,-1-3 0 0 0,1 2-10 0 0,1 0 0 0 0,0 0 0 0 0,0-1 0 0 0,1 1-1 0 0,-1 0 1 0 0,0 0 0 0 0,1 0 0 0 0,0 0 0 0 0,0 0 0 0 0,0 0 0 0 0,0 0 0 0 0,0 0 0 0 0,1 0 0 0 0,0 0 0 0 0,-1 0 0 0 0,4-3 0 0 0,4-7-34 0 0,23-22 0 0 0,-24 25-4 0 0,7-5-24 0 0,114-116-821 0 0,-110 115 703 0 0,1 1 0 0 0,0 0 0 0 0,1 1 0 0 0,0 1 0 0 0,32-13 0 0 0,-35 19 143 0 0,0 0 0 0 0,1 1 0 0 0,36-7 0 0 0,-47 12 50 0 0,-1 0 1 0 0,1 1-1 0 0,-1-1 1 0 0,1 1-1 0 0,-1 1 1 0 0,1 0-1 0 0,0 0 1 0 0,-1 0-1 0 0,0 1 1 0 0,1 0-1 0 0,-1 0 0 0 0,0 1 1 0 0,7 3-1 0 0,-12-5 9 0 0,0 0 0 0 0,0 1 0 0 0,0-1 0 0 0,-1 0 0 0 0,1 1 0 0 0,0-1 0 0 0,-1 1-1 0 0,1-1 1 0 0,-1 1 0 0 0,0 0 0 0 0,1-1 0 0 0,-1 1 0 0 0,0 0 0 0 0,0 0 0 0 0,0 0 0 0 0,-1 0-1 0 0,1 0 1 0 0,0 0 0 0 0,-1 0 0 0 0,1 0 0 0 0,-1 0 0 0 0,0 0 0 0 0,1 1 0 0 0,-1-1 0 0 0,0 0-1 0 0,0 0 1 0 0,-1 0 0 0 0,1 0 0 0 0,0 0 0 0 0,-1 1 0 0 0,1-1 0 0 0,-2 2 0 0 0,-2 7 57 0 0,-1 0 0 0 0,0-1 1 0 0,0 0-1 0 0,-13 18 1 0 0,8-14-71 0 0,4-4 14 0 0,-1 1-1 0 0,1 0 0 0 0,1 0 0 0 0,-6 18 0 0 0,9-24-26 0 0,1 0 0 0 0,0 0 0 0 0,0 1-1 0 0,1-1 1 0 0,0 1 0 0 0,0-1 0 0 0,0 0 0 0 0,0 1 0 0 0,1-1-1 0 0,0 1 1 0 0,0-1 0 0 0,3 10 0 0 0,-1-9 0 0 0,-1 0-1 0 0,1-1 1 0 0,1 1 0 0 0,-1-1-1 0 0,1 1 1 0 0,0-1 0 0 0,0 0-1 0 0,0-1 1 0 0,1 1 0 0 0,-1-1-1 0 0,1 0 1 0 0,0 0 0 0 0,1 0-1 0 0,-1-1 1 0 0,0 0 0 0 0,1 0-1 0 0,0 0 1 0 0,0-1 0 0 0,11 4-1 0 0,-2-2-23 0 0,1-1-1 0 0,0 0 1 0 0,0-1-1 0 0,0-1 0 0 0,1 0 1 0 0,26-4-1 0 0,-38 3-8 0 0,-1 0-1 0 0,1-1 0 0 0,-1 1 1 0 0,1-1-1 0 0,-1 0 1 0 0,1-1-1 0 0,-1 1 1 0 0,0-1-1 0 0,1 0 1 0 0,-1 0-1 0 0,0 0 1 0 0,0-1-1 0 0,-1 1 1 0 0,1-1-1 0 0,0 0 1 0 0,-1 0-1 0 0,0 0 0 0 0,1-1 1 0 0,-1 1-1 0 0,-1-1 1 0 0,1 1-1 0 0,0-1 1 0 0,-1 0-1 0 0,0 0 1 0 0,0-1-1 0 0,0 1 1 0 0,-1 0-1 0 0,1 0 1 0 0,-1-1-1 0 0,0 1 1 0 0,0-1-1 0 0,0 1 0 0 0,-1-1 1 0 0,0-7-1 0 0,0-15 16 0 0,-2-1 0 0 0,-1 1 0 0 0,-6-31 0 0 0,3 31 14 0 0,2-1 0 0 0,-1-55 0 0 0,5 76 5 0 0,1 0 1 0 0,0 1-1 0 0,0-1 0 0 0,0 0 1 0 0,1 1-1 0 0,0-1 1 0 0,6-11-1 0 0,-7 16 0 0 0,0 0 0 0 0,0-1 0 0 0,1 1-1 0 0,-1 0 1 0 0,1 0 0 0 0,-1 0 0 0 0,1 0 0 0 0,0 1 0 0 0,0-1 0 0 0,0 0 0 0 0,0 1-1 0 0,0-1 1 0 0,0 1 0 0 0,0 0 0 0 0,0 0 0 0 0,0 0 0 0 0,1 0 0 0 0,-1 0 0 0 0,0 0 0 0 0,1 0-1 0 0,-1 1 1 0 0,1-1 0 0 0,4 1 0 0 0,3 0-2 0 0,1 1 0 0 0,-1 1 0 0 0,0 0 0 0 0,-1 0 0 0 0,1 1 0 0 0,0 1 0 0 0,12 5 0 0 0,-2 1 0 0 0,-1 0 0 0 0,26 19 0 0 0,-30-16 32 0 0,0 1 0 0 0,0 0 0 0 0,-2 1 0 0 0,0 0 0 0 0,-1 1 0 0 0,14 23 0 0 0,-20-28 79 0 0,0 1 1 0 0,5 14-1 0 0,-7-14-13 0 0,-3-11 38 0 0,1-2-122 0 0,0 0-1 0 0,0 0 1 0 0,0 0-1 0 0,-1-1 1 0 0,1 1 0 0 0,0-1-1 0 0,0 1 1 0 0,-1-1-1 0 0,3-2 1 0 0,-4 4-14 0 0,14-15-26 0 0,-1 0-133 0 0,22-19 0 0 0,-30 30 134 0 0,1 0-1 0 0,-1 0 0 0 0,1 0 0 0 0,0 1 0 0 0,0 0 1 0 0,1 0-1 0 0,-1 0 0 0 0,7-1 0 0 0,-11 3 30 0 0,0 1 1 0 0,0 0-1 0 0,0 0 0 0 0,0 0 1 0 0,0 0-1 0 0,-1 1 0 0 0,1-1 1 0 0,0 0-1 0 0,0 1 0 0 0,0-1 1 0 0,-1 1-1 0 0,1 0 0 0 0,0-1 0 0 0,0 1 1 0 0,-1 0-1 0 0,1 0 0 0 0,-1 0 1 0 0,1 0-1 0 0,-1 0 0 0 0,1 1 1 0 0,-1-1-1 0 0,2 2 0 0 0,4 5 48 0 0,-1 0 0 0 0,11 16 0 0 0,-12-16-30 0 0,18 28 37 0 0,-2-4 61 0 0,1 0 0 0 0,45 49 0 0 0,-61-75-392 0 0,0-1 0 0 0,0 0 0 0 0,1-1 0 0 0,0 1 0 0 0,-1-1 0 0 0,1 0 0 0 0,14 4-1 0 0,-16-6-265 0 0,0 0 0 0 0,1-1-1 0 0,-1 1 1 0 0,1-1 0 0 0,-1-1-1 0 0,1 1 1 0 0,-1-1-1 0 0,1 0 1 0 0,0 0 0 0 0,-1 0-1 0 0,11-3 1 0 0,5-4-8537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06.707"/>
    </inkml:context>
    <inkml:brush xml:id="br0">
      <inkml:brushProperty name="width" value="0.05" units="cm"/>
      <inkml:brushProperty name="height" value="0.05" units="cm"/>
      <inkml:brushProperty name="color" value="#333333"/>
    </inkml:brush>
  </inkml:definitions>
  <inkml:trace contextRef="#ctx0" brushRef="#br0">381 96 9215 0 0,'10'-5'331'0'0,"-8"5"-199"0"0,0-1 0 0 0,0 0 1 0 0,0 0-1 0 0,0 0 0 0 0,0 0 0 0 0,0 0 0 0 0,-1-1 0 0 0,1 1 0 0 0,0 0 1 0 0,-1-1-1 0 0,1 0 0 0 0,-1 1 0 0 0,1-1 0 0 0,-1 0 0 0 0,0 1 1 0 0,0-1-1 0 0,1 0 0 0 0,-1 0 0 0 0,-1 0 0 0 0,1 0 0 0 0,0 0 1 0 0,0 0-1 0 0,-1-1 0 0 0,1-2 0 0 0,1-14 9368 0 0,-6 5-5259 0 0,3 12-4108 0 0,0 1 0 0 0,-1 0 1 0 0,1 0-1 0 0,0 0 0 0 0,0 0 0 0 0,-1 0 1 0 0,1 0-1 0 0,-1 0 0 0 0,1 0 1 0 0,-1 1-1 0 0,1-1 0 0 0,-1 1 0 0 0,0-1 1 0 0,1 1-1 0 0,-1-1 0 0 0,1 1 1 0 0,-1 0-1 0 0,-3 0 0 0 0,-10-1 19 0 0,0 0 0 0 0,0 1 0 0 0,-1 1 0 0 0,1 1-1 0 0,0 0 1 0 0,0 1 0 0 0,0 0 0 0 0,1 1 0 0 0,-1 1 0 0 0,-15 8 0 0 0,25-11-150 0 0,1 0 1 0 0,-1 1-1 0 0,1 0 1 0 0,0 0-1 0 0,-1 1 1 0 0,1-1-1 0 0,1 1 1 0 0,-1-1-1 0 0,1 1 0 0 0,-1 1 1 0 0,1-1-1 0 0,0 0 1 0 0,-2 5-1 0 0,4-6-1 0 0,0-1 0 0 0,0 1-1 0 0,0 0 1 0 0,0-1 0 0 0,1 1 0 0 0,-1 0-1 0 0,1-1 1 0 0,0 1 0 0 0,0 0-1 0 0,0 0 1 0 0,0-1 0 0 0,0 1-1 0 0,1 0 1 0 0,-1 0 0 0 0,1-1-1 0 0,0 1 1 0 0,-1 0 0 0 0,1-1 0 0 0,0 1-1 0 0,1-1 1 0 0,-1 0 0 0 0,0 1-1 0 0,1-1 1 0 0,-1 0 0 0 0,1 1-1 0 0,3 1 1 0 0,22 24-234 0 0,1-2 0 0 0,57 39 0 0 0,-56-45 12 0 0,-2 1 1 0 0,0 2-1 0 0,46 50 1 0 0,-63-61 263 0 0,0 1 0 0 0,-1-1 1 0 0,12 25-1 0 0,-19-34-25 0 0,-1 0-1 0 0,0 0 1 0 0,1 0 0 0 0,-1 0 0 0 0,0 0-1 0 0,0 1 1 0 0,-1-1 0 0 0,1 0-1 0 0,-1 1 1 0 0,1-1 0 0 0,-1 0-1 0 0,0 1 1 0 0,-1-1 0 0 0,1 0 0 0 0,0 0-1 0 0,-1 1 1 0 0,0-1 0 0 0,0 0-1 0 0,0 0 1 0 0,0 1 0 0 0,0-1 0 0 0,-1 0-1 0 0,1 0 1 0 0,-3 3 0 0 0,2-4 10 0 0,-1 0-1 0 0,1 0 1 0 0,0 0 0 0 0,0 0 0 0 0,-1-1 0 0 0,1 1 0 0 0,-1-1-1 0 0,0 0 1 0 0,1 0 0 0 0,-5 2 0 0 0,-31 6 228 0 0,32-8-205 0 0,-7 2 20 0 0,0-1 0 0 0,0-1-1 0 0,-1 0 1 0 0,1-1 0 0 0,0-1 0 0 0,0 0 0 0 0,-18-3 0 0 0,-8-6-743 0 0,-51-19 0 0 0,-58-16-2330 0 0,139 42 2481 0 0,1-1-1 0 0,-12-6 0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57.862"/>
    </inkml:context>
    <inkml:brush xml:id="br0">
      <inkml:brushProperty name="width" value="0.05" units="cm"/>
      <inkml:brushProperty name="height" value="0.05" units="cm"/>
      <inkml:brushProperty name="color" value="#E71224"/>
    </inkml:brush>
  </inkml:definitions>
  <inkml:trace contextRef="#ctx0" brushRef="#br0">0 3984 919 0 0,'0'0'3450'0'0,"6"10"2891"0"0,2 44 1132 0 0,-8-52-7076 0 0,1-1 0 0 0,-1 1-1 0 0,1-1 1 0 0,0 0 0 0 0,-1 1-1 0 0,1-1 1 0 0,0 0 0 0 0,0 0-1 0 0,1 2 1 0 0,-2-3-212 0 0,1 1 1 0 0,0-1 0 0 0,-1 1-1 0 0,0 0 1 0 0,1-1-1 0 0,-1 1 1 0 0,1 0-1 0 0,-1 0 1 0 0,0-1 0 0 0,1 1-1 0 0,-1 0 1 0 0,0 0-1 0 0,0-1 1 0 0,1 1-1 0 0,-1 0 1 0 0,0 0 0 0 0,0-1-1 0 0,0 1 1 0 0,0 0-1 0 0,0 0 1 0 0,-1 1-1 0 0,1 0-15 0 0,-1 0 0 0 0,1 0-1 0 0,0 0 1 0 0,0 0 0 0 0,0 1-1 0 0,0-1 1 0 0,0 0 0 0 0,0 0 0 0 0,0 0-1 0 0,1 0 1 0 0,0 4 0 0 0,0-5-153 0 0,-1 0 1 0 0,1-1-1 0 0,0 1 1 0 0,-1 0 0 0 0,1 0-1 0 0,0-1 1 0 0,0 1-1 0 0,0-1 1 0 0,0 1 0 0 0,-1 0-1 0 0,1-1 1 0 0,0 0 0 0 0,0 1-1 0 0,0-1 1 0 0,0 1-1 0 0,0-1 1 0 0,0 0 0 0 0,0 0-1 0 0,0 0 1 0 0,0 1-1 0 0,0-1 1 0 0,0 0 0 0 0,0 0-1 0 0,0-1 1 0 0,0 1 0 0 0,0 0-1 0 0,2 0 1 0 0,5-2-13 0 0,0-1-1 0 0,0 1 1 0 0,0-1 0 0 0,0-1 0 0 0,0 1 0 0 0,-1-1 0 0 0,0-1 0 0 0,0 1 0 0 0,8-7-1 0 0,-3 2 1 0 0,95-66 20 0 0,42-28 14 0 0,-5 9-39 0 0,278-170 0 0 0,-43 57 0 0 0,-2 1 0 0 0,64-39 35 0 0,-55 32-6 0 0,7-15-29 0 0,172-95 0 0 0,97-25 64 0 0,-626 330-64 0 0,743-357 0 0 0,-719 347 0 0 0,119-54 26 0 0,235-113 87 0 0,-263 118-62 0 0,215-103 26 0 0,-50 34 84 0 0,52-22 131 0 0,232-115 292 0 0,-566 263-481 0 0,55-44-1 0 0,5-2 13 0 0,-88 63-227 0 0,-1-1 0 0 0,0 0 0 0 0,0 0 0 0 0,0 0 0 0 0,-1 0 0 0 0,1-1 0 0 0,-1 1 0 0 0,0-1 0 0 0,3-6 0 0 0,-6 10-349 0 0,-1 1 0 0 0,0-1 0 0 0,0 0-1 0 0,0 0 1 0 0,1 0 0 0 0,-1 0 0 0 0,0 0 0 0 0,0 1 0 0 0,0-1-1 0 0,0 0 1 0 0,-1 0 0 0 0,1-1 0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58.626"/>
    </inkml:context>
    <inkml:brush xml:id="br0">
      <inkml:brushProperty name="width" value="0.05" units="cm"/>
      <inkml:brushProperty name="height" value="0.05" units="cm"/>
      <inkml:brushProperty name="color" value="#E71224"/>
    </inkml:brush>
  </inkml:definitions>
  <inkml:trace contextRef="#ctx0" brushRef="#br0">0 0 1927 0 0,'0'0'184'0'0,"0"9"472"0"0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0:59.800"/>
    </inkml:context>
    <inkml:brush xml:id="br0">
      <inkml:brushProperty name="width" value="0.05" units="cm"/>
      <inkml:brushProperty name="height" value="0.05" units="cm"/>
      <inkml:brushProperty name="color" value="#E71224"/>
    </inkml:brush>
  </inkml:definitions>
  <inkml:trace contextRef="#ctx0" brushRef="#br0">729 41 6015 0 0,'32'-41'2035'0'0,"-45"60"12839"0"0,-9 4-8627 0 0,-34 29-7032 0 0,10-11 1726 0 0,-224 222-386 0 0,-16-3-251 0 0,222-193-179 0 0,64-67-125 0 0,0 1-1 0 0,-1-1 1 0 0,1 0-1 0 0,0 0 1 0 0,0 0-1 0 0,0 0 1 0 0,-1 1-1 0 0,1-1 1 0 0,0 0-1 0 0,0 0 1 0 0,0 0-1 0 0,-1 1 1 0 0,1-1-1 0 0,0 0 1 0 0,0 0-1 0 0,0 1 1 0 0,0-1-1 0 0,0 0 1 0 0,0 0-1 0 0,0 1 1 0 0,0-1-1 0 0,0 0 1 0 0,0 1-1 0 0,0-1 1 0 0,0 0-1 0 0,0 0 1 0 0,0 1-1 0 0,0-1 1 0 0,0 0-1 0 0,0 1 1 0 0,0-1-1 0 0,0 0 1 0 0,0 0-1 0 0,0 1 1 0 0,0-1-1 0 0,0 0 1 0 0,0 0-1 0 0,1 1 1 0 0,-1-1-1 0 0,0 0 1 0 0,0 0-1 0 0,0 0 1 0 0,0 1-1 0 0,1-1 1 0 0,-1 0-1 0 0,0 0 1 0 0,0 0-1 0 0,1 0 1 0 0,-1 1-1 0 0,0-1 1 0 0,0 0-1 0 0,1 0 1 0 0,-1 0-1 0 0,0 0 1 0 0,1 0-1 0 0,10 1-44 0 0,-11-1 43 0 0,6 0-27 0 0,1-1-1 0 0,-1 0 1 0 0,0-1-1 0 0,-1 0 0 0 0,1 0 1 0 0,0 0-1 0 0,0 0 1 0 0,9-7-1 0 0,17-6-136 0 0,22-3-108 0 0,75-13 0 0 0,-42 11 113 0 0,-43 10 161 0 0,-1 3 0 0 0,62-4 0 0 0,-99 10 0 0 0,8 1 4 0 0,1-1 1 0 0,0 2 0 0 0,0 0-1 0 0,14 3 1 0 0,-27-4 260 0 0,0 2-113 0 0,8 3-25 0 0,-2-1-91 0 0,-6-3 22 0 0,-1-2 33 0 0,0-1-82 0 0,1-1 0 0 0,-1 0 0 0 0,1 1 0 0 0,-1-1 0 0 0,0 0 0 0 0,0 0 0 0 0,-1 1 0 0 0,1-1 0 0 0,0 0 0 0 0,-1 0 1 0 0,0 0-1 0 0,0 0 0 0 0,0 0 0 0 0,0 0 0 0 0,0 0 0 0 0,-1-5 0 0 0,0-10-3 0 0,1 5-6 0 0,-1 1 0 0 0,0-1 0 0 0,-1 1 0 0 0,-1-1 0 0 0,-7-22 0 0 0,5 17 0 0 0,-5-31 0 0 0,8 26 0 0 0,-2 1 0 0 0,0-1 0 0 0,-2 1 0 0 0,-8-24 0 0 0,10 35 0 0 0,1 6 0 0 0,-6-3 0 0 0,8 7 0 0 0,1 0 0 0 0,-1 1 0 0 0,1-1 0 0 0,-1 0 0 0 0,1 1 0 0 0,-1 0 0 0 0,1-1 0 0 0,-1 1 0 0 0,0-1 0 0 0,1 1 0 0 0,-1 0 0 0 0,1-1 0 0 0,-1 1 0 0 0,0 0 0 0 0,1 0 0 0 0,-1-1 0 0 0,0 1 0 0 0,0 0 0 0 0,1 0 0 0 0,-2 0 0 0 0,-7-2 0 0 0,2 2 0 0 0,1 2-12 0 0,10 2-48 0 0,-2-2 0 0 0,2 1 36 0 0,-3-2 21 0 0,-1-1 0 0 0,1 1 0 0 0,-1 0 0 0 0,1-1 0 0 0,-1 1-1 0 0,1 0 1 0 0,-1 0 0 0 0,0 0 0 0 0,1-1 0 0 0,-1 1 0 0 0,0 0 0 0 0,0 0 0 0 0,1 0 0 0 0,-1 0-1 0 0,0-1 1 0 0,0 1 0 0 0,0 0 0 0 0,0 0 0 0 0,0 0 0 0 0,-1 1 0 0 0,-3 16 8 0 0,-2-5-5 0 0,-1-1 0 0 0,0 0 0 0 0,-1-1 0 0 0,-1 1 0 0 0,1-2 0 0 0,-18 17 0 0 0,-2 4 0 0 0,4-4 0 0 0,13-15 0 0 0,0 1 0 0 0,0 0 0 0 0,1 0 0 0 0,-14 27 0 0 0,24-40 0 0 0,0 0 0 0 0,0 0 0 0 0,-1 0 0 0 0,1 1 0 0 0,0-1 0 0 0,0 0 0 0 0,0 0 0 0 0,0 1 0 0 0,-1-1 0 0 0,1 0 0 0 0,0 0 0 0 0,0 1 0 0 0,0-1 0 0 0,0 0 0 0 0,0 1 0 0 0,0-1 0 0 0,0 0 0 0 0,0 0 0 0 0,0 1 0 0 0,0-1 0 0 0,0 0 0 0 0,0 1 0 0 0,0-1 0 0 0,0 0 0 0 0,0 0 0 0 0,0 1 0 0 0,0-1 0 0 0,0 0 0 0 0,0 1 0 0 0,0-1 0 0 0,1 0 0 0 0,-1 0 0 0 0,0 1 0 0 0,0-1 0 0 0,0 0 0 0 0,0 0 0 0 0,1 1 0 0 0,-1-1 0 0 0,0 0 0 0 0,0 0 0 0 0,0 0 0 0 0,1 0 0 0 0,-1 1 0 0 0,0-1 0 0 0,0 0 0 0 0,1 0 0 0 0,-1 0 0 0 0,0 0 0 0 0,1 0 0 0 0,-1 0 0 0 0,0 0 0 0 0,0 1 0 0 0,1-1 0 0 0,-1 0 0 0 0,1 0 0 0 0,11-3-11 0 0,-12 3 9 0 0,9-3-48 0 0,0-1 1 0 0,0-1-1 0 0,-1 0 0 0 0,0 0 1 0 0,0-1-1 0 0,0 0 1 0 0,8-8-1 0 0,2-1-156 0 0,-4 3 38 0 0,5-3-139 0 0,26-17-1 0 0,-39 28 279 0 0,-5 3 40 0 0,-1 3 6 0 0,-1 0-1 0 0,0-1 1 0 0,-1 1 0 0 0,1 0 0 0 0,0-1-1 0 0,0 1 1 0 0,-1-1 0 0 0,-2 3 0 0 0,1-1 45 0 0,-111 139 1535 0 0,113-141-1666 0 0,3-2-95 0 0,7-5 16 0 0,-1 0 0 0 0,1-1-1 0 0,-2 0 1 0 0,1 0 0 0 0,-1-1 0 0 0,10-12 0 0 0,-16 18 41 0 0,-10 17-152 0 0,5-9 299 0 0,-40 59 667 0 0,43-63-347 0 0,8-13-1427 0 0,1-2-186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1.413"/>
    </inkml:context>
    <inkml:brush xml:id="br0">
      <inkml:brushProperty name="width" value="0.05" units="cm"/>
      <inkml:brushProperty name="height" value="0.05" units="cm"/>
      <inkml:brushProperty name="color" value="#E71224"/>
    </inkml:brush>
  </inkml:definitions>
  <inkml:trace contextRef="#ctx0" brushRef="#br0">0 29 5527 0 0,'0'0'498'0'0,"13"-10"-396"0"0,7 1 4326 0 0,3-1 7404 0 0,-23 10-11731 0 0,1 0 0 0 0,-1 0 1 0 0,0 0-1 0 0,1 0 0 0 0,-1 0 0 0 0,1 0 0 0 0,-1 0 0 0 0,0 0 0 0 0,1 0 1 0 0,-1 0-1 0 0,1 1 0 0 0,-1-1 0 0 0,0 0 0 0 0,1 0 0 0 0,-1 0 0 0 0,0 0 1 0 0,1 1-1 0 0,-1-1 0 0 0,0 0 0 0 0,1 0 0 0 0,-1 1 0 0 0,0-1 0 0 0,1 0 1 0 0,-1 1-1 0 0,0-1 0 0 0,0 0 0 0 0,1 1 0 0 0,-1-1 0 0 0,0 0 0 0 0,0 1 1 0 0,7 12 830 0 0,-2 11-338 0 0,-2-1-1 0 0,0 1 1 0 0,0 37 0 0 0,0-6-209 0 0,4 63 247 0 0,12 120 51 0 0,-11-178-558 0 0,30 114 0 0 0,-34-159-117 0 0,1-1 0 0 0,1 0 0 0 0,0 1 0 0 0,1-2 0 0 0,0 1-1 0 0,1-1 1 0 0,10 12 0 0 0,-17-23-68 0 0,0-14-1557 0 0,-2-51-3730 0 0,1 45-3385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1.945"/>
    </inkml:context>
    <inkml:brush xml:id="br0">
      <inkml:brushProperty name="width" value="0.05" units="cm"/>
      <inkml:brushProperty name="height" value="0.05" units="cm"/>
      <inkml:brushProperty name="color" value="#E71224"/>
    </inkml:brush>
  </inkml:definitions>
  <inkml:trace contextRef="#ctx0" brushRef="#br0">303 1 6911 0 0,'-2'0'10470'0'0,"-11"0"-8048"0"0,5 2-1748 0 0,1 1 0 0 0,-1 0 0 0 0,1 1 0 0 0,0 0 0 0 0,1 0 0 0 0,-11 7 0 0 0,-37 36 730 0 0,20-16-570 0 0,-5 0-172 0 0,22-19-438 0 0,0 2 0 0 0,1 0 0 0 0,-24 28-1 0 0,39-42-214 0 0,0 1-1 0 0,0 0 1 0 0,1 0-1 0 0,-1-1 0 0 0,0 1 1 0 0,0 0-1 0 0,1 0 1 0 0,-1 0-1 0 0,1 0 0 0 0,-1 0 1 0 0,1 0-1 0 0,-1 0 1 0 0,1 0-1 0 0,0 0 0 0 0,0 0 1 0 0,-1 0-1 0 0,1 1 1 0 0,0-1-1 0 0,0 0 0 0 0,0 0 1 0 0,0 0-1 0 0,0 0 0 0 0,0 0 1 0 0,0 0-1 0 0,1 0 1 0 0,-1 2-1 0 0,8 5-8 0 0,-4-6-3 0 0,0 0 0 0 0,0 0 0 0 0,0-1 0 0 0,0 0 0 0 0,1 1 0 0 0,-1-2 0 0 0,0 1 0 0 0,1 0-1 0 0,-1-1 1 0 0,1 0 0 0 0,4 0 0 0 0,10-2-99 0 0,23-4 1 0 0,-21 3-42 0 0,-8 1 46 0 0,6-1-36 0 0,-1 1-1 0 0,1 0 1 0 0,30 2-1 0 0,-45 0 126 0 0,0 1 0 0 0,0-1 0 0 0,0 1 0 0 0,0 0 0 0 0,0 0 0 0 0,0 0-1 0 0,0 0 1 0 0,0 1 0 0 0,0 0 0 0 0,0 0 0 0 0,-1 0 0 0 0,1 0 0 0 0,-1 0 0 0 0,1 1 0 0 0,-1 0 0 0 0,0-1 0 0 0,0 1 0 0 0,0 0-1 0 0,-1 1 1 0 0,1-1 0 0 0,-1 0 0 0 0,3 5 0 0 0,-3-4 35 0 0,0 1 0 0 0,-1-1-1 0 0,1 1 1 0 0,-1 0 0 0 0,0 0 0 0 0,0 0-1 0 0,-1 0 1 0 0,1-1 0 0 0,-1 1 0 0 0,0 0-1 0 0,-1 0 1 0 0,1 0 0 0 0,-1 0 0 0 0,0 0-1 0 0,-2 6 1 0 0,-2 5 356 0 0,-2 0-1 0 0,-15 30 1 0 0,10-23 17 0 0,9-19-316 0 0,1 1 0 0 0,-1-1 0 0 0,-1 0 0 0 0,1 0 0 0 0,-4 3-1 0 0,-6 8 189 0 0,12-14-252 0 0,-1 0 1 0 0,1 1 0 0 0,0-1-1 0 0,-1 0 1 0 0,1 0 0 0 0,0 0-1 0 0,-1-1 1 0 0,-3 3 0 0 0,2-2 10 0 0,2 0-29 0 0,0-1 0 0 0,1 1 1 0 0,-1-1-1 0 0,0 1 0 0 0,0-1 0 0 0,1 1 0 0 0,-1-1 1 0 0,0 0-1 0 0,0 1 0 0 0,0-1 0 0 0,1 0 0 0 0,-1 0 1 0 0,0 0-1 0 0,0 0 0 0 0,0 1 0 0 0,0-1 0 0 0,0 0 1 0 0,0-1-1 0 0,1 1 0 0 0,-1 0 0 0 0,0 0 0 0 0,0 0 1 0 0,0 0-1 0 0,0-1 0 0 0,0 1 0 0 0,1 0 0 0 0,-2-1 0 0 0,-1-1 1 0 0,-4 0-718 0 0,1 0 1 0 0,0-1-1 0 0,0 1 1 0 0,-7-5-1 0 0,11 5 177 0 0,0 1 1 0 0,1 0-1 0 0,-1-1 1 0 0,1 1-1 0 0,-1-1 0 0 0,1 0 1 0 0,-1 0-1 0 0,1 1 0 0 0,0-1 1 0 0,0 0-1 0 0,0 0 0 0 0,0 0 1 0 0,-1-3-1 0 0,-1-4-7778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2.299"/>
    </inkml:context>
    <inkml:brush xml:id="br0">
      <inkml:brushProperty name="width" value="0.05" units="cm"/>
      <inkml:brushProperty name="height" value="0.05" units="cm"/>
      <inkml:brushProperty name="color" value="#E71224"/>
    </inkml:brush>
  </inkml:definitions>
  <inkml:trace contextRef="#ctx0" brushRef="#br0">1 1 11975 0 0,'0'0'923'0'0,"2"0"-602"0"0,1 1 67 0 0,0 0-1 0 0,1 0 0 0 0,-1 0 1 0 0,0 1-1 0 0,0-1 0 0 0,1 1 0 0 0,-1 0 1 0 0,0 0-1 0 0,-1 0 0 0 0,1 0 1 0 0,0 0-1 0 0,-1 1 0 0 0,1-1 1 0 0,-1 1-1 0 0,0 0 0 0 0,1 0 1 0 0,-2-1-1 0 0,1 2 0 0 0,0-1 1 0 0,0 0-1 0 0,-1 0 0 0 0,2 5 0 0 0,2 8 673 0 0,0 1 0 0 0,-1 0-1 0 0,2 23 1 0 0,-4-29-979 0 0,14 189 1568 0 0,-3-21-554 0 0,2-100-2196 0 0,-5-33 221 0 0,-7-35 12 0 0,-2-7 84 0 0,-1 0 0 0 0,1-1 0 0 0,0 1 0 0 0,-1 0 0 0 0,0 6 0 0 0,-1 0-7255 0 0</inkml:trace>
  <inkml:trace contextRef="#ctx0" brushRef="#br0" timeOffset="1">56 514 5063 0 0,'16'-24'224'0'0,"-10"14"48"0"0,1-3-272 0 0,1-1 0 0 0,1 1 0 0 0,1-2 0 0 0,2-1 2880 0 0,1 1 528 0 0,4 0 104 0 0,1 0 16 0 0,6-2-2216 0 0,0 4-448 0 0,-1-1-96 0 0,2 3-8 0 0,1-1-856 0 0,1 2-176 0 0,-1 1-32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4.031"/>
    </inkml:context>
    <inkml:brush xml:id="br0">
      <inkml:brushProperty name="width" value="0.05" units="cm"/>
      <inkml:brushProperty name="height" value="0.05" units="cm"/>
      <inkml:brushProperty name="color" value="#E71224"/>
    </inkml:brush>
  </inkml:definitions>
  <inkml:trace contextRef="#ctx0" brushRef="#br0">17 361 6911 0 0,'0'0'14839'0'0,"2"0"-14361"0"0,7-3-78 0 0,5-1-52 0 0,0-1 0 0 0,-1-1 1 0 0,1 0-1 0 0,24-15 1 0 0,8-10-74 0 0,18-12-108 0 0,-43 27-152 0 0,0 1 12 0 0,31-31 0 0 0,-47 42-26 0 0,0-1 1 0 0,-1-1-1 0 0,0 1 0 0 0,0-1 1 0 0,0 1-1 0 0,0-1 1 0 0,-1 0-1 0 0,0 0 1 0 0,-1-1-1 0 0,1 1 0 0 0,1-10 1 0 0,-3 13 3 0 0,0 0 0 0 0,-1 0-1 0 0,0 0 1 0 0,0 0 0 0 0,0 0 0 0 0,0 0 0 0 0,0 0 0 0 0,0 0 0 0 0,-1 0 0 0 0,0 0-1 0 0,1 0 1 0 0,-1 0 0 0 0,0 0 0 0 0,-1 0 0 0 0,1 1 0 0 0,0-1 0 0 0,-1 0 0 0 0,-2-3-1 0 0,2 4 1 0 0,-1-1 0 0 0,0 1 0 0 0,1-1 0 0 0,-1 1 0 0 0,0 0 0 0 0,0 0 0 0 0,0 1-1 0 0,0-1 1 0 0,0 1 0 0 0,-1-1 0 0 0,1 1 0 0 0,0 0 0 0 0,-1 0 0 0 0,1 0 0 0 0,-7 0-1 0 0,0 0 9 0 0,0 1 0 0 0,0 0 0 0 0,0 1 0 0 0,0 0 0 0 0,-1 1 0 0 0,-13 3 0 0 0,-57 23 128 0 0,74-25-92 0 0,0 0-1 0 0,0 0 0 0 0,1 1 1 0 0,-1 0-1 0 0,1 1 0 0 0,0-1 0 0 0,0 1 1 0 0,1 0-1 0 0,-1 1 0 0 0,-5 7 1 0 0,4-4 50 0 0,1 0 0 0 0,0 1 1 0 0,1-1-1 0 0,0 2 1 0 0,0-1-1 0 0,-4 15 0 0 0,4-4 66 0 0,0 0-1 0 0,1 1 1 0 0,1 0-1 0 0,1 0 1 0 0,2 0 0 0 0,2 35-1 0 0,-1-45-132 0 0,1 0 1 0 0,0 0-1 0 0,1 0 0 0 0,1-1 0 0 0,0 1 0 0 0,0-1 1 0 0,1 1-1 0 0,1-1 0 0 0,0-1 0 0 0,0 1 1 0 0,1-1-1 0 0,0 0 0 0 0,13 13 0 0 0,-14-17-38 0 0,0-1 0 0 0,0 1 0 0 0,0-1-1 0 0,1 0 1 0 0,0 0 0 0 0,0-1 0 0 0,0 0-1 0 0,0 0 1 0 0,1-1 0 0 0,-1 0 0 0 0,1 0-1 0 0,0-1 1 0 0,0 0 0 0 0,0 0 0 0 0,0-1-1 0 0,0 0 1 0 0,1-1 0 0 0,-1 0 0 0 0,0 0-1 0 0,17-2 1 0 0,-14 0-139 0 0,0-1 0 0 0,0 0-1 0 0,0 0 1 0 0,0-1 0 0 0,-1 0-1 0 0,1-1 1 0 0,-1 0 0 0 0,0-1 0 0 0,-1 0-1 0 0,1 0 1 0 0,-1-1 0 0 0,0-1-1 0 0,-1 1 1 0 0,0-1 0 0 0,0-1 0 0 0,-1 0-1 0 0,0 0 1 0 0,0 0 0 0 0,-1-1 0 0 0,0 1-1 0 0,-1-2 1 0 0,0 1 0 0 0,6-21-1 0 0,17-84-1011 0 0,-9 29 840 0 0,-16 75 314 0 0,16-51-129 0 0,-16 55 139 0 0,-1 1 0 0 0,1 0 0 0 0,0 0 0 0 0,1 0 0 0 0,0 1 0 0 0,0-1 0 0 0,6-6 0 0 0,-9 11 153 0 0,9-2 428 0 0,-8 4-517 0 0,0 1-1 0 0,1-1 1 0 0,-1 1 0 0 0,0 0-1 0 0,0-1 1 0 0,0 1 0 0 0,0 0-1 0 0,0 0 1 0 0,-1 0 0 0 0,1 0-1 0 0,0 1 1 0 0,-1-1 0 0 0,0 0-1 0 0,3 5 1 0 0,1 7 316 0 0,6 21 0 0 0,-7-21-153 0 0,41 159 1374 0 0,-12-36-828 0 0,-32-133-750 0 0,0 0 1 0 0,1 0-1 0 0,0 0 0 0 0,-1 0 0 0 0,1 0 0 0 0,0-1 1 0 0,1 1-1 0 0,4 5 0 0 0,-7-9-27 0 0,1 0-1 0 0,-1 0 1 0 0,0 0 0 0 0,1 1 0 0 0,-1-1-1 0 0,1 0 1 0 0,-1 0 0 0 0,1 0-1 0 0,-1 0 1 0 0,1 0 0 0 0,-1-1-1 0 0,1 1 1 0 0,-1 0 0 0 0,1 0 0 0 0,-1 0-1 0 0,1 0 1 0 0,-1 0 0 0 0,0-1-1 0 0,1 1 1 0 0,-1 0 0 0 0,1 0 0 0 0,-1-1-1 0 0,1 0 1 0 0,9-6-8 0 0,-7 4 5 0 0,0-1 0 0 0,1 0 1 0 0,-1 0-1 0 0,-1 0 0 0 0,1 0 0 0 0,0 0 0 0 0,-1-1 1 0 0,2-6-1 0 0,12-41-65 0 0,-7 20-32 0 0,13-39-58 0 0,30-84-306 0 0,-36 125 369 0 0,-6 13 83 0 0,-9 16 309 0 0,8 13-92 0 0,-8-10-175 0 0,5 9 94 0 0,0 0 0 0 0,0 1 0 0 0,-1 0 0 0 0,6 22-1 0 0,9 55 417 0 0,-5-15-328 0 0,16 17-1394 0 0,-30-89 533 0 0,3 4-2292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5.113"/>
    </inkml:context>
    <inkml:brush xml:id="br0">
      <inkml:brushProperty name="width" value="0.05" units="cm"/>
      <inkml:brushProperty name="height" value="0.05" units="cm"/>
      <inkml:brushProperty name="color" value="#E71224"/>
    </inkml:brush>
  </inkml:definitions>
  <inkml:trace contextRef="#ctx0" brushRef="#br0">0 389 919 0 0,'0'-2'67'0'0,"1"-15"1547"0"0,4-9 10134 0 0,-5 24-10636 0 0,1 0 1 0 0,0 0-1 0 0,0-1 1 0 0,0 1 0 0 0,1 0-1 0 0,-1 0 1 0 0,0 0-1 0 0,4-3 1 0 0,11-5-2583 0 0,40-16 2404 0 0,90-55 0 0 0,-145 81-934 0 0,66-47-85 0 0,-60 42 71 0 0,-1-1 0 0 0,1 0-1 0 0,-1 0 1 0 0,-1 0-1 0 0,1-1 1 0 0,-1 0 0 0 0,6-11-1 0 0,-9 15-3 0 0,-1-1-1 0 0,1 0 0 0 0,-1 0 1 0 0,0 0-1 0 0,0 0 0 0 0,0 0 1 0 0,-1-1-1 0 0,1 1 1 0 0,-1 0-1 0 0,0 0 0 0 0,-1 0 1 0 0,0-7-1 0 0,1 10 21 0 0,0-1-1 0 0,-1 1 1 0 0,1-1 0 0 0,-1 1-1 0 0,1 0 1 0 0,-1-1 0 0 0,0 1-1 0 0,1-1 1 0 0,-1 1-1 0 0,0 0 1 0 0,0 0 0 0 0,0-1-1 0 0,0 1 1 0 0,0 0 0 0 0,0 0-1 0 0,0 0 1 0 0,0 0 0 0 0,-1 0-1 0 0,1 0 1 0 0,0 1 0 0 0,-1-1-1 0 0,1 0 1 0 0,0 1-1 0 0,-1-1 1 0 0,1 1 0 0 0,-1-1-1 0 0,1 1 1 0 0,-1-1 0 0 0,1 1-1 0 0,-1 0 1 0 0,1 0 0 0 0,-1 0-1 0 0,1 0 1 0 0,-1 0 0 0 0,0 0-1 0 0,-1 1 1 0 0,-3 0 44 0 0,0 0 1 0 0,0 1-1 0 0,0 0 1 0 0,0 0-1 0 0,0 0 0 0 0,0 0 1 0 0,0 1-1 0 0,1 0 1 0 0,0 1-1 0 0,-1-1 1 0 0,-6 7-1 0 0,5-3 44 0 0,0 0 1 0 0,1 0-1 0 0,0 0 0 0 0,0 1 1 0 0,0 0-1 0 0,1 0 0 0 0,-4 10 1 0 0,3-5 30 0 0,1-1 1 0 0,0 1 0 0 0,1 0 0 0 0,1 0 0 0 0,0 0-1 0 0,1 0 1 0 0,0 0 0 0 0,1 1 0 0 0,1-1 0 0 0,0 1-1 0 0,2 14 1 0 0,-1-19-96 0 0,1 0 0 0 0,0 0 0 0 0,1 0-1 0 0,0 0 1 0 0,0 0 0 0 0,1 0 0 0 0,0-1 0 0 0,1 0-1 0 0,0 1 1 0 0,10 12 0 0 0,-10-16-13 0 0,0 0 0 0 0,0 0-1 0 0,0 0 1 0 0,1-1 0 0 0,-1 0 0 0 0,1 0-1 0 0,0 0 1 0 0,0-1 0 0 0,0 0 0 0 0,1 0-1 0 0,-1-1 1 0 0,1 0 0 0 0,0 0 0 0 0,-1 0-1 0 0,10 1 1 0 0,0-3-184 0 0,-1 1 1 0 0,1-2-1 0 0,0 0 0 0 0,0-1 1 0 0,25-6-1 0 0,-19 4 51 0 0,-19 3 50 0 0,-1 1 56 0 0,0-1 0 0 0,0 1 0 0 0,0-1 0 0 0,0 1 1 0 0,0 0-1 0 0,0 0 0 0 0,0 0 0 0 0,0 0 0 0 0,0 0 1 0 0,0 0-1 0 0,0 0 0 0 0,0 1 0 0 0,0-1 0 0 0,-1 1 1 0 0,1-1-1 0 0,0 1 0 0 0,0 0 0 0 0,0 0 0 0 0,-1 0 1 0 0,1 0-1 0 0,0 0 0 0 0,-1 0 0 0 0,1 0 0 0 0,-1 1 1 0 0,1-1-1 0 0,-1 0 0 0 0,0 1 0 0 0,1-1 0 0 0,-1 1 1 0 0,0 0-1 0 0,1 2 0 0 0,0-1 67 0 0,-1-1-1 0 0,1 1 1 0 0,-1 0-1 0 0,0 0 1 0 0,0 0 0 0 0,0 0-1 0 0,0 0 1 0 0,-1 0-1 0 0,1 1 1 0 0,-1-1-1 0 0,0 0 1 0 0,0 0 0 0 0,0 5-1 0 0,0-7 956 0 0,-6 1-754 0 0,6-2-246 0 0,0 0 0 0 0,-1 0-1 0 0,1 1 1 0 0,0-1 0 0 0,0 0 0 0 0,-1 0 0 0 0,1 0 0 0 0,0 0 0 0 0,0 0 0 0 0,-1 0-1 0 0,1 0 1 0 0,0 0 0 0 0,0 0 0 0 0,-1 0 0 0 0,1 0 0 0 0,0 0 0 0 0,0 0 0 0 0,-1 0 0 0 0,1 0-1 0 0,0 0 1 0 0,0 0 0 0 0,0 0 0 0 0,-1 0 0 0 0,1 0 0 0 0,0 0 0 0 0,0-1 0 0 0,-1 1-1 0 0,1 0 1 0 0,0 0 0 0 0,0 0 0 0 0,0 0 0 0 0,-1 0 0 0 0,1-1 0 0 0,0 1 0 0 0,0 0-1 0 0,0 0 1 0 0,0 0 0 0 0,-1-1 0 0 0,1 1 0 0 0,0 0 0 0 0,0 0 0 0 0,0-1 0 0 0,0 1-1 0 0,0 0 1 0 0,0 0 0 0 0,0-1 0 0 0,-2-2-7 0 0,0-1 0 0 0,0 1 0 0 0,1-1-1 0 0,0 0 1 0 0,0 1 0 0 0,0-1 0 0 0,0 0 0 0 0,0 0-1 0 0,1 0 1 0 0,-1 0 0 0 0,1 0 0 0 0,0 0 0 0 0,1-5-1 0 0,1-9 3 0 0,8-28-1 0 0,-7 32-7 0 0,6-25-277 0 0,26-74 1 0 0,-30 101 91 0 0,1 0 1 0 0,0 0-1 0 0,0 0 1 0 0,1 1-1 0 0,1 0 0 0 0,0 1 1 0 0,0 0-1 0 0,1 0 1 0 0,20-17-1 0 0,-16 17-242 0 0,1 0 0 0 0,0 1 0 0 0,0 1-1 0 0,1 0 1 0 0,0 1 0 0 0,0 1 0 0 0,1 0 0 0 0,-1 1-1 0 0,1 0 1 0 0,1 1 0 0 0,-1 1 0 0 0,32-1 0 0 0,-23 3-145 0 0,-2-1-71 0 0,0 2-1 0 0,41 4 1 0 0,-63-4 830 0 0,0 0-1 0 0,0 0 0 0 0,0 1 0 0 0,0-1 1 0 0,0 0-1 0 0,0 1 0 0 0,0-1 1 0 0,0 0-1 0 0,0 1 0 0 0,0 0 0 0 0,0-1 1 0 0,0 1-1 0 0,1 0 0 0 0,-2 0-119 0 0,0-1-1 0 0,1 1 1 0 0,-1-1-1 0 0,0 1 1 0 0,0-1-1 0 0,0 1 1 0 0,1-1-1 0 0,-1 1 1 0 0,0-1-1 0 0,0 1 1 0 0,0-1-1 0 0,0 1 1 0 0,0-1-1 0 0,0 1 1 0 0,0-1-1 0 0,0 1 1 0 0,0-1-1 0 0,0 1 1 0 0,0 0-1 0 0,-1 2 40 0 0,0-1 0 0 0,0 1 0 0 0,0-1 0 0 0,-1 1 0 0 0,1-1 0 0 0,0 0 0 0 0,-3 3 0 0 0,0 2 438 0 0,-53 93 2467 0 0,48-82-2655 0 0,-5 6 206 0 0,1 2-1 0 0,-12 35 1 0 0,22-54-498 0 0,1 0 1 0 0,0 0-1 0 0,0 0 0 0 0,1 0 0 0 0,0 0 0 0 0,1 1 0 0 0,-1-1 0 0 0,1 0 1 0 0,1 1-1 0 0,0-1 0 0 0,0 0 0 0 0,0 0 0 0 0,0 1 0 0 0,4 8 0 0 0,-4-13-75 0 0,1-1 0 0 0,-1 1 0 0 0,0 0 0 0 0,1-1 0 0 0,-1 1-1 0 0,1-1 1 0 0,0 1 0 0 0,0-1 0 0 0,0 0 0 0 0,0 0 0 0 0,0 1-1 0 0,1-2 1 0 0,-1 1 0 0 0,0 0 0 0 0,1 0 0 0 0,0-1 0 0 0,-1 1-1 0 0,1-1 1 0 0,0 0 0 0 0,0 0 0 0 0,0 0 0 0 0,0 0 0 0 0,0-1-1 0 0,-1 1 1 0 0,1-1 0 0 0,1 1 0 0 0,-1-1 0 0 0,0 0 0 0 0,0 0-1 0 0,0-1 1 0 0,0 1 0 0 0,0-1 0 0 0,5-1 0 0 0,2-1-285 0 0,0 0-1 0 0,0-1 1 0 0,-1 0 0 0 0,1-1 0 0 0,-1 0 0 0 0,0-1 0 0 0,-1 0 0 0 0,14-11-1 0 0,-13 8-163 0 0,1-1-1 0 0,-2 0 0 0 0,1 0 0 0 0,-1-1 0 0 0,-1 0 1 0 0,0 0-1 0 0,-1-1 0 0 0,7-14 0 0 0,1-13-504 0 0,13-52 0 0 0,-21 69 836 0 0,-2 28 2667 0 0,3 16-1763 0 0,6 27-267 0 0,4 11 160 0 0,31 74-1 0 0,-26-79-257 0 0,22 93 0 0 0,-35-107-2 0 0,-3 1-1 0 0,2 78 1 0 0,-8-109-293 0 0,0 0 1 0 0,-1-1-1 0 0,0 1 0 0 0,-1 0 0 0 0,0-1 1 0 0,-1 1-1 0 0,0-1 0 0 0,-9 20 0 0 0,9-26-43 0 0,0 1 0 0 0,1-1-1 0 0,-1 1 1 0 0,-1-1-1 0 0,1 0 1 0 0,-1 0-1 0 0,1-1 1 0 0,-1 1 0 0 0,0-1-1 0 0,0 0 1 0 0,-1 0-1 0 0,1 0 1 0 0,-1 0 0 0 0,1-1-1 0 0,-1 0 1 0 0,0 0-1 0 0,0 0 1 0 0,0 0 0 0 0,0-1-1 0 0,-6 1 1 0 0,-8 0 15 0 0,0 0 1 0 0,0-2-1 0 0,0 0 1 0 0,-38-5-1 0 0,29 0-48 0 0,1-2-1 0 0,-47-16 1 0 0,67 21-105 0 0,1-1 0 0 0,0 0 0 0 0,0-1 0 0 0,1 1 0 0 0,-1-1 0 0 0,1 0 0 0 0,0 0 0 0 0,0-1 0 0 0,0 0 0 0 0,0 0 0 0 0,1 0 0 0 0,0 0 0 0 0,0-1 0 0 0,-6-11 0 0 0,5 8-407 0 0,2 0-1 0 0,-1 0 0 0 0,1-1 0 0 0,0 1 0 0 0,1-1 0 0 0,0 0 0 0 0,1 0 1 0 0,0 0-1 0 0,1-15 0 0 0,2-8-1228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5.595"/>
    </inkml:context>
    <inkml:brush xml:id="br0">
      <inkml:brushProperty name="width" value="0.05" units="cm"/>
      <inkml:brushProperty name="height" value="0.05" units="cm"/>
      <inkml:brushProperty name="color" value="#E71224"/>
    </inkml:brush>
  </inkml:definitions>
  <inkml:trace contextRef="#ctx0" brushRef="#br0">1 1 16959 0 0,'0'0'1536'0'0,"1"2"-1262"0"0,2 4 124 0 0,0 1 0 0 0,-1 0-1 0 0,0 0 1 0 0,0 0 0 0 0,0 0 0 0 0,-1 1 0 0 0,0-1 0 0 0,0 11 0 0 0,3 17 1159 0 0,-3-25-1284 0 0,1 0-1 0 0,1 0 1 0 0,-1 0-1 0 0,2-1 1 0 0,-1 1-1 0 0,1-1 1 0 0,1 0-1 0 0,0 0 1 0 0,0 0-1 0 0,1-1 1 0 0,0 0-1 0 0,0 0 1 0 0,1 0 0 0 0,13 11-1 0 0,-11-11-242 0 0,2 0-1 0 0,-1-1 0 0 0,1 0 1 0 0,0-1-1 0 0,1 0 1 0 0,-1-1-1 0 0,1-1 1 0 0,0 0-1 0 0,25 6 1 0 0,-31-9-94 0 0,1 0 0 0 0,-1-1-1 0 0,0 0 1 0 0,0 1 0 0 0,1-2 0 0 0,-1 1 0 0 0,0-1 0 0 0,0 0 0 0 0,1 0 0 0 0,-1-1 0 0 0,0 0-1 0 0,0 0 1 0 0,-1 0 0 0 0,1-1 0 0 0,0 0 0 0 0,-1 0 0 0 0,1 0 0 0 0,-1-1 0 0 0,0 0-1 0 0,0 0 1 0 0,-1 0 0 0 0,6-5 0 0 0,-7 4-38 0 0,1 0 0 0 0,-1 0-1 0 0,0 0 1 0 0,0 0 0 0 0,0 0 0 0 0,-1-1 0 0 0,0 1-1 0 0,2-9 1 0 0,1-6-214 0 0,1-25 0 0 0,3-10-113 0 0,-9 52 359 0 0,1-3 68 0 0,0 5 120 0 0,7 10 25 0 0,5 5-103 0 0,-2 2 0 0 0,0-1 0 0 0,0 1-1 0 0,10 25 1 0 0,29 74 80 0 0,-35-77-79 0 0,56 166 332 0 0,-62-173-154 0 0,-3 0-1 0 0,0 0 1 0 0,-2 1-1 0 0,0 56 0 0 0,-4-69-28 0 0,-2 0 0 0 0,0 0-1 0 0,0 0 1 0 0,-2 0-1 0 0,-6 19 1 0 0,7-31-106 0 0,1 0 1 0 0,-2 0 0 0 0,1 0-1 0 0,-1 0 1 0 0,0-1 0 0 0,0 0-1 0 0,0 0 1 0 0,-1 0 0 0 0,0 0-1 0 0,0-1 1 0 0,-1 1 0 0 0,1-1-1 0 0,-1-1 1 0 0,-1 1 0 0 0,-10 6-1 0 0,5-6-19 0 0,1-1 1 0 0,-1 0-1 0 0,1 0 0 0 0,-1-1 0 0 0,0 0 0 0 0,-1-1 0 0 0,1-1 0 0 0,-22 1 0 0 0,12-3-23 0 0,0 0 0 0 0,0-2-1 0 0,0 0 1 0 0,-21-7 0 0 0,34 8-163 0 0,1-1 0 0 0,0 0 0 0 0,0 0-1 0 0,0-1 1 0 0,-11-7 0 0 0,2-3-2617 0 0,3-2-3725 0 0,3-2-2241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6.074"/>
    </inkml:context>
    <inkml:brush xml:id="br0">
      <inkml:brushProperty name="width" value="0.05" units="cm"/>
      <inkml:brushProperty name="height" value="0.05" units="cm"/>
      <inkml:brushProperty name="color" value="#E71224"/>
    </inkml:brush>
  </inkml:definitions>
  <inkml:trace contextRef="#ctx0" brushRef="#br0">1 0 16039 0 0,'0'0'731'0'0,"2"0"-10"0"0,1 1-587 0 0,0-1 0 0 0,0 1-1 0 0,0 0 1 0 0,0 0 0 0 0,-1 0 0 0 0,1 0-1 0 0,0 0 1 0 0,-1 1 0 0 0,1-1 0 0 0,0 1-1 0 0,-1 0 1 0 0,0 0 0 0 0,1-1 0 0 0,-1 2-1 0 0,0-1 1 0 0,0 0 0 0 0,0 0 0 0 0,0 1-1 0 0,-1-1 1 0 0,1 1 0 0 0,-1-1 0 0 0,1 1-1 0 0,-1 0 1 0 0,0-1 0 0 0,1 6 0 0 0,8 23 1028 0 0,-1 0 1 0 0,-2 0-1 0 0,5 44 1 0 0,-1 97 326 0 0,-17 38-735 0 0,0-13-1076 0 0,15-56-4210 0 0,-7-123 2859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6.490"/>
    </inkml:context>
    <inkml:brush xml:id="br0">
      <inkml:brushProperty name="width" value="0.05" units="cm"/>
      <inkml:brushProperty name="height" value="0.05" units="cm"/>
      <inkml:brushProperty name="color" value="#E71224"/>
    </inkml:brush>
  </inkml:definitions>
  <inkml:trace contextRef="#ctx0" brushRef="#br0">0 353 17135 0 0,'2'-4'152'0'0,"0"-1"-1"0"0,1 1 0 0 0,-1 0 1 0 0,1 0-1 0 0,0 0 0 0 0,0 1 1 0 0,1-1-1 0 0,-1 1 0 0 0,1 0 1 0 0,4-4-1 0 0,8-4-23 0 0,22-11 0 0 0,-6 3 218 0 0,10-6 657 0 0,54-23 0 0 0,17-9-860 0 0,-110 56-143 0 0,-1 0 1 0 0,0-1-1 0 0,0 1 0 0 0,0-1 0 0 0,0 1 0 0 0,0-1 1 0 0,0 0-1 0 0,-1 1 0 0 0,1-1 0 0 0,-1 0 0 0 0,1 0 1 0 0,-1 0-1 0 0,1 0 0 0 0,-1-1 0 0 0,0 1 1 0 0,0 0-1 0 0,0-1 0 0 0,-1 1 0 0 0,1 0 0 0 0,0-1 1 0 0,-1 1-1 0 0,1-1 0 0 0,-1 1 0 0 0,0-1 0 0 0,0 1 1 0 0,0-1-1 0 0,0 1 0 0 0,-1-1 0 0 0,1 1 0 0 0,-1 0 1 0 0,1-1-1 0 0,-1 1 0 0 0,0-1 0 0 0,0 1 0 0 0,0 0 1 0 0,0 0-1 0 0,0-1 0 0 0,0 1 0 0 0,-1 0 1 0 0,1 0-1 0 0,-1 0 0 0 0,1 1 0 0 0,-1-1 0 0 0,0 0 1 0 0,0 0-1 0 0,0 1 0 0 0,0-1 0 0 0,0 1 0 0 0,0 0 1 0 0,-4-2-1 0 0,-1-1 86 0 0,0 1-1 0 0,-1 0 1 0 0,1 0 0 0 0,-1 1-1 0 0,1 0 1 0 0,-1 0 0 0 0,1 1-1 0 0,-1 0 1 0 0,0 1 0 0 0,0-1-1 0 0,0 1 1 0 0,-12 2 0 0 0,15-1 19 0 0,1 0 1 0 0,-1 0 0 0 0,1 0-1 0 0,-1 1 1 0 0,1-1 0 0 0,-1 1-1 0 0,1 0 1 0 0,0 1 0 0 0,0-1-1 0 0,0 1 1 0 0,0 0 0 0 0,0 0-1 0 0,1 0 1 0 0,-1 0 0 0 0,1 0-1 0 0,0 1 1 0 0,0 0 0 0 0,0 0-1 0 0,1 0 1 0 0,-1 0 0 0 0,-3 7-1 0 0,-2 13 226 0 0,0 0 0 0 0,1 0-1 0 0,2 0 1 0 0,0 0 0 0 0,2 1-1 0 0,0 0 1 0 0,2 0 0 0 0,1 0-1 0 0,1 0 1 0 0,7 43 0 0 0,-5-52-220 0 0,0-1 1 0 0,2 1 0 0 0,0-1-1 0 0,0 0 1 0 0,15 26-1 0 0,-18-37-103 0 0,1 1 0 0 0,1-1-1 0 0,-1 1 1 0 0,1-1-1 0 0,-1 0 1 0 0,1-1-1 0 0,0 1 1 0 0,0-1-1 0 0,6 4 1 0 0,-7-5-17 0 0,1 0 1 0 0,-1-1 0 0 0,1 0 0 0 0,-1 1-1 0 0,1-1 1 0 0,0 0 0 0 0,-1-1 0 0 0,1 1-1 0 0,0-1 1 0 0,-1 1 0 0 0,1-1 0 0 0,0 0 0 0 0,0-1-1 0 0,5 0 1 0 0,0-1-309 0 0,0 0 0 0 0,-1-1 0 0 0,1 0-1 0 0,-1 0 1 0 0,0-1 0 0 0,0 0 0 0 0,0 0 0 0 0,10-8-1 0 0,-10 6-1236 0 0,-1-1 0 0 0,1 1 0 0 0,-1-1 0 0 0,7-10 0 0 0,-5 5-5465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6.823"/>
    </inkml:context>
    <inkml:brush xml:id="br0">
      <inkml:brushProperty name="width" value="0.05" units="cm"/>
      <inkml:brushProperty name="height" value="0.05" units="cm"/>
      <inkml:brushProperty name="color" value="#E71224"/>
    </inkml:brush>
  </inkml:definitions>
  <inkml:trace contextRef="#ctx0" brushRef="#br0">1 223 17247 0 0,'0'0'1320'0'0,"1"1"-904"0"0,88 98 2386 0 0,-3-8 1203 0 0,-71-76-3226 0 0,2-2-1 0 0,-1 0 1 0 0,35 20-1 0 0,-49-32-727 0 0,0 0-1 0 0,0 0 1 0 0,-1 0-1 0 0,1-1 1 0 0,0 1-1 0 0,0 0 1 0 0,0-1-1 0 0,0 1 1 0 0,0-1-1 0 0,0 0 1 0 0,0 0-1 0 0,0 0 1 0 0,3 0-1 0 0,-4 0-25 0 0,0 0 0 0 0,0-1 0 0 0,0 1 0 0 0,0-1 0 0 0,0 1 0 0 0,0-1-1 0 0,0 1 1 0 0,0-1 0 0 0,0 0 0 0 0,-1 1 0 0 0,1-1 0 0 0,0 0 0 0 0,0 0 0 0 0,-1 0 0 0 0,1 1 0 0 0,0-1 0 0 0,-1 0 0 0 0,1 0 0 0 0,-1 0 0 0 0,1 0-1 0 0,-1 0 1 0 0,1 0 0 0 0,-1 0 0 0 0,0 0 0 0 0,1-2 0 0 0,1-9 88 0 0,0-1-1 0 0,0 0 1 0 0,-1 1-1 0 0,-2-21 1 0 0,2-13-16 0 0,17-122-81 0 0,-12 126-413 0 0,-4 25-102 0 0,0 1 1 0 0,1-1-1 0 0,0 1 1 0 0,2-1-1 0 0,11-28 1 0 0,-13 39-575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7.251"/>
    </inkml:context>
    <inkml:brush xml:id="br0">
      <inkml:brushProperty name="width" value="0.05" units="cm"/>
      <inkml:brushProperty name="height" value="0.05" units="cm"/>
      <inkml:brushProperty name="color" value="#E71224"/>
    </inkml:brush>
  </inkml:definitions>
  <inkml:trace contextRef="#ctx0" brushRef="#br0">1 774 17447 0 0,'2'1'396'0'0,"2"0"-294"0"0,0-1 0 0 0,0 1 1 0 0,0-1-1 0 0,0 0 0 0 0,0 0 0 0 0,1 0 0 0 0,-1-1 0 0 0,0 1 0 0 0,0-1 0 0 0,0 0 0 0 0,0 0 1 0 0,0-1-1 0 0,-1 1 0 0 0,1-1 0 0 0,0 0 0 0 0,3-2 0 0 0,9-6 541 0 0,-1 0 0 0 0,19-17-1 0 0,-17 13 647 0 0,-3 2-940 0 0,0-1 0 0 0,0 0-1 0 0,-1 0 1 0 0,12-18-1 0 0,-18 20-334 0 0,0 1-1 0 0,0-1 1 0 0,-2 0-1 0 0,1 0 1 0 0,-1-1-1 0 0,-1 0 1 0 0,3-14-1 0 0,-6 22-14 0 0,0 0 0 0 0,-1 0 0 0 0,1 0-1 0 0,-1-1 1 0 0,-1 1 0 0 0,1 0 0 0 0,0 0 0 0 0,-1-1-1 0 0,0 1 1 0 0,0 0 0 0 0,0 0 0 0 0,0 0 0 0 0,-1 0-1 0 0,0 0 1 0 0,-3-5 0 0 0,5 8 19 0 0,-2-1 1 0 0,1 0-1 0 0,0 1 0 0 0,0-1 1 0 0,-1 1-1 0 0,1 0 0 0 0,0-1 1 0 0,-1 1-1 0 0,1 0 0 0 0,-1 0 0 0 0,0 0 1 0 0,1 0-1 0 0,-1 0 0 0 0,0 0 1 0 0,0 0-1 0 0,0 1 0 0 0,1-1 1 0 0,-1 1-1 0 0,0-1 0 0 0,0 1 0 0 0,0 0 1 0 0,0 0-1 0 0,0 0 0 0 0,0 0 1 0 0,0 0-1 0 0,0 0 0 0 0,0 0 1 0 0,0 0-1 0 0,0 1 0 0 0,0-1 1 0 0,1 1-1 0 0,-1 0 0 0 0,0 0 0 0 0,0-1 1 0 0,-1 2-1 0 0,-7 4 146 0 0,1 0 0 0 0,-1 0-1 0 0,2 1 1 0 0,-1 0 0 0 0,1 1 0 0 0,0-1-1 0 0,0 1 1 0 0,-10 16 0 0 0,3-2 127 0 0,1 1 1 0 0,-17 36-1 0 0,23-41-110 0 0,1 0 0 0 0,0 0 0 0 0,2 1 0 0 0,0 0 0 0 0,1 0 0 0 0,1 0 0 0 0,0 0 0 0 0,2 1 0 0 0,1 29 1 0 0,1-39-160 0 0,0 0 0 0 0,0 0 1 0 0,1 0-1 0 0,1 0 1 0 0,0 0-1 0 0,0 0 1 0 0,1-1-1 0 0,0 1 1 0 0,0-1-1 0 0,1 0 1 0 0,0 0-1 0 0,1-1 1 0 0,0 1-1 0 0,1-1 1 0 0,-1-1-1 0 0,1 1 1 0 0,1-1-1 0 0,0 0 1 0 0,12 8-1 0 0,-13-10-23 0 0,0-1 0 0 0,1 0 0 0 0,-1 0 0 0 0,1-1-1 0 0,-1 0 1 0 0,1 0 0 0 0,0-1 0 0 0,0 0 0 0 0,0-1 0 0 0,10 1 0 0 0,-11-1-20 0 0,0-2 0 0 0,0 1 0 0 0,0-1 0 0 0,0 0 1 0 0,0 0-1 0 0,-1-1 0 0 0,1 0 0 0 0,0 0 1 0 0,-1-1-1 0 0,1 1 0 0 0,-1-2 0 0 0,8-4 0 0 0,-2 1-69 0 0,-1-1-1 0 0,0 0 1 0 0,0 0-1 0 0,-1-1 1 0 0,0-1-1 0 0,-1 0 1 0 0,0 0-1 0 0,11-16 1 0 0,-8 6-36 0 0,0-1 0 0 0,-2 0 0 0 0,10-26 0 0 0,17-70-437 0 0,-27 82 519 0 0,75-386-311 0 0,-83 410 353 0 0,23-174 290 0 0,-21 140 477 0 0,-4 43-253 0 0,0 3-481 0 0,1 0-1 0 0,-1 0 0 0 0,1 0 1 0 0,-1 0-1 0 0,0 0 1 0 0,0 0-1 0 0,1 0 1 0 0,-1 0-1 0 0,0 0 1 0 0,0 0-1 0 0,0 1 0 0 0,0 0 1 0 0,0 2 36 0 0,10 81 408 0 0,42 264 820 0 0,-39-291-1423 0 0,2 0 1 0 0,2-2-1 0 0,49 107 1 0 0,-42-117-3205 0 0,-14-23-6563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9.462"/>
    </inkml:context>
    <inkml:brush xml:id="br0">
      <inkml:brushProperty name="width" value="0.05" units="cm"/>
      <inkml:brushProperty name="height" value="0.05" units="cm"/>
      <inkml:brushProperty name="color" value="#E71224"/>
    </inkml:brush>
  </inkml:definitions>
  <inkml:trace contextRef="#ctx0" brushRef="#br0">1 1 919 0 0,'0'2'6932'0'0,"9"65"3615"0"0,-1 1-5864 0 0,17 111-1240 0 0,-18-146-2960 0 0,32 132 578 0 0,-30-133-864 0 0,2 0 0 0 0,1-1-1 0 0,18 31 1 0 0,-26-55-114 0 0,-3-5 170 0 0,12-20-72 0 0,-8-2-177 0 0,0-1 0 0 0,2-26 0 0 0,-5 31-4 0 0,1 0 0 0 0,0 0 0 0 0,1 0-1 0 0,0 0 1 0 0,9-18 0 0 0,-10 26-11 0 0,1 0 0 0 0,1 1 0 0 0,-1-1 0 0 0,1 1 0 0 0,1 0 0 0 0,-1 1 0 0 0,1-1 0 0 0,11-9 0 0 0,-12 13-3 0 0,-1 1-1 0 0,0-1 0 0 0,1 0 1 0 0,-1 1-1 0 0,1 0 0 0 0,0 0 1 0 0,-1 1-1 0 0,1-1 0 0 0,0 1 1 0 0,0 0-1 0 0,0 0 0 0 0,0 1 1 0 0,0-1-1 0 0,0 1 0 0 0,1 0 1 0 0,5 1-1 0 0,-6 0 16 0 0,0-1 0 0 0,0 1 0 0 0,1 0 0 0 0,-1 1 1 0 0,0-1-1 0 0,0 1 0 0 0,0 0 0 0 0,0 0 0 0 0,-1 0 0 0 0,1 1 0 0 0,-1 0 0 0 0,1 0 0 0 0,-1 0 0 0 0,0 0 1 0 0,0 1-1 0 0,0-1 0 0 0,-1 1 0 0 0,1 0 0 0 0,-1 0 0 0 0,0 1 0 0 0,0-1 0 0 0,3 7 0 0 0,-4-8 11 0 0,7 13 105 0 0,-1 1 1 0 0,-1-1 0 0 0,9 31 0 0 0,-7-14 14 0 0,7 30 0 0 0,-15-53-132 0 0,0-2-21 0 0,-1-6-93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09.850"/>
    </inkml:context>
    <inkml:brush xml:id="br0">
      <inkml:brushProperty name="width" value="0.05" units="cm"/>
      <inkml:brushProperty name="height" value="0.05" units="cm"/>
      <inkml:brushProperty name="color" value="#E71224"/>
    </inkml:brush>
  </inkml:definitions>
  <inkml:trace contextRef="#ctx0" brushRef="#br0">100 0 8751 0 0,'0'1'11864'0'0,"-7"4"-10818"0"0,1 1-340 0 0,-1 1 0 0 0,1 1 0 0 0,0-1 0 0 0,1 1 0 0 0,0 0 0 0 0,0 0 0 0 0,-4 11 0 0 0,-22 63 485 0 0,28-72-1140 0 0,0 0-1 0 0,1 1 0 0 0,0 0 1 0 0,1-1-1 0 0,0 1 0 0 0,0 0 0 0 0,2 0 1 0 0,-1 0-1 0 0,1-1 0 0 0,1 1 0 0 0,3 14 1 0 0,-4-20-33 0 0,1 0-1 0 0,0 0 1 0 0,0 0 0 0 0,0-1 0 0 0,0 1 0 0 0,1-1-1 0 0,0 1 1 0 0,0-1 0 0 0,0 0 0 0 0,0 0 0 0 0,1 0 0 0 0,0-1-1 0 0,0 1 1 0 0,0-1 0 0 0,0 0 0 0 0,0 0 0 0 0,0 0-1 0 0,1 0 1 0 0,-1-1 0 0 0,1 0 0 0 0,0 0 0 0 0,0 0 0 0 0,0-1-1 0 0,0 1 1 0 0,9 0 0 0 0,-5-1-62 0 0,1-1 1 0 0,0 0-1 0 0,0 0 1 0 0,0-1-1 0 0,0-1 0 0 0,0 0 1 0 0,0 0-1 0 0,-1-1 1 0 0,13-5-1 0 0,-5 2-66 0 0,-1-2 1 0 0,0 0-1 0 0,-1-1 1 0 0,20-15-1 0 0,-27 18 71 0 0,0-1 0 0 0,-1 0 0 0 0,1 0 0 0 0,-2 0 0 0 0,1-1 0 0 0,-1 0 0 0 0,0-1 0 0 0,0 1 0 0 0,-1-1 0 0 0,0 0 0 0 0,5-15 0 0 0,-8 18 21 0 0,-1 0 0 0 0,1-1 1 0 0,-1 1-1 0 0,0 0 0 0 0,0 0 0 0 0,-1-1 0 0 0,0 1 1 0 0,0 0-1 0 0,-1 0 0 0 0,0-1 0 0 0,0 1 0 0 0,0 0 1 0 0,0 0-1 0 0,-1 0 0 0 0,0 0 0 0 0,-1 0 0 0 0,1 0 1 0 0,-1 1-1 0 0,-6-10 0 0 0,5 9 31 0 0,-1 1-1 0 0,1 0 0 0 0,-1 1 1 0 0,1-1-1 0 0,-1 1 1 0 0,-1 0-1 0 0,1 0 1 0 0,-1 0-1 0 0,1 1 1 0 0,-1 0-1 0 0,0 0 1 0 0,0 0-1 0 0,0 1 1 0 0,-1 0-1 0 0,1 0 0 0 0,0 1 1 0 0,-1 0-1 0 0,0 0 1 0 0,-8 0-1 0 0,-11 0 62 0 0,0 2 0 0 0,0 1-1 0 0,-40 8 1 0 0,54-8-69 0 0,-42 9-635 0 0,52-10 206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0.180"/>
    </inkml:context>
    <inkml:brush xml:id="br0">
      <inkml:brushProperty name="width" value="0.05" units="cm"/>
      <inkml:brushProperty name="height" value="0.05" units="cm"/>
      <inkml:brushProperty name="color" value="#E71224"/>
    </inkml:brush>
  </inkml:definitions>
  <inkml:trace contextRef="#ctx0" brushRef="#br0">0 1 20071 0 0,'0'0'1818'0'0,"1"1"-1496"0"0,8 22 402 0 0,0 0 0 0 0,-2 0 0 0 0,5 27 0 0 0,6 18 673 0 0,18 46 281 0 0,63 199-62 0 0,-16-76-1494 0 0,-76-216-404 0 0,-2-6 119 0 0,9 21-1 0 0,-12-32-156 0 0,0-1-1 0 0,0 1 0 0 0,0-1 0 0 0,1 1 1 0 0,-1-1-1 0 0,1 0 0 0 0,-1 0 0 0 0,1 0 1 0 0,0-1-1 0 0,6 5 0 0 0,1-1-1335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0.578"/>
    </inkml:context>
    <inkml:brush xml:id="br0">
      <inkml:brushProperty name="width" value="0.05" units="cm"/>
      <inkml:brushProperty name="height" value="0.05" units="cm"/>
      <inkml:brushProperty name="color" value="#E71224"/>
    </inkml:brush>
  </inkml:definitions>
  <inkml:trace contextRef="#ctx0" brushRef="#br0">273 490 15343 0 0,'0'0'1394'0'0,"4"-10"-169"0"0,-4 8-936 0 0,0 1-1 0 0,-1 0 1 0 0,1-1-1 0 0,0 1 1 0 0,0 0 0 0 0,-1-1-1 0 0,1 1 1 0 0,0 0-1 0 0,-1 0 1 0 0,1 0 0 0 0,-1-1-1 0 0,0 1 1 0 0,1 0-1 0 0,-1 0 1 0 0,0 0 0 0 0,0 0-1 0 0,0 0 1 0 0,0 0-1 0 0,-2-1 1 0 0,1 0-76 0 0,0 1 0 0 0,0-1 1 0 0,-1 1-1 0 0,1 0 0 0 0,-1 0 0 0 0,1 0 0 0 0,-1 1 0 0 0,1-1 0 0 0,-5 0 1 0 0,1 0-71 0 0,0 1 1 0 0,1 0 0 0 0,-1 0 0 0 0,0 0-1 0 0,1 1 1 0 0,-1 0 0 0 0,0 0 0 0 0,1 0-1 0 0,-8 3 1 0 0,4 1-34 0 0,0 0 0 0 0,0 1 0 0 0,1 0 0 0 0,-1 0-1 0 0,1 1 1 0 0,1 0 0 0 0,-1 0 0 0 0,1 1 0 0 0,0 0 0 0 0,1 0 0 0 0,-8 13-1 0 0,3-2 18 0 0,1-1 0 0 0,1 1 0 0 0,1 1-1 0 0,-10 34 1 0 0,14-37-60 0 0,0-1-1 0 0,1 1 1 0 0,-1 33-1 0 0,4-42-45 0 0,1 0 1 0 0,-1 1-1 0 0,1-1 1 0 0,1 0-1 0 0,-1 1 0 0 0,1-1 1 0 0,1 0-1 0 0,0 0 1 0 0,7 14-1 0 0,-9-19-24 0 0,1 0 0 0 0,0 0-1 0 0,0 0 1 0 0,0-1 0 0 0,0 1 0 0 0,0-1-1 0 0,1 1 1 0 0,-1-1 0 0 0,1 0 0 0 0,0 0 0 0 0,-1 0-1 0 0,1 0 1 0 0,0 0 0 0 0,0-1 0 0 0,0 0-1 0 0,1 1 1 0 0,3 0 0 0 0,-3-1-8 0 0,0-1-1 0 0,1 1 1 0 0,-1-1 0 0 0,0 0-1 0 0,1 0 1 0 0,-1-1 0 0 0,0 1 0 0 0,1-1-1 0 0,-1 0 1 0 0,0 0 0 0 0,8-3-1 0 0,-1-2-18 0 0,1 0 0 0 0,-1 0 0 0 0,0-1 0 0 0,-1 0-1 0 0,1-1 1 0 0,-1 0 0 0 0,-1-1 0 0 0,9-10 0 0 0,-3 0-123 0 0,0-1-1 0 0,-2 0 1 0 0,0-1 0 0 0,-1 0 0 0 0,-1-1 0 0 0,-1-1 0 0 0,-2 1 0 0 0,0-2-1 0 0,6-28 1 0 0,1-23-392 0 0,8-123-1 0 0,-20-19 231 0 0,-4 122 2229 0 0,5 110-1290 0 0,0-5-487 0 0,16 55 452 0 0,9 30-10 0 0,36 223 112 0 0,-47-221-598 0 0,-14-75-631 0 0,13 38 1 0 0,-14-53 363 0 0,-1-1 1 0 0,1 1-1 0 0,0-1 1 0 0,1 0-1 0 0,-1 0 1 0 0,1 0-1 0 0,0-1 0 0 0,1 1 1 0 0,9 9-1 0 0,-1-7-1608 0 0,2-4-377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0.962"/>
    </inkml:context>
    <inkml:brush xml:id="br0">
      <inkml:brushProperty name="width" value="0.05" units="cm"/>
      <inkml:brushProperty name="height" value="0.05" units="cm"/>
      <inkml:brushProperty name="color" value="#E71224"/>
    </inkml:brush>
  </inkml:definitions>
  <inkml:trace contextRef="#ctx0" brushRef="#br0">252 16 12895 0 0,'0'0'1698'0'0,"-7"-5"2682"0"0,3 4-3690 0 0,1-1 0 0 0,0 1 1 0 0,0-1-1 0 0,-1 1 1 0 0,1 0-1 0 0,-1 0 1 0 0,1 1-1 0 0,-1-1 0 0 0,-5 0 1 0 0,2 1-139 0 0,0 1 0 0 0,1-1-1 0 0,-1 1 1 0 0,-10 3 0 0 0,3 0-196 0 0,0 1 0 0 0,0 1 0 0 0,-25 13 0 0 0,33-16-315 0 0,0 1-1 0 0,0-1 0 0 0,0 1 0 0 0,0 1 0 0 0,1-1 1 0 0,-1 1-1 0 0,1 0 0 0 0,0 0 0 0 0,1 0 0 0 0,-1 1 0 0 0,1 0 1 0 0,0 0-1 0 0,-5 10 0 0 0,7-6-40 0 0,2-8-10 0 0,1-1 1 0 0,-1 1-1 0 0,1-1 1 0 0,-1 1-1 0 0,1-1 1 0 0,0 0-1 0 0,-1 1 1 0 0,1-1-1 0 0,0 0 0 0 0,0 0 1 0 0,0 0-1 0 0,0 0 1 0 0,0 0-1 0 0,0 0 1 0 0,1 0-1 0 0,-1 0 1 0 0,0 0-1 0 0,0 0 0 0 0,1 0 1 0 0,2 0-1 0 0,33 13-360 0 0,-27-11 261 0 0,31 11-352 0 0,72 27-1061 0 0,-93-32 1189 0 0,0 1-1 0 0,0 0 0 0 0,25 19 1 0 0,-40-25 358 0 0,-1 0 1 0 0,1 0-1 0 0,-1 1 1 0 0,0-1-1 0 0,0 1 0 0 0,0 0 1 0 0,-1 0-1 0 0,1 0 1 0 0,-1 0-1 0 0,0 1 1 0 0,-1-1-1 0 0,1 1 0 0 0,-1-1 1 0 0,2 13-1 0 0,-3-15 100 0 0,-1 1-1 0 0,1 0 1 0 0,-1 0-1 0 0,0 0 1 0 0,0 0-1 0 0,0 0 1 0 0,-1 0-1 0 0,0 0 1 0 0,1 0-1 0 0,-1 0 1 0 0,-1 0-1 0 0,1-1 1 0 0,0 1-1 0 0,-1 0 1 0 0,0-1-1 0 0,0 1 1 0 0,0-1-1 0 0,0 0 1 0 0,0 0-1 0 0,-1 0 1 0 0,0 0-1 0 0,1 0 1 0 0,-7 5-1 0 0,4-5-67 0 0,1 1 0 0 0,-1-1 1 0 0,0 0-1 0 0,0 0 0 0 0,-1 0 0 0 0,1-1 0 0 0,0 0 1 0 0,-1 0-1 0 0,1 0 0 0 0,-1-1 0 0 0,0 1 0 0 0,0-1 1 0 0,1-1-1 0 0,-1 1 0 0 0,0-1 0 0 0,0 0 0 0 0,0-1 0 0 0,0 1 1 0 0,1-1-1 0 0,-1 0 0 0 0,0 0 0 0 0,0-1 0 0 0,1 0 1 0 0,-1 0-1 0 0,1 0 0 0 0,0-1 0 0 0,-9-5 0 0 0,-17-16-693 0 0,17 12-1665 0 0,-1 1-4625 0 0,0 2-2424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1.689"/>
    </inkml:context>
    <inkml:brush xml:id="br0">
      <inkml:brushProperty name="width" value="0.05" units="cm"/>
      <inkml:brushProperty name="height" value="0.05" units="cm"/>
      <inkml:brushProperty name="color" value="#E71224"/>
    </inkml:brush>
  </inkml:definitions>
  <inkml:trace contextRef="#ctx0" brushRef="#br0">0 273 11055 0 0,'0'0'1002'0'0,"3"-1"-824"0"0,5-1-384 0 0,6-6 8701 0 0,-15-7-6517 0 0,1-2-1104 0 0,0-1-1 0 0,2 1 1 0 0,0-1 0 0 0,8-29-1 0 0,-8 41-823 0 0,0-1 0 0 0,1 1-1 0 0,0-1 1 0 0,0 1-1 0 0,0 0 1 0 0,1 0-1 0 0,-1 0 1 0 0,1 1-1 0 0,1-1 1 0 0,-1 1-1 0 0,1 0 1 0 0,0 0-1 0 0,0 1 1 0 0,1-1 0 0 0,6-3-1 0 0,-3 2-21 0 0,1 1 0 0 0,0 1 0 0 0,0-1 0 0 0,0 2 0 0 0,0-1 0 0 0,1 1 0 0 0,-1 1 0 0 0,20-2 0 0 0,-22 3-25 0 0,0 1 0 0 0,0 0 0 0 0,0 1 0 0 0,0 0 0 0 0,0 0 0 0 0,0 1 0 0 0,-1 0 0 0 0,1 0 0 0 0,0 1 0 0 0,-1 0 0 0 0,0 0 0 0 0,13 8 0 0 0,-12-6 11 0 0,-1 1 0 0 0,1 0 1 0 0,-1 0-1 0 0,0 0 1 0 0,-1 1-1 0 0,0 0 0 0 0,0 0 1 0 0,0 1-1 0 0,-1 0 0 0 0,0 0 1 0 0,7 17-1 0 0,-8-13 40 0 0,1 0 0 0 0,-2 1 1 0 0,0-1-1 0 0,-1 1 0 0 0,0 0 0 0 0,0 0 1 0 0,-2 26-1 0 0,-1-19 27 0 0,-2 1 1 0 0,0-1-1 0 0,-1 0 0 0 0,-1 0 1 0 0,-1 0-1 0 0,-1 0 1 0 0,-1-1-1 0 0,0 0 0 0 0,-1-1 1 0 0,-21 31-1 0 0,9-22 8 0 0,0-2 0 0 0,-2 0 0 0 0,-1-2 0 0 0,-1 0-1 0 0,-54 37 1 0 0,68-53-70 0 0,0 0-1 0 0,0-1 0 0 0,-25 9 1 0 0,10-7-29 0 0,-31 5 0 0 0,56-13-68 0 0,21 4-419 0 0,9-1 394 0 0,-1 0 0 0 0,46-3-1 0 0,5 0-14 0 0,8 5-1298 0 0,-1-3-1 0 0,111-13 1 0 0,-178 9-4820 0 0,-2 0-1775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2.103"/>
    </inkml:context>
    <inkml:brush xml:id="br0">
      <inkml:brushProperty name="width" value="0.05" units="cm"/>
      <inkml:brushProperty name="height" value="0.05" units="cm"/>
      <inkml:brushProperty name="color" value="#E71224"/>
    </inkml:brush>
  </inkml:definitions>
  <inkml:trace contextRef="#ctx0" brushRef="#br0">0 297 10591 0 0,'0'0'819'0'0,"7"-5"1320"0"0,0 1-283 0 0,-1 1 0 0 0,1-1 0 0 0,11-3 0 0 0,44-10 924 0 0,-15 5-2070 0 0,-11 1-519 0 0,54-26 0 0 0,-78 31-163 0 0,0 0 0 0 0,-1-1-1 0 0,1 0 1 0 0,-2-1 0 0 0,1 0 0 0 0,-1-1 0 0 0,0 0-1 0 0,9-12 1 0 0,-17 18-20 0 0,0 1 1 0 0,0-1-1 0 0,-1 1 1 0 0,1-1-1 0 0,-1 0 0 0 0,1 0 1 0 0,-1 0-1 0 0,0 0 0 0 0,0 0 1 0 0,0 0-1 0 0,-1 0 0 0 0,1 0 1 0 0,-1 0-1 0 0,0 0 0 0 0,0 0 1 0 0,0-1-1 0 0,0-3 0 0 0,-1 4 3 0 0,0 1 0 0 0,1-1-1 0 0,-1 1 1 0 0,0-1-1 0 0,0 1 1 0 0,-1 0-1 0 0,1 0 1 0 0,0-1-1 0 0,-1 1 1 0 0,0 0 0 0 0,1 0-1 0 0,-1 0 1 0 0,0 1-1 0 0,0-1 1 0 0,0 0-1 0 0,0 1 1 0 0,0-1 0 0 0,0 1-1 0 0,-1 0 1 0 0,1 0-1 0 0,-4-2 1 0 0,-2 0 126 0 0,-1 0 0 0 0,0 1 0 0 0,1 0 0 0 0,-1 0 0 0 0,0 1 0 0 0,0 0 0 0 0,0 1 0 0 0,0 0 0 0 0,0 0 1 0 0,0 1-1 0 0,0 0 0 0 0,0 0 0 0 0,0 1 0 0 0,0 0 0 0 0,1 1 0 0 0,-1 0 0 0 0,1 1 0 0 0,0-1 0 0 0,0 1 0 0 0,0 1 0 0 0,0 0 1 0 0,-9 7-1 0 0,7-3-46 0 0,-1 0 1 0 0,1 0-1 0 0,0 1 0 0 0,1 0 1 0 0,0 1-1 0 0,1 0 1 0 0,0 1-1 0 0,1-1 1 0 0,0 1-1 0 0,1 1 1 0 0,1-1-1 0 0,-1 1 1 0 0,-5 26-1 0 0,6-17-24 0 0,1 0 0 0 0,1 1 1 0 0,1-1-1 0 0,1 1 0 0 0,1 0 0 0 0,5 32 0 0 0,-4-46-48 0 0,1 0-1 0 0,1 0 1 0 0,-1 0 0 0 0,2 0-1 0 0,-1-1 1 0 0,1 0 0 0 0,10 16-1 0 0,-10-18-17 0 0,0-1-1 0 0,1 1 0 0 0,-1-1 1 0 0,1-1-1 0 0,0 1 1 0 0,1-1-1 0 0,-1 0 0 0 0,1 0 1 0 0,0 0-1 0 0,0-1 1 0 0,12 5-1 0 0,-11-6-76 0 0,1 0 0 0 0,-1 0-1 0 0,0-1 1 0 0,1 1 0 0 0,-1-2 0 0 0,0 1 0 0 0,1-1-1 0 0,-1 0 1 0 0,1-1 0 0 0,-1 0 0 0 0,1 0 0 0 0,-1-1-1 0 0,0 1 1 0 0,10-5 0 0 0,1-1-809 0 0,0-1 1 0 0,-1-1 0 0 0,0-1-1 0 0,20-14 1 0 0,-13 6-751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2.454"/>
    </inkml:context>
    <inkml:brush xml:id="br0">
      <inkml:brushProperty name="width" value="0.05" units="cm"/>
      <inkml:brushProperty name="height" value="0.05" units="cm"/>
      <inkml:brushProperty name="color" value="#E71224"/>
    </inkml:brush>
  </inkml:definitions>
  <inkml:trace contextRef="#ctx0" brushRef="#br0">2 135 11975 0 0,'-1'-8'1280'0'0,"4"-1"-1280"0"0,4 1 0 0 0,1 0 2208 0 0,4 1 392 0 0,3-2 88 0 0,4-1 8 0 0,1 0-1864 0 0,5 0-384 0 0,2-2-64 0 0,3 2-24 0 0,1-1-584 0 0,-1 0-128 0 0,2 0-16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3.174"/>
    </inkml:context>
    <inkml:brush xml:id="br0">
      <inkml:brushProperty name="width" value="0.05" units="cm"/>
      <inkml:brushProperty name="height" value="0.05" units="cm"/>
      <inkml:brushProperty name="color" value="#E71224"/>
    </inkml:brush>
  </inkml:definitions>
  <inkml:trace contextRef="#ctx0" brushRef="#br0">0 74 11975 0 0,'0'0'1083'0'0,"1"1"-891"0"0,11 17 2228 0 0,-2 1 1 0 0,0 0-1 0 0,10 27 0 0 0,-10-15-1061 0 0,-1-1 0 0 0,-2 1 0 0 0,5 46 0 0 0,-9-45-327 0 0,-3-30-600 0 0,2-3-426 0 0,0 0 0 0 0,0 0 1 0 0,-1-1-1 0 0,1 1 0 0 0,-1 0 0 0 0,1-1 0 0 0,-1 1 0 0 0,0-1 0 0 0,2-2 1 0 0,-2 4-5 0 0,7-14-65 0 0,0 0 1 0 0,0 0-1 0 0,-1 0 0 0 0,-1-1 0 0 0,7-26 1 0 0,-5 16-34 0 0,14-48-232 0 0,-14 42 103 0 0,2 1-1 0 0,17-39 1 0 0,-25 66 207 0 0,-1 1 0 0 0,1-1-1 0 0,-1 1 1 0 0,1-1 0 0 0,4-3 0 0 0,1 1-42 0 0,-5 5 65 0 0,0 1 1 0 0,-1-1-1 0 0,1 1 0 0 0,-1-1 1 0 0,0 1-1 0 0,1-1 0 0 0,-1 1 1 0 0,1 0-1 0 0,-1-1 1 0 0,0 1-1 0 0,1 0 0 0 0,-1 0 1 0 0,0 0-1 0 0,0 0 1 0 0,0 0-1 0 0,2 2 0 0 0,17 25 163 0 0,-10-13-93 0 0,18 24 62 0 0,-19-25-64 0 0,1-1 0 0 0,0 0 0 0 0,0-1 0 0 0,1 0 0 0 0,21 17 0 0 0,-30-27-79 0 0,0 0 0 0 0,1 0 0 0 0,0-1 1 0 0,-1 1-1 0 0,1-1 0 0 0,0 0 0 0 0,0 1 0 0 0,0-2 0 0 0,0 1 1 0 0,0 0-1 0 0,0 0 0 0 0,0-1 0 0 0,0 1 0 0 0,0-1 0 0 0,0 0 0 0 0,0 0 1 0 0,0 0-1 0 0,0-1 0 0 0,0 1 0 0 0,0-1 0 0 0,0 0 0 0 0,0 1 0 0 0,0-1 1 0 0,0-1-1 0 0,0 1 0 0 0,-1 0 0 0 0,1-1 0 0 0,0 1 0 0 0,-1-1 0 0 0,1 0 1 0 0,-1 0-1 0 0,0 0 0 0 0,1 0 0 0 0,-1 0 0 0 0,0 0 0 0 0,0-1 0 0 0,0 1 1 0 0,-1-1-1 0 0,1 1 0 0 0,1-5 0 0 0,-2 5 2 0 0,8-13-39 0 0,-2 0 1 0 0,0-1 0 0 0,-1 0-1 0 0,6-21 1 0 0,-12 36 554 0 0,13 21-111 0 0,-7-10-391 0 0,4 11 150 0 0,2 0 0 0 0,0-1 0 0 0,20 23 1 0 0,-28-38-241 0 0,0-1 1 0 0,0 1 0 0 0,1-1-1 0 0,-1 0 1 0 0,1 0 0 0 0,0-1-1 0 0,0 0 1 0 0,0 0 0 0 0,0 0-1 0 0,1 0 1 0 0,-1-1-1 0 0,1 0 1 0 0,0 0 0 0 0,0 0-1 0 0,0-1 1 0 0,0 1 0 0 0,-1-2-1 0 0,8 1 1 0 0,-5-1-428 0 0,-1 0 1 0 0,0-1-1 0 0,0 0 0 0 0,0 0 1 0 0,12-5-1 0 0,-12 4-382 0 0,-1-1 0 0 0,0 0 0 0 0,0 0 0 0 0,0 0 0 0 0,-1-1 0 0 0,1 0 0 0 0,-1 0 0 0 0,0 0 0 0 0,0-1 1 0 0,5-5-1 0 0,3-6-1861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3.557"/>
    </inkml:context>
    <inkml:brush xml:id="br0">
      <inkml:brushProperty name="width" value="0.05" units="cm"/>
      <inkml:brushProperty name="height" value="0.05" units="cm"/>
      <inkml:brushProperty name="color" value="#E71224"/>
    </inkml:brush>
  </inkml:definitions>
  <inkml:trace contextRef="#ctx0" brushRef="#br0">174 51 12783 0 0,'0'0'1158'0'0,"1"-2"-954"0"0,-1 1 104 0 0,1-1 1 0 0,-1 1 0 0 0,0-1 0 0 0,0 1-1 0 0,0-1 1 0 0,1 1 0 0 0,-1-1 0 0 0,-1 1-1 0 0,1-1 1 0 0,0 1 0 0 0,0-1 0 0 0,0 1-1 0 0,-1-1 1 0 0,1 1 0 0 0,-1-1 0 0 0,1 1 0 0 0,-1 0-1 0 0,0-1 1 0 0,0 1 0 0 0,1 0 0 0 0,-1 0-1 0 0,0-1 1 0 0,0 1 0 0 0,0 0 0 0 0,0 0-1 0 0,0 0 1 0 0,0 0 0 0 0,-1 0 0 0 0,1 0-1 0 0,0 0 1 0 0,-1 1 0 0 0,1-1 0 0 0,0 0-1 0 0,-3 0 1 0 0,1 0-26 0 0,-1 0 0 0 0,1 0-1 0 0,-1 1 1 0 0,0-1 0 0 0,1 1-1 0 0,-1 0 1 0 0,0 0-1 0 0,0 0 1 0 0,1 1 0 0 0,-1-1-1 0 0,-4 2 1 0 0,1 1-118 0 0,1 0-1 0 0,0 0 1 0 0,0 1-1 0 0,0 0 1 0 0,0 0-1 0 0,0 1 1 0 0,1-1-1 0 0,0 1 1 0 0,0 0-1 0 0,0 1 1 0 0,1-1-1 0 0,0 1 1 0 0,0 0 0 0 0,-4 6-1 0 0,5-6-163 0 0,0 0-1 0 0,0 0 1 0 0,1 1-1 0 0,0-1 1 0 0,0 1-1 0 0,0-1 1 0 0,1 1-1 0 0,0 0 1 0 0,0 0-1 0 0,1-1 1 0 0,0 1-1 0 0,0 0 1 0 0,0 0-1 0 0,1 0 1 0 0,0-1-1 0 0,1 1 1 0 0,-1-1-1 0 0,1 1 1 0 0,0-1-1 0 0,1 1 1 0 0,0-1-1 0 0,0 0 1 0 0,0 0-1 0 0,1 0 1 0 0,-1-1-1 0 0,1 1 1 0 0,1-1-1 0 0,-1 0 1 0 0,1 0-1 0 0,0 0 1 0 0,0-1-1 0 0,0 1 1 0 0,1-1-1 0 0,0-1 1 0 0,-1 1 0 0 0,1-1-1 0 0,0 0 1 0 0,10 3-1 0 0,-4-2-252 0 0,1-1 0 0 0,-1-1 0 0 0,0 0 0 0 0,1 0 0 0 0,-1-1 0 0 0,1-1 0 0 0,0 0 0 0 0,-1-1 0 0 0,1 0 0 0 0,-1-1 0 0 0,24-7 0 0 0,-30 7 110 0 0,-1 0 1 0 0,0-1-1 0 0,1 0 0 0 0,-1 0 0 0 0,-1 0 1 0 0,1 0-1 0 0,0-1 0 0 0,-1 0 0 0 0,0 0 1 0 0,0 0-1 0 0,0-1 0 0 0,3-5 0 0 0,-1 2 13 0 0,-1 0-1 0 0,0-1 1 0 0,-1 1-1 0 0,0-1 1 0 0,-1 0-1 0 0,4-15 1 0 0,10-28 3174 0 0,-16 53-2578 0 0,30 42 403 0 0,-21-27-674 0 0,1-1 1 0 0,23 25-1 0 0,-30-36-290 0 0,1 0 0 0 0,0 0-1 0 0,0-1 1 0 0,0 1 0 0 0,0-1-1 0 0,0 0 1 0 0,1 0 0 0 0,-1-1-1 0 0,1 0 1 0 0,0 0 0 0 0,0 0-1 0 0,10 1 1 0 0,3-1-1789 0 0,-1-2-4702 0 0,1-3-2175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3.985"/>
    </inkml:context>
    <inkml:brush xml:id="br0">
      <inkml:brushProperty name="width" value="0.05" units="cm"/>
      <inkml:brushProperty name="height" value="0.05" units="cm"/>
      <inkml:brushProperty name="color" value="#E71224"/>
    </inkml:brush>
  </inkml:definitions>
  <inkml:trace contextRef="#ctx0" brushRef="#br0">493 0 17967 0 0,'0'0'3223'0'0,"-1"0"-1823"0"0,-1 1-1120 0 0,0-1 1 0 0,-1 0 0 0 0,1 1-1 0 0,0-1 1 0 0,0 1-1 0 0,0-1 1 0 0,0 1 0 0 0,0 0-1 0 0,0 0 1 0 0,0 0-1 0 0,1 0 1 0 0,-1 0-1 0 0,0 0 1 0 0,0 1 0 0 0,1-1-1 0 0,-1 0 1 0 0,1 1-1 0 0,-2 2 1 0 0,-3 3 230 0 0,0 1 0 0 0,-8 17 0 0 0,1-2-82 0 0,-15 16-244 0 0,-1-1-1 0 0,-1-1 1 0 0,-2-2-1 0 0,-2-1 1 0 0,-1-2-1 0 0,-50 35 1 0 0,75-59-233 0 0,-1-1 0 0 0,-21 11 0 0 0,29-16-108 0 0,-1-1 1 0 0,1 1 0 0 0,-1-1-1 0 0,0 0 1 0 0,1 0 0 0 0,-1 0-1 0 0,0-1 1 0 0,1 1 0 0 0,-1-1-1 0 0,0 0 1 0 0,0 0-1 0 0,0 0 1 0 0,1-1 0 0 0,-7-1-1 0 0,9 2-159 0 0,-1-1-1 0 0,0 0 0 0 0,1 0 0 0 0,-1 1 0 0 0,1-1 1 0 0,-1 0-1 0 0,1-1 0 0 0,-1 1 0 0 0,1 0 0 0 0,0 0 1 0 0,0-1-1 0 0,-2-1 0 0 0,-6-10-8728 0 0</inkml:trace>
  <inkml:trace contextRef="#ctx0" brushRef="#br0" timeOffset="1">31 24 11055 0 0,'0'0'506'0'0,"1"1"-10"0"0,27 30 2639 0 0,1-1 0 0 0,2-2 1 0 0,50 36-1 0 0,41 37-727 0 0,-86-65-2023 0 0,52 46-1600 0 0,-75-71-370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4.407"/>
    </inkml:context>
    <inkml:brush xml:id="br0">
      <inkml:brushProperty name="width" value="0.05" units="cm"/>
      <inkml:brushProperty name="height" value="0.05" units="cm"/>
      <inkml:brushProperty name="color" value="#E71224"/>
    </inkml:brush>
  </inkml:definitions>
  <inkml:trace contextRef="#ctx0" brushRef="#br0">327 203 5527 0 0,'0'0'423'0'0,"19"-4"11078"0"0,-24-1-10801 0 0,0 0 0 0 0,0 1 0 0 0,0-1 0 0 0,-1 1 0 0 0,1 0 0 0 0,-1 1 0 0 0,-8-5 0 0 0,-49-18 1501 0 0,7 3-1343 0 0,30 8-789 0 0,-40-29 1 0 0,18 11-747 0 0,31 22-668 0 0,-1 3-403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5.172"/>
    </inkml:context>
    <inkml:brush xml:id="br0">
      <inkml:brushProperty name="width" value="0.05" units="cm"/>
      <inkml:brushProperty name="height" value="0.05" units="cm"/>
      <inkml:brushProperty name="color" value="#E71224"/>
    </inkml:brush>
  </inkml:definitions>
  <inkml:trace contextRef="#ctx0" brushRef="#br0">0 0 26983 0 0,'0'0'3352'0'0,"2"7"-3224"0"0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19.360"/>
    </inkml:context>
    <inkml:brush xml:id="br0">
      <inkml:brushProperty name="width" value="0.05" units="cm"/>
      <inkml:brushProperty name="height" value="0.05" units="cm"/>
      <inkml:brushProperty name="color" value="#E71224"/>
    </inkml:brush>
  </inkml:definitions>
  <inkml:trace contextRef="#ctx0" brushRef="#br0">0 1205 2759 0 0,'0'0'20088'0'0,"2"-1"-19792"0"0,52-24 660 0 0,-11 8-755 0 0,59-21-17 0 0,-97 36-182 0 0,296-81 223 0 0,213-64 40 0 0,-174 44-90 0 0,-172 54 48 0 0,120-31 26 0 0,-184 57-139 0 0,225-59 164 0 0,210-52-78 0 0,-407 104-155 0 0,303-60 200 0 0,-269 57-87 0 0,25-5 225 0 0,375-74 666 0 0,-210 49-217 0 0,-289 52-655 0 0,69-9 162 0 0,-4 9 68 0 0,-100 7-96 0 0,-31 4-305 0 0,-1 0 1 0 0,0 0-1 0 0,0 0 1 0 0,1 0-1 0 0,-1 0 0 0 0,0 0 1 0 0,1 0-1 0 0,-1 0 1 0 0,0 0-1 0 0,1-1 0 0 0,-1 1 1 0 0,0 0-1 0 0,0 0 1 0 0,1 0-1 0 0,-1 0 0 0 0,0-1 1 0 0,0 1-1 0 0,1 0 1 0 0,-1 0-1 0 0,0 0 0 0 0,0-1 1 0 0,1 1-1 0 0,-1 0 1 0 0,0-1-1 0 0,-14-3-641 0 0,-17 5-2744 0 0,7 1-6125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0.314"/>
    </inkml:context>
    <inkml:brush xml:id="br0">
      <inkml:brushProperty name="width" value="0.05" units="cm"/>
      <inkml:brushProperty name="height" value="0.05" units="cm"/>
      <inkml:brushProperty name="color" value="#E71224"/>
    </inkml:brush>
  </inkml:definitions>
  <inkml:trace contextRef="#ctx0" brushRef="#br0">0 337 2759 0 0,'0'0'16464'0'0,"2"0"-15785"0"0,5-2-363 0 0,-1 1 0 0 0,0-1 1 0 0,1-1-1 0 0,-1 1 0 0 0,0-1 1 0 0,0 0-1 0 0,-1 0 0 0 0,8-6 0 0 0,2 0 211 0 0,93-63 1773 0 0,3-1-1516 0 0,-9 4-701 0 0,-37 22 274 0 0,-31 16 899 0 0,-28 27-1240 0 0,1 1-28 0 0,-5 2-53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0.854"/>
    </inkml:context>
    <inkml:brush xml:id="br0">
      <inkml:brushProperty name="width" value="0.05" units="cm"/>
      <inkml:brushProperty name="height" value="0.05" units="cm"/>
      <inkml:brushProperty name="color" value="#E71224"/>
    </inkml:brush>
  </inkml:definitions>
  <inkml:trace contextRef="#ctx0" brushRef="#br0">0 1 8351 0 0,'0'0'756'0'0,"2"1"-457"0"0,8 7 2747 0 0,1 0 0 0 0,12 5 0 0 0,26 10 1475 0 0,56 12-2742 0 0,-26-11-265 0 0,-26-6-760 0 0,51 20 282 0 0,-91-32-932 0 0,-1 0-1 0 0,0 1 0 0 0,-1 0 0 0 0,0 1 1 0 0,0 1-1 0 0,12 10 0 0 0,13 21 449 0 0,-35-39-375 0 0,-1-1-150 0 0,1 1 0 0 0,-1 0-1 0 0,1-1 1 0 0,-1 1-1 0 0,1 0 1 0 0,-1 0-1 0 0,0-1 1 0 0,1 1 0 0 0,-1 0-1 0 0,0 0 1 0 0,1 0-1 0 0,-1 0 1 0 0,0 1 0 0 0,2 2-180 0 0,-36-15-1697 0 0,18 4-885 0 0,0 2-4669 0 0,6 2-300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1.531"/>
    </inkml:context>
    <inkml:brush xml:id="br0">
      <inkml:brushProperty name="width" value="0.05" units="cm"/>
      <inkml:brushProperty name="height" value="0.05" units="cm"/>
      <inkml:brushProperty name="color" value="#E71224"/>
    </inkml:brush>
  </inkml:definitions>
  <inkml:trace contextRef="#ctx0" brushRef="#br0">0 1 455 0 0,'0'0'18470'0'0,"1"2"-17906"0"0,6 14 208 0 0,-2 0 0 0 0,0 1 1 0 0,-1 0-1 0 0,2 21 1 0 0,3 72 1071 0 0,-7-66-1322 0 0,9 46-1 0 0,-9-77-589 0 0,1 0 1 0 0,1 0-1 0 0,0 0 0 0 0,1-1 1 0 0,0 0-1 0 0,1 0 0 0 0,1 0 1 0 0,0-1-1 0 0,0 0 1 0 0,1 0-1 0 0,0-1 0 0 0,1 0 1 0 0,11 10-1 0 0,-14-14-819 0 0,1 6-6867 0 0,-5-2 567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2.193"/>
    </inkml:context>
    <inkml:brush xml:id="br0">
      <inkml:brushProperty name="width" value="0.05" units="cm"/>
      <inkml:brushProperty name="height" value="0.05" units="cm"/>
      <inkml:brushProperty name="color" value="#E71224"/>
    </inkml:brush>
  </inkml:definitions>
  <inkml:trace contextRef="#ctx0" brushRef="#br0">138 52 3223 0 0,'0'0'15488'0'0,"-8"6"-11753"0"0,-8 6-3213 0 0,4-2-478 0 0,-1 0 0 0 0,0-2 0 0 0,0 1 0 0 0,-1-2 0 0 0,-18 8 0 0 0,24-12-114 0 0,1 0-4 0 0,5-2 1 0 0,3-3-318 0 0,5-7 201 0 0,1 0-1 0 0,0 1 0 0 0,0 0 0 0 0,15-13 1 0 0,-10 9 56 0 0,1 0 0 0 0,-2-1 0 0 0,12-16 0 0 0,-18 22 157 0 0,-4 6 402 0 0,-2 0-395 0 0,1 1 0 0 0,-1-1-1 0 0,1 1 1 0 0,-1 0 0 0 0,1-1-1 0 0,-1 1 1 0 0,1 0 0 0 0,-1 0-1 0 0,1-1 1 0 0,-1 1 0 0 0,1 0 0 0 0,-1 0-1 0 0,0 0 1 0 0,1 0 0 0 0,-1 0-1 0 0,1 0 1 0 0,-1 0 0 0 0,0 0-1 0 0,1 0 1 0 0,-2 0 0 0 0,-13 2 334 0 0,14-2-296 0 0,-6 1 155 0 0,0 1 1 0 0,0 1-1 0 0,0-1 0 0 0,1 1 1 0 0,-1 0-1 0 0,-10 7 0 0 0,-6 2 325 0 0,19-10-671 0 0,10-4-772 0 0,1-1 410 0 0,11-5-611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3.466"/>
    </inkml:context>
    <inkml:brush xml:id="br0">
      <inkml:brushProperty name="width" value="0.05" units="cm"/>
      <inkml:brushProperty name="height" value="0.05" units="cm"/>
      <inkml:brushProperty name="color" value="#E71224"/>
    </inkml:brush>
  </inkml:definitions>
  <inkml:trace contextRef="#ctx0" brushRef="#br0">6 205 10135 0 0,'-6'5'17172'0'0,"18"-18"-16973"0"0,1 1 0 0 0,26-21 1 0 0,-11 10-130 0 0,-8 7-63 0 0,0 1 1 0 0,1 2-1 0 0,0 0 0 0 0,1 1 0 0 0,0 1 1 0 0,1 1-1 0 0,0 1 0 0 0,1 1 1 0 0,0 1-1 0 0,42-6 0 0 0,-61 12-7 0 0,1 0 1 0 0,-1 1-1 0 0,1 0 0 0 0,-1 0 1 0 0,1 1-1 0 0,0-1 0 0 0,-1 1 0 0 0,1 0 1 0 0,6 3-1 0 0,-9-3 11 0 0,-1 0 0 0 0,1 0 0 0 0,-1 1 1 0 0,0-1-1 0 0,0 1 0 0 0,0-1 0 0 0,0 1 0 0 0,0 0 0 0 0,0 0 0 0 0,0 0 1 0 0,0 0-1 0 0,-1 0 0 0 0,1 0 0 0 0,-1 0 0 0 0,0 1 0 0 0,0-1 0 0 0,1 1 0 0 0,-1-1 1 0 0,-1 1-1 0 0,1-1 0 0 0,1 5 0 0 0,-1 1 27 0 0,0-1 0 0 0,-1 1 0 0 0,0 0 1 0 0,0-1-1 0 0,-1 1 0 0 0,0 0 0 0 0,0-1 0 0 0,0 1 0 0 0,-4 8 0 0 0,-3 7 128 0 0,-16 34-1 0 0,1-11 54 0 0,-45 65 0 0 0,-40 38-16 0 0,59-83-156 0 0,24-32-23 0 0,-58 59 0 0 0,82-91-115 0 0,113-7-354 0 0,22 1 141 0 0,178 8 304 0 0,-305-4 5 0 0,23-4-57 0 0,-28 4-196 0 0,3-10-4601 0 0,-4 2-1103 0 0,0-2-1728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23.860"/>
    </inkml:context>
    <inkml:brush xml:id="br0">
      <inkml:brushProperty name="width" value="0.05" units="cm"/>
      <inkml:brushProperty name="height" value="0.05" units="cm"/>
      <inkml:brushProperty name="color" value="#E71224"/>
    </inkml:brush>
  </inkml:definitions>
  <inkml:trace contextRef="#ctx0" brushRef="#br0">1 68 16559 0 0,'0'0'2944'0'0,"7"5"-311"0"0,-5-2-2285 0 0,1 0 0 0 0,-1 1 0 0 0,0-1 0 0 0,0 0 0 0 0,0 1 0 0 0,-1-1 0 0 0,1 1 0 0 0,-1-1 0 0 0,1 6 0 0 0,8 36 1205 0 0,-9-37-1263 0 0,1 31 577 0 0,-2-28-661 0 0,1 0-1 0 0,0 0 0 0 0,0 0 0 0 0,4 15 0 0 0,0-19-137 0 0,-4-6-72 0 0,1-1 0 0 0,-1 0-1 0 0,0 0 1 0 0,1 0 0 0 0,-1 0 0 0 0,1-1-1 0 0,-1 1 1 0 0,1 0 0 0 0,-1 0-1 0 0,0-1 1 0 0,1 1 0 0 0,-1-1-1 0 0,0 1 1 0 0,0-1 0 0 0,1 0 0 0 0,-1 0-1 0 0,0 1 1 0 0,0-1 0 0 0,0 0-1 0 0,0 0 1 0 0,0 0 0 0 0,2-2-1 0 0,22-25-256 0 0,-5-3-427 0 0,25-50-1 0 0,-29 50 236 0 0,35-51 1 0 0,-38 68 509 0 0,-12 12 44 0 0,22 11 706 0 0,-19-6-722 0 0,0 0 0 0 0,-1 0 0 0 0,1 0 1 0 0,-1 1-1 0 0,0 0 0 0 0,0-1 0 0 0,0 1 0 0 0,4 8 0 0 0,16 38 329 0 0,-12-21-258 0 0,-5-17-22 0 0,12 22-1 0 0,-15-31-296 0 0,-1 1 0 0 0,1-1 0 0 0,-1 0 0 0 0,1 0 0 0 0,0 0-1 0 0,0 0 1 0 0,1 0 0 0 0,-1-1 0 0 0,7 5 0 0 0,-9-7-187 0 0,0 0 0 0 0,-1 0 0 0 0,1 0 0 0 0,0 0 0 0 0,-1 1 0 0 0,1-1 0 0 0,-1 0 0 0 0,1 0 0 0 0,0 0 0 0 0,-1 0 0 0 0,1 0-1 0 0,0 0 1 0 0,-1-1 0 0 0,1 1 0 0 0,0 0 0 0 0,-1 0 0 0 0,2-1 0 0 0,1 0-1679 0 0,12-2-6325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2.031"/>
    </inkml:context>
    <inkml:brush xml:id="br0">
      <inkml:brushProperty name="width" value="0.05" units="cm"/>
      <inkml:brushProperty name="height" value="0.05" units="cm"/>
      <inkml:brushProperty name="color" value="#E71224"/>
    </inkml:brush>
  </inkml:definitions>
  <inkml:trace contextRef="#ctx0" brushRef="#br0">7 369 11863 0 0,'0'0'1075'0'0,"-3"9"-652"0"0,2-8-79 0 0,1 0 0 0 0,-1 0 0 0 0,1 0 0 0 0,0 0 0 0 0,-1 0 0 0 0,1 1 0 0 0,0-1 0 0 0,0 0 0 0 0,0 0 1 0 0,0 0-1 0 0,0 1 0 0 0,0-1 0 0 0,0 0 0 0 0,0 0 0 0 0,0 0 0 0 0,1 1 0 0 0,-1-1 0 0 0,1 0 0 0 0,-1 0 0 0 0,1 0 1 0 0,0 1-1 0 0,0 0-120 0 0,0-1 1 0 0,1 1-1 0 0,-1-1 0 0 0,0 0 1 0 0,1 1-1 0 0,-1-1 1 0 0,1 0-1 0 0,0 0 0 0 0,-1 0 1 0 0,1 0-1 0 0,0-1 1 0 0,2 2-1 0 0,1-1-51 0 0,1 1 0 0 0,0-1-1 0 0,-1 0 1 0 0,1 0 0 0 0,0-1 0 0 0,-1 0 0 0 0,1 0-1 0 0,7-1 1 0 0,1-2 34 0 0,0 0-1 0 0,0-1 0 0 0,0-1 1 0 0,0-1-1 0 0,14-7 0 0 0,63-40 349 0 0,-91 52-552 0 0,8-4 38 0 0,87-59 181 0 0,-81 54-204 0 0,-1-1 0 0 0,0-1 0 0 0,-1 0-1 0 0,17-23 1 0 0,-24 29-18 0 0,-1-1 0 0 0,0 1 0 0 0,0-1 0 0 0,0 0-1 0 0,-1 0 1 0 0,0-1 0 0 0,4-13 0 0 0,-6 17 1 0 0,-1-1 0 0 0,1 1-1 0 0,-1-1 1 0 0,0 1 0 0 0,0-1-1 0 0,-1 1 1 0 0,1-1 0 0 0,-1 1 0 0 0,0 0-1 0 0,0-1 1 0 0,-1 1 0 0 0,1 0 0 0 0,-1 0-1 0 0,0 0 1 0 0,-3-5 0 0 0,2 5 2 0 0,1 1 0 0 0,-1 0 0 0 0,0 0 1 0 0,0 0-1 0 0,0 1 0 0 0,0-1 0 0 0,0 1 0 0 0,0-1 1 0 0,-1 1-1 0 0,1 0 0 0 0,-1 0 0 0 0,0 1 0 0 0,0-1 1 0 0,1 1-1 0 0,-1 0 0 0 0,-7-1 0 0 0,1 0 14 0 0,0 0 1 0 0,0 1-1 0 0,0 1 0 0 0,1 0 0 0 0,-19 2 0 0 0,21-1 29 0 0,-1 0 0 0 0,0 0 0 0 0,1 1 0 0 0,-1 0 0 0 0,1 1-1 0 0,-1 0 1 0 0,1 0 0 0 0,0 0 0 0 0,0 1 0 0 0,0 0 0 0 0,1 0 0 0 0,0 1 0 0 0,-1 0 0 0 0,2 0-1 0 0,-1 0 1 0 0,0 1 0 0 0,1 0 0 0 0,-6 8 0 0 0,1 5 69 0 0,0 0 0 0 0,1 0 0 0 0,2 1 0 0 0,0 0 0 0 0,-9 39 0 0 0,11-32-46 0 0,2 1-1 0 0,0-1 0 0 0,2 1 1 0 0,2 29-1 0 0,0-43-59 0 0,1 0 1 0 0,0 1-1 0 0,2-1 0 0 0,-1 0 0 0 0,2 0 1 0 0,9 21-1 0 0,-9-25-8 0 0,0 0 1 0 0,1-1-1 0 0,0 0 1 0 0,0 0-1 0 0,1-1 1 0 0,0 0-1 0 0,0 0 1 0 0,1-1 0 0 0,13 11-1 0 0,-16-15-1 0 0,-1-1 1 0 0,0 0-1 0 0,1 0 1 0 0,-1 0-1 0 0,1-1 0 0 0,-1 1 1 0 0,1-1-1 0 0,0 0 1 0 0,0 0-1 0 0,0-1 0 0 0,-1 0 1 0 0,1 0-1 0 0,9-1 1 0 0,2-1-70 0 0,1 0 1 0 0,25-9 0 0 0,-33 8-17 0 0,-1-1 0 0 0,0 1 0 0 0,-1-1 0 0 0,1 0 0 0 0,-1-1-1 0 0,1 0 1 0 0,-1 0 0 0 0,-1-1 0 0 0,8-7 0 0 0,-4 2-112 0 0,0 0 1 0 0,-1 0-1 0 0,0-1 0 0 0,11-21 1 0 0,-10 13-27 0 0,-1-1 0 0 0,0 0 0 0 0,4-23 0 0 0,13-68-434 0 0,-12 47 340 0 0,-9 43 292 0 0,-4 13 35 0 0,1 0 0 0 0,0 0 1 0 0,1 0-1 0 0,0 0 1 0 0,0 0-1 0 0,1 0 0 0 0,7-11 994 0 0,-1 30-552 0 0,-6-3-359 0 0,1 0 0 0 0,-1 0-1 0 0,0 1 1 0 0,-1-1 0 0 0,0 1 0 0 0,4 15 0 0 0,-1 1 157 0 0,2 25 1 0 0,-1 71 339 0 0,-5-58-363 0 0,-2-48-177 0 0,2-1 0 0 0,3 18 1 0 0,-4-30-49 0 0,-1-1 0 0 0,0 0 0 0 0,0 0 0 0 0,1 1 0 0 0,-1-1 0 0 0,0 0 0 0 0,0 0 0 0 0,1 0 0 0 0,-1 1 0 0 0,0-1 0 0 0,1 0 0 0 0,-1 0 0 0 0,0 0 0 0 0,1 0 0 0 0,-1 0 1 0 0,0 0-1 0 0,1 1 0 0 0,-1-1 0 0 0,0 0 0 0 0,1 0 0 0 0,-1 0 0 0 0,0 0 0 0 0,1 0 0 0 0,-1 0 0 0 0,0-1 0 0 0,1 1 0 0 0,-1 0 0 0 0,10-2-6 0 0,-7 1 4 0 0,-1 0 0 0 0,0-1 0 0 0,0 0 0 0 0,0 1 0 0 0,0-1 0 0 0,0 0 0 0 0,0 0 0 0 0,0 0 0 0 0,-1 0 0 0 0,1 0 0 0 0,0-1 0 0 0,1-2 0 0 0,15-34 0 0 0,-16 33 0 0 0,46-135-268 0 0,-12 29 0 0 0,-28 90 220 0 0,1-1 0 0 0,1 1 0 0 0,22-36 0 0 0,-26 52 48 0 0,0 2 16 0 0,-4 4-3 0 0,-1 1 0 0 0,1-1 0 0 0,-1 0-1 0 0,1 1 1 0 0,-1-1 0 0 0,1 0 0 0 0,-1 1 0 0 0,0 0-1 0 0,1-1 1 0 0,-1 1 0 0 0,0 0 0 0 0,0 0 0 0 0,2 1-1 0 0,0-1 20 0 0,1 2 2 0 0,-1 0 0 0 0,1 0 0 0 0,0 1 0 0 0,-1-1-1 0 0,0 1 1 0 0,1-1 0 0 0,-1 1 0 0 0,-1 0 0 0 0,1 0 0 0 0,-1 1 0 0 0,1-1 0 0 0,-1 0 0 0 0,-1 1 0 0 0,1 0 0 0 0,1 6 0 0 0,2 10 49 0 0,-1 0-1 0 0,1 26 1 0 0,-3-30-74 0 0,2 88 74 0 0,-3-24-586 0 0,2-60-1645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3.233"/>
    </inkml:context>
    <inkml:brush xml:id="br0">
      <inkml:brushProperty name="width" value="0.05" units="cm"/>
      <inkml:brushProperty name="height" value="0.05" units="cm"/>
      <inkml:brushProperty name="color" value="#E71224"/>
    </inkml:brush>
  </inkml:definitions>
  <inkml:trace contextRef="#ctx0" brushRef="#br0">0 192 12439 0 0,'0'0'1126'0'0,"0"-1"-929"0"0,2-4 1258 0 0,-1 4-973 0 0,1 0 1 0 0,0 0-1 0 0,0 0 1 0 0,-1 0-1 0 0,1 1 1 0 0,0-1-1 0 0,0 1 1 0 0,0-1-1 0 0,2 1 1 0 0,61-6 1973 0 0,-45 5-2388 0 0,-1-1 0 0 0,0 0 0 0 0,26-7 0 0 0,-30 4-39 0 0,25-10 0 0 0,-35 12-30 0 0,-1 1 1 0 0,1-1-1 0 0,0 0 1 0 0,-1 0-1 0 0,0 0 1 0 0,0-1-1 0 0,0 1 1 0 0,6-9-1 0 0,-8 10-2 0 0,-1-1-1 0 0,0 0 0 0 0,0 1 1 0 0,0-1-1 0 0,0 0 0 0 0,0 0 1 0 0,0 1-1 0 0,-1-1 1 0 0,1 0-1 0 0,-1 0 0 0 0,0 0 1 0 0,0 0-1 0 0,0 0 1 0 0,0 0-1 0 0,-1 0 0 0 0,1 0 1 0 0,-1 1-1 0 0,-1-5 0 0 0,2 5 62 0 0,-1-1 0 0 0,0 0 0 0 0,0 1 0 0 0,0-1 0 0 0,0 1 0 0 0,-1-1 0 0 0,1 1 0 0 0,-1 0 0 0 0,1 0-1 0 0,-1-1 1 0 0,0 1 0 0 0,0 0 0 0 0,0 0 0 0 0,0 1 0 0 0,0-1 0 0 0,0 0 0 0 0,0 1 0 0 0,-1-1 0 0 0,-2-1-1 0 0,2 3 57 0 0,0-1 0 0 0,0 1-1 0 0,0 0 1 0 0,-1 0 0 0 0,1 0-1 0 0,0 0 1 0 0,0 1 0 0 0,0-1-1 0 0,0 1 1 0 0,1-1 0 0 0,-1 1-1 0 0,0 0 1 0 0,0 0 0 0 0,0 1-1 0 0,-4 2 1 0 0,-4 2 199 0 0,1 1 1 0 0,-14 11-1 0 0,14-10-123 0 0,0 1-1 0 0,1 0 0 0 0,1 1 1 0 0,-1 0-1 0 0,2 0 1 0 0,-1 1-1 0 0,2 0 1 0 0,-1 0-1 0 0,2 1 1 0 0,-7 17-1 0 0,6-13-89 0 0,2 0-1 0 0,0 1 1 0 0,0-1-1 0 0,2 1 1 0 0,0 0-1 0 0,1 0 1 0 0,2 26-1 0 0,0-37-96 0 0,-1 0 1 0 0,1 1-1 0 0,1-1 0 0 0,-1 0 1 0 0,1 0-1 0 0,0 1 0 0 0,0-1 1 0 0,1-1-1 0 0,0 1 0 0 0,0 0 1 0 0,0-1-1 0 0,1 1 0 0 0,0-1 1 0 0,0 0-1 0 0,0 0 0 0 0,1-1 1 0 0,-1 1-1 0 0,1-1 0 0 0,0 0 1 0 0,0 0-1 0 0,1-1 0 0 0,-1 0 1 0 0,1 0-1 0 0,0 0 0 0 0,6 2 1 0 0,-3-2-96 0 0,0 0 0 0 0,0-1-1 0 0,1 0 1 0 0,-1 0 0 0 0,0-1 0 0 0,1 0 0 0 0,-1-1 0 0 0,0 0-1 0 0,1-1 1 0 0,-1 0 0 0 0,0 0 0 0 0,1-1 0 0 0,-1 0 0 0 0,0-1-1 0 0,0 0 1 0 0,13-6 0 0 0,15-12-812 0 0,-25 14 408 0 0,1 0 0 0 0,25-10 0 0 0,-28 14 376 0 0,0 3 96 0 0,-8 1 32 0 0,0 0 0 0 0,0 0 0 0 0,0 0-1 0 0,0 0 1 0 0,0 0 0 0 0,0 1 0 0 0,0-1 0 0 0,0 0 0 0 0,-1 1 0 0 0,1 0-1 0 0,-1-1 1 0 0,1 1 0 0 0,1 3 0 0 0,16 29 281 0 0,-11-18-95 0 0,0-2 148 0 0,-2 1 0 0 0,6 17 0 0 0,-1-1 1791 0 0,-10-38-1857 0 0,3-104 121 0 0,-1 74-433 0 0,2 1-1 0 0,1 0 0 0 0,11-37 0 0 0,-10 53-56 0 0,0 0-1 0 0,1 1 1 0 0,1 0-1 0 0,1 1 1 0 0,0-1 0 0 0,24-28-1 0 0,-28 39-58 0 0,1 0 1 0 0,0 1-1 0 0,1 0 0 0 0,-1 0 1 0 0,1 1-1 0 0,1 0 0 0 0,-1 1 1 0 0,1 0-1 0 0,0 0 0 0 0,0 0 1 0 0,1 1-1 0 0,-1 1 0 0 0,1 0 1 0 0,0 0-1 0 0,0 1 0 0 0,0 0 1 0 0,20-1-1 0 0,-19 3-12 0 0,0 0 0 0 0,1 1 0 0 0,-1 1 1 0 0,0-1-1 0 0,0 2 0 0 0,0 0 0 0 0,0 0 0 0 0,0 1 0 0 0,0 0 0 0 0,-1 1 1 0 0,0 0-1 0 0,0 0 0 0 0,0 1 0 0 0,-1 1 0 0 0,17 14 0 0 0,-18-14 191 0 0,0 1 0 0 0,1-1 1 0 0,0-1-1 0 0,0 0 0 0 0,1 0 0 0 0,0-1 0 0 0,13 5 2127 0 0,-24-10-2123 0 0,1 0-1 0 0,0-1 1 0 0,0 1-1 0 0,-1-1 1 0 0,1 1-1 0 0,0 0 1 0 0,-1-1 0 0 0,1 1-1 0 0,0 0 1 0 0,-1-1-1 0 0,1 1 1 0 0,0 0-1 0 0,-1-1 1 0 0,1 1 0 0 0,-1 0-1 0 0,1 0 1 0 0,-1 0-1 0 0,1-1 1 0 0,-1 1-1 0 0,1 0 1 0 0,0 0 0 0 0,-2 0-1 0 0,-10-2 330 0 0,8 2-284 0 0,1 1 0 0 0,0 0 0 0 0,-1-1 0 0 0,1 1 0 0 0,0 0 0 0 0,-1 1 0 0 0,1-1 0 0 0,0 1 0 0 0,0-1 0 0 0,0 1 0 0 0,0 0 0 0 0,1 0 0 0 0,-5 3 0 0 0,-5 6 186 0 0,-16 19 0 0 0,22-23-172 0 0,-5 6-29 0 0,0 1 0 0 0,2 0 0 0 0,-1 1-1 0 0,2 0 1 0 0,0 0 0 0 0,1 1-1 0 0,0-1 1 0 0,1 2 0 0 0,1-1 0 0 0,1 1-1 0 0,0-1 1 0 0,-2 28 0 0 0,6-37-55 0 0,0 0 0 0 0,0 0 1 0 0,0 0-1 0 0,1-1 0 0 0,0 1 1 0 0,1 0-1 0 0,-1 0 1 0 0,1-1-1 0 0,0 1 0 0 0,1-1 1 0 0,0 1-1 0 0,5 8 0 0 0,-6-12-18 0 0,0 0 0 0 0,0 0-1 0 0,1 0 1 0 0,-1-1-1 0 0,1 1 1 0 0,0 0 0 0 0,0-1-1 0 0,0 0 1 0 0,0 0 0 0 0,0 0-1 0 0,0 0 1 0 0,1 0-1 0 0,-1-1 1 0 0,0 1 0 0 0,1-1-1 0 0,0 0 1 0 0,-1 0 0 0 0,1 0-1 0 0,0 0 1 0 0,-1-1 0 0 0,1 0-1 0 0,0 1 1 0 0,0-1-1 0 0,4-1 1 0 0,-1 0-110 0 0,-1 0-1 0 0,0 0 1 0 0,0-1 0 0 0,0 0-1 0 0,0 0 1 0 0,0 0 0 0 0,0-1-1 0 0,0 0 1 0 0,-1 0 0 0 0,0 0 0 0 0,1-1-1 0 0,-1 0 1 0 0,0 0 0 0 0,7-8-1 0 0,-5 4-122 0 0,0 0 0 0 0,-1-1 0 0 0,0 0 0 0 0,-1 0 0 0 0,0 0 0 0 0,0-1 0 0 0,-1 0 0 0 0,3-11 0 0 0,5-19-96 0 0,-2-1 1 0 0,-2 0-1 0 0,4-44 0 0 0,-12 85 362 0 0,0-1-1 0 0,0 1 0 0 0,0 0 0 0 0,0 0 1 0 0,0 0-1 0 0,0 0 0 0 0,0 0 0 0 0,0 0 0 0 0,0 0 1 0 0,0-1-1 0 0,0 1 0 0 0,0 0 0 0 0,0 0 1 0 0,0 0-1 0 0,0 0 0 0 0,0 0 0 0 0,0 0 1 0 0,0 0-1 0 0,0-1 0 0 0,1 1 0 0 0,-1 0 0 0 0,0 0 1 0 0,0 0-1 0 0,0 0 0 0 0,0 0 0 0 0,0 0 1 0 0,0 0-1 0 0,0 0 0 0 0,0 0 0 0 0,1 0 0 0 0,-1 0 1 0 0,0 0-1 0 0,0 0 0 0 0,0 0 0 0 0,0 0 1 0 0,0 0-1 0 0,0 0 0 0 0,0 0 0 0 0,1 0 1 0 0,-1 0-1 0 0,0 0 0 0 0,0 0 0 0 0,0 0 0 0 0,0 0 1 0 0,0 0-1 0 0,0 0 0 0 0,0 0 0 0 0,1 0 1 0 0,-1 0-1 0 0,0 0 0 0 0,0 0 0 0 0,0 0 0 0 0,0 0 1 0 0,0 0-1 0 0,0 0 0 0 0,0 0 0 0 0,0 0 1 0 0,1 0-1 0 0,-1 1 0 0 0,0-1 0 0 0,0 0 0 0 0,0 0 1 0 0,0 0-1 0 0,0 0 0 0 0,0 0 0 0 0,0 0 1 0 0,11 13 356 0 0,9 19-216 0 0,14 36 195 0 0,-3 2 1 0 0,31 103-1 0 0,-57-155-289 0 0,4 10 150 0 0,-2 0 0 0 0,-1 1 0 0 0,4 51 0 0 0,-9-59-67 0 0,-1-1 0 0 0,-2 0-1 0 0,1 1 1 0 0,-2-1 0 0 0,-9 31 0 0 0,9-42-80 0 0,0 0 0 0 0,0-1-1 0 0,-1 1 1 0 0,0-1 0 0 0,-1 0 0 0 0,0 0-1 0 0,0-1 1 0 0,-1 0 0 0 0,0 0-1 0 0,0 0 1 0 0,0 0 0 0 0,-1-1 0 0 0,0 0-1 0 0,-14 8 1 0 0,6-5-16 0 0,-1 0 0 0 0,0-1 0 0 0,-1-1 0 0 0,1-1 0 0 0,-1-1-1 0 0,-1 0 1 0 0,1-1 0 0 0,-27 3 0 0 0,31-6-34 0 0,1 0 0 0 0,-1-1 1 0 0,1-1-1 0 0,-1 0 0 0 0,1-1 0 0 0,-1 0 0 0 0,1-1 0 0 0,0 0 0 0 0,0 0 0 0 0,0-2 0 0 0,1 0 0 0 0,-1 0 1 0 0,-11-7-1 0 0,18 8-111 0 0,0 1 0 0 0,0-1 1 0 0,1 0-1 0 0,-1 0 0 0 0,1-1 1 0 0,0 1-1 0 0,0-1 0 0 0,0 0 1 0 0,0 0-1 0 0,1-1 0 0 0,0 1 0 0 0,0-1 1 0 0,-3-8-1 0 0,4 6-294 0 0,0-1-1 0 0,0 0 1 0 0,0 1-1 0 0,1-1 1 0 0,1 0 0 0 0,-1 0-1 0 0,1 1 1 0 0,1-1-1 0 0,1-10 1 0 0,5-17-1162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3.743"/>
    </inkml:context>
    <inkml:brush xml:id="br0">
      <inkml:brushProperty name="width" value="0.05" units="cm"/>
      <inkml:brushProperty name="height" value="0.05" units="cm"/>
      <inkml:brushProperty name="color" value="#E71224"/>
    </inkml:brush>
  </inkml:definitions>
  <inkml:trace contextRef="#ctx0" brushRef="#br0">0 8 7367 0 0,'2'0'334'0'0,"24"-3"15"0"0,-5-2 6508 0 0,-20 5-6272 0 0,0 0 0 0 0,0 0 0 0 0,-1 0 0 0 0,1 0 0 0 0,0 1 0 0 0,0-1 1 0 0,0 0-1 0 0,-1 0 0 0 0,1 1 0 0 0,0-1 0 0 0,0 1 0 0 0,-1-1 0 0 0,1 0 0 0 0,1 1 0 0 0,15 14 1472 0 0,-4 2-1234 0 0,0-1 0 0 0,18 35 0 0 0,-14-21-562 0 0,-1-5-87 0 0,27 33 0 0 0,-36-49-173 0 0,1-1 0 0 0,0 0-1 0 0,0-1 1 0 0,1 1-1 0 0,0-2 1 0 0,0 1-1 0 0,11 5 1 0 0,-17-11-31 0 0,0 1 0 0 0,0-1 0 0 0,0 1 0 0 0,1-1 0 0 0,-1 0 0 0 0,0 0 0 0 0,1-1 0 0 0,-1 1 0 0 0,1-1-1 0 0,-1 1 1 0 0,1-1 0 0 0,-1 0 0 0 0,0-1 0 0 0,1 1 0 0 0,-1-1 0 0 0,1 1 0 0 0,4-3 0 0 0,-4 2-58 0 0,0-1-1 0 0,-1 0 1 0 0,1-1-1 0 0,-1 1 1 0 0,0-1-1 0 0,1 1 1 0 0,-1-1-1 0 0,-1 0 1 0 0,1 0-1 0 0,0 0 1 0 0,-1-1-1 0 0,1 1 1 0 0,-1 0 0 0 0,3-7-1 0 0,3-7-8 0 0,0 0-1 0 0,-2-1 1 0 0,0 0-1 0 0,0-1 1 0 0,-2 1-1 0 0,-1-1 1 0 0,2-21-1 0 0,-5 40 98 0 0,0 0 0 0 0,0 0 0 0 0,0 0 0 0 0,0 0 0 0 0,0-1 0 0 0,0 1 0 0 0,0 0 0 0 0,0 0 0 0 0,0 0 0 0 0,0 0 0 0 0,0-1 0 0 0,0 1 0 0 0,0 0 0 0 0,0 0 0 0 0,0 0 0 0 0,0 0 0 0 0,0-1 0 0 0,0 1 0 0 0,1 0 0 0 0,-1 0 0 0 0,0 0 0 0 0,0 0 0 0 0,0-1 0 0 0,0 1 0 0 0,0 0 0 0 0,0 0 0 0 0,0 0 0 0 0,1 0 0 0 0,-1 0 0 0 0,0 0 0 0 0,0 0 0 0 0,0-1 0 0 0,0 1 0 0 0,0 0 0 0 0,1 0 0 0 0,-1 0 0 0 0,0 0 0 0 0,0 0 0 0 0,0 0 0 0 0,0 0 0 0 0,1 0 0 0 0,-1 0 0 0 0,0 0 0 0 0,0 0 0 0 0,0 0 0 0 0,0 0 0 0 0,1 0 0 0 0,-1 0 0 0 0,0 0 0 0 0,0 0 0 0 0,0 0 0 0 0,1 0 0 0 0,5 5 0 0 0,-6-4 0 0 0,7 5 23 0 0,-1 0 0 0 0,-1 0-1 0 0,1 1 1 0 0,-1 0 0 0 0,0 0 0 0 0,0 1 0 0 0,4 9-1 0 0,21 60 240 0 0,-13-32-114 0 0,11 22 119 0 0,47 135 391 0 0,-69-179-512 0 0,-1 0 1 0 0,0 0 0 0 0,-2 1 0 0 0,-1-1 0 0 0,-1 1 0 0 0,-1 0 0 0 0,-3 26 0 0 0,1-34-17 0 0,0 0 1 0 0,-2 1-1 0 0,0-1 0 0 0,0 0 0 0 0,-2-1 0 0 0,0 1 1 0 0,-1-1-1 0 0,-10 17 0 0 0,13-27-81 0 0,0 0 0 0 0,0 0-1 0 0,0 0 1 0 0,-1-1 0 0 0,0 1 0 0 0,0-1-1 0 0,0-1 1 0 0,0 1 0 0 0,0-1 0 0 0,-1 0 0 0 0,0 0-1 0 0,0 0 1 0 0,1-1 0 0 0,-9 3 0 0 0,1-2 82 0 0,0 0 0 0 0,0-1 1 0 0,0 0-1 0 0,-1 0 1 0 0,-22-2-1 0 0,12-3-267 0 0,-1 0 0 0 0,1-2 0 0 0,0-1 0 0 0,1-1 0 0 0,-23-9 0 0 0,20 5-1482 0 0,-47-26 0 0 0,52 24-378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4.224"/>
    </inkml:context>
    <inkml:brush xml:id="br0">
      <inkml:brushProperty name="width" value="0.05" units="cm"/>
      <inkml:brushProperty name="height" value="0.05" units="cm"/>
      <inkml:brushProperty name="color" value="#E71224"/>
    </inkml:brush>
  </inkml:definitions>
  <inkml:trace contextRef="#ctx0" brushRef="#br0">1 1 18023 0 0,'0'0'827'0'0,"2"1"-22"0"0,5 2-464 0 0,0 0 0 0 0,0 1 0 0 0,0 0 0 0 0,0 1 1 0 0,-1-1-1 0 0,0 1 0 0 0,0 0 0 0 0,0 1 0 0 0,-1 0 0 0 0,1 0 0 0 0,-1 0 0 0 0,-1 0 0 0 0,1 1 0 0 0,6 13 0 0 0,2 10 655 0 0,-1 0 0 0 0,-1 0 1 0 0,12 58-1 0 0,4 99-252 0 0,-20 32-633 0 0,-5-67-4320 0 0,-1-135 2822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4.628"/>
    </inkml:context>
    <inkml:brush xml:id="br0">
      <inkml:brushProperty name="width" value="0.05" units="cm"/>
      <inkml:brushProperty name="height" value="0.05" units="cm"/>
      <inkml:brushProperty name="color" value="#E71224"/>
    </inkml:brush>
  </inkml:definitions>
  <inkml:trace contextRef="#ctx0" brushRef="#br0">0 327 19783 0 0,'1'-1'903'0'0,"4"-5"-712"0"0,-1 0 1 0 0,1 1-1 0 0,0 0 1 0 0,0-1-1 0 0,0 2 1 0 0,1-1-1 0 0,0 1 1 0 0,12-7-1 0 0,4-1 543 0 0,30-12 1 0 0,-1 1-359 0 0,63-36 1 0 0,-108 55-430 0 0,-1 1 1 0 0,0-1-1 0 0,0 0 0 0 0,0 0 1 0 0,-1 0-1 0 0,1 0 0 0 0,-1-1 1 0 0,0 0-1 0 0,6-10 0 0 0,-9 13 35 0 0,0 0 0 0 0,0 0 0 0 0,0 0 0 0 0,0 0 0 0 0,-1-1 0 0 0,1 1 0 0 0,-1 0 0 0 0,1 0 0 0 0,-1 0 0 0 0,0-1-1 0 0,0 1 1 0 0,0 0 0 0 0,0 0 0 0 0,0-1 0 0 0,0 1 0 0 0,-1 0 0 0 0,1 0 0 0 0,-1-1 0 0 0,0 1 0 0 0,1 0 0 0 0,-1 0 0 0 0,0 0-1 0 0,0 0 1 0 0,0 0 0 0 0,-1 0 0 0 0,1 0 0 0 0,0 0 0 0 0,-1 1 0 0 0,-2-4 0 0 0,0 1 87 0 0,0 1 0 0 0,-1-1 0 0 0,1 1 0 0 0,-1 0 0 0 0,0 0 0 0 0,0 0 0 0 0,0 1 0 0 0,0-1 0 0 0,0 1 0 0 0,0 0 0 0 0,-1 1 1 0 0,1 0-1 0 0,-1-1 0 0 0,1 2 0 0 0,-9-1 0 0 0,10 0 40 0 0,0 2 0 0 0,-1-1 0 0 0,1 0 0 0 0,0 1 0 0 0,1 0 0 0 0,-1 0 0 0 0,0 0 0 0 0,0 1 0 0 0,0-1 0 0 0,1 1 0 0 0,-1 0 0 0 0,0 0 1 0 0,1 0-1 0 0,0 0 0 0 0,0 0 0 0 0,-1 1 0 0 0,1 0 0 0 0,1 0 0 0 0,-1 0 0 0 0,0 0 0 0 0,1 0 0 0 0,-3 4 0 0 0,-2 5 116 0 0,0 1 0 0 0,1 1 0 0 0,1-1 0 0 0,0 1 1 0 0,1 0-1 0 0,0 0 0 0 0,1 0 0 0 0,-1 17 0 0 0,2-7-106 0 0,1-1 0 0 0,1 0-1 0 0,1 0 1 0 0,6 32 0 0 0,-4-38-95 0 0,1-1 0 0 0,1 1-1 0 0,0-1 1 0 0,11 21 0 0 0,-12-28-24 0 0,1-1 1 0 0,0 0-1 0 0,0 1 1 0 0,1-2-1 0 0,0 1 1 0 0,0-1 0 0 0,0 0-1 0 0,1 0 1 0 0,9 7-1 0 0,-12-12-13 0 0,1 1-1 0 0,-1-1 1 0 0,1 1 0 0 0,0-1 0 0 0,0-1-1 0 0,0 1 1 0 0,0-1 0 0 0,0 0-1 0 0,0 0 1 0 0,0 0 0 0 0,9 0-1 0 0,-10-1-399 0 0,0 0 0 0 0,0-1-1 0 0,0 1 1 0 0,0-1 0 0 0,0 0-1 0 0,7-3 1 0 0,-9 3-474 0 0,1 0 1 0 0,-1 0-1 0 0,1-1 0 0 0,-1 1 1 0 0,1-1-1 0 0,-1 1 0 0 0,0-1 1 0 0,0 0-1 0 0,0 0 0 0 0,2-3 1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4.995"/>
    </inkml:context>
    <inkml:brush xml:id="br0">
      <inkml:brushProperty name="width" value="0.05" units="cm"/>
      <inkml:brushProperty name="height" value="0.05" units="cm"/>
      <inkml:brushProperty name="color" value="#E71224"/>
    </inkml:brush>
  </inkml:definitions>
  <inkml:trace contextRef="#ctx0" brushRef="#br0">1 137 4607 0 0,'0'0'354'0'0,"15"-3"10216"0"0,4 13-4750 0 0,-14-7-5290 0 0,0 0 0 0 0,-1 1 0 0 0,1 0 0 0 0,-1 0 1 0 0,0 0-1 0 0,6 8 0 0 0,60 70 2471 0 0,45 46-1357 0 0,-103-115-1592 0 0,0 0 0 0 0,17 12 0 0 0,-24-21-26 0 0,1 0 0 0 0,-1-1-1 0 0,1 1 1 0 0,-1-1-1 0 0,1 0 1 0 0,0-1-1 0 0,0 0 1 0 0,1 1-1 0 0,5 0 1 0 0,-10-3-14 0 0,-1 0 0 0 0,0 0 0 0 0,0 0 0 0 0,1-1 0 0 0,-1 1 0 0 0,0 0 0 0 0,0-1 0 0 0,0 1 0 0 0,1 0 0 0 0,-1-1 0 0 0,0 0 0 0 0,0 1 0 0 0,0-1 0 0 0,0 1 0 0 0,0-1 0 0 0,0 0 0 0 0,0 0 0 0 0,0 0 0 0 0,1-1 0 0 0,13-18 204 0 0,-11 10-141 0 0,-1 0 0 0 0,0 0 0 0 0,0 0-1 0 0,-1-1 1 0 0,0 0 0 0 0,-1 1 0 0 0,0-20 0 0 0,0 13-3 0 0,12-236 125 0 0,-11 237-245 0 0,-2 9 21 0 0,0 0-1 0 0,0 1 1 0 0,0-1 0 0 0,0 0-1 0 0,-3-8 1 0 0,3 14-198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5.432"/>
    </inkml:context>
    <inkml:brush xml:id="br0">
      <inkml:brushProperty name="width" value="0.05" units="cm"/>
      <inkml:brushProperty name="height" value="0.05" units="cm"/>
      <inkml:brushProperty name="color" value="#E71224"/>
    </inkml:brush>
  </inkml:definitions>
  <inkml:trace contextRef="#ctx0" brushRef="#br0">1 741 20559 0 0,'2'-1'464'0'0,"7"-4"83"0"0,0 0-1 0 0,12-4 1 0 0,19-10-395 0 0,-23 9 143 0 0,0-1 1 0 0,-1-1-1 0 0,0 0 0 0 0,21-22 0 0 0,-33 30-221 0 0,0-1 0 0 0,0 1 0 0 0,-1-1-1 0 0,1 0 1 0 0,-1 0 0 0 0,0 0 0 0 0,0 0 0 0 0,0-1-1 0 0,-1 1 1 0 0,0-1 0 0 0,0 1 0 0 0,-1-1 0 0 0,1 0-1 0 0,-1 0 1 0 0,0 0 0 0 0,-1 0 0 0 0,0 0 0 0 0,0 0-1 0 0,-1-9 1 0 0,1 14-61 0 0,0-1 0 0 0,0 1 0 0 0,0 0 0 0 0,-1 0 0 0 0,1 0 0 0 0,-1 0-1 0 0,1-1 1 0 0,-1 1 0 0 0,1 0 0 0 0,-1 0 0 0 0,1 0 0 0 0,-1 0 0 0 0,0 0 0 0 0,0 0 0 0 0,1 1 0 0 0,-1-1 0 0 0,0 0 0 0 0,0 0-1 0 0,0 0 1 0 0,0 1 0 0 0,0-1 0 0 0,-2 0 0 0 0,2 0 35 0 0,-1 1-1 0 0,0-1 1 0 0,0 1 0 0 0,0 0-1 0 0,0 0 1 0 0,0 0 0 0 0,1 0-1 0 0,-1 0 1 0 0,0 0 0 0 0,0 1-1 0 0,0-1 1 0 0,0 0-1 0 0,-1 2 1 0 0,-4 0 90 0 0,1 0-1 0 0,0 1 1 0 0,0 0-1 0 0,1 1 1 0 0,-1-1-1 0 0,1 1 1 0 0,-7 5-1 0 0,1 2 13 0 0,1 0-1 0 0,-1 1 1 0 0,2 0 0 0 0,0 0-1 0 0,0 1 1 0 0,1 0-1 0 0,1 0 1 0 0,0 1 0 0 0,1 0-1 0 0,0 1 1 0 0,1-1 0 0 0,-4 21-1 0 0,7-24-134 0 0,0 1-1 0 0,1-1 1 0 0,1 0 0 0 0,0 1-1 0 0,0-1 1 0 0,1 1-1 0 0,0-1 1 0 0,1 0 0 0 0,1 1-1 0 0,-1-1 1 0 0,2 0-1 0 0,0 0 1 0 0,0-1 0 0 0,1 1-1 0 0,0-1 1 0 0,1 0-1 0 0,8 11 1 0 0,-7-12-15 0 0,0 0 0 0 0,1 0 0 0 0,0-1 0 0 0,0 0 0 0 0,1-1 0 0 0,0 0 0 0 0,12 7 0 0 0,-15-10 0 0 0,0-1 0 0 0,0 0 0 0 0,1 0 0 0 0,-1-1 0 0 0,1 0 0 0 0,-1 0 0 0 0,1 0 0 0 0,0-1 0 0 0,0 0 0 0 0,0 0 0 0 0,0-1 0 0 0,0 0 0 0 0,8-1 0 0 0,1-2-16 0 0,1 0 0 0 0,0-2 0 0 0,-1 0 1 0 0,0-1-1 0 0,0 0 0 0 0,-1-1 0 0 0,19-11 0 0 0,-12 4-77 0 0,-1-1 0 0 0,-1 0 0 0 0,0-2 0 0 0,19-19 0 0 0,-24 19 10 0 0,-2 0 1 0 0,0-1-1 0 0,-1 0 0 0 0,-1-1 0 0 0,0 0 1 0 0,-2 0-1 0 0,0-1 0 0 0,8-28 0 0 0,3-23-41 0 0,11-77-1 0 0,-28 130 124 0 0,8-38-17 0 0,3-14 54 0 0,-2-1-1 0 0,2-99 0 0 0,-14 163 132 0 0,0 0-1 0 0,0 0 0 0 0,-1 0 0 0 0,0 0 0 0 0,-3-13 1 0 0,3 19 711 0 0,1 2-862 0 0,-1 0-1 0 0,1-1 1 0 0,0 1-1 0 0,-1 0 1 0 0,1 0-1 0 0,0 0 1 0 0,0 0-1 0 0,0 0 1 0 0,0 0-1 0 0,-1 0 1 0 0,1 0 0 0 0,1 2-1 0 0,-1 0 13 0 0,-2 21-10 0 0,2 0 1 0 0,1 0 0 0 0,7 44-1 0 0,23 71 44 0 0,-16-79-53 0 0,16 70 120 0 0,57 150 1 0 0,-44-182-4304 0 0,-27-67-5607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6.685"/>
    </inkml:context>
    <inkml:brush xml:id="br0">
      <inkml:brushProperty name="width" value="0.05" units="cm"/>
      <inkml:brushProperty name="height" value="0.05" units="cm"/>
      <inkml:brushProperty name="color" value="#E71224"/>
    </inkml:brush>
  </inkml:definitions>
  <inkml:trace contextRef="#ctx0" brushRef="#br0">4 115 5527 0 0,'-2'-14'374'0'0,"1"1"0"0"0,1 0 0 0 0,1-16-1 0 0,6-17 10008 0 0,-5 111-5302 0 0,1-11-4058 0 0,-2-16-447 0 0,10 311 2982 0 0,24-3-2458 0 0,-33-333-1086 0 0,0 1 16 0 0,0 1 0 0 0,2-1-1 0 0,-1 0 1 0 0,8 16 0 0 0,-7-22 28 0 0,-3-7 98 0 0,5-12-23 0 0,-2-1-102 0 0,0 0 0 0 0,-1 0-1 0 0,-1-1 1 0 0,0 1 0 0 0,-1-1 0 0 0,0 1 0 0 0,-1-15-1 0 0,2-24 30 0 0,1 21-132 0 0,2 0 0 0 0,10-37 0 0 0,-13 59 54 0 0,0 0-1 0 0,1-1 1 0 0,1 1-1 0 0,-1 1 1 0 0,1-1-1 0 0,1 0 1 0 0,-1 1-1 0 0,1 0 1 0 0,1 0-1 0 0,-1 0 1 0 0,1 1 0 0 0,11-10-1 0 0,-13 13 5 0 0,0 0 0 0 0,0 1 0 0 0,0 0 0 0 0,0 0 0 0 0,0 0-1 0 0,1 0 1 0 0,-1 1 0 0 0,0 0 0 0 0,1 0 0 0 0,0 0 0 0 0,-1 0 0 0 0,1 1 0 0 0,4-1-1 0 0,-3 2 5 0 0,1-1 0 0 0,-1 1 0 0 0,1 0 0 0 0,-1 1 0 0 0,0 0 0 0 0,0-1 0 0 0,0 2 0 0 0,10 4 0 0 0,-7-2 20 0 0,1 1 0 0 0,-1 0 0 0 0,-1 1 0 0 0,1-1 0 0 0,-1 2 0 0 0,0-1 0 0 0,-1 1 0 0 0,0 1 1 0 0,0-1-1 0 0,10 18 0 0 0,-7-6 60 0 0,-1 0-1 0 0,0 1 1 0 0,-2 0 0 0 0,0 0 0 0 0,4 31-1 0 0,7 111 300 0 0,-17-153-502 0 0,0-9-558 0 0,11-1-2332 0 0,-1-2 1039 0 0,-1-1-351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7.076"/>
    </inkml:context>
    <inkml:brush xml:id="br0">
      <inkml:brushProperty name="width" value="0.05" units="cm"/>
      <inkml:brushProperty name="height" value="0.05" units="cm"/>
      <inkml:brushProperty name="color" value="#E71224"/>
    </inkml:brush>
  </inkml:definitions>
  <inkml:trace contextRef="#ctx0" brushRef="#br0">183 3 10135 0 0,'0'0'919'0'0,"-2"-1"-759"0"0,-4 0 817 0 0,0 1 0 0 0,0-1 1 0 0,0 1-1 0 0,0 0 0 0 0,1 0 0 0 0,-1 1 1 0 0,0 0-1 0 0,0 0 0 0 0,0 0 0 0 0,1 1 1 0 0,-1 0-1 0 0,0 0 0 0 0,-8 5 0 0 0,9-5-657 0 0,1 1 0 0 0,0 0 0 0 0,0 1-1 0 0,0-1 1 0 0,0 1 0 0 0,0 0-1 0 0,1 0 1 0 0,-1 0 0 0 0,1 0 0 0 0,-3 6-1 0 0,-1 3-134 0 0,0-1-1 0 0,2 1 1 0 0,-1 0-1 0 0,2 0 1 0 0,-1 1-1 0 0,2-1 1 0 0,0 1-1 0 0,-2 26 1 0 0,5-34-186 0 0,-1-1 0 0 0,2 1 0 0 0,-1-1 0 0 0,1 1 0 0 0,0 0 0 0 0,0-1 0 0 0,0 1-1 0 0,1-1 1 0 0,0 0 0 0 0,0 1 0 0 0,0-1 0 0 0,0 0 0 0 0,1 0 0 0 0,0-1 0 0 0,0 1 0 0 0,1 0 0 0 0,-1-1 0 0 0,1 0 0 0 0,0 0 0 0 0,0 0 0 0 0,0 0 0 0 0,1-1 0 0 0,-1 1 0 0 0,10 4 0 0 0,-3-3-20 0 0,0 0 1 0 0,1-1-1 0 0,-1-1 0 0 0,1 0 0 0 0,-1 0 1 0 0,1-1-1 0 0,0-1 0 0 0,0 0 0 0 0,0-1 1 0 0,0 0-1 0 0,22-3 0 0 0,-16 1-166 0 0,0-2-1 0 0,-1 0 1 0 0,1-1-1 0 0,-1-1 0 0 0,0 0 1 0 0,0-1-1 0 0,18-11 1 0 0,-29 14 86 0 0,-1 1-1 0 0,0-1 1 0 0,0 0 0 0 0,0 0 0 0 0,0 0-1 0 0,0-1 1 0 0,-1 0 0 0 0,0 0 0 0 0,4-5-1 0 0,-5 5 63 0 0,-1 1-1 0 0,0 0 0 0 0,0 0 1 0 0,-1-1-1 0 0,1 1 0 0 0,-1-1 1 0 0,0 1-1 0 0,0-1 0 0 0,-1 0 0 0 0,1 1 1 0 0,-1-1-1 0 0,0 0 0 0 0,-1-5 1 0 0,1 3 46 0 0,-2-1 0 0 0,1 0 0 0 0,-1 1 0 0 0,0-1 0 0 0,0 1 0 0 0,-1-1 0 0 0,0 1 1 0 0,-1 0-1 0 0,1 0 0 0 0,-1 0 0 0 0,-1 1 0 0 0,1-1 0 0 0,-1 1 0 0 0,0 0 0 0 0,-1 0 0 0 0,-8-6 1 0 0,6 5 49 0 0,-1 1 1 0 0,0 0 0 0 0,0 1 0 0 0,0 0 0 0 0,-1 1-1 0 0,0-1 1 0 0,0 2 0 0 0,0 0 0 0 0,0 0 0 0 0,0 1 0 0 0,-18-2-1 0 0,-69-3 725 0 0,55 7-7846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7.443"/>
    </inkml:context>
    <inkml:brush xml:id="br0">
      <inkml:brushProperty name="width" value="0.05" units="cm"/>
      <inkml:brushProperty name="height" value="0.05" units="cm"/>
      <inkml:brushProperty name="color" value="#E71224"/>
    </inkml:brush>
  </inkml:definitions>
  <inkml:trace contextRef="#ctx0" brushRef="#br0">9 34 6911 0 0,'0'0'528'0'0,"0"-2"-341"0"0,-1-1 482 0 0,-6-26 16404 0 0,7 31-16497 0 0,29 100 1044 0 0,21 139-1 0 0,-44-194-1871 0 0,28 188 995 0 0,20-4-5902 0 0,-47-210 3099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8.164"/>
    </inkml:context>
    <inkml:brush xml:id="br0">
      <inkml:brushProperty name="width" value="0.05" units="cm"/>
      <inkml:brushProperty name="height" value="0.05" units="cm"/>
      <inkml:brushProperty name="color" value="#E71224"/>
    </inkml:brush>
  </inkml:definitions>
  <inkml:trace contextRef="#ctx0" brushRef="#br0">441 743 5983 0 0,'-1'-2'8908'0'0,"1"-1"-8307"0"0,-1-1 0 0 0,0 1 1 0 0,0 0-1 0 0,-1 0 0 0 0,1-1 0 0 0,-1 1 0 0 0,1 0 0 0 0,-1 0 0 0 0,0 0 0 0 0,-3-2 0 0 0,1 0-72 0 0,0 1-1 0 0,0 0 1 0 0,-1 0-1 0 0,0 0 0 0 0,-7-4 1 0 0,4 3-298 0 0,1 1 1 0 0,-1 1 0 0 0,0 0 0 0 0,0 0-1 0 0,0 0 1 0 0,-1 1 0 0 0,1 0-1 0 0,-14-1 1 0 0,14 3-138 0 0,-1 1 0 0 0,0 0 0 0 0,1 0 0 0 0,-1 0 0 0 0,1 1 0 0 0,0 1 0 0 0,-1-1 0 0 0,1 1 0 0 0,0 1 0 0 0,1 0 0 0 0,-1 0 0 0 0,-12 9 0 0 0,2 0 117 0 0,0 1-1 0 0,1 1 1 0 0,-26 29-1 0 0,31-31-64 0 0,1 1-1 0 0,1 1 1 0 0,0 0 0 0 0,-15 29-1 0 0,22-37-124 0 0,0 0 0 0 0,0 1 1 0 0,1-1-1 0 0,0 1 0 0 0,0-1 0 0 0,0 1 0 0 0,1 0 0 0 0,1-1 0 0 0,-1 1 1 0 0,1 0-1 0 0,0 0 0 0 0,1 0 0 0 0,2 12 0 0 0,-2-18-21 0 0,-1 1 0 0 0,1 0-1 0 0,0 0 1 0 0,0-1 0 0 0,0 1 0 0 0,1-1-1 0 0,-1 1 1 0 0,1-1 0 0 0,-1 0 0 0 0,1 1 0 0 0,0-1-1 0 0,0 0 1 0 0,0 0 0 0 0,0 0 0 0 0,0 0-1 0 0,0 0 1 0 0,1-1 0 0 0,2 2 0 0 0,-2-1 0 0 0,1-1 1 0 0,0 0 0 0 0,-1 0 0 0 0,1 0 0 0 0,0 0 0 0 0,-1-1 0 0 0,1 1-1 0 0,0-1 1 0 0,0 0 0 0 0,0 0 0 0 0,0-1 0 0 0,3 0 0 0 0,5-1-12 0 0,-1-1 1 0 0,1-1 0 0 0,-1 0 0 0 0,0 0 0 0 0,-1-1 0 0 0,1-1 0 0 0,17-11-1 0 0,-9 2-185 0 0,-1 0 0 0 0,0-1-1 0 0,-1-1 1 0 0,-1 0-1 0 0,0-1 1 0 0,21-33 0 0 0,-16 16-348 0 0,-1-1 0 0 0,-2-2 0 0 0,14-38 0 0 0,1-15 0 0 0,-5-1 1 0 0,22-120-1 0 0,-24-7 541 0 0,-25 212 331 0 0,0 0-1 0 0,-1 0 0 0 0,0 0 0 0 0,-3-13 1422 0 0,2 22-1433 0 0,-3 10-165 0 0,0 0 1 0 0,1 0 0 0 0,0 0 0 0 0,1 0 0 0 0,0 1-1 0 0,1 18 1 0 0,5 79 122 0 0,-3-96-224 0 0,3 45 39 0 0,17 165 44 0 0,-14-169-88 0 0,30 108 0 0 0,-7-78-33 0 0,-25-75-12 0 0,-1-1 0 0 0,1 1 0 0 0,0-1-1 0 0,1 0 1 0 0,0-1 0 0 0,11 12 0 0 0,-16-19-5 0 0,0 0 0 0 0,0 0-1 0 0,0 1 1 0 0,0-1 0 0 0,0 0 0 0 0,0-1 0 0 0,0 1-1 0 0,1 0 1 0 0,-1 0 0 0 0,0 0 0 0 0,1-1-1 0 0,-1 1 1 0 0,1-1 0 0 0,-1 1 0 0 0,1-1 0 0 0,-1 0-1 0 0,1 1 1 0 0,-1-1 0 0 0,1 0 0 0 0,-1 0-1 0 0,1 0 1 0 0,-1 0 0 0 0,1 0 0 0 0,-1 0 0 0 0,1-1-1 0 0,-1 1 1 0 0,1-1 0 0 0,-1 1 0 0 0,1-1-1 0 0,-1 1 1 0 0,2-2 0 0 0,2-1-69 0 0,0-1-1 0 0,-1 0 1 0 0,1 0-1 0 0,-1 0 1 0 0,0-1-1 0 0,6-9 1 0 0,10-12-209 0 0,45-57-689 0 0,-54 71 741 0 0,0 0 1 0 0,1 1 0 0 0,0 0 0 0 0,20-13-1 0 0,-22 19 148 0 0,-1 1 0 0 0,1-1 0 0 0,-1 2 0 0 0,1-1 0 0 0,0 1 0 0 0,0 1 0 0 0,1 0 0 0 0,-1 0 0 0 0,0 1 0 0 0,1 0 0 0 0,-1 1 0 0 0,1 0 0 0 0,14 3 0 0 0,-18-3 124 0 0,1 1-1 0 0,-1 1 0 0 0,0 0 1 0 0,1 0-1 0 0,-1 0 1 0 0,0 1-1 0 0,0 0 0 0 0,0 0 1 0 0,-1 1-1 0 0,1 0 0 0 0,-1 0 1 0 0,0 1-1 0 0,0-1 1 0 0,0 1-1 0 0,-1 0 0 0 0,1 1 1 0 0,-1 0-1 0 0,-1 0 0 0 0,6 7 1 0 0,-5-4 151 0 0,-1 0 1 0 0,0 0-1 0 0,0 0 0 0 0,-1 1 1 0 0,0-1-1 0 0,-1 1 1 0 0,0 0-1 0 0,0 0 1 0 0,-1 0-1 0 0,0 0 0 0 0,-1 0 1 0 0,-1 11-1 0 0,0-14-112 0 0,0-1-1 0 0,0 0 0 0 0,0 0 1 0 0,-1 0-1 0 0,0 0 1 0 0,-1 0-1 0 0,1 0 1 0 0,-1 0-1 0 0,0-1 0 0 0,0 1 1 0 0,-1-1-1 0 0,0 0 1 0 0,0 0-1 0 0,0 0 1 0 0,0-1-1 0 0,-1 1 0 0 0,0-1 1 0 0,0 0-1 0 0,0 0 1 0 0,-7 3-1 0 0,3-2-24 0 0,-1-1 0 0 0,1 0 0 0 0,-1 0 0 0 0,0-1 0 0 0,0 0 1 0 0,0-1-1 0 0,-1 0 0 0 0,1-1 0 0 0,0 0 0 0 0,-1 0 0 0 0,1-1 0 0 0,-1-1 0 0 0,-19-3 0 0 0,19 2-149 0 0,0-1-1 0 0,0 0 0 0 0,1 0 1 0 0,-1-1-1 0 0,1-1 1 0 0,0 0-1 0 0,0 0 0 0 0,0-1 1 0 0,1 0-1 0 0,0-1 0 0 0,0 0 1 0 0,1 0-1 0 0,-8-9 1 0 0,3-1-2377 0 0,4-1-7425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8.967"/>
    </inkml:context>
    <inkml:brush xml:id="br0">
      <inkml:brushProperty name="width" value="0.05" units="cm"/>
      <inkml:brushProperty name="height" value="0.05" units="cm"/>
      <inkml:brushProperty name="color" value="#E71224"/>
    </inkml:brush>
  </inkml:definitions>
  <inkml:trace contextRef="#ctx0" brushRef="#br0">386 665 5983 0 0,'0'0'274'0'0,"-8"3"90"0"0,-25 7 240 0 0,15-6 3833 0 0,-1 2 1 0 0,-25 11 0 0 0,23-5-3114 0 0,0 0-1 0 0,0 2 1 0 0,1 0 0 0 0,-34 33-1 0 0,43-37-1004 0 0,1 1 0 0 0,1 0-1 0 0,0 1 1 0 0,0 0 0 0 0,-9 18 0 0 0,15-24-248 0 0,0 0 1 0 0,1 0-1 0 0,0 0 1 0 0,0 1 0 0 0,0-1-1 0 0,0 10 1 0 0,1-13-62 0 0,1 1 1 0 0,0-1-1 0 0,0 1 1 0 0,1 0 0 0 0,-1-1-1 0 0,1 1 1 0 0,0-1-1 0 0,-1 1 1 0 0,2-1-1 0 0,-1 1 1 0 0,0-1-1 0 0,3 5 1 0 0,-1-3-7 0 0,0-1-1 0 0,1 0 1 0 0,-1 0 0 0 0,1 0-1 0 0,0 0 1 0 0,0-1-1 0 0,0 1 1 0 0,0-1 0 0 0,1 0-1 0 0,-1 0 1 0 0,1-1 0 0 0,0 1-1 0 0,0-1 1 0 0,0 0-1 0 0,0 0 1 0 0,0-1 0 0 0,9 2-1 0 0,0-1-4 0 0,0 0 1 0 0,0-1-1 0 0,0-1 0 0 0,0 0 0 0 0,23-4 0 0 0,-17 1-132 0 0,0 0-1 0 0,-1-2 1 0 0,1 0 0 0 0,-1-1-1 0 0,0-2 1 0 0,-1 1 0 0 0,0-2-1 0 0,32-20 1 0 0,-46 26 108 0 0,-1 0 0 0 0,1 0 0 0 0,-1 0 0 0 0,0 0-1 0 0,0 0 1 0 0,0 0 0 0 0,-1-1 0 0 0,1 0 0 0 0,-1 1 0 0 0,1-1 0 0 0,-1 0-1 0 0,0 0 1 0 0,-1 0 0 0 0,1 0 0 0 0,-1-1 0 0 0,0 1 0 0 0,1-6 0 0 0,-1 2 7 0 0,-1 0 0 0 0,0 0 0 0 0,-1 0 0 0 0,1 0 0 0 0,-2 0 0 0 0,1 0 0 0 0,-1 0 1 0 0,-5-14-1 0 0,-5-8 6 0 0,-1 1 1 0 0,-1 1 0 0 0,-1 0 0 0 0,-2 0-1 0 0,-39-47 1 0 0,11 24 84 0 0,-89-78 0 0 0,121 117-51 0 0,-1-1-1 0 0,1 0 0 0 0,1-1 1 0 0,1 0-1 0 0,0-1 1 0 0,-12-20-1 0 0,20 29-21 0 0,0 0 0 0 0,0-1 0 0 0,1 1 0 0 0,-1 0 0 0 0,1-1-1 0 0,1 0 1 0 0,-1 1 0 0 0,1-1 0 0 0,1 0 0 0 0,-1 0 0 0 0,1 1 0 0 0,0-1 0 0 0,0 0 0 0 0,1 0 0 0 0,0 1 0 0 0,0-1 0 0 0,1 0 0 0 0,0 1 0 0 0,0-1-1 0 0,4-6 1 0 0,-1 3-35 0 0,1 1 0 0 0,0-1 0 0 0,1 2 0 0 0,0-1 0 0 0,0 1 0 0 0,1 0 0 0 0,0 0 0 0 0,1 1 0 0 0,-1 0 0 0 0,1 1 0 0 0,1 0-1 0 0,-1 0 1 0 0,1 1 0 0 0,12-5 0 0 0,-1 2-82 0 0,0 0 0 0 0,0 2 0 0 0,1 0-1 0 0,0 1 1 0 0,0 2 0 0 0,25-2 0 0 0,-38 5 110 0 0,0 0 1 0 0,0 0 0 0 0,0 0-1 0 0,0 1 1 0 0,0 1-1 0 0,0-1 1 0 0,-1 1 0 0 0,17 6-1 0 0,-22-6 32 0 0,1 0 0 0 0,0 0 0 0 0,-1 0 0 0 0,1 1-1 0 0,-1-1 1 0 0,0 1 0 0 0,0 0 0 0 0,0-1-1 0 0,0 1 1 0 0,0 1 0 0 0,-1-1 0 0 0,1 0 0 0 0,-1 1-1 0 0,0-1 1 0 0,0 1 0 0 0,0 0 0 0 0,-1 0 0 0 0,1-1-1 0 0,-1 1 1 0 0,0 0 0 0 0,1 6 0 0 0,-1 0 54 0 0,0 0 0 0 0,-1 0 0 0 0,0 0 0 0 0,-1 0 0 0 0,0 0 0 0 0,0 0 0 0 0,-1 0 0 0 0,0 0 0 0 0,-1-1 0 0 0,0 1 0 0 0,-1-1 0 0 0,-6 14 0 0 0,-3 0 65 0 0,0-1 0 0 0,-2 0 1 0 0,-26 31-1 0 0,0-7-2 0 0,-2-3 0 0 0,-2-2 1 0 0,-54 39-1 0 0,58-51-731 0 0,-1-2 0 0 0,-55 25 0 0 0,87-46-959 0 0,2-1-385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9.396"/>
    </inkml:context>
    <inkml:brush xml:id="br0">
      <inkml:brushProperty name="width" value="0.05" units="cm"/>
      <inkml:brushProperty name="height" value="0.05" units="cm"/>
      <inkml:brushProperty name="color" value="#E71224"/>
    </inkml:brush>
  </inkml:definitions>
  <inkml:trace contextRef="#ctx0" brushRef="#br0">0 346 16583 0 0,'0'0'2024'0'0,"2"-1"-962"0"0,39-19 3815 0 0,26-2-2939 0 0,-2 1-1234 0 0,54-30-66 0 0,-96 39-668 0 0,-1 0 0 0 0,0-2 1 0 0,21-16-1 0 0,-39 26 5 0 0,1 0 1 0 0,-1-1-1 0 0,1 1 0 0 0,-1-1 0 0 0,-1 0 1 0 0,1 0-1 0 0,-1 0 0 0 0,1 0 1 0 0,-2-1-1 0 0,1 1 0 0 0,2-8 0 0 0,-4 10 20 0 0,0 0 0 0 0,-1 1-1 0 0,1-1 1 0 0,-1 0-1 0 0,0 1 1 0 0,1-1-1 0 0,-1 0 1 0 0,-1 0-1 0 0,1 1 1 0 0,0-1-1 0 0,-1 0 1 0 0,1 0 0 0 0,-1 1-1 0 0,0-1 1 0 0,0 1-1 0 0,0-1 1 0 0,0 1-1 0 0,0-1 1 0 0,0 1-1 0 0,-1-1 1 0 0,1 1-1 0 0,-1 0 1 0 0,0 0 0 0 0,0 0-1 0 0,0 0 1 0 0,0 0-1 0 0,-3-3 1 0 0,1 3 44 0 0,1-1 1 0 0,-1 1 0 0 0,0-1-1 0 0,0 1 1 0 0,0 0 0 0 0,0 0 0 0 0,0 1-1 0 0,-1-1 1 0 0,1 1 0 0 0,0 0-1 0 0,-1 0 1 0 0,1 1 0 0 0,-1-1-1 0 0,1 1 1 0 0,-1 0 0 0 0,1 0-1 0 0,-1 0 1 0 0,1 1 0 0 0,0 0-1 0 0,-6 1 1 0 0,4 0 36 0 0,0 0 0 0 0,0 1-1 0 0,0 0 1 0 0,0 0 0 0 0,1 1-1 0 0,-1-1 1 0 0,1 1 0 0 0,0 0 0 0 0,0 1-1 0 0,0-1 1 0 0,1 1 0 0 0,-1 0-1 0 0,-4 7 1 0 0,0 3-16 0 0,0-1 0 0 0,1 2-1 0 0,1-1 1 0 0,0 1 0 0 0,1 1-1 0 0,1-1 1 0 0,0 1 0 0 0,1 0 0 0 0,1 0-1 0 0,1 0 1 0 0,0 0 0 0 0,1 0 0 0 0,1 1-1 0 0,3 25 1 0 0,-1-31-52 0 0,1 0 1 0 0,0-1-1 0 0,1 1 1 0 0,0-1-1 0 0,1 0 0 0 0,0 0 1 0 0,0 0-1 0 0,1-1 1 0 0,1 0-1 0 0,0 0 0 0 0,0 0 1 0 0,1-1-1 0 0,0 0 1 0 0,1-1-1 0 0,19 16 0 0 0,-20-18-131 0 0,2 0-1 0 0,-1-1 0 0 0,1 0 1 0 0,-1 0-1 0 0,1-1 0 0 0,0 0 0 0 0,1-1 1 0 0,-1 0-1 0 0,1 0 0 0 0,-1-1 1 0 0,1-1-1 0 0,0 0 0 0 0,0 0 1 0 0,0-1-1 0 0,-1-1 0 0 0,1 0 0 0 0,0 0 1 0 0,11-3-1 0 0,-9 0-921 0 0,0 0 0 0 0,14-7 0 0 0,0-1-740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49.763"/>
    </inkml:context>
    <inkml:brush xml:id="br0">
      <inkml:brushProperty name="width" value="0.05" units="cm"/>
      <inkml:brushProperty name="height" value="0.05" units="cm"/>
      <inkml:brushProperty name="color" value="#E71224"/>
    </inkml:brush>
  </inkml:definitions>
  <inkml:trace contextRef="#ctx0" brushRef="#br0">1 130 16583 0 0,'0'0'1768'0'0,"7"-8"-1704"0"0,1-1-64 0 0,2-1 1240 0 0,4 0 232 0 0,2 0 56 0 0,6 1 8 0 0,2-2-1056 0 0,3 1-200 0 0,1-1-48 0 0,4 1-8 0 0,4 0-632 0 0,-1 2-128 0 0,2-6-24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0.364"/>
    </inkml:context>
    <inkml:brush xml:id="br0">
      <inkml:brushProperty name="width" value="0.05" units="cm"/>
      <inkml:brushProperty name="height" value="0.05" units="cm"/>
      <inkml:brushProperty name="color" value="#E71224"/>
    </inkml:brush>
  </inkml:definitions>
  <inkml:trace contextRef="#ctx0" brushRef="#br0">1 61 7831 0 0,'2'1'356'0'0,"26"8"-1025"0"0,-18-5 2404 0 0,-1 1-1 0 0,14 8 0 0 0,-17-10-831 0 0,-1 1 0 0 0,0 0 0 0 0,0 1 0 0 0,0-1 0 0 0,-1 1-1 0 0,1 0 1 0 0,-1 0 0 0 0,0 0 0 0 0,0 1 0 0 0,3 6-1 0 0,-1 2-216 0 0,1 0-1 0 0,-2 0 0 0 0,0 1 0 0 0,-1 0 0 0 0,5 29 0 0 0,-7-22-269 0 0,-1-1 0 0 0,-1 1 0 0 0,-1-1 0 0 0,-5 27 0 0 0,6-46-327 0 0,0-6-86 0 0,1 1 0 0 0,-1-1 0 0 0,1 1 0 0 0,0-1 0 0 0,0 1 0 0 0,2-4 0 0 0,3-13-109 0 0,9-59-90 0 0,10-50-467 0 0,-19 105 564 0 0,1-1 0 0 0,2 1-1 0 0,12-25 1 0 0,-20 46 99 0 0,0 1 0 0 0,1-1 0 0 0,-1 1 0 0 0,1-1 0 0 0,0 1 0 0 0,3-3 0 0 0,3 0 17 0 0,-6 5 4 0 0,0 0 0 0 0,0 0 0 0 0,-1 1 0 0 0,1-1-1 0 0,0 0 1 0 0,0 1 0 0 0,0-1 0 0 0,-1 1 0 0 0,1 0-1 0 0,0-1 1 0 0,0 1 0 0 0,-1 0 0 0 0,1 0 0 0 0,-1 0-1 0 0,1 0 1 0 0,-1 1 0 0 0,1-1 0 0 0,-1 0 0 0 0,2 3-1 0 0,3 3 72 0 0,-1-1 0 0 0,0 1-1 0 0,4 7 1 0 0,19 42 354 0 0,-20-37-229 0 0,19 30 0 0 0,-25-46-204 0 0,-1-1 0 0 0,1 1 0 0 0,0-1 0 0 0,0 0 1 0 0,0 0-1 0 0,0 0 0 0 0,1 0 0 0 0,-1 0 0 0 0,1 0 0 0 0,3 2 0 0 0,-5-4-11 0 0,-1 1 0 0 0,1-1 1 0 0,0 1-1 0 0,0-1 0 0 0,0 1 0 0 0,0-1 0 0 0,0 0 1 0 0,0 1-1 0 0,0-1 0 0 0,0 0 0 0 0,0 0 1 0 0,0 1-1 0 0,0-1 0 0 0,0 0 0 0 0,0 0 0 0 0,0 0 1 0 0,0 0-1 0 0,0-1 0 0 0,0 1 0 0 0,0 0 0 0 0,0 0 1 0 0,0-1-1 0 0,0 1 0 0 0,0 0 0 0 0,0-1 0 0 0,0 1 1 0 0,0-1-1 0 0,1 0 0 0 0,1-1-2 0 0,3-2-59 0 0,0 0 1 0 0,-1 0-1 0 0,1-1 0 0 0,-1 1 1 0 0,0-1-1 0 0,0 0 0 0 0,0-1 1 0 0,-1 1-1 0 0,7-12 0 0 0,3-7-467 0 0,12-31 0 0 0,-7 14 212 0 0,-16 33 234 0 0,-2 7 653 0 0,0 2-312 0 0,2 4-168 0 0,0 0-1 0 0,0-1 1 0 0,0 1-1 0 0,-1 1 1 0 0,0-1-1 0 0,0 0 1 0 0,0 1-1 0 0,0-1 0 0 0,0 7 1 0 0,6 17 156 0 0,5 8-109 0 0,-5-12-14 0 0,14 30 1 0 0,-18-48-188 0 0,0 1 0 0 0,1-1 0 0 0,-1 0 0 0 0,1 0 0 0 0,1 0 1 0 0,-1-1-1 0 0,1 0 0 0 0,6 6 0 0 0,-9-10-144 0 0,0 0 1 0 0,-1 0-1 0 0,1-1 0 0 0,0 1 1 0 0,0-1-1 0 0,0 0 0 0 0,0 1 1 0 0,0-2-1 0 0,1 1 0 0 0,-1 0 1 0 0,0 0-1 0 0,0-1 0 0 0,0 0 1 0 0,1 0-1 0 0,-1 0 0 0 0,0 0 1 0 0,6-1-1 0 0,10-2-1475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0.770"/>
    </inkml:context>
    <inkml:brush xml:id="br0">
      <inkml:brushProperty name="width" value="0.05" units="cm"/>
      <inkml:brushProperty name="height" value="0.05" units="cm"/>
      <inkml:brushProperty name="color" value="#E71224"/>
    </inkml:brush>
  </inkml:definitions>
  <inkml:trace contextRef="#ctx0" brushRef="#br0">273 49 12439 0 0,'-14'-12'1630'0'0,"11"8"-622"0"0,-1 0 0 0 0,0 1 0 0 0,0-1 1 0 0,0 1-1 0 0,-1 0 0 0 0,1 0 0 0 0,-1 0 0 0 0,0 1 1 0 0,0-1-1 0 0,-7-1 0 0 0,10 4-851 0 0,0 0 0 0 0,0 0-1 0 0,0 0 1 0 0,-1 0 0 0 0,1 0 0 0 0,0 1 0 0 0,0-1-1 0 0,0 1 1 0 0,0-1 0 0 0,0 1 0 0 0,0 0-1 0 0,0 0 1 0 0,0 0 0 0 0,0 0 0 0 0,0 0 0 0 0,1 0-1 0 0,-1 1 1 0 0,-2 1 0 0 0,-1 2 57 0 0,0 0-1 0 0,0 0 1 0 0,-7 11-1 0 0,-11 20 53 0 0,1 0 0 0 0,2 1 0 0 0,2 1 0 0 0,-25 73 0 0 0,41-101-262 0 0,-1-1 0 0 0,1 1 1 0 0,0-1-1 0 0,1 1 0 0 0,0-1 1 0 0,1 1-1 0 0,1 14 0 0 0,-1-20-3 0 0,1 0 0 0 0,0 0 0 0 0,-1-1 0 0 0,1 1 0 0 0,1 0-1 0 0,-1-1 1 0 0,0 1 0 0 0,1-1 0 0 0,0 1 0 0 0,0-1 0 0 0,0 0 0 0 0,0 0-1 0 0,0 0 1 0 0,1 0 0 0 0,-1 0 0 0 0,1 0 0 0 0,0-1 0 0 0,0 1-1 0 0,0-1 1 0 0,0 0 0 0 0,5 3 0 0 0,-5-4-28 0 0,0 0 0 0 0,0 0 0 0 0,1 0-1 0 0,-1 0 1 0 0,0-1 0 0 0,1 0 0 0 0,-1 0 0 0 0,0 0 0 0 0,1 0 0 0 0,-1 0-1 0 0,1 0 1 0 0,-1-1 0 0 0,0 0 0 0 0,0 0 0 0 0,1 0 0 0 0,-1 0 0 0 0,5-3-1 0 0,-1 1-61 0 0,0 0-1 0 0,0-1 0 0 0,-1 0 0 0 0,1-1 0 0 0,-1 0 1 0 0,9-9-1 0 0,-1-1-224 0 0,-2-1 1 0 0,0 0-1 0 0,0-1 1 0 0,-2-1-1 0 0,0 0 1 0 0,10-26-1 0 0,33-118-417 0 0,-51 157 759 0 0,-2 5 8 0 0,0-1 0 0 0,0 1 0 0 0,0 0 0 0 0,0 0 0 0 0,0 0 0 0 0,0-1 0 0 0,0 1 0 0 0,0 0 0 0 0,0 0 0 0 0,0 0 0 0 0,0-1 0 0 0,0 1 0 0 0,0 0 0 0 0,0 0 0 0 0,0 0 0 0 0,1 0 0 0 0,-1-1 0 0 0,0 1 0 0 0,0 0 0 0 0,0 0 0 0 0,0 0 0 0 0,0 0 0 0 0,0 0 0 0 0,1-1 0 0 0,-1 1 0 0 0,0 0 0 0 0,0 0 0 0 0,0 0 0 0 0,0 0 0 0 0,1 0 0 0 0,-1 0 0 0 0,0 0 0 0 0,0 0 0 0 0,0 0 0 0 0,0 0 0 0 0,1-1 0 0 0,-1 1 0 0 0,0 0 0 0 0,0 0 0 0 0,0 0 0 0 0,1 0 0 0 0,-1 0 0 0 0,0 0 0 0 0,0 1 0 0 0,0-1-1 0 0,1 0 1 0 0,-1 0 0 0 0,0 0 0 0 0,0 0 0 0 0,0 0 0 0 0,1 0 0 0 0,8 13 537 0 0,5 21-154 0 0,-10-19-310 0 0,21 62 443 0 0,-22-69-642 0 0,1 0-1 0 0,0 0 1 0 0,0 0-1 0 0,1-1 1 0 0,0 0 0 0 0,12 14-1 0 0,-15-20-110 0 0,0 1 1 0 0,0-1-1 0 0,-1 1 1 0 0,1-1-1 0 0,0 0 0 0 0,1 0 1 0 0,-1 0-1 0 0,0 0 0 0 0,0 0 1 0 0,0 0-1 0 0,1 0 1 0 0,-1-1-1 0 0,0 1 0 0 0,1-1 1 0 0,-1 0-1 0 0,0 0 0 0 0,1 0 1 0 0,2 0-1 0 0,6-1-1471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1.127"/>
    </inkml:context>
    <inkml:brush xml:id="br0">
      <inkml:brushProperty name="width" value="0.05" units="cm"/>
      <inkml:brushProperty name="height" value="0.05" units="cm"/>
      <inkml:brushProperty name="color" value="#E71224"/>
    </inkml:brush>
  </inkml:definitions>
  <inkml:trace contextRef="#ctx0" brushRef="#br0">480 16 14279 0 0,'-1'-6'423'0'0,"-3"-4"4893"0"0,-10 20-248 0 0,6-6-4346 0 0,-6 9-98 0 0,0 0-1 0 0,1 0 1 0 0,0 1-1 0 0,1 1 1 0 0,-16 26-1 0 0,-21 25-301 0 0,-43 47-211 0 0,-36 41 250 0 0,126-152-383 0 0,1 0-1 0 0,-1-1 1 0 0,0 1-1 0 0,1 0 1 0 0,-1-1 0 0 0,0 1-1 0 0,0-1 1 0 0,0 0-1 0 0,-1 0 1 0 0,1 0 0 0 0,0 0-1 0 0,0 0 1 0 0,-1 0-1 0 0,1 0 1 0 0,0-1 0 0 0,-1 1-1 0 0,1-1 1 0 0,-4 0-1 0 0,4 0-207 0 0,1 0 0 0 0,-1 0-1 0 0,0-1 1 0 0,1 1 0 0 0,-1-1-1 0 0,1 1 1 0 0,-1-1 0 0 0,1 0 0 0 0,-1 0-1 0 0,1 1 1 0 0,-2-3 0 0 0,0 1-783 0 0,1 0 1 0 0,0 0 0 0 0,0 0-1 0 0,0 0 1 0 0,1-1 0 0 0,-1 1 0 0 0,-2-5-1 0 0,-4-11-7211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1.489"/>
    </inkml:context>
    <inkml:brush xml:id="br0">
      <inkml:brushProperty name="width" value="0.05" units="cm"/>
      <inkml:brushProperty name="height" value="0.05" units="cm"/>
      <inkml:brushProperty name="color" value="#E71224"/>
    </inkml:brush>
  </inkml:definitions>
  <inkml:trace contextRef="#ctx0" brushRef="#br0">0 12 919 0 0,'6'-2'499'0'0,"-1"0"0"0"0,1 0 0 0 0,0 0-1 0 0,0 1 1 0 0,-1 0 0 0 0,1 1 0 0 0,0-1-1 0 0,0 1 1 0 0,0 0 0 0 0,0 0 0 0 0,0 1-1 0 0,0 0 1 0 0,-1 0 0 0 0,1 0-1 0 0,0 1 1 0 0,-1 0 0 0 0,1 0 0 0 0,5 2-1 0 0,-2 0 1659 0 0,0 1-1 0 0,-1 0 1 0 0,1 0 0 0 0,11 9-1 0 0,-9-5-532 0 0,-1 1 0 0 0,15 17-1 0 0,-2 4-941 0 0,28 47-1 0 0,-16-22 577 0 0,-13-22-1093 0 0,16 23-934 0 0,-37-55-79 0 0,10-1-7388 0 0,0-4 53 0 0</inkml:trace>
  <inkml:trace contextRef="#ctx0" brushRef="#br0" timeOffset="1">586 76 14279 0 0,'0'1'1103'0'0,"1"12"-362"0"0,0-1 0 0 0,1 0 0 0 0,4 13-1 0 0,4 25 3702 0 0,-3 76-80 0 0,3 26-2272 0 0,-5-136-1965 0 0,-4-12-186 0 0,1 0 0 0 0,-1 1 0 0 0,0-1 0 0 0,1 8 0 0 0,3-32-1292 0 0,-3 8 314 0 0,-1 1 0 0 0,0-15 0 0 0,-3-9-6113 0 0,-2 9-382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1.837"/>
    </inkml:context>
    <inkml:brush xml:id="br0">
      <inkml:brushProperty name="width" value="0.05" units="cm"/>
      <inkml:brushProperty name="height" value="0.05" units="cm"/>
      <inkml:brushProperty name="color" value="#E71224"/>
    </inkml:brush>
  </inkml:definitions>
  <inkml:trace contextRef="#ctx0" brushRef="#br0">7 12 3679 0 0,'-7'-12'24552'0'0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2.272"/>
    </inkml:context>
    <inkml:brush xml:id="br0">
      <inkml:brushProperty name="width" value="0.05" units="cm"/>
      <inkml:brushProperty name="height" value="0.05" units="cm"/>
      <inkml:brushProperty name="color" value="#E71224"/>
    </inkml:brush>
  </inkml:definitions>
  <inkml:trace contextRef="#ctx0" brushRef="#br0">1 16 9671 0 0,'0'0'748'0'0,"1"1"-492"0"0,6 6-519 0 0,-5-5 810 0 0,1 0-1 0 0,-1 0 1 0 0,0 0-1 0 0,0 0 1 0 0,0 1-1 0 0,-1-1 1 0 0,1 0-1 0 0,0 1 1 0 0,-1 0-1 0 0,0-1 1 0 0,1 1-1 0 0,-1 0 1 0 0,0-1-1 0 0,0 5 1 0 0,11 81 5698 0 0,-10-49-4849 0 0,-4 55 0 0 0,1-76-1103 0 0,-1 1-1 0 0,-6 26 0 0 0,7-43-65 0 0,1-14-148 0 0,1-17-681 0 0,2 0-1 0 0,0 1 1 0 0,2-1 0 0 0,1 1 0 0 0,2 0 0 0 0,0 1 0 0 0,2 0 0 0 0,1 0 0 0 0,22-39-1 0 0,-30 59 330 0 0,-2 6 166 0 0,-1-1 0 0 0,1 0 0 0 0,0 1 0 0 0,1-1 0 0 0,-1 0 0 0 0,0 1 0 0 0,0 0 0 0 0,1-1 0 0 0,-1 1 0 0 0,0 0 0 0 0,1-1 0 0 0,2 0 1 0 0,-3 1 192 0 0,9 12 420 0 0,4 7 600 0 0,-1 1 1 0 0,17 32 0 0 0,-19-30-425 0 0,1-1-1 0 0,18 22 1 0 0,-29-41-663 0 0,0 0 1 0 0,0-1 0 0 0,0 1-1 0 0,0 0 1 0 0,0 0-1 0 0,0-1 1 0 0,0 1-1 0 0,1 0 1 0 0,-1-1 0 0 0,0 1-1 0 0,1-1 1 0 0,-1 0-1 0 0,0 1 1 0 0,1-1 0 0 0,-1 0-1 0 0,0 0 1 0 0,1 0-1 0 0,-1 0 1 0 0,3 0-1 0 0,-1-1 16 0 0,-1 1-1 0 0,1 0 0 0 0,0-1 0 0 0,0 0 0 0 0,0 0 1 0 0,-1 0-1 0 0,5-2 0 0 0,-2 0-77 0 0,0 0-1 0 0,-1 0 1 0 0,1-1-1 0 0,-1 1 1 0 0,0-1-1 0 0,0 0 1 0 0,0 0-1 0 0,-1-1 1 0 0,1 1-1 0 0,-1-1 1 0 0,3-7-1 0 0,1-2-266 0 0,-2 0 1 0 0,8-28-1 0 0,8-26-86 0 0,-20 67 455 0 0,4 11 377 0 0,-2-2-299 0 0,0-1 0 0 0,0 1 0 0 0,-1-1 0 0 0,0 1 0 0 0,-1 0 0 0 0,1 8 0 0 0,5 23 384 0 0,3-1-75 0 0,-5-16-199 0 0,1-1-1 0 0,12 31 0 0 0,-13-42-244 0 0,-1-3-237 0 0,-3-6-712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2.616"/>
    </inkml:context>
    <inkml:brush xml:id="br0">
      <inkml:brushProperty name="width" value="0.05" units="cm"/>
      <inkml:brushProperty name="height" value="0.05" units="cm"/>
      <inkml:brushProperty name="color" value="#E71224"/>
    </inkml:brush>
  </inkml:definitions>
  <inkml:trace contextRef="#ctx0" brushRef="#br0">0 125 8287 0 0,'0'0'639'0'0,"1"2"-415"0"0,3 7 2347 0 0,0 0-1 0 0,-1 1 0 0 0,3 12 1 0 0,5 31 2912 0 0,-8-33-4414 0 0,0 0 1 0 0,12 31-1 0 0,-9-36-742 0 0,1 0 0 0 0,0 0 0 0 0,13 18 0 0 0,-17-28-306 0 0,0-1 0 0 0,0 0 0 0 0,1 1 0 0 0,-1-1 0 0 0,1-1 0 0 0,0 1 0 0 0,0 0 0 0 0,0-1 0 0 0,1 0 0 0 0,-1 0 0 0 0,1 0 0 0 0,0-1 0 0 0,0 1 0 0 0,6 1 0 0 0,-8-3-13 0 0,0-1 0 0 0,0 1 0 0 0,1-1 0 0 0,-1 0 0 0 0,0 0-1 0 0,1 0 1 0 0,-1 0 0 0 0,0-1 0 0 0,0 1 0 0 0,1-1 0 0 0,-1 0 0 0 0,0 0 0 0 0,5-2 0 0 0,-3 1 2 0 0,0-1 0 0 0,0 0 0 0 0,-1 0 0 0 0,0-1 0 0 0,1 1 0 0 0,-1-1 0 0 0,6-7 0 0 0,-3 2-2 0 0,0-1 0 0 0,0 0-1 0 0,-1 0 1 0 0,-1 0 0 0 0,1-1-1 0 0,6-22 1 0 0,-7 10-28 0 0,-1 0 0 0 0,-1 0 1 0 0,-1 0-1 0 0,-1-1 0 0 0,-3-29 0 0 0,2 5-205 0 0,-2 10 5 0 0,0 5-1958 0 0,3 10-5394 0 0,0 13-906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2.990"/>
    </inkml:context>
    <inkml:brush xml:id="br0">
      <inkml:brushProperty name="width" value="0.05" units="cm"/>
      <inkml:brushProperty name="height" value="0.05" units="cm"/>
      <inkml:brushProperty name="color" value="#E71224"/>
    </inkml:brush>
  </inkml:definitions>
  <inkml:trace contextRef="#ctx0" brushRef="#br0">0 27 10135 0 0,'7'5'-59'0'0,"-1"0"0"0"0,0 0 0 0 0,-1 0 0 0 0,9 11 0 0 0,-9-9 1105 0 0,0 0-1 0 0,0 1 1 0 0,-1-1 0 0 0,0 1 0 0 0,0 0-1 0 0,4 14 1 0 0,-6-12 410 0 0,1 0 0 0 0,-1 0 0 0 0,-1 0 0 0 0,0 0 0 0 0,0 16 0 0 0,-2-16-715 0 0,0 0-1 0 0,-4 20 1 0 0,4-24-703 0 0,-3 8 748 0 0,6-12-485 0 0,3-8-388 0 0,8-12-365 0 0,-2-2 0 0 0,15-30-1 0 0,4-11-348 0 0,-18 42 540 0 0,-3 2 4 0 0,1 0 0 0 0,1 1 0 0 0,0 1 0 0 0,17-18 0 0 0,-28 32 293 0 0,1 1 0 0 0,0-1-1 0 0,-1 1 1 0 0,1-1 0 0 0,-1 1-1 0 0,1 0 1 0 0,0-1 0 0 0,-1 1-1 0 0,1 0 1 0 0,0-1 0 0 0,-1 1-1 0 0,1 0 1 0 0,0 0 0 0 0,0 0-1 0 0,-1 0 1 0 0,1 0-1 0 0,0 0 1 0 0,0 0 0 0 0,-1 0-1 0 0,1 0 1 0 0,0 0 0 0 0,0 0-1 0 0,-1 0 1 0 0,1 0 0 0 0,0 0-1 0 0,-1 1 1 0 0,1-1 0 0 0,0 0-1 0 0,-1 1 1 0 0,1-1 0 0 0,0 0-1 0 0,-1 1 1 0 0,1-1 0 0 0,-1 1-1 0 0,1-1 1 0 0,0 1-1 0 0,-1-1 1 0 0,1 1 0 0 0,0 1-1 0 0,3 2 154 0 0,-1 1-1 0 0,1 0 0 0 0,5 10 0 0 0,-7-10-76 0 0,19 34 453 0 0,-13-23-374 0 0,1 0 1 0 0,0-1-1 0 0,20 25 0 0 0,-25-35-185 0 0,0-1-1 0 0,0 0 1 0 0,1 0 0 0 0,-1-1-1 0 0,1 0 1 0 0,0 1-1 0 0,0-1 1 0 0,0-1 0 0 0,0 1-1 0 0,1-1 1 0 0,-1 0 0 0 0,0 0-1 0 0,1 0 1 0 0,0-1-1 0 0,11 1 1 0 0,-11-1-59 0 0,1-1 0 0 0,-1 0 0 0 0,1-1 0 0 0,-1 1-1 0 0,0-1 1 0 0,1 0 0 0 0,-1-1 0 0 0,0 0 0 0 0,11-4 0 0 0,-2-2-247 0 0,-1 0 0 0 0,20-14 1 0 0,6-4-168 0 0,-37 24 543 0 0,0 0 0 0 0,0 0 1 0 0,1 0-1 0 0,0 1 1 0 0,-1-1-1 0 0,1 1 0 0 0,-1 0 1 0 0,1 0-1 0 0,0 1 0 0 0,0-1 1 0 0,0 1-1 0 0,0-1 0 0 0,-1 1 1 0 0,1 1-1 0 0,0-1 0 0 0,0 0 1 0 0,0 1-1 0 0,-1 0 1 0 0,1 0-1 0 0,0 0 0 0 0,-1 0 1 0 0,1 0-1 0 0,0 1 0 0 0,-1 0 1 0 0,5 3-1 0 0,-5-3-3 0 0,77 39 831 0 0,-68-36-871 0 0,0-1 1 0 0,1 0 0 0 0,0 0 0 0 0,24 3-1 0 0,-3-4-12 0 0,0-2-1 0 0,37-2 1 0 0,-32-2-88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5.918"/>
    </inkml:context>
    <inkml:brush xml:id="br0">
      <inkml:brushProperty name="width" value="0.05" units="cm"/>
      <inkml:brushProperty name="height" value="0.05" units="cm"/>
      <inkml:brushProperty name="color" value="#E71224"/>
    </inkml:brush>
  </inkml:definitions>
  <inkml:trace contextRef="#ctx0" brushRef="#br0">0 18 12671 0 0,'0'0'1784'0'0,"2"0"-1333"0"0,9-3-61 0 0,0 0-1 0 0,0 1 1 0 0,1 0 0 0 0,-1 1-1 0 0,13 0 1 0 0,7-1 51 0 0,26-1 488 0 0,93 7 0 0 0,-91 0-545 0 0,1048 48 1400 0 0,-281-5-1144 0 0,-711-40-602 0 0,465 27 212 0 0,-233-15 67 0 0,198 8 365 0 0,-292-24-89 0 0,-235-3-571 0 0,12 0-2388 0 0,-29 0 1234 0 0,1 1-41 0 0,27 10-3020 0 0,-19-7 2643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6.774"/>
    </inkml:context>
    <inkml:brush xml:id="br0">
      <inkml:brushProperty name="width" value="0.05" units="cm"/>
      <inkml:brushProperty name="height" value="0.05" units="cm"/>
      <inkml:brushProperty name="color" value="#E71224"/>
    </inkml:brush>
  </inkml:definitions>
  <inkml:trace contextRef="#ctx0" brushRef="#br0">28 137 9583 0 0,'-9'1'868'0'0,"5"-1"-1034"0"0,-10 0 12408 0 0,28-15-10301 0 0,-7 11-1717 0 0,1 0 0 0 0,0 0 0 0 0,0 0 0 0 0,0 1 0 0 0,0 1 0 0 0,15-4 0 0 0,55-4 66 0 0,-33 5 7 0 0,36-6-120 0 0,408-48 1166 0 0,-469 58-1220 0 0,-9 0 20 0 0,0 1 0 0 0,21-5 0 0 0,-27 3-64 0 0,-3 2-98 0 0,-12-1-1727 0 0,-6 1 21 0 0,4 3 235 0 0,-1 0-49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7.823"/>
    </inkml:context>
    <inkml:brush xml:id="br0">
      <inkml:brushProperty name="width" value="0.05" units="cm"/>
      <inkml:brushProperty name="height" value="0.05" units="cm"/>
      <inkml:brushProperty name="color" value="#E71224"/>
    </inkml:brush>
  </inkml:definitions>
  <inkml:trace contextRef="#ctx0" brushRef="#br0">86 80 455 0 0,'-44'8'5473'0'0,"2"-1"8865"0"0,56-4-12957 0 0,35 6 244 0 0,26 3-196 0 0,100 31 1 0 0,-124-26-1219 0 0,281 99 1518 0 0,-312-106-1137 0 0,20 11 0 0 0,-39-20-440 0 0,10 4 53 0 0,-8-2-196 0 0,12 2 153 0 0,-13-3-145 0 0,-1-2-15 0 0,-1 0 0 0 0,1 0 0 0 0,0 1 1 0 0,0-1-1 0 0,-1 0 0 0 0,1 0 0 0 0,0 0 0 0 0,-1 1 0 0 0,1-1 0 0 0,0 0 0 0 0,0 0 1 0 0,-1 0-1 0 0,1 0 0 0 0,0 0 0 0 0,0-1 0 0 0,-1 1 0 0 0,1 0 0 0 0,0 0 1 0 0,-1 0-1 0 0,1-1 0 0 0,0 1 0 0 0,0 0-2 0 0,0 0-1 0 0,-1 0 1 0 0,1 0 0 0 0,-1 0-1 0 0,1 0 1 0 0,-1 0 0 0 0,1 0-1 0 0,0-1 1 0 0,-1 1 0 0 0,1 0-1 0 0,-1 0 1 0 0,1 0 0 0 0,-1-1-1 0 0,1 1 1 0 0,-1 0 0 0 0,1 0-1 0 0,-1-1 1 0 0,1 1 0 0 0,-1 0-1 0 0,1-1 1 0 0,-1 1 0 0 0,0-1-1 0 0,1 1 1 0 0,-1-1-1 0 0,0 1 1 0 0,1-1 0 0 0,-1 1-1 0 0,1-1 1 0 0,-1-1-10 0 0,1 1-25 0 0,0-1 0 0 0,0 1 0 0 0,0-1 0 0 0,0 1 0 0 0,0-1 0 0 0,0 0 0 0 0,-1 1 0 0 0,1-1 0 0 0,-1 0 0 0 0,1 0 0 0 0,-1 1 0 0 0,0-1 0 0 0,1 0 0 0 0,-1 0 1 0 0,0 0-1 0 0,0 1 0 0 0,-1-5 0 0 0,0-1-225 0 0,-1-1 1 0 0,0 1 0 0 0,-3-8 0 0 0,-2-6-696 0 0,3-1-227 0 0,0 1 0 0 0,2-1 1 0 0,0-34-1 0 0,3 49 1150 0 0,0-6 293 0 0,-1 12 326 0 0,2-7 1196 0 0,-2 8-1741 0 0,0 0 1 0 0,0 0-1 0 0,1 0 1 0 0,-1 0-1 0 0,0 0 1 0 0,0 0-1 0 0,0 0 0 0 0,0-1 1 0 0,0 1-1 0 0,0 0 1 0 0,0 0-1 0 0,0 0 1 0 0,0 0-1 0 0,0 0 1 0 0,0 0-1 0 0,0 0 1 0 0,0 0-1 0 0,0 0 1 0 0,0-1-1 0 0,0 1 0 0 0,0 0 1 0 0,0 0-1 0 0,0 0 1 0 0,0 0-1 0 0,0 0 1 0 0,0 0-1 0 0,0 0 1 0 0,0-1-1 0 0,0 1 1 0 0,0 0-1 0 0,0 0 1 0 0,0 0-1 0 0,0 0 0 0 0,0 0 1 0 0,0 0-1 0 0,0 0 1 0 0,0 0-1 0 0,0 0 1 0 0,-1 0-1 0 0,1-1 1 0 0,0 1-1 0 0,0 0 1 0 0,0 0-1 0 0,0 0 1 0 0,0 0-1 0 0,0 0 0 0 0,0 0 1 0 0,0 0-1 0 0,0 0 1 0 0,-1 0-1 0 0,1 0 1 0 0,0 0-1 0 0,0 0 1 0 0,0 0-1 0 0,0 0 1 0 0,0 0-1 0 0,0 0 1 0 0,0 0-1 0 0,0 0 0 0 0,-1 0 1 0 0,1 0-1 0 0,0 0 1 0 0,0 0-1 0 0,0 0 1 0 0,0 0-1 0 0,0 0 1 0 0,0 0-1 0 0,0 0 1 0 0,-1 0-1 0 0,-11 7 570 0 0,-15 12-631 0 0,27-19 39 0 0,-31 24 244 0 0,-37 38 0 0 0,48-48-263 0 0,14-11 9 0 0,5-3-36 0 0,0 1 1 0 0,1-1-1 0 0,-1 0 1 0 0,0 0-1 0 0,0 0 0 0 0,1 0 1 0 0,-1 0-1 0 0,0 0 1 0 0,1 0-1 0 0,-1 0 1 0 0,0-1-1 0 0,0 1 0 0 0,1 0 1 0 0,-1 0-1 0 0,0-1 1 0 0,1 1-1 0 0,-1 0 1 0 0,0-1-1 0 0,1 1 1 0 0,-1 0-1 0 0,1-1 0 0 0,-1 1 1 0 0,0-1-1 0 0,0 0 1 0 0,0 0-25 0 0,0 0 0 0 0,0 0 1 0 0,1 0-1 0 0,-1 1 0 0 0,0-1 0 0 0,0 0 0 0 0,1 0 1 0 0,-1 0-1 0 0,0 0 0 0 0,1-1 0 0 0,-1 1 1 0 0,1 0-1 0 0,-1 0 0 0 0,1-2 0 0 0,0-1 10 0 0,0 0-1 0 0,0 0 0 0 0,1 0 0 0 0,0 0 0 0 0,0 0 0 0 0,0 1 1 0 0,0-1-1 0 0,1 0 0 0 0,0 1 0 0 0,-1-1 0 0 0,1 1 0 0 0,4-6 0 0 0,4-4-161 0 0,1 1 0 0 0,13-12-1 0 0,-10 10 164 0 0,-7 8 1382 0 0,-15 3-1102 0 0,0 1-223 0 0,-1 1-1 0 0,1 1 1 0 0,-1-1 0 0 0,0 2-1 0 0,1-1 1 0 0,-1 1 0 0 0,0 0-1 0 0,-12 4 1 0 0,-21 2 15 0 0,-32-3-70 0 0,64-4 28 0 0,0 0 0 0 0,0-1-1 0 0,0 0 1 0 0,1-1-1 0 0,-16-5 1 0 0,-16-12-187 0 0,35 15 153 0 0,0 1 0 0 0,0 0 0 0 0,0 0 0 0 0,0 0 0 0 0,-1 1 0 0 0,1 0 0 0 0,-1 0 0 0 0,1 1 0 0 0,-1 0-1 0 0,-10-1 1 0 0,10 1-246 0 0,-1 0-1 0 0,1 0 0 0 0,0-1 0 0 0,0 0 0 0 0,0 0 0 0 0,0 0 1 0 0,-11-7-1 0 0,16 8-834 0 0,-2-3-47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9.109"/>
    </inkml:context>
    <inkml:brush xml:id="br0">
      <inkml:brushProperty name="width" value="0.05" units="cm"/>
      <inkml:brushProperty name="height" value="0.05" units="cm"/>
      <inkml:brushProperty name="color" value="#E71224"/>
    </inkml:brush>
  </inkml:definitions>
  <inkml:trace contextRef="#ctx0" brushRef="#br0">86 56 5063 0 0,'-10'-10'9890'0'0,"10"9"-9633"0"0,0-1 0 0 0,1 1 0 0 0,-1 0 0 0 0,1-1 0 0 0,-1 1 0 0 0,1 0 1 0 0,-1-1-1 0 0,1 1 0 0 0,-1 0 0 0 0,1 0 0 0 0,0 0 0 0 0,0 0 0 0 0,0 0 0 0 0,0 0 1 0 0,0 0-1 0 0,0 0 0 0 0,0 0 0 0 0,0 0 0 0 0,0 0 0 0 0,0 1 0 0 0,0-1 1 0 0,1 0-1 0 0,-1 1 0 0 0,0-1 0 0 0,0 1 0 0 0,3-1 0 0 0,3-1 205 0 0,0 0 0 0 0,1 0-1 0 0,10 0 1 0 0,-2 0-93 0 0,21-3 430 0 0,61 2 1 0 0,-88 3-727 0 0,1 1-1 0 0,0 0 1 0 0,0 1 0 0 0,-1 0-1 0 0,1 0 1 0 0,-1 1 0 0 0,1 1 0 0 0,-1 0-1 0 0,0 0 1 0 0,12 8 0 0 0,-18-9-53 0 0,-1-1 1 0 0,1 1-1 0 0,-1 0 1 0 0,1 0-1 0 0,-1 0 1 0 0,0 0 0 0 0,0 1-1 0 0,0-1 1 0 0,-1 1-1 0 0,1 0 1 0 0,-1 0-1 0 0,0 0 1 0 0,0 0-1 0 0,0 0 1 0 0,0 0 0 0 0,-1 1-1 0 0,0-1 1 0 0,0 0-1 0 0,0 1 1 0 0,0-1-1 0 0,-1 1 1 0 0,0-1-1 0 0,0 1 1 0 0,0 0-1 0 0,0-1 1 0 0,-1 1 0 0 0,0-1-1 0 0,1 0 1 0 0,-4 9-1 0 0,-1-1 36 0 0,0 1 0 0 0,0-1 0 0 0,-1 0 1 0 0,-1-1-1 0 0,0 1 0 0 0,-1-1 0 0 0,0-1 0 0 0,-18 20 0 0 0,3-8 80 0 0,-52 40 0 0 0,66-56-226 0 0,4-2-267 0 0,6-4-76 0 0,6 0 137 0 0,16 1-65 0 0,-7 0 196 0 0,1 0 1 0 0,0 1 0 0 0,0 0-1 0 0,-1 1 1 0 0,1 1-1 0 0,26 11 1 0 0,-21-5 135 0 0,72 37-145 0 0,-80-39 154 0 0,0 1 0 0 0,-1 0-1 0 0,0 1 1 0 0,17 18 0 0 0,-17-15 110 0 0,-1 1 0 0 0,0 0 0 0 0,-1 1 0 0 0,17 29-1 0 0,-24-36 67 0 0,0 1 0 0 0,0-1 0 0 0,-1 1-1 0 0,0-1 1 0 0,0 1 0 0 0,2 15 0 0 0,-5-20-81 0 0,0 0 0 0 0,0-1 1 0 0,0 1-1 0 0,0 0 1 0 0,-1 0-1 0 0,1-1 1 0 0,-1 1-1 0 0,0-1 0 0 0,0 1 1 0 0,0 0-1 0 0,-1-1 1 0 0,1 0-1 0 0,-1 1 1 0 0,0-1-1 0 0,0 0 0 0 0,0 0 1 0 0,0 0-1 0 0,-1 0 1 0 0,-3 3-1 0 0,-2 1 66 0 0,0 0 1 0 0,-1-1-1 0 0,0 0 0 0 0,0 0 0 0 0,0-1 0 0 0,-1 0 1 0 0,0-1-1 0 0,-12 4 0 0 0,1-2 86 0 0,-1 0 0 0 0,-42 5 0 0 0,25-7-102 0 0,0-3 1 0 0,0-1-1 0 0,0-2 0 0 0,0-1 1 0 0,-72-17-1 0 0,76 11-838 0 0,-37-15 0 0 0,59 19-19 0 0,0-1 1 0 0,1 0 0 0 0,-1-1-1 0 0,1-1 1 0 0,-20-16-1 0 0,18 11-8373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1:59.986"/>
    </inkml:context>
    <inkml:brush xml:id="br0">
      <inkml:brushProperty name="width" value="0.05" units="cm"/>
      <inkml:brushProperty name="height" value="0.05" units="cm"/>
      <inkml:brushProperty name="color" value="#E71224"/>
    </inkml:brush>
  </inkml:definitions>
  <inkml:trace contextRef="#ctx0" brushRef="#br0">1 576 4607 0 0,'0'0'354'0'0,"0"1"-233"0"0,3 10 3704 0 0,-1 1-1 0 0,0-1 0 0 0,1 14 1 0 0,1 9 1441 0 0,3-2-4188 0 0,2-9-181 0 0,0-1 0 0 0,18 29 0 0 0,-26-49-497 0 0,-3-13-320 0 0,-7-40-8 0 0,5 31-144 0 0,0 1 0 0 0,2-1 0 0 0,0-29 0 0 0,2 36-2 0 0,1 1-1 0 0,1-1 1 0 0,0 1-1 0 0,0 0 1 0 0,6-15-1 0 0,-5 21 8 0 0,-1 0 1 0 0,1-1-1 0 0,1 1 0 0 0,-1 0 0 0 0,1 1 1 0 0,0-1-1 0 0,0 1 0 0 0,1-1 0 0 0,-1 1 0 0 0,12-8 1 0 0,-9 7 7 0 0,1 0 0 0 0,0 1 1 0 0,1 0-1 0 0,-1 0 0 0 0,1 1 0 0 0,0 0 1 0 0,18-4-1 0 0,-20 6-27 0 0,1 1-1 0 0,-1 0 1 0 0,1 0-1 0 0,-1 1 1 0 0,1 0 0 0 0,0 1-1 0 0,-1 0 1 0 0,1 0 0 0 0,-1 0-1 0 0,13 4 1 0 0,0 3-734 0 0,0 1 0 0 0,-1 1 0 0 0,0 1 0 0 0,32 23 0 0 0,0-1-1901 0 0,-47-31 2539 0 0,-1 0 1 0 0,1 0-1 0 0,0-1 1 0 0,0 0-1 0 0,0 0 1 0 0,0 0-1 0 0,7 0 1 0 0,-10 0 167 0 0,1-1 1 0 0,-1 0 0 0 0,0 1 0 0 0,1-1 0 0 0,-1 0 0 0 0,0 0 0 0 0,1 0 0 0 0,-1 0-1 0 0,1 0 1 0 0,-1 0 0 0 0,0 0 0 0 0,1-1 0 0 0,-1 1 0 0 0,0 0 0 0 0,1-1 0 0 0,-1 1-1 0 0,0-1 1 0 0,3-1 0 0 0,0 0 1 0 0,3-2 46 0 0,0 1 0 0 0,0-1 0 0 0,0 0-1 0 0,-1-1 1 0 0,0 0 0 0 0,0 0 0 0 0,0 0-1 0 0,7-9 1 0 0,-12 13 105 0 0,2-13 3974 0 0,-6 14-3929 0 0,0 0-1 0 0,0 0 0 0 0,-1 0 1 0 0,1 1-1 0 0,0-1 0 0 0,0 1 1 0 0,0 0-1 0 0,0 0 0 0 0,0 0 1 0 0,0 0-1 0 0,0 1 0 0 0,0-1 1 0 0,0 1-1 0 0,1 0 1 0 0,-1-1-1 0 0,1 1 0 0 0,-1 0 1 0 0,1 1-1 0 0,-4 3 0 0 0,-5 6 266 0 0,1 0-1 0 0,-14 22 0 0 0,-10 25 349 0 0,10-14-330 0 0,15-30-317 0 0,1 0 0 0 0,-8 22-1 0 0,13-29-132 0 0,1 0 0 0 0,0 0 0 0 0,0 0 0 0 0,0 0 0 0 0,1 0-1 0 0,1 0 1 0 0,-1 9 0 0 0,1-15-15 0 0,0 0-1 0 0,0 0 1 0 0,0 0-1 0 0,1 0 1 0 0,-1 0-1 0 0,0 0 1 0 0,1 0-1 0 0,-1-1 1 0 0,1 1-1 0 0,0 0 1 0 0,-1 0 0 0 0,1 0-1 0 0,0-1 1 0 0,0 1-1 0 0,0-1 1 0 0,0 1-1 0 0,1-1 1 0 0,-1 1-1 0 0,0-1 1 0 0,1 1-1 0 0,-1-1 1 0 0,1 0-1 0 0,-1 0 1 0 0,1 0 0 0 0,0 0-1 0 0,-1 0 1 0 0,1 0-1 0 0,0 0 1 0 0,0-1-1 0 0,-1 1 1 0 0,1 0-1 0 0,3 0 1 0 0,-2-1-13 0 0,1 0 0 0 0,0 0 0 0 0,-1-1 0 0 0,1 1 0 0 0,-1-1 0 0 0,1 0 1 0 0,-1 0-1 0 0,0 0 0 0 0,1 0 0 0 0,-1 0 0 0 0,0-1 0 0 0,1 1 0 0 0,-1-1 0 0 0,0 0 0 0 0,0 0 0 0 0,4-4 0 0 0,7-9-224 0 0,0-1 0 0 0,-1 0 0 0 0,-1-1-1 0 0,13-24 1 0 0,-24 40 222 0 0,9-17-214 0 0,0-1 1 0 0,-2 0-1 0 0,0-1 1 0 0,-1 0-1 0 0,-1 0 0 0 0,-1 0 1 0 0,3-28-1 0 0,4-149-310 0 0,-12 172 518 0 0,-14-250 551 0 0,10 230 96 0 0,24 116 1876 0 0,35 203-2294 0 0,-2-10-207 0 0,-24-169-669 0 0,-13-57-7101 0 0,-4-12-1568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1.578"/>
    </inkml:context>
    <inkml:brush xml:id="br0">
      <inkml:brushProperty name="width" value="0.05" units="cm"/>
      <inkml:brushProperty name="height" value="0.05" units="cm"/>
      <inkml:brushProperty name="color" value="#E71224"/>
    </inkml:brush>
  </inkml:definitions>
  <inkml:trace contextRef="#ctx0" brushRef="#br0">0 331 7831 0 0,'0'0'1214'0'0,"4"11"6238"0"0,-4-9-7029 0 0,1-1 0 0 0,-1 1 0 0 0,0-1 0 0 0,1 0 1 0 0,0 1-1 0 0,-1-1 0 0 0,1 0 0 0 0,0 1 1 0 0,0-1-1 0 0,0 0 0 0 0,0 0 0 0 0,0 0 1 0 0,0 0-1 0 0,0 0 0 0 0,0 0 0 0 0,0 0 0 0 0,0 0 1 0 0,2 1-1 0 0,0 0-144 0 0,1-1 1 0 0,-1 0-1 0 0,0 0 1 0 0,1 0-1 0 0,-1 0 1 0 0,0 0-1 0 0,7 0 1 0 0,4-1-291 0 0,0 0 1 0 0,0-1-1 0 0,15-3 1 0 0,-26 3 300 0 0,17-2-276 0 0,0-1 1 0 0,0-1-1 0 0,-1-1 1 0 0,0-1 0 0 0,0-1-1 0 0,-1 0 1 0 0,0-1-1 0 0,0-1 1 0 0,-1-1-1 0 0,0 0 1 0 0,15-15-1 0 0,-25 19-1 0 0,0 0 0 0 0,-1-1-1 0 0,1 0 1 0 0,-1 0 0 0 0,-1-1-1 0 0,0 1 1 0 0,0-1 0 0 0,-1 0-1 0 0,0-1 1 0 0,5-16 0 0 0,-7 20-6 0 0,-1 1 0 0 0,0-1 0 0 0,-1 1 1 0 0,1-1-1 0 0,-1 1 0 0 0,0-1 0 0 0,0 1 1 0 0,-1-1-1 0 0,0 1 0 0 0,0-1 0 0 0,0 1 1 0 0,0 0-1 0 0,-1 0 0 0 0,0-1 0 0 0,0 1 1 0 0,0 0-1 0 0,-1 0 0 0 0,0 1 0 0 0,0-1 1 0 0,0 0-1 0 0,-5-4 0 0 0,5 6-5 0 0,0 0 0 0 0,0 0 0 0 0,0 0 0 0 0,0 1 0 0 0,-1 0 1 0 0,1-1-1 0 0,0 1 0 0 0,-1 1 0 0 0,0-1 0 0 0,1 0 0 0 0,-1 1 0 0 0,0 0 0 0 0,-6-1 0 0 0,4 1 6 0 0,1 0-1 0 0,-1 1 0 0 0,1 0 1 0 0,-1 1-1 0 0,0-1 1 0 0,1 1-1 0 0,-1 0 1 0 0,-8 3-1 0 0,-2 2 14 0 0,2 1 1 0 0,-1 0-1 0 0,1 1 0 0 0,0 0 1 0 0,-22 18-1 0 0,25-17 41 0 0,0 2 0 0 0,1-1 0 0 0,0 1 0 0 0,1 0 0 0 0,0 1 0 0 0,1 0 0 0 0,0 1 0 0 0,1 0 0 0 0,0 0 0 0 0,1 0 0 0 0,1 1 0 0 0,-6 21 0 0 0,6-17 9 0 0,1 1-1 0 0,1-1 1 0 0,0 1-1 0 0,2 0 0 0 0,0 0 1 0 0,1-1-1 0 0,1 1 1 0 0,1 0-1 0 0,5 25 1 0 0,-4-34-68 0 0,-1-1-1 0 0,2 1 1 0 0,-1-1 0 0 0,2 0 0 0 0,-1 0 0 0 0,1 0-1 0 0,0 0 1 0 0,1-1 0 0 0,0 0 0 0 0,0 0 0 0 0,1-1-1 0 0,0 0 1 0 0,0 0 0 0 0,1 0 0 0 0,0-1 0 0 0,0 0-1 0 0,0-1 1 0 0,1 1 0 0 0,0-2 0 0 0,0 1 0 0 0,0-1-1 0 0,0-1 1 0 0,1 0 0 0 0,0 0 0 0 0,-1-1 0 0 0,1 0-1 0 0,0 0 1 0 0,14-1 0 0 0,-8 0-86 0 0,-1-1-1 0 0,0-1 1 0 0,1-1-1 0 0,-1 0 1 0 0,0-1 0 0 0,0-1-1 0 0,0 0 1 0 0,-1-1 0 0 0,1 0-1 0 0,17-10 1 0 0,-21 9 14 0 0,-1 0-1 0 0,0 0 1 0 0,-1-1 0 0 0,0 0 0 0 0,0-1 0 0 0,0 0 0 0 0,-1 0 0 0 0,-1-1-1 0 0,1 0 1 0 0,-1 0 0 0 0,-1-1 0 0 0,1 0 0 0 0,-2 0 0 0 0,6-13-1 0 0,0-8-470 0 0,11-62 0 0 0,-5 19 119 0 0,-17 74 421 0 0,1-3 1 0 0,0-1 0 0 0,0 1 0 0 0,0 0 0 0 0,1 0 0 0 0,-1 0-1 0 0,1 1 1 0 0,0-1 0 0 0,0 0 0 0 0,0 0 0 0 0,0 1 0 0 0,3-4 0 0 0,-4 6 7 0 0,-1 0 1 0 0,1 0-1 0 0,0 0 1 0 0,-1 0-1 0 0,1 0 1 0 0,0 0-1 0 0,0 0 1 0 0,-1 0-1 0 0,1 0 1 0 0,0 0-1 0 0,-1 0 1 0 0,1 0-1 0 0,0 0 1 0 0,-1 1-1 0 0,1-1 1 0 0,0 0-1 0 0,-1 0 1 0 0,2 1-1 0 0,-1 0 17 0 0,8 2 67 0 0,0 1 0 0 0,-1 0 0 0 0,1 0-1 0 0,-1 1 1 0 0,0 0 0 0 0,0 1 0 0 0,0 0-1 0 0,-1 0 1 0 0,0 0 0 0 0,0 1 0 0 0,0 0-1 0 0,-1 0 1 0 0,0 1 0 0 0,6 11 0 0 0,1 3 177 0 0,-1 0 0 0 0,-1 1 1 0 0,-1 1-1 0 0,8 30 0 0 0,-14-42-167 0 0,3 12 56 0 0,16 37 1 0 0,-22-59-106 0 0,0-2-50 0 0,0 0-1 0 0,0 0 1 0 0,0 0 0 0 0,0-1-1 0 0,0 1 1 0 0,0 0 0 0 0,0-1-1 0 0,0 1 1 0 0,0 0 0 0 0,0-1-1 0 0,-1 1 1 0 0,1-1 0 0 0,0 1-1 0 0,0-1 1 0 0,-1 0 0 0 0,1 1-1 0 0,1-2 1 0 0,12-13 13 0 0,-3-3-89 0 0,0 0 0 0 0,0-1 0 0 0,-2 0 1 0 0,-1-1-1 0 0,8-25 0 0 0,-10 30 45 0 0,5-16-101 0 0,-5 10 48 0 0,2 1 0 0 0,0 0 0 0 0,1 0 0 0 0,1 1 0 0 0,13-19 0 0 0,-15 30 65 0 0,0 5 44 0 0,-6 3 1 0 0,0 0 0 0 0,0 1-1 0 0,0-1 1 0 0,0 1 0 0 0,0 0 0 0 0,-1 0-1 0 0,1-1 1 0 0,0 1 0 0 0,0 0 0 0 0,-1 0-1 0 0,1 1 1 0 0,-1-1 0 0 0,1 0-1 0 0,2 3 1 0 0,19 24 317 0 0,-20-24-295 0 0,12 17 125 0 0,17 33-1 0 0,7 11-205 0 0,-15-29-1168 0 0,-13-18-2612 0 0,-7-11 1929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2.611"/>
    </inkml:context>
    <inkml:brush xml:id="br0">
      <inkml:brushProperty name="width" value="0.05" units="cm"/>
      <inkml:brushProperty name="height" value="0.05" units="cm"/>
      <inkml:brushProperty name="color" value="#E71224"/>
    </inkml:brush>
  </inkml:definitions>
  <inkml:trace contextRef="#ctx0" brushRef="#br0">43 206 16295 0 0,'0'0'746'0'0,"2"0"-16"0"0,14-11-112 0 0,2 1 0 0 0,0 1 0 0 0,0 0 0 0 0,0 1 0 0 0,30-7-1 0 0,38-17 560 0 0,-83 30-1146 0 0,1 1 0 0 0,-1-1 0 0 0,0 0 1 0 0,1-1-1 0 0,-1 1 0 0 0,0-1 0 0 0,-1 1 0 0 0,1-1 0 0 0,0 0 0 0 0,-1 0 0 0 0,1 0 0 0 0,2-5 0 0 0,-4 6 3 0 0,-1 1-1 0 0,1-1 0 0 0,0 1 0 0 0,-1-1 1 0 0,1 0-1 0 0,-1 0 0 0 0,0 1 0 0 0,1-1 0 0 0,-1 0 1 0 0,0 0-1 0 0,0 1 0 0 0,0-1 0 0 0,0 0 1 0 0,-1 0-1 0 0,1 1 0 0 0,0-1 0 0 0,-1 0 1 0 0,1 1-1 0 0,-1-1 0 0 0,0 0 0 0 0,1 1 1 0 0,-1-1-1 0 0,0 1 0 0 0,0-1 0 0 0,0 1 1 0 0,0-1-1 0 0,0 1 0 0 0,0 0 0 0 0,-2-2 0 0 0,-1 0 63 0 0,1 1 0 0 0,-1-1 0 0 0,1 1-1 0 0,-1 0 1 0 0,0 0 0 0 0,0 0-1 0 0,0 0 1 0 0,0 1 0 0 0,0-1 0 0 0,-1 1-1 0 0,1 0 1 0 0,0 1 0 0 0,0-1-1 0 0,-1 1 1 0 0,1 0 0 0 0,-1 0 0 0 0,1 0-1 0 0,0 0 1 0 0,-8 2 0 0 0,3 0 43 0 0,0 0-1 0 0,0 1 1 0 0,0 0 0 0 0,0 0 0 0 0,0 1 0 0 0,0 0 0 0 0,1 0 0 0 0,-9 6-1 0 0,7-2-27 0 0,-1 1 0 0 0,1-1 0 0 0,0 2 1 0 0,1-1-1 0 0,0 1 0 0 0,0 1 0 0 0,1 0 0 0 0,1 0 0 0 0,0 0 0 0 0,-10 21 0 0 0,14-25-60 0 0,1 0 0 0 0,-1 0-1 0 0,1 1 1 0 0,1-1 0 0 0,-1 0 0 0 0,1 1 0 0 0,1-1 0 0 0,-1 1 0 0 0,1 0 0 0 0,1-1 0 0 0,-1 1 0 0 0,1-1 0 0 0,1 1 0 0 0,-1-1 0 0 0,1 0-1 0 0,0 1 1 0 0,1-1 0 0 0,0 0 0 0 0,0 0 0 0 0,6 9 0 0 0,-6-12-73 0 0,1 1 0 0 0,0-1 0 0 0,-1 0 0 0 0,2 0-1 0 0,-1-1 1 0 0,0 1 0 0 0,1-1 0 0 0,0 0 0 0 0,-1 0 0 0 0,1 0 0 0 0,0-1 0 0 0,1 0 0 0 0,-1 0-1 0 0,0 0 1 0 0,1 0 0 0 0,9 1 0 0 0,3 0-112 0 0,0-1 0 0 0,1-1 0 0 0,32-2 0 0 0,42-8-968 0 0,-56 4 58 0 0,66 0-1 0 0,-97 5 969 0 0,1 0 0 0 0,-1 1 0 0 0,0 0-1 0 0,1 0 1 0 0,-1 1 0 0 0,8 2-1 0 0,-12-3 98 0 0,0 0-1 0 0,0 0 0 0 0,0 1 0 0 0,1-1 1 0 0,-1 0-1 0 0,0 1 0 0 0,-1 0 0 0 0,1-1 1 0 0,0 1-1 0 0,0 0 0 0 0,-1 0 0 0 0,1 0 0 0 0,-1 0 1 0 0,0 0-1 0 0,1 0 0 0 0,-1 0 0 0 0,0 0 1 0 0,0 1-1 0 0,0 2 0 0 0,3 9 353 0 0,-2 0-1 0 0,0 0 0 0 0,0 0 1 0 0,-2 1-1 0 0,0-1 1 0 0,0 0-1 0 0,-1 1 1 0 0,-4 14-1 0 0,5-28 625 0 0,2-43-819 0 0,13-70-1 0 0,-10 83-230 0 0,1 0 0 0 0,1 1 0 0 0,2 0 0 0 0,12-27 0 0 0,-17 45-117 0 0,1 0 1 0 0,0 0-1 0 0,1 1 0 0 0,0 0 1 0 0,0 0-1 0 0,1 1 1 0 0,0-1-1 0 0,0 2 0 0 0,1-1 1 0 0,0 1-1 0 0,1 0 1 0 0,0 1-1 0 0,0 0 0 0 0,10-6 1 0 0,-11 9-34 0 0,-1 1-1 0 0,0-1 1 0 0,1 1 0 0 0,-1 1 0 0 0,1 0-1 0 0,0 0 1 0 0,-1 0 0 0 0,1 1 0 0 0,0 0 0 0 0,0 0-1 0 0,8 2 1 0 0,12 3-520 0 0,45 15 1 0 0,-56-15 607 0 0,33 16-42 0 0,-49-20 293 0 0,-7 1 2569 0 0,-3 0-2558 0 0,0 0-1 0 0,0 0 0 0 0,-10 5 0 0 0,5 1-24 0 0,1 0 0 0 0,0 1 0 0 0,0 0 0 0 0,1 1 0 0 0,0 0 0 0 0,1 1 0 0 0,0 1 0 0 0,1 0 0 0 0,-13 17 0 0 0,17-19-65 0 0,0 1 1 0 0,0 0-1 0 0,1 0 0 0 0,0 0 0 0 0,1 0 0 0 0,0 1 0 0 0,1-1 0 0 0,0 1 1 0 0,1 0-1 0 0,0 0 0 0 0,1 0 0 0 0,0 20 0 0 0,1-30-59 0 0,1 1 0 0 0,-1 0 1 0 0,0-1-1 0 0,1 1 0 0 0,-1-1 0 0 0,1 1 0 0 0,0-1 0 0 0,0 1 0 0 0,0-1 1 0 0,0 1-1 0 0,0-1 0 0 0,1 0 0 0 0,-1 0 0 0 0,1 1 0 0 0,-1-1 1 0 0,1 0-1 0 0,0 0 0 0 0,0-1 0 0 0,0 1 0 0 0,0 0 0 0 0,0-1 0 0 0,0 1 1 0 0,0-1-1 0 0,1 1 0 0 0,-1-1 0 0 0,0 0 0 0 0,1 0 0 0 0,-1 0 0 0 0,1-1 1 0 0,-1 1-1 0 0,6 0 0 0 0,-2 0-52 0 0,1 0 0 0 0,0-1-1 0 0,0 0 1 0 0,0-1 0 0 0,-1 1 0 0 0,1-1 0 0 0,0-1-1 0 0,0 1 1 0 0,-1-1 0 0 0,1 0 0 0 0,7-4 0 0 0,-2 0-205 0 0,0 0 0 0 0,0-1 0 0 0,-1 0 0 0 0,0-1 0 0 0,-1 0 0 0 0,16-16 0 0 0,-20 17 142 0 0,0 0-1 0 0,0-1 1 0 0,0 0 0 0 0,-1 0 0 0 0,-1 0-1 0 0,1-1 1 0 0,-1 1 0 0 0,-1-1 0 0 0,1 0-1 0 0,1-10 1 0 0,9-58 14 0 0,-12 68 47 0 0,-1 7-20 0 0,0 6 71 0 0,0-1 0 0 0,0 1 0 0 0,0-1 0 0 0,0 1 0 0 0,0-1 0 0 0,1 0 0 0 0,0 0 0 0 0,-1 1 0 0 0,1-1 0 0 0,1 0 0 0 0,-1-1-1 0 0,3 4 1 0 0,9 13-2 0 0,17 38 275 0 0,44 111 0 0 0,-63-135-151 0 0,-2 0 1 0 0,-2 1-1 0 0,-1 0 0 0 0,-1 1 1 0 0,1 39-1 0 0,-6-66 61 0 0,-2 0 0 0 0,1 0 0 0 0,-1 0 0 0 0,0 0 0 0 0,0 0 0 0 0,-1 0 0 0 0,0 0-1 0 0,-1 0 1 0 0,0-1 0 0 0,0 1 0 0 0,-5 8 0 0 0,5-11-67 0 0,-1 0 0 0 0,0 0 0 0 0,0 0 0 0 0,0-1 0 0 0,0 1 0 0 0,-1-1 1 0 0,1 0-1 0 0,-1 0 0 0 0,0-1 0 0 0,-1 1 0 0 0,1-1 0 0 0,0-1 0 0 0,-1 1 0 0 0,0-1 0 0 0,-8 3 0 0 0,2-2-7 0 0,-1 0 0 0 0,0-1 0 0 0,0-1 0 0 0,-14 0 0 0 0,-54-4 153 0 0,49 1-194 0 0,29 2-56 0 0,-106-8 113 0 0,86 6-102 0 0,0-2-1 0 0,-39-12 1 0 0,58 15-48 0 0,-1-1-1 0 0,1 0 1 0 0,0 0-1 0 0,-1 0 1 0 0,1 0-1 0 0,0-1 1 0 0,0 0 0 0 0,-6-6-1 0 0,8 8-128 0 0,1-1 1 0 0,0 1-1 0 0,-1-1 0 0 0,1 0 1 0 0,0 0-1 0 0,0 0 0 0 0,0 0 1 0 0,0 0-1 0 0,0 0 0 0 0,1 0 0 0 0,-1 0 1 0 0,1 0-1 0 0,-1 0 0 0 0,1 0 1 0 0,0 0-1 0 0,0 0 0 0 0,0 0 1 0 0,0-1-1 0 0,0 1 0 0 0,0 0 0 0 0,1-4 1 0 0,6-14-6487 0 0,2-3-1997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3.089"/>
    </inkml:context>
    <inkml:brush xml:id="br0">
      <inkml:brushProperty name="width" value="0.05" units="cm"/>
      <inkml:brushProperty name="height" value="0.05" units="cm"/>
      <inkml:brushProperty name="color" value="#E71224"/>
    </inkml:brush>
  </inkml:definitions>
  <inkml:trace contextRef="#ctx0" brushRef="#br0">41 0 7831 0 0,'0'0'603'0'0,"0"2"118"0"0,0 27 8555 0 0,4 0-3640 0 0,-3-24-5327 0 0,0-1 0 0 0,0 0-1 0 0,1 1 1 0 0,0-1 0 0 0,0 0-1 0 0,0 0 1 0 0,0 0 0 0 0,0 0-1 0 0,1-1 1 0 0,0 1-1 0 0,4 4 1 0 0,0-1-275 0 0,0 0 0 0 0,1-1-1 0 0,0 0 1 0 0,0 0 0 0 0,1-1 0 0 0,0 0 0 0 0,0-1-1 0 0,0 1 1 0 0,0-2 0 0 0,1 1 0 0 0,-1-1 0 0 0,1-1-1 0 0,0 0 1 0 0,-1 0 0 0 0,1-1 0 0 0,0 0 0 0 0,0-1-1 0 0,0 0 1 0 0,15-2 0 0 0,-15 1-162 0 0,0-1 0 0 0,0 1 0 0 0,0-2 0 0 0,0 1 0 0 0,0-2 0 0 0,12-4 0 0 0,-20 7 66 0 0,1-1 0 0 0,-1 1 0 0 0,0 0 0 0 0,0-1 0 0 0,0 1 0 0 0,0-1 0 0 0,0 0 1 0 0,0 1-1 0 0,-1-1 0 0 0,1 0 0 0 0,0 0 0 0 0,-1 0 0 0 0,1-1 0 0 0,-1 1 0 0 0,0 0 0 0 0,0 0 0 0 0,0-1 0 0 0,0 1 0 0 0,0-1 0 0 0,-1 1 0 0 0,1-1 0 0 0,-1 1 1 0 0,1-1-1 0 0,-1 1 0 0 0,0-1 0 0 0,0 1 0 0 0,0-1 0 0 0,0 1 0 0 0,0-1 0 0 0,-2-4 0 0 0,0-4-174 0 0,2 7 178 0 0,-1 1 1 0 0,1-1 0 0 0,-1 1 0 0 0,0-1-1 0 0,0 1 1 0 0,0 0 0 0 0,-3-6-1 0 0,3 8 216 0 0,2 13-40 0 0,1 3-84 0 0,2 1-1 0 0,0-1 0 0 0,0 0 0 0 0,10 20 1 0 0,33 57 8 0 0,-14-28-48 0 0,-30-59 4 0 0,10 21 93 0 0,-1 0-1 0 0,-1 0 1 0 0,14 54-1 0 0,-20-57 230 0 0,-1 1-1 0 0,-1 0 1 0 0,-1 0 0 0 0,-2 0-1 0 0,-3 48 1 0 0,2-63-205 0 0,-1-1 0 0 0,0 0 0 0 0,0 1 0 0 0,0-1 0 0 0,-1 0 0 0 0,0 0 0 0 0,-1-1 0 0 0,0 1 0 0 0,0-1 0 0 0,0 1 0 0 0,-1-1 0 0 0,0-1 0 0 0,-1 1 0 0 0,0-1 0 0 0,1 0 0 0 0,-2 0 0 0 0,1 0 0 0 0,-1-1 0 0 0,0 0 0 0 0,-10 5 0 0 0,6-5-72 0 0,-1 0 0 0 0,0-1 0 0 0,0 0 0 0 0,0-1 0 0 0,0-1 0 0 0,-1 0 0 0 0,1 0 0 0 0,-1-1 0 0 0,1-1-1 0 0,-1 0 1 0 0,-15-3 0 0 0,-6-1-94 0 0,1-3-1 0 0,-64-19 0 0 0,85 22-267 0 0,0-1-1 0 0,0-1 0 0 0,1 0 1 0 0,-1 0-1 0 0,1-1 0 0 0,1 0 1 0 0,-16-14-1 0 0,4 1-1448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3.590"/>
    </inkml:context>
    <inkml:brush xml:id="br0">
      <inkml:brushProperty name="width" value="0.05" units="cm"/>
      <inkml:brushProperty name="height" value="0.05" units="cm"/>
      <inkml:brushProperty name="color" value="#E71224"/>
    </inkml:brush>
  </inkml:definitions>
  <inkml:trace contextRef="#ctx0" brushRef="#br0">0 0 6911 0 0,'0'0'528'0'0,"9"2"2346"0"0,-2 0-917 0 0,-1 0-1 0 0,1 1 1 0 0,-1 0 0 0 0,6 3 0 0 0,-7-3-1180 0 0,0 0 1 0 0,0 1-1 0 0,-1-1 0 0 0,7 7 1 0 0,-6-3-431 0 0,1 0 0 0 0,-2 0-1 0 0,1 0 1 0 0,-1 0 0 0 0,0 1 0 0 0,0-1 0 0 0,3 13 0 0 0,12 37 295 0 0,-2 1-1 0 0,-4 1 1 0 0,7 63-1 0 0,2 183-736 0 0,-21-295-463 0 0,-1 1 1 0 0,-1 0 0 0 0,-2 13 0 0 0,-4-1-6855 0 0,1-8-1034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4.626"/>
    </inkml:context>
    <inkml:brush xml:id="br0">
      <inkml:brushProperty name="width" value="0.05" units="cm"/>
      <inkml:brushProperty name="height" value="0.05" units="cm"/>
      <inkml:brushProperty name="color" value="#E71224"/>
    </inkml:brush>
  </inkml:definitions>
  <inkml:trace contextRef="#ctx0" brushRef="#br0">1 468 919 0 0,'13'-18'-243'0'0,"8"-10"2366"0"0,4 1 4751 0 0,34-24 4204 0 0,86-59-8729 0 0,-138 106-2312 0 0,4-3-13 0 0,-1-1 1 0 0,0 0 0 0 0,14-13-1 0 0,-22 19-7 0 0,0 0-1 0 0,0 0 0 0 0,-1 0 0 0 0,1-1 0 0 0,-1 1 0 0 0,1 0 1 0 0,-1 0-1 0 0,0-1 0 0 0,0 1 0 0 0,0-1 0 0 0,0 1 0 0 0,0-1 0 0 0,0 0 1 0 0,-1 1-1 0 0,0-1 0 0 0,1 0 0 0 0,-1 1 0 0 0,0-1 0 0 0,0 0 1 0 0,0 1-1 0 0,-1-1 0 0 0,0-4 0 0 0,0 4 57 0 0,0 0 0 0 0,0 0 0 0 0,0 0 0 0 0,-1 1 0 0 0,1-1 0 0 0,-1 0 0 0 0,0 1 0 0 0,0-1 0 0 0,0 1 0 0 0,0 0 0 0 0,0-1 0 0 0,0 1 0 0 0,0 0 0 0 0,-1 1 0 0 0,1-1 0 0 0,-1 0 0 0 0,0 0 0 0 0,1 1 0 0 0,-1 0 0 0 0,0 0 0 0 0,0-1 0 0 0,-3 1 0 0 0,2 0 42 0 0,0 0 0 0 0,0 1 0 0 0,0-1 0 0 0,0 1 0 0 0,0 0 0 0 0,1 0 0 0 0,-1 1 0 0 0,0-1 0 0 0,0 1 0 0 0,0 0 0 0 0,0 0 0 0 0,1 0 0 0 0,-1 1 0 0 0,1-1 0 0 0,-1 1 0 0 0,1 0 0 0 0,-5 3 0 0 0,0 1-7 0 0,0 1 0 0 0,0 0-1 0 0,1 0 1 0 0,0 1-1 0 0,0 0 1 0 0,1 0-1 0 0,0 1 1 0 0,1 0-1 0 0,0 0 1 0 0,-5 11 0 0 0,0 4 109 0 0,1 1 0 0 0,-11 47 0 0 0,15-45-112 0 0,0 1-1 0 0,-2 55 1 0 0,7-69-79 0 0,1 0-1 0 0,0 0 1 0 0,1-1-1 0 0,0 1 1 0 0,1 0-1 0 0,1-1 1 0 0,0 0-1 0 0,6 15 1 0 0,-7-23-39 0 0,0 0 0 0 0,0-1 0 0 0,0 1 0 0 0,0 0-1 0 0,1-1 1 0 0,0 0 0 0 0,0 0 0 0 0,0 0 0 0 0,0 0 0 0 0,1-1 0 0 0,-1 1 0 0 0,1-1-1 0 0,0 0 1 0 0,0-1 0 0 0,0 1 0 0 0,1-1 0 0 0,-1 0 0 0 0,0 0 0 0 0,1-1-1 0 0,-1 1 1 0 0,1-1 0 0 0,-1-1 0 0 0,1 1 0 0 0,0-1 0 0 0,0 0 0 0 0,-1 0 0 0 0,1 0-1 0 0,-1-1 1 0 0,1 0 0 0 0,0 0 0 0 0,-1-1 0 0 0,1 1 0 0 0,-1-1 0 0 0,0 0 0 0 0,0-1-1 0 0,0 1 1 0 0,0-1 0 0 0,9-7 0 0 0,-8 6-117 0 0,-1-2-1 0 0,0 1 1 0 0,0 0 0 0 0,-1-1-1 0 0,1 0 1 0 0,-1 0-1 0 0,-1 0 1 0 0,1-1 0 0 0,-1 1-1 0 0,3-11 1 0 0,2-7-425 0 0,7-42 1 0 0,-8 35 224 0 0,51-167-2191 0 0,-55 191 2411 0 0,-3 7 89 0 0,0 0 0 0 0,0 0 0 0 0,0-1 0 0 0,0 1 0 0 0,0 0 0 0 0,0 0 0 0 0,0 0 0 0 0,1-1 0 0 0,-1 1 0 0 0,0 0 0 0 0,0 0 0 0 0,0 0 0 0 0,0 0 0 0 0,0 0 0 0 0,1-1 0 0 0,-1 1 0 0 0,0 0-1 0 0,0 0 1 0 0,0 0 0 0 0,1 0 0 0 0,-1 0 0 0 0,0 0 0 0 0,0 0 0 0 0,0 0 0 0 0,1 0 0 0 0,-1 0 0 0 0,0 0 0 0 0,0 0 0 0 0,1 0 0 0 0,-1 0 0 0 0,0 0 0 0 0,0 0 0 0 0,0 0 0 0 0,1 0 0 0 0,-1 0 0 0 0,0 0 0 0 0,0 0 0 0 0,0 0 0 0 0,1 0 0 0 0,-1 0 0 0 0,0 0 0 0 0,1 1 0 0 0,12 8 506 0 0,9 16 542 0 0,-13-15-746 0 0,-6-7-227 0 0,0 0 1 0 0,0 1-1 0 0,0 0 0 0 0,-1-1 0 0 0,1 1 0 0 0,-1 0 1 0 0,4 10 2768 0 0,2 0-2647 0 0,-3-6-152 0 0,62 147 859 0 0,-53-119-690 0 0,4 18 78 0 0,-14-40-199 0 0,1 1 1 0 0,0-1 0 0 0,1 0 0 0 0,0 0 0 0 0,1-1-1 0 0,14 20 1 0 0,-19-31-46 0 0,0 0-1 0 0,-1 0 1 0 0,1 0 0 0 0,0 0-1 0 0,0 0 1 0 0,0-1-1 0 0,0 1 1 0 0,0-1 0 0 0,1 0-1 0 0,-1 1 1 0 0,0-1 0 0 0,1 0-1 0 0,-1 0 1 0 0,0-1 0 0 0,1 1-1 0 0,0 0 1 0 0,-1-1-1 0 0,1 0 1 0 0,-1 1 0 0 0,1-1-1 0 0,-1 0 1 0 0,1 0 0 0 0,0-1-1 0 0,-1 1 1 0 0,1 0 0 0 0,-1-1-1 0 0,1 0 1 0 0,-1 1-1 0 0,1-1 1 0 0,-1 0 0 0 0,0 0-1 0 0,1 0 1 0 0,-1-1 0 0 0,0 1-1 0 0,0-1 1 0 0,0 1 0 0 0,0-1-1 0 0,0 0 1 0 0,0 1-1 0 0,0-1 1 0 0,-1 0 0 0 0,1 0-1 0 0,2-5 1 0 0,4-6 82 0 0,-2 3-154 0 0,-1 1 1 0 0,0-1-1 0 0,6-17 1 0 0,-5 6 89 0 0,-1 0-1 0 0,-1 0 1 0 0,1-22 0 0 0,-1-65 311 0 0,0-1-158 0 0,1 49-263 0 0,-3 24-55 0 0,1 0 0 0 0,2 0 1 0 0,16-59-1 0 0,-7 64-349 0 0,-13 29 169 0 0,9 15-2664 0 0,0 3 1689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5.181"/>
    </inkml:context>
    <inkml:brush xml:id="br0">
      <inkml:brushProperty name="width" value="0.05" units="cm"/>
      <inkml:brushProperty name="height" value="0.05" units="cm"/>
      <inkml:brushProperty name="color" value="#E71224"/>
    </inkml:brush>
  </inkml:definitions>
  <inkml:trace contextRef="#ctx0" brushRef="#br0">32 803 20215 0 0,'-2'-1'90'0'0,"0"0"1"0"0,0 0-1 0 0,0-1 0 0 0,0 1 0 0 0,0-1 1 0 0,0 1-1 0 0,0-1 0 0 0,1 0 0 0 0,-1 1 1 0 0,1-1-1 0 0,-1 0 0 0 0,1 0 0 0 0,0 0 0 0 0,-1 0 1 0 0,1-1-1 0 0,0 1 0 0 0,1 0 0 0 0,-1 0 1 0 0,0 0-1 0 0,0-1 0 0 0,1 1 0 0 0,0-1 1 0 0,-1 1-1 0 0,1 0 0 0 0,0-1 0 0 0,0 1 1 0 0,0 0-1 0 0,1-1 0 0 0,-1 1 0 0 0,1-3 0 0 0,1-3 200 0 0,0 1-1 0 0,1-1 0 0 0,0 1 0 0 0,1 0 1 0 0,-1 0-1 0 0,1 0 0 0 0,0 0 0 0 0,8-8 1 0 0,45-48 306 0 0,-37 43-545 0 0,64-63-152 0 0,-84 83 83 0 0,1-1 1 0 0,0 0 0 0 0,-1 1-1 0 0,1-1 1 0 0,-1 1 0 0 0,1-1-1 0 0,-1 0 1 0 0,1 1-1 0 0,-1-1 1 0 0,1 0 0 0 0,-1 0-1 0 0,0 1 1 0 0,1-1 0 0 0,-1 0-1 0 0,0 0 1 0 0,0 0-1 0 0,1 1 1 0 0,-1-1 0 0 0,0 0-1 0 0,0 0 1 0 0,0-1 0 0 0,-1 1 17 0 0,1 1 1 0 0,0-1-1 0 0,-1 0 1 0 0,1 1-1 0 0,0-1 1 0 0,-1 0 0 0 0,1 1-1 0 0,-1-1 1 0 0,1 1-1 0 0,-1-1 1 0 0,1 1-1 0 0,-1-1 1 0 0,0 1 0 0 0,1 0-1 0 0,-1-1 1 0 0,1 1-1 0 0,-1 0 1 0 0,0-1-1 0 0,-1 1 1 0 0,0-1 44 0 0,-1 0 0 0 0,1 1 0 0 0,-1-1 0 0 0,0 1 1 0 0,1 0-1 0 0,-1-1 0 0 0,0 1 0 0 0,1 0 0 0 0,-1 1 0 0 0,0-1 0 0 0,1 0 1 0 0,-5 2-1 0 0,1 1 88 0 0,0 0 1 0 0,1 1 0 0 0,-1 0 0 0 0,1 0-1 0 0,0 0 1 0 0,0 0 0 0 0,0 1-1 0 0,0 0 1 0 0,1 0 0 0 0,0 0-1 0 0,0 0 1 0 0,0 1 0 0 0,-5 10-1 0 0,-2 7 176 0 0,1 1-1 0 0,-8 27 0 0 0,13-38-248 0 0,1 0 0 0 0,1 1 0 0 0,0-1 0 0 0,1 1-1 0 0,1-1 1 0 0,0 1 0 0 0,1 0 0 0 0,1 16 0 0 0,0-22-59 0 0,1 0 0 0 0,0 1 0 0 0,0-1 0 0 0,0 0 0 0 0,1 0 0 0 0,1-1 0 0 0,-1 1 0 0 0,1-1 0 0 0,1 0-1 0 0,-1 1 1 0 0,1-2 0 0 0,0 1 0 0 0,1-1 0 0 0,9 10 0 0 0,-9-11-1 0 0,0 0 0 0 0,1 0 0 0 0,-1-1 0 0 0,1 0 0 0 0,0 0 0 0 0,0 0 0 0 0,0-1 0 0 0,0 0 0 0 0,1-1 0 0 0,-1 1 0 0 0,1-1 0 0 0,-1-1 0 0 0,1 0 0 0 0,9 1 0 0 0,-5-2 0 0 0,0 0 0 0 0,0-1 0 0 0,0-1 0 0 0,0 0 0 0 0,0 0 0 0 0,-1-1 0 0 0,1-1 0 0 0,15-7 0 0 0,-9 4-40 0 0,0-2 0 0 0,0 0 0 0 0,-1-1 0 0 0,0-1 0 0 0,-1 0 0 0 0,0-1 0 0 0,-1-1 0 0 0,0-1 0 0 0,-1 0 0 0 0,14-19 0 0 0,-8 5-112 0 0,-2-1 0 0 0,0-1 1 0 0,-2 0-1 0 0,21-60 0 0 0,31-136-275 0 0,-57 182 413 0 0,2-1 14 0 0,36-170 0 0 0,-48 210 107 0 0,0-1 0 0 0,-1 0 0 0 0,0 1 0 0 0,0-1 0 0 0,-1-9-1 0 0,1 15-86 0 0,0 0-1 0 0,-1-1 0 0 0,1 1 0 0 0,0 0 1 0 0,0 0-1 0 0,-1 0 0 0 0,1 0 0 0 0,0 0 1 0 0,0 0-1 0 0,0 0 0 0 0,-1 0 0 0 0,1 0 1 0 0,0 0-1 0 0,0 0 0 0 0,-1 0 0 0 0,1 0 1 0 0,0 0-1 0 0,0 0 0 0 0,-1 0 0 0 0,1 0 1 0 0,0 0-1 0 0,0 0 0 0 0,0 1 0 0 0,-1-1 1 0 0,1 0-1 0 0,0 0 0 0 0,0 0 0 0 0,0 0 1 0 0,0 0-1 0 0,-1 1 0 0 0,1-1 0 0 0,0 0 0 0 0,0 0 1 0 0,0 0-1 0 0,0 0 0 0 0,0 1 0 0 0,-1-1 1 0 0,1 0-1 0 0,-8 8 138 0 0,-1 5-82 0 0,1 1-1 0 0,1 0 1 0 0,-1 0-1 0 0,2 1 1 0 0,0-1-1 0 0,1 2 1 0 0,1-1-1 0 0,-5 29 0 0 0,5-16 76 0 0,2 0 0 0 0,1 0 0 0 0,1 1-1 0 0,4 31 1 0 0,1-27-166 0 0,1-1 0 0 0,2 1 1 0 0,1-1-1 0 0,21 51 0 0 0,-2-23-850 0 0,47 75 0 0 0,-56-104-443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6.790"/>
    </inkml:context>
    <inkml:brush xml:id="br0">
      <inkml:brushProperty name="width" value="0.05" units="cm"/>
      <inkml:brushProperty name="height" value="0.05" units="cm"/>
      <inkml:brushProperty name="color" value="#E71224"/>
    </inkml:brush>
  </inkml:definitions>
  <inkml:trace contextRef="#ctx0" brushRef="#br0">0 770 11519 0 0,'2'-1'9452'0'0,"14"-5"-8342"0"0,27-12 313 0 0,-1-2 1 0 0,61-38-1 0 0,-70 35-1362 0 0,0-1-1 0 0,-2-2 1 0 0,-1-1 0 0 0,48-56-1 0 0,-66 67-96 0 0,0 0 0 0 0,-1-1 0 0 0,-1 0 0 0 0,0 0 0 0 0,-1-1 0 0 0,-1-1 0 0 0,-1 1 0 0 0,-1-1 0 0 0,0 0 0 0 0,-2-1 0 0 0,5-35 0 0 0,-8 41-35 0 0,-1-1 1 0 0,0 1-1 0 0,-1-1 0 0 0,0 1 1 0 0,-2-1-1 0 0,-4-16 0 0 0,5 23 37 0 0,-1 1-1 0 0,1-1 1 0 0,-2 1-1 0 0,1-1 1 0 0,-1 1 0 0 0,0 1-1 0 0,-1-1 1 0 0,1 0-1 0 0,-2 1 1 0 0,1 0-1 0 0,0 0 1 0 0,-12-9-1 0 0,14 13 43 0 0,0 0 1 0 0,0 0-1 0 0,0 1 1 0 0,0-1-1 0 0,-1 1 0 0 0,1-1 1 0 0,0 1-1 0 0,-1 0 1 0 0,1 0-1 0 0,0 1 0 0 0,-1-1 1 0 0,1 1-1 0 0,-1 0 0 0 0,1-1 1 0 0,-1 2-1 0 0,1-1 1 0 0,-1 0-1 0 0,1 1 0 0 0,-1-1 1 0 0,1 1-1 0 0,-1 0 0 0 0,1 0 1 0 0,0 1-1 0 0,-1-1 1 0 0,1 1-1 0 0,0-1 0 0 0,0 1 1 0 0,-4 3-1 0 0,-1 2 23 0 0,0-1 1 0 0,0 1-1 0 0,1 0 0 0 0,0 1 0 0 0,1-1 0 0 0,0 1 1 0 0,0 1-1 0 0,-8 15 0 0 0,3 0 53 0 0,1 0-1 0 0,1 1 0 0 0,1 0 1 0 0,1 1-1 0 0,1 0 0 0 0,-2 33 1 0 0,-1 160 960 0 0,9-207-977 0 0,4 119 768 0 0,-2-108-692 0 0,0 0 0 0 0,2 0 1 0 0,11 36-1 0 0,-15-58-142 0 0,0-1 0 0 0,1 1 1 0 0,-1-1-1 0 0,0 1 1 0 0,0-1-1 0 0,0 1 0 0 0,1-1 1 0 0,-1 1-1 0 0,0-1 0 0 0,0 0 1 0 0,1 1-1 0 0,-1-1 1 0 0,0 1-1 0 0,1-1 0 0 0,-1 0 1 0 0,1 1-1 0 0,-1-1 0 0 0,0 0 1 0 0,1 1-1 0 0,-1-1 0 0 0,1 0 1 0 0,0 1-1 0 0,5-3 20 0 0,-6 2-20 0 0,3-1-21 0 0,1 0-1 0 0,-1-1 1 0 0,0 1-1 0 0,0-1 1 0 0,0 1 0 0 0,0-1-1 0 0,0 0 1 0 0,0-1-1 0 0,4-4 1 0 0,24-27-345 0 0,-20 20 249 0 0,17-22-373 0 0,-12 16 155 0 0,21-23-1 0 0,-32 38 288 0 0,0 1-1 0 0,0-1 0 0 0,0 1 0 0 0,1 0 1 0 0,-1 1-1 0 0,1-1 0 0 0,0 1 1 0 0,0 0-1 0 0,10-3 0 0 0,-13 5 41 0 0,-1 1-1 0 0,0-1 1 0 0,1 1-1 0 0,-1 0 1 0 0,1 0-1 0 0,-1 0 1 0 0,0 0-1 0 0,1 0 1 0 0,-1 0 0 0 0,0 1-1 0 0,1-1 1 0 0,-1 1-1 0 0,0-1 1 0 0,1 1-1 0 0,2 2 1 0 0,-1-1 45 0 0,-1 0 0 0 0,0 0 0 0 0,1 1 0 0 0,-1-1 0 0 0,0 1 0 0 0,-1 0 1 0 0,1 0-1 0 0,4 5 0 0 0,-1 2 152 0 0,0 1 0 0 0,-1-1 1 0 0,0 1-1 0 0,-1 0 0 0 0,5 16 0 0 0,-5-12-64 0 0,1 5-99 0 0,1-1-1 0 0,1 0 1 0 0,0-1-1 0 0,12 20 1 0 0,-18-36-200 0 0,0 0-1 0 0,1-1 1 0 0,-1 1 0 0 0,1 0-1 0 0,0-1 1 0 0,-1 1 0 0 0,1-1-1 0 0,0 1 1 0 0,0-1 0 0 0,0 0-1 0 0,0 0 1 0 0,0 0 0 0 0,0 0-1 0 0,0 0 1 0 0,0-1 0 0 0,1 1-1 0 0,-1 0 1 0 0,0-1 0 0 0,0 0-1 0 0,1 0 1 0 0,-1 1 0 0 0,0-1-1 0 0,1-1 1 0 0,-1 1 0 0 0,0 0-1 0 0,5-1 1 0 0,5-4-1779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7.163"/>
    </inkml:context>
    <inkml:brush xml:id="br0">
      <inkml:brushProperty name="width" value="0.05" units="cm"/>
      <inkml:brushProperty name="height" value="0.05" units="cm"/>
      <inkml:brushProperty name="color" value="#E71224"/>
    </inkml:brush>
  </inkml:definitions>
  <inkml:trace contextRef="#ctx0" brushRef="#br0">82 91 7831 0 0,'0'0'603'0'0,"5"-7"-99"0"0,-2 1 1403 0 0,0 0 0 0 0,-1-1 1 0 0,0 1-1 0 0,3-11 4677 0 0,-7 18-5735 0 0,-3 4-581 0 0,-1 0-1 0 0,1 0 0 0 0,-1 0 0 0 0,1 1 0 0 0,1 0 0 0 0,-1 0 0 0 0,1 0 0 0 0,-6 12 0 0 0,-23 59 1132 0 0,29-68-1323 0 0,1 1 0 0 0,0 0 0 0 0,1 0 0 0 0,0 0 1 0 0,1 1-1 0 0,0-1 0 0 0,1 0 0 0 0,0 0 0 0 0,1 13 0 0 0,0-20-60 0 0,-1 0 0 0 0,1 0 0 0 0,-1-1 0 0 0,1 1 0 0 0,0 0 1 0 0,0 0-1 0 0,0 0 0 0 0,0 0 0 0 0,1-1 0 0 0,-1 1 0 0 0,1-1 0 0 0,0 1 0 0 0,-1-1 0 0 0,1 1 0 0 0,0-1 0 0 0,0 0 0 0 0,1 0 1 0 0,-1 0-1 0 0,0 0 0 0 0,1 0 0 0 0,-1-1 0 0 0,1 1 0 0 0,0-1 0 0 0,-1 0 0 0 0,1 1 0 0 0,0-1 0 0 0,0 0 0 0 0,0-1 0 0 0,0 1 1 0 0,0 0-1 0 0,0-1 0 0 0,0 0 0 0 0,0 0 0 0 0,0 0 0 0 0,3 0 0 0 0,9-1-97 0 0,-1-1 1 0 0,0 0-1 0 0,0-1 1 0 0,-1-1-1 0 0,1 0 0 0 0,22-11 1 0 0,-15 5-83 0 0,0-1 1 0 0,-1-1-1 0 0,25-19 0 0 0,-38 25 97 0 0,0 0-1 0 0,-1 0 0 0 0,1 0 1 0 0,-1-1-1 0 0,-1 0 0 0 0,8-11 0 0 0,-10 13 42 0 0,-1 0 0 0 0,1 0 0 0 0,-1 0 0 0 0,0 0 1 0 0,0 0-1 0 0,-1-1 0 0 0,0 1 0 0 0,0 0 0 0 0,0-1 0 0 0,0 1 0 0 0,-1-10 0 0 0,0 8 26 0 0,-1 0 1 0 0,0 0 0 0 0,0 0 0 0 0,-1 0-1 0 0,0 0 1 0 0,0 1 0 0 0,0-1-1 0 0,-1 1 1 0 0,0-1 0 0 0,0 1-1 0 0,-1 0 1 0 0,-4-6 0 0 0,5 8 17 0 0,-1 1 0 0 0,1-1 0 0 0,0 1-1 0 0,-1-1 1 0 0,0 1 0 0 0,0 0 0 0 0,0 1 0 0 0,0-1 0 0 0,0 1 0 0 0,-1 0 0 0 0,1 0 0 0 0,-1 0 0 0 0,1 0 0 0 0,-1 1-1 0 0,0 0 1 0 0,1 0 0 0 0,-1 0 0 0 0,-7 0 0 0 0,-11 1 168 0 0,-1 2 0 0 0,1 0 0 0 0,-27 7 0 0 0,20-3-3101 0 0,-1-2-3973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7.584"/>
    </inkml:context>
    <inkml:brush xml:id="br0">
      <inkml:brushProperty name="width" value="0.05" units="cm"/>
      <inkml:brushProperty name="height" value="0.05" units="cm"/>
      <inkml:brushProperty name="color" value="#E71224"/>
    </inkml:brush>
  </inkml:definitions>
  <inkml:trace contextRef="#ctx0" brushRef="#br0">1 0 17503 0 0,'0'0'2110'0'0,"0"2"-850"0"0,9 39 1220 0 0,-2 0 1 0 0,2 43 0 0 0,-4 86-1537 0 0,2 11-409 0 0,-4-126-514 0 0,0-11-368 0 0,1-1 0 0 0,11 48 0 0 0,-13-82-225 0 0,1 0 0 0 0,0 1 1 0 0,1-1-1 0 0,4 9 0 0 0,1-6-760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8.095"/>
    </inkml:context>
    <inkml:brush xml:id="br0">
      <inkml:brushProperty name="width" value="0.05" units="cm"/>
      <inkml:brushProperty name="height" value="0.05" units="cm"/>
      <inkml:brushProperty name="color" value="#E71224"/>
    </inkml:brush>
  </inkml:definitions>
  <inkml:trace contextRef="#ctx0" brushRef="#br0">399 570 2303 0 0,'0'0'10731'0'0,"-5"-7"-8250"0"0,-9-6 1923 0 0,-23-16-813 0 0,36 29-3281 0 0,-7-6 1770 0 0,4 3-1915 0 0,0 0 0 0 0,0 0 0 0 0,0 1 0 0 0,-1-1 0 0 0,1 1 0 0 0,0 0 0 0 0,-1 0 0 0 0,0 1 0 0 0,1 0 0 0 0,-1-1 0 0 0,0 2 0 0 0,0-1 0 0 0,1 0 0 0 0,-1 1 0 0 0,-5 0 0 0 0,3 1-126 0 0,-1 0 0 0 0,1 0 0 0 0,0 1 0 0 0,0 0-1 0 0,0 0 1 0 0,0 1 0 0 0,0 0 0 0 0,1 0 0 0 0,-10 6-1 0 0,2 0 40 0 0,0 0-1 0 0,1 2 1 0 0,0-1-1 0 0,0 1 0 0 0,1 1 1 0 0,1 1-1 0 0,0-1 1 0 0,1 2-1 0 0,0-1 1 0 0,1 1-1 0 0,1 1 0 0 0,0 0 1 0 0,1 0-1 0 0,0 0 1 0 0,-5 20-1 0 0,10-28-71 0 0,1 0 0 0 0,0 0 0 0 0,0 0 0 0 0,0 0 0 0 0,1 0 0 0 0,0 0 0 0 0,1 0 0 0 0,0 0 0 0 0,0 0 0 0 0,0 0 0 0 0,1 0 0 0 0,3 11 0 0 0,-3-14-5 0 0,0-1 0 0 0,0 1 1 0 0,0 0-1 0 0,0-1 0 0 0,1 1 0 0 0,-1-1 0 0 0,1 0 0 0 0,0 0 1 0 0,0 0-1 0 0,1 0 0 0 0,-1 0 0 0 0,0-1 0 0 0,1 1 1 0 0,-1-1-1 0 0,1 0 0 0 0,0 0 0 0 0,0 0 0 0 0,0-1 0 0 0,0 0 1 0 0,0 1-1 0 0,8 0 0 0 0,-2-1-10 0 0,1 0 0 0 0,-1 0-1 0 0,1-1 1 0 0,-1-1 0 0 0,1 0 0 0 0,-1 0-1 0 0,0-1 1 0 0,1 0 0 0 0,-1-1 0 0 0,0 0 0 0 0,-1-1-1 0 0,20-9 1 0 0,-14 5-10 0 0,-1-1 0 0 0,0 0 0 0 0,-1-2 0 0 0,0 1 0 0 0,0-2 0 0 0,-1 1 0 0 0,14-19 0 0 0,-14 14-73 0 0,-1-1-1 0 0,-1-1 1 0 0,0 1-1 0 0,-1-2 1 0 0,-1 1-1 0 0,-1-1 1 0 0,9-37-1 0 0,-3-9-137 0 0,6-69 0 0 0,-11 55 61 0 0,-3 0 0 0 0,-8-113 0 0 0,2 184 187 0 0,0 1-1 0 0,0-1 0 0 0,-4-10 1 0 0,4 16 443 0 0,0 3-432 0 0,0 0-1 0 0,-1 0 0 0 0,1 1 1 0 0,0-1-1 0 0,0 0 1 0 0,0 1-1 0 0,0-1 1 0 0,0 1-1 0 0,0-1 1 0 0,0 1-1 0 0,1 0 1 0 0,-1-1-1 0 0,0 3 1 0 0,-2 6 33 0 0,1-1 1 0 0,0 1-1 0 0,1-1 1 0 0,0 1 0 0 0,0 19-1 0 0,9 50 153 0 0,-4-47-147 0 0,1 14-23 0 0,40 288 117 0 0,-43-322-212 0 0,2 15-163 0 0,1-2 0 0 0,1 1 0 0 0,1 0 0 0 0,14 29 0 0 0,-20-52-78 0 0,0-1-1 0 0,0 0 0 0 0,1 0 0 0 0,-1 0 0 0 0,0 0 0 0 0,1 0 0 0 0,0 0 1 0 0,-1-1-1 0 0,1 1 0 0 0,0 0 0 0 0,0-1 0 0 0,0 1 0 0 0,0-1 1 0 0,0 0-1 0 0,0 0 0 0 0,0 1 0 0 0,0-2 0 0 0,1 1 0 0 0,-1 0 1 0 0,0 0-1 0 0,1-1 0 0 0,-1 1 0 0 0,0-1 0 0 0,1 0 0 0 0,2 1 1 0 0,7-1-2071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8.454"/>
    </inkml:context>
    <inkml:brush xml:id="br0">
      <inkml:brushProperty name="width" value="0.05" units="cm"/>
      <inkml:brushProperty name="height" value="0.05" units="cm"/>
      <inkml:brushProperty name="color" value="#E71224"/>
    </inkml:brush>
  </inkml:definitions>
  <inkml:trace contextRef="#ctx0" brushRef="#br0">326 114 2759 0 0,'5'-21'398'0'0,"-3"15"-274"0"0,-1 0 0 0 0,0 0 0 0 0,0 0 0 0 0,-1 0 0 0 0,0-9 0 0 0,0 13 401 0 0,0 0 0 0 0,0 0 0 0 0,-1 0-1 0 0,1 1 1 0 0,-1-1 0 0 0,0 0 0 0 0,0 0 0 0 0,1 0 0 0 0,-2-1 0 0 0,0 1 656 0 0,1 1-1 0 0,0-1 1 0 0,-1 0 0 0 0,0 1 0 0 0,1-1 0 0 0,-1 1-1 0 0,0 0 1 0 0,0-1 0 0 0,-2 0 0 0 0,0 0-675 0 0,1 0 0 0 0,-1 1 1 0 0,0-1-1 0 0,0 1 0 0 0,0 0 0 0 0,0 0 0 0 0,-1 0 1 0 0,1 1-1 0 0,0 0 0 0 0,0 0 0 0 0,-6 0 1 0 0,3 1-132 0 0,-1 0 0 0 0,1 0 0 0 0,0 1 0 0 0,0 0 0 0 0,-13 6 0 0 0,4 1-174 0 0,-1 0 0 0 0,2 1 0 0 0,-1 1 0 0 0,-16 15 0 0 0,30-25-196 0 0,-5 4 7 0 0,0 1 1 0 0,1 0-1 0 0,-1 1 0 0 0,1 0 0 0 0,0-1 1 0 0,1 2-1 0 0,-6 8 0 0 0,8-4-12 0 0,3-11-14 0 0,0 1 0 0 0,1-1 0 0 0,-1 1 0 0 0,1-1 0 0 0,-1 1 0 0 0,1-1 0 0 0,-1 0 0 0 0,1 1 0 0 0,0-1 0 0 0,0 0 0 0 0,-1 0 0 0 0,1 1 0 0 0,0-1 1 0 0,0 0-1 0 0,0 0 0 0 0,0 0 0 0 0,1 0 0 0 0,-1 0 0 0 0,0 0 0 0 0,0 0 0 0 0,2 0 0 0 0,32 15-481 0 0,-29-14 432 0 0,17 7-40 0 0,22 8-971 0 0,55 30 0 0 0,-87-41 907 0 0,-1 2 1 0 0,-1-1-1 0 0,1 2 0 0 0,-1-1 0 0 0,-1 2 0 0 0,1-1 1 0 0,-2 1-1 0 0,1 1 0 0 0,8 13 0 0 0,-15-20 271 0 0,-1 1-1 0 0,1-1 1 0 0,-1 1-1 0 0,0 0 1 0 0,-1-1-1 0 0,1 1 1 0 0,-1 0-1 0 0,0 0 1 0 0,0 0-1 0 0,0 0 1 0 0,-1 0-1 0 0,1 0 0 0 0,-1 0 1 0 0,-1 0-1 0 0,1 0 1 0 0,-1 0-1 0 0,0 0 1 0 0,-2 7-1 0 0,2-7-6 0 0,-1-1 0 0 0,0 0 0 0 0,0 0-1 0 0,0 0 1 0 0,0-1 0 0 0,-1 1 0 0 0,0 0-1 0 0,1-1 1 0 0,-1 0 0 0 0,-1 1 0 0 0,1-1-1 0 0,0-1 1 0 0,-1 1 0 0 0,1 0 0 0 0,-1-1-1 0 0,0 0 1 0 0,0 1 0 0 0,0-2-1 0 0,0 1 1 0 0,0 0 0 0 0,-6 1 0 0 0,-1-1 56 0 0,-1 0 0 0 0,0-1 0 0 0,0 0 0 0 0,0-1-1 0 0,1 0 1 0 0,-1-1 0 0 0,0 0 0 0 0,0-1 0 0 0,1 0 0 0 0,-1-1 0 0 0,1 0 0 0 0,-12-5 0 0 0,-2-2-1018 0 0,-28-16 1 0 0,-18-15-8166 0 0,52 29 18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9.357"/>
    </inkml:context>
    <inkml:brush xml:id="br0">
      <inkml:brushProperty name="width" value="0.05" units="cm"/>
      <inkml:brushProperty name="height" value="0.05" units="cm"/>
      <inkml:brushProperty name="color" value="#E71224"/>
    </inkml:brush>
  </inkml:definitions>
  <inkml:trace contextRef="#ctx0" brushRef="#br0">202 651 1839 0 0,'-8'0'6955'0'0,"2"2"-5125"0"0,0 0-1 0 0,0 0 1 0 0,0 0 0 0 0,0 0 0 0 0,-10 7-1 0 0,7-3-370 0 0,0 0 0 0 0,-15 14 0 0 0,9-5-349 0 0,1 1 0 0 0,-24 33 0 0 0,33-41-884 0 0,0 1 0 0 0,0-1-1 0 0,0 0 1 0 0,1 1 0 0 0,1 0-1 0 0,0 0 1 0 0,-4 17 0 0 0,6-23-209 0 0,1 0 0 0 0,-1 0 1 0 0,1 0-1 0 0,0 0 0 0 0,0 1 0 0 0,0-1 0 0 0,1 0 1 0 0,-1 0-1 0 0,1 0 0 0 0,0 0 0 0 0,-1 0 1 0 0,1 0-1 0 0,0 0 0 0 0,1 0 0 0 0,-1-1 0 0 0,1 1 1 0 0,-1 0-1 0 0,1 0 0 0 0,0-1 0 0 0,0 0 1 0 0,0 1-1 0 0,0-1 0 0 0,0 0 0 0 0,0 0 0 0 0,1 0 1 0 0,-1 0-1 0 0,6 3 0 0 0,0-1-17 0 0,0-1 0 0 0,1 0 0 0 0,0 0 0 0 0,-1-1-1 0 0,1 0 1 0 0,0 0 0 0 0,0-1 0 0 0,0 0 0 0 0,0-1 0 0 0,0 0 0 0 0,15-2 0 0 0,2-1-101 0 0,0-1 0 0 0,45-15 0 0 0,-58 15 33 0 0,-1 0 0 0 0,0-1 0 0 0,0-1-1 0 0,0 0 1 0 0,-1 0 0 0 0,19-15 0 0 0,-26 18 57 0 0,0 0-1 0 0,-1-1 1 0 0,1 1 0 0 0,-1-1 0 0 0,0 0 0 0 0,0 0 0 0 0,0 0-1 0 0,0 0 1 0 0,-1-1 0 0 0,1 1 0 0 0,-1-1 0 0 0,0 1-1 0 0,-1-1 1 0 0,1 0 0 0 0,-1 0 0 0 0,0 0 0 0 0,0 1 0 0 0,-1-1-1 0 0,1 0 1 0 0,-1-10 0 0 0,-4-25-18 0 0,-14-60-1 0 0,12 76-7 0 0,-1 0 0 0 0,-1 1 0 0 0,-20-41 0 0 0,20 51-1 0 0,-1-1-1 0 0,0 1 1 0 0,-1 1-1 0 0,0 0 1 0 0,-1 0-1 0 0,-16-13 0 0 0,-80-55-248 0 0,43 34 102 0 0,56 41 184 0 0,1 0 0 0 0,0-1 0 0 0,1 0 0 0 0,-1 0 1 0 0,1-1-1 0 0,0 0 0 0 0,1 0 0 0 0,0 0 0 0 0,0-1 1 0 0,0 0-1 0 0,1 0 0 0 0,-4-9 0 0 0,8 14-2 0 0,-1 0-1 0 0,1 0 1 0 0,0 0 0 0 0,-1 0 0 0 0,1 0-1 0 0,1 0 1 0 0,-1 0 0 0 0,0 0-1 0 0,1 0 1 0 0,0 0 0 0 0,-1 0-1 0 0,1 0 1 0 0,0 0 0 0 0,1 1-1 0 0,1-5 1 0 0,1 0-11 0 0,0-1 0 0 0,1 2-1 0 0,0-1 1 0 0,8-8 0 0 0,-4 6-33 0 0,1 0 1 0 0,0 1-1 0 0,0 1 1 0 0,1 0-1 0 0,0 0 0 0 0,19-8 1 0 0,-15 9-38 0 0,0 0-1 0 0,1 0 1 0 0,0 2-1 0 0,27-5 1 0 0,-37 9 79 0 0,0-1 0 0 0,0 1 1 0 0,1 0-1 0 0,-1 0 0 0 0,0 1 0 0 0,0 0 0 0 0,0 0 1 0 0,0 0-1 0 0,0 1 0 0 0,0 0 0 0 0,0 0 0 0 0,0 0 1 0 0,-1 1-1 0 0,1 0 0 0 0,-1 0 0 0 0,0 0 0 0 0,0 1 1 0 0,7 5-1 0 0,-8-5 44 0 0,0 1 1 0 0,0-1 0 0 0,-1 1 0 0 0,1-1 0 0 0,-1 1-1 0 0,0 0 1 0 0,-1 0 0 0 0,1 1 0 0 0,-1-1-1 0 0,0 0 1 0 0,-1 1 0 0 0,1 0 0 0 0,-1-1-1 0 0,0 1 1 0 0,0 0 0 0 0,-1-1 0 0 0,1 1 0 0 0,-1 0-1 0 0,-2 10 1 0 0,-1 2 39 0 0,-1 0-1 0 0,-1 0 1 0 0,-1-1 0 0 0,0 0-1 0 0,-1 0 1 0 0,-1-1 0 0 0,0 0-1 0 0,-18 25 1 0 0,-3-1 223 0 0,-67 68 0 0 0,49-65-806 0 0,-7 8-1132 0 0,48-44 1280 0 0,0-1 1 0 0,1 1 0 0 0,0 1-1 0 0,0-1 1 0 0,1 1 0 0 0,-5 9-1 0 0,5-2-5781 0 0,3-2-1706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09.777"/>
    </inkml:context>
    <inkml:brush xml:id="br0">
      <inkml:brushProperty name="width" value="0.05" units="cm"/>
      <inkml:brushProperty name="height" value="0.05" units="cm"/>
      <inkml:brushProperty name="color" value="#E71224"/>
    </inkml:brush>
  </inkml:definitions>
  <inkml:trace contextRef="#ctx0" brushRef="#br0">0 296 11519 0 0,'0'0'11340'0'0,"2"0"-9939"0"0,11-1-1140 0 0,0 0 0 0 0,0-1-1 0 0,0-1 1 0 0,0 0 0 0 0,0-1-1 0 0,0 0 1 0 0,13-7 0 0 0,6-4 521 0 0,43-28 1 0 0,-56 31-857 0 0,-1-1 0 0 0,24-22 0 0 0,-36 30 50 0 0,0-1 0 0 0,-1 1 0 0 0,0-1-1 0 0,0-1 1 0 0,0 1 0 0 0,-1-1 0 0 0,0 0 0 0 0,-1 0-1 0 0,1 0 1 0 0,2-10 0 0 0,-5 15 11 0 0,-1 0 1 0 0,1 0-1 0 0,0 0 0 0 0,-1 0 0 0 0,0 0 1 0 0,0 0-1 0 0,1 0 0 0 0,-1 0 0 0 0,0 0 0 0 0,-1 0 1 0 0,1 0-1 0 0,0 0 0 0 0,-1 0 0 0 0,1 0 1 0 0,-1 0-1 0 0,1 0 0 0 0,-1 0 0 0 0,0 0 1 0 0,0 1-1 0 0,0-1 0 0 0,0 0 0 0 0,0 0 1 0 0,0 1-1 0 0,-1-1 0 0 0,1 1 0 0 0,0-1 1 0 0,-1 1-1 0 0,1-1 0 0 0,-1 1 0 0 0,0 0 1 0 0,1 0-1 0 0,-1 0 0 0 0,0 0 0 0 0,-2-1 1 0 0,0 0 6 0 0,-1 1 0 0 0,1 0 0 0 0,-1 0 0 0 0,0 0 0 0 0,0 0 1 0 0,1 1-1 0 0,-1-1 0 0 0,0 1 0 0 0,0 1 0 0 0,0-1 1 0 0,0 1-1 0 0,1-1 0 0 0,-8 3 0 0 0,-1 2 80 0 0,1 0 0 0 0,-1 0 1 0 0,1 1-1 0 0,0 0 0 0 0,1 1 0 0 0,0 1 1 0 0,0 0-1 0 0,0 0 0 0 0,1 1 0 0 0,0 1 0 0 0,1-1 1 0 0,-11 15-1 0 0,10-10 110 0 0,1 1 0 0 0,0 0 1 0 0,1 0-1 0 0,0 1 0 0 0,1-1 1 0 0,1 2-1 0 0,0-1 0 0 0,2 1 1 0 0,-4 19-1 0 0,7-28-161 0 0,0 0-1 0 0,0 0 1 0 0,1 0-1 0 0,1 0 0 0 0,-1 0 1 0 0,1 0-1 0 0,0 0 1 0 0,1 0-1 0 0,0 0 1 0 0,0 0-1 0 0,1 0 1 0 0,0-1-1 0 0,0 0 1 0 0,1 1-1 0 0,0-1 1 0 0,0 0-1 0 0,0-1 1 0 0,1 1-1 0 0,0-1 1 0 0,7 7-1 0 0,-4-6-80 0 0,0 0-1 0 0,0-1 0 0 0,0 0 1 0 0,1 0-1 0 0,0 0 0 0 0,0-1 1 0 0,1-1-1 0 0,-1 0 0 0 0,1 0 0 0 0,0-1 1 0 0,0 0-1 0 0,0 0 0 0 0,1-1 1 0 0,-1-1-1 0 0,13 1 0 0 0,-14-2-357 0 0,1 0 0 0 0,0-1 0 0 0,0-1-1 0 0,-1 1 1 0 0,1-2 0 0 0,-1 1 0 0 0,0-1-1 0 0,0-1 1 0 0,12-5 0 0 0,4-5-1691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0.196"/>
    </inkml:context>
    <inkml:brush xml:id="br0">
      <inkml:brushProperty name="width" value="0.05" units="cm"/>
      <inkml:brushProperty name="height" value="0.05" units="cm"/>
      <inkml:brushProperty name="color" value="#E71224"/>
    </inkml:brush>
  </inkml:definitions>
  <inkml:trace contextRef="#ctx0" brushRef="#br0">9 127 8751 0 0,'0'0'399'0'0,"-1"-1"-4"0"0,0 0-17 0 0,1 0 1 0 0,-1 1 0 0 0,0-1 0 0 0,1 0-1 0 0,-1 0 1 0 0,1 0 0 0 0,-1 0-1 0 0,1 0 1 0 0,-1 0 0 0 0,1 0 0 0 0,-1 0-1 0 0,1 0 1 0 0,0 0 0 0 0,0 0-1 0 0,0 0 1 0 0,-1 0 0 0 0,1 0 0 0 0,0 0-1 0 0,0 0 1 0 0,0 0 0 0 0,0 0-1 0 0,1 0 1 0 0,-1 0 0 0 0,0 0 0 0 0,0 0-1 0 0,1 0 1 0 0,-1 0 0 0 0,0 0-1 0 0,1 0 1 0 0,-1 0 0 0 0,1 0 0 0 0,0 0-1 0 0,-1 0 1 0 0,1 1 0 0 0,1-2-1 0 0,1-1 279 0 0,0 0-1 0 0,1 1 0 0 0,0 0 1 0 0,-1 0-1 0 0,1 0 0 0 0,7-2 0 0 0,-3 0-914 0 0,17-5 419 0 0,1 0 0 0 0,-1 2 0 0 0,1 1 0 0 0,27-3 0 0 0,37-9-1630 0 0,-46 8-62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0.811"/>
    </inkml:context>
    <inkml:brush xml:id="br0">
      <inkml:brushProperty name="width" value="0.05" units="cm"/>
      <inkml:brushProperty name="height" value="0.05" units="cm"/>
      <inkml:brushProperty name="color" value="#E71224"/>
    </inkml:brush>
  </inkml:definitions>
  <inkml:trace contextRef="#ctx0" brushRef="#br0">19 1 11519 0 0,'0'0'1040'0'0,"1"1"-853"0"0,2 3 417 0 0,0-1 1 0 0,-1 1 0 0 0,0 0-1 0 0,1 0 1 0 0,-2 0-1 0 0,1 0 1 0 0,0 1-1 0 0,-1-1 1 0 0,0 0-1 0 0,0 1 1 0 0,0-1-1 0 0,0 1 1 0 0,-1-1-1 0 0,1 1 1 0 0,-1 4-1 0 0,-1 13 1362 0 0,-6 38 0 0 0,7-54-1832 0 0,-35 181 2664 0 0,45-189-3036 0 0,-7 0 166 0 0,1 0 0 0 0,-1-1 0 0 0,1 1-1 0 0,-1-1 1 0 0,0 0 0 0 0,0 1-1 0 0,0-2 1 0 0,5-5 0 0 0,18-33-596 0 0,-15 24 389 0 0,19-42-335 0 0,-25 49 553 0 0,0 0 1 0 0,0 1-1 0 0,1-1 0 0 0,0 1 1 0 0,1 0-1 0 0,0 1 0 0 0,0-1 1 0 0,12-9-1 0 0,-18 17 66 0 0,0 1 1 0 0,1 0-1 0 0,0 0 0 0 0,-1 0 0 0 0,1 0 0 0 0,0 0 1 0 0,-1 0-1 0 0,1 0 0 0 0,0 0 0 0 0,0 1 0 0 0,0-1 1 0 0,-1 1-1 0 0,1-1 0 0 0,0 1 0 0 0,0 0 0 0 0,0 0 1 0 0,0 0-1 0 0,0 0 0 0 0,0 0 0 0 0,3 1 1 0 0,-2 0 41 0 0,-1 0 0 0 0,1 0 0 0 0,0 0 0 0 0,-1 1 0 0 0,1-1 0 0 0,-1 1 0 0 0,0 0 0 0 0,1-1 0 0 0,-1 1 0 0 0,0 0 1 0 0,0 0-1 0 0,2 4 0 0 0,3 3 168 0 0,-1 1-1 0 0,0 0 1 0 0,0 1 0 0 0,-1-1 0 0 0,6 20 0 0 0,1 9 127 0 0,-6-18-136 0 0,13 31 0 0 0,-14-42-195 0 0,1-4-11 0 0,3-4 0 0 0,-6-3-23 0 0,-1 1-1 0 0,1-1 1 0 0,-1 0 0 0 0,1 0-1 0 0,-1 0 1 0 0,1 0 0 0 0,-1 0 0 0 0,0-1-1 0 0,0 1 1 0 0,0-1 0 0 0,1 1-1 0 0,-1-1 1 0 0,-1 0 0 0 0,1 0-1 0 0,0 0 1 0 0,0 0 0 0 0,2-4-1 0 0,3-6-180 0 0,0 0 1 0 0,6-15-1 0 0,-7 15 131 0 0,1-4-42 0 0,34-63-286 0 0,-36 70 374 0 0,1 1 1 0 0,0 0 0 0 0,0 0 0 0 0,1 1 0 0 0,-1 0-1 0 0,16-12 1 0 0,-20 17 42 0 0,14-4 112 0 0,-15 6-100 0 0,1-1-1 0 0,-1 1 1 0 0,0 0-1 0 0,1 0 1 0 0,-1 0-1 0 0,1 0 1 0 0,-1 1-1 0 0,0-1 1 0 0,1 0-1 0 0,-1 1 1 0 0,0-1-1 0 0,1 0 1 0 0,-1 1-1 0 0,0 0 1 0 0,1-1-1 0 0,-1 1 1 0 0,0 0-1 0 0,0-1 1 0 0,0 1-1 0 0,0 0 1 0 0,2 2-1 0 0,1 0 75 0 0,-1 1 0 0 0,1 0-1 0 0,5 8 1 0 0,-2 1 100 0 0,0 0 0 0 0,-1 0 0 0 0,7 22 0 0 0,-10-26-276 0 0,0 1 0 0 0,1 0 0 0 0,0-1 0 0 0,0 0 0 0 0,1 0 0 0 0,0-1 0 0 0,1 1 0 0 0,0-1 0 0 0,9 10 0 0 0,-13-16-233 0 0,1 0 0 0 0,0 0 0 0 0,0 0 0 0 0,0 0 0 0 0,0-1 0 0 0,1 1 0 0 0,-1-1 0 0 0,5 2 0 0 0,3-1-1550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1.228"/>
    </inkml:context>
    <inkml:brush xml:id="br0">
      <inkml:brushProperty name="width" value="0.05" units="cm"/>
      <inkml:brushProperty name="height" value="0.05" units="cm"/>
      <inkml:brushProperty name="color" value="#E71224"/>
    </inkml:brush>
  </inkml:definitions>
  <inkml:trace contextRef="#ctx0" brushRef="#br0">306 76 8751 0 0,'0'0'674'0'0,"0"-8"-412"0"0,-1 2 724 0 0,0 1 1 0 0,0-1-1 0 0,0 0 0 0 0,-1 1 0 0 0,1-1 0 0 0,-4-5 0 0 0,4 9-772 0 0,1 1 0 0 0,-1 0 0 0 0,0-1 0 0 0,0 1 0 0 0,1 0 0 0 0,-1 0 0 0 0,0 0 0 0 0,0 0-1 0 0,0-1 1 0 0,0 1 0 0 0,0 1 0 0 0,-1-1 0 0 0,1 0 0 0 0,0 0 0 0 0,0 0 0 0 0,0 1 0 0 0,-1-1-1 0 0,1 0 1 0 0,-1 1 0 0 0,1-1 0 0 0,0 1 0 0 0,-1 0 0 0 0,1-1 0 0 0,-1 1 0 0 0,1 0 0 0 0,-1 0-1 0 0,1 0 1 0 0,-1 0 0 0 0,-1 0 0 0 0,-6 2 164 0 0,1 1 0 0 0,-1 0 0 0 0,0 0 0 0 0,1 1 0 0 0,0 0 0 0 0,0 0 0 0 0,0 1 0 0 0,-10 7 0 0 0,-2 4 292 0 0,-31 31-1 0 0,36-32-362 0 0,1 0-1 0 0,1 1 0 0 0,-12 20 1 0 0,20-29-237 0 0,1 0 1 0 0,0 0 0 0 0,0 1-1 0 0,1 0 1 0 0,0-1 0 0 0,1 1-1 0 0,-1 0 1 0 0,1 1 0 0 0,1-1-1 0 0,-2 14 1 0 0,6-10-71 0 0,-2-11 0 0 0,0 1 0 0 0,0 0 0 0 0,0-1 0 0 0,1 1 0 0 0,-1-1 0 0 0,1 1 0 0 0,-1-1 0 0 0,1 0 0 0 0,0 0 0 0 0,-1 1 0 0 0,1-1 0 0 0,0 0 0 0 0,0-1 0 0 0,0 1 0 0 0,0 0 0 0 0,0 0 0 0 0,0-1 0 0 0,0 1 0 0 0,0-1 0 0 0,0 0 0 0 0,3 1 0 0 0,4-1-66 0 0,0 1-1 0 0,1-2 0 0 0,12-1 0 0 0,-10 1-149 0 0,1-2-1 0 0,0 0 1 0 0,-1 0-1 0 0,0-1 0 0 0,0-1 1 0 0,0 0-1 0 0,0-1 1 0 0,-1 0-1 0 0,16-11 1 0 0,-12 6-244 0 0,-2 0 1 0 0,0-1 0 0 0,0-1-1 0 0,-1 0 1 0 0,0-1-1 0 0,12-20 1 0 0,-17 25 214 0 0,-1-1-1 0 0,0 0 1 0 0,7-19 0 0 0,-3 10 30 0 0,0 0 413 0 0,-8 9 2680 0 0,-1 24-2327 0 0,0-1-1 0 0,-2 18 0 0 0,-1-16-328 0 0,2 0 0 0 0,2 19-1 0 0,-2-30-216 0 0,1 0 1 0 0,0 1-1 0 0,0-1 0 0 0,0 0 0 0 0,0 0 0 0 0,1 0 0 0 0,0 0 0 0 0,-1 0 0 0 0,2 0 0 0 0,-1-1 1 0 0,0 1-1 0 0,5 4 0 0 0,-5-6-305 0 0,1 0 1 0 0,0 0 0 0 0,0 0 0 0 0,0-1-1 0 0,1 1 1 0 0,-1-1 0 0 0,0 0-1 0 0,1 1 1 0 0,-1-2 0 0 0,1 1 0 0 0,-1 0-1 0 0,1-1 1 0 0,-1 1 0 0 0,1-1-1 0 0,-1 0 1 0 0,6-1 0 0 0,8 0-8268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1.601"/>
    </inkml:context>
    <inkml:brush xml:id="br0">
      <inkml:brushProperty name="width" value="0.05" units="cm"/>
      <inkml:brushProperty name="height" value="0.05" units="cm"/>
      <inkml:brushProperty name="color" value="#E71224"/>
    </inkml:brush>
  </inkml:definitions>
  <inkml:trace contextRef="#ctx0" brushRef="#br0">478 1 10591 0 0,'-1'1'12043'0'0,"-99"89"-7119"0"0,-38 59-3504 0 0,53-57-1195 0 0,73-80-513 0 0,-1-1 0 0 0,-1 0 1 0 0,1-1-1 0 0,-2-1 0 0 0,-19 11 0 0 0,32-20 36 0 0,0 1-1 0 0,0 0 0 0 0,-1-1 0 0 0,1 1 0 0 0,0-1 0 0 0,0 0 1 0 0,0 1-1 0 0,-1-1 0 0 0,1 0 0 0 0,0 0 0 0 0,0-1 0 0 0,0 1 1 0 0,-1 0-1 0 0,1-1 0 0 0,0 1 0 0 0,0-1 0 0 0,0 0 0 0 0,-3-1 0 0 0,-4-4-1540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1.998"/>
    </inkml:context>
    <inkml:brush xml:id="br0">
      <inkml:brushProperty name="width" value="0.05" units="cm"/>
      <inkml:brushProperty name="height" value="0.05" units="cm"/>
      <inkml:brushProperty name="color" value="#E71224"/>
    </inkml:brush>
  </inkml:definitions>
  <inkml:trace contextRef="#ctx0" brushRef="#br0">0 309 16383 0 0,'0'0'752'0'0,"2"0"-20"0"0,6 0-417 0 0,1 1 0 0 0,-1 0 0 0 0,0 0 0 0 0,1 1 0 0 0,-1 0 0 0 0,0 1 0 0 0,0 0 0 0 0,0 0 0 0 0,-1 0 0 0 0,1 1 0 0 0,-1 0 0 0 0,1 1 0 0 0,-2 0 0 0 0,1 0 0 0 0,9 9 0 0 0,-3-3 5 0 0,-1 2 0 0 0,0-1-1 0 0,0 2 1 0 0,-1 0 0 0 0,-1 0 0 0 0,-1 1-1 0 0,0 0 1 0 0,-1 0 0 0 0,0 1 0 0 0,-1 0 0 0 0,-1 1-1 0 0,-1-1 1 0 0,0 1 0 0 0,-1 0 0 0 0,-1 1-1 0 0,2 32 1 0 0,-5-44-536 0 0,0 0 0 0 0,-1 0 0 0 0,0-1-1 0 0,0 1 1 0 0,0 0 0 0 0,-2 5 0 0 0,2-10-479 0 0</inkml:trace>
  <inkml:trace contextRef="#ctx0" brushRef="#br0" timeOffset="1">577 482 17447 0 0,'0'0'796'0'0,"0"2"-12"0"0,0 38 1473 0 0,-8 59-1 0 0,4-33-82 0 0,11-78-4182 0 0,-1 3 568 0 0,-3-4-603 0 0</inkml:trace>
  <inkml:trace contextRef="#ctx0" brushRef="#br0" timeOffset="2">513 6 17447 0 0,'0'0'1896'0'0,"-6"-5"2208"0"0,17 5-3984 0 0,8 0-8 0 0,3 2-1328 0 0,0 1-272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2.778"/>
    </inkml:context>
    <inkml:brush xml:id="br0">
      <inkml:brushProperty name="width" value="0.05" units="cm"/>
      <inkml:brushProperty name="height" value="0.05" units="cm"/>
      <inkml:brushProperty name="color" value="#E71224"/>
    </inkml:brush>
  </inkml:definitions>
  <inkml:trace contextRef="#ctx0" brushRef="#br0">0 0 10135 0 0,'0'0'778'0'0,"1"1"-506"0"0,6 9 575 0 0,-1 0 0 0 0,-1 0 0 0 0,0 1 0 0 0,0-1 0 0 0,-1 1 0 0 0,0 0 0 0 0,3 17-1 0 0,10 85 2019 0 0,-14-84-2277 0 0,11 165 2799 0 0,-14-193-2988 0 0,2-3-318 0 0,5-8-212 0 0,-1 0 1 0 0,0-1-1 0 0,0 1 0 0 0,6-21 0 0 0,15-52-1136 0 0,-13 34 419 0 0,-7 28 521 0 0,-3 5 139 0 0,1 1 0 0 0,1-1 0 0 0,0 1 0 0 0,1 1 0 0 0,0 0 0 0 0,17-25 1 0 0,-23 38 194 0 0,-1 0 1 0 0,1 1 0 0 0,0-1-1 0 0,-1 0 1 0 0,1 0 0 0 0,0 0-1 0 0,0 1 1 0 0,0-1 0 0 0,0 1-1 0 0,-1-1 1 0 0,1 0 0 0 0,0 1-1 0 0,0-1 1 0 0,0 1 0 0 0,0 0-1 0 0,0-1 1 0 0,0 1 0 0 0,0 0-1 0 0,0 0 1 0 0,0 0-1 0 0,1 0 1 0 0,-1-1 0 0 0,0 2-1 0 0,0-1 1 0 0,1 0 0 0 0,1 1 51 0 0,-1 0 1 0 0,0 0 0 0 0,0 0-1 0 0,0 0 1 0 0,0 1-1 0 0,0-1 1 0 0,0 1-1 0 0,0-1 1 0 0,0 1 0 0 0,2 3-1 0 0,0 0 85 0 0,0 0 0 0 0,0 0 0 0 0,-1 1 0 0 0,1-1 0 0 0,-2 1 0 0 0,1 0 0 0 0,0 0 1 0 0,-1 0-1 0 0,0 0 0 0 0,1 9 0 0 0,1 8 743 0 0,1 36 1 0 0,-1-6 395 0 0,-3-51-546 0 0,0-4-757 0 0,1 1 0 0 0,-1-1 0 0 0,1 0 0 0 0,-1 1 0 0 0,0-1 0 0 0,1 0 0 0 0,0-4 0 0 0,-1 5-15 0 0,41-85-1114 0 0,-4 17 258 0 0,-33 60 804 0 0,2 0 0 0 0,-1 1 0 0 0,1 0 0 0 0,1 0 0 0 0,10-9 0 0 0,-11 12 60 0 0,-5 4 162 0 0,7 8 355 0 0,-6-4-387 0 0,-1-1 0 0 0,0 1-1 0 0,0 0 1 0 0,0 0 0 0 0,0 0-1 0 0,0 0 1 0 0,-1 0-1 0 0,1 1 1 0 0,0 4 0 0 0,9 34 588 0 0,-9-32-565 0 0,10 65 584 0 0,-9-46-602 0 0,2-1 0 0 0,10 32 0 0 0,-12-54-1146 0 0,-1-2-2196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3.131"/>
    </inkml:context>
    <inkml:brush xml:id="br0">
      <inkml:brushProperty name="width" value="0.05" units="cm"/>
      <inkml:brushProperty name="height" value="0.05" units="cm"/>
      <inkml:brushProperty name="color" value="#E71224"/>
    </inkml:brush>
  </inkml:definitions>
  <inkml:trace contextRef="#ctx0" brushRef="#br0">13 112 8287 0 0,'-1'0'4639'0'0,"-3"7"-2436"0"0,3-5-1473 0 0,-1-1 1 0 0,2 1-1 0 0,-1 0 1 0 0,0 0-1 0 0,0 0 1 0 0,1 0-1 0 0,-1 0 1 0 0,0 4-1 0 0,2 17 1978 0 0,1-11-2046 0 0,7 23-1 0 0,-6-27-76 0 0,0 1-361 0 0,0-1 1 0 0,1 1-1 0 0,0 0 0 0 0,1-1 0 0 0,0 0 1 0 0,0 0-1 0 0,1-1 0 0 0,0 1 0 0 0,8 6 1 0 0,-10-9-180 0 0,1 0 0 0 0,0-1 0 0 0,0 0 0 0 0,1-1 0 0 0,-1 1 0 0 0,1-1 0 0 0,-1 0 0 0 0,1 0 0 0 0,0 0-1 0 0,0-1 1 0 0,1 0 0 0 0,-1 0 0 0 0,0-1 0 0 0,8 1 0 0 0,-10-2-39 0 0,0 1 0 0 0,1-1 0 0 0,-1-1 0 0 0,0 1 0 0 0,1-1 0 0 0,-1 1 0 0 0,0-1 0 0 0,0 0 0 0 0,0-1 0 0 0,0 1 0 0 0,0-1 0 0 0,0 0 0 0 0,0 0 0 0 0,0 0 0 0 0,6-5 0 0 0,-6 3-13 0 0,0 0 0 0 0,0 0 0 0 0,-1-1-1 0 0,1 0 1 0 0,-1 1 0 0 0,0-1 0 0 0,0 0 0 0 0,-1 0-1 0 0,1-1 1 0 0,-1 1 0 0 0,2-8 0 0 0,-3 7-14 0 0,0 0 1 0 0,0-1-1 0 0,0 1 1 0 0,-1 0-1 0 0,0-1 1 0 0,0 1-1 0 0,-2-11 1 0 0,-11-44-339 0 0,11 54 315 0 0,-14-45-739 0 0,4 13-2170 0 0,5 13-3611 0 0,3 7-1368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13.514"/>
    </inkml:context>
    <inkml:brush xml:id="br0">
      <inkml:brushProperty name="width" value="0.05" units="cm"/>
      <inkml:brushProperty name="height" value="0.05" units="cm"/>
      <inkml:brushProperty name="color" value="#E71224"/>
    </inkml:brush>
  </inkml:definitions>
  <inkml:trace contextRef="#ctx0" brushRef="#br0">0 49 11519 0 0,'0'2'887'0'0,"4"16"-561"0"0,-2-11 93 0 0,0 1-1 0 0,-1-1 0 0 0,0 10 1 0 0,0 23 3718 0 0,0-13-822 0 0,-5 50 1 0 0,2-58-2054 0 0,1-17 45 0 0,2-4-1266 0 0,20-34-807 0 0,-1-1 0 0 0,-2 0 0 0 0,-2-2 0 0 0,16-57 0 0 0,-23 72 454 0 0,-8 22 861 0 0,3 15 51 0 0,10 45 560 0 0,-12-42-878 0 0,2-1 0 0 0,-1 0-1 0 0,2 0 1 0 0,10 23-1 0 0,-14-36-271 0 0,0 0 1 0 0,0-1-1 0 0,0 1 1 0 0,1 0-1 0 0,-1-1 1 0 0,0 1-1 0 0,1 0 0 0 0,-1-1 1 0 0,1 0-1 0 0,-1 1 1 0 0,1-1-1 0 0,0 0 0 0 0,-1 0 1 0 0,1 0-1 0 0,0 0 1 0 0,0 0-1 0 0,0 0 0 0 0,0-1 1 0 0,0 1-1 0 0,0-1 1 0 0,0 1-1 0 0,0-1 1 0 0,0 0-1 0 0,0 1 0 0 0,0-1 1 0 0,0 0-1 0 0,0 0 1 0 0,0-1-1 0 0,0 1 0 0 0,0 0 1 0 0,0-1-1 0 0,0 1 1 0 0,0-1-1 0 0,0 0 0 0 0,0 0 1 0 0,2-1-1 0 0,4-2-97 0 0,0 0 0 0 0,-1-1 0 0 0,1 0 0 0 0,-1 0 0 0 0,0-1 0 0 0,13-13 0 0 0,0-2-153 0 0,35-36-377 0 0,-49 52 592 0 0,0 0 0 0 0,1 0 0 0 0,-1 0 0 0 0,1 1 0 0 0,0 0 0 0 0,1 0 0 0 0,7-3 0 0 0,-13 7 163 0 0,11 5 204 0 0,-8-1-175 0 0,-1-1-1 0 0,1 1 1 0 0,-1 0 0 0 0,0 0 0 0 0,0 1-1 0 0,0-1 1 0 0,-1 1 0 0 0,0 0 0 0 0,5 9 0 0 0,2 1 98 0 0,1 2 22 0 0,4 6 11 0 0,21 24 1 0 0,-30-40-294 0 0,0 0 0 0 0,1-1 0 0 0,0 0 0 0 0,0 0 0 0 0,1 0 0 0 0,0-1 0 0 0,11 6 0 0 0,3-2-5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6.344"/>
    </inkml:context>
    <inkml:brush xml:id="br0">
      <inkml:brushProperty name="width" value="0.05" units="cm"/>
      <inkml:brushProperty name="height" value="0.05" units="cm"/>
      <inkml:brushProperty name="color" value="#E71224"/>
    </inkml:brush>
  </inkml:definitions>
  <inkml:trace contextRef="#ctx0" brushRef="#br0">405 70 4607 0 0,'-1'-1'354'0'0,"0"-2"-546"0"0,-19-32 2776 0 0,19 33-2179 0 0,-1 0 0 0 0,0 0 0 0 0,1 0 0 0 0,-1 1 0 0 0,0-1 0 0 0,0 0 1 0 0,0 1-1 0 0,0-1 0 0 0,0 1 0 0 0,0 0 0 0 0,-1 0 0 0 0,1-1 0 0 0,-5 0 1 0 0,0 0 48 0 0,4 1-244 0 0,0 0 0 0 0,-1 0 0 0 0,1 0 0 0 0,-1 1 0 0 0,1-1 0 0 0,0 1 0 0 0,-1 0 0 0 0,1 0 0 0 0,-1 0 0 0 0,1 0 0 0 0,-1 1 0 0 0,1-1 0 0 0,0 1 0 0 0,-1 0 0 0 0,1 0 0 0 0,-6 3 0 0 0,-14 10 386 0 0,0 0 1 0 0,1 2 0 0 0,1 0 0 0 0,0 2 0 0 0,2 0-1 0 0,0 1 1 0 0,1 1 0 0 0,1 1 0 0 0,1 0 0 0 0,0 1 0 0 0,2 1-1 0 0,-21 45 1 0 0,32-59-498 0 0,0-1-1 0 0,0 1 1 0 0,1-1-1 0 0,0 1 1 0 0,1-1-1 0 0,0 1 1 0 0,0 0-1 0 0,1 0 1 0 0,0 0-1 0 0,0 0 1 0 0,1-1-1 0 0,1 1 1 0 0,4 16-1 0 0,-5-19-95 0 0,1 0-1 0 0,1 0 1 0 0,-1 0-1 0 0,1-1 0 0 0,0 0 1 0 0,1 1-1 0 0,-1-1 0 0 0,1 0 1 0 0,0 0-1 0 0,0-1 1 0 0,0 1-1 0 0,1-1 0 0 0,0 0 1 0 0,0 0-1 0 0,0-1 1 0 0,0 1-1 0 0,0-1 0 0 0,1 0 1 0 0,-1 0-1 0 0,10 2 0 0 0,-6-3-47 0 0,0 0 0 0 0,0 0-1 0 0,0-1 1 0 0,0 0-1 0 0,0-1 1 0 0,0 0-1 0 0,0-1 1 0 0,0 0-1 0 0,0 0 1 0 0,0-1 0 0 0,0 0-1 0 0,0 0 1 0 0,0-1-1 0 0,0 0 1 0 0,-1-1-1 0 0,9-4 1 0 0,-9 3-23 0 0,1 0 1 0 0,-1 0-1 0 0,0-1 1 0 0,0 0-1 0 0,-1 0 1 0 0,0-1-1 0 0,0 0 1 0 0,-1 0-1 0 0,0 0 0 0 0,0-1 1 0 0,0 0-1 0 0,-1-1 1 0 0,0 1-1 0 0,-1-1 1 0 0,4-10-1 0 0,-5 11 41 0 0,-2 0 0 0 0,1-1 1 0 0,-1 1-1 0 0,0-1 0 0 0,-1 1 0 0 0,0-1 0 0 0,-2-15 1 0 0,-14-60-18 0 0,11 65 54 0 0,-13-51-20 0 0,-4-13 1964 0 0,28 100-1531 0 0,-2-7-302 0 0,12 47 399 0 0,-6-21-160 0 0,1 0 0 0 0,23 51 0 0 0,-25-68-312 0 0,0-1 0 0 0,1-1 0 0 0,1 0 0 0 0,1 0 0 0 0,22 25 0 0 0,-27-36-73 0 0,-1 1-1 0 0,1-1 1 0 0,0 0-1 0 0,1-1 1 0 0,-1 0-1 0 0,1 0 1 0 0,0 0-1 0 0,0-1 1 0 0,12 4-1 0 0,-19-8-53 0 0,0 0-1 0 0,0 1 0 0 0,0-1 0 0 0,1 0 0 0 0,-1 0 0 0 0,0 0 0 0 0,0 0 0 0 0,0 0 0 0 0,0 0 0 0 0,0 0 1 0 0,0 0-1 0 0,0 0 0 0 0,0-1 0 0 0,1 1 0 0 0,-1 0 0 0 0,0-1 0 0 0,0 1 0 0 0,0-1 0 0 0,0 1 0 0 0,0-1 1 0 0,-1 1-1 0 0,1-1 0 0 0,0 0 0 0 0,0 0 0 0 0,0 1 0 0 0,0-2 0 0 0,1 1-734 0 0,-1-1-1 0 0,0 1 1 0 0,-1-1 0 0 0,1 0-1 0 0,0 1 1 0 0,0-1-1 0 0,-1 1 1 0 0,1-1 0 0 0,0-3-1 0 0,1-10-6933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6.696"/>
    </inkml:context>
    <inkml:brush xml:id="br0">
      <inkml:brushProperty name="width" value="0.05" units="cm"/>
      <inkml:brushProperty name="height" value="0.05" units="cm"/>
      <inkml:brushProperty name="color" value="#E71224"/>
    </inkml:brush>
  </inkml:definitions>
  <inkml:trace contextRef="#ctx0" brushRef="#br0">0 0 15199 0 0,'0'0'1172'0'0,"2"3"-582"0"0,7 9 175 0 0,-1 1 1 0 0,-1 0-1 0 0,0 0 1 0 0,-1 1-1 0 0,0-1 1 0 0,6 23 0 0 0,2 5-235 0 0,27 72 962 0 0,-4 1 0 0 0,30 169 0 0 0,-38-139-1322 0 0,7 42-2429 0 0,-34-173 1121 0 0,-1 1 1 0 0,-1-1-1 0 0,0 1 0 0 0,-3 22 0 0 0,-2-10-943 0 0</inkml:trace>
  <inkml:trace contextRef="#ctx0" brushRef="#br0" timeOffset="1">115 601 17503 0 0,'-4'-22'1560'0'0,"3"0"-1248"0"0,6 0-248 0 0,5-1-64 0 0,5-2 424 0 0,5-1 80 0 0,5 3 8 0 0,6 1 8 0 0,2 0-456 0 0,6 2-64 0 0,3 1-80 0 0,2 1-8488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8.139"/>
    </inkml:context>
    <inkml:brush xml:id="br0">
      <inkml:brushProperty name="width" value="0.05" units="cm"/>
      <inkml:brushProperty name="height" value="0.05" units="cm"/>
      <inkml:brushProperty name="color" value="#E71224"/>
    </inkml:brush>
  </inkml:definitions>
  <inkml:trace contextRef="#ctx0" brushRef="#br0">567 116 5063 0 0,'0'0'390'0'0,"1"-8"2748"0"0,-1 6-2802 0 0,0 1-1 0 0,0-1 0 0 0,-1 0 0 0 0,1 1 1 0 0,0-1-1 0 0,0 1 0 0 0,-1-1 1 0 0,1 1-1 0 0,-1-1 0 0 0,1 1 0 0 0,-1-1 1 0 0,0 1-1 0 0,0 0 0 0 0,1-1 1 0 0,-1 1-1 0 0,0 0 0 0 0,0 0 0 0 0,0 0 1 0 0,0 0-1 0 0,-1-1 0 0 0,-1 0 1 0 0,-6-5 701 0 0,0 0 1 0 0,-10-5 0 0 0,1 0 1011 0 0,12 8-1668 0 0,0 0 0 0 0,-1 0-1 0 0,1 0 1 0 0,-1 1 0 0 0,0 0 0 0 0,0 0 0 0 0,0 1 0 0 0,0-1-1 0 0,0 2 1 0 0,-14-3 0 0 0,11 3-192 0 0,0 0-1 0 0,-1 0 1 0 0,1 1-1 0 0,-1 1 1 0 0,1 0-1 0 0,0 0 1 0 0,0 1-1 0 0,-1 0 1 0 0,1 0-1 0 0,0 2 1 0 0,1-1-1 0 0,-12 6 1 0 0,7-1-108 0 0,-1 1-1 0 0,1 0 1 0 0,1 1 0 0 0,0 1 0 0 0,0 0-1 0 0,-20 22 1 0 0,17-13-42 0 0,0 0 1 0 0,1 2-1 0 0,1-1 1 0 0,1 2-1 0 0,1-1 0 0 0,1 2 1 0 0,1 0-1 0 0,1 0 1 0 0,-6 28-1 0 0,9-24 3 0 0,1 0 0 0 0,1 1-1 0 0,1 0 1 0 0,1 0 0 0 0,2 0 0 0 0,1 0-1 0 0,9 54 1 0 0,-6-66-62 0 0,0-1-1 0 0,1 0 1 0 0,0 0 0 0 0,2 0 0 0 0,0 0-1 0 0,0-1 1 0 0,2 0 0 0 0,0-1-1 0 0,0 0 1 0 0,1 0 0 0 0,1-1-1 0 0,17 16 1 0 0,-17-19-2 0 0,0-1 0 0 0,0 0 0 0 0,1-1 1 0 0,0 0-1 0 0,1-1 0 0 0,0 0 0 0 0,0-1 0 0 0,0 0 0 0 0,1-1 0 0 0,0-1 1 0 0,0 0-1 0 0,0-1 0 0 0,0-1 0 0 0,26 2 0 0 0,-24-4-84 0 0,1 0-1 0 0,0-1 1 0 0,26-6 0 0 0,-35 5-11 0 0,1 0 1 0 0,-1-1-1 0 0,1 0 1 0 0,-1 0-1 0 0,0-1 1 0 0,0 0 0 0 0,0 0-1 0 0,10-9 1 0 0,-16 12 43 0 0,0-1 0 0 0,0 0 1 0 0,0 0-1 0 0,0-1 1 0 0,0 1-1 0 0,0 0 0 0 0,-1-1 1 0 0,1 1-1 0 0,-1-1 0 0 0,0 1 1 0 0,1-1-1 0 0,-1 1 1 0 0,0-1-1 0 0,-1 0 0 0 0,1 0 1 0 0,0-4-1 0 0,0 3 6 0 0,-1-1 0 0 0,0 0 0 0 0,-1 1 0 0 0,1-1 0 0 0,-1 0 0 0 0,0 1 0 0 0,0-1 0 0 0,0 1 0 0 0,-3-7 0 0 0,-2 0 22 0 0,0-1 0 0 0,0 1-1 0 0,-1 0 1 0 0,0 1-1 0 0,-1 0 1 0 0,-15-15-1 0 0,-141-130 38 0 0,163 154 39 0 0,0 0 0 0 0,0 1 0 0 0,0-1 0 0 0,0 0 0 0 0,1 0 0 0 0,-1 0 0 0 0,0 0 0 0 0,0 0 0 0 0,1 0 0 0 0,-1 0 0 0 0,0 0 0 0 0,1 0 0 0 0,-1-1 0 0 0,1 1 0 0 0,0 0 0 0 0,-1 0 0 0 0,1 0 0 0 0,0-1 1 0 0,0 1-1 0 0,-1-2 0 0 0,2 2-4 0 0,-1 0 1 0 0,0 0-1 0 0,1 0 1 0 0,-1 0-1 0 0,1 0 1 0 0,-1 0-1 0 0,1 0 1 0 0,-1 1-1 0 0,1-1 1 0 0,0 0-1 0 0,0 0 1 0 0,-1 0-1 0 0,1 1 1 0 0,0-1-1 0 0,0 0 1 0 0,0 1-1 0 0,0-1 1 0 0,1 0 0 0 0,5-3 77 0 0,0 1 1 0 0,0 0-1 0 0,0 1 1 0 0,15-4 0 0 0,149-22 730 0 0,-38 9-2220 0 0,-46-2-5363 0 0,-57 12-1493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8.543"/>
    </inkml:context>
    <inkml:brush xml:id="br0">
      <inkml:brushProperty name="width" value="0.05" units="cm"/>
      <inkml:brushProperty name="height" value="0.05" units="cm"/>
      <inkml:brushProperty name="color" value="#E71224"/>
    </inkml:brush>
  </inkml:definitions>
  <inkml:trace contextRef="#ctx0" brushRef="#br0">567 26 1839 0 0,'0'0'83'0'0,"-7"-4"10"0"0,1 1 841 0 0,1 0-1 0 0,-1 0 0 0 0,0 1 1 0 0,0-1-1 0 0,0 1 0 0 0,0 1 1 0 0,-1-1-1 0 0,1 1 0 0 0,0 0 1 0 0,0 0-1 0 0,-1 1 0 0 0,-11 1 1 0 0,0 1-78 0 0,2 0 1 0 0,-1 2 0 0 0,0 0 0 0 0,1 0 0 0 0,-1 2 0 0 0,1 0 0 0 0,1 1 0 0 0,-1 1 0 0 0,1 0-1 0 0,1 1 1 0 0,-20 15 0 0 0,9-4-291 0 0,0 2-1 0 0,2 1 1 0 0,1 0-1 0 0,0 2 1 0 0,-19 30-1 0 0,27-34-388 0 0,1 0-1 0 0,1 1 1 0 0,1 1-1 0 0,1 0 1 0 0,1 0-1 0 0,-8 30 1 0 0,13-37-144 0 0,1 1 0 0 0,0 0 1 0 0,1 1-1 0 0,1-1 1 0 0,0 0-1 0 0,2 1 0 0 0,0-1 1 0 0,0 0-1 0 0,9 31 1 0 0,-7-38-41 0 0,0 0-1 0 0,1 0 1 0 0,0 0 0 0 0,1-1 0 0 0,0 0 0 0 0,0 0 0 0 0,1 0 0 0 0,0-1 0 0 0,1 0-1 0 0,0 0 1 0 0,0 0 0 0 0,1-1 0 0 0,13 10 0 0 0,-11-10-160 0 0,1 0-1 0 0,-1-1 1 0 0,1-1 0 0 0,0 0 0 0 0,1-1-1 0 0,-1 0 1 0 0,1 0 0 0 0,0-1 0 0 0,0-1 0 0 0,0 0-1 0 0,17 0 1 0 0,-10-1-733 0 0,1-2-1 0 0,27-4 1 0 0,-3-3-623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9.233"/>
    </inkml:context>
    <inkml:brush xml:id="br0">
      <inkml:brushProperty name="width" value="0.05" units="cm"/>
      <inkml:brushProperty name="height" value="0.05" units="cm"/>
      <inkml:brushProperty name="color" value="#E71224"/>
    </inkml:brush>
  </inkml:definitions>
  <inkml:trace contextRef="#ctx0" brushRef="#br0">548 52 919 0 0,'1'-3'597'0'0,"-1"0"0"0"0,1 1 0 0 0,-1-1 0 0 0,0 0 0 0 0,0 0 0 0 0,0 1 0 0 0,-1-1 0 0 0,0-5 0 0 0,0 7-261 0 0,1 0-1 0 0,0 0 1 0 0,-1 0 0 0 0,0 0-1 0 0,1 0 1 0 0,-1 0 0 0 0,1 0-1 0 0,-1 0 1 0 0,0 0 0 0 0,0 0 0 0 0,0 0-1 0 0,0 0 1 0 0,0 1 0 0 0,0-1-1 0 0,0 0 1 0 0,0 1 0 0 0,0-1-1 0 0,0 0 1 0 0,0 1 0 0 0,0-1-1 0 0,0 1 1 0 0,-3-1 0 0 0,-1 0 1176 0 0,-1 0 1 0 0,0 0-1 0 0,1 1 0 0 0,-11 0 1 0 0,-3 2-508 0 0,-21 5 0 0 0,25-4-139 0 0,-3 1-565 0 0,0 1 0 0 0,1 0-1 0 0,0 2 1 0 0,0 0 0 0 0,1 1 0 0 0,0 0 0 0 0,0 2-1 0 0,1-1 1 0 0,0 2 0 0 0,1 0 0 0 0,-16 16-1 0 0,-27 23-175 0 0,40-37-85 0 0,1 1-1 0 0,1 0 1 0 0,0 1 0 0 0,1 0-1 0 0,-20 29 1 0 0,28-34-97 0 0,1 0 0 0 0,-1 0 0 0 0,2 1 0 0 0,-8 21-1 0 0,11-29 41 0 0,1 0-1 0 0,-1 0 0 0 0,0-1 0 0 0,1 1 0 0 0,0 0 0 0 0,-1 0 1 0 0,1 0-1 0 0,1 0 0 0 0,-1 0 0 0 0,0 0 0 0 0,1 0 1 0 0,-1 0-1 0 0,1 0 0 0 0,0 0 0 0 0,0 0 0 0 0,0 0 0 0 0,0-1 1 0 0,0 1-1 0 0,1 0 0 0 0,-1-1 0 0 0,1 1 0 0 0,0-1 1 0 0,4 5-1 0 0,-1-3-87 0 0,1 0 0 0 0,-1 0 1 0 0,1-1-1 0 0,0 0 0 0 0,0 0 1 0 0,0 0-1 0 0,0-1 0 0 0,9 3 0 0 0,8 0-360 0 0,25 3-1 0 0,-7-2-27 0 0,-3 1-23 0 0,25 5-775 0 0,96 30 0 0 0,-140-36 1306 0 0,0 2 0 0 0,-1 0 0 0 0,0 1 0 0 0,0 1 0 0 0,-1 0 0 0 0,-1 2 0 0 0,1 0 0 0 0,-2 0 0 0 0,19 20 0 0 0,-28-25 147 0 0,0 0-1 0 0,-1 1 1 0 0,0 0 0 0 0,0-1-1 0 0,-1 2 1 0 0,0-1-1 0 0,0 0 1 0 0,-1 1 0 0 0,0 0-1 0 0,0-1 1 0 0,-1 1-1 0 0,0 0 1 0 0,-1 1 0 0 0,0-1-1 0 0,0 0 1 0 0,-1 0-1 0 0,-1 0 1 0 0,1 0 0 0 0,-1 1-1 0 0,-1-1 1 0 0,0 0-1 0 0,0 0 1 0 0,0-1-1 0 0,-1 1 1 0 0,-1 0 0 0 0,0-1-1 0 0,0 0 1 0 0,0 0-1 0 0,-10 13 1 0 0,4-9 19 0 0,0-1-1 0 0,-2 0 0 0 0,1 0 1 0 0,-1-1-1 0 0,0 0 1 0 0,-1-2-1 0 0,-1 1 1 0 0,-24 11-1 0 0,12-9-40 0 0,1-2-1 0 0,-2-1 0 0 0,1-1 1 0 0,-34 5-1 0 0,58-12-141 0 0,-17 3 29 0 0,0-1 0 0 0,-23 1 0 0 0,36-3-39 0 0,1-1 1 0 0,-1 1-1 0 0,1-1 1 0 0,0 0-1 0 0,-1 0 1 0 0,1 0-1 0 0,0-1 1 0 0,0 0 0 0 0,0 0-1 0 0,0-1 1 0 0,0 1-1 0 0,-7-6 1 0 0,10 7-89 0 0,1 0 1 0 0,0 0-1 0 0,-1-1 0 0 0,1 1 1 0 0,0-1-1 0 0,0 1 1 0 0,0-1-1 0 0,0 1 0 0 0,0-1 1 0 0,0 1-1 0 0,1-1 1 0 0,-1 0-1 0 0,0 1 1 0 0,1-1-1 0 0,0 0 0 0 0,-1-3 1 0 0,0 0-1220 0 0,1 0 0 0 0,1 0 0 0 0,-1 1 0 0 0,1-1 0 0 0,1-7 0 0 0,5-17-7249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9.601"/>
    </inkml:context>
    <inkml:brush xml:id="br0">
      <inkml:brushProperty name="width" value="0.05" units="cm"/>
      <inkml:brushProperty name="height" value="0.05" units="cm"/>
      <inkml:brushProperty name="color" value="#E71224"/>
    </inkml:brush>
  </inkml:definitions>
  <inkml:trace contextRef="#ctx0" brushRef="#br0">1 1 14279 0 0,'0'0'1103'0'0,"1"2"-720"0"0,6 6 477 0 0,-1 1 0 0 0,0 0 0 0 0,-1 1 0 0 0,0-1 1 0 0,0 1-1 0 0,-1 0 0 0 0,0 0 0 0 0,-1 1 0 0 0,2 11 0 0 0,2 17-94 0 0,3 45-1 0 0,-8-58-378 0 0,8 126 432 0 0,4 37 748 0 0,-9-146-1287 0 0,3-1 1 0 0,17 58-1 0 0,-22-88-304 0 0,2 0 0 0 0,0 0 0 0 0,0-1-1 0 0,1 0 1 0 0,1 0 0 0 0,0 0 0 0 0,0-1 0 0 0,1 1-1 0 0,0-2 1 0 0,18 17 0 0 0,-20-21-1 0 0,0-1 1 0 0,0 1-1 0 0,1-1 0 0 0,0 0 1 0 0,-1-1-1 0 0,1 0 0 0 0,1 0 0 0 0,-1 0 1 0 0,0-1-1 0 0,1 0 0 0 0,-1 0 1 0 0,1-1-1 0 0,0 0 0 0 0,-1-1 1 0 0,1 1-1 0 0,0-1 0 0 0,-1-1 0 0 0,1 0 1 0 0,9-2-1 0 0,-1 0-608 0 0,0-1 0 0 0,0-1-1 0 0,0 0 1 0 0,-1-1 0 0 0,0-1 0 0 0,0-1 0 0 0,-1 0 0 0 0,0-1-1 0 0,21-16 1 0 0,-12 2-1035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29.955"/>
    </inkml:context>
    <inkml:brush xml:id="br0">
      <inkml:brushProperty name="width" value="0.05" units="cm"/>
      <inkml:brushProperty name="height" value="0.05" units="cm"/>
      <inkml:brushProperty name="color" value="#E71224"/>
    </inkml:brush>
  </inkml:definitions>
  <inkml:trace contextRef="#ctx0" brushRef="#br0">53 291 13823 0 0,'-3'-5'290'0'0,"0"-1"-1"0"0,1 1 1 0 0,0-1 0 0 0,0 1-1 0 0,0-1 1 0 0,1 0-1 0 0,0 0 1 0 0,0 0 0 0 0,0 0-1 0 0,1 0 1 0 0,-1 0-1 0 0,2 0 1 0 0,-1 0-1 0 0,1 0 1 0 0,1-7 0 0 0,0 6 244 0 0,0 0 0 0 0,1 0 0 0 0,0 0 0 0 0,0 0 0 0 0,0 0 0 0 0,1 1 0 0 0,0-1 0 0 0,0 1 0 0 0,1 0 0 0 0,7-7 0 0 0,-5 6-309 0 0,0 1-1 0 0,1 0 1 0 0,0 1-1 0 0,0-1 1 0 0,0 2-1 0 0,1-1 1 0 0,15-5-1 0 0,20-6 180 0 0,67-15 0 0 0,-83 26-1279 0 0,0 0-1 0 0,0 2 0 0 0,49 1 0 0 0,-58 4-725 0 0</inkml:trace>
  <inkml:trace contextRef="#ctx0" brushRef="#br0" timeOffset="1">1 656 17047 0 0,'0'0'1880'0'0,"13"2"-1880"0"0,6-1 1072 0 0,4-1 208 0 0,4 0 32 0 0,5-1 16 0 0,5-3-880 0 0,2-2-168 0 0,3-4-40 0 0,3-2-8 0 0,2-3-168 0 0,4 1-64 0 0,-1 2 0 0 0,1-1-6688 0 0,-4-2-1376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0.442"/>
    </inkml:context>
    <inkml:brush xml:id="br0">
      <inkml:brushProperty name="width" value="0.05" units="cm"/>
      <inkml:brushProperty name="height" value="0.05" units="cm"/>
      <inkml:brushProperty name="color" value="#E71224"/>
    </inkml:brush>
  </inkml:definitions>
  <inkml:trace contextRef="#ctx0" brushRef="#br0">15 457 15983 0 0,'-15'-7'1446'0'0,"29"-1"-550"0"0,-9 5-636 0 0,0 0 0 0 0,0 1 0 0 0,1 0 0 0 0,6-3 0 0 0,46-11 1082 0 0,95-14-1 0 0,816-53 2374 0 0,-416 41-2395 0 0,669-62 395 0 0,-908 74-1551 0 0,134-12 8 0 0,-422 40-164 0 0,42-3 50 0 0,0-3-1 0 0,78-19 1 0 0,-136 24-44 0 0,-7 3-9 0 0,1-1 0 0 0,-1 0-1 0 0,1-1 1 0 0,-1 1 0 0 0,0-1 0 0 0,1 1-1 0 0,4-4 1 0 0,-7 4-101 0 0,-2-1-4 0 0,-2 0-200 0 0,0 0-1 0 0,-1 0 1 0 0,1 0-1 0 0,0 1 1 0 0,-5-3-1 0 0,-10-1-1608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0.912"/>
    </inkml:context>
    <inkml:brush xml:id="br0">
      <inkml:brushProperty name="width" value="0.05" units="cm"/>
      <inkml:brushProperty name="height" value="0.05" units="cm"/>
      <inkml:brushProperty name="color" value="#E71224"/>
    </inkml:brush>
  </inkml:definitions>
  <inkml:trace contextRef="#ctx0" brushRef="#br0">0 24 8287 0 0,'2'-2'82'0'0,"-1"0"0"0"0,1 0 0 0 0,0 0-1 0 0,0 0 1 0 0,0 0 0 0 0,0 1 0 0 0,0-1 0 0 0,0 1-1 0 0,1-1 1 0 0,3-1 0 0 0,9 0 7958 0 0,-14 3-7764 0 0,0 1 0 0 0,0-1 1 0 0,0 0-1 0 0,0 1 0 0 0,0-1 0 0 0,0 0 0 0 0,0 1 0 0 0,0-1 0 0 0,0 1 0 0 0,-1 0 0 0 0,1-1 1 0 0,0 1-1 0 0,0 0 0 0 0,0-1 0 0 0,-1 1 0 0 0,1 0 0 0 0,0 0 0 0 0,-1 0 0 0 0,1 0 0 0 0,0 0 1 0 0,-1 0-1 0 0,1 0 0 0 0,0 1 0 0 0,7 26 1573 0 0,-4 16-651 0 0,-2 0 0 0 0,-5 68 0 0 0,0-49-916 0 0,0 267 165 0 0,-4-172-3999 0 0,2-102-6043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1.260"/>
    </inkml:context>
    <inkml:brush xml:id="br0">
      <inkml:brushProperty name="width" value="0.05" units="cm"/>
      <inkml:brushProperty name="height" value="0.05" units="cm"/>
      <inkml:brushProperty name="color" value="#E71224"/>
    </inkml:brush>
  </inkml:definitions>
  <inkml:trace contextRef="#ctx0" brushRef="#br0">9 3 21655 0 0,'0'0'8856'0'0,"-8"-2"-10168"0"0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3.178"/>
    </inkml:context>
    <inkml:brush xml:id="br0">
      <inkml:brushProperty name="width" value="0.05" units="cm"/>
      <inkml:brushProperty name="height" value="0.05" units="cm"/>
      <inkml:brushProperty name="color" value="#E71224"/>
    </inkml:brush>
  </inkml:definitions>
  <inkml:trace contextRef="#ctx0" brushRef="#br0">5 63 6911 0 0,'0'0'11132'0'0,"-3"9"-9456"0"0,2-4-1366 0 0,1 1-1 0 0,-1 0 0 0 0,2-1 1 0 0,-1 1-1 0 0,0 0 1 0 0,1-1-1 0 0,0 1 1 0 0,1-1-1 0 0,-1 1 0 0 0,5 8 1 0 0,2 16 294 0 0,71 455 2619 0 0,-32-43-2342 0 0,-35-355-509 0 0,-12-86-189 0 0,-1-4-160 0 0,1 0 1 0 0,-1-1-1 0 0,0 1 0 0 0,0 0 1 0 0,0-1-1 0 0,-1 1 1 0 0,1 0-1 0 0,-3-3 1 0 0,-1-6 15 0 0,-15-36 12 0 0,3-1-1 0 0,2-1 1 0 0,-11-64-1 0 0,16 48-172 0 0,3 0 0 0 0,1-74-1 0 0,8-356-896 0 0,-4 465 1245 0 0,2 30 334 0 0,1 3-447 0 0,34 265 598 0 0,-25-169-430 0 0,11 202 431 0 0,-19-189-480 0 0,24-515-1435 0 0,-13 256 1113 0 0,8-160 191 0 0,-30 399 1235 0 0,-25 381-1049 0 0,29-389-244 0 0,-7 63 35 0 0,12-144-249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2:33.993"/>
    </inkml:context>
    <inkml:brush xml:id="br0">
      <inkml:brushProperty name="width" value="0.05" units="cm"/>
      <inkml:brushProperty name="height" value="0.05" units="cm"/>
      <inkml:brushProperty name="color" value="#E71224"/>
    </inkml:brush>
  </inkml:definitions>
  <inkml:trace contextRef="#ctx0" brushRef="#br0">371 1 919 0 0,'-2'0'67'0'0,"-7"1"1431"0"0,-63 10 8547 0 0,62-11-8524 0 0,0 0 0 0 0,0 0-1 0 0,0 0 1 0 0,-14-4 0 0 0,23 4-529 0 0,-11 2 2082 0 0,7 1-2770 0 0,0 1-1 0 0,-1-1 0 0 0,1 1 1 0 0,1 0-1 0 0,-1 0 0 0 0,0 0 1 0 0,1 1-1 0 0,0-1 1 0 0,0 1-1 0 0,0 0 0 0 0,1 1 1 0 0,-3 5-1 0 0,1-3-303 0 0,5-7 0 0 0,0-1 0 0 0,0 0 0 0 0,0 1 0 0 0,0-1 0 0 0,0 0 0 0 0,0 1 0 0 0,0-1 0 0 0,0 0 0 0 0,0 1 0 0 0,0-1 0 0 0,0 0 0 0 0,0 0 0 0 0,0 1 0 0 0,0-1 0 0 0,0 0 0 0 0,0 1 0 0 0,0-1 0 0 0,0 0 0 0 0,1 1 0 0 0,-1-1 0 0 0,0 0 0 0 0,0 0 0 0 0,0 1 0 0 0,2 0 6 0 0,-1 0-1 0 0,1 0 1 0 0,-1-1-1 0 0,1 1 1 0 0,-1 0-1 0 0,1-1 1 0 0,-1 1-1 0 0,1-1 1 0 0,0 1 0 0 0,-1-1-1 0 0,1 0 1 0 0,0 0-1 0 0,-1 0 1 0 0,1 0-1 0 0,0 0 1 0 0,-1 0-1 0 0,1 0 1 0 0,2-1-1 0 0,0 0-162 0 0,0 0-1 0 0,-1 0 1 0 0,1 0 0 0 0,0 0-1 0 0,-1-1 1 0 0,0 1-1 0 0,1-1 1 0 0,3-2-1 0 0,-2-1-262 0 0,-4 5 420 0 0,-1-1-1 0 0,1 1 0 0 0,0-1 1 0 0,-1 0-1 0 0,1 1 1 0 0,-1-1-1 0 0,1 1 1 0 0,0-1-1 0 0,-1 0 1 0 0,0 0-1 0 0,1 1 0 0 0,-1-1 1 0 0,1 0-1 0 0,-1 0 1 0 0,0 1-1 0 0,0-1 1 0 0,1 0-1 0 0,-1 0 0 0 0,0 0 1 0 0,0 0-1 0 0,0 1 1 0 0,0-1-1 0 0,0 0 1 0 0,0 0-1 0 0,0 0 1 0 0,0-1-1 0 0,-1 0 12 0 0,1 0 6 0 0,0 1 0 0 0,0-1 0 0 0,0 1 0 0 0,-1-1 0 0 0,1 1 0 0 0,-1-1 0 0 0,1 1 1 0 0,-1-1-1 0 0,0 1 0 0 0,1-1 0 0 0,-1 1 0 0 0,0 0 0 0 0,0-1 0 0 0,0 1 0 0 0,0 0 0 0 0,0 0 0 0 0,0 0 0 0 0,0 0 0 0 0,0 0 0 0 0,-1 0 0 0 0,1 0 0 0 0,0 0 0 0 0,-1 0 0 0 0,1 1 0 0 0,-1-1 1 0 0,1 0-1 0 0,-1 1 0 0 0,1-1 0 0 0,-3 0 0 0 0,-1 1 89 0 0,0-1 1 0 0,1 1-1 0 0,-1 0 1 0 0,0 0-1 0 0,0 0 1 0 0,-8 2-1 0 0,1 2 170 0 0,0 0-1 0 0,0 0 0 0 0,1 1 0 0 0,-1 0 1 0 0,1 1-1 0 0,-12 8 0 0 0,18-11-153 0 0,-10 10 360 0 0,14-12-603 0 0,4 0 19 0 0,1 0-1 0 0,-1 0 1 0 0,1-1 0 0 0,0 1 0 0 0,-1-1 0 0 0,1 0 0 0 0,-1 0-1 0 0,1-1 1 0 0,0 1 0 0 0,-1-1 0 0 0,1 1 0 0 0,-1-1 0 0 0,1 0-1 0 0,-1 0 1 0 0,5-2 0 0 0,-7 2-237 0 0,-5-7-549 0 0,-2 5 1024 0 0,0 0 0 0 0,0 0 0 0 0,-1 0 0 0 0,1 1 0 0 0,0 0-1 0 0,-1 0 1 0 0,1 1 0 0 0,-10-1 0 0 0,-19-6-981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8.148"/>
    </inkml:context>
    <inkml:brush xml:id="br0">
      <inkml:brushProperty name="width" value="0.05" units="cm"/>
      <inkml:brushProperty name="height" value="0.05" units="cm"/>
      <inkml:brushProperty name="color" value="#E71224"/>
    </inkml:brush>
  </inkml:definitions>
  <inkml:trace contextRef="#ctx0" brushRef="#br0">256 0 919 0 0,'-1'1'15696'0'0,"-23"25"-12757"0"0,-37 51-1 0 0,-14 37-1751 0 0,20-29-1267 0 0,29-47-2129 0 0,13-22 842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8.494"/>
    </inkml:context>
    <inkml:brush xml:id="br0">
      <inkml:brushProperty name="width" value="0.05" units="cm"/>
      <inkml:brushProperty name="height" value="0.05" units="cm"/>
      <inkml:brushProperty name="color" value="#E71224"/>
    </inkml:brush>
  </inkml:definitions>
  <inkml:trace contextRef="#ctx0" brushRef="#br0">916 1 13215 0 0,'-2'1'604'0'0,"-98"91"1115"0"0,6-7 824 0 0,-171 216 1559 0 0,-33 25-3422 0 0,200-234-1996 0 0,60-58-4768 0 0,18-15-572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8.839"/>
    </inkml:context>
    <inkml:brush xml:id="br0">
      <inkml:brushProperty name="width" value="0.05" units="cm"/>
      <inkml:brushProperty name="height" value="0.05" units="cm"/>
      <inkml:brushProperty name="color" value="#E71224"/>
    </inkml:brush>
  </inkml:definitions>
  <inkml:trace contextRef="#ctx0" brushRef="#br0">1155 1 5527 0 0,'-1'0'423'0'0,"-26"22"2333"0"0,1 0 0 0 0,-36 40 0 0 0,18-9-1583 0 0,-122 163 1650 0 0,-99 124-370 0 0,-178 147-3118 0 0,386-433-1070 0 0,18-21-3437 0 0,15-13-484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9.208"/>
    </inkml:context>
    <inkml:brush xml:id="br0">
      <inkml:brushProperty name="width" value="0.05" units="cm"/>
      <inkml:brushProperty name="height" value="0.05" units="cm"/>
      <inkml:brushProperty name="color" value="#E71224"/>
    </inkml:brush>
  </inkml:definitions>
  <inkml:trace contextRef="#ctx0" brushRef="#br0">288 0 1375 0 0,'-33'57'819'0'0,"-58"101"17916"0"0,50-92-17524 0 0,-26 47 621 0 0,27-45-2634 0 0,31-52-1189 0 0,2-3-5685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9.592"/>
    </inkml:context>
    <inkml:brush xml:id="br0">
      <inkml:brushProperty name="width" value="0.05" units="cm"/>
      <inkml:brushProperty name="height" value="0.05" units="cm"/>
      <inkml:brushProperty name="color" value="#E71224"/>
    </inkml:brush>
  </inkml:definitions>
  <inkml:trace contextRef="#ctx0" brushRef="#br0">0 0 10591 0 0,'1'1'819'0'0,"13"21"266"0"0,2 0 0 0 0,0-2 1 0 0,27 27-1 0 0,64 52 2002 0 0,-78-74-2791 0 0,52 46 290 0 0,93 84-253 0 0,-63-45-7260 0 0,-82-80 1256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19.928"/>
    </inkml:context>
    <inkml:brush xml:id="br0">
      <inkml:brushProperty name="width" value="0.05" units="cm"/>
      <inkml:brushProperty name="height" value="0.05" units="cm"/>
      <inkml:brushProperty name="color" value="#E71224"/>
    </inkml:brush>
  </inkml:definitions>
  <inkml:trace contextRef="#ctx0" brushRef="#br0">1 1 5063 0 0,'1'0'390'0'0,"35"13"188"0"0,-13-4 3196 0 0,37 20-1 0 0,11 15-1833 0 0,-3 2 0 0 0,75 66 0 0 0,111 126-1523 0 0,-121-95-603 0 0,-68-72-1704 0 0,-33-36-4514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0.280"/>
    </inkml:context>
    <inkml:brush xml:id="br0">
      <inkml:brushProperty name="width" value="0.05" units="cm"/>
      <inkml:brushProperty name="height" value="0.05" units="cm"/>
      <inkml:brushProperty name="color" value="#E71224"/>
    </inkml:brush>
  </inkml:definitions>
  <inkml:trace contextRef="#ctx0" brushRef="#br0">1 0 6447 0 0,'91'30'1125'0'0,"113"62"7733"0"0,-131-54-8067 0 0,-1 4 0 0 0,-2 2 0 0 0,-2 4 0 0 0,62 57 0 0 0,-62-43-1439 0 0,96 114 0 0 0,-140-148-1284 0 0,-2-3-4370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0.677"/>
    </inkml:context>
    <inkml:brush xml:id="br0">
      <inkml:brushProperty name="width" value="0.05" units="cm"/>
      <inkml:brushProperty name="height" value="0.05" units="cm"/>
      <inkml:brushProperty name="color" value="#E71224"/>
    </inkml:brush>
  </inkml:definitions>
  <inkml:trace contextRef="#ctx0" brushRef="#br0">0 1 8751 0 0,'10'7'776'0'0,"7"3"-616"0"0,7 2-160 0 0,6 3 0 0 0,7 0 1824 0 0,5 2 344 0 0,2 1 64 0 0,0 1 8 0 0,1-1-1688 0 0,0-1-336 0 0,3 0-72 0 0,-3 0-16 0 0,-1-1-920 0 0,0 1-184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1.976"/>
    </inkml:context>
    <inkml:brush xml:id="br0">
      <inkml:brushProperty name="width" value="0.05" units="cm"/>
      <inkml:brushProperty name="height" value="0.05" units="cm"/>
      <inkml:brushProperty name="color" value="#E71224"/>
    </inkml:brush>
  </inkml:definitions>
  <inkml:trace contextRef="#ctx0" brushRef="#br0">9 852 11519 0 0,'0'0'887'0'0,"-2"0"-583"0"0,-5-2 3003 0 0,18 7-3399 0 0,6-1 65 0 0,-1 0 1 0 0,1-1-1 0 0,0-1 0 0 0,0-1 1 0 0,18-1-1 0 0,2 2 216 0 0,182-5 1382 0 0,-1-16-407 0 0,-123 10-946 0 0,152-23 86 0 0,-83 9-230 0 0,74-7-41 0 0,489-55 155 0 0,-49 18-105 0 0,248-22-49 0 0,444-42-27 0 0,-990 94 40 0 0,142-16-36 0 0,298-28-12 0 0,-816 81 1 0 0,979-86 0 0 0,158-7 0 0 0,-830 73 0 0 0,-53 11 30 0 0,-86 6 4 0 0,204 3-211 0 0,-246 13-526 0 0,-129-13 458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4.033"/>
    </inkml:context>
    <inkml:brush xml:id="br0">
      <inkml:brushProperty name="width" value="0.05" units="cm"/>
      <inkml:brushProperty name="height" value="0.05" units="cm"/>
      <inkml:brushProperty name="color" value="#E71224"/>
    </inkml:brush>
  </inkml:definitions>
  <inkml:trace contextRef="#ctx0" brushRef="#br0">65 1 7831 0 0,'0'0'706'0'0,"1"1"-238"0"0,8 8 1932 0 0,1-1 1 0 0,0 0 0 0 0,17 10-1 0 0,-10-9-788 0 0,31 13 0 0 0,92 22-1691 0 0,-115-37 690 0 0,82 15-478 0 0,-37-9-42 0 0,-18-4-40 0 0,-33-6-26 0 0,0 0 1 0 0,0 2-1 0 0,20 6 0 0 0,-37-10 451 0 0,-2 0-433 0 0,-1 0 0 0 0,1 0 0 0 0,-1 0 0 0 0,1-1 0 0 0,-1 1 0 0 0,1 0 1 0 0,-1 0-1 0 0,1 0 0 0 0,-1-1 0 0 0,0 1 0 0 0,1 0 0 0 0,-1-1 0 0 0,0 1 0 0 0,0-1 0 0 0,-1 2 0 0 0,-13 7 429 0 0,-92 41 910 0 0,-2 1-982 0 0,8-1-262 0 0,48-25-112 0 0,-56 36 0 0 0,-58 43 632 0 0,166-104-553 0 0,-4 3 939 0 0,17-11-1038 0 0,0-1-1 0 0,-1-1 1 0 0,0 0 0 0 0,0 0-1 0 0,-1-1 1 0 0,0 0 0 0 0,-1-1-1 0 0,0 0 1 0 0,-1 0-1 0 0,11-23 1 0 0,-8 11-48 0 0,0-1-1 0 0,-2 0 1 0 0,-1 0 0 0 0,-1-1-1 0 0,5-29 1 0 0,-12 53 41 0 0,1-5 0 0 0,0 0 0 0 0,0 0 0 0 0,0 0 0 0 0,-1 0 0 0 0,0-1 0 0 0,-1 1 0 0 0,1 0 0 0 0,-2 0 0 0 0,1 0 0 0 0,-5-13 0 0 0,6 17 1 0 0,-1 1 0 0 0,1 0 0 0 0,-1 0 0 0 0,0 1 0 0 0,0-1 0 0 0,0 0 0 0 0,0 0 0 0 0,0 1 0 0 0,0-1 0 0 0,0 1 0 0 0,-1-1 0 0 0,1 1 0 0 0,-3-3 0 0 0,-1-1 0 0 0,-9-3 3 0 0,22 11-17 0 0,48 10-216 0 0,97 9-1 0 0,-3-2-118 0 0,-37 8 353 0 0,-114-27 8 0 0,1 0 0 0 0,0-1 1 0 0,-1 1-1 0 0,1 0 0 0 0,0-1 0 0 0,-1 1 1 0 0,1 0-1 0 0,-1-1 0 0 0,1 1 1 0 0,-1-1-1 0 0,1 1 0 0 0,-1-1 0 0 0,-1 1 1 0 0,-3 3 40 0 0,-1-1-1 0 0,0 0 1 0 0,0 0 0 0 0,-1-1 0 0 0,1 0 0 0 0,-8 2 0 0 0,-43 6 210 0 0,27-5-155 0 0,-34 5 138 0 0,-56 11 97 0 0,147-12-463 0 0,3-5-17 0 0,1-2-1 0 0,0-1 0 0 0,0-1 0 0 0,40-6 1 0 0,-9 2-160 0 0,-29 1 197 0 0,-19 1 66 0 0,0 1 0 0 0,0 0 0 0 0,-1 1 1 0 0,24 3-1 0 0,-35-3 171 0 0,-4 2-100 0 0,1 0 0 0 0,-1-1 0 0 0,1 1 0 0 0,-1 0 0 0 0,1-1 0 0 0,-1 0 1 0 0,0 1-1 0 0,0-1 0 0 0,-3 2 0 0 0,4-3-15 0 0,-15 9 142 0 0,0-2-1 0 0,0 0 1 0 0,-26 7-1 0 0,-55 10 184 0 0,68-18-253 0 0,9-1-35 0 0,3-1 9 0 0,0 0 0 0 0,0-2 1 0 0,0 0-1 0 0,-19 0 0 0 0,35-2-27 0 0,13-2-170 0 0,44-11-356 0 0,-1-3 0 0 0,76-33 0 0 0,-74 26 188 0 0,-3 0 94 0 0,-52 23 306 0 0,-11 1-12 0 0,1 0-1 0 0,-1 0 1 0 0,1 1-1 0 0,-14 5 1 0 0,5-2 20 0 0,-46 14 110 0 0,-25 7-27 0 0,-51 3 101 0 0,46-10-237 0 0,90-19-58 0 0,-12 6 0 0 0,15-6-5 0 0,0 0 1 0 0,0 0-1 0 0,0 0 0 0 0,0 0 0 0 0,0 0 0 0 0,0 0 1 0 0,0 0-1 0 0,0 0 0 0 0,0 0 0 0 0,1 0 1 0 0,-1 0-1 0 0,0 0 0 0 0,0 0 0 0 0,0 0 0 0 0,0 0 1 0 0,0 0-1 0 0,0 1 0 0 0,0-1 0 0 0,0 0 1 0 0,0 0-1 0 0,0 0 0 0 0,0 0 0 0 0,0 0 0 0 0,1 0 1 0 0,-1 0-1 0 0,0 0 0 0 0,0 0 0 0 0,0 0 1 0 0,0 0-1 0 0,0 1 0 0 0,0-1 0 0 0,0 0 0 0 0,0 0 1 0 0,0 0-1 0 0,0 0 0 0 0,0 0 0 0 0,0 0 1 0 0,0 0-1 0 0,0 0 0 0 0,0 1 0 0 0,0-1 0 0 0,0 0 1 0 0,0 0-1 0 0,0 0 0 0 0,0 0 0 0 0,0 0 1 0 0,0 0-1 0 0,-1 0 0 0 0,1 0 0 0 0,0 0 0 0 0,0 0 1 0 0,0 1-1 0 0,0-1 0 0 0,0 0 0 0 0,0 0 1 0 0,0 0-1 0 0,0 0 0 0 0,0 0 0 0 0,0 0 0 0 0,0 0 1 0 0,0 0-1 0 0,0 0 0 0 0,-1 0 0 0 0,1 0 1 0 0,0 0-1 0 0,0 0 0 0 0,0 0 0 0 0,0 0 0 0 0,0 0 1 0 0,13 4-110 0 0,19 1 2 0 0,-7-5 13 0 0,1-1 0 0 0,-1-1 0 0 0,48-12 0 0 0,72-27-153 0 0,-68 14 171 0 0,54-15-38 0 0,-122 39 135 0 0,-7 2 59 0 0,-16 3 91 0 0,-26 7 23 0 0,0 2 0 0 0,-43 17-1 0 0,-13 5-135 0 0,0-6 31 0 0,-166 56 232 0 0,194-54-196 0 0,153-46-108 0 0,-6-8-119 0 0,-2-3 1 0 0,86-45-1 0 0,73-33-353 0 0,-154 78 448 0 0,-52 20 388 0 0,-5 0 223 0 0,-24 8-471 0 0,-3 0-24 0 0,-15 2-2 0 0,-205 55-24 0 0,149-36-73 0 0,13-3-5 0 0,-28 7 0 0 0,79-23-13 0 0,7-2-51 0 0,4-1-203 0 0,21-17-450 0 0,33-18-1 0 0,-34 23-2524 0 0,0-1-3457 0 0,-12 7-885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4.792"/>
    </inkml:context>
    <inkml:brush xml:id="br0">
      <inkml:brushProperty name="width" value="0.05" units="cm"/>
      <inkml:brushProperty name="height" value="0.05" units="cm"/>
      <inkml:brushProperty name="color" value="#E71224"/>
    </inkml:brush>
  </inkml:definitions>
  <inkml:trace contextRef="#ctx0" brushRef="#br0">122 25 5983 0 0,'0'0'274'0'0,"-14"-24"18511"0"0,14 24-18649 0 0,0 0 1 0 0,0 0-1 0 0,0 0 0 0 0,1 0 1 0 0,-1 0-1 0 0,0 0 0 0 0,0 0 1 0 0,3 0-235 0 0,0-1 0 0 0,0 1 0 0 0,0 1 1 0 0,0-1-1 0 0,5 1 0 0 0,-3 0 735 0 0,161 15-635 0 0,119 17-167 0 0,-256-27 121 0 0,36 6 46 0 0,-63-11 216 0 0,-35-3 227 0 0,-287-28 988 0 0,207 13-1041 0 0,106 17-375 0 0,5 0-128 0 0,4 0-615 0 0,23 6 344 0 0,1-2 1 0 0,-1 0-1 0 0,33-1 0 0 0,-27-2 40 0 0,54 10 0 0 0,-76-9 342 0 0,-7-1 65 0 0,-4 0 35 0 0,-9 6 102 0 0,-1-1-1 0 0,1-1 1 0 0,-1 1-1 0 0,-25 6 0 0 0,-56 8 642 0 0,69-15-675 0 0,-21 3 211 0 0,-1-2 1 0 0,-68 0-1 0 0,105-6-368 0 0,3-3-30 0 0,5 3-73 0 0,4-1-425 0 0,-1-1 459 0 0,1 1-1 0 0,-1 0 1 0 0,1 0-1 0 0,0 1 1 0 0,-1-1-1 0 0,6 0 0 0 0,2-1-79 0 0,-3 0 10 0 0,1 0 1 0 0,-1 1-1 0 0,1 0 0 0 0,15 0 0 0 0,-52 3 732 0 0,20-1-477 0 0,1-1-1 0 0,-1 0 1 0 0,0 0 0 0 0,-14-3 0 0 0,12 1-35 0 0,6 1-24 0 0,-1 0 1 0 0,0 0-1 0 0,1-1 0 0 0,-6-2 0 0 0,10 3 7 0 0,0 1-17 0 0,-3-2-135 0 0,4 1-380 0 0,1 1-161 0 0,9 1-1727 0 0,2 1-6803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6.278"/>
    </inkml:context>
    <inkml:brush xml:id="br0">
      <inkml:brushProperty name="width" value="0.05" units="cm"/>
      <inkml:brushProperty name="height" value="0.05" units="cm"/>
      <inkml:brushProperty name="color" value="#E71224"/>
    </inkml:brush>
  </inkml:definitions>
  <inkml:trace contextRef="#ctx0" brushRef="#br0">8 114 13327 0 0,'0'0'5912'0'0,"0"2"-4812"0"0,-8 108 4438 0 0,12 59-3247 0 0,-3-156-2181 0 0,11 99 743 0 0,-12-111-281 0 0,-5-46-292 0 0,0 6-240 0 0,5 14-42 0 0,1-1 1 0 0,1 1-1 0 0,1 1 1 0 0,1-1-1 0 0,10-33 0 0 0,-2 23-46 0 0,1-1-1 0 0,33-63 0 0 0,-35 79 0 0 0,-9 14 48 0 0,1 0 0 0 0,0 0-1 0 0,0 1 1 0 0,1-1 0 0 0,-1 1 0 0 0,1 0-1 0 0,1 0 1 0 0,8-8 0 0 0,-12 12 1 0 0,-1 0 0 0 0,1 1 0 0 0,0-1 0 0 0,0 1 0 0 0,-1-1 0 0 0,1 1 0 0 0,0-1 0 0 0,0 1 0 0 0,0-1 0 0 0,0 1 0 0 0,0 0 0 0 0,0 0 0 0 0,0-1 0 0 0,0 1 0 0 0,0 0 0 0 0,0 0 0 0 0,0 0 0 0 0,0 0 0 0 0,0 0 0 0 0,0 0 0 0 0,-1 0 0 0 0,1 1 0 0 0,0-1 0 0 0,0 0 0 0 0,0 0 0 0 0,0 1 0 0 0,1 0 0 0 0,1 0 0 0 0,2 1 0 0 0,0 0 0 0 0,0 1 0 0 0,0 0 0 0 0,0 0 0 0 0,-1 0 0 0 0,1 0 0 0 0,-1 1 0 0 0,0 0 0 0 0,0 0-1 0 0,0 0 1 0 0,0 0 0 0 0,-1 1 0 0 0,0 0 0 0 0,0-1 0 0 0,4 9 0 0 0,1 4 3 0 0,0 0 0 0 0,-1 1 0 0 0,5 23 0 0 0,19 89 51 0 0,9 34 9 0 0,-36-155-63 0 0,-1-2-11 0 0,-3-6-145 0 0,3-4-2896 0 0,-2 1 2631 0 0,0 0 0 0 0,0 0-1 0 0,0 0 1 0 0,0 0 0 0 0,0 0-1 0 0,0 0 1 0 0,0-3 0 0 0,2-8-1374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6.676"/>
    </inkml:context>
    <inkml:brush xml:id="br0">
      <inkml:brushProperty name="width" value="0.05" units="cm"/>
      <inkml:brushProperty name="height" value="0.05" units="cm"/>
      <inkml:brushProperty name="color" value="#E71224"/>
    </inkml:brush>
  </inkml:definitions>
  <inkml:trace contextRef="#ctx0" brushRef="#br0">3 7 6447 0 0,'0'2'13994'0'0,"-1"13"-12537"0"0,0 0 0 0 0,1 0 0 0 0,2 17 0 0 0,0 12-208 0 0,-1 0-702 0 0,8 56-1 0 0,-6-77-378 0 0,2-1-1 0 0,0 0 0 0 0,1 0 0 0 0,12 27 0 0 0,-16-45-163 0 0,0 1 0 0 0,0-1-1 0 0,0-1 1 0 0,0 1 0 0 0,1 0 0 0 0,-1 0 0 0 0,1-1 0 0 0,0 0-1 0 0,0 1 1 0 0,0-1 0 0 0,1 0 0 0 0,-1-1 0 0 0,7 5-1 0 0,2-4 10 0 0,-7-5-14 0 0,-4 1 0 0 0,3-1-17 0 0,-1 0-1 0 0,0 0 1 0 0,0 0-1 0 0,1 0 1 0 0,-2-1-1 0 0,1 1 1 0 0,0-1-1 0 0,0 0 1 0 0,-1 0-1 0 0,0 0 0 0 0,1 0 1 0 0,-1 0-1 0 0,0-1 1 0 0,-1 1-1 0 0,1 0 1 0 0,-1-1-1 0 0,1 0 1 0 0,-1 1-1 0 0,1-5 1 0 0,2-10-170 0 0,-1 0 0 0 0,1-33 0 0 0,-2 26 101 0 0,25-223-804 0 0,-26 242 946 0 0,1-1-1 0 0,0 1 1 0 0,0-1 0 0 0,4-8-1 0 0,-6 14 921 0 0,9 12-663 0 0,-4-1-244 0 0,0 1 0 0 0,0 0-1 0 0,-1 1 1 0 0,0-1 0 0 0,4 22 0 0 0,5 62 30 0 0,-12-81-78 0 0,3 45-7 0 0,5 35-62 0 0,1-61-2183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7.029"/>
    </inkml:context>
    <inkml:brush xml:id="br0">
      <inkml:brushProperty name="width" value="0.05" units="cm"/>
      <inkml:brushProperty name="height" value="0.05" units="cm"/>
      <inkml:brushProperty name="color" value="#E71224"/>
    </inkml:brush>
  </inkml:definitions>
  <inkml:trace contextRef="#ctx0" brushRef="#br0">181 18 10135 0 0,'-8'-3'1050'0'0,"-7"-5"-787"0"0,-7 2 6128 0 0,20 6-5534 0 0,-1-1 1 0 0,1 1 0 0 0,-1 0 0 0 0,1 1 0 0 0,0-1 0 0 0,-1 0-1 0 0,-3 2 1 0 0,-10 5 244 0 0,11-3-850 0 0,0 0 1 0 0,0 1-1 0 0,0-1 0 0 0,1 1 0 0 0,0 0 0 0 0,0 0 1 0 0,0 0-1 0 0,1 0 0 0 0,-1 1 0 0 0,1 0 0 0 0,-4 10 1 0 0,0 4-106 0 0,0 1 0 0 0,-5 24 0 0 0,6-17-107 0 0,2 0 0 0 0,0 0 1 0 0,1 32-1 0 0,3-50-40 0 0,0-1 1 0 0,1 1 0 0 0,0 0-1 0 0,1 0 1 0 0,0-1-1 0 0,0 1 1 0 0,1-1-1 0 0,0 1 1 0 0,1-1-1 0 0,0 0 1 0 0,0-1 0 0 0,9 14-1 0 0,-10-18-11 0 0,-1-1 0 0 0,1 0-1 0 0,0 0 1 0 0,0 0 0 0 0,0 0-1 0 0,0-1 1 0 0,0 1 0 0 0,1-1 0 0 0,-1 0-1 0 0,1 0 1 0 0,-1 0 0 0 0,1-1-1 0 0,0 1 1 0 0,0-1 0 0 0,5 2 0 0 0,-6-3-148 0 0,1 0 1 0 0,-1 0-1 0 0,1 0 1 0 0,-1 0-1 0 0,1 0 1 0 0,-1-1 0 0 0,1 1-1 0 0,-1-1 1 0 0,0 0-1 0 0,1 0 1 0 0,-1 0-1 0 0,0-1 1 0 0,0 1 0 0 0,0-1-1 0 0,0 0 1 0 0,0 0-1 0 0,0 0 1 0 0,3-2-1 0 0,19-20-3971 0 0,-13 9-4053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7.376"/>
    </inkml:context>
    <inkml:brush xml:id="br0">
      <inkml:brushProperty name="width" value="0.05" units="cm"/>
      <inkml:brushProperty name="height" value="0.05" units="cm"/>
      <inkml:brushProperty name="color" value="#E71224"/>
    </inkml:brush>
  </inkml:definitions>
  <inkml:trace contextRef="#ctx0" brushRef="#br0">9 4 8287 0 0,'-6'-3'12916'0'0,"4"10"-12265"0"0,2-3-126 0 0,0 36 1177 0 0,2 0 0 0 0,8 45-1 0 0,-2-20-987 0 0,-1 7-403 0 0,66 456 246 0 0,-52-443-979 0 0,-1-3-3448 0 0,-17-64 2023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7.719"/>
    </inkml:context>
    <inkml:brush xml:id="br0">
      <inkml:brushProperty name="width" value="0.05" units="cm"/>
      <inkml:brushProperty name="height" value="0.05" units="cm"/>
      <inkml:brushProperty name="color" value="#E71224"/>
    </inkml:brush>
  </inkml:definitions>
  <inkml:trace contextRef="#ctx0" brushRef="#br0">7 391 11055 0 0,'-1'-4'105'0'0,"0"0"-1"0"0,-1 0 1 0 0,1-1 0 0 0,1 1-1 0 0,-1-1 1 0 0,1 1-1 0 0,-1-1 1 0 0,1 1-1 0 0,1-1 1 0 0,-1 1-1 0 0,2-6 1 0 0,-1 3 613 0 0,2 0 0 0 0,-1 0 0 0 0,1 0 0 0 0,0 1-1 0 0,0-1 1 0 0,5-6 0 0 0,-3 5 712 0 0,1 1 0 0 0,-1 0 0 0 0,11-9 0 0 0,42-33 659 0 0,-35 32-1591 0 0,5-3-436 0 0,-22 17-69 0 0,1-1 1 0 0,-1 0-1 0 0,0-1 1 0 0,-1 1 0 0 0,1-1-1 0 0,-1 0 1 0 0,0-1 0 0 0,0 1-1 0 0,0-1 1 0 0,5-9 0 0 0,-10 14-19 0 0,1-1-1 0 0,0 0 1 0 0,-1 1 0 0 0,1-1 0 0 0,-1 0 0 0 0,0 1 0 0 0,1-1-1 0 0,-1 0 1 0 0,0 0 0 0 0,0 1 0 0 0,0-1 0 0 0,-1 0 0 0 0,1 0 0 0 0,0 1-1 0 0,0-1 1 0 0,-1 0 0 0 0,1 0 0 0 0,-1 1 0 0 0,-1-3 0 0 0,1 1-1 0 0,-1 1 0 0 0,0-1 1 0 0,0 0-1 0 0,0 0 1 0 0,-1 1-1 0 0,1-1 1 0 0,-1 1-1 0 0,1 0 1 0 0,-5-3-1 0 0,1 1 29 0 0,0 0-1 0 0,0 1 1 0 0,-1 0-1 0 0,1 0 1 0 0,-1 1-1 0 0,0-1 1 0 0,0 1-1 0 0,0 1 1 0 0,-8-2-1 0 0,12 3 59 0 0,-1 0 0 0 0,1 0 0 0 0,0 0-1 0 0,0 0 1 0 0,-1 1 0 0 0,1-1 0 0 0,0 1-1 0 0,0 0 1 0 0,-1 0 0 0 0,1 0 0 0 0,0 0-1 0 0,0 0 1 0 0,0 1 0 0 0,0-1-1 0 0,1 1 1 0 0,-1 0 0 0 0,-2 2 0 0 0,1 0 98 0 0,1 0 1 0 0,-1 0 0 0 0,1 0-1 0 0,1 0 1 0 0,-1 1 0 0 0,1-1-1 0 0,-1 1 1 0 0,1 0-1 0 0,0 0 1 0 0,-1 6 0 0 0,-2 9 147 0 0,1 0 0 0 0,0 0 1 0 0,2 1-1 0 0,-1 30 0 0 0,11 82-114 0 0,-6-108-165 0 0,2-1-1 0 0,12 44 0 0 0,-13-59-133 0 0,1 1-1 0 0,-1-1 1 0 0,2 0-1 0 0,-1 0 0 0 0,1 0 1 0 0,1-1-1 0 0,-1 0 0 0 0,1 0 1 0 0,13 13-1 0 0,-17-19-143 0 0,0 0 0 0 0,0-1 0 0 0,0 1 1 0 0,0-1-1 0 0,1 1 0 0 0,-1-1 0 0 0,0 0 0 0 0,1 0 0 0 0,-1 0 0 0 0,0 0 0 0 0,4 1 0 0 0,5-2-1191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8.085"/>
    </inkml:context>
    <inkml:brush xml:id="br0">
      <inkml:brushProperty name="width" value="0.05" units="cm"/>
      <inkml:brushProperty name="height" value="0.05" units="cm"/>
      <inkml:brushProperty name="color" value="#E71224"/>
    </inkml:brush>
  </inkml:definitions>
  <inkml:trace contextRef="#ctx0" brushRef="#br0">0 113 6447 0 0,'0'0'16216'0'0,"5"7"-13960"0"0,1 5-1635 0 0,0 0 0 0 0,-1 0 1 0 0,0 0-1 0 0,-1 1 0 0 0,-1-1 0 0 0,4 25 0 0 0,1 0-369 0 0,-6-29-221 0 0,5 24 73 0 0,13 32 0 0 0,-16-55-89 0 0,0 0-1 0 0,0-1 1 0 0,0 1 0 0 0,1-1 0 0 0,0 0 0 0 0,0-1 0 0 0,1 1 0 0 0,10 9 0 0 0,-14-15-8 0 0,0 0-1 0 0,0 0 1 0 0,0 0-1 0 0,0-1 1 0 0,1 1-1 0 0,-1-1 1 0 0,0 0-1 0 0,1 0 1 0 0,-1 0-1 0 0,1 0 1 0 0,-1 0-1 0 0,1 0 1 0 0,0 0-1 0 0,-1-1 1 0 0,1 0-1 0 0,0 1 1 0 0,-1-1-1 0 0,1 0 1 0 0,0 0-1 0 0,-1 0 1 0 0,6-2-1 0 0,-6 1 2 0 0,1 0 1 0 0,0 0-1 0 0,-1 0 1 0 0,1-1-1 0 0,-1 1 1 0 0,1-1-1 0 0,-1 0 1 0 0,0 0-1 0 0,0 1 0 0 0,0-2 1 0 0,0 1-1 0 0,0 0 1 0 0,0 0-1 0 0,0-1 1 0 0,-1 1-1 0 0,1-1 1 0 0,-1 1-1 0 0,0-1 0 0 0,0 1 1 0 0,1-5-1 0 0,2-5 10 0 0,-1-1-1 0 0,0 0 1 0 0,-1 0-1 0 0,0 0 0 0 0,-1-22 1 0 0,-8-68 120 0 0,3 55-114 0 0,-18-127-1432 0 0,22 173 656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3:28.431"/>
    </inkml:context>
    <inkml:brush xml:id="br0">
      <inkml:brushProperty name="width" value="0.05" units="cm"/>
      <inkml:brushProperty name="height" value="0.05" units="cm"/>
      <inkml:brushProperty name="color" value="#E71224"/>
    </inkml:brush>
  </inkml:definitions>
  <inkml:trace contextRef="#ctx0" brushRef="#br0">238 37 10135 0 0,'0'0'778'0'0,"-5"-6"-96"0"0,1 3 271 0 0,1 0-1 0 0,0 1 0 0 0,-1-1 0 0 0,0 0 1 0 0,1 1-1 0 0,-1 0 0 0 0,0 0 1 0 0,0 0-1 0 0,-8-2 0 0 0,7 3-338 0 0,-1 0-1 0 0,1 0 1 0 0,-1 0-1 0 0,1 1 1 0 0,-1 0 0 0 0,1 0-1 0 0,-7 1 1 0 0,3 0-272 0 0,1 1 1 0 0,0 0-1 0 0,0 0 1 0 0,0 1-1 0 0,0 0 0 0 0,1 0 1 0 0,-1 1-1 0 0,1 0 1 0 0,0 0-1 0 0,-10 8 1 0 0,13-9-320 0 0,1 1 1 0 0,-1 0 0 0 0,0-1 0 0 0,1 1-1 0 0,0 1 1 0 0,0-1 0 0 0,0 0-1 0 0,0 1 1 0 0,1-1 0 0 0,0 1 0 0 0,-3 8-1 0 0,4-10-15 0 0,0-1-1 0 0,1 1 1 0 0,-1 0-1 0 0,1-1 0 0 0,0 1 1 0 0,0-1-1 0 0,0 1 0 0 0,0 0 1 0 0,0-1-1 0 0,0 1 1 0 0,1 0-1 0 0,-1-1 0 0 0,1 1 1 0 0,0-1-1 0 0,0 1 1 0 0,0-1-1 0 0,0 1 0 0 0,0-1 1 0 0,0 0-1 0 0,1 1 0 0 0,-1-1 1 0 0,1 0-1 0 0,0 0 1 0 0,2 3-1 0 0,2-1-28 0 0,-1 1-1 0 0,1-1 1 0 0,0 0-1 0 0,1-1 1 0 0,-1 1 0 0 0,1-1-1 0 0,12 4 1 0 0,52 10-313 0 0,-26-7 159 0 0,-11-1-399 0 0,51 21-1 0 0,-70-24 367 0 0,-1 1-1 0 0,0 1 1 0 0,-1 0-1 0 0,1 1 1 0 0,21 19-1 0 0,-31-25 204 0 0,-2 0-1 0 0,1 0 1 0 0,0 0 0 0 0,-1 0-1 0 0,1 1 1 0 0,-1-1 0 0 0,0 1-1 0 0,0-1 1 0 0,0 1 0 0 0,-1 0-1 0 0,1-1 1 0 0,-1 1 0 0 0,0 0-1 0 0,2 8 1 0 0,-3-9 63 0 0,0 0-1 0 0,-1 0 1 0 0,1 0-1 0 0,-1 0 1 0 0,1 0-1 0 0,-1 0 1 0 0,0 0-1 0 0,0 0 1 0 0,0 0-1 0 0,0 0 1 0 0,-1 0-1 0 0,1 0 1 0 0,-1-1-1 0 0,1 1 1 0 0,-1-1-1 0 0,0 1 1 0 0,0-1-1 0 0,0 0 1 0 0,-1 0 0 0 0,-2 3-1 0 0,-8 5 197 0 0,0-1-1 0 0,0-1 1 0 0,-1 0 0 0 0,0-1-1 0 0,-1 0 1 0 0,-21 6 0 0 0,11-5-130 0 0,0-1 1 0 0,-1-2 0 0 0,-30 3 0 0 0,38-7-803 0 0,0-1 1 0 0,-24-2 0 0 0,14-1-9550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3.225"/>
    </inkml:context>
    <inkml:brush xml:id="br0">
      <inkml:brushProperty name="width" value="0.05" units="cm"/>
      <inkml:brushProperty name="height" value="0.05" units="cm"/>
      <inkml:brushProperty name="color" value="#E71224"/>
    </inkml:brush>
  </inkml:definitions>
  <inkml:trace contextRef="#ctx0" brushRef="#br0">557 15 2303 0 0,'0'0'12511'0'0,"-9"-11"-6042"0"0,6 10-6152 0 0,1 0 0 0 0,-1 1 1 0 0,1-1-1 0 0,-1 1 0 0 0,0 0 0 0 0,1-1 0 0 0,-1 1 0 0 0,0 0 0 0 0,1 0 0 0 0,-1 1 0 0 0,0-1 1 0 0,-3 2-1 0 0,-38 11 1235 0 0,23-6-956 0 0,-12 4-27 0 0,1 2 0 0 0,-47 26 1 0 0,61-30-432 0 0,-5 4-91 0 0,1 1 0 0 0,0 1-1 0 0,0 1 1 0 0,2 1 0 0 0,0 0-1 0 0,1 2 1 0 0,1 0 0 0 0,1 1-1 0 0,0 1 1 0 0,2 0 0 0 0,0 2-1 0 0,-14 28 1 0 0,25-43-55 0 0,0 1 1 0 0,1-1-1 0 0,0 1 0 0 0,1 0 0 0 0,-1-1 1 0 0,2 1-1 0 0,-2 11 0 0 0,3-17 1 0 0,0-1 0 0 0,0 0 0 0 0,0 1 0 0 0,0-1 0 0 0,0 1 0 0 0,1-1 1 0 0,-1 0-1 0 0,1 1 0 0 0,0-1 0 0 0,0 0 0 0 0,0 0 0 0 0,0 0 0 0 0,0 1 0 0 0,0-1 0 0 0,0 0 0 0 0,1 0 0 0 0,-1-1 0 0 0,1 1 0 0 0,-1 0 0 0 0,1 0 1 0 0,0-1-1 0 0,0 1 0 0 0,0-1 0 0 0,0 1 0 0 0,0-1 0 0 0,0 0 0 0 0,0 0 0 0 0,0 0 0 0 0,0 0 0 0 0,1 0 0 0 0,-1-1 0 0 0,3 2 0 0 0,128 27-322 0 0,40 11 246 0 0,-164-37 82 0 0,0 1 1 0 0,0 0-1 0 0,0 0 0 0 0,0 1 0 0 0,-1 0 0 0 0,1 1 0 0 0,-1 0 0 0 0,-1 0 0 0 0,1 0 0 0 0,-1 1 0 0 0,0 0 0 0 0,-1 1 1 0 0,0-1-1 0 0,7 11 0 0 0,-6-5-4 0 0,0 0-1 0 0,-1 0 1 0 0,0 0 0 0 0,-1 1 0 0 0,0-1 0 0 0,-1 1 0 0 0,-1 0-1 0 0,0 1 1 0 0,0 14 0 0 0,-2-18 29 0 0,0-1-1 0 0,-1 1 1 0 0,-1-1 0 0 0,0 1 0 0 0,0-1-1 0 0,-1 0 1 0 0,-1 0 0 0 0,-3 10-1 0 0,4-13-4 0 0,-1 0 1 0 0,0 0-1 0 0,-1 0 0 0 0,0-1 0 0 0,0 0 0 0 0,-1 0 0 0 0,1 0 0 0 0,-1 0 0 0 0,0-1 0 0 0,-1 1 1 0 0,-11 8-1 0 0,-4-1 29 0 0,-1 0 0 0 0,0-1 0 0 0,-1-1 0 0 0,0-1 1 0 0,-1-1-1 0 0,-41 10 0 0 0,38-12-34 0 0,-4 2 19 0 0,0-2 1 0 0,-1 0-1 0 0,-62 3 1 0 0,90-11-38 0 0,1 1 1 0 0,-1-1-1 0 0,1 1 1 0 0,-1-1-1 0 0,-4-2 1 0 0,7 2-97 0 0,1 0-1263 0 0,-1-1 1247 0 0,1 1 1 0 0,0 0-1 0 0,0 0 0 0 0,0-1 1 0 0,0 1-1 0 0,0 0 0 0 0,0 0 0 0 0,1-1 1 0 0,-1 1-1 0 0,0 0 0 0 0,0 0 1 0 0,1 0-1 0 0,-1-1 0 0 0,1 1 1 0 0,0 0-1 0 0,0-2 0 0 0,17-14-3448 0 0,-15 14 2661 0 0,9-8-7299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4.602"/>
    </inkml:context>
    <inkml:brush xml:id="br0">
      <inkml:brushProperty name="width" value="0.05" units="cm"/>
      <inkml:brushProperty name="height" value="0.05" units="cm"/>
      <inkml:brushProperty name="color" value="#E71224"/>
    </inkml:brush>
  </inkml:definitions>
  <inkml:trace contextRef="#ctx0" brushRef="#br0">215 105 8319 0 0,'0'0'756'0'0,"1"-1"-622"0"0,21-10 12724 0 0,-22 11-12777 0 0,0-1 0 0 0,0 1 1 0 0,0-1-1 0 0,0 1 0 0 0,0 0 0 0 0,0-1 0 0 0,-1 1 0 0 0,1-1 0 0 0,0 1 0 0 0,0 0 1 0 0,-1-1-1 0 0,1 1 0 0 0,0 0 0 0 0,0-1 0 0 0,-1 1 0 0 0,1 0 0 0 0,0-1 0 0 0,-1 1 0 0 0,1 0 1 0 0,0-1-1 0 0,-1 1 0 0 0,1 0 0 0 0,-1 0 0 0 0,1 0 0 0 0,0 0 0 0 0,-1-1 0 0 0,-12-6 861 0 0,8 6-769 0 0,0 0-1 0 0,0 0 0 0 0,0 1 1 0 0,0 0-1 0 0,0 0 1 0 0,0 0-1 0 0,0 1 1 0 0,0 0-1 0 0,0 0 1 0 0,0 0-1 0 0,0 0 0 0 0,0 1 1 0 0,1 0-1 0 0,-8 4 1 0 0,0-1-31 0 0,2 2-1 0 0,-1-1 1 0 0,1 2 0 0 0,-17 14 0 0 0,20-15-95 0 0,1-1 1 0 0,0 1-1 0 0,0 1 0 0 0,1-1 1 0 0,-1 1-1 0 0,2 0 0 0 0,-1 0 1 0 0,1 1-1 0 0,1-1 1 0 0,-1 1-1 0 0,1 0 0 0 0,-3 17 1 0 0,5-20-42 0 0,1-1 0 0 0,-1 1 0 0 0,1 0 1 0 0,0-1-1 0 0,1 1 0 0 0,-1-1 1 0 0,1 1-1 0 0,0 0 0 0 0,0-1 0 0 0,1 0 1 0 0,0 1-1 0 0,0-1 0 0 0,0 0 1 0 0,0 0-1 0 0,1 0 0 0 0,0 0 0 0 0,0 0 1 0 0,0-1-1 0 0,1 1 0 0 0,-1-1 0 0 0,1 0 1 0 0,6 5-1 0 0,0-1-6 0 0,1-1 0 0 0,0 0 0 0 0,0-1 0 0 0,0 0 0 0 0,1-1 0 0 0,0 0 0 0 0,0-1 0 0 0,0 0 0 0 0,1-1 0 0 0,18 2 0 0 0,-8-2 0 0 0,0-2 0 0 0,-1 0 0 0 0,1-2 0 0 0,45-6 0 0 0,-53 5 0 0 0,0-1 0 0 0,0 0 0 0 0,0-2 0 0 0,-1 1 0 0 0,1-2 0 0 0,-1 0 0 0 0,-1-1 0 0 0,1 0 0 0 0,-1-1 0 0 0,0 0 0 0 0,-1-2 0 0 0,0 1 0 0 0,12-13 0 0 0,-20 18 3 0 0,-1-1 0 0 0,0 0 0 0 0,0 0 0 0 0,0 0 0 0 0,0-1 0 0 0,-1 1 0 0 0,0 0 0 0 0,0-1 0 0 0,0 0 0 0 0,-1 1 0 0 0,0-1 1 0 0,0 0-1 0 0,-1 0 0 0 0,1 1 0 0 0,-1-1 0 0 0,0 0 0 0 0,-1 0 0 0 0,1 0 0 0 0,-3-8 0 0 0,0 0 62 0 0,-1 1-1 0 0,0 0 1 0 0,0 0 0 0 0,-2 0 0 0 0,1 1-1 0 0,-2 0 1 0 0,-9-15 0 0 0,10 19-32 0 0,-1 0-1 0 0,0 0 1 0 0,0 1 0 0 0,-1 0 0 0 0,0 0-1 0 0,0 1 1 0 0,-1 0 0 0 0,0 0 0 0 0,0 1 0 0 0,0 0-1 0 0,0 1 1 0 0,-1 0 0 0 0,0 0 0 0 0,0 1 0 0 0,-11-2-1 0 0,8 2-68 0 0,0 1 0 0 0,1 0 1 0 0,-1 1-1 0 0,0 1 0 0 0,0 0 0 0 0,0 1 0 0 0,0 0 0 0 0,0 1 0 0 0,0 0 0 0 0,0 1 0 0 0,-20 8 0 0 0,26-8-416 0 0,1 0 0 0 0,0 1 1 0 0,0-1-1 0 0,-10 9 0 0 0,1 1-7655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6.357"/>
    </inkml:context>
    <inkml:brush xml:id="br0">
      <inkml:brushProperty name="width" value="0.05" units="cm"/>
      <inkml:brushProperty name="height" value="0.05" units="cm"/>
      <inkml:brushProperty name="color" value="#E71224"/>
    </inkml:brush>
  </inkml:definitions>
  <inkml:trace contextRef="#ctx0" brushRef="#br0">574 655 4607 0 0,'0'0'354'0'0,"4"-8"132"0"0,-3 6 229 0 0,-1 0-1 0 0,1 1 0 0 0,-1-1 1 0 0,1 0-1 0 0,-1 0 0 0 0,0 1 1 0 0,0-1-1 0 0,0 0 1 0 0,0 0-1 0 0,0 1 0 0 0,0-1 1 0 0,0 0-1 0 0,0 0 0 0 0,-1 0 1 0 0,1 1-1 0 0,-1-1 0 0 0,-1-3 1 0 0,1 3-248 0 0,-1-1 0 0 0,0 1 0 0 0,1-1-1 0 0,-1 1 1 0 0,0 0 0 0 0,0-1 0 0 0,-1 1 0 0 0,1 0 0 0 0,-5-3 0 0 0,1 1-177 0 0,-1 1 0 0 0,1 0 0 0 0,-1 0 0 0 0,0 0 1 0 0,0 1-1 0 0,0 0 0 0 0,0 0 0 0 0,-8-1 0 0 0,-6 2 43 0 0,0 0 1 0 0,0 1 0 0 0,0 2 0 0 0,0 0-1 0 0,1 1 1 0 0,-1 1 0 0 0,1 1-1 0 0,-28 10 1 0 0,26-6-204 0 0,1 0 0 0 0,0 1 1 0 0,0 1-1 0 0,1 1 0 0 0,1 1 1 0 0,0 1-1 0 0,-23 21 0 0 0,34-26-114 0 0,-1 0 1 0 0,1 0-1 0 0,1 1 0 0 0,0 0 1 0 0,0 0-1 0 0,1 1 0 0 0,1 0 0 0 0,0 0 1 0 0,-8 24-1 0 0,11-26-16 0 0,0 0 0 0 0,0 0-1 0 0,0 0 1 0 0,1 1 0 0 0,1-1 0 0 0,0 0 0 0 0,0 1-1 0 0,1-1 1 0 0,0 1 0 0 0,0-1 0 0 0,1 0-1 0 0,1 0 1 0 0,4 14 0 0 0,-4-18 0 0 0,-1 1 0 0 0,1-1-1 0 0,0 0 1 0 0,0 0 0 0 0,1 0 0 0 0,0 0-1 0 0,0-1 1 0 0,0 0 0 0 0,0 1 0 0 0,1-2-1 0 0,-1 1 1 0 0,8 4 0 0 0,-5-4 1 0 0,0 0 0 0 0,0-1-1 0 0,0 0 1 0 0,1 0 0 0 0,-1-1 0 0 0,1 0 0 0 0,0 0 0 0 0,13 0 0 0 0,-9-1-8 0 0,0-1 0 0 0,1 0 0 0 0,-1-1 0 0 0,1-1-1 0 0,-1 0 1 0 0,0-1 0 0 0,0 0 0 0 0,0 0 0 0 0,0-2 0 0 0,-1 1 0 0 0,21-12 0 0 0,-16 5-34 0 0,0 0 0 0 0,-1-1 0 0 0,0-1 0 0 0,-1 0 1 0 0,0-1-1 0 0,-1-1 0 0 0,-1 0 0 0 0,0-1 0 0 0,-1 0 0 0 0,-1 0 0 0 0,0-1 0 0 0,-2-1 0 0 0,0 0 1 0 0,0 0-1 0 0,-2 0 0 0 0,0-1 0 0 0,5-32 0 0 0,0-23-15 0 0,3-125 0 0 0,-14 146 28 0 0,-3 1 0 0 0,-2-1 0 0 0,-14-61 0 0 0,-6 28 29 0 0,15 51 91 0 0,-8-8 335 0 0,17 42 117 0 0,5 64-288 0 0,22 76-256 0 0,-2-18 0 0 0,-15-59-12 0 0,34 186 105 0 0,-31-194-77 0 0,3 1-1 0 0,30 74 1 0 0,-40-119-16 0 0,0 1 0 0 0,1-1 0 0 0,9 14 0 0 0,-12-21 0 0 0,-1 0 0 0 0,0 0 0 0 0,1 0 0 0 0,-1-1 0 0 0,1 1 0 0 0,0-1 0 0 0,-1 0 0 0 0,1 1 0 0 0,0-1 0 0 0,1-1 0 0 0,-1 1 0 0 0,0 0 0 0 0,1-1 0 0 0,-1 0 0 0 0,4 2 0 0 0,-4-3-12 0 0,-1 0-1 0 0,1 0 1 0 0,-1-1-1 0 0,0 1 1 0 0,1 0 0 0 0,-1-1-1 0 0,1 0 1 0 0,-1 1-1 0 0,0-1 1 0 0,1 0 0 0 0,-1 0-1 0 0,0 0 1 0 0,0-1-1 0 0,0 1 1 0 0,0 0-1 0 0,0-1 1 0 0,0 0 0 0 0,0 1-1 0 0,-1-1 1 0 0,3-2-1 0 0,1-2-45 0 0,1-1-1 0 0,-1 0 0 0 0,-1 0 0 0 0,7-12 0 0 0,2-10-287 0 0,15-51-1 0 0,-19 51 114 0 0,1 1 0 0 0,18-35 0 0 0,-28 61 232 0 0,1 1 0 0 0,-1-1 0 0 0,1 1-1 0 0,0 0 1 0 0,-1-1 0 0 0,1 1-1 0 0,0 0 1 0 0,0 0 0 0 0,0 0 0 0 0,0 0-1 0 0,0 0 1 0 0,0 0 0 0 0,1 0-1 0 0,-1 0 1 0 0,0 0 0 0 0,0 0 0 0 0,1 0-1 0 0,-1 1 1 0 0,1-1 0 0 0,-1 1-1 0 0,0-1 1 0 0,1 1 0 0 0,-1-1 0 0 0,1 1-1 0 0,-1 0 1 0 0,1 0 0 0 0,-1 0-1 0 0,1 0 1 0 0,-1 0 0 0 0,1 0 0 0 0,-1 0-1 0 0,1 0 1 0 0,-1 0 0 0 0,1 1-1 0 0,-1-1 1 0 0,1 1 0 0 0,-1-1 0 0 0,1 1-1 0 0,-1 0 1 0 0,0-1 0 0 0,1 1-1 0 0,-1 0 1 0 0,0 0 0 0 0,0 0 0 0 0,2 2-1 0 0,3 2 36 0 0,0 0 0 0 0,-1 1-1 0 0,0 0 1 0 0,0 0 0 0 0,0 0 0 0 0,0 1-1 0 0,4 10 1 0 0,7 19 182 0 0,-1 1 0 0 0,-2 0 0 0 0,-2 1 0 0 0,8 48 0 0 0,-19-85 384 0 0,-1-2-488 0 0,-3-3-69 0 0,1-1 0 0 0,-1 1 0 0 0,1-1-1 0 0,0 0 1 0 0,1 0 0 0 0,-1-1 0 0 0,1 1 0 0 0,0 0-1 0 0,-2-7 1 0 0,-10-56 78 0 0,12 53-83 0 0,-1-3-37 0 0,1-1 0 0 0,0 0 0 0 0,2 0 0 0 0,0 0 0 0 0,1 0 0 0 0,1 0 0 0 0,1 1 0 0 0,0-1 0 0 0,2 1 0 0 0,0-1 0 0 0,1 1 0 0 0,12-25 0 0 0,-14 37-103 0 0,0-1 1 0 0,1 1-1 0 0,0 0 1 0 0,0 0-1 0 0,1 1 0 0 0,-1 0 1 0 0,1 0-1 0 0,0 0 1 0 0,1 0-1 0 0,-1 1 1 0 0,1 0-1 0 0,0 0 0 0 0,0 1 1 0 0,0 0-1 0 0,0 0 1 0 0,1 1-1 0 0,12-3 0 0 0,-5 2-174 0 0,0 1 0 0 0,1 0 0 0 0,-1 1 0 0 0,1 0 0 0 0,-1 1 0 0 0,0 1 0 0 0,31 6 0 0 0,-21-1-1204 0 0,-1 1 1 0 0,0 1-1 0 0,36 17 1 0 0,-47-18 602 0 0,0 0-1 0 0,-1 1 1 0 0,0 0 0 0 0,0 1 0 0 0,-1 0-1 0 0,0 0 1 0 0,16 20 0 0 0,-8-3 13290 0 0,-58-36-10469 0 0,30 10-1832 0 0,1 0 0 0 0,0 1 0 0 0,-1 0 0 0 0,1 1-1 0 0,0-1 1 0 0,0 2 0 0 0,0-1 0 0 0,0 1 0 0 0,0 0 0 0 0,1 1 0 0 0,-1 0-1 0 0,1 0 1 0 0,0 1 0 0 0,0 0 0 0 0,-9 8 0 0 0,5-4-99 0 0,0 2 0 0 0,1-1 1 0 0,0 1-1 0 0,1 1 0 0 0,0 0 0 0 0,1 0 1 0 0,-13 26-1 0 0,16-28-13 0 0,2-1 0 0 0,-1 1 0 0 0,1 0 0 0 0,1 0 0 0 0,0 1 0 0 0,0-1 0 0 0,1 0 0 0 0,1 1 0 0 0,0-1 0 0 0,0 0 0 0 0,2 16 0 0 0,-1-21 0 0 0,0-1 0 0 0,0 1 0 0 0,0-1 0 0 0,1 1 0 0 0,0-1 0 0 0,0 1 0 0 0,0-1 0 0 0,0 0 0 0 0,0 0 0 0 0,1 0 0 0 0,0 0 0 0 0,0-1 0 0 0,0 1 0 0 0,0-1 0 0 0,0 1 0 0 0,1-1 0 0 0,0 0 0 0 0,-1 0 0 0 0,1-1 0 0 0,0 1 0 0 0,1-1 0 0 0,-1 0 0 0 0,0 0 0 0 0,0 0 0 0 0,1-1 0 0 0,-1 1 0 0 0,7 0 0 0 0,-3-1-9 0 0,-1 0-1 0 0,1-1 1 0 0,-1 0-1 0 0,1 0 1 0 0,-1-1 0 0 0,0 0-1 0 0,1 0 1 0 0,-1-1-1 0 0,0 0 1 0 0,1 0-1 0 0,-1 0 1 0 0,0-1 0 0 0,-1 0-1 0 0,1-1 1 0 0,0 1-1 0 0,-1-1 1 0 0,8-7-1 0 0,-3 2-23 0 0,-1 0-1 0 0,0 0 1 0 0,-1-1-1 0 0,0 0 0 0 0,0-1 1 0 0,-1 0-1 0 0,-1 0 1 0 0,11-22-1 0 0,-5 2 18 0 0,-1-2 0 0 0,-2 0 0 0 0,11-62 1 0 0,-18 78 14 0 0,-2 9 1 0 0,0 4 0 0 0,0 0 0 0 0,0 0 0 0 0,0 0 0 0 0,0 0 0 0 0,3-5 0 0 0,-1 3 15 0 0,-3 5 145 0 0,1 4-146 0 0,0 0 0 0 0,0 0 0 0 0,0 0 0 0 0,1 1 0 0 0,-1-1 0 0 0,2 3 0 0 0,1 1 22 0 0,7 20-8 0 0,13 47 0 0 0,-17-47-22 0 0,2-1 1 0 0,14 32-1 0 0,-17-47-56 0 0,0 1 0 0 0,1-1 0 0 0,0 0 1 0 0,16 18-1 0 0,-7-19-2063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6.845"/>
    </inkml:context>
    <inkml:brush xml:id="br0">
      <inkml:brushProperty name="width" value="0.05" units="cm"/>
      <inkml:brushProperty name="height" value="0.05" units="cm"/>
      <inkml:brushProperty name="color" value="#E71224"/>
    </inkml:brush>
  </inkml:definitions>
  <inkml:trace contextRef="#ctx0" brushRef="#br0">1 204 4143 0 0,'0'0'319'0'0,"12"-1"9833"0"0,-9 2-9384 0 0,0 0 0 0 0,-1 0-1 0 0,1 0 1 0 0,0 1 0 0 0,0-1 0 0 0,-1 1 0 0 0,1 0-1 0 0,-1 0 1 0 0,0 0 0 0 0,1 0 0 0 0,-1 0 0 0 0,4 5-1 0 0,-4-4-433 0 0,0 1-1 0 0,0-1 0 0 0,-1 1 0 0 0,1 0 0 0 0,-1 0 0 0 0,1 0 0 0 0,-1 0 0 0 0,0 0 0 0 0,0 6 0 0 0,14 119 1700 0 0,-14-123-2022 0 0,1 0 0 0 0,-1 0 0 0 0,1 0 0 0 0,0 0 0 0 0,0-1 0 0 0,1 1 0 0 0,-1 0 0 0 0,1-1 0 0 0,1 0 0 0 0,-1 0 0 0 0,1 0 0 0 0,4 5 0 0 0,-6-8-8 0 0,0-1 0 0 0,0 1 1 0 0,0 0-1 0 0,0-1 1 0 0,0 0-1 0 0,0 1 1 0 0,1-1-1 0 0,-1 0 1 0 0,1 0-1 0 0,-1 0 1 0 0,1 0-1 0 0,-1-1 1 0 0,1 1-1 0 0,-1-1 1 0 0,1 1-1 0 0,-1-1 1 0 0,1 0-1 0 0,0 0 1 0 0,-1 0-1 0 0,1 0 1 0 0,-1-1-1 0 0,1 1 1 0 0,0-1-1 0 0,-1 1 1 0 0,1-1-1 0 0,-1 0 1 0 0,0 0-1 0 0,1 0 1 0 0,-1 0-1 0 0,3-3 1 0 0,1 1-77 0 0,-2-1 0 0 0,1-1 0 0 0,0 1 0 0 0,-1-1 0 0 0,0 0 0 0 0,0 0 0 0 0,0 0 0 0 0,-1 0 0 0 0,1-1 0 0 0,-1 1 0 0 0,3-10 0 0 0,-2 7-102 0 0,0 1 0 0 0,0-1 0 0 0,1 1 0 0 0,0-1 0 0 0,7-7 0 0 0,-11 14 165 0 0,0 0 0 0 0,0 0 1 0 0,1 0-1 0 0,-1 0 0 0 0,0 1 0 0 0,0-1 0 0 0,0 0 0 0 0,1 1 0 0 0,-1-1 0 0 0,0 1 0 0 0,1-1 0 0 0,-1 1 0 0 0,0 0 0 0 0,1 0 0 0 0,-1-1 0 0 0,1 1 0 0 0,-1 0 0 0 0,0 0 0 0 0,1 1 0 0 0,-1-1 0 0 0,1 0 0 0 0,-1 0 0 0 0,0 1 0 0 0,1-1 1 0 0,-1 0-1 0 0,0 1 0 0 0,1 0 0 0 0,-1-1 0 0 0,0 1 0 0 0,2 1 0 0 0,4 2 130 0 0,1 2 0 0 0,-1-1 1 0 0,12 13-1 0 0,-2-3 30 0 0,-6-6-47 0 0,8 6 92 0 0,36 22 0 0 0,-48-33-174 0 0,1-1-1 0 0,0 1 1 0 0,0-1 0 0 0,0-1 0 0 0,0 1 0 0 0,0-1-1 0 0,0-1 1 0 0,15 2 0 0 0,-16-3-1 0 0,-1 0-1 0 0,1 0 1 0 0,0 0 0 0 0,-1-1-1 0 0,1 0 1 0 0,-1-1 0 0 0,11-2 0 0 0,-15 3 4 0 0,1 0 0 0 0,-1-1 0 0 0,1 1 0 0 0,-1-1 0 0 0,0 1 1 0 0,1-1-1 0 0,-1 0 0 0 0,0 1 0 0 0,0-1 0 0 0,0 0 1 0 0,0-1-1 0 0,-1 1 0 0 0,1 0 0 0 0,-1 0 0 0 0,1-1 0 0 0,-1 1 1 0 0,0-1-1 0 0,0 1 0 0 0,0-1 0 0 0,1-5 0 0 0,2-8 111 0 0,-2 0 1 0 0,0-1-1 0 0,-1 1 0 0 0,-1-1 0 0 0,0 1 0 0 0,-4-22 0 0 0,-2-2 111 0 0,-16-54 1 0 0,1 29-116 0 0,11 40-157 0 0,-9-48 1 0 0,17 64-1203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7.999"/>
    </inkml:context>
    <inkml:brush xml:id="br0">
      <inkml:brushProperty name="width" value="0.05" units="cm"/>
      <inkml:brushProperty name="height" value="0.05" units="cm"/>
      <inkml:brushProperty name="color" value="#E71224"/>
    </inkml:brush>
  </inkml:definitions>
  <inkml:trace contextRef="#ctx0" brushRef="#br0">0 16 11375 0 0,'22'-15'6062'0'0,"-22"20"-5300"0"0,1-1 0 0 0,0 1 1 0 0,0 0-1 0 0,1 0 1 0 0,-1-1-1 0 0,3 5 1 0 0,5 17 626 0 0,1 34 556 0 0,3 73 0 0 0,-3-23-1475 0 0,-10-87-457 0 0,0-17-6 0 0,0 0 0 0 0,0-1 0 0 0,1 1 1 0 0,-1 0-1 0 0,1 0 0 0 0,3 9 0 0 0,-3-13-82 0 0,11-23-4088 0 0,-11 18 3859 0 0,5-10-1537 0 0,-1-1 0 0 0,4-13 1 0 0,-4 2-499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8.360"/>
    </inkml:context>
    <inkml:brush xml:id="br0">
      <inkml:brushProperty name="width" value="0.05" units="cm"/>
      <inkml:brushProperty name="height" value="0.05" units="cm"/>
      <inkml:brushProperty name="color" value="#E71224"/>
    </inkml:brush>
  </inkml:definitions>
  <inkml:trace contextRef="#ctx0" brushRef="#br0">1 33 5983 0 0,'1'1'464'0'0,"49"94"10291"0"0,-5 5-3331 0 0,-10-20-4250 0 0,-35-80-3139 0 0,0 1 0 0 0,1 0 0 0 0,-1 0 0 0 0,0-1-1 0 0,1 1 1 0 0,-1 0 0 0 0,0 0 0 0 0,1-1-1 0 0,-1 1 1 0 0,1 0 0 0 0,-1-1 0 0 0,1 1 0 0 0,-1-1-1 0 0,1 1 1 0 0,-1-1 0 0 0,1 1 0 0 0,0-1 0 0 0,-1 1-1 0 0,1-1 1 0 0,0 1 0 0 0,-1-1 0 0 0,1 0-1 0 0,0 0 1 0 0,0 1 0 0 0,0-1 0 0 0,1 0-20 0 0,-1-1 0 0 0,0 0 0 0 0,0 1 0 0 0,1-1 0 0 0,-1 0 0 0 0,0 0 0 0 0,0 1 0 0 0,0-1 0 0 0,0 0 0 0 0,0 0 0 0 0,0 0 1 0 0,0 0-1 0 0,-1-1 0 0 0,1 1 0 0 0,1-2 0 0 0,7-13-35 0 0,-1-1 1 0 0,-1 1 0 0 0,0-1-1 0 0,-1-1 1 0 0,4-17 0 0 0,7-22-220 0 0,-11 38 140 0 0,17-31 0 0 0,-20 45 85 0 0,0 0 0 0 0,1 0 0 0 0,-1 0 0 0 0,1 0 0 0 0,0 0 0 0 0,0 1 0 0 0,1 0 0 0 0,-1 0 0 0 0,1 0 0 0 0,6-4 0 0 0,-8 7 35 0 0,0-1 1 0 0,1 1-1 0 0,-1 0 0 0 0,0 0 1 0 0,1 0-1 0 0,-1 1 0 0 0,1-1 1 0 0,-1 1-1 0 0,1 0 0 0 0,-1 0 1 0 0,1 0-1 0 0,-1 1 0 0 0,0-1 1 0 0,1 1-1 0 0,-1-1 0 0 0,1 1 1 0 0,-1 0-1 0 0,0 1 0 0 0,0-1 1 0 0,6 4-1 0 0,2 0 77 0 0,-1 1-1 0 0,0 1 1 0 0,0 0-1 0 0,14 15 1 0 0,-8-6-59 0 0,-1 2-1 0 0,-1 0 1 0 0,-1 1 0 0 0,16 31 0 0 0,14 18-17 0 0,-24-37-48 0 0,3 3-1479 0 0,-4-13-2289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48.939"/>
    </inkml:context>
    <inkml:brush xml:id="br0">
      <inkml:brushProperty name="width" value="0.05" units="cm"/>
      <inkml:brushProperty name="height" value="0.05" units="cm"/>
      <inkml:brushProperty name="color" value="#E71224"/>
    </inkml:brush>
  </inkml:definitions>
  <inkml:trace contextRef="#ctx0" brushRef="#br0">466 7 17711 0 0,'0'0'1603'0'0,"-15"-3"-1094"0"0,3 1-132 0 0,0 1-1 0 0,0 1 1 0 0,0 0-1 0 0,0 0 1 0 0,0 1 0 0 0,0 1-1 0 0,0 0 1 0 0,0 1-1 0 0,0 0 1 0 0,1 0-1 0 0,0 1 1 0 0,-1 1 0 0 0,2 0-1 0 0,-1 1 1 0 0,0 0-1 0 0,1 0 1 0 0,0 1-1 0 0,1 1 1 0 0,0-1-1 0 0,0 2 1 0 0,0-1 0 0 0,1 1-1 0 0,0 0 1 0 0,1 1-1 0 0,0 0 1 0 0,1 0-1 0 0,-10 19 1 0 0,10-14-377 0 0,1-1 1 0 0,0 1-1 0 0,1-1 1 0 0,1 1-1 0 0,0 0 0 0 0,-2 28 1 0 0,5-37-2 0 0,1 0 1 0 0,-1-1 0 0 0,1 1 0 0 0,0 0-1 0 0,0-1 1 0 0,1 1 0 0 0,-1-1 0 0 0,1 1-1 0 0,4 6 1 0 0,-4-9-1 0 0,0 1 1 0 0,1 0-1 0 0,-1-1 0 0 0,1 0 0 0 0,0 0 0 0 0,0 0 1 0 0,0 0-1 0 0,0 0 0 0 0,1 0 0 0 0,-1-1 1 0 0,1 0-1 0 0,0 0 0 0 0,7 4 0 0 0,-6-5-13 0 0,0 1-1 0 0,1-1 1 0 0,-1 0-1 0 0,1 0 1 0 0,0 0-1 0 0,-1-1 1 0 0,1 0-1 0 0,0 0 1 0 0,-1 0-1 0 0,1-1 1 0 0,-1 0-1 0 0,1 0 1 0 0,-1 0-1 0 0,1-1 1 0 0,-1 0-1 0 0,0 0 1 0 0,0 0-1 0 0,0-1 1 0 0,9-5-1 0 0,1-2-139 0 0,0 0 0 0 0,-1-1 0 0 0,0-1-1 0 0,22-26 1 0 0,-27 28 51 0 0,-1-1 1 0 0,0 0-1 0 0,-1-1 0 0 0,8-15 0 0 0,19-52-339 0 0,-27 60 374 0 0,8-8 124 0 0,-7 38 72 0 0,-2 0-84 0 0,0 0 1 0 0,-1 1-1 0 0,0 0 1 0 0,2 13-1 0 0,1 1 38 0 0,9 30 83 0 0,13 86-1 0 0,-14-58-82 0 0,17 111 77 0 0,-28-155-72 0 0,-3 0 1 0 0,-4 77-1 0 0,1-104-48 0 0,-1 0-1 0 0,0 0 0 0 0,-1-1 1 0 0,0 1-1 0 0,-1-1 1 0 0,-1 1-1 0 0,-9 18 1 0 0,11-26-9 0 0,0 0 0 0 0,-1 0 0 0 0,1 0 0 0 0,-1-1-1 0 0,0 1 1 0 0,-1-1 0 0 0,1 0 0 0 0,-1 0 0 0 0,1 0 0 0 0,-1-1 0 0 0,0 1 0 0 0,0-1 0 0 0,-1 0 0 0 0,1-1-1 0 0,-1 1 1 0 0,1-1 0 0 0,-1 0 0 0 0,-9 1 0 0 0,-9 1 30 0 0,-1-2-1 0 0,1 0 1 0 0,-1-2 0 0 0,0-1-1 0 0,1 0 1 0 0,-45-10 0 0 0,34 3-152 0 0,-1-2 1 0 0,2-2-1 0 0,-65-30 1 0 0,51 14-1317 0 0,18 7-6289 0 0,8 1-1518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0.065"/>
    </inkml:context>
    <inkml:brush xml:id="br0">
      <inkml:brushProperty name="width" value="0.05" units="cm"/>
      <inkml:brushProperty name="height" value="0.05" units="cm"/>
      <inkml:brushProperty name="color" value="#E71224"/>
    </inkml:brush>
  </inkml:definitions>
  <inkml:trace contextRef="#ctx0" brushRef="#br0">422 61 13791 0 0,'0'0'1247'0'0,"-1"-1"-854"0"0,-4-3 452 0 0,0 0 0 0 0,0 0 0 0 0,0 1 0 0 0,0 0 0 0 0,-1 0 0 0 0,1 0 0 0 0,-10-2 0 0 0,-45-12 3567 0 0,47 14-3980 0 0,0 0 0 0 0,-1 1 0 0 0,0 1-1 0 0,1 0 1 0 0,-1 1 0 0 0,-27 3 0 0 0,33-1-360 0 0,-1 0 0 0 0,0 0 0 0 0,1 1 0 0 0,0 0 0 0 0,0 0 0 0 0,0 1 1 0 0,0 0-1 0 0,0 1 0 0 0,1 0 0 0 0,-1 0 0 0 0,-11 11 0 0 0,11-8-74 0 0,0 1-1 0 0,0 0 1 0 0,1 0 0 0 0,0 1-1 0 0,0 0 1 0 0,1 0 0 0 0,1 0-1 0 0,-8 21 1 0 0,10-25 0 0 0,2-1 0 0 0,-1 1 0 0 0,1 0 0 0 0,0 1 0 0 0,0-1 0 0 0,0 0 0 0 0,1 0 0 0 0,0 0 0 0 0,0 0 0 0 0,1 0-1 0 0,0 1 1 0 0,0-1 0 0 0,0 0 0 0 0,1 0 0 0 0,-1-1 0 0 0,2 1 0 0 0,-1 0 0 0 0,5 8 0 0 0,-5-11-5 0 0,-1-1 1 0 0,1 0-1 0 0,0 0 0 0 0,0 0 1 0 0,0 1-1 0 0,0-2 1 0 0,0 1-1 0 0,0 0 0 0 0,0 0 1 0 0,1-1-1 0 0,-1 1 0 0 0,1-1 1 0 0,-1 0-1 0 0,1 0 0 0 0,3 1 1 0 0,-1 0-21 0 0,0-2-1 0 0,0 1 1 0 0,0 0 0 0 0,0-1 0 0 0,0 0 0 0 0,0 0-1 0 0,0-1 1 0 0,6 0 0 0 0,3-3-65 0 0,1 0 0 0 0,-1 0-1 0 0,0-2 1 0 0,24-12 0 0 0,-27 12-109 0 0,0 0 0 0 0,-1-1 0 0 0,0-1 0 0 0,0 1 0 0 0,-1-2 0 0 0,0 1 1 0 0,-1-1-1 0 0,0-1 0 0 0,0 1 0 0 0,12-21 0 0 0,-12 15 30 0 0,0-1 0 0 0,-1 0 0 0 0,-1-1 0 0 0,0 0 0 0 0,-1 0 0 0 0,5-34 0 0 0,-7 32 137 0 0,-1 12 3143 0 0,4 19-2745 0 0,1 5-302 0 0,-2 0 0 0 0,0 0-1 0 0,-1 0 1 0 0,4 30 0 0 0,2 16-31 0 0,-8-54-30 0 0,4 17 16 0 0,14 39 0 0 0,-17-59-15 0 0,-1 1 0 0 0,1-1 1 0 0,1 0-1 0 0,-1 0 1 0 0,1 0-1 0 0,0 0 1 0 0,0-1-1 0 0,1 0 1 0 0,0 0-1 0 0,0 0 1 0 0,6 5-1 0 0,2-3 2 0 0,-8-8-10 0 0,-3 0-8 0 0,1 0-41 0 0,1 0 0 0 0,-1 0 1 0 0,0 0-1 0 0,0-1 0 0 0,0 1 0 0 0,0-1 1 0 0,0 0-1 0 0,-1 1 0 0 0,1-1 0 0 0,0-1 0 0 0,-1 1 1 0 0,1 0-1 0 0,-1-1 0 0 0,0 1 0 0 0,0-1 0 0 0,0 0 1 0 0,0 1-1 0 0,2-5 0 0 0,3-8-433 0 0,0 1 0 0 0,7-24 0 0 0,-10 27 265 0 0,-2 6 133 0 0,3-10-157 0 0,0 1 1 0 0,1-1-1 0 0,1 1 1 0 0,0 0-1 0 0,1 0 1 0 0,10-12-1 0 0,-17 25 264 0 0,0-1 1 0 0,0 1-1 0 0,0 0 0 0 0,0 0 0 0 0,1 0 1 0 0,-1 0-1 0 0,0 0 0 0 0,1 0 1 0 0,-1 0-1 0 0,1 1 0 0 0,-1-1 0 0 0,1 0 1 0 0,-1 1-1 0 0,1-1 0 0 0,0 1 0 0 0,-1 0 1 0 0,4-1-1 0 0,-2 1 43 0 0,0 0 0 0 0,-1 1-1 0 0,1-1 1 0 0,0 1 0 0 0,0-1 0 0 0,-1 1 0 0 0,1 0 0 0 0,0 0-1 0 0,4 2 1 0 0,2 3 207 0 0,1 1-1 0 0,-1 0 0 0 0,0 0 0 0 0,8 8 1 0 0,-16-13-232 0 0,10 9 275 0 0,0 1 1 0 0,12 19-1 0 0,-17-22-190 0 0,1 1 0 0 0,1 0-1 0 0,0-1 1 0 0,0-1 0 0 0,17 14-1 0 0,-11-14-61 0 0,-11-8-45 0 0,-3 0-11 0 0,1 1 0 0 0,-1-1 0 0 0,1 0 1 0 0,-1 0-1 0 0,1 0 0 0 0,-1 1 0 0 0,1-1 0 0 0,-1 0 0 0 0,1 0 0 0 0,-1 0 0 0 0,1 0 1 0 0,-1 0-1 0 0,1 0 0 0 0,0 0 0 0 0,-1 0 0 0 0,1 0 0 0 0,-1-1 0 0 0,1 1 0 0 0,-1 0 1 0 0,1 0-1 0 0,-1 0 0 0 0,1-1 0 0 0,-1 1 0 0 0,1 0 0 0 0,-1 0 0 0 0,1-1 0 0 0,-1 1 1 0 0,1-1-1 0 0,0 0 8 0 0,2-1-9 0 0,0-1 0 0 0,-1 1 1 0 0,1 0-1 0 0,-1-1 0 0 0,0 0 0 0 0,0 1 0 0 0,0-1 1 0 0,0 0-1 0 0,-1 0 0 0 0,1 0 0 0 0,-1 0 0 0 0,2-4 0 0 0,11-40-75 0 0,-14 47 72 0 0,14-73-123 0 0,-9 46 87 0 0,0 1 0 0 0,10-29 0 0 0,-15 54 54 0 0,1 0 1 0 0,-1 0-1 0 0,1 0 0 0 0,-1 0 0 0 0,1-1 1 0 0,-1 1-1 0 0,1 0 0 0 0,0 0 0 0 0,0 0 1 0 0,-1 0-1 0 0,1 1 0 0 0,0-1 0 0 0,2-1 1 0 0,-3 1-10 0 0,1 1 0 0 0,-1 0 0 0 0,1 0 0 0 0,-1-1 0 0 0,1 1 1 0 0,0 0-1 0 0,-1 0 0 0 0,1 0 0 0 0,-1 0 0 0 0,1 0 1 0 0,0 0-1 0 0,-1 0 0 0 0,1 0 0 0 0,-1 0 0 0 0,1 0 0 0 0,0 0 1 0 0,-1 0-1 0 0,1 0 0 0 0,0 1 0 0 0,1 0 12 0 0,1 0 0 0 0,-1 1-1 0 0,1-1 1 0 0,-1 1 0 0 0,0 0 0 0 0,0 0 0 0 0,3 3 0 0 0,-2-2 11 0 0,57 55 102 0 0,43 38-121 0 0,-87-83-2 0 0,0-1 0 0 0,1-1 0 0 0,0-1 0 0 0,1 0 0 0 0,19 7 0 0 0,-16-9-874 0 0,-1-1 0 0 0,1-2-1 0 0,27 5 1 0 0,-19-6-8743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0.968"/>
    </inkml:context>
    <inkml:brush xml:id="br0">
      <inkml:brushProperty name="width" value="0.05" units="cm"/>
      <inkml:brushProperty name="height" value="0.05" units="cm"/>
      <inkml:brushProperty name="color" value="#E71224"/>
    </inkml:brush>
  </inkml:definitions>
  <inkml:trace contextRef="#ctx0" brushRef="#br0">406 18 2303 0 0,'-20'-4'21008'0'0,"-19"-9"-17515"0"0,37 13-3051 0 0,-18 0 748 0 0,7 0-1008 0 0,-1 0 1 0 0,1 2-1 0 0,0-1 0 0 0,-1 2 0 0 0,1 0 0 0 0,0 0 0 0 0,1 1 0 0 0,-1 1 0 0 0,1 0 0 0 0,-20 11 0 0 0,19-7-178 0 0,1 0-1 0 0,0 0 1 0 0,0 1-1 0 0,1 1 1 0 0,0 0-1 0 0,1 0 1 0 0,0 1-1 0 0,1 0 1 0 0,0 1 0 0 0,1 0-1 0 0,0 1 1 0 0,2-1-1 0 0,-1 1 1 0 0,1 1-1 0 0,1-1 1 0 0,1 1-1 0 0,-4 18 1 0 0,8-28-4 0 0,-1 0 0 0 0,1-1 0 0 0,0 1 0 0 0,0 0 0 0 0,0-1 0 0 0,1 1 0 0 0,-1 0 0 0 0,1-1 0 0 0,1 1 0 0 0,-1-1 0 0 0,0 1 0 0 0,1-1 0 0 0,0 0 0 0 0,0 1 0 0 0,5 6 0 0 0,-5-8 0 0 0,1 0 0 0 0,-1-1 0 0 0,1 1 0 0 0,0-1 0 0 0,0 0 0 0 0,0 0 0 0 0,0 0 0 0 0,0 0 0 0 0,0 0 0 0 0,1-1 0 0 0,-1 1 0 0 0,0-1 0 0 0,1 0 0 0 0,-1 0 0 0 0,1 0 0 0 0,0 0 0 0 0,-1-1 0 0 0,1 1 0 0 0,0-1 0 0 0,5-1 0 0 0,7 0-19 0 0,0-1 0 0 0,0-1 0 0 0,0 0 1 0 0,-1-1-1 0 0,0-1 0 0 0,1-1 0 0 0,-2 0 0 0 0,1-1 0 0 0,-1 0 0 0 0,0-1 1 0 0,-1-1-1 0 0,1 0 0 0 0,20-20 0 0 0,-26 21-16 0 0,-2 0-1 0 0,1-1 1 0 0,-1 0 0 0 0,0 0-1 0 0,-1-1 1 0 0,0 0 0 0 0,-1 0-1 0 0,4-11 1 0 0,-2 3-21 0 0,-1-1-1 0 0,-1 1 1 0 0,4-34-1 0 0,-8 45 45 0 0,1 0 2 0 0,-1 0 1 0 0,0 0-1 0 0,0 0 1 0 0,-1 0-1 0 0,-2-14 1 0 0,3 20 294 0 0,-1 14-249 0 0,1-7-20 0 0,0 0-1 0 0,0 0 1 0 0,1 0-1 0 0,-1 0 0 0 0,1 0 1 0 0,3 9-1 0 0,1 0-14 0 0,44 114 33 0 0,-43-117-31 0 0,0 0 0 0 0,1 0 0 0 0,0-1 1 0 0,1 0-1 0 0,0 0 0 0 0,1 0 1 0 0,0-1-1 0 0,11 9 0 0 0,-16-16-15 0 0,0 0 0 0 0,1-1 0 0 0,-1 1 0 0 0,1-1 0 0 0,-1 0 0 0 0,1 0 1 0 0,0 0-1 0 0,-1-1 0 0 0,1 0 0 0 0,0 0 0 0 0,0 0 0 0 0,0 0 0 0 0,0-1 0 0 0,9 0 0 0 0,14-5-3006 0 0,-3-7-4411 0 0,-10 1-985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2.098"/>
    </inkml:context>
    <inkml:brush xml:id="br0">
      <inkml:brushProperty name="width" value="0.05" units="cm"/>
      <inkml:brushProperty name="height" value="0.05" units="cm"/>
      <inkml:brushProperty name="color" value="#E71224"/>
    </inkml:brush>
  </inkml:definitions>
  <inkml:trace contextRef="#ctx0" brushRef="#br0">13 38 6911 0 0,'-6'-5'623'0'0,"6"4"-511"0"0,-1 1-1 0 0,1-1 0 0 0,-1 1 1 0 0,1-1-1 0 0,-1 0 1 0 0,1 1-1 0 0,-1-1 1 0 0,1 0-1 0 0,-1 1 1 0 0,1-1-1 0 0,0 0 1 0 0,0 1-1 0 0,-1-1 0 0 0,1 0 1 0 0,0-1-1 0 0,0 1 375 0 0,0 0-1 0 0,1 0 1 0 0,-1 1-1 0 0,0-1 1 0 0,1 0-1 0 0,-1 0 1 0 0,0 1 0 0 0,1-1-1 0 0,-1 0 1 0 0,1 1-1 0 0,0-1 1 0 0,-1 1-1 0 0,1-1 1 0 0,-1 1-1 0 0,1-1 1 0 0,0 1-1 0 0,-1-1 1 0 0,1 1-1 0 0,0-1 1 0 0,0 1-1 0 0,-1 0 1 0 0,3-1-1 0 0,-2 0-818 0 0,2 0 538 0 0,0 0-1 0 0,0 0 1 0 0,-1 0 0 0 0,1 1-1 0 0,0-1 1 0 0,0 1-1 0 0,0 0 1 0 0,0-1 0 0 0,0 1-1 0 0,0 0 1 0 0,0 1-1 0 0,1-1 1 0 0,-1 1 0 0 0,-1-1-1 0 0,1 1 1 0 0,0 0 0 0 0,0 0-1 0 0,0 0 1 0 0,0 0-1 0 0,-1 1 1 0 0,1-1 0 0 0,0 1-1 0 0,-1-1 1 0 0,1 1-1 0 0,2 3 1 0 0,1 0-42 0 0,-1 0 0 0 0,0 0 1 0 0,0 1-1 0 0,0 0 0 0 0,-1 0 0 0 0,0 0 0 0 0,0 0 1 0 0,0 1-1 0 0,3 9 0 0 0,-1 1 78 0 0,-1 1-1 0 0,-1-1 1 0 0,-1 1-1 0 0,2 21 1 0 0,0 75 356 0 0,-4-56-470 0 0,22 346-237 0 0,-20-375-647 0 0,3 35-3575 0 0,-6-62 3243 0 0,-11-14-5500 0 0,6 7 6181 0 0,1 0 1 0 0,0-1 0 0 0,0 0 0 0 0,1 0-1 0 0,-1 0 1 0 0,1 0 0 0 0,1-1 0 0 0,-1 1-1 0 0,1-1 1 0 0,0 0 0 0 0,1 0-1 0 0,-2-7 1 0 0,1-5 810 0 0,0 0-1 0 0,1 1 1 0 0,1-1 0 0 0,2-21-1 0 0,-1 31 29 0 0,0 1 0 0 0,1 0 0 0 0,-1-1 0 0 0,2 1 0 0 0,-1 0 0 0 0,1 1 0 0 0,0-1-1 0 0,6-10 1 0 0,-6 14-153 0 0,0-1-1 0 0,1 1 1 0 0,-1 0-1 0 0,1 0 1 0 0,0 0-1 0 0,0 1 1 0 0,0-1-1 0 0,0 1 0 0 0,0 0 1 0 0,1 0-1 0 0,0 1 1 0 0,-1-1-1 0 0,1 1 1 0 0,7-2-1 0 0,9-2 103 0 0,-1 1 1 0 0,1 1-1 0 0,0 1 0 0 0,1 0 0 0 0,-1 2 1 0 0,0 1-1 0 0,0 0 0 0 0,1 2 0 0 0,-1 0 0 0 0,0 1 1 0 0,0 2-1 0 0,-1 0 0 0 0,1 1 0 0 0,-1 1 1 0 0,0 0-1 0 0,19 12 0 0 0,-32-15-300 0 0,1 0-1 0 0,-1 1 1 0 0,0-1-1 0 0,-1 2 1 0 0,1-1 0 0 0,-1 1-1 0 0,0 0 1 0 0,0 0-1 0 0,-1 1 1 0 0,0 0-1 0 0,0 0 1 0 0,0 0 0 0 0,-1 0-1 0 0,0 1 1 0 0,-1 0-1 0 0,1 0 1 0 0,-1 0-1 0 0,-1 0 1 0 0,0 0 0 0 0,0 1-1 0 0,-1-1 1 0 0,0 0-1 0 0,0 1 1 0 0,-1 9-1 0 0,0-11-74 0 0,-1 2 25 0 0,1 1-1 0 0,0 0 0 0 0,0-1 1 0 0,1 1-1 0 0,2 11 0 0 0,-2-19-24 0 0,0 0 0 0 0,-1 0 0 0 0,1 0 0 0 0,0 0 0 0 0,0 0-1 0 0,0 0 1 0 0,0 0 0 0 0,0 0 0 0 0,1 0 0 0 0,-1 0 0 0 0,1-1 0 0 0,-1 1 0 0 0,1-1 0 0 0,-1 1 0 0 0,1-1-1 0 0,0 1 1 0 0,0-1 0 0 0,0 0 0 0 0,0 0 0 0 0,0 0 0 0 0,0 0 0 0 0,0 0 0 0 0,0 0 0 0 0,0-1-1 0 0,0 1 1 0 0,1-1 0 0 0,-1 1 0 0 0,2-1 0 0 0,14 2-105 0 0,-1-2-1 0 0,0 0 1 0 0,0-1 0 0 0,1 0-1 0 0,24-6 1 0 0,-30 4 29 0 0,0-1 0 0 0,0 0 0 0 0,-1 0 1 0 0,1-1-1 0 0,-1 0 0 0 0,0-1 0 0 0,-1 0 0 0 0,15-12 0 0 0,-19 13 61 0 0,-1 0-1 0 0,0 0 1 0 0,0-1-1 0 0,-1 1 1 0 0,1-1-1 0 0,-1 0 1 0 0,-1-1-1 0 0,1 1 1 0 0,-1 0 0 0 0,0-1-1 0 0,-1 0 1 0 0,1 0-1 0 0,-1 0 1 0 0,1-10-1 0 0,-2 13 43 0 0,-1 0 0 0 0,1 0 0 0 0,-1 0 0 0 0,0 0 0 0 0,0-1 0 0 0,-1 1 0 0 0,1 0 0 0 0,-1 0 0 0 0,0 0 0 0 0,0 0 0 0 0,0 0-1 0 0,-1 0 1 0 0,1 0 0 0 0,-1 1 0 0 0,0-1 0 0 0,0 0 0 0 0,-1 1 0 0 0,1-1 0 0 0,-1 1 0 0 0,1 0 0 0 0,-1 0 0 0 0,0 0 0 0 0,0 0 0 0 0,0 0 0 0 0,-1 1-1 0 0,-3-3 1 0 0,-8-3 92 0 0,-1 1-1 0 0,0 1 0 0 0,0 0 0 0 0,-1 1 0 0 0,1 1 1 0 0,-1 0-1 0 0,0 2 0 0 0,-1-1 0 0 0,1 2 1 0 0,0 1-1 0 0,-19 1 0 0 0,30 0-123 0 0,0 0 0 0 0,-1 0 0 0 0,1 1 0 0 0,-8 3 0 0 0,10-3-85 0 0,1 0 0 0 0,-1 0 0 0 0,1 1-1 0 0,0 0 1 0 0,-1-1 0 0 0,-3 6 0 0 0,6-7-114 0 0,1 0 39 0 0,0-1 115 0 0,0 1 1 0 0,-1-1-1 0 0,1 0 0 0 0,0 1 1 0 0,0-1-1 0 0,0 1 1 0 0,-1-1-1 0 0,1 1 1 0 0,0-1-1 0 0,0 1 0 0 0,0-1 1 0 0,0 1-1 0 0,0-1 1 0 0,0 1-1 0 0,0-1 0 0 0,0 2 1 0 0,2-1-22 0 0,0 1 0 0 0,1 0 1 0 0,-1-1-1 0 0,0 0 0 0 0,0 0 1 0 0,1 1-1 0 0,-1-1 0 0 0,1-1 1 0 0,-1 1-1 0 0,1 0 0 0 0,-1-1 1 0 0,1 1-1 0 0,0-1 0 0 0,-1 0 1 0 0,1 1-1 0 0,5-2 0 0 0,5 0-153 0 0,0-1 0 0 0,16-4 0 0 0,-6 2 46 0 0,16-3 73 0 0,0 2-1 0 0,0 1 1 0 0,48 3-1 0 0,-73 2 230 0 0,0 0-1 0 0,-1 1 1 0 0,0 0-1 0 0,1 2 1 0 0,-1-1-1 0 0,0 1 0 0 0,0 1 1 0 0,-1 1-1 0 0,0-1 1 0 0,0 2-1 0 0,0 0 1 0 0,21 16-1 0 0,-10-1 201 0 0,-1 1 1 0 0,-2 0-1 0 0,23 33 0 0 0,-38-48-282 0 0,-1 0 0 0 0,0 0 1 0 0,6 15-1 0 0,-8-19-25 0 0,-2-2 442 0 0,0-3-449 0 0,-1-1 1 0 0,1 1-1 0 0,0 0 0 0 0,0-1 0 0 0,-1 1 0 0 0,1 0 1 0 0,0 0-1 0 0,0-1 0 0 0,0 1 0 0 0,1-3 1 0 0,-1 3-8 0 0,2-22-31 0 0,1 0 0 0 0,2-1 1 0 0,0 1-1 0 0,1 1 0 0 0,2-1 0 0 0,0 1 0 0 0,22-40 0 0 0,-28 57-4 0 0,1 0-1 0 0,1 0 1 0 0,-1 0-1 0 0,1 1 0 0 0,0 0 1 0 0,0 0-1 0 0,6-6 1 0 0,-8 9 24 0 0,-1 0 0 0 0,1 0 1 0 0,0 0-1 0 0,-1 0 0 0 0,1 1 1 0 0,0-1-1 0 0,0 0 0 0 0,0 1 1 0 0,0-1-1 0 0,-1 1 1 0 0,1 0-1 0 0,0-1 0 0 0,0 1 1 0 0,0 0-1 0 0,0 0 0 0 0,0 1 1 0 0,0-1-1 0 0,0 0 0 0 0,0 0 1 0 0,0 1-1 0 0,-1-1 1 0 0,1 1-1 0 0,0 0 0 0 0,0 0 1 0 0,2 1-1 0 0,5 4 11 0 0,1 1-1 0 0,-1 0 1 0 0,0 1-1 0 0,-1 0 1 0 0,1 0 0 0 0,-2 1-1 0 0,13 17 1 0 0,-13-17 0 0 0,0 0 1 0 0,0 0-1 0 0,1 0 0 0 0,0-1 1 0 0,1 0-1 0 0,0 0 1 0 0,17 10-1 0 0,-23-16-6 0 0,1 0 0 0 0,-1-1 0 0 0,1 0 0 0 0,-1 0 0 0 0,1 0 0 0 0,0 0 0 0 0,0 0 0 0 0,-1-1 0 0 0,1 0 0 0 0,0 1 0 0 0,0-1 0 0 0,0-1 0 0 0,0 1 0 0 0,-1-1 0 0 0,1 1 0 0 0,0-1 0 0 0,-1 0 0 0 0,1 0 0 0 0,7-4 0 0 0,2-2 15 0 0,0-1 0 0 0,0 0 0 0 0,21-18 0 0 0,11-8 3 0 0,-21 21-20 0 0,-23 12 0 0 0,-1 1 0 0 0,1-1 0 0 0,0 1 0 0 0,0-1 0 0 0,0 1 0 0 0,0 0 0 0 0,0-1 0 0 0,0 1 0 0 0,0 0 0 0 0,0 0 0 0 0,0 0 0 0 0,0 0 0 0 0,1 0 0 0 0,3 3 0 0 0,-4-2 0 0 0,3 1 0 0 0,-1 0 0 0 0,0 1 0 0 0,0-1 0 0 0,0 1 0 0 0,0 0 0 0 0,0 0 0 0 0,0 0 0 0 0,-1 0 0 0 0,4 7 0 0 0,17 35 0 0 0,-13-23 0 0 0,-4-11-48 0 0,0 0-1 0 0,0 1 1 0 0,2-2 0 0 0,-1 1 0 0 0,1-1-1 0 0,1-1 1 0 0,-1 1 0 0 0,2-1-1 0 0,-1-1 1 0 0,1 0 0 0 0,1 0 0 0 0,-1-1-1 0 0,17 8 1 0 0,-4-3-745 0 0,1 0-50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3.224"/>
    </inkml:context>
    <inkml:brush xml:id="br0">
      <inkml:brushProperty name="width" value="0.05" units="cm"/>
      <inkml:brushProperty name="height" value="0.05" units="cm"/>
      <inkml:brushProperty name="color" value="#E71224"/>
    </inkml:brush>
  </inkml:definitions>
  <inkml:trace contextRef="#ctx0" brushRef="#br0">181 536 11055 0 0,'-1'0'7105'0'0,"-7"2"-5184"0"0,-1 0-859 0 0,0 0 1 0 0,0 1-1 0 0,0 0 1 0 0,0 1-1 0 0,0 0 1 0 0,1 0 0 0 0,-10 7-1 0 0,10-6-956 0 0,0 1 0 0 0,1 0 0 0 0,0 0-1 0 0,0 1 1 0 0,0 0 0 0 0,1 0 0 0 0,0 1 0 0 0,0 0 0 0 0,1 0-1 0 0,0 0 1 0 0,-7 15 0 0 0,10-18-101 0 0,1-1 1 0 0,0 0-1 0 0,0 1 1 0 0,0-1-1 0 0,0 1 1 0 0,1-1-1 0 0,0 1 1 0 0,-1-1-1 0 0,2 1 0 0 0,-1-1 1 0 0,1 6-1 0 0,0-7-5 0 0,0-1 0 0 0,0 1 0 0 0,-1 0-1 0 0,2-1 1 0 0,-1 1 0 0 0,0-1-1 0 0,0 1 1 0 0,1-1 0 0 0,-1 1 0 0 0,1-1-1 0 0,0 0 1 0 0,0 0 0 0 0,0 0 0 0 0,0 0-1 0 0,0 0 1 0 0,0 0 0 0 0,0-1 0 0 0,1 1-1 0 0,2 1 1 0 0,4 1-18 0 0,1-1 0 0 0,0 0 0 0 0,0 0-1 0 0,1 0 1 0 0,-1-2 0 0 0,0 1 0 0 0,1-1 0 0 0,-1-1 0 0 0,14 0 0 0 0,-6-1-258 0 0,-1-1 1 0 0,1-1-1 0 0,0 0 1 0 0,27-10-1 0 0,-40 11 173 0 0,-1 1 0 0 0,1-1 0 0 0,-1 0 0 0 0,0-1-1 0 0,0 1 1 0 0,0-1 0 0 0,0 1 0 0 0,-1-1 0 0 0,1 0-1 0 0,-1-1 1 0 0,1 1 0 0 0,-1-1 0 0 0,0 1 0 0 0,0-1 0 0 0,-1 0-1 0 0,4-5 1 0 0,-3 2 19 0 0,-1 0-1 0 0,1-1 1 0 0,-1 1-1 0 0,-1 0 1 0 0,1-1 0 0 0,-1 1-1 0 0,-1-1 1 0 0,1 1-1 0 0,-2-12 1 0 0,0 7 71 0 0,0 1 0 0 0,-1-1 1 0 0,-1 1-1 0 0,0 0 0 0 0,0-1 1 0 0,-1 2-1 0 0,-6-13 0 0 0,7 16 124 0 0,-1 0 0 0 0,0 0 0 0 0,0 0-1 0 0,-1 1 1 0 0,0-1 0 0 0,0 1 0 0 0,0 0 0 0 0,-1 1-1 0 0,0-1 1 0 0,-14-9 1504 0 0,36 32-1551 0 0,-11-14-77 0 0,0 1 1 0 0,0-1-1 0 0,1 0 0 0 0,0-1 1 0 0,-1 0-1 0 0,1 0 1 0 0,0 0-1 0 0,0 0 0 0 0,0-1 1 0 0,0 0-1 0 0,1 0 0 0 0,-1-1 1 0 0,0 0-1 0 0,0 0 0 0 0,12-2 1 0 0,-6 1-113 0 0,-1-1 0 0 0,1-1 1 0 0,-1 0-1 0 0,1 0 0 0 0,-1-1 0 0 0,0-1 1 0 0,15-8-1 0 0,-5-1-157 0 0,-1 0 0 0 0,-1-2 0 0 0,0 0 0 0 0,-1-1 0 0 0,-1-1 0 0 0,-1 0 0 0 0,0-1 0 0 0,18-31 0 0 0,-7 4 180 0 0,-1-1-1 0 0,34-91 1 0 0,-58 132 362 0 0,0 1-1 0 0,0-1 1 0 0,1 1 0 0 0,0 0 0 0 0,0 0 0 0 0,0 1 0 0 0,4-6-1 0 0,-2 19 652 0 0,-1 4-704 0 0,-1-1 1 0 0,0 1-1 0 0,-1-1 0 0 0,0 1 0 0 0,-1 0 1 0 0,-1 23-1 0 0,1-4-55 0 0,3 372 82 0 0,-2-72-4 0 0,17-2-121 0 0,33 48-130 0 0,-46-353-222 0 0,-5-24 107 0 0,-5-12-472 0 0,-104-390-1240 0 0,58 196 1979 0 0,17 76 427 0 0,30 121-444 0 0,2-1-1 0 0,-1 0 0 0 0,1 0 1 0 0,0 0-1 0 0,1 0 0 0 0,0 0 1 0 0,1-11-1 0 0,0 17-89 0 0,0-1 0 0 0,0 0-1 0 0,0 1 1 0 0,0-1 0 0 0,0 1 0 0 0,1 0 0 0 0,0-1-1 0 0,-1 1 1 0 0,1 0 0 0 0,1 0 0 0 0,-1 0 0 0 0,0 0-1 0 0,1 0 1 0 0,-1 1 0 0 0,1-1 0 0 0,0 1 0 0 0,0 0-1 0 0,0 0 1 0 0,6-4 0 0 0,7-1-31 0 0,0 0-1 0 0,0 1 1 0 0,0 0 0 0 0,1 2-1 0 0,18-4 1 0 0,89-6-976 0 0,-86 10 294 0 0,-23 3 506 0 0,76-8-7791 0 0,-35 6-177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3.866"/>
    </inkml:context>
    <inkml:brush xml:id="br0">
      <inkml:brushProperty name="width" value="0.05" units="cm"/>
      <inkml:brushProperty name="height" value="0.05" units="cm"/>
      <inkml:brushProperty name="color" value="#E71224"/>
    </inkml:brush>
  </inkml:definitions>
  <inkml:trace contextRef="#ctx0" brushRef="#br0">1 1 9183 0 0,'0'0'831'0'0,"1"1"-686"0"0,46 88 6404 0 0,-22-44-3879 0 0,-1 0-1 0 0,20 61 0 0 0,33 163 513 0 0,-42-133-2993 0 0,-33-132-578 0 0,1 9 860 0 0,-2-5-5566 0 0,-20-11-9228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4.227"/>
    </inkml:context>
    <inkml:brush xml:id="br0">
      <inkml:brushProperty name="width" value="0.05" units="cm"/>
      <inkml:brushProperty name="height" value="0.05" units="cm"/>
      <inkml:brushProperty name="color" value="#E71224"/>
    </inkml:brush>
  </inkml:definitions>
  <inkml:trace contextRef="#ctx0" brushRef="#br0">0 408 8063 0 0,'1'-14'248'0'0,"0"0"1"0"0,2 0-1 0 0,-1 1 0 0 0,1-1 0 0 0,1 1 0 0 0,1 0 0 0 0,9-20 0 0 0,-8 21 607 0 0,1 0-1 0 0,1 1 1 0 0,0 0 0 0 0,0 0 0 0 0,1 1-1 0 0,0 0 1 0 0,19-16 0 0 0,15-8 1167 0 0,2 1-1 0 0,74-41 1 0 0,-106 68-1809 0 0,-1 1 1 0 0,1 0-1 0 0,0 0 0 0 0,1 1 0 0 0,-1 1 0 0 0,1 1 1 0 0,0-1-1 0 0,24 1 0 0 0,-30 2-93 0 0,1 0 0 0 0,-1 0 0 0 0,0 1 0 0 0,0 0 0 0 0,0 1 0 0 0,0 0 0 0 0,0 0 1 0 0,0 1-1 0 0,0 0 0 0 0,-1 0 0 0 0,1 1 0 0 0,-1-1 0 0 0,0 2 0 0 0,0-1 0 0 0,-1 1 0 0 0,7 6 0 0 0,-9-8-66 0 0,-1 1 0 0 0,-1 0 1 0 0,1 0-1 0 0,0 0 0 0 0,-1 0 0 0 0,0 1 0 0 0,0-1 0 0 0,0 1 1 0 0,0-1-1 0 0,-1 1 0 0 0,0-1 0 0 0,0 1 0 0 0,0 0 0 0 0,0 0 1 0 0,-1 0-1 0 0,0-1 0 0 0,0 1 0 0 0,0 0 0 0 0,-1 0 0 0 0,-1 6 1 0 0,0 3 48 0 0,-2-1 1 0 0,0 0 0 0 0,0 0 0 0 0,-2-1-1 0 0,-12 25 1 0 0,9-25-25 0 0,1 1-1 0 0,-2-1 1 0 0,0 0-1 0 0,0-1 0 0 0,-1 0 1 0 0,0-1-1 0 0,-1 0 1 0 0,0-1-1 0 0,-1 0 1 0 0,0-1-1 0 0,0 0 1 0 0,-1-1-1 0 0,-26 9 1 0 0,20-9-44 0 0,0 0 0 0 0,-1-2 0 0 0,1-1 0 0 0,-1-1-1 0 0,0 0 1 0 0,0-2 0 0 0,0 0 0 0 0,0-1 0 0 0,-34-5 0 0 0,55 5-53 0 0,-41-8 175 0 0,38 7-556 0 0,-1 0 1 0 0,0 0-1 0 0,1 0 0 0 0,0 0 0 0 0,-1-1 0 0 0,1 0 0 0 0,0 1 0 0 0,-6-5 0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4.584"/>
    </inkml:context>
    <inkml:brush xml:id="br0">
      <inkml:brushProperty name="width" value="0.05" units="cm"/>
      <inkml:brushProperty name="height" value="0.05" units="cm"/>
      <inkml:brushProperty name="color" value="#E71224"/>
    </inkml:brush>
  </inkml:definitions>
  <inkml:trace contextRef="#ctx0" brushRef="#br0">98 75 6911 0 0,'0'0'528'0'0,"1"1"103"0"0,-1 1-69 0 0,1 0-1 0 0,-1 0 1 0 0,1-1 0 0 0,-1 1 0 0 0,0 0-1 0 0,1 0 1 0 0,-1 0 0 0 0,0 0-1 0 0,0-1 1 0 0,-1 1 0 0 0,1 0 0 0 0,0 0-1 0 0,0 0 1 0 0,-1-1 0 0 0,1 1-1 0 0,-1 0 1 0 0,0 0 0 0 0,0-1 0 0 0,1 1-1 0 0,-1-1 1 0 0,-2 3 0 0 0,-3 6 1069 0 0,-1-1 0 0 0,-12 12 0 0 0,0 1-117 0 0,13-14-1200 0 0,1 0 0 0 0,0 0 0 0 0,0 1 0 0 0,0-1 0 0 0,1 1 0 0 0,-4 15 0 0 0,7-21-295 0 0,0 1-1 0 0,0-1 1 0 0,1 0 0 0 0,0 1-1 0 0,-1-1 1 0 0,1 1 0 0 0,0-1-1 0 0,1 0 1 0 0,-1 1 0 0 0,1-1 0 0 0,-1 1-1 0 0,1-1 1 0 0,0 0 0 0 0,0 0-1 0 0,1 1 1 0 0,-1-1 0 0 0,1 0 0 0 0,-1 0-1 0 0,1 0 1 0 0,0-1 0 0 0,0 1-1 0 0,4 3 1 0 0,-2-1-18 0 0,2-1-1 0 0,-1 1 1 0 0,0-1 0 0 0,1-1-1 0 0,-1 1 1 0 0,1-1 0 0 0,0 0-1 0 0,1 0 1 0 0,-1-1 0 0 0,0 0-1 0 0,11 3 1 0 0,6-1-44 0 0,-1-1 1 0 0,25 0-1 0 0,-26-2-61 0 0,-13 0 44 0 0,0-1 1 0 0,0 0-1 0 0,0-1 0 0 0,0 0 0 0 0,0 0 1 0 0,0-1-1 0 0,0 0 0 0 0,0-1 1 0 0,-1 1-1 0 0,1-1 0 0 0,7-5 0 0 0,-12 6 43 0 0,1 0 0 0 0,-1 0 0 0 0,1-1 0 0 0,-1 1 0 0 0,0-1 0 0 0,0 0-1 0 0,0 0 1 0 0,0 0 0 0 0,-1 0 0 0 0,1 0 0 0 0,-1-1 0 0 0,0 1 0 0 0,0-1-1 0 0,0 0 1 0 0,0 0 0 0 0,-1 1 0 0 0,1-1 0 0 0,-1 0 0 0 0,0 0 0 0 0,0 0-1 0 0,-1-1 1 0 0,1 1 0 0 0,-1-4 0 0 0,0-1 65 0 0,-1 0 1 0 0,0 1-1 0 0,-1-1 1 0 0,0 0-1 0 0,0 1 0 0 0,-1-1 1 0 0,0 1-1 0 0,0 0 1 0 0,-1 0-1 0 0,0 0 0 0 0,-1 1 1 0 0,1-1-1 0 0,-1 1 1 0 0,-1 0-1 0 0,0 0 0 0 0,0 1 1 0 0,-10-9-1 0 0,-3-1 191 0 0,-2 1-1 0 0,1 0 1 0 0,-2 2-1 0 0,-42-20 1 0 0,60 31-417 0 0,-19-11 158 0 0,22 13-296 0 0,0-1-1 0 0,0 0 0 0 0,1 0 0 0 0,-1 0 1 0 0,0 0-1 0 0,0 0 0 0 0,1 0 0 0 0,-1-1 1 0 0,0 1-1 0 0,1 0 0 0 0,-1-2 0 0 0,-1-3-1380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4.943"/>
    </inkml:context>
    <inkml:brush xml:id="br0">
      <inkml:brushProperty name="width" value="0.05" units="cm"/>
      <inkml:brushProperty name="height" value="0.05" units="cm"/>
      <inkml:brushProperty name="color" value="#E71224"/>
    </inkml:brush>
  </inkml:definitions>
  <inkml:trace contextRef="#ctx0" brushRef="#br0">1 1 16583 0 0,'0'0'1730'0'0,"1"1"-1437"0"0,9 12 934 0 0,-1 1 1 0 0,-1 1-1 0 0,0-1 1 0 0,-1 1-1 0 0,0 0 1 0 0,7 29-1 0 0,-2 1-459 0 0,6 55 0 0 0,56 471-1019 0 0,-72-533-1665 0 0,-2-13-5438 0 0,-2-7-932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5.282"/>
    </inkml:context>
    <inkml:brush xml:id="br0">
      <inkml:brushProperty name="width" value="0.05" units="cm"/>
      <inkml:brushProperty name="height" value="0.05" units="cm"/>
      <inkml:brushProperty name="color" value="#E71224"/>
    </inkml:brush>
  </inkml:definitions>
  <inkml:trace contextRef="#ctx0" brushRef="#br0">1 141 8751 0 0,'10'-32'96'0'0,"-8"26"955"0"0,1 0 0 0 0,0 1 0 0 0,1-1 0 0 0,6-9 0 0 0,-6 11-425 0 0,0 0 0 0 0,0 0 0 0 0,0 0 0 0 0,0 0 0 0 0,1 1 0 0 0,0 0 0 0 0,-1 0 0 0 0,1 0 0 0 0,0 1 0 0 0,1-1 0 0 0,8-2 0 0 0,13-2-416 0 0,0 0 0 0 0,0 2 0 0 0,0 1 1 0 0,1 1-1 0 0,0 1 0 0 0,0 2 0 0 0,-1 0 0 0 0,1 2 0 0 0,0 1 1 0 0,31 8-1 0 0,-57-10-222 0 0,114 22-836 0 0,-110-22 3101 0 0,-9-1-1255 0 0,-22 0-180 0 0,16 3-613 0 0,0 0 0 0 0,0 1 0 0 0,1 0 0 0 0,-1 0 0 0 0,1 1 0 0 0,0 0 0 0 0,1 1 0 0 0,-1-1 0 0 0,1 2 0 0 0,0-1 0 0 0,-10 13 0 0 0,7-6-146 0 0,0 0 0 0 0,1 0 0 0 0,1 1 0 0 0,0 0-1 0 0,1 0 1 0 0,-6 18 0 0 0,10-22-59 0 0,0 0 0 0 0,1 0 0 0 0,0 0 0 0 0,1 0 1 0 0,0 0-1 0 0,0 0 0 0 0,1 0 0 0 0,0 0 0 0 0,1 1 0 0 0,4 16 0 0 0,-5-22 0 0 0,2-1-1 0 0,-1 1 1 0 0,0-1-1 0 0,1 0 1 0 0,0 0-1 0 0,0 0 1 0 0,0 1-1 0 0,0-2 1 0 0,1 1-1 0 0,-1 0 1 0 0,1 0-1 0 0,0-1 1 0 0,1 0-1 0 0,-1 1 1 0 0,0-1-1 0 0,1-1 1 0 0,0 1-1 0 0,-1 0 1 0 0,1-1-1 0 0,0 0 1 0 0,0 0-1 0 0,1 0 1 0 0,-1 0-1 0 0,0-1 1 0 0,9 3-1 0 0,-8-4-42 0 0,0 0 0 0 0,0 0 0 0 0,0 0 0 0 0,-1-1 0 0 0,1 1 0 0 0,0-1 0 0 0,0 0 0 0 0,-1-1 0 0 0,1 1 0 0 0,0-1 0 0 0,-1 0 0 0 0,0 0 0 0 0,1 0 0 0 0,-1-1 0 0 0,0 1 0 0 0,0-1 0 0 0,0 0 0 0 0,-1 0 0 0 0,5-5 0 0 0,4-4-122 0 0,0-1 0 0 0,-1 0 0 0 0,-1-1 1 0 0,10-16-1 0 0,-5 3 114 0 0,-2 0 0 0 0,15-42 0 0 0,-3 8 116 0 0,-4 11 671 0 0,-20 49 343 0 0,4 12-711 0 0,15 52-330 0 0,-16-48-39 0 0,0-1 1 0 0,1 0-1 0 0,0 0 0 0 0,1 0 0 0 0,1-1 1 0 0,16 25-1 0 0,3-8-2964 0 0,15 11-6082 0 0,-24-26 2395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5.641"/>
    </inkml:context>
    <inkml:brush xml:id="br0">
      <inkml:brushProperty name="width" value="0.05" units="cm"/>
      <inkml:brushProperty name="height" value="0.05" units="cm"/>
      <inkml:brushProperty name="color" value="#E71224"/>
    </inkml:brush>
  </inkml:definitions>
  <inkml:trace contextRef="#ctx0" brushRef="#br0">317 40 14279 0 0,'0'0'1103'0'0,"-4"-7"-678"0"0,3 5 68 0 0,-1-1 0 0 0,0 1-1 0 0,0 0 1 0 0,0 0 0 0 0,0-1-1 0 0,-1 2 1 0 0,1-1-1 0 0,0 0 1 0 0,-1 0 0 0 0,1 1-1 0 0,-1-1 1 0 0,0 1 0 0 0,1 0-1 0 0,-6-2 1 0 0,3 2-54 0 0,1 0 0 0 0,-1 1 1 0 0,0-1-1 0 0,0 1 0 0 0,0 0 0 0 0,0 0 1 0 0,0 0-1 0 0,-6 2 0 0 0,0 1-88 0 0,-1 0 0 0 0,1 0 0 0 0,0 1 0 0 0,0 1 0 0 0,1 0 0 0 0,-19 11 0 0 0,15-7-298 0 0,1 0 0 0 0,0 1 0 0 0,1 1 0 0 0,0 0 0 0 0,0 0 0 0 0,1 1 0 0 0,1 1 0 0 0,-11 15 0 0 0,20-25-60 0 0,-1-1 0 0 0,1 1 0 0 0,0 0 0 0 0,0-1 0 0 0,0 1-1 0 0,0 0 1 0 0,0 0 0 0 0,1 0 0 0 0,-1 0 0 0 0,1 0-1 0 0,0 0 1 0 0,0 0 0 0 0,0 4 0 0 0,1-5-20 0 0,-1 0-1 0 0,1 0 1 0 0,-1 0 0 0 0,1-1 0 0 0,0 1 0 0 0,0 0-1 0 0,0 0 1 0 0,0 0 0 0 0,0-1 0 0 0,1 1-1 0 0,-1 0 1 0 0,0-1 0 0 0,1 1 0 0 0,-1-1-1 0 0,1 0 1 0 0,0 1 0 0 0,-1-1 0 0 0,1 0-1 0 0,3 2 1 0 0,22 9-1838 0 0,53 17 1 0 0,-51-19 696 0 0,-10-3 298 0 0,-1 0 0 0 0,0 1 0 0 0,34 20 0 0 0,-47-24 874 0 0,1 0 1 0 0,-1 0-1 0 0,0 0 1 0 0,0 0-1 0 0,-1 1 0 0 0,1 0 1 0 0,-1 0-1 0 0,0 0 1 0 0,0 0-1 0 0,-1 1 0 0 0,1 0 1 0 0,-1 0-1 0 0,-1-1 1 0 0,1 2-1 0 0,3 10 1 0 0,-6-13 225 0 0,1 0 0 0 0,-1 0 0 0 0,1 0 1 0 0,-1 0-1 0 0,-1 0 0 0 0,1 0 0 0 0,0 0 1 0 0,-1 0-1 0 0,0 0 0 0 0,0 0 0 0 0,0 0 1 0 0,-3 5-1 0 0,1-2 162 0 0,0-2 0 0 0,-1 1 0 0 0,0 0 0 0 0,0-1 0 0 0,0 0 0 0 0,-10 10 0 0 0,3-6 22 0 0,1-1 0 0 0,-2 1-1 0 0,1-2 1 0 0,-1 0 0 0 0,0 0-1 0 0,-23 8 1 0 0,29-13-340 0 0,0 0 1 0 0,0 0-1 0 0,0-1 0 0 0,0 0 1 0 0,0 0-1 0 0,0-1 1 0 0,-1 1-1 0 0,-10-2 0 0 0,15 1-87 0 0,0 0 0 0 0,0-1-1 0 0,0 1 1 0 0,0-1-1 0 0,1 1 1 0 0,-1-1-1 0 0,0 0 1 0 0,0 0 0 0 0,1 1-1 0 0,-1-1 1 0 0,0 0-1 0 0,1-1 1 0 0,-1 1-1 0 0,1 0 1 0 0,-1 0 0 0 0,1-1-1 0 0,0 1 1 0 0,-1 0-1 0 0,1-1 1 0 0,0 0-1 0 0,0 1 1 0 0,0-1 0 0 0,0 0-1 0 0,1 1 1 0 0,-1-1-1 0 0,0 0 1 0 0,1 0 0 0 0,-1 0-1 0 0,1 1 1 0 0,-1-1-1 0 0,1 0 1 0 0,0-3-1 0 0,0 2-224 0 0,0 1-1 0 0,0-1 1 0 0,0 0-1 0 0,1 1 1 0 0,-1-1-1 0 0,1 1 0 0 0,0-1 1 0 0,0 1-1 0 0,1-5 1 0 0,9-10-6607 0 0,3-2-2094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6.009"/>
    </inkml:context>
    <inkml:brush xml:id="br0">
      <inkml:brushProperty name="width" value="0.05" units="cm"/>
      <inkml:brushProperty name="height" value="0.05" units="cm"/>
      <inkml:brushProperty name="color" value="#E71224"/>
    </inkml:brush>
  </inkml:definitions>
  <inkml:trace contextRef="#ctx0" brushRef="#br0">318 10 14743 0 0,'-1'-1'7649'0'0,"-3"-1"-7258"0"0,0 1-1 0 0,0 0 0 0 0,0-1 0 0 0,-1 1 1 0 0,1 0-1 0 0,0 1 0 0 0,0-1 0 0 0,-1 1 0 0 0,1 0 1 0 0,0 0-1 0 0,-1 0 0 0 0,1 1 0 0 0,0 0 0 0 0,-5 1 1 0 0,-8 2 42 0 0,0 1 1 0 0,-19 8 0 0 0,21-6-263 0 0,0 0 0 0 0,0 1-1 0 0,1 0 1 0 0,0 1 0 0 0,-18 16 0 0 0,24-18-185 0 0,1-1 1 0 0,0 2 0 0 0,1-1 0 0 0,-1 1 0 0 0,1 0 0 0 0,1 0 0 0 0,0 0-1 0 0,0 1 1 0 0,0 0 0 0 0,-4 13 0 0 0,8-19-2 0 0,1 0 1 0 0,-1 0-1 0 0,0 0 1 0 0,1 0-1 0 0,0 0 1 0 0,0 1-1 0 0,0-1 0 0 0,0 0 1 0 0,0 0-1 0 0,1 0 1 0 0,-1 0-1 0 0,1 0 0 0 0,0 1 1 0 0,0-1-1 0 0,0 0 1 0 0,0-1-1 0 0,0 1 0 0 0,1 0 1 0 0,0 0-1 0 0,-1 0 1 0 0,1-1-1 0 0,0 1 0 0 0,4 3 1 0 0,4 3-210 0 0,0-1 0 0 0,0 1 0 0 0,1-2 0 0 0,16 10-1 0 0,-12-8-132 0 0,33 19-578 0 0,-23-14 569 0 0,0 1 1 0 0,36 30 0 0 0,-55-40 409 0 0,0 0 1 0 0,0 1 0 0 0,-1 0 0 0 0,0 0 0 0 0,0 0 0 0 0,-1 1 0 0 0,1-1-1 0 0,-1 1 1 0 0,-1 0 0 0 0,1 1 0 0 0,-1-1 0 0 0,-1 0 0 0 0,1 1 0 0 0,1 10-1 0 0,-3-14 45 0 0,-1 0 0 0 0,0 0-1 0 0,0 0 1 0 0,0 0 0 0 0,0 0 0 0 0,0 0-1 0 0,-1 0 1 0 0,0 1 0 0 0,0-1-1 0 0,0-1 1 0 0,0 1 0 0 0,0 0-1 0 0,-1 0 1 0 0,0 0 0 0 0,0-1-1 0 0,0 1 1 0 0,0-1 0 0 0,-1 1-1 0 0,1-1 1 0 0,-1 0 0 0 0,0 0 0 0 0,0 0-1 0 0,0 0 1 0 0,0-1 0 0 0,0 1-1 0 0,-1-1 1 0 0,1 0 0 0 0,-1 0-1 0 0,1 0 1 0 0,-5 2 0 0 0,-3 0-22 0 0,0-1 1 0 0,0 1 0 0 0,0-2 0 0 0,0 0-1 0 0,0 0 1 0 0,0-1 0 0 0,0 0-1 0 0,-12-1 1 0 0,19-1-158 0 0,-1 0-1 0 0,1 0 1 0 0,0 0-1 0 0,0-1 1 0 0,0 1 0 0 0,0-1-1 0 0,0 0 1 0 0,0 0-1 0 0,1-1 1 0 0,-1 1 0 0 0,1-1-1 0 0,-1 0 1 0 0,1 0-1 0 0,0 0 1 0 0,0 0 0 0 0,0 0-1 0 0,1-1 1 0 0,-1 0-1 0 0,1 1 1 0 0,0-1 0 0 0,0 0-1 0 0,0 0 1 0 0,1 0-1 0 0,-3-6 1 0 0,4-3-1650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6.407"/>
    </inkml:context>
    <inkml:brush xml:id="br0">
      <inkml:brushProperty name="width" value="0.05" units="cm"/>
      <inkml:brushProperty name="height" value="0.05" units="cm"/>
      <inkml:brushProperty name="color" value="#E71224"/>
    </inkml:brush>
  </inkml:definitions>
  <inkml:trace contextRef="#ctx0" brushRef="#br0">1 1 16127 0 0,'0'0'738'0'0,"1"1"-16"0"0,21 47-57 0 0,-15-30 1338 0 0,-1 1 0 0 0,0 0 0 0 0,-1 0 0 0 0,3 27 0 0 0,1 35-1513 0 0,16 106 440 0 0,-24-182-991 0 0,5 13-1054 0 0,-6-17 1043 0 0,1 0 1 0 0,-1-1-1 0 0,1 1 1 0 0,0 0-1 0 0,-1-1 0 0 0,1 1 1 0 0,0-1-1 0 0,-1 1 1 0 0,1-1-1 0 0,0 1 1 0 0,0-1-1 0 0,-1 1 1 0 0,1-1-1 0 0,0 0 1 0 0,0 1-1 0 0,0-1 1 0 0,-1 0-1 0 0,1 0 0 0 0,0 0 1 0 0,2 0-1 0 0,7 1-1345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6.767"/>
    </inkml:context>
    <inkml:brush xml:id="br0">
      <inkml:brushProperty name="width" value="0.05" units="cm"/>
      <inkml:brushProperty name="height" value="0.05" units="cm"/>
      <inkml:brushProperty name="color" value="#E71224"/>
    </inkml:brush>
  </inkml:definitions>
  <inkml:trace contextRef="#ctx0" brushRef="#br0">0 101 12895 0 0,'0'0'998'0'0,"1"2"-657"0"0,9 13 1594 0 0,-2 2 0 0 0,0-1 0 0 0,5 20 0 0 0,-6-18-237 0 0,1 1 0 0 0,18 31 0 0 0,-16-34-1323 0 0,1-1 0 0 0,1-1 0 0 0,0 0 0 0 0,26 23 0 0 0,-29-30-328 0 0,1 0 1 0 0,-1 0 0 0 0,1-1 0 0 0,1 0-1 0 0,-1-1 1 0 0,1 0 0 0 0,0-1 0 0 0,20 5-1 0 0,-26-7-26 0 0,0-2-1 0 0,0 1 0 0 0,0 0 1 0 0,0-1-1 0 0,0 0 0 0 0,0 0 1 0 0,0-1-1 0 0,0 1 0 0 0,0-1 0 0 0,0 0 1 0 0,-1-1-1 0 0,1 1 0 0 0,0-1 1 0 0,0 0-1 0 0,-1 0 0 0 0,1 0 1 0 0,-1 0-1 0 0,8-7 0 0 0,-7 5 15 0 0,-1 0 1 0 0,1-1-1 0 0,-1 1 1 0 0,0-1-1 0 0,0 0 0 0 0,-1 0 1 0 0,0-1-1 0 0,0 1 0 0 0,0-1 1 0 0,0 0-1 0 0,-1 1 0 0 0,0-1 1 0 0,0 0-1 0 0,2-9 0 0 0,-1-6 16 0 0,0 1-1 0 0,-1 0 1 0 0,-1-1-1 0 0,-1 1 0 0 0,-4-32 1 0 0,2 43-35 0 0,1 0 1 0 0,-1 0-1 0 0,-1 0 1 0 0,0 0-1 0 0,0 0 1 0 0,0 1 0 0 0,-1-1-1 0 0,0 1 1 0 0,-1 0-1 0 0,0 0 1 0 0,0 1-1 0 0,-1 0 1 0 0,0-1-1 0 0,-11-9 1 0 0,-27-12-2318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7.098"/>
    </inkml:context>
    <inkml:brush xml:id="br0">
      <inkml:brushProperty name="width" value="0.05" units="cm"/>
      <inkml:brushProperty name="height" value="0.05" units="cm"/>
      <inkml:brushProperty name="color" value="#E71224"/>
    </inkml:brush>
  </inkml:definitions>
  <inkml:trace contextRef="#ctx0" brushRef="#br0">0 22 18455 0 0,'6'12'424'0'0,"-1"0"-1"0"0,-1 0 1 0 0,0 0-1 0 0,-1 1 0 0 0,0-1 1 0 0,-1 1-1 0 0,1 14 1 0 0,-3-18 533 0 0,-1 1 1 0 0,1 0-1 0 0,-3 11 0 0 0,1-12-407 0 0,-1 4 6 0 0,0 0 0 0 0,1 0 0 0 0,1 1 0 0 0,0-1 0 0 0,2 24 0 0 0,0-36-396 0 0,7-11-26 0 0,9-13-207 0 0,27-46 0 0 0,-16 23-330 0 0,-7 14-1 0 0,1 2 0 0 0,50-53 0 0 0,-72 82 406 0 0,1 1-1 0 0,0 0 1 0 0,0-1 0 0 0,-1 1 0 0 0,1-1-1 0 0,0 1 1 0 0,0 0 0 0 0,0 0-1 0 0,-1-1 1 0 0,1 1 0 0 0,0 0 0 0 0,0 0-1 0 0,0 0 1 0 0,0 0 0 0 0,-1 0-1 0 0,1 0 1 0 0,0 0 0 0 0,0 0 0 0 0,0 0-1 0 0,0 0 1 0 0,-1 1 0 0 0,1-1-1 0 0,0 0 1 0 0,0 1 0 0 0,-1-1 0 0 0,1 0-1 0 0,1 1 1 0 0,17 13 250 0 0,29 35 204 0 0,-33-32-374 0 0,1-1 1 0 0,1 0-1 0 0,33 24 0 0 0,-44-36-75 0 0,0-1 0 0 0,-1 1 0 0 0,1-2-1 0 0,1 1 1 0 0,-1-1 0 0 0,0 0 0 0 0,1 0-1 0 0,-1 0 1 0 0,1-1 0 0 0,-1 0 0 0 0,1 0-1 0 0,0-1 1 0 0,-1 0 0 0 0,1 0 0 0 0,0-1-1 0 0,-1 1 1 0 0,12-4 0 0 0,-1-1 26 0 0,23-12 0 0 0,-21 9-12 0 0,22-6 0 0 0,-36 12-18 0 0,1 1-1 0 0,-1 0 1 0 0,0 0-1 0 0,1 0 1 0 0,-1 1-1 0 0,1 0 1 0 0,-1 0-1 0 0,1 1 1 0 0,5 0-1 0 0,-7 0 21 0 0,0 1 0 0 0,0-1 0 0 0,0 1 0 0 0,-1 0 0 0 0,1 0 0 0 0,0 0 0 0 0,-1 1 0 0 0,0-1 0 0 0,1 1 0 0 0,-1 0 0 0 0,0 0 0 0 0,0 0 0 0 0,4 6 0 0 0,4 6 76 0 0,16 31-1 0 0,-19-31-109 0 0,0 0 44 0 0,1-1-1 0 0,0-1 1 0 0,1 0-1 0 0,1 0 1 0 0,0-1-1 0 0,21 19 1 0 0,-26-26-128 0 0,1 0 0 0 0,0 0 0 0 0,0-1 0 0 0,0 0 1 0 0,1 0-1 0 0,-1-1 0 0 0,1 0 0 0 0,0 0 0 0 0,0-1 1 0 0,0 0-1 0 0,0 0 0 0 0,0-1 0 0 0,0 0 0 0 0,1 0 1 0 0,9-1-1 0 0,9-3-700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7.477"/>
    </inkml:context>
    <inkml:brush xml:id="br0">
      <inkml:brushProperty name="width" value="0.05" units="cm"/>
      <inkml:brushProperty name="height" value="0.05" units="cm"/>
      <inkml:brushProperty name="color" value="#E71224"/>
    </inkml:brush>
  </inkml:definitions>
  <inkml:trace contextRef="#ctx0" brushRef="#br0">35 52 20271 0 0,'-16'-21'896'0'0,"9"12"192"0"0,0 2-872 0 0,4 1 2648 0 0,1-3-1272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9.133"/>
    </inkml:context>
    <inkml:brush xml:id="br0">
      <inkml:brushProperty name="width" value="0.05" units="cm"/>
      <inkml:brushProperty name="height" value="0.05" units="cm"/>
      <inkml:brushProperty name="color" value="#E71224"/>
    </inkml:brush>
  </inkml:definitions>
  <inkml:trace contextRef="#ctx0" brushRef="#br0">154 1 12439 0 0,'0'0'958'0'0,"0"1"-625"0"0,-5 46 5524 0 0,0-9-2920 0 0,2-20-2263 0 0,0 0-1 0 0,0 0 1 0 0,-2-1-1 0 0,0 0 1 0 0,-11 24-1 0 0,1-8-999 0 0,-35 53 1 0 0,31-58-5943 0 0,-5 2-2171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5:59.676"/>
    </inkml:context>
    <inkml:brush xml:id="br0">
      <inkml:brushProperty name="width" value="0.05" units="cm"/>
      <inkml:brushProperty name="height" value="0.05" units="cm"/>
      <inkml:brushProperty name="color" value="#E71224"/>
    </inkml:brush>
  </inkml:definitions>
  <inkml:trace contextRef="#ctx0" brushRef="#br0">0 1 919 0 0,'0'0'19082'0'0,"2"1"-17781"0"0,10 11 32 0 0,-1 1 1 0 0,-1 0 0 0 0,14 22-1 0 0,-17-23-1074 0 0,0 0 1 0 0,-2 0-1 0 0,1 1 0 0 0,-2 0 1 0 0,1 0-1 0 0,-2 0 0 0 0,0 0 0 0 0,2 19 1 0 0,2 205 497 0 0,-18 0-746 0 0,9-196 2 0 0,0-15-743 0 0,-7 40 0 0 0,-2-28-8102 0 0,4-24 444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00.010"/>
    </inkml:context>
    <inkml:brush xml:id="br0">
      <inkml:brushProperty name="width" value="0.05" units="cm"/>
      <inkml:brushProperty name="height" value="0.05" units="cm"/>
      <inkml:brushProperty name="color" value="#E71224"/>
    </inkml:brush>
  </inkml:definitions>
  <inkml:trace contextRef="#ctx0" brushRef="#br0">0 499 12895 0 0,'0'0'998'0'0,"2"-1"-657"0"0,113-48 6732 0 0,4 7-3671 0 0,58-23-1481 0 0,-83 23-1429 0 0,176-109 1 0 0,-256 143-534 0 0,0-2 1 0 0,-1 0-1 0 0,0 0 0 0 0,-1-1 1 0 0,0-1-1 0 0,-1 0 0 0 0,18-24 1 0 0,-29 35 0 0 0,1 1 1 0 0,-1-1-1 0 0,1 0 1 0 0,-1 0-1 0 0,1 0 1 0 0,-1 0-1 0 0,1 0 1 0 0,-1 0-1 0 0,0 1 1 0 0,0-1-1 0 0,1 0 1 0 0,-1 0-1 0 0,0 0 1 0 0,0 0-1 0 0,0 0 1 0 0,0 0-1 0 0,0 0 1 0 0,0 0-1 0 0,0 0 1 0 0,-1 0-1 0 0,1 0 1 0 0,0 0-1 0 0,-1 0 1 0 0,1 0-1 0 0,0 0 1 0 0,-1 0-1 0 0,1 1 1 0 0,-1-1 0 0 0,1 0-1 0 0,-2-1 1 0 0,1 1-221 0 0,-1-1 0 0 0,1 1 0 0 0,-1 0 0 0 0,1 0 0 0 0,-1 1 1 0 0,0-1-1 0 0,1 0 0 0 0,-1 0 0 0 0,0 1 0 0 0,1-1 1 0 0,-1 1-1 0 0,0 0 0 0 0,0-1 0 0 0,1 1 0 0 0,-4 0 1 0 0,-12 1-7795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00.340"/>
    </inkml:context>
    <inkml:brush xml:id="br0">
      <inkml:brushProperty name="width" value="0.05" units="cm"/>
      <inkml:brushProperty name="height" value="0.05" units="cm"/>
      <inkml:brushProperty name="color" value="#E71224"/>
    </inkml:brush>
  </inkml:definitions>
  <inkml:trace contextRef="#ctx0" brushRef="#br0">0 1 17735 0 0,'0'0'1610'0'0,"2"1"-1324"0"0,32 19 1481 0 0,70 30-1 0 0,-22-12 60 0 0,-28-9-1197 0 0,0 2 1 0 0,-2 2-1 0 0,-2 3 1 0 0,-1 2 0 0 0,51 52-1 0 0,-86-74-939 0 0,-1 0 0 0 0,0 1-1 0 0,-2 0 1 0 0,0 1 0 0 0,12 26 0 0 0,-22-40-1133 0 0,2 6-69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00.702"/>
    </inkml:context>
    <inkml:brush xml:id="br0">
      <inkml:brushProperty name="width" value="0.05" units="cm"/>
      <inkml:brushProperty name="height" value="0.05" units="cm"/>
      <inkml:brushProperty name="color" value="#E71224"/>
    </inkml:brush>
  </inkml:definitions>
  <inkml:trace contextRef="#ctx0" brushRef="#br0">0 0 25943 0 0,'0'0'2352'0'0,"2"1"-1935"0"0,20 4 41 0 0,-20-4-308 0 0,0-1-1 0 0,0 1 0 0 0,0-1 0 0 0,0 1 1 0 0,1-1-1 0 0,-1 0 0 0 0,0 0 1 0 0,0 0-1 0 0,0 0 0 0 0,4 0 0 0 0,-5 0-34 0 0,7 3-22 0 0,0-1-237 0 0,-5-2-705 0 0,5-2-307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16.413"/>
    </inkml:context>
    <inkml:brush xml:id="br0">
      <inkml:brushProperty name="width" value="0.05" units="cm"/>
      <inkml:brushProperty name="height" value="0.05" units="cm"/>
      <inkml:brushProperty name="color" value="#333333"/>
    </inkml:brush>
  </inkml:definitions>
  <inkml:trace contextRef="#ctx0" brushRef="#br0">53 1 5527 0 0,'0'0'423'0'0,"-1"0"-278"0"0,-1 1 346 0 0,0 0-1 0 0,0 0 0 0 0,0 0 1 0 0,0 1-1 0 0,1-1 0 0 0,-1 0 1 0 0,0 1-1 0 0,1-1 0 0 0,-1 1 1 0 0,1 0-1 0 0,0-1 0 0 0,-1 1 1 0 0,1 0-1 0 0,0 0 0 0 0,-1 3 1 0 0,-1 0-69 0 0,0 2 194 0 0,0 0 0 0 0,0 0-1 0 0,1 0 1 0 0,0 1 0 0 0,0-1-1 0 0,1 1 1 0 0,-1 14-1 0 0,-1 2 280 0 0,2-12-554 0 0,1-1-1 0 0,0 0 1 0 0,0 1-1 0 0,5 20 1 0 0,0 9 319 0 0,35 394 1482 0 0,-13-161-1718 0 0,7 16 146 0 0,6 64 203 0 0,-30-226-456 0 0,8 232 262 0 0,-18-319-547 0 0,4 342 88 0 0,-6-241 8 0 0,4-98-117 0 0,0-37 129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19.104"/>
    </inkml:context>
    <inkml:brush xml:id="br0">
      <inkml:brushProperty name="width" value="0.05" units="cm"/>
      <inkml:brushProperty name="height" value="0.05" units="cm"/>
      <inkml:brushProperty name="color" value="#333333"/>
    </inkml:brush>
  </inkml:definitions>
  <inkml:trace contextRef="#ctx0" brushRef="#br0">65 66 9503 0 0,'0'0'14560'0'0,"1"-1"-14255"0"0,0-1-273 0 0,0 0 17 0 0,0-1-1 0 0,1 0 0 0 0,-1 1 1 0 0,1-1-1 0 0,0 1 0 0 0,0 0 1 0 0,0-1-1 0 0,0 1 0 0 0,0 0 1 0 0,0 0-1 0 0,0 0 0 0 0,1 0 1 0 0,-1 1-1 0 0,1-1 0 0 0,-1 1 0 0 0,1-1 1 0 0,0 1-1 0 0,0 0 0 0 0,-1 0 1 0 0,5-1-1 0 0,-4 2-26 0 0,28-8 149 0 0,31-3 1 0 0,-53 10-147 0 0,-1 0-1 0 0,1 1 1 0 0,0 0-1 0 0,0 0 1 0 0,-1 1 0 0 0,1 0-1 0 0,0 1 1 0 0,14 4 0 0 0,-20-5-20 0 0,-1 1 1 0 0,0-1 0 0 0,1 1 0 0 0,-1-1-1 0 0,0 1 1 0 0,0 0 0 0 0,0 0-1 0 0,0 0 1 0 0,-1 0 0 0 0,1 0 0 0 0,-1 0-1 0 0,1 0 1 0 0,-1 1 0 0 0,0-1-1 0 0,1 1 1 0 0,-1-1 0 0 0,0 1 0 0 0,-1-1-1 0 0,1 1 1 0 0,0-1 0 0 0,-1 1-1 0 0,0 0 1 0 0,1 0 0 0 0,-1 4-1 0 0,0 3 17 0 0,0-1-1 0 0,-1 1 0 0 0,0 0 0 0 0,-1-1 0 0 0,-3 16 0 0 0,1-14-2 0 0,0 0-1 0 0,0 0 1 0 0,-1-1 0 0 0,-1 1-1 0 0,1-1 1 0 0,-2-1 0 0 0,1 1-1 0 0,-9 8 1 0 0,-3 1 37 0 0,-1-1 0 0 0,-29 23 0 0 0,-10 10-152 0 0,57-50 20 0 0,0 5-754 0 0,1-4-505 0 0,6 2 1336 0 0,4-2-83 0 0,1 1 0 0 0,-1-1-1 0 0,1 0 1 0 0,-1-1 0 0 0,1 0 0 0 0,16-2-1 0 0,-16 1 9 0 0,1 0-1 0 0,-1 0 0 0 0,0 1 1 0 0,0 1-1 0 0,21 5 0 0 0,-23-4 147 0 0,-1 0 0 0 0,1 1 0 0 0,-1 0 0 0 0,0 1 0 0 0,0 0 0 0 0,13 10 0 0 0,-17-12-30 0 0,-1 1 0 0 0,1-1-1 0 0,-1 1 1 0 0,0 0-1 0 0,0 1 1 0 0,0-1 0 0 0,-1 0-1 0 0,1 1 1 0 0,-1-1-1 0 0,0 1 1 0 0,0 0 0 0 0,-1 0-1 0 0,2 8 1 0 0,-2-9 20 0 0,-1-1 0 0 0,1 1 0 0 0,-1-1 0 0 0,0 1 0 0 0,-1 0 0 0 0,1-1 0 0 0,0 1 1 0 0,-1-1-1 0 0,0 0 0 0 0,0 1 0 0 0,0-1 0 0 0,0 1 0 0 0,-1-1 0 0 0,1 0 0 0 0,-1 0 0 0 0,0 0 0 0 0,0 0 1 0 0,-4 5-1 0 0,1-3 26 0 0,1 0 1 0 0,-1-1-1 0 0,-1 0 1 0 0,1 0 0 0 0,-1 0-1 0 0,1 0 1 0 0,-1-1-1 0 0,-11 5 1 0 0,1-1 47 0 0,-5 2 99 0 0,-1-1-1 0 0,-27 7 1 0 0,37-12-177 0 0,1-1 0 0 0,-1 0 0 0 0,0 0 0 0 0,0-2 0 0 0,0 1 0 0 0,1-1 0 0 0,-1-1 0 0 0,0 0 0 0 0,0-1 0 0 0,1 0 0 0 0,-18-6 0 0 0,22 6-39 0 0,1 1-17 0 0,0-1 0 0 0,1 0-1 0 0,-1 0 1 0 0,0-1 0 0 0,1 1 0 0 0,0-1 0 0 0,0-1 0 0 0,0 1 0 0 0,-6-5-1 0 0,2-7-1095 0 0,7 11-1885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19.904"/>
    </inkml:context>
    <inkml:brush xml:id="br0">
      <inkml:brushProperty name="width" value="0.05" units="cm"/>
      <inkml:brushProperty name="height" value="0.05" units="cm"/>
      <inkml:brushProperty name="color" value="#333333"/>
    </inkml:brush>
  </inkml:definitions>
  <inkml:trace contextRef="#ctx0" brushRef="#br0">364 64 4607 0 0,'0'0'208'0'0,"-2"-9"32"0"0,1 7 783 0 0,1-1 0 0 0,-1 0 0 0 0,0 0 0 0 0,0 1 0 0 0,-1-1 0 0 0,1 1 0 0 0,0-1 0 0 0,-1 1 0 0 0,-2-4 0 0 0,1 4-742 0 0,1-1 0 0 0,0 1-1 0 0,0 0 1 0 0,-1 0 0 0 0,1 0 0 0 0,-1 0-1 0 0,0 1 1 0 0,0-1 0 0 0,1 1 0 0 0,-1 0 0 0 0,0 0-1 0 0,0 0 1 0 0,0 0 0 0 0,-1 0 0 0 0,1 0 0 0 0,0 1-1 0 0,0 0 1 0 0,0-1 0 0 0,0 1 0 0 0,0 0 0 0 0,-1 1-1 0 0,-3 0 1 0 0,-96 17 2831 0 0,82-13-2304 0 0,-34 12 0 0 0,50-14-747 0 0,-1 0-1 0 0,1 0 1 0 0,-1 1 0 0 0,1-1-1 0 0,0 1 1 0 0,0 0-1 0 0,1 1 1 0 0,-1-1 0 0 0,1 1-1 0 0,0 0 1 0 0,-6 10-1 0 0,5-7-25 0 0,0 1 1 0 0,0-1-1 0 0,1 1 0 0 0,1 0 0 0 0,0 0 0 0 0,0 1 0 0 0,-2 10 0 0 0,4-17-35 0 0,1 1 0 0 0,-1 0 0 0 0,1 0 0 0 0,0 0 0 0 0,0 0 0 0 0,1-1 0 0 0,-1 1 0 0 0,1 0 0 0 0,-1 0 0 0 0,1 0 0 0 0,0-1 0 0 0,1 1 0 0 0,-1-1 0 0 0,1 1 0 0 0,-1-1 0 0 0,1 1 0 0 0,0-1 0 0 0,1 0-1 0 0,-1 0 1 0 0,0 0 0 0 0,1 0 0 0 0,0 0 0 0 0,4 3 0 0 0,-1-2-30 0 0,-1 0 0 0 0,1 0-1 0 0,1-1 1 0 0,-1 0 0 0 0,0 0 0 0 0,1-1-1 0 0,-1 0 1 0 0,1 0 0 0 0,0 0-1 0 0,0-1 1 0 0,0 0 0 0 0,8 0-1 0 0,-2-1-332 0 0,0-1 0 0 0,0 0 0 0 0,-1 0 0 0 0,1-1-1 0 0,-1-1 1 0 0,1 0 0 0 0,-1-1 0 0 0,0 0 0 0 0,22-12-1 0 0,-26 12 27 0 0,-1 0 0 0 0,0 0 0 0 0,0-1 0 0 0,-1 0 0 0 0,1-1 0 0 0,-1 1 0 0 0,0-1 0 0 0,-1 0 0 0 0,1 0 0 0 0,-1-1 0 0 0,-1 0 0 0 0,1 0 0 0 0,-1 0 0 0 0,0 0 0 0 0,-1-1 0 0 0,4-10 0 0 0,-1-2 250 0 0,-1 0-1 0 0,2-31 0 0 0,-6 37 1002 0 0,-1 0-1 0 0,-2-21 1 0 0,5 65 4851 0 0,6 73-4580 0 0,35 205 567 0 0,-26-216-1796 0 0,-18-84 208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0.903"/>
    </inkml:context>
    <inkml:brush xml:id="br0">
      <inkml:brushProperty name="width" value="0.05" units="cm"/>
      <inkml:brushProperty name="height" value="0.05" units="cm"/>
      <inkml:brushProperty name="color" value="#333333"/>
    </inkml:brush>
  </inkml:definitions>
  <inkml:trace contextRef="#ctx0" brushRef="#br0">1 37 6447 0 0,'0'0'298'0'0,"0"-1"-10"0"0,1-2 1030 0 0,-1 0 1 0 0,1 0 0 0 0,0 0 0 0 0,0 1-1 0 0,0-1 1 0 0,2-5 0 0 0,-2 7-919 0 0,0 1 1 0 0,-1-1-1 0 0,1 0 0 0 0,0 1 0 0 0,0-1 1 0 0,-1 0-1 0 0,1 1 0 0 0,0-1 0 0 0,0 1 1 0 0,0 0-1 0 0,0-1 0 0 0,1 0 0 0 0,0 1-566 0 0,-1-1 1008 0 0,8 0 557 0 0,-6 1-1288 0 0,-1 1 1 0 0,1-1-1 0 0,0 1 0 0 0,-1 0 1 0 0,1-1-1 0 0,-1 1 1 0 0,1 0-1 0 0,-1 1 0 0 0,1-1 1 0 0,-1 0-1 0 0,0 1 1 0 0,1-1-1 0 0,-1 1 0 0 0,0 0 1 0 0,0 0-1 0 0,0 0 0 0 0,-1 0 1 0 0,4 4-1 0 0,1 2 30 0 0,0 1 0 0 0,-1 1 0 0 0,7 12 0 0 0,5 19 177 0 0,-2 1 0 0 0,-1 0 0 0 0,9 53 1 0 0,13 134 353 0 0,-26-154-488 0 0,22 262 225 0 0,-26-258-341 0 0,5 47-30 0 0,28 126-1 0 0,-32-231-32 0 0,2-1-33 0 0,-8-18-89 0 0,11-17-5476 0 0,-9 6 3001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1.379"/>
    </inkml:context>
    <inkml:brush xml:id="br0">
      <inkml:brushProperty name="width" value="0.05" units="cm"/>
      <inkml:brushProperty name="height" value="0.05" units="cm"/>
      <inkml:brushProperty name="color" value="#333333"/>
    </inkml:brush>
  </inkml:definitions>
  <inkml:trace contextRef="#ctx0" brushRef="#br0">0 813 11719 0 0,'0'0'532'0'0,"1"-2"-4"0"0,5-19-650 0 0,-2 9 743 0 0,0 0 0 0 0,0 0 0 0 0,1 1 0 0 0,0-1 0 0 0,1 1 0 0 0,1 0 0 0 0,7-10 0 0 0,21-22 1069 0 0,1 2 0 0 0,69-60 0 0 0,110-87 860 0 0,-120 104-1847 0 0,-56 48-483 0 0,90-73 454 0 0,-120 102-668 0 0,77-64 57 0 0,-85 70-159 0 0,1-6-1827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1.840"/>
    </inkml:context>
    <inkml:brush xml:id="br0">
      <inkml:brushProperty name="width" value="0.05" units="cm"/>
      <inkml:brushProperty name="height" value="0.05" units="cm"/>
      <inkml:brushProperty name="color" value="#333333"/>
    </inkml:brush>
  </inkml:definitions>
  <inkml:trace contextRef="#ctx0" brushRef="#br0">1 16 919 0 0,'1'0'3063'0'0,"23"-9"5354"0"0,0 4-4098 0 0,-16 4-3843 0 0,0 1 0 0 0,0 0 1 0 0,1 0-1 0 0,-1 0 0 0 0,0 1 0 0 0,0 0 0 0 0,10 4 0 0 0,21 6 422 0 0,-2 2-1 0 0,0 2 1 0 0,-1 2-1 0 0,0 1 1 0 0,35 24-1 0 0,159 126 633 0 0,-104-73-1258 0 0,-10-14-238 0 0,-86-62-24 0 0,63 28-1 0 0,-81-41-845 0 0,0 0-1 0 0,0 1 1 0 0,0 1 0 0 0,-1 0-1 0 0,-1 0 1 0 0,14 13 0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2.620"/>
    </inkml:context>
    <inkml:brush xml:id="br0">
      <inkml:brushProperty name="width" value="0.05" units="cm"/>
      <inkml:brushProperty name="height" value="0.05" units="cm"/>
      <inkml:brushProperty name="color" value="#333333"/>
    </inkml:brush>
  </inkml:definitions>
  <inkml:trace contextRef="#ctx0" brushRef="#br0">14 7 6447 0 0,'-14'-6'18881'0'0,"15"6"-18803"0"0,11 25-2129 0 0,-6-15 3527 0 0,7 22-935 0 0,-1 0-1 0 0,-1 0 1 0 0,-2 1-1 0 0,8 54 1 0 0,15 159 359 0 0,-22-192-1022 0 0,-10-52-35 0 0,10-7-7712 0 0,-3 0 5998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3.202"/>
    </inkml:context>
    <inkml:brush xml:id="br0">
      <inkml:brushProperty name="width" value="0.05" units="cm"/>
      <inkml:brushProperty name="height" value="0.05" units="cm"/>
      <inkml:brushProperty name="color" value="#333333"/>
    </inkml:brush>
  </inkml:definitions>
  <inkml:trace contextRef="#ctx0" brushRef="#br0">358 32 455 0 0,'-5'0'2859'0'0,"-1"-1"0"0"0,0 1-1 0 0,1-1 1 0 0,-7-2-1 0 0,-20-8 3186 0 0,24 8-5454 0 0,-1 0 1 0 0,1 0 0 0 0,0 1 0 0 0,-1 0 0 0 0,1 1-1 0 0,-11-1 1 0 0,3 2 154 0 0,-25 3-1 0 0,36-2-648 0 0,0 0-1 0 0,0 0 0 0 0,0 1 0 0 0,0-1 0 0 0,0 1 0 0 0,0 0 0 0 0,0 1 0 0 0,1-1 0 0 0,-5 4 0 0 0,4-3-35 0 0,-5 5 39 0 0,0-1 0 0 0,0 1 0 0 0,1 0 0 0 0,1 1 0 0 0,-14 17-1 0 0,16-18-68 0 0,1 0 0 0 0,1 1 0 0 0,-1-1 0 0 0,1 1 0 0 0,1 0 0 0 0,-4 12 0 0 0,6-17-20 0 0,0 0 0 0 0,0 0 0 0 0,1 0 0 0 0,-1 0 1 0 0,1 0-1 0 0,0 0 0 0 0,0 0 0 0 0,0 0 0 0 0,1-1 0 0 0,-1 1 1 0 0,1 0-1 0 0,0 0 0 0 0,0 0 0 0 0,0 0 0 0 0,1-1 1 0 0,-1 1-1 0 0,1-1 0 0 0,2 5 0 0 0,-1-5-42 0 0,-1-1 1 0 0,1 1-1 0 0,0-1 0 0 0,0 1 0 0 0,0-1 1 0 0,0 0-1 0 0,0 0 0 0 0,1 0 0 0 0,-1-1 1 0 0,1 1-1 0 0,-1-1 0 0 0,1 0 0 0 0,-1 0 1 0 0,1 0-1 0 0,0 0 0 0 0,-1 0 1 0 0,1-1-1 0 0,0 0 0 0 0,0 0 0 0 0,-1 0 1 0 0,1 0-1 0 0,0-1 0 0 0,5 0 0 0 0,4-2-122 0 0,0 0-1 0 0,1-1 1 0 0,-2 0-1 0 0,1-1 0 0 0,13-7 1 0 0,-15 6 29 0 0,0 0 0 0 0,-1-1-1 0 0,0 0 1 0 0,-1 0 0 0 0,0-1 0 0 0,0 0 0 0 0,0-1 0 0 0,-1 0 0 0 0,0 0 0 0 0,-1-1 0 0 0,0 0-1 0 0,-1 0 1 0 0,0-1 0 0 0,0 0 0 0 0,-1 0 0 0 0,-1 0 0 0 0,6-20 0 0 0,-5 19 581 0 0,-4 12-408 0 0,-1-1 1 0 0,0 1 0 0 0,0 0-1 0 0,0 0 1 0 0,0 0-1 0 0,0 0 1 0 0,1-1 0 0 0,-1 1-1 0 0,0 0 1 0 0,0 0 0 0 0,0 0-1 0 0,1 0 1 0 0,-1 0 0 0 0,0 0-1 0 0,0 0 1 0 0,1 0-1 0 0,-1-1 1 0 0,0 1 0 0 0,0 0-1 0 0,0 0 1 0 0,1 0 0 0 0,-1 0-1 0 0,0 0 1 0 0,0 0-1 0 0,1 0 1 0 0,-1 0 0 0 0,0 1-1 0 0,2 0 96 0 0,0 0 1 0 0,0 0-1 0 0,-1 1 0 0 0,1-1 0 0 0,-1 1 0 0 0,1-1 0 0 0,-1 1 0 0 0,2 2 0 0 0,-1-2-338 0 0,14 20 409 0 0,-1 0 0 0 0,0 1 0 0 0,-2 0-1 0 0,-1 1 1 0 0,10 29 0 0 0,36 131 329 0 0,-25-72-404 0 0,-28-97-137 0 0,12 32-206 0 0,-16-46-42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4.790"/>
    </inkml:context>
    <inkml:brush xml:id="br0">
      <inkml:brushProperty name="width" value="0.05" units="cm"/>
      <inkml:brushProperty name="height" value="0.05" units="cm"/>
      <inkml:brushProperty name="color" value="#333333"/>
    </inkml:brush>
  </inkml:definitions>
  <inkml:trace contextRef="#ctx0" brushRef="#br0">7 290 6535 0 0,'0'0'9608'0'0,"-7"-2"-4884"0"0,51 0-4280 0 0,0-3-1 0 0,56-12 1 0 0,-21 2-147 0 0,133-20-9 0 0,345-44-363 0 0,-456 70 56 0 0,155-11-15 0 0,-93 16 21 0 0,422-17-105 0 0,-512 17 116 0 0,216-15-85 0 0,266-18 27 0 0,-218 40 60 0 0,-183 2 0 0 0,115-15-136 0 0,-193 3 141 0 0,127-3 82 0 0,-131 10 140 0 0,-34-1 22 0 0,48 5-1 0 0,-71-2-182 0 0,0 1-1 0 0,-1 0 1 0 0,1 1 0 0 0,-1 1-1 0 0,0 0 1 0 0,-1 1 0 0 0,1 1-1 0 0,-1 0 1 0 0,0 0 0 0 0,-1 1-1 0 0,0 1 1 0 0,13 11-1 0 0,175 156 799 0 0,-187-164-831 0 0,0 2 0 0 0,-1-1 0 0 0,-1 1 0 0 0,0 1 0 0 0,-1 0 0 0 0,-1 1 0 0 0,0 0 0 0 0,-1 0 0 0 0,-1 0 0 0 0,-1 1-1 0 0,7 27 1 0 0,-1 7 82 0 0,-3-1 0 0 0,4 93-1 0 0,-13 53 98 0 0,-1-3-61 0 0,21 40-24 0 0,-11-169-70 0 0,28 101 0 0 0,45 103 347 0 0,-58-170-176 0 0,12 102-1 0 0,-4-16-26 0 0,14 127-201 0 0,-31-181 0 0 0,10 2-21 0 0,-20-113-948 0 0,1-1 1 0 0,13 27-1 0 0,-18-43-344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26.524"/>
    </inkml:context>
    <inkml:brush xml:id="br0">
      <inkml:brushProperty name="width" value="0.05" units="cm"/>
      <inkml:brushProperty name="height" value="0.05" units="cm"/>
      <inkml:brushProperty name="color" value="#333333"/>
    </inkml:brush>
  </inkml:definitions>
  <inkml:trace contextRef="#ctx0" brushRef="#br0">6 0 1839 0 0,'-1'4'13534'0'0,"-3"11"-11014"0"0,6 26-494 0 0,2 0 0 0 0,11 53 0 0 0,-7-54-1753 0 0,-1 1 1 0 0,0 54-1 0 0,-7-20 119 0 0,-2-3 17 0 0,14 120 1 0 0,17-51-304 0 0,-28-135-104 0 0,0-1 0 0 0,1 1 0 0 0,-1-1 0 0 0,1 1 0 0 0,1-1 0 0 0,-1 0 0 0 0,1 0 0 0 0,4 6 0 0 0,-4-8-6 0 0,-1 0-1 0 0,1-1 1 0 0,0 1 0 0 0,1-1-1 0 0,-1 0 1 0 0,0 0 0 0 0,1 0-1 0 0,-1 0 1 0 0,1-1 0 0 0,-1 1-1 0 0,1-1 1 0 0,0 0 0 0 0,-1 0-1 0 0,1 0 1 0 0,0-1 0 0 0,6 1-1 0 0,36 1-248 0 0,-1-2 0 0 0,81-10 0 0 0,-79 5 159 0 0,262-37-915 0 0,-58 7 690 0 0,153 22 246 0 0,-287 13 66 0 0,17 2-9 0 0,142-4-32 0 0,138-43 48 0 0,-49 3 0 0 0,-264 36 73 0 0,40-5 66 0 0,-23-3-121 0 0,228-14 157 0 0,-4 21 116 0 0,-139-1-291 0 0,-127 7 6 0 0,6-1 23 0 0,161-22 0 0 0,167-28 184 0 0,-373 49-202 0 0,163-6 608 0 0,-196 9-577 0 0,4-1-31 0 0,1 0 0 0 0,-6 2-455 0 0,6-3 2081 0 0,2-12-129 0 0,-7 8-1489 0 0,-1-1 0 0 0,1 0 1 0 0,-2 0-1 0 0,1 0 0 0 0,-1 0 0 0 0,0 0 0 0 0,0-1 1 0 0,-1 1-1 0 0,1-13 0 0 0,-2-9 275 0 0,-2-32 0 0 0,1 48-186 0 0,-1-15-13 0 0,-1 0 1 0 0,-8-34-1 0 0,8 52-71 0 0,0-1 0 0 0,0 1 1 0 0,-1 0-1 0 0,0 1 0 0 0,-1-1 0 0 0,0 1 0 0 0,-1 0 1 0 0,0 0-1 0 0,-8-9 0 0 0,-2 1-1011 0 0,0 0 1 0 0,-1 0-1 0 0,-1 2 0 0 0,-32-22 1 0 0,39 31-8001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59.113"/>
    </inkml:context>
    <inkml:brush xml:id="br0">
      <inkml:brushProperty name="width" value="0.05" units="cm"/>
      <inkml:brushProperty name="height" value="0.05" units="cm"/>
      <inkml:brushProperty name="color" value="#333333"/>
    </inkml:brush>
  </inkml:definitions>
  <inkml:trace contextRef="#ctx0" brushRef="#br0">5687 332 1839 0 0,'-5'-4'412'0'0,"-2"-1"838"0"0,0 0-1 0 0,0 0 1 0 0,0 1-1 0 0,0 0 0 0 0,0 0 1 0 0,-1 1-1 0 0,-8-3 0 0 0,-7-1 713 0 0,-27-3-1 0 0,30 6-1085 0 0,-35-12 366 0 0,20 5-714 0 0,-66-20 595 0 0,-30-9-183 0 0,-43-10 138 0 0,-34-7-27 0 0,-65 15-659 0 0,-367 21-157 0 0,353 18-166 0 0,-416 12 339 0 0,572 7-408 0 0,80-9 0 0 0,-48 9 5 0 0,1 4 1 0 0,1 4-1 0 0,1 5 0 0 0,1 4 1 0 0,-96 47-1 0 0,49-4-5 0 0,102-54 0 0 0,-55 35 89 0 0,3 3 0 0 0,-119 102 0 0 0,88-56-22 0 0,6 4 0 0 0,4 6 1 0 0,-137 182-1 0 0,129-142-47 0 0,-81 116 24 0 0,143-171-44 0 0,-75 177 0 0 0,88-170 21 0 0,6 1 1 0 0,-36 155-1 0 0,-18 189 107 0 0,49-194-170 0 0,26-133 11 0 0,1-16 11 0 0,6 1 0 0 0,4 0 1 0 0,14 223-1 0 0,4-240 20 0 0,3-1 0 0 0,28 94 0 0 0,-13-84 0 0 0,77 238 0 0 0,47-5 0 0 0,-120-276 0 0 0,4-1 0 0 0,1-2 0 0 0,63 72 0 0 0,-25-48 19 0 0,4-3-1 0 0,3-3 1 0 0,112 78 0 0 0,-76-70 109 0 0,234 125 1 0 0,-213-140-28 0 0,220 74-1 0 0,-134-78 27 0 0,2-11-1 0 0,293 32 0 0 0,-56-41 2 0 0,636-21 0 0 0,-858-33-89 0 0,0-10 0 0 0,355-76 0 0 0,-566 89-41 0 0,216-51 39 0 0,-4-17 22 0 0,-196 58-14 0 0,334-128 368 0 0,-280 100-215 0 0,160-96-1 0 0,-140 67-146 0 0,50-31 42 0 0,-118 68-69 0 0,54-46 0 0 0,-56 38 11 0 0,-2-3 0 0 0,-2-1 1 0 0,-3-3-1 0 0,41-59 0 0 0,-33 27 31 0 0,-3-2 1 0 0,-4-2-1 0 0,-4-1 1 0 0,-3-3-1 0 0,-5-1 0 0 0,-4-2 1 0 0,-4 0-1 0 0,-4-2 1 0 0,8-102-1 0 0,2-319-2 0 0,-33 383-32 0 0,-36-246 0 0 0,4 204 58 0 0,-8 2 0 0 0,-104-271-1 0 0,47 227 25 0 0,-16 6-83 0 0,72 134-37 0 0,-205-321 6 0 0,120 204 0 0 0,59 90-84 0 0,-4 4 1 0 0,-5 3-1 0 0,-98-97 0 0 0,-82-75-3005 0 0,138 140-2845 0 0,80 91-1276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39.537"/>
    </inkml:context>
    <inkml:brush xml:id="br0">
      <inkml:brushProperty name="width" value="0.05" units="cm"/>
      <inkml:brushProperty name="height" value="0.05" units="cm"/>
      <inkml:brushProperty name="color" value="#333333"/>
    </inkml:brush>
  </inkml:definitions>
  <inkml:trace contextRef="#ctx0" brushRef="#br0">35 1 4255 0 0,'0'0'8127'0'0,"-15"11"-5894"0"0,13-10-2383 0 0,0 0 559 0 0,1 0-1 0 0,-1 0 0 0 0,0 1 1 0 0,0-1-1 0 0,0 0 1 0 0,1 1-1 0 0,-3 1 1 0 0,4-2-305 0 0,0-1 1 0 0,0 1 0 0 0,-1 0 0 0 0,1-1-1 0 0,0 1 1 0 0,0 0 0 0 0,0-1 0 0 0,-1 1-1 0 0,1 0 1 0 0,0-1 0 0 0,0 1 0 0 0,0 0-1 0 0,0-1 1 0 0,0 1 0 0 0,1 0-1 0 0,-1-1 1 0 0,0 1 0 0 0,0 0 0 0 0,0-1-1 0 0,0 1 1 0 0,1 0 0 0 0,-1-1 0 0 0,0 1-1 0 0,1-1 1 0 0,-1 1 0 0 0,1 0 0 0 0,0 1 117 0 0,1 4 61 0 0,0 1 0 0 0,-1-1 0 0 0,2 13 0 0 0,-2 90 624 0 0,-2-74-502 0 0,6 64-1 0 0,12 98 353 0 0,-3-33-290 0 0,19 150-35 0 0,-22-176-272 0 0,-10 179 0 0 0,-38-12 571 0 0,25-234-616 0 0,4 2 0 0 0,3-1 1 0 0,6 125-1 0 0,6-148 36 0 0,18 71 0 0 0,-23-111-149 0 0,14 65 154 0 0,10 38 155 0 0,-22-94-237 0 0,3 27 1 0 0,-1-4 80 0 0,-4-20 41 0 0,0 0 0 0 0,-1 25 0 0 0,-1-42-155 0 0,0-2 34 0 0,2 5-6 0 0,-1 0-5 0 0,0-4-11 0 0,0 3-30 0 0,-1-5 10 0 0,-6-5-3206 0 0,0-2 1693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1.717"/>
    </inkml:context>
    <inkml:brush xml:id="br0">
      <inkml:brushProperty name="width" value="0.05" units="cm"/>
      <inkml:brushProperty name="height" value="0.05" units="cm"/>
      <inkml:brushProperty name="color" value="#333333"/>
    </inkml:brush>
  </inkml:definitions>
  <inkml:trace contextRef="#ctx0" brushRef="#br0">0 14 3223 0 0,'7'-10'15351'0'0,"-7"10"-15136"0"0,0-1 0 0 0,0 1 0 0 0,0 0 0 0 0,1 0 0 0 0,-1-1 1 0 0,0 1-1 0 0,1 0 0 0 0,-1 0 0 0 0,0 0 0 0 0,0-1 0 0 0,1 1 0 0 0,-1 0 0 0 0,0 0 0 0 0,1 0 1 0 0,-1 0-1 0 0,0 0 0 0 0,1 0 0 0 0,-1 0 0 0 0,0 0 0 0 0,1 0 0 0 0,-1 0 0 0 0,1 0 0 0 0,-1 0 1 0 0,0 0-1 0 0,1 0 0 0 0,-1 0 0 0 0,4 2-474 0 0,-2-2 651 0 0,-1 2-28 0 0,2 3-193 0 0,-1 0 1 0 0,1 0-1 0 0,-1 1 0 0 0,0-1 1 0 0,-1 0-1 0 0,1 1 1 0 0,-1 0-1 0 0,1 6 0 0 0,1 53 713 0 0,0-17-450 0 0,3 14-67 0 0,10 83 317 0 0,2 5-126 0 0,-15-123-414 0 0,10 39-1 0 0,-4-29-78 0 0,-6-22-65 0 0,-2-14-65 0 0,-16-1-7240 0 0,8-5 5614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2.748"/>
    </inkml:context>
    <inkml:brush xml:id="br0">
      <inkml:brushProperty name="width" value="0.05" units="cm"/>
      <inkml:brushProperty name="height" value="0.05" units="cm"/>
      <inkml:brushProperty name="color" value="#333333"/>
    </inkml:brush>
  </inkml:definitions>
  <inkml:trace contextRef="#ctx0" brushRef="#br0">266 141 8751 0 0,'0'0'794'0'0,"1"-1"-652"0"0,4-8 895 0 0,0 1 0 0 0,0 0 0 0 0,4-11 0 0 0,-1 3 1333 0 0,-7 14-2144 0 0,0 0 0 0 0,-1 0 0 0 0,1 1 1 0 0,-1-1-1 0 0,1 0 0 0 0,-1 0 1 0 0,1 0-1 0 0,-1 0 0 0 0,0 0 0 0 0,0 0 1 0 0,0 0-1 0 0,0 0 0 0 0,0 0 1 0 0,0 1-1 0 0,-1-1 0 0 0,1 0 0 0 0,-1 0 1 0 0,1 0-1 0 0,-1 0 0 0 0,0 0 1 0 0,0 1-1 0 0,1-1 0 0 0,-1 0 1 0 0,-1 1-1 0 0,1-1 0 0 0,0 0 0 0 0,0 1 1 0 0,0 0-1 0 0,-1-1 0 0 0,1 1 1 0 0,-3-2-1 0 0,3 2 103 0 0,-21-10 878 0 0,16 9-991 0 0,-1 0 1 0 0,1 1-1 0 0,-1-1 1 0 0,0 1-1 0 0,0 1 0 0 0,-9-1 1 0 0,-41 4 705 0 0,50-2-838 0 0,-9 0 249 0 0,-24 7-1 0 0,36-7-288 0 0,0 0 1 0 0,0 0-1 0 0,0 0 0 0 0,0 1 1 0 0,0 0-1 0 0,0 0 1 0 0,0 0-1 0 0,1 0 0 0 0,-1 0 1 0 0,1 1-1 0 0,-4 3 0 0 0,3 0-14 0 0,-1 0 0 0 0,2 1 0 0 0,-1-1 0 0 0,1 1 0 0 0,-1 0 0 0 0,2 0 0 0 0,-1 0 0 0 0,1 1 0 0 0,0-1 0 0 0,1 0 0 0 0,0 1 0 0 0,-1 10 0 0 0,1 4 24 0 0,1 0-1 0 0,1-1 0 0 0,5 25 0 0 0,-5-38-40 0 0,0 0-1 0 0,1 0 0 0 0,1 0 1 0 0,-1 0-1 0 0,1 0 1 0 0,1 0-1 0 0,-1 0 1 0 0,1-1-1 0 0,1 0 1 0 0,-1 0-1 0 0,11 12 1 0 0,-11-15-18 0 0,1 0 0 0 0,-1 0 0 0 0,0-1 1 0 0,1 1-1 0 0,0-1 0 0 0,0 0 0 0 0,0 0 0 0 0,0-1 1 0 0,0 0-1 0 0,1 0 0 0 0,-1 0 0 0 0,1 0 0 0 0,-1-1 1 0 0,1 0-1 0 0,0 0 0 0 0,-1-1 0 0 0,1 1 0 0 0,8-2 1 0 0,-3 1-97 0 0,-1-1 0 0 0,1 0 1 0 0,0-1-1 0 0,-1-1 1 0 0,1 1-1 0 0,-1-2 0 0 0,14-5 1 0 0,-19 6 42 0 0,0 1 1 0 0,0-1-1 0 0,0-1 1 0 0,-1 1-1 0 0,1-1 1 0 0,-1 0-1 0 0,0 0 1 0 0,0 0-1 0 0,0 0 0 0 0,-1-1 1 0 0,1 0-1 0 0,-1 1 1 0 0,0-1-1 0 0,0 0 1 0 0,3-10-1 0 0,-2 1 34 0 0,1-1 0 0 0,-2 0 0 0 0,0 0-1 0 0,-1-1 1 0 0,0 1 0 0 0,-1-19 0 0 0,-1 11 51 0 0,-2 1 0 0 0,0-1 0 0 0,-9-34 0 0 0,22 103 1025 0 0,40 189 44 0 0,-46-186-1057 0 0,15 88 143 0 0,-16-122-166 0 0,0 1 0 0 0,2 0-1 0 0,-1-1 1 0 0,2 0 0 0 0,0 0 0 0 0,12 19 0 0 0,-2-12-339 0 0,-12-15 65 0 0,0-1 0 0 0,0 1 0 0 0,5 10 0 0 0,-10-15-518 0 0,0 9-3784 0 0,-1-4 2863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3.155"/>
    </inkml:context>
    <inkml:brush xml:id="br0">
      <inkml:brushProperty name="width" value="0.05" units="cm"/>
      <inkml:brushProperty name="height" value="0.05" units="cm"/>
      <inkml:brushProperty name="color" value="#333333"/>
    </inkml:brush>
  </inkml:definitions>
  <inkml:trace contextRef="#ctx0" brushRef="#br0">1 36 3679 0 0,'0'0'167'0'0,"6"-5"26"0"0,24-16 11815 0 0,-28 20-11588 0 0,0 0-1 0 0,0 0 1 0 0,0 0 0 0 0,0 0-1 0 0,0 0 1 0 0,0 0 0 0 0,0 1-1 0 0,1-1 1 0 0,-1 1-1 0 0,0-1 1 0 0,0 1 0 0 0,0 0-1 0 0,1 0 1 0 0,-1 0-1 0 0,0 0 1 0 0,0 0 0 0 0,3 1-1 0 0,-3 0-203 0 0,0 0-1 0 0,0 0 0 0 0,1 0 1 0 0,-1 0-1 0 0,0 0 0 0 0,0 0 1 0 0,-1 1-1 0 0,1-1 0 0 0,0 1 1 0 0,0 0-1 0 0,-1-1 1 0 0,1 1-1 0 0,1 3 0 0 0,2 3-25 0 0,0 1 0 0 0,-1-1-1 0 0,-1 1 1 0 0,1 0 0 0 0,-2 0-1 0 0,5 17 1 0 0,1 30 282 0 0,2 103 0 0 0,-8-116-477 0 0,-1-30 18 0 0,0 0 1 0 0,6 22 0 0 0,-6-30-259 0 0,0 0 1 0 0,1 0-1 0 0,0-1 1 0 0,0 1-1 0 0,0 0 1 0 0,0-1-1 0 0,1 1 1 0 0,-1-1-1 0 0,6 5 1 0 0,-7-7-658 0 0,5-2-1263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3.620"/>
    </inkml:context>
    <inkml:brush xml:id="br0">
      <inkml:brushProperty name="width" value="0.05" units="cm"/>
      <inkml:brushProperty name="height" value="0.05" units="cm"/>
      <inkml:brushProperty name="color" value="#333333"/>
    </inkml:brush>
  </inkml:definitions>
  <inkml:trace contextRef="#ctx0" brushRef="#br0">19 224 8431 0 0,'0'0'766'0'0,"-6"-13"-612"0"0,2 2 1238 0 0,3 8-794 0 0,-1 0-1 0 0,1 0 1 0 0,0-1 0 0 0,0 1-1 0 0,0-1 1 0 0,0 1 0 0 0,0-5 0 0 0,2 5-250 0 0,-1 0 0 0 0,1 0 0 0 0,0 1 0 0 0,0-1 0 0 0,0 0-1 0 0,0 1 1 0 0,0-1 0 0 0,0 1 0 0 0,1-1 0 0 0,-1 1 0 0 0,4-5 0 0 0,1 1 285 0 0,-1 0 0 0 0,12-10 0 0 0,1 2 6 0 0,0 0-1 0 0,1 2 0 0 0,0 0 1 0 0,37-15-1 0 0,-44 22-471 0 0,1 1 0 0 0,0-1 1 0 0,1 2-1 0 0,-1 0 0 0 0,1 1 0 0 0,-1 0 0 0 0,1 1 1 0 0,0 0-1 0 0,13 2 0 0 0,-23-1-107 0 0,-1 1 0 0 0,1-1 0 0 0,-1 1 0 0 0,1 0 0 0 0,-1 0 0 0 0,1 0 0 0 0,-1 0 0 0 0,0 1 0 0 0,0-1 0 0 0,0 1 0 0 0,1 0 0 0 0,-2 0 0 0 0,1 0 0 0 0,0 0-1 0 0,0 0 1 0 0,-1 1 0 0 0,5 4 0 0 0,-5-3-11 0 0,0-1 0 0 0,0 1-1 0 0,0 0 1 0 0,0 0-1 0 0,0 0 1 0 0,-1 1 0 0 0,0-1-1 0 0,0 0 1 0 0,0 0 0 0 0,-1 1-1 0 0,1-1 1 0 0,-1 0-1 0 0,0 9 1 0 0,-1-2 4 0 0,0 0 0 0 0,-1-1 0 0 0,0 1 1 0 0,0 0-1 0 0,-1-1 0 0 0,-1 0 0 0 0,1 1 0 0 0,-2-1 0 0 0,0-1 0 0 0,0 1 1 0 0,0-1-1 0 0,-1 0 0 0 0,-9 11 0 0 0,3-6 22 0 0,-1-1 1 0 0,-1 0-1 0 0,0-1 0 0 0,-28 20 1 0 0,34-28-64 0 0,1 1 1 0 0,-1-1 0 0 0,0 0-1 0 0,0-1 1 0 0,-1 0 0 0 0,1 0-1 0 0,-1 0 1 0 0,1-1 0 0 0,-1-1-1 0 0,0 0 1 0 0,0 0 0 0 0,-12 0-1 0 0,15-2-287 0 0,0 0 0 0 0,0-1 0 0 0,0 1 0 0 0,1-1-1 0 0,-1 0 1 0 0,0-1 0 0 0,1 1 0 0 0,-1-1-1 0 0,1 0 1 0 0,0-1 0 0 0,-8-5 0 0 0,-2 0-2795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4.720"/>
    </inkml:context>
    <inkml:brush xml:id="br0">
      <inkml:brushProperty name="width" value="0.05" units="cm"/>
      <inkml:brushProperty name="height" value="0.05" units="cm"/>
      <inkml:brushProperty name="color" value="#333333"/>
    </inkml:brush>
  </inkml:definitions>
  <inkml:trace contextRef="#ctx0" brushRef="#br0">6 197 2303 0 0,'-6'11'22403'0'0,"10"-19"-22374"0"0,1-1 0 0 0,0 1 0 0 0,1 0 0 0 0,-1 1 0 0 0,1-1 0 0 0,8-6-1 0 0,3-3 50 0 0,25-18-1 0 0,-25 21-57 0 0,1 1 0 0 0,1 1 0 0 0,0 1-1 0 0,0 1 1 0 0,1 0 0 0 0,27-9 0 0 0,-43 18 24 0 0,0 0 0 0 0,-1 0 1 0 0,1 1-1 0 0,0-1 0 0 0,0 1 0 0 0,0-1 1 0 0,-1 1-1 0 0,1 0 0 0 0,0 1 1 0 0,0-1-1 0 0,0 1 0 0 0,-1-1 0 0 0,1 1 1 0 0,0 0-1 0 0,-1 1 0 0 0,1-1 1 0 0,-1 1-1 0 0,1-1 0 0 0,-1 1 0 0 0,0 0 1 0 0,0 0-1 0 0,1 1 0 0 0,-1-1 1 0 0,-1 0-1 0 0,1 1 0 0 0,0 0 0 0 0,-1 0 1 0 0,1 0-1 0 0,-1 0 0 0 0,0 0 0 0 0,0 0 1 0 0,0 1-1 0 0,-1-1 0 0 0,1 1 1 0 0,-1-1-1 0 0,1 1 0 0 0,0 7 0 0 0,1 6 11 0 0,-1 0-1 0 0,-1 0 0 0 0,-1 1 0 0 0,0-1 0 0 0,-1 1 1 0 0,-1-1-1 0 0,0 0 0 0 0,-2 0 0 0 0,-9 29 0 0 0,1-12-22 0 0,-2 0-1 0 0,-2 0 0 0 0,-30 49 0 0 0,31-62-20 0 0,0-1-1 0 0,-1-1 1 0 0,-1-1 0 0 0,-1 0-1 0 0,-37 29 1 0 0,46-41-13 0 0,0 0 1 0 0,-1-1-1 0 0,0 0 0 0 0,0 0 0 0 0,0-1 0 0 0,0 0 1 0 0,-1-1-1 0 0,-15 3 0 0 0,25-6-78 0 0,-4-1-633 0 0,15-5 627 0 0,1 0-1 0 0,0 1 1 0 0,0 1 0 0 0,0 0 0 0 0,0 0-1 0 0,20-3 1 0 0,-4 2 65 0 0,50-2-1 0 0,-52 8 53 0 0,-1 0 1 0 0,1 1-1 0 0,-1 1 0 0 0,0 2 0 0 0,0 0 1 0 0,40 15-1 0 0,-55-17-6 0 0,-4-1-10 0 0,0 0 0 0 0,0-1 1 0 0,0 1-1 0 0,10 0 0 0 0,-9-1-424 0 0,-1-1 0 0 0,0 1 0 0 0,0-1 0 0 0,0 0 0 0 0,0-1 0 0 0,0 1 0 0 0,1-1 0 0 0,-1 0 0 0 0,0 0 0 0 0,0-1 0 0 0,9-3 0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5.172"/>
    </inkml:context>
    <inkml:brush xml:id="br0">
      <inkml:brushProperty name="width" value="0.05" units="cm"/>
      <inkml:brushProperty name="height" value="0.05" units="cm"/>
      <inkml:brushProperty name="color" value="#333333"/>
    </inkml:brush>
  </inkml:definitions>
  <inkml:trace contextRef="#ctx0" brushRef="#br0">86 73 7367 0 0,'-7'-5'667'0'0,"-14"-17"14935"0"0,19 24-15457 0 0,0-1 0 0 0,-1 1 0 0 0,1 0 0 0 0,1-1-1 0 0,-1 1 1 0 0,0 0 0 0 0,0 0 0 0 0,1 0 0 0 0,-1 1 0 0 0,1-1-1 0 0,0 0 1 0 0,-1 0 0 0 0,1 1 0 0 0,-1 3 0 0 0,-11 40 714 0 0,11-35-647 0 0,-3 10 55 0 0,1 0 0 0 0,0 1 0 0 0,2-1 0 0 0,1 1 0 0 0,2 40 0 0 0,0-54-250 0 0,0 0 0 0 0,1 0 0 0 0,-1-1 0 0 0,2 1 0 0 0,-1-1 0 0 0,1 1 0 0 0,0-1 0 0 0,1 0 0 0 0,0 0 0 0 0,0 0 0 0 0,0 0 0 0 0,1-1 1 0 0,0 0-1 0 0,0 0 0 0 0,0 0 0 0 0,1-1 0 0 0,0 1 0 0 0,0-1 0 0 0,10 6 0 0 0,-8-7-26 0 0,-1 0 0 0 0,1 0-1 0 0,0 0 1 0 0,1-1 0 0 0,-1 0-1 0 0,1-1 1 0 0,-1 0 0 0 0,1 0 0 0 0,-1-1-1 0 0,1 0 1 0 0,0-1 0 0 0,9 0 0 0 0,-6-1-69 0 0,-1-1 1 0 0,0 0-1 0 0,1 0 1 0 0,-1-1-1 0 0,0-1 1 0 0,-1 0 0 0 0,1 0-1 0 0,17-11 1 0 0,-13 7-15 0 0,-1-2 0 0 0,-1 1 1 0 0,0-2-1 0 0,0 0 0 0 0,16-18 0 0 0,-24 24 63 0 0,-1 0 0 0 0,1-1 0 0 0,-1 0 0 0 0,0 0 0 0 0,-1 0 0 0 0,1 0 0 0 0,-1-1 0 0 0,0 0 0 0 0,-1 1 0 0 0,0-1 0 0 0,0 0 0 0 0,0 0 0 0 0,-1 0 0 0 0,0 0 0 0 0,0-10 0 0 0,-2 6 81 0 0,1 0-1 0 0,-2 1 1 0 0,0-1-1 0 0,0 0 1 0 0,-1 1-1 0 0,0-1 1 0 0,-1 1 0 0 0,-9-19-1 0 0,9 22-8 0 0,-1 0 0 0 0,0 0 0 0 0,0 1 0 0 0,0 0 0 0 0,0 0 1 0 0,-1 0-1 0 0,0 1 0 0 0,-1 0 0 0 0,1 0 0 0 0,-1 0 0 0 0,0 1 0 0 0,-13-6 0 0 0,-11-2-18 0 0,-1 2 1 0 0,-1 1-1 0 0,0 2 0 0 0,-48-5 0 0 0,75 11-187 0 0,-5-2-1233 0 0,1 1-414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5.704"/>
    </inkml:context>
    <inkml:brush xml:id="br0">
      <inkml:brushProperty name="width" value="0.05" units="cm"/>
      <inkml:brushProperty name="height" value="0.05" units="cm"/>
      <inkml:brushProperty name="color" value="#333333"/>
    </inkml:brush>
  </inkml:definitions>
  <inkml:trace contextRef="#ctx0" brushRef="#br0">0 184 9671 0 0,'0'0'875'0'0,"2"-9"-702"0"0,-1-3-304 0 0,0 10 1100 0 0,-1 0 0 0 0,1-1 1 0 0,0 1-1 0 0,-1 0 0 0 0,1-1 1 0 0,0 1-1 0 0,0 0 0 0 0,1 0 1 0 0,-1 0-1 0 0,2-3 0 0 0,8-6 607 0 0,1 2-787 0 0,0 1 1 0 0,1 0-1 0 0,0 0 0 0 0,20-8 1 0 0,60-18-27 0 0,-66 25-484 0 0,0 0-301 0 0,0 1 0 0 0,43-7-1 0 0,-68 15-166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6.056"/>
    </inkml:context>
    <inkml:brush xml:id="br0">
      <inkml:brushProperty name="width" value="0.05" units="cm"/>
      <inkml:brushProperty name="height" value="0.05" units="cm"/>
      <inkml:brushProperty name="color" value="#333333"/>
    </inkml:brush>
  </inkml:definitions>
  <inkml:trace contextRef="#ctx0" brushRef="#br0">1 1 7831 0 0,'0'2'10051'0'0,"2"37"-4169"0"0,4 21-3822 0 0,1 2-1582 0 0,2 92-398 0 0,-5-74-3419 0 0,-2-51-5041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7.423"/>
    </inkml:context>
    <inkml:brush xml:id="br0">
      <inkml:brushProperty name="width" value="0.05" units="cm"/>
      <inkml:brushProperty name="height" value="0.05" units="cm"/>
      <inkml:brushProperty name="color" value="#333333"/>
    </inkml:brush>
  </inkml:definitions>
  <inkml:trace contextRef="#ctx0" brushRef="#br0">1 12 4607 0 0,'0'0'354'0'0,"1"0"-233"0"0,14-4 314 0 0,-12 3 1153 0 0,0 0 0 0 0,0 1 1 0 0,0-1-1 0 0,0 1 0 0 0,0-1 1 0 0,6 1-1 0 0,-8 0-1249 0 0,0 0 1 0 0,0 1-1 0 0,0-1 0 0 0,0 0 1 0 0,0 0-1 0 0,-1 1 1 0 0,1-1-1 0 0,0 1 0 0 0,0-1 1 0 0,0 1-1 0 0,-1-1 0 0 0,1 1 1 0 0,0-1-1 0 0,1 2 1 0 0,4 10-728 0 0,-2 4 1146 0 0,0-1 1 0 0,-2 1-1 0 0,0 0 1 0 0,0 0 0 0 0,-3 33-1 0 0,2 12 136 0 0,0-48-716 0 0,0 9 92 0 0,1 0-1 0 0,1 0 1 0 0,8 31-1 0 0,-10-50-205 0 0,3 2 5 0 0,-3-3 22 0 0,0-2-79 0 0,0 0-1 0 0,0 1 1 0 0,1-1-1 0 0,-1 0 0 0 0,0 0 1 0 0,1 0-1 0 0,-1 0 1 0 0,0 0-1 0 0,1 0 1 0 0,-1-1-1 0 0,0 1 1 0 0,2-1-1 0 0,0 0-1 0 0,0-1 0 0 0,0 0 0 0 0,0 0 0 0 0,0 0 0 0 0,-1 0 0 0 0,1-1 0 0 0,-1 1 0 0 0,1-1 0 0 0,-1 1 0 0 0,0-1 0 0 0,0 0 0 0 0,0 0 0 0 0,-1 0 0 0 0,3-5 0 0 0,3-7 35 0 0,7-29 1 0 0,-9 28-52 0 0,7-24 49 0 0,16-48-15 0 0,-24 79-36 0 0,0-1 1 0 0,0 2-1 0 0,1-1 1 0 0,1 0-1 0 0,-1 1 1 0 0,1 0-1 0 0,8-7 1 0 0,-11 11 6 0 0,1 1 0 0 0,-1 0 0 0 0,1 0 0 0 0,0 1 0 0 0,0-1 0 0 0,0 1 0 0 0,0 0 0 0 0,1 0 0 0 0,-1 0 0 0 0,1 1 0 0 0,-1-1 0 0 0,1 1 0 0 0,4-1 0 0 0,-6 2 2 0 0,1 0 1 0 0,-1 0-1 0 0,0 0 0 0 0,0 0 0 0 0,0 0 0 0 0,0 1 0 0 0,0-1 0 0 0,0 1 1 0 0,0 0-1 0 0,0 0 0 0 0,0 0 0 0 0,0 0 0 0 0,0 1 0 0 0,0-1 1 0 0,0 1-1 0 0,-1-1 0 0 0,1 1 0 0 0,-1 0 0 0 0,1 0 0 0 0,2 3 0 0 0,0 2 67 0 0,1 0 0 0 0,-1 0 0 0 0,-1 0 0 0 0,1 1 0 0 0,-1 0 0 0 0,0-1-1 0 0,-1 2 1 0 0,4 13 0 0 0,-6-21-65 0 0,6 22 46 0 0,1 0 0 0 0,1-1 0 0 0,14 24 0 0 0,-21-44-199 0 0,0 1 0 0 0,0 0 0 0 0,0 0 0 0 0,1-1 0 0 0,-1 1 0 0 0,1-1 0 0 0,5 4 0 0 0,13 3-9281 0 0,-11-7 1295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49.090"/>
    </inkml:context>
    <inkml:brush xml:id="br0">
      <inkml:brushProperty name="width" value="0.05" units="cm"/>
      <inkml:brushProperty name="height" value="0.05" units="cm"/>
      <inkml:brushProperty name="color" value="#333333"/>
    </inkml:brush>
  </inkml:definitions>
  <inkml:trace contextRef="#ctx0" brushRef="#br0">3 341 4607 0 0,'-3'10'14944'0'0,"5"-8"-14822"0"0,0 0-1 0 0,-1 0 1 0 0,1 0-1 0 0,0 0 1 0 0,0 0-1 0 0,0 0 1 0 0,1-1-1 0 0,-1 1 1 0 0,0-1-1 0 0,1 0 1 0 0,-1 0-1 0 0,1 0 1 0 0,-1 0-1 0 0,1 0 1 0 0,-1 0-1 0 0,1 0 1 0 0,0-1-1 0 0,-1 0 1 0 0,1 1-1 0 0,3-1 1 0 0,8 0 51 0 0,1 0 0 0 0,22-4 0 0 0,-22 2-36 0 0,100-16 111 0 0,-40 4-171 0 0,340-55-66 0 0,-214 35 152 0 0,336-44 634 0 0,13 56-351 0 0,-527 22-444 0 0,118-5-166 0 0,271-44 0 0 0,-376 42 97 0 0,210-37-347 0 0,-187 35 322 0 0,101-12 66 0 0,-141 20 341 0 0,35 4 0 0 0,52 11-162 0 0,-88-12-150 0 0,-6-1 10 0 0,0 1-1 0 0,0 0 1 0 0,13 4-1 0 0,-23-5 58 0 0,0 0-1 0 0,-1 0 0 0 0,1 0 0 0 0,0 1 0 0 0,-1-1 0 0 0,1 0 0 0 0,-1 1 0 0 0,1-1 0 0 0,-1 1 0 0 0,0-1 0 0 0,0 1 0 0 0,1 0 0 0 0,-1-1 1 0 0,0 1-1 0 0,1 3 0 0 0,12 33 764 0 0,-12-31-673 0 0,23 56 261 0 0,-15-40-362 0 0,13 42 1 0 0,-13-26 96 0 0,-2 1 0 0 0,4 56 0 0 0,-3 103 190 0 0,5 79-119 0 0,13 36 24 0 0,-13-181-121 0 0,14 121 44 0 0,10 67-38 0 0,29 167-312 0 0,-64-454-1287 0 0,-2 1-1 0 0,-4 46 0 0 0,2-56-305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50.519"/>
    </inkml:context>
    <inkml:brush xml:id="br0">
      <inkml:brushProperty name="width" value="0.05" units="cm"/>
      <inkml:brushProperty name="height" value="0.05" units="cm"/>
      <inkml:brushProperty name="color" value="#333333"/>
    </inkml:brush>
  </inkml:definitions>
  <inkml:trace contextRef="#ctx0" brushRef="#br0">0 125 5063 0 0,'0'0'815'0'0,"12"-1"4796"0"0,-8 0-4959 0 0,-1 1 1 0 0,1 1 0 0 0,-1-1 0 0 0,1 0-1 0 0,-1 1 1 0 0,1 0 0 0 0,-1 0-1 0 0,1 0 1 0 0,-1 0 0 0 0,0 0 0 0 0,5 3-1 0 0,-6-2-531 0 0,0-1 0 0 0,0 1 0 0 0,-1 0 0 0 0,1-1-1 0 0,-1 1 1 0 0,1 0 0 0 0,-1 0 0 0 0,0 0 0 0 0,0 0 0 0 0,0 0-1 0 0,0 0 1 0 0,0 0 0 0 0,0 0 0 0 0,-1 1 0 0 0,1-1 0 0 0,-1 0-1 0 0,1 0 1 0 0,-1 1 0 0 0,0 3 0 0 0,0 7 190 0 0,0 0-1 0 0,-2 0 1 0 0,-3 19 0 0 0,3-22-161 0 0,0 0 0 0 0,0 0 0 0 0,1 0 0 0 0,1 0 1 0 0,0 0-1 0 0,0 0 0 0 0,3 15 0 0 0,-2-22-144 0 0,0-1 0 0 0,0 1 1 0 0,0-1-1 0 0,0 1 0 0 0,0-1 0 0 0,1 1 1 0 0,-1-1-1 0 0,1 0 0 0 0,0 0 1 0 0,0 0-1 0 0,-1 0 0 0 0,2 0 0 0 0,-1 0 1 0 0,0 0-1 0 0,0-1 0 0 0,0 1 1 0 0,1-1-1 0 0,-1 1 0 0 0,1-1 0 0 0,-1 0 1 0 0,1 0-1 0 0,-1 0 0 0 0,1 0 1 0 0,0-1-1 0 0,-1 1 0 0 0,6 0 0 0 0,7 0 39 0 0,0-1-1 0 0,-1 0 0 0 0,29-4 0 0 0,-20 2-29 0 0,220-20-1256 0 0,42-3-490 0 0,93-20 883 0 0,-259 28 732 0 0,194-17 116 0 0,-260 29 0 0 0,301-32 128 0 0,-170 26 120 0 0,-91 7-176 0 0,148-25 0 0 0,144-41 1000 0 0,-335 62-308 0 0,81-1 1 0 0,-36 4-497 0 0,1-3-41 0 0,235-28 2837 0 0,-315 33-2964 0 0,-33-9-10880 0 0,7 7 4796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6:51.247"/>
    </inkml:context>
    <inkml:brush xml:id="br0">
      <inkml:brushProperty name="width" value="0.05" units="cm"/>
      <inkml:brushProperty name="height" value="0.05" units="cm"/>
      <inkml:brushProperty name="color" value="#333333"/>
    </inkml:brush>
  </inkml:definitions>
  <inkml:trace contextRef="#ctx0" brushRef="#br0">103 0 5583 0 0,'0'0'7696'0'0,"-5"8"-6088"0"0,4-5-1337 0 0,0 0-1 0 0,0-1 1 0 0,1 1-1 0 0,-1 0 1 0 0,1-1-1 0 0,0 1 1 0 0,0 0-1 0 0,0-1 1 0 0,0 1-1 0 0,0 0 0 0 0,1-1 1 0 0,-1 1-1 0 0,1 0 1 0 0,-1-1-1 0 0,1 1 1 0 0,0-1-1 0 0,0 1 1 0 0,1-1-1 0 0,-1 1 1 0 0,2 1-1 0 0,6 17 512 0 0,0 0-1 0 0,-2 1 1 0 0,0 0 0 0 0,7 42-1 0 0,2 11 236 0 0,-2-25-307 0 0,29 69-1 0 0,-39-110-643 0 0,0-1-1 0 0,0 1 0 0 0,-1 0 1 0 0,-1 0-1 0 0,0 0 1 0 0,0 0-1 0 0,0 1 1 0 0,-1-1-1 0 0,-1 1 1 0 0,0 10-1 0 0,-3-2 67 0 0,-2 38 304 0 0,5-54-372 0 0,-2 1 1 0 0,2-1-65 0 0,0 17 82 0 0,0-18 675 0 0,-2 0-685 0 0,-10 2 19 0 0,-1-1 0 0 0,0 0 0 0 0,0-1-1 0 0,1 0 1 0 0,-1-1 0 0 0,-22-2 0 0 0,16 0-498 0 0,-39 3-1 0 0,50 0 76 0 0,-15 1-7718 0 0,7 0-845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02.121"/>
    </inkml:context>
    <inkml:brush xml:id="br0">
      <inkml:brushProperty name="width" value="0.05" units="cm"/>
      <inkml:brushProperty name="height" value="0.05" units="cm"/>
      <inkml:brushProperty name="color" value="#333333"/>
    </inkml:brush>
  </inkml:definitions>
  <inkml:trace contextRef="#ctx0" brushRef="#br0">7098 505 1839 0 0,'0'0'4808'0'0,"11"-3"2496"0"0,-10 3-7096 0 0,-1-1 0 0 0,1 1 0 0 0,-1 0 0 0 0,1-1 0 0 0,-1 1 0 0 0,0-1-1 0 0,1 1 1 0 0,-1 0 0 0 0,0-1 0 0 0,1 1 0 0 0,-1-1 0 0 0,0 1 0 0 0,0-1 0 0 0,0 0-1 0 0,1 1 1 0 0,-1-1 0 0 0,0 1 0 0 0,0-1 0 0 0,0 1 0 0 0,0-1 0 0 0,0 0 0 0 0,0 0 186 0 0,0-16 684 0 0,0 14-930 0 0,0 0 0 0 0,-1 0 1 0 0,1 1-1 0 0,-1-1 1 0 0,0 0-1 0 0,0 0 1 0 0,0 1-1 0 0,0-1 1 0 0,0 1-1 0 0,-1-1 1 0 0,1 1-1 0 0,-1-1 0 0 0,-3-3 1 0 0,-2-3 93 0 0,-1 1 0 0 0,-12-9 0 0 0,0-1 85 0 0,-63-55 184 0 0,41 37-303 0 0,25 22-125 0 0,0 2 0 0 0,-1 0 0 0 0,0 1 0 0 0,-1 0 0 0 0,0 2 0 0 0,-27-10-1 0 0,9 6-5 0 0,0 3 0 0 0,-63-10 0 0 0,-37-12-25 0 0,16 3-27 0 0,-380-38 39 0 0,178 56 95 0 0,192 10-107 0 0,-195 9 21 0 0,48 1-29 0 0,-598 24 223 0 0,730-18-182 0 0,-265 60 0 0 0,-131 83 70 0 0,362-97-71 0 0,-318 155 0 0 0,384-155-22 0 0,-198 140 0 0 0,-42 88 195 0 0,250-194-132 0 0,5 4-1 0 0,-100 128 1 0 0,150-166-90 0 0,-230 315 194 0 0,200-238-139 0 0,-85 199 1 0 0,119-229-59 0 0,-48 180 0 0 0,-59 370-32 0 0,80-85 0 0 0,68-388 0 0 0,8 0 0 0 0,8 0 0 0 0,55 285 0 0 0,13-122 0 0 0,-50-224 0 0 0,67 220 0 0 0,37 8 0 0 0,18-10 0 0 0,-74-195 0 0 0,127 180 0 0 0,79 24 0 0 0,32-30 0 0 0,7-43 0 0 0,-127-145 0 0 0,9-15 0 0 0,-100-63 13 0 0,2-4 0 0 0,2-5-1 0 0,2-4 1 0 0,176 40 0 0 0,-118-43 2 0 0,213 45 34 0 0,115-2-49 0 0,116-3 61 0 0,-518-67-58 0 0,110 8-6 0 0,37 5 59 0 0,-167-15-54 0 0,387 35 124 0 0,202-45 154 0 0,-478-4-225 0 0,244-13 93 0 0,-425 16-145 0 0,600-66 133 0 0,-208-6-20 0 0,-364 66-115 0 0,400-104 63 0 0,-133 22 0 0 0,-160 41-43 0 0,-2-6 1 0 0,146-81-1 0 0,-277 131-21 0 0,208-115 0 0 0,-150 79 32 0 0,72-58 0 0 0,-59 33-11 0 0,-3-2 1 0 0,-3-4-1 0 0,-4-3 0 0 0,-2-3 1 0 0,85-132-1 0 0,-110 139 44 0 0,-3-2 1 0 0,42-112-1 0 0,32-158 144 0 0,-49 60-72 0 0,-23-3-24 0 0,-34 234-85 0 0,41-433 89 0 0,-29 241-72 0 0,5-97 50 0 0,-25-742 178 0 0,-23 808-146 0 0,19 212-111 0 0,-7-52 56 0 0,-5 1 0 0 0,-61-209 0 0 0,-52-70 3 0 0,-20 5-18 0 0,108 295-32 0 0,-4 1 0 0 0,-5 3-1 0 0,-3 2 1 0 0,-67-79 0 0 0,-163-150 51 0 0,214 248-76 0 0,-89-65 0 0 0,-89-44 0 0 0,49 50-37 0 0,-224-103 1 0 0,342 191-69 0 0,-2 3 1 0 0,-88-23 0 0 0,-179-27-2347 0 0,272 70 1360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04.943"/>
    </inkml:context>
    <inkml:brush xml:id="br0">
      <inkml:brushProperty name="width" value="0.05" units="cm"/>
      <inkml:brushProperty name="height" value="0.05" units="cm"/>
      <inkml:brushProperty name="color" value="#333333"/>
    </inkml:brush>
  </inkml:definitions>
  <inkml:trace contextRef="#ctx0" brushRef="#br0">7411 202 9903 0 0,'-14'-2'1055'0'0,"0"-1"-753"0"0,0 0-1 0 0,1 0 1 0 0,-1-2 0 0 0,-17-7-1 0 0,0-1 759 0 0,-91-37 2846 0 0,-32-11-891 0 0,119 51-2567 0 0,1 2-1 0 0,-2 1 1 0 0,-42-2 0 0 0,-111 2 208 0 0,61 5-343 0 0,-218-5 423 0 0,-166 27 40 0 0,-55 49-209 0 0,544-65-566 0 0,-183 37-1 0 0,120-22 0 0 0,-301 62 0 0 0,55 5-1 0 0,4 19 10 0 0,297-96-6 0 0,-249 100 141 0 0,98-36-107 0 0,-359 149 16 0 0,345-126 145 0 0,-188 125-1 0 0,257-141-188 0 0,-101 68 30 0 0,9 13-15 0 0,153-100-24 0 0,-75 86 0 0 0,139-145 0 0 0,-355 408 0 0 0,300-335 21 0 0,-69 120 0 0 0,93-141-10 0 0,-89 171 111 0 0,17 8-17 0 0,42-80-105 0 0,-65 241 0 0 0,118-356 0 0 0,-97 413 0 0 0,83-326 0 0 0,-67 384 0 0 0,26 5 0 0 0,33-37 0 0 0,33 1 0 0 0,35-140 0 0 0,25-4 0 0 0,53 145-11 0 0,-75-332-6 0 0,7-1-1 0 0,83 177 0 0 0,-78-219 2 0 0,5-2 0 0 0,4-2 0 0 0,76 94 0 0 0,-97-145 18 0 0,327 389-68 0 0,120 26 66 0 0,-474-453 0 0 0,415 327 0 0 0,26-34 0 0 0,-453-303 0 0 0,666 387 0 0 0,-300-205 0 0 0,-218-112 0 0 0,44 18 0 0 0,268 83 0 0 0,677 129 0 0 0,-957-260 0 0 0,384 81 0 0 0,5-29 0 0 0,-324-69 36 0 0,424-11 0 0 0,182-85 271 0 0,124-107 399 0 0,-836 150-602 0 0,440-110 195 0 0,-559 133-296 0 0,359-110 81 0 0,-7-23-27 0 0,-17-34-57 0 0,-78 17 86 0 0,-14-20 36 0 0,-180 109 38 0 0,98-101 0 0 0,-172 159-144 0 0,274-292 299 0 0,-243 254-263 0 0,192-241 400 0 0,107-220-39 0 0,-207 264-340 0 0,-93 167-66 0 0,11-24-7 0 0,-4-2 0 0 0,54-183 0 0 0,-61 125 16 0 0,-8-3 0 0 0,-6 0 0 0 0,3-206 0 0 0,-43-141-16 0 0,-96-253 64 0 0,3 335-52 0 0,-29 10 104 0 0,-47-51-105 0 0,141 363 31 0 0,-159-314 34 0 0,174 368-77 0 0,-230-382 1 0 0,142 249 0 0 0,29 37-20 0 0,-52-83-48 0 0,-76-61 68 0 0,67 95 0 0 0,-387-450 0 0 0,408 518 0 0 0,-258-204 0 0 0,184 188 1 0 0,96 70-13 0 0,0 2-29 0 0,-2 4-1 0 0,-119-55 0 0 0,-485-177-30 0 0,488 219-84 0 0,-90-31-200 0 0,-190-54-1879 0 0,319 109-724 0 0,60 22-3505 0 0,21 9-1102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07.601"/>
    </inkml:context>
    <inkml:brush xml:id="br0">
      <inkml:brushProperty name="width" value="0.05" units="cm"/>
      <inkml:brushProperty name="height" value="0.05" units="cm"/>
      <inkml:brushProperty name="color" value="#333333"/>
    </inkml:brush>
  </inkml:definitions>
  <inkml:trace contextRef="#ctx0" brushRef="#br0">11195 954 13903 0 0,'0'0'638'0'0,"0"-2"-14"0"0,-7-22-349 0 0,-2 1 0 0 0,0 0 1 0 0,-13-23-1 0 0,10 21 186 0 0,1 2-311 0 0,-1 0 0 0 0,-1 1 0 0 0,-2 0-1 0 0,0 1 1 0 0,-35-37 0 0 0,19 28 63 0 0,-2 2 0 0 0,-1 1-1 0 0,-46-26 1 0 0,-119-55 1613 0 0,-104-32-474 0 0,23 47-1004 0 0,202 71-275 0 0,-45-11 145 0 0,-178-24-1 0 0,-132 17 191 0 0,8 30-285 0 0,321 10-110 0 0,-286 4-13 0 0,-697 46 807 0 0,793-25 4 0 0,-332 73 0 0 0,437-58-446 0 0,-390 94 49 0 0,50 18-414 0 0,7 10-25 0 0,11 31-11 0 0,43 38 29 0 0,22 41-21 0 0,-7 66 60 0 0,31 39 0 0 0,-109 178-32 0 0,340-334 133 0 0,-281 425 1 0 0,199-162 148 0 0,167-260-212 0 0,-128 388-1 0 0,177-419-69 0 0,-50 319 0 0 0,24 208 0 0 0,58 28-64 0 0,71-147-8 0 0,-35-519 72 0 0,32 218 0 0 0,18-3 0 0 0,153 391-7 0 0,-143-507-21 0 0,162 292-1 0 0,-188-394 29 0 0,126 205 0 0 0,-130-223 0 0 0,227 320 0 0 0,-57-124 0 0 0,426 402 0 0 0,-308-388 0 0 0,18-26 0 0 0,506 302 0 0 0,-234-183 17 0 0,21-38 38 0 0,-29-60-55 0 0,14-32 0 0 0,282 20 0 0 0,-84-69 32 0 0,8-50 0 0 0,36-82 93 0 0,3-73 17 0 0,367-130 59 0 0,-558-4-77 0 0,-518 113-81 0 0,221-65 126 0 0,117-72 240 0 0,-456 162-373 0 0,206-91 200 0 0,-6-16 18 0 0,-91 46-97 0 0,103-57 153 0 0,-5-12 0 0 0,237-183 1 0 0,-436 291-288 0 0,437-339 71 0 0,-237 138-94 0 0,-181 168 0 0 0,223-245 53 0 0,-215 222-48 0 0,88-141 0 0 0,43-118 60 0 0,-46 17-29 0 0,-109 217-8 0 0,47-107 60 0 0,-11-4 0 0 0,-9-4 0 0 0,73-356 0 0 0,-116 382-67 0 0,-8-1 1 0 0,4-319-1 0 0,-39 298 11 0 0,-43-286 0 0 0,-69-122-32 0 0,73 463 0 0 0,-72-182 0 0 0,-289-579 0 0 0,-15 151 0 0 0,-54 40-53 0 0,189 389 41 0 0,214 274 13 0 0,16 17-1 0 0,-355-385 0 0 0,148 209 0 0 0,92 87 0 0 0,-130-97 0 0 0,-15 16 0 0 0,159 121 0 0 0,-82-51 32 0 0,-461-240 0 0 0,489 295-39 0 0,-84-42-20 0 0,-10 18-6 0 0,-320-67-548 0 0,-63 55-3635 0 0,507 119-5096 0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2.582"/>
    </inkml:context>
    <inkml:brush xml:id="br0">
      <inkml:brushProperty name="width" value="0.05" units="cm"/>
      <inkml:brushProperty name="height" value="0.05" units="cm"/>
      <inkml:brushProperty name="color" value="#E71224"/>
    </inkml:brush>
  </inkml:definitions>
  <inkml:trace contextRef="#ctx0" brushRef="#br0">99 227 6447 0 0,'1'-2'5824'0'0,"16"-21"1282"0"0,7-16-3421 0 0,-18 28-3386 0 0,0 1 0 0 0,1-1 0 0 0,0 1 0 0 0,1 1 0 0 0,0-1 0 0 0,0 1-1 0 0,1 1 1 0 0,0 0 0 0 0,1 0 0 0 0,-1 0 0 0 0,1 1 0 0 0,1 1 0 0 0,18-9 0 0 0,-12 8-98 0 0,1 0 1 0 0,33-8-1 0 0,-46 14-146 0 0,1 0 1 0 0,-1 1-1 0 0,1-1 0 0 0,-1 1 0 0 0,1 0 0 0 0,-1 0 1 0 0,1 1-1 0 0,-1-1 0 0 0,1 1 0 0 0,-1 0 0 0 0,1 1 1 0 0,-1 0-1 0 0,0-1 0 0 0,7 5 0 0 0,-10-5-32 0 0,0 1 0 0 0,0 0 0 0 0,0 0 0 0 0,0 0 0 0 0,0 0 1 0 0,0 0-1 0 0,0 1 0 0 0,-1-1 0 0 0,1 0 0 0 0,-1 1 0 0 0,0-1 0 0 0,1 1 0 0 0,-1 0 0 0 0,0-1 0 0 0,-1 1 0 0 0,1 0 0 0 0,0-1 1 0 0,-1 1-1 0 0,0 0 0 0 0,1 0 0 0 0,-1 0 0 0 0,0 0 0 0 0,-1 3 0 0 0,0 7 97 0 0,0-1-1 0 0,-1 0 1 0 0,-8 23-1 0 0,-1-1-89 0 0,-2-2 1 0 0,-1 1-1 0 0,-2-2 1 0 0,-38 57-1 0 0,12-31 46 0 0,-70 75 0 0 0,81-97-72 0 0,9-10 24 0 0,-24 22 0 0 0,38-40-29 0 0,0-1 0 0 0,0 0 0 0 0,0-1 1 0 0,-1 1-1 0 0,1-1 0 0 0,-1-1 0 0 0,-17 6 0 0 0,17-8-55 0 0,9-2 33 0 0,0 1 1 0 0,-1-1-1 0 0,1 0 0 0 0,-1 0 0 0 0,1 0 0 0 0,0 0 0 0 0,-1 0 0 0 0,1 0 0 0 0,-1 0 0 0 0,1 0 0 0 0,0 0 0 0 0,-1 0 0 0 0,1 0 0 0 0,-1 0 0 0 0,1 0 1 0 0,0 0-1 0 0,-1 0 0 0 0,1-1 0 0 0,-1 1 0 0 0,1 0 0 0 0,0 0 0 0 0,-1 0 0 0 0,1-1 0 0 0,0 1 0 0 0,-1 0 0 0 0,1-1 0 0 0,-1 1 14 0 0,1-1 0 0 0,0 1 0 0 0,0-1-1 0 0,0 1 1 0 0,0-1 0 0 0,0 1 0 0 0,0-1 0 0 0,1 1-1 0 0,-1-1 1 0 0,0 1 0 0 0,0-1 0 0 0,0 1-1 0 0,0 0 1 0 0,0-1 0 0 0,1 1 0 0 0,-1-1 0 0 0,0 1-1 0 0,1-1 1 0 0,14-17-98 0 0,-11 14 76 0 0,1 1 1 0 0,-1-1-1 0 0,1 1 0 0 0,-1 1 0 0 0,1-1 0 0 0,0 1 1 0 0,0 0-1 0 0,0 0 0 0 0,1 0 0 0 0,6-1 1 0 0,4 0-14 0 0,34-1 0 0 0,-38 4 46 0 0,-1-1-2 0 0,1 2 0 0 0,-1 0 0 0 0,0 0-1 0 0,22 6 1 0 0,43 18 11 0 0,-20-6 43 0 0,2 4 95 0 0,-18-6-1699 0 0,-13-8-3046 0 0,-17-7-3823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3.035"/>
    </inkml:context>
    <inkml:brush xml:id="br0">
      <inkml:brushProperty name="width" value="0.05" units="cm"/>
      <inkml:brushProperty name="height" value="0.05" units="cm"/>
      <inkml:brushProperty name="color" value="#E71224"/>
    </inkml:brush>
  </inkml:definitions>
  <inkml:trace contextRef="#ctx0" brushRef="#br0">0 333 5527 0 0,'0'0'11516'0'0,"9"0"-8376"0"0,12-1-1062 0 0,0 0 0 0 0,35-8 0 0 0,-35 4-2015 0 0,0 0 0 0 0,-1-2-1 0 0,0 0 1 0 0,0-1 0 0 0,18-11 0 0 0,-27 11-64 0 0,1-1 0 0 0,-2 1 0 0 0,1-2 0 0 0,-1 1 0 0 0,-1-2 0 0 0,1 1 0 0 0,-2-1 0 0 0,0 0 0 0 0,0-1 0 0 0,8-17 0 0 0,-14 25 8 0 0,0-1 0 0 0,-1 1 1 0 0,1 0-1 0 0,-1-1 0 0 0,0 1 0 0 0,0-1 0 0 0,-1 0 0 0 0,0 1 0 0 0,1-1 1 0 0,-1 1-1 0 0,-1-1 0 0 0,1 0 0 0 0,-1 1 0 0 0,0-1 0 0 0,0 1 0 0 0,0-1 1 0 0,0 1-1 0 0,-1-1 0 0 0,0 1 0 0 0,0 0 0 0 0,0 0 0 0 0,0 0 0 0 0,-1 0 1 0 0,0 0-1 0 0,1 1 0 0 0,-1-1 0 0 0,-7-5 0 0 0,8 7 34 0 0,1 1 1 0 0,-1-1-1 0 0,1 1 0 0 0,-1 0 1 0 0,0-1-1 0 0,1 1 0 0 0,-1 0 1 0 0,0 0-1 0 0,0 0 0 0 0,0 1 1 0 0,0-1-1 0 0,0 0 0 0 0,0 1 1 0 0,0-1-1 0 0,0 1 0 0 0,0 0 1 0 0,0 0-1 0 0,0-1 0 0 0,-1 1 1 0 0,1 1-1 0 0,0-1 0 0 0,0 0 1 0 0,0 0-1 0 0,0 1 0 0 0,0-1 1 0 0,0 1-1 0 0,-2 1 0 0 0,-2 0 38 0 0,0 0 0 0 0,0 1-1 0 0,1 0 1 0 0,-1 0 0 0 0,1 1-1 0 0,-1-1 1 0 0,1 1 0 0 0,0 0-1 0 0,-8 9 1 0 0,-3 6 127 0 0,-18 25-1 0 0,19-23-75 0 0,-7 7 107 0 0,2 2 0 0 0,-30 56-1 0 0,45-76-232 0 0,1 1-1 0 0,-1-1 1 0 0,2 1-1 0 0,-1 0 1 0 0,2 0-1 0 0,-1 0 0 0 0,1 1 1 0 0,1-1-1 0 0,0 0 1 0 0,1 1-1 0 0,0-1 1 0 0,3 21-1 0 0,-2-27-6 0 0,0-1 0 0 0,1 1 0 0 0,-1-1-1 0 0,1 0 1 0 0,0 0 0 0 0,0 1 0 0 0,0-1 0 0 0,0-1 0 0 0,1 1-1 0 0,-1 0 1 0 0,1 0 0 0 0,0-1 0 0 0,7 6 0 0 0,-5-5 18 0 0,0-1 1 0 0,-1 0-1 0 0,2 0 1 0 0,-1-1-1 0 0,0 0 1 0 0,0 0-1 0 0,1 0 0 0 0,-1 0 1 0 0,11 1-1 0 0,6-1-165 0 0,0-1-1 0 0,0-2 1 0 0,0 0-1 0 0,37-6 0 0 0,-47 5-95 0 0,21-3-1218 0 0,-2-1 1 0 0,46-15-1 0 0,-50 11-344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3.395"/>
    </inkml:context>
    <inkml:brush xml:id="br0">
      <inkml:brushProperty name="width" value="0.05" units="cm"/>
      <inkml:brushProperty name="height" value="0.05" units="cm"/>
      <inkml:brushProperty name="color" value="#E71224"/>
    </inkml:brush>
  </inkml:definitions>
  <inkml:trace contextRef="#ctx0" brushRef="#br0">1 66 8751 0 0,'0'0'12151'0'0,"5"-6"-11014"0"0,0 3-674 0 0,-1 0-1 0 0,0 0 1 0 0,1 1-1 0 0,-1 0 1 0 0,1 0-1 0 0,0 0 1 0 0,0 0-1 0 0,0 1 1 0 0,0-1-1 0 0,0 1 1 0 0,7 0-1 0 0,13-4 131 0 0,4-3-376 0 0,-9 1-915 0 0,0 2 0 0 0,30-4-1 0 0,-33 8-614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5.393"/>
    </inkml:context>
    <inkml:brush xml:id="br0">
      <inkml:brushProperty name="width" value="0.05" units="cm"/>
      <inkml:brushProperty name="height" value="0.05" units="cm"/>
      <inkml:brushProperty name="color" value="#E71224"/>
    </inkml:brush>
  </inkml:definitions>
  <inkml:trace contextRef="#ctx0" brushRef="#br0">487 443 3679 0 0,'-2'-2'10005'0'0,"-7"-7"-6034"0"0,8 8-3575 0 0,0 0 1 0 0,0 0-1 0 0,0 0 0 0 0,-1 0 0 0 0,1 1 0 0 0,0-1 1 0 0,0 0-1 0 0,-1 1 0 0 0,1-1 0 0 0,-1 1 0 0 0,1 0 1 0 0,0-1-1 0 0,-1 1 0 0 0,1 0 0 0 0,-1 0 0 0 0,-1 0 1 0 0,-1 0-80 0 0,0 0 0 0 0,0 1 0 0 0,0 0 0 0 0,0 0 0 0 0,-7 3 0 0 0,-2 1-48 0 0,1 1-1 0 0,-20 13 1 0 0,2 0 272 0 0,10-7-327 0 0,0 1-1 0 0,1 0 1 0 0,-26 24 0 0 0,41-33-164 0 0,0 0 0 0 0,0 1 0 0 0,0-1 0 0 0,1 1 0 0 0,0 0 0 0 0,0 0 0 0 0,0 0 0 0 0,0 0 0 0 0,1 0 0 0 0,0 0 0 0 0,0 1 0 0 0,0-1 0 0 0,1 1 0 0 0,-1 0 0 0 0,1 0 0 0 0,1-1 0 0 0,-1 1 0 0 0,1 0 0 0 0,1 7 0 0 0,-1-9-54 0 0,1 0 1 0 0,0 0-1 0 0,1 0 0 0 0,-1 0 1 0 0,1 0-1 0 0,0 0 0 0 0,-1-1 0 0 0,2 1 1 0 0,-1-1-1 0 0,0 1 0 0 0,1-1 1 0 0,0 0-1 0 0,-1 0 0 0 0,1 0 0 0 0,1 0 1 0 0,-1 0-1 0 0,0-1 0 0 0,1 1 1 0 0,-1-1-1 0 0,1 0 0 0 0,-1 0 0 0 0,1 0 1 0 0,0-1-1 0 0,4 2 0 0 0,1 0-70 0 0,0 0-1 0 0,0-1 1 0 0,0 0-1 0 0,1-1 0 0 0,-1 0 1 0 0,0 0-1 0 0,1-1 1 0 0,-1 0-1 0 0,17-3 0 0 0,-15 1-8 0 0,0-1-1 0 0,0 0 0 0 0,0 0 0 0 0,0-1 0 0 0,0-1 0 0 0,-1 0 1 0 0,0 0-1 0 0,0-1 0 0 0,-1 0 0 0 0,1-1 0 0 0,-1 0 1 0 0,-1 0-1 0 0,1-1 0 0 0,11-15 0 0 0,-17 19 76 0 0,-1 0 0 0 0,1 0 0 0 0,-1 0 0 0 0,0 0 0 0 0,0-1-1 0 0,-1 1 1 0 0,1-1 0 0 0,-1 1 0 0 0,0-1 0 0 0,0 1 0 0 0,-1-1 0 0 0,1 0 0 0 0,-1 1 0 0 0,0-1-1 0 0,-1-6 1 0 0,0 3 20 0 0,-1 1 0 0 0,1-1 0 0 0,-1 1 1 0 0,-1 0-1 0 0,1 0 0 0 0,-1-1 0 0 0,-1 2 0 0 0,-6-12 0 0 0,-3 0 89 0 0,0 0 1 0 0,-1 2-1 0 0,-1-1 1 0 0,-1 2-1 0 0,0 0 1 0 0,-1 1-1 0 0,-1 1 1 0 0,-20-13-1 0 0,-12-2 441 0 0,-99-41 0 0 0,125 58-452 0 0,1-2 0 0 0,0 0 0 0 0,-23-19 0 0 0,42 29-86 0 0,0 0 0 0 0,0 0 0 0 0,1 0 0 0 0,-1-1 0 0 0,1 1 0 0 0,0-1 0 0 0,0 0 0 0 0,-4-7 0 0 0,6 9-3 0 0,0 0 1 0 0,0 1-1 0 0,1-1 1 0 0,-1 0-1 0 0,0 0 0 0 0,1 1 1 0 0,0-1-1 0 0,-1 0 1 0 0,1 0-1 0 0,0 0 0 0 0,0 0 1 0 0,0 1-1 0 0,0-1 0 0 0,0 0 1 0 0,0 0-1 0 0,1 0 1 0 0,-1 0-1 0 0,1 1 0 0 0,-1-1 1 0 0,1 0-1 0 0,0 0 1 0 0,0 1-1 0 0,-1-1 0 0 0,1 0 1 0 0,2-1-1 0 0,1-2-34 0 0,0 1 0 0 0,1-1 1 0 0,-1 1-1 0 0,1 0 0 0 0,0 1 0 0 0,0-1 0 0 0,1 1 1 0 0,-1 0-1 0 0,9-4 0 0 0,7-1-169 0 0,28-7 0 0 0,-29 10 62 0 0,14-5-216 0 0,42-6-1 0 0,-64 14 267 0 0,1 1 0 0 0,-1 0 0 0 0,1 1-1 0 0,0 0 1 0 0,0 1 0 0 0,22 4 0 0 0,-30-3 83 0 0,0-1 0 0 0,-1 1-1 0 0,1 0 1 0 0,0 0 0 0 0,-1 0 0 0 0,1 1 0 0 0,-1-1-1 0 0,0 1 1 0 0,0 0 0 0 0,0 0 0 0 0,0 1 0 0 0,5 6-1 0 0,-4-4 46 0 0,-1 0 0 0 0,0 1 0 0 0,0 0-1 0 0,0-1 1 0 0,-1 1 0 0 0,0 0 0 0 0,3 13-1 0 0,-1 2 83 0 0,-2 0 0 0 0,0 0 0 0 0,-1 0 0 0 0,-3 41 0 0 0,1-51-93 0 0,-2 1 0 0 0,1 0 0 0 0,-2-1 0 0 0,1 0 0 0 0,-2 1 0 0 0,0-1 0 0 0,0 0 0 0 0,-1-1 0 0 0,-12 21 0 0 0,9-19-4 0 0,-1-1-1 0 0,-1 0 0 0 0,0 0 0 0 0,0-1 0 0 0,-1 0 1 0 0,-1-1-1 0 0,-22 15 0 0 0,22-16-34 0 0,-1-1-1 0 0,0 0 1 0 0,-1-1 0 0 0,1-1-1 0 0,-1 0 1 0 0,0-1 0 0 0,-21 5-1 0 0,34-9-493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5.945"/>
    </inkml:context>
    <inkml:brush xml:id="br0">
      <inkml:brushProperty name="width" value="0.05" units="cm"/>
      <inkml:brushProperty name="height" value="0.05" units="cm"/>
      <inkml:brushProperty name="color" value="#E71224"/>
    </inkml:brush>
  </inkml:definitions>
  <inkml:trace contextRef="#ctx0" brushRef="#br0">1 231 6911 0 0,'0'0'13439'0'0,"2"0"-12159"0"0,37-1 1261 0 0,76-12 0 0 0,-66 3-2333 0 0,-1-2-1 0 0,80-31 1 0 0,-119 39-190 0 0,1-1 0 0 0,16-10 0 0 0,-22 13-17 0 0,0-1 0 0 0,-1 0 0 0 0,1 0 0 0 0,-1-1 0 0 0,1 1 1 0 0,-1-1-1 0 0,0 1 0 0 0,3-7 0 0 0,-5 9-2 0 0,0 0 0 0 0,-1-1-1 0 0,1 1 1 0 0,0-1 0 0 0,-1 1 0 0 0,0-1-1 0 0,1 1 1 0 0,-1-1 0 0 0,0 0 0 0 0,0 1-1 0 0,0-1 1 0 0,0 1 0 0 0,0-1 0 0 0,0 0-1 0 0,0 1 1 0 0,0-1 0 0 0,-1 1 0 0 0,0-3-1 0 0,0 1-2 0 0,0 1-1 0 0,-1-1 0 0 0,1 1 0 0 0,-1 0 1 0 0,1 0-1 0 0,-1 0 0 0 0,0 0 0 0 0,0 0 1 0 0,0 0-1 0 0,-3-2 0 0 0,-1 0-4 0 0,0 0-1 0 0,0 0 1 0 0,-1 1-1 0 0,1 0 1 0 0,-1 0-1 0 0,0 0 1 0 0,-9-1-1 0 0,3 1 106 0 0,-1 1 0 0 0,1 1-1 0 0,-1 0 1 0 0,1 1 0 0 0,-1 0 0 0 0,1 1 0 0 0,-1 1-1 0 0,-22 6 1 0 0,25-6-15 0 0,0 2 0 0 0,1-1 0 0 0,-1 2-1 0 0,1-1 1 0 0,0 1 0 0 0,1 1 0 0 0,-1 0 0 0 0,1 0 0 0 0,0 1-1 0 0,1 0 1 0 0,-10 10 0 0 0,13-11-54 0 0,-1 1 0 0 0,1 0 0 0 0,0 1 0 0 0,1-1 0 0 0,-1 1 0 0 0,2 0-1 0 0,-1 0 1 0 0,1 0 0 0 0,0 0 0 0 0,1 1 0 0 0,0-1 0 0 0,0 1 0 0 0,1 0 0 0 0,0-1 0 0 0,0 1 0 0 0,1 0 0 0 0,0 0-1 0 0,1 0 1 0 0,0-1 0 0 0,0 1 0 0 0,1 0 0 0 0,0-1 0 0 0,1 1 0 0 0,-1-1 0 0 0,2 0 0 0 0,-1 0 0 0 0,1 0 0 0 0,0 0-1 0 0,1-1 1 0 0,0 1 0 0 0,0-1 0 0 0,10 10 0 0 0,-5-8-4 0 0,1-1 0 0 0,-1-1 1 0 0,1 1-1 0 0,1-2 0 0 0,-1 0 0 0 0,1 0 0 0 0,0-1 0 0 0,0 0 1 0 0,1-1-1 0 0,-1-1 0 0 0,1 0 0 0 0,25 3 0 0 0,-13-4-570 0 0,50-2 0 0 0,21-10-4621 0 0,-72 5-3679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6.335"/>
    </inkml:context>
    <inkml:brush xml:id="br0">
      <inkml:brushProperty name="width" value="0.05" units="cm"/>
      <inkml:brushProperty name="height" value="0.05" units="cm"/>
      <inkml:brushProperty name="color" value="#E71224"/>
    </inkml:brush>
  </inkml:definitions>
  <inkml:trace contextRef="#ctx0" brushRef="#br0">1 72 19295 0 0,'0'0'2088'0'0,"6"-5"-2088"0"0,4 0 0 0 0,4-1 848 0 0,4-1 128 0 0,8 2 24 0 0,2-2 8 0 0,6 2-592 0 0,1 0-128 0 0,2-2-16 0 0,0 2-8 0 0,-3 2-416 0 0,-2-2-80 0 0,2 1-24 0 0,-4 1-10096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7.814"/>
    </inkml:context>
    <inkml:brush xml:id="br0">
      <inkml:brushProperty name="width" value="0.05" units="cm"/>
      <inkml:brushProperty name="height" value="0.05" units="cm"/>
      <inkml:brushProperty name="color" value="#E71224"/>
    </inkml:brush>
  </inkml:definitions>
  <inkml:trace contextRef="#ctx0" brushRef="#br0">380 374 4607 0 0,'0'0'16996'0'0,"-2"0"-16363"0"0,-24 11 304 0 0,0 1-1 0 0,0 0 1 0 0,1 2-1 0 0,-26 20 0 0 0,42-27-811 0 0,0 0-1 0 0,1 0 1 0 0,0 1 0 0 0,0 0-1 0 0,1 0 1 0 0,0 1 0 0 0,0 0-1 0 0,1 0 1 0 0,0 1 0 0 0,1 0-1 0 0,0 0 1 0 0,0 0-1 0 0,-5 18 1 0 0,9-24-117 0 0,0 0 0 0 0,1 0 0 0 0,-1 0 0 0 0,1 0 0 0 0,0 0 0 0 0,0 0 0 0 0,0 0 0 0 0,0 0 0 0 0,1 0 0 0 0,-1 0 0 0 0,1 0 0 0 0,0 0 0 0 0,0 0 0 0 0,1-1 0 0 0,-1 1 0 0 0,1 0 0 0 0,0-1 0 0 0,0 1 0 0 0,0-1 0 0 0,0 1 0 0 0,0-1 0 0 0,1 0 0 0 0,0 0 0 0 0,-1 0 0 0 0,1 0 0 0 0,0-1 0 0 0,1 1 0 0 0,-1-1 0 0 0,5 3 0 0 0,3 1 10 0 0,-1-1 0 0 0,1-1-1 0 0,0 1 1 0 0,1-2 0 0 0,-1 1 0 0 0,1-2 0 0 0,0 1-1 0 0,20 0 1 0 0,-11-2-119 0 0,0-1 1 0 0,1-1-1 0 0,-1-1 0 0 0,0 0 0 0 0,38-11 1 0 0,-45 9 43 0 0,-1 0 0 0 0,-1-1 0 0 0,1 0 0 0 0,-1-1 0 0 0,0-1 0 0 0,0 0 0 0 0,-1 0 0 0 0,1-1 0 0 0,-2 0 0 0 0,12-13 0 0 0,-19 18 48 0 0,0 0-1 0 0,-1 0 0 0 0,1 0 1 0 0,-1 0-1 0 0,0-1 1 0 0,0 1-1 0 0,0-1 0 0 0,-1 0 1 0 0,1 0-1 0 0,-1 1 0 0 0,0-1 1 0 0,0 0-1 0 0,1-7 0 0 0,-2 5 12 0 0,0 1-1 0 0,0-1 0 0 0,-1 0 0 0 0,0 1 0 0 0,0-1 0 0 0,0 1 0 0 0,0 0 1 0 0,-1-1-1 0 0,-2-4 0 0 0,-4-5 43 0 0,1 1 1 0 0,-2 1-1 0 0,0-1 0 0 0,-1 1 1 0 0,-21-22-1 0 0,18 22 15 0 0,-1 1 0 0 0,0 1 1 0 0,0 0-1 0 0,-17-9 0 0 0,-66-32 161 0 0,90 48-208 0 0,-24-9 140 0 0,0 1-1 0 0,-1 2 1 0 0,-42-9 0 0 0,33 10 0 0 0,-53-21 1 0 0,61 13-100 0 0,32 17-52 0 0,0 0-1 0 0,0-1 0 0 0,0 0 1 0 0,0 1-1 0 0,1-1 1 0 0,-1 0-1 0 0,0 1 0 0 0,0-1 1 0 0,1 0-1 0 0,-1 0 0 0 0,0 1 1 0 0,1-1-1 0 0,-1 0 0 0 0,1 0 1 0 0,-1 0-1 0 0,1 0 1 0 0,-1 0-1 0 0,1 0 0 0 0,0 0 1 0 0,-1 0-1 0 0,1 0 0 0 0,0 0 1 0 0,0 0-1 0 0,0 0 0 0 0,0 0 1 0 0,0 0-1 0 0,0-1 1 0 0,0 1-1 0 0,0 0 0 0 0,0 0 1 0 0,1-1-1 0 0,-1 0 0 0 0,1-1 0 0 0,1 1 0 0 0,-1 0 0 0 0,0-1-1 0 0,0 1 1 0 0,1 0 0 0 0,0 0 0 0 0,1-3 0 0 0,5-2-31 0 0,0-1 0 0 0,0 2-1 0 0,1-1 1 0 0,0 1 0 0 0,0 0 0 0 0,10-4 0 0 0,4-1-144 0 0,36-12 0 0 0,-19 10-98 0 0,1 2-1 0 0,1 2 1 0 0,0 1 0 0 0,57-3-1 0 0,-90 11 240 0 0,1 0-1 0 0,-1 1 1 0 0,0-1-1 0 0,0 2 1 0 0,0-1 0 0 0,10 4-1 0 0,-16-4 41 0 0,-1 0-1 0 0,1 0 1 0 0,-1 0 0 0 0,0 0-1 0 0,0 0 1 0 0,1 0-1 0 0,-1 1 1 0 0,0-1 0 0 0,0 0-1 0 0,0 1 1 0 0,0 0 0 0 0,-1 0-1 0 0,1-1 1 0 0,0 1-1 0 0,-1 0 1 0 0,1 0 0 0 0,-1 1-1 0 0,0-1 1 0 0,1 0 0 0 0,-1 0-1 0 0,0 1 1 0 0,-1-1 0 0 0,1 0-1 0 0,0 1 1 0 0,-1-1-1 0 0,1 5 1 0 0,-1 0 73 0 0,0 0-1 0 0,-1 0 1 0 0,0 0-1 0 0,0-1 1 0 0,0 1-1 0 0,-1 0 1 0 0,0 0 0 0 0,0-1-1 0 0,-1 1 1 0 0,0-1-1 0 0,0 0 1 0 0,-8 11-1 0 0,-4 4 145 0 0,-2-1 0 0 0,-20 21 0 0 0,12-15-105 0 0,-31 32 30 0 0,-19 20-169 0 0,68-69-69 0 0,0 0 0 0 0,0 1 0 0 0,-4 10-1 0 0,0 7-1340 0 0,10-24 590 0 0,1 1-1 0 0,-1 0 0 0 0,1-1 1 0 0,-1 1-1 0 0,2 6 0 0 0,0 0-7507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8.253"/>
    </inkml:context>
    <inkml:brush xml:id="br0">
      <inkml:brushProperty name="width" value="0.05" units="cm"/>
      <inkml:brushProperty name="height" value="0.05" units="cm"/>
      <inkml:brushProperty name="color" value="#E71224"/>
    </inkml:brush>
  </inkml:definitions>
  <inkml:trace contextRef="#ctx0" brushRef="#br0">9 253 17335 0 0,'0'0'6076'0'0,"2"1"-5344"0"0,2 0-569 0 0,1 0 0 0 0,-1 0 0 0 0,1 0 0 0 0,-1 0 0 0 0,1-1 1 0 0,-1 1-1 0 0,1-1 0 0 0,-1 0 0 0 0,1-1 0 0 0,-1 1 0 0 0,7-2 0 0 0,7-2-38 0 0,25-8 0 0 0,-37 10-124 0 0,39-13 10 0 0,67-32-1 0 0,-105 43-42 0 0,1 0-1 0 0,-2 0 0 0 0,1-1 0 0 0,0 0 0 0 0,-1-1 0 0 0,0 0 0 0 0,0 1 0 0 0,-1-2 1 0 0,6-7-1 0 0,-9 11 25 0 0,0 1-1 0 0,-1 0 1 0 0,0-1 0 0 0,0 1 0 0 0,1 0 0 0 0,-1-1 0 0 0,-1 1 0 0 0,1-1 0 0 0,0 0-1 0 0,-1 1 1 0 0,1-1 0 0 0,-1 0 0 0 0,0 1 0 0 0,0-1 0 0 0,0 0 0 0 0,0 1-1 0 0,0-1 1 0 0,-1 0 0 0 0,1 1 0 0 0,-1-1 0 0 0,1 0 0 0 0,-1 1 0 0 0,0-1-1 0 0,0 1 1 0 0,-1-1 0 0 0,1 1 0 0 0,0 0 0 0 0,-1 0 0 0 0,1-1 0 0 0,-1 1-1 0 0,0 0 1 0 0,-2-2 0 0 0,0 1 25 0 0,-1-1 0 0 0,1 1 0 0 0,-1 0 0 0 0,0 0 0 0 0,0 1 0 0 0,0-1 0 0 0,-1 1-1 0 0,1 0 1 0 0,0 1 0 0 0,-1-1 0 0 0,1 1 0 0 0,-10-1 0 0 0,-1 1 54 0 0,0 0 0 0 0,0 1 0 0 0,-20 3 0 0 0,25-2 17 0 0,1 1 0 0 0,0 0 0 0 0,-1 0 0 0 0,1 1-1 0 0,0 1 1 0 0,1 0 0 0 0,-1 0 0 0 0,1 1 0 0 0,-1 0 0 0 0,-15 12 0 0 0,19-12-12 0 0,0 1 1 0 0,1-1 0 0 0,-1 1 0 0 0,1 0 0 0 0,0 0-1 0 0,1 1 1 0 0,-1-1 0 0 0,1 1 0 0 0,1 0 0 0 0,-1 0-1 0 0,1 1 1 0 0,0-1 0 0 0,1 1 0 0 0,-4 14 0 0 0,4-4-18 0 0,0-1 0 0 0,1 0 0 0 0,1 1 0 0 0,0-1 0 0 0,1 1 0 0 0,1-1 0 0 0,1 0 0 0 0,5 18 0 0 0,-5-26-52 0 0,0 0 0 0 0,0 0 0 0 0,1 0 1 0 0,0 0-1 0 0,0-1 0 0 0,1 0 0 0 0,0 1 0 0 0,1-2 0 0 0,0 1 0 0 0,0-1 0 0 0,1 0 0 0 0,-1 0 0 0 0,2 0 0 0 0,-1-1 1 0 0,1 0-1 0 0,8 4 0 0 0,-10-6-70 0 0,1-1 1 0 0,-1-1 0 0 0,1 0 0 0 0,0 0-1 0 0,-1 0 1 0 0,1 0 0 0 0,14 0-1 0 0,-2-1-1877 0 0,32-3 0 0 0,-20-2-7060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28.598"/>
    </inkml:context>
    <inkml:brush xml:id="br0">
      <inkml:brushProperty name="width" value="0.05" units="cm"/>
      <inkml:brushProperty name="height" value="0.05" units="cm"/>
      <inkml:brushProperty name="color" value="#E71224"/>
    </inkml:brush>
  </inkml:definitions>
  <inkml:trace contextRef="#ctx0" brushRef="#br0">0 57 3679 0 0,'0'0'328'0'0,"0"-8"-264"0"0,4-1-64 0 0,1 1 0 0 0,3 1 3040 0 0,4 2 600 0 0,0 2 112 0 0,3-2 24 0 0,-2 2-2280 0 0,6-1-464 0 0,3 2-88 0 0,-1 1-16 0 0,1 1-568 0 0,-2-2-104 0 0,4 2-32 0 0,1 2 0 0 0,-1 1-1280 0 0,-4-1-256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1.564"/>
    </inkml:context>
    <inkml:brush xml:id="br0">
      <inkml:brushProperty name="width" value="0.05" units="cm"/>
      <inkml:brushProperty name="height" value="0.05" units="cm"/>
      <inkml:brushProperty name="color" value="#E71224"/>
    </inkml:brush>
  </inkml:definitions>
  <inkml:trace contextRef="#ctx0" brushRef="#br0">0 158 14767 0 0,'0'0'7973'0'0,"2"0"-7283"0"0,16-6-44 0 0,-1-1 0 0 0,1 0-1 0 0,-2-1 1 0 0,23-15 0 0 0,-12 5-261 0 0,43-37-1 0 0,-67 54-366 0 0,0-1-6 0 0,6-14 100 0 0,-9 15-59 0 0,1-12 998 0 0,2 58-782 0 0,-3 52-1 0 0,0-45-141 0 0,-1 76 1 0 0,2 138 106 0 0,3-201-115 0 0,17 95 0 0 0,-19-145-20 0 0,1 25 1 0 0,-2-19-60 0 0,0-1 1 0 0,7 29 0 0 0,-8-47 71 0 0,2-4-228 0 0,-1 0 58 0 0,1-1-1 0 0,0 1 0 0 0,0 1 1 0 0,0-1-1 0 0,0 0 1 0 0,4-2-1 0 0,4-4-3394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2.028"/>
    </inkml:context>
    <inkml:brush xml:id="br0">
      <inkml:brushProperty name="width" value="0.05" units="cm"/>
      <inkml:brushProperty name="height" value="0.05" units="cm"/>
      <inkml:brushProperty name="color" value="#E71224"/>
    </inkml:brush>
  </inkml:definitions>
  <inkml:trace contextRef="#ctx0" brushRef="#br0">0 78 455 0 0,'0'0'18304'0'0,"12"3"-15482"0"0,-6-1-2461 0 0,-1-1 1 0 0,1 0 0 0 0,0 0 0 0 0,-1-1 0 0 0,1 1 0 0 0,0-1 0 0 0,0-1 0 0 0,8 0 0 0 0,48-13 660 0 0,-27 5-547 0 0,58-13 334 0 0,-36 7-262 0 0,81-9 0 0 0,-114 23-402 0 0,-22 1 119 0 0,-3 2-184 0 0,-1 0-163 0 0,0 0 0 0 0,0 1-1 0 0,-1-1 1 0 0,1 0 0 0 0,-1 0-1 0 0,1 0 1 0 0,-1 0 0 0 0,0 0 0 0 0,0-1-1 0 0,0 1 1 0 0,0-1 0 0 0,0 0 0 0 0,0 0-1 0 0,0 0 1 0 0,0 0 0 0 0,0-1-1 0 0,-1 1 1 0 0,1-1 0 0 0,0 0 0 0 0,0 0-1 0 0,-4 0 1 0 0,0-1-1029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2.569"/>
    </inkml:context>
    <inkml:brush xml:id="br0">
      <inkml:brushProperty name="width" value="0.05" units="cm"/>
      <inkml:brushProperty name="height" value="0.05" units="cm"/>
      <inkml:brushProperty name="color" value="#E71224"/>
    </inkml:brush>
  </inkml:definitions>
  <inkml:trace contextRef="#ctx0" brushRef="#br0">0 162 6911 0 0,'15'12'15274'0'0,"-13"-12"-14771"0"0,17 9 1916 0 0,-5-5-2009 0 0,0-2 0 0 0,0 1 0 0 0,0-2-1 0 0,0 0 1 0 0,0-1 0 0 0,0 0 0 0 0,15-2 0 0 0,10-2-233 0 0,0-2 0 0 0,-1-1 0 0 0,0-1 0 0 0,45-18 0 0 0,-76 23-170 0 0,0 0 0 0 0,-1 0-1 0 0,0-1 1 0 0,8-5 0 0 0,-11 7 2 0 0,-1 1 0 0 0,1-2 1 0 0,-1 1-1 0 0,0 0 0 0 0,0 0 1 0 0,0-1-1 0 0,0 1 0 0 0,0-1 1 0 0,0 0-1 0 0,-1 1 0 0 0,1-1 0 0 0,0-4 1 0 0,-1 6-5 0 0,-1-1 0 0 0,0 0 0 0 0,0 1-1 0 0,0-1 1 0 0,0 1 0 0 0,0-1 0 0 0,0 0 0 0 0,-1 1 0 0 0,1-1 0 0 0,-1 1 0 0 0,1-1 0 0 0,-1 1 0 0 0,1-1 0 0 0,-1 1 0 0 0,0-1 0 0 0,0 1 0 0 0,0-1 0 0 0,0 1 0 0 0,0 0-1 0 0,0 0 1 0 0,0-1 0 0 0,0 1 0 0 0,0 0 0 0 0,0 0 0 0 0,-1 0 0 0 0,-1-1 0 0 0,-4-3 20 0 0,0 1 1 0 0,0 0-1 0 0,-14-6 0 0 0,7 5-24 0 0,-1 1 0 0 0,0 0 0 0 0,1 1-1 0 0,-1 1 1 0 0,0 0 0 0 0,0 1 0 0 0,-1 1-1 0 0,1 0 1 0 0,0 1 0 0 0,0 0 0 0 0,0 1 0 0 0,0 1-1 0 0,-18 6 1 0 0,27-7 13 0 0,1 0 0 0 0,-1 0-1 0 0,0 0 1 0 0,1 1 0 0 0,-1 0-1 0 0,1 0 1 0 0,0 1 0 0 0,0-1 0 0 0,0 1-1 0 0,1 0 1 0 0,-1 0 0 0 0,1 1-1 0 0,0-1 1 0 0,0 1 0 0 0,1 0 0 0 0,-1 0-1 0 0,1 0 1 0 0,0 1 0 0 0,0-1 0 0 0,1 1-1 0 0,-1-1 1 0 0,1 1 0 0 0,1 0-1 0 0,-1 0 1 0 0,1 0 0 0 0,0 0 0 0 0,0 0-1 0 0,1 0 1 0 0,0 0 0 0 0,0 0 0 0 0,0 0-1 0 0,1 0 1 0 0,2 9 0 0 0,1 0-4 0 0,0 0 0 0 0,1 0 1 0 0,1-1-1 0 0,1 0 0 0 0,0 0 0 0 0,0-1 1 0 0,2 0-1 0 0,-1 0 0 0 0,22 22 1 0 0,-14-18 31 0 0,1 0 0 0 0,0-2 0 0 0,1 0-1 0 0,1-1 1 0 0,40 22 0 0 0,-46-29-7 0 0,0-2-1 0 0,1 1 0 0 0,0-2 0 0 0,0 0 1 0 0,0 0-1 0 0,20 1 0 0 0,27-1-1959 0 0,-1-8-6419 0 0,-36 2-464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3.267"/>
    </inkml:context>
    <inkml:brush xml:id="br0">
      <inkml:brushProperty name="width" value="0.05" units="cm"/>
      <inkml:brushProperty name="height" value="0.05" units="cm"/>
      <inkml:brushProperty name="color" value="#E71224"/>
    </inkml:brush>
  </inkml:definitions>
  <inkml:trace contextRef="#ctx0" brushRef="#br0">0 82 17535 0 0,'0'0'776'0'0,"12"-2"160"0"0,0-1-744 0 0,0-2-192 0 0,1 0 0 0 0,2 1 0 0 0,2 1 1120 0 0,2 0 192 0 0,2-3 40 0 0,5 1 8 0 0,-1 0-672 0 0,2-1-136 0 0,1-1-24 0 0,3 0-8 0 0,-3 0-960 0 0,1 1-192 0 0,0-1-40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7.403"/>
    </inkml:context>
    <inkml:brush xml:id="br0">
      <inkml:brushProperty name="width" value="0.05" units="cm"/>
      <inkml:brushProperty name="height" value="0.05" units="cm"/>
      <inkml:brushProperty name="color" value="#E71224"/>
    </inkml:brush>
  </inkml:definitions>
  <inkml:trace contextRef="#ctx0" brushRef="#br0">31 0 18599 0 0,'0'0'2088'0'0,"0"3"-1514"0"0,-4 164 4997 0 0,-7 1-3515 0 0,-4 170-1273 0 0,15-330-780 0 0,0-2 4 0 0,0-1 0 0 0,0 1-1 0 0,0-1 1 0 0,1 1 0 0 0,-1-1 0 0 0,1 0-1 0 0,1 1 1 0 0,1 5 0 0 0,-3-11-9 0 0,0 0 0 0 0,0 1 0 0 0,0-1 0 0 0,0 0 0 0 0,1 1 0 0 0,-1-1 0 0 0,0 0-1 0 0,0 1 1 0 0,0-1 0 0 0,0 0 0 0 0,0 1 0 0 0,1-1 0 0 0,-1 0 0 0 0,0 1 0 0 0,0-1 0 0 0,1 0 0 0 0,-1 0 0 0 0,0 1 0 0 0,1-1 0 0 0,-1 0-1 0 0,0 0 1 0 0,0 1 0 0 0,1-1 0 0 0,-1 0 0 0 0,0 0 0 0 0,1 0 0 0 0,-1 0 0 0 0,1 0 0 0 0,-1 0 0 0 0,0 1 0 0 0,1-1 0 0 0,-1 0 0 0 0,0 0 0 0 0,1 0-1 0 0,-1 0 1 0 0,1 0 0 0 0,-1 0 0 0 0,0 0 0 0 0,1-1 0 0 0,-1 1 0 0 0,0 0 0 0 0,1 0 0 0 0,-1 0 0 0 0,0 0 0 0 0,1 0 0 0 0,0-1 0 0 0,-1 1-18 0 0,6-2-28 0 0,-1-1 1 0 0,1 0 0 0 0,-1 0-1 0 0,0-1 1 0 0,0 1 0 0 0,0-1-1 0 0,0 0 1 0 0,7-9 0 0 0,8-5-106 0 0,1 1-62 0 0,40-25 0 0 0,-50 36 193 0 0,0 0-1 0 0,0 0 1 0 0,1 2-1 0 0,0-1 0 0 0,0 1 1 0 0,13-2-1 0 0,-12 4 10 0 0,0 1 0 0 0,0 0 0 0 0,0 1-1 0 0,23 2 1 0 0,49 13 67 0 0,-28-4-14 0 0,-49-10-39 0 0,1 1-757 0 0,1 0 1 0 0,-1-1 0 0 0,1 0 0 0 0,-1-1 0 0 0,19-1-1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7.779"/>
    </inkml:context>
    <inkml:brush xml:id="br0">
      <inkml:brushProperty name="width" value="0.05" units="cm"/>
      <inkml:brushProperty name="height" value="0.05" units="cm"/>
      <inkml:brushProperty name="color" value="#E71224"/>
    </inkml:brush>
  </inkml:definitions>
  <inkml:trace contextRef="#ctx0" brushRef="#br0">1 416 15663 0 0,'0'-2'1207'0'0,"1"-9"-696"0"0,0 0-1 0 0,1 0 1 0 0,0 0 0 0 0,1 0 0 0 0,0 0 0 0 0,0 0-1 0 0,1 1 1 0 0,1-1 0 0 0,0 1 0 0 0,0 0-1 0 0,1 1 1 0 0,1-1 0 0 0,11-13 0 0 0,2 1 67 0 0,0 0 1 0 0,2 1 0 0 0,48-34-1 0 0,-60 48-638 0 0,85-60 443 0 0,-74 54-1462 0 0,0 1 1 0 0,40-15-1 0 0,-40 19-536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8.122"/>
    </inkml:context>
    <inkml:brush xml:id="br0">
      <inkml:brushProperty name="width" value="0.05" units="cm"/>
      <inkml:brushProperty name="height" value="0.05" units="cm"/>
      <inkml:brushProperty name="color" value="#E71224"/>
    </inkml:brush>
  </inkml:definitions>
  <inkml:trace contextRef="#ctx0" brushRef="#br0">0 541 11055 0 0,'2'1'8146'0'0,"1"0"-7839"0"0,1 0 1 0 0,-1 0-1 0 0,1 0 1 0 0,0-1-1 0 0,-1 1 1 0 0,1-1-1 0 0,0 0 1 0 0,0 0-1 0 0,-1 0 1 0 0,1 0-1 0 0,0-1 1 0 0,-1 0-1 0 0,5-1 1 0 0,9-3-128 0 0,23-9 0 0 0,-39 14-151 0 0,94-45-57 0 0,-6 3-2681 0 0,-16 8-54 0 0,-9-1-4153 0 0</inkml:trace>
  <inkml:trace contextRef="#ctx0" brushRef="#br0" timeOffset="1">804 1 9215 0 0,'0'0'422'0'0,"-1"1"-13"0"0,0 1-283 0 0,-6 11-91 0 0,3-4 913 0 0,1 0-1 0 0,0 0 1 0 0,1 1-1 0 0,0-1 0 0 0,0 1 1 0 0,0 17-1 0 0,5 61 9005 0 0,-1-53-8368 0 0,18 213-958 0 0,4-84-3107 0 0,-19-136 1040 0 0,-1-2-287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8.481"/>
    </inkml:context>
    <inkml:brush xml:id="br0">
      <inkml:brushProperty name="width" value="0.05" units="cm"/>
      <inkml:brushProperty name="height" value="0.05" units="cm"/>
      <inkml:brushProperty name="color" value="#E71224"/>
    </inkml:brush>
  </inkml:definitions>
  <inkml:trace contextRef="#ctx0" brushRef="#br0">0 347 17503 0 0,'2'-2'1352'0'0,"12"-16"-1013"0"0,1 0 675 0 0,0 0-1 0 0,33-28 1 0 0,2 9-442 0 0,107-57-1 0 0,-67 42-1579 0 0,-84 48 747 0 0,0 0 0 0 0,-1 0 0 0 0,10-11-1 0 0,-10 10-25 0 0,-4 4 103 0 0,-1 0 164 0 0,0 0 1 0 0,0 1-1 0 0,0-1 1 0 0,0 0-1 0 0,0 0 1 0 0,0 1-1 0 0,0-1 1 0 0,0 0-1 0 0,-1 1 1 0 0,1-1-1 0 0,0 0 1 0 0,0 1-1 0 0,-1-1 1 0 0,1 1-1 0 0,-1-2 1 0 0,-3 0 92 0 0,-1-1 0 0 0,1 1 0 0 0,0 1 0 0 0,-1-1 0 0 0,0 0-1 0 0,1 1 1 0 0,-1 0 0 0 0,0 0 0 0 0,1 0 0 0 0,-1 1 0 0 0,0 0 0 0 0,0 0 0 0 0,0 0 0 0 0,1 0 0 0 0,-1 1 0 0 0,0 0 0 0 0,0 0 0 0 0,1 0 0 0 0,-7 2-1 0 0,-1 2 371 0 0,-1 0-1 0 0,1 0 1 0 0,0 1-1 0 0,0 1 1 0 0,-19 14-1 0 0,21-14-104 0 0,2 1-1 0 0,-1 0 1 0 0,1 0-1 0 0,0 0 1 0 0,1 1 0 0 0,0 0-1 0 0,-8 14 1 0 0,12-17-193 0 0,-1 1 1 0 0,1 1 0 0 0,0-1 0 0 0,1 0-1 0 0,0 1 1 0 0,0-1 0 0 0,0 1-1 0 0,1-1 1 0 0,0 1 0 0 0,1 0 0 0 0,0 14-1 0 0,2-8-93 0 0,0 0 0 0 0,1 0 0 0 0,0 0 0 0 0,2-1 0 0 0,-1 1 0 0 0,1-1 0 0 0,1 0 0 0 0,1 0 0 0 0,-1-1-1 0 0,2 0 1 0 0,0 0 0 0 0,0 0 0 0 0,1-1 0 0 0,1-1 0 0 0,18 17 0 0 0,-18-18-240 0 0,0-2 1 0 0,1 1-1 0 0,0-2 1 0 0,0 1-1 0 0,0-2 0 0 0,1 1 1 0 0,20 6-1 0 0,-20-9-396 0 0,-1-1 0 0 0,1 0 0 0 0,-1 0 1 0 0,1-1-1 0 0,-1-1 0 0 0,1 0 0 0 0,0 0 0 0 0,-1-2 0 0 0,13-1 0 0 0,-14 0-218 0 0,-1 1 0 0 0,1-1 0 0 0,-1-1-1 0 0,1 0 1 0 0,14-9 0 0 0,13-11-1653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8.844"/>
    </inkml:context>
    <inkml:brush xml:id="br0">
      <inkml:brushProperty name="width" value="0.05" units="cm"/>
      <inkml:brushProperty name="height" value="0.05" units="cm"/>
      <inkml:brushProperty name="color" value="#E71224"/>
    </inkml:brush>
  </inkml:definitions>
  <inkml:trace contextRef="#ctx0" brushRef="#br0">165 64 18287 0 0,'0'-1'836'0'0,"0"-1"-559"0"0,1-2-113 0 0,0 0-1 0 0,0 0 1 0 0,-1 0 0 0 0,0 0 0 0 0,0 0-1 0 0,0 0 1 0 0,0 0 0 0 0,0 0-1 0 0,-1 0 1 0 0,0 0 0 0 0,-2-6 0 0 0,3 9-26 0 0,0 1 0 0 0,-1-1 0 0 0,1 1 0 0 0,-1-1 0 0 0,1 1 0 0 0,-1-1 0 0 0,1 1 1 0 0,-1 0-1 0 0,0-1 0 0 0,1 1 0 0 0,-1 0 0 0 0,1 0 0 0 0,-1-1 0 0 0,0 1 0 0 0,1 0 1 0 0,-1 0-1 0 0,0 0 0 0 0,1 0 0 0 0,-1 0 0 0 0,1 0 0 0 0,-1 0 0 0 0,0 0 1 0 0,1 0-1 0 0,-1 0 0 0 0,0 0 0 0 0,1 0 0 0 0,-1 1 0 0 0,-1-1 0 0 0,-16 7 968 0 0,11-1-893 0 0,-1-1 0 0 0,1 1 0 0 0,1 1 0 0 0,-1-1 0 0 0,1 1 0 0 0,0 0 0 0 0,0 1 0 0 0,1-1-1 0 0,0 1 1 0 0,-6 13 0 0 0,1 2-9 0 0,1 0-1 0 0,-12 42 0 0 0,17-47-151 0 0,1 0-1 0 0,0 0 0 0 0,2 0 1 0 0,0 0-1 0 0,1 0 1 0 0,0 0-1 0 0,2 0 0 0 0,3 21 1 0 0,-3-29-58 0 0,1 1 1 0 0,-1 0-1 0 0,2-1 1 0 0,0 1 0 0 0,0-1-1 0 0,0 0 1 0 0,2-1-1 0 0,-1 1 1 0 0,1-1 0 0 0,0 0-1 0 0,1 0 1 0 0,0-1 0 0 0,1 0-1 0 0,13 12 1 0 0,-17-17-77 0 0,1 0 1 0 0,-1 0 0 0 0,1-1 0 0 0,-1 1-1 0 0,1-1 1 0 0,0-1 0 0 0,0 1 0 0 0,0-1 0 0 0,0 1-1 0 0,0-1 1 0 0,0-1 0 0 0,0 1 0 0 0,0-1-1 0 0,1 0 1 0 0,-1 0 0 0 0,8-2 0 0 0,-6 1-297 0 0,-1 0 0 0 0,0-1 0 0 0,0 0 0 0 0,0-1 0 0 0,0 1 0 0 0,0-1 0 0 0,0 0 0 0 0,-1-1 0 0 0,1 1-1 0 0,-1-1 1 0 0,0 0 0 0 0,0 0 0 0 0,7-9 0 0 0,19-26-1552 0 0,-4-1-13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39.657"/>
    </inkml:context>
    <inkml:brush xml:id="br0">
      <inkml:brushProperty name="width" value="0.05" units="cm"/>
      <inkml:brushProperty name="height" value="0.05" units="cm"/>
      <inkml:brushProperty name="color" value="#E71224"/>
    </inkml:brush>
  </inkml:definitions>
  <inkml:trace contextRef="#ctx0" brushRef="#br0">21 15 7831 0 0,'-5'-2'126'0'0,"-10"-11"12952"0"0,16 14-12770 0 0,1 1-1 0 0,0-1 1 0 0,-1 0 0 0 0,0 1-1 0 0,1-1 1 0 0,-1 1 0 0 0,0-1-1 0 0,2 4 1 0 0,0-2 51 0 0,8 12 32 0 0,-1 0 0 0 0,0 1 0 0 0,-1 0 0 0 0,-1 1-1 0 0,7 17 1 0 0,23 91 764 0 0,-22-47-778 0 0,8 86 0 0 0,-5 83 381 0 0,-15-184-710 0 0,-1-23-53 0 0,8 196-246 0 0,-9-197-520 0 0,-2-37 426 0 0,-23-107-3650 0 0,13 65 3462 0 0,2 0-1 0 0,-5-58 0 0 0,13 92 625 0 0,0 0-1 0 0,0 0 1 0 0,0 0 0 0 0,1 0-1 0 0,0 0 1 0 0,0 0-1 0 0,1 0 1 0 0,-1 1 0 0 0,1-1-1 0 0,1 0 1 0 0,-1 1 0 0 0,1-1-1 0 0,0 1 1 0 0,0 0-1 0 0,0 0 1 0 0,1 0 0 0 0,0 0-1 0 0,0 1 1 0 0,0-1-1 0 0,1 1 1 0 0,-1 0 0 0 0,1 0-1 0 0,0 1 1 0 0,0 0 0 0 0,0-1-1 0 0,8-2 1 0 0,-2 1 41 0 0,1 0 0 0 0,0 1 0 0 0,0 0 0 0 0,1 1 0 0 0,-1 0 0 0 0,1 1 1 0 0,-1 1-1 0 0,1 0 0 0 0,0 0 0 0 0,24 3 0 0 0,-31-1-56 0 0,0 0-1 0 0,0 0 1 0 0,0 1 0 0 0,0-1-1 0 0,0 1 1 0 0,0 0 0 0 0,-1 1-1 0 0,1 0 1 0 0,-1 0 0 0 0,0 0 0 0 0,0 0-1 0 0,0 1 1 0 0,0 0 0 0 0,0 0-1 0 0,-1 0 1 0 0,0 0 0 0 0,0 1-1 0 0,0 0 1 0 0,0 0 0 0 0,-1 0-1 0 0,0 0 1 0 0,0 0 0 0 0,0 1-1 0 0,3 9 1 0 0,-1 0 53 0 0,-2 1-1 0 0,0-1 1 0 0,0 0-1 0 0,-1 1 1 0 0,-1-1-1 0 0,-1 1 1 0 0,0 0-1 0 0,-1-1 1 0 0,0 1 0 0 0,-2-1-1 0 0,0 0 1 0 0,0 1-1 0 0,-1-1 1 0 0,-1-1-1 0 0,-1 1 1 0 0,-13 24-1 0 0,17-36-110 0 0,0 1 1 0 0,0-1-1 0 0,0 0 0 0 0,-1-1 0 0 0,1 1 0 0 0,-4 2 0 0 0,5-4 59 0 0,-11-11 73 0 0,10 5-145 0 0,-1 1 1 0 0,1-1-1 0 0,0 0 1 0 0,1 0 0 0 0,-1 0-1 0 0,1 0 1 0 0,0 0-1 0 0,0 0 1 0 0,1 0-1 0 0,-1 0 1 0 0,1-7-1 0 0,1-4-6 0 0,0 1-1 0 0,5-23 0 0 0,0 9-56 0 0,1 1 0 0 0,1 0-1 0 0,1 1 1 0 0,1 0 0 0 0,2 0 0 0 0,0 1-1 0 0,2 1 1 0 0,24-34 0 0 0,-33 53 53 0 0,22-31-157 0 0,48-49 0 0 0,-65 76 135 0 0,0 1 1 0 0,1 0-1 0 0,1 0 0 0 0,-1 1 0 0 0,1 0 1 0 0,1 1-1 0 0,-1 1 0 0 0,1 0 1 0 0,17-6-1 0 0,-28 12 32 0 0,0-1 1 0 0,1 0-1 0 0,0 1 1 0 0,-1-1-1 0 0,1 1 1 0 0,-1 0-1 0 0,1 0 1 0 0,-1 0-1 0 0,1 0 0 0 0,-1 0 1 0 0,1 1-1 0 0,-1-1 1 0 0,1 1-1 0 0,-1 0 1 0 0,1 0-1 0 0,-1 0 1 0 0,1 0-1 0 0,-1 0 0 0 0,0 0 1 0 0,0 0-1 0 0,0 1 1 0 0,1-1-1 0 0,-1 1 1 0 0,2 3-1 0 0,-1-2 4 0 0,-1 0-1 0 0,1 0 1 0 0,-1 1-1 0 0,0-1 1 0 0,0 1-1 0 0,0-1 1 0 0,-1 1-1 0 0,0 0 1 0 0,1 0-1 0 0,-1 0 1 0 0,0 0-1 0 0,-1 0 1 0 0,1 0-1 0 0,-1 0 1 0 0,0 4-1 0 0,-1 13 54 0 0,-4 28 1 0 0,2-29-378 0 0,-1 27 0 0 0,4-46 81 0 0,5 29-1651 0 0,-4-19 1829 0 0,0 1 0 0 0,-1-1-1 0 0,-1 0 1 0 0,0 1 0 0 0,-4 17 0 0 0,3-17 225 0 0,0-1 1 0 0,1 0-1 0 0,0 0 1 0 0,1 0 0 0 0,1 17-1 0 0,0-22-103 0 0,0-1 0 0 0,0 1 0 0 0,1 0 0 0 0,0-1-1 0 0,0 1 1 0 0,0-1 0 0 0,1 1 0 0 0,0-1 0 0 0,3 6 0 0 0,-4-9-60 0 0,0 0 0 0 0,-1 0 0 0 0,1 0 0 0 0,0 0 1 0 0,1-1-1 0 0,-1 1 0 0 0,0 0 0 0 0,0-1 0 0 0,1 0 1 0 0,-1 1-1 0 0,1-1 0 0 0,-1 0 0 0 0,1 0 0 0 0,-1 0 0 0 0,1-1 1 0 0,0 1-1 0 0,-1-1 0 0 0,1 1 0 0 0,0-1 0 0 0,0 0 1 0 0,4 0-1 0 0,-2-1-7 0 0,-1 1 0 0 0,0-1 0 0 0,0 0 1 0 0,0 0-1 0 0,1 0 0 0 0,-1-1 0 0 0,0 1 1 0 0,0-1-1 0 0,-1 0 0 0 0,1 0 0 0 0,0 0 1 0 0,-1-1-1 0 0,1 1 0 0 0,-1-1 0 0 0,0 0 1 0 0,0 0-1 0 0,0 0 0 0 0,0 0 0 0 0,0-1 1 0 0,-1 1-1 0 0,1-1 0 0 0,-1 1 0 0 0,0-1 1 0 0,2-4-1 0 0,-1-2-46 0 0,0 1-1 0 0,0-1 1 0 0,0 0 0 0 0,-1 0 0 0 0,-1 0 0 0 0,0 0 0 0 0,0 0-1 0 0,-1 0 1 0 0,-1-11 0 0 0,-2-7-66 0 0,-8-30 1 0 0,7 39 51 0 0,0 0 1 0 0,1-1-1 0 0,1 0 1 0 0,1-24-1 0 0,1 41 72 0 0,0 1 1 0 0,0-1-1 0 0,1 1 0 0 0,-1-1 1 0 0,1 1-1 0 0,0 0 0 0 0,-1-1 1 0 0,1 1-1 0 0,0 0 0 0 0,1-1 1 0 0,-1 1-1 0 0,0 0 0 0 0,0 0 1 0 0,1 0-1 0 0,0 0 0 0 0,-1 0 1 0 0,1 0-1 0 0,0 1 0 0 0,0-1 1 0 0,0 0-1 0 0,0 1 0 0 0,0-1 1 0 0,2 0-1 0 0,1 0 18 0 0,-1 0-1 0 0,1 1 1 0 0,0 0 0 0 0,-1 0-1 0 0,1 0 1 0 0,0 0 0 0 0,0 1-1 0 0,-1 0 1 0 0,1 0 0 0 0,0 0-1 0 0,6 1 1 0 0,0 1 54 0 0,1 0 1 0 0,-1 1-1 0 0,1 0 1 0 0,-1 1-1 0 0,0 0 0 0 0,-1 1 1 0 0,1 0-1 0 0,-1 1 1 0 0,0 0-1 0 0,0 0 0 0 0,0 1 1 0 0,-1 0-1 0 0,13 14 1 0 0,-11-9 20 0 0,-1 0 0 0 0,0 1 1 0 0,-1 0-1 0 0,0 1 1 0 0,-1 0-1 0 0,-1 0 1 0 0,0 1-1 0 0,-1 0 1 0 0,6 20-1 0 0,-9-25-92 0 0,1-2-12 0 0,4-4 0 0 0,-6-4-5 0 0,0 0 0 0 0,-1 0 0 0 0,1 0 0 0 0,-1 0 0 0 0,1-1 0 0 0,0 1 0 0 0,-1 0 0 0 0,1-1 0 0 0,-1 1 0 0 0,1-1 0 0 0,-1 0 0 0 0,1 1 0 0 0,-1-1 0 0 0,1 0 0 0 0,-1 0 0 0 0,0 0 0 0 0,1 0 0 0 0,-1 0 0 0 0,0 0 0 0 0,0 0 0 0 0,0-1 0 0 0,0 1 0 0 0,1-2 0 0 0,4-5-65 0 0,-1 0 1 0 0,8-15-1 0 0,-9 15 30 0 0,10-21-88 0 0,-3 6-86 0 0,1 0-1 0 0,1 1 1 0 0,1 1 0 0 0,21-25 0 0 0,-35 45 226 0 0,1-1-1 0 0,1 1 0 0 0,-1 0 1 0 0,0 0-1 0 0,0 0 1 0 0,0 0-1 0 0,0 0 1 0 0,1 0-1 0 0,-1 1 0 0 0,0-1 1 0 0,1 0-1 0 0,-1 1 1 0 0,1-1-1 0 0,-1 1 1 0 0,1-1-1 0 0,-1 1 1 0 0,1 0-1 0 0,-1 0 0 0 0,1-1 1 0 0,-1 1-1 0 0,1 0 1 0 0,0 0-1 0 0,-1 1 1 0 0,1-1-1 0 0,-1 0 0 0 0,1 0 1 0 0,-1 1-1 0 0,1-1 1 0 0,-1 1-1 0 0,1-1 1 0 0,-1 1-1 0 0,0 0 1 0 0,2 1-1 0 0,4 2 89 0 0,-1 1 0 0 0,0 0 0 0 0,0 1-1 0 0,-1 0 1 0 0,7 8 0 0 0,2 2 8 0 0,-3-4-86 0 0,6 6 21 0 0,0 0 0 0 0,1-1 0 0 0,0-1 0 0 0,1-1 0 0 0,22 13 0 0 0,-23-17-102 0 0,-1-2-280 0 0,0 1 0 0 0,33 12 0 0 0,-27-16-305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0.887"/>
    </inkml:context>
    <inkml:brush xml:id="br0">
      <inkml:brushProperty name="width" value="0.05" units="cm"/>
      <inkml:brushProperty name="height" value="0.05" units="cm"/>
      <inkml:brushProperty name="color" value="#E71224"/>
    </inkml:brush>
  </inkml:definitions>
  <inkml:trace contextRef="#ctx0" brushRef="#br0">295 200 12351 0 0,'0'0'1119'0'0,"3"-13"-902"0"0,-2 10 50 0 0,-1 1 0 0 0,0 0-1 0 0,0-1 1 0 0,0 1 0 0 0,0-1 0 0 0,-1 1-1 0 0,1-1 1 0 0,0 1 0 0 0,-1 0 0 0 0,0-1-1 0 0,1 1 1 0 0,-1 0 0 0 0,0-1-1 0 0,0 1 1 0 0,-1 0 0 0 0,1 0 0 0 0,0 0-1 0 0,-1 0 1 0 0,1 0 0 0 0,-1 0-1 0 0,-2-2 1 0 0,1 2 115 0 0,1-1 0 0 0,-1 1-1 0 0,1 0 1 0 0,-1 0 0 0 0,0 0 0 0 0,0 1-1 0 0,0-1 1 0 0,0 1 0 0 0,0-1 0 0 0,0 1-1 0 0,0 0 1 0 0,0 0 0 0 0,-1 1 0 0 0,1-1-1 0 0,-4 0 1 0 0,-2 2-155 0 0,-1 0-1 0 0,1 0 0 0 0,0 1 1 0 0,-1 0-1 0 0,1 1 1 0 0,0 0-1 0 0,1 0 1 0 0,-1 1-1 0 0,0 0 1 0 0,1 1-1 0 0,0-1 0 0 0,0 2 1 0 0,1-1-1 0 0,-1 1 1 0 0,1 0-1 0 0,-10 12 1 0 0,9-9-162 0 0,0 0 0 0 0,1 0 1 0 0,0 1-1 0 0,1 0 1 0 0,0 0-1 0 0,0 0 1 0 0,1 1-1 0 0,1 0 0 0 0,0 0 1 0 0,0 0-1 0 0,1 1 1 0 0,-3 21-1 0 0,6-25-77 0 0,-1-1 0 0 0,2 0 0 0 0,-1 0 0 0 0,1 0 0 0 0,0 0 0 0 0,1 0 0 0 0,-1 0 0 0 0,1 0 0 0 0,1 0 0 0 0,-1 0 0 0 0,1-1-1 0 0,7 11 1 0 0,-8-13 5 0 0,0-1 0 0 0,1 0 0 0 0,-1 1 0 0 0,1-1 0 0 0,0 0 0 0 0,0 0 0 0 0,0-1 0 0 0,0 1 0 0 0,0-1-1 0 0,1 1 1 0 0,-1-1 0 0 0,1 0 0 0 0,0 0 0 0 0,0-1 0 0 0,-1 1 0 0 0,1-1 0 0 0,0 0 0 0 0,0 0-1 0 0,0 0 1 0 0,1 0 0 0 0,-1-1 0 0 0,7 0 0 0 0,-3 0-80 0 0,0-1 1 0 0,0-1-1 0 0,-1 1 1 0 0,1-2-1 0 0,0 1 0 0 0,-1-1 1 0 0,0 0-1 0 0,1 0 0 0 0,-1-1 1 0 0,-1 0-1 0 0,1 0 0 0 0,0-1 1 0 0,-1 1-1 0 0,0-2 1 0 0,0 1-1 0 0,6-8 0 0 0,-3 3-41 0 0,-1-1 0 0 0,0 0-1 0 0,0-1 1 0 0,-1 0 0 0 0,-1 0-1 0 0,0 0 1 0 0,-1-1-1 0 0,6-19 1 0 0,16-82 10 0 0,-9 31 313 0 0,-18 82 432 0 0,9 13-307 0 0,3 12-41 0 0,0 1-1 0 0,14 43 1 0 0,-20-48-213 0 0,1-1 0 0 0,1 1 0 0 0,1-1 0 0 0,0-1 0 0 0,23 32 0 0 0,-30-47-66 0 0,0 0-1 0 0,1-1 0 0 0,-1 1 1 0 0,1-1-1 0 0,-1 0 1 0 0,1 1-1 0 0,0-1 1 0 0,0-1-1 0 0,0 1 1 0 0,0 0-1 0 0,0-1 1 0 0,0 1-1 0 0,0-1 1 0 0,1 0-1 0 0,-1 0 1 0 0,0 0-1 0 0,6 0 1 0 0,-6-1-21 0 0,0 0 0 0 0,0-1 0 0 0,0 1-1 0 0,0-1 1 0 0,0 1 0 0 0,0-1 0 0 0,-1 0 0 0 0,1 0 0 0 0,0 0 0 0 0,0 0 0 0 0,-1-1 0 0 0,1 1 0 0 0,0-1 0 0 0,-1 0 0 0 0,0 0-1 0 0,1 1 1 0 0,-1-1 0 0 0,0-1 0 0 0,0 1 0 0 0,2-3 0 0 0,13-18-623 0 0,17-32 0 0 0,-11 18 20 0 0,-23 36 617 0 0,0 1 0 0 0,1-1-1 0 0,-1 1 1 0 0,0-1 0 0 0,0 0 0 0 0,1 1-1 0 0,-1-1 1 0 0,0 1 0 0 0,1 0 0 0 0,-1-1 0 0 0,1 1-1 0 0,-1-1 1 0 0,1 1 0 0 0,-1 0 0 0 0,1-1-1 0 0,-1 1 1 0 0,1 0 0 0 0,-1-1 0 0 0,1 1-1 0 0,-1 0 1 0 0,1 0 0 0 0,-1-1 0 0 0,1 1 0 0 0,-1 0-1 0 0,1 0 1 0 0,0 0 0 0 0,-1 0 0 0 0,1 0-1 0 0,-1 0 1 0 0,1 0 0 0 0,0 0 0 0 0,-1 0-1 0 0,1 0 1 0 0,0 0 0 0 0,1 2 14 0 0,-1-1 1 0 0,1 0-1 0 0,-1 1 0 0 0,1-1 1 0 0,-1 1-1 0 0,1-1 0 0 0,-1 1 0 0 0,0 0 1 0 0,2 2-1 0 0,81 152 1196 0 0,-44-76-702 0 0,-19-46-217 0 0,-20-32-16 0 0,-1-4-199 0 0,2-3-34 0 0,-1 0-1 0 0,-1 0 1 0 0,1 0-1 0 0,0 0 0 0 0,-1 0 1 0 0,0 0-1 0 0,-1 0 0 0 0,1 0 1 0 0,-2-6-1 0 0,-13-48 135 0 0,4 22-95 0 0,-1-13-46 0 0,1 0 0 0 0,3-1 0 0 0,-2-69 0 0 0,10 115-128 0 0,0 0 0 0 0,0 1 0 0 0,1-1 0 0 0,0 0 0 0 0,0 1 0 0 0,0-1 0 0 0,0 0 0 0 0,1 1 0 0 0,0-1 0 0 0,0 1 0 0 0,0 0 0 0 0,0 0 0 0 0,1 0 0 0 0,0 0 0 0 0,0 0 0 0 0,0 0 0 0 0,0 1 0 0 0,0-1 0 0 0,1 1 0 0 0,0 0 0 0 0,5-4 0 0 0,-2 3-106 0 0,-1 1 0 0 0,1-1-1 0 0,0 1 1 0 0,0 1-1 0 0,0-1 1 0 0,0 1 0 0 0,0 1-1 0 0,0-1 1 0 0,1 1-1 0 0,-1 0 1 0 0,1 1 0 0 0,-1 0-1 0 0,8 1 1 0 0,22 4-3414 0 0,-20-2 1633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1.862"/>
    </inkml:context>
    <inkml:brush xml:id="br0">
      <inkml:brushProperty name="width" value="0.05" units="cm"/>
      <inkml:brushProperty name="height" value="0.05" units="cm"/>
      <inkml:brushProperty name="color" value="#E71224"/>
    </inkml:brush>
  </inkml:definitions>
  <inkml:trace contextRef="#ctx0" brushRef="#br0">1 270 1839 0 0,'0'2'134'0'0,"7"28"658"0"0,9 23 13984 0 0,-9-32-11422 0 0,28 68 4566 0 0,-36-90-7816 0 0,-5-15-99 0 0,-1 1-1 0 0,2-1 1 0 0,0 0-1 0 0,1 0 1 0 0,1-1 0 0 0,0 1-1 0 0,1-1 1 0 0,1 0 0 0 0,0 1-1 0 0,1-1 1 0 0,1 0-1 0 0,4-20 1 0 0,-2 25-101 0 0,0-1 0 0 0,0 1-1 0 0,1 0 1 0 0,1 0 0 0 0,0 0 0 0 0,0 1 0 0 0,10-15 0 0 0,-9 18-36 0 0,-1 1 0 0 0,1-1 0 0 0,1 1 0 0 0,0 0 0 0 0,0 1 0 0 0,0-1 1 0 0,1 1-1 0 0,0 1 0 0 0,0 0 0 0 0,12-7 0 0 0,-3 5-228 0 0,1-1-1 0 0,-1 2 0 0 0,1 1 1 0 0,1 0-1 0 0,-1 1 1 0 0,30-3-1 0 0,-35 7 148 0 0,0-1 1 0 0,1 1-1 0 0,-1 1 0 0 0,0 1 1 0 0,0 0-1 0 0,0 0 0 0 0,0 1 0 0 0,-1 1 1 0 0,1 0-1 0 0,14 8 0 0 0,-26-12 236 0 0,0 0 0 0 0,0 1 0 0 0,0-1 0 0 0,0 0 0 0 0,0 1 0 0 0,-1-1 0 0 0,1 1-1 0 0,0 0 1 0 0,0-1 0 0 0,0 1 0 0 0,-1 0 0 0 0,1-1 0 0 0,0 1 0 0 0,-1 0 0 0 0,1 0 0 0 0,0-1 0 0 0,-1 1-1 0 0,1 0 1 0 0,-1 0 0 0 0,1 0 0 0 0,-1 0 0 0 0,0 0 0 0 0,1 0 0 0 0,-1 0 0 0 0,0 0 0 0 0,0 0 0 0 0,0 0 0 0 0,0 0-1 0 0,0 0 1 0 0,0 1 0 0 0,0 0 85 0 0,-1 1-1 0 0,0-1 1 0 0,0 0-1 0 0,0 0 1 0 0,-1 0-1 0 0,1 0 1 0 0,0 0-1 0 0,-1 0 1 0 0,-1 1-1 0 0,-2 3 67 0 0,-28 39 612 0 0,15-20 205 0 0,-29 48 1 0 0,46-70-937 0 0,-37 76 1388 0 0,34-68-1259 0 0,0 0-1 0 0,0 0 1 0 0,1 1 0 0 0,1-1-1 0 0,-2 17 1 0 0,4-26-174 0 0,-1 1 0 0 0,1-1 0 0 0,0 1 0 0 0,1-1 0 0 0,-1 1 0 0 0,0-1 1 0 0,1 0-1 0 0,-1 1 0 0 0,1-1 0 0 0,0 1 0 0 0,0-1 0 0 0,0 0 0 0 0,0 0 0 0 0,0 0 0 0 0,0 1 0 0 0,0-1 0 0 0,1 0 0 0 0,-1 0 0 0 0,1-1 0 0 0,0 1 1 0 0,-1 0-1 0 0,1 0 0 0 0,0-1 0 0 0,0 1 0 0 0,0-1 0 0 0,4 2 0 0 0,-2-1-14 0 0,1-1 1 0 0,-1 1-1 0 0,0-1 0 0 0,1 0 1 0 0,-1-1-1 0 0,1 1 1 0 0,-1-1-1 0 0,1 0 0 0 0,-1 0 1 0 0,1 0-1 0 0,-1 0 1 0 0,1-1-1 0 0,7-2 0 0 0,0 0-128 0 0,0-2-1 0 0,0 1 0 0 0,-1-1 1 0 0,1-1-1 0 0,-1 0 0 0 0,-1-1 0 0 0,1 0 1 0 0,-1 0-1 0 0,16-15 0 0 0,-19 15 26 0 0,-1 0 0 0 0,1-1 1 0 0,-1 1-1 0 0,-1-1 0 0 0,1-1 0 0 0,-1 1 0 0 0,-1-1 0 0 0,1 1 0 0 0,-2-1 0 0 0,1 0 0 0 0,-1-1 0 0 0,0 1 0 0 0,1-11 0 0 0,-3 10 90 0 0,4-20-75 0 0,-2-1 0 0 0,-1-47 0 0 0,-6 50 323 0 0,4 27 642 0 0,-1 1-837 0 0,0 1 0 0 0,0-1-1 0 0,1 0 1 0 0,-1 1 0 0 0,0-1 0 0 0,1 0-1 0 0,-1 1 1 0 0,0-1 0 0 0,1 1 0 0 0,-1-1-1 0 0,1 1 1 0 0,-1-1 0 0 0,1 1 0 0 0,-1 0-1 0 0,1-1 1 0 0,-1 1 0 0 0,1 0 0 0 0,-1-1-1 0 0,1 1 1 0 0,0 0 0 0 0,-1-1 0 0 0,1 1 0 0 0,0 0-1 0 0,0 0 1 0 0,0-1 0 0 0,-1 2 0 0 0,-2 21 195 0 0,3-7-128 0 0,0 1 0 0 0,2-1 0 0 0,0 0 0 0 0,0-1 0 0 0,6 19 0 0 0,29 77 105 0 0,-31-94-172 0 0,-2-6-7 0 0,1 0 0 0 0,0 0 0 0 0,0 0-1 0 0,1-1 1 0 0,0 0 0 0 0,1 0 0 0 0,0 0 0 0 0,1-1 0 0 0,15 15 0 0 0,-14-20 29 0 0,-7-4-56 0 0,-1 0 0 0 0,0 1 0 0 0,0-1 0 0 0,-1 0 0 0 0,1 1 0 0 0,0-1 0 0 0,0 0 0 0 0,-1 0 1 0 0,1 0-1 0 0,0 0 0 0 0,0 0 0 0 0,-1 0 0 0 0,1 0 0 0 0,0 0 0 0 0,0 0 0 0 0,0 0 0 0 0,-1 0 0 0 0,1 0 0 0 0,0 0 0 0 0,0-1 0 0 0,-1 1 0 0 0,1 0 0 0 0,0-1 1 0 0,0 1-1 0 0,-1-1 0 0 0,1 1 0 0 0,0 0 0 0 0,-1-1 0 0 0,1 1 0 0 0,-1-1 0 0 0,2-1 0 0 0,0 0-2 0 0,0-1-14 0 0,1 1 0 0 0,0-1 1 0 0,-1-1-1 0 0,0 1 0 0 0,0 0 0 0 0,0 0 0 0 0,0-1 1 0 0,0 1-1 0 0,1-6 0 0 0,10-37-123 0 0,-7 20 49 0 0,6-21-114 0 0,12-37-205 0 0,-20 71 290 0 0,2-1 0 0 0,-1 1 0 0 0,16-24 0 0 0,-20 34 90 0 0,0 2 23 0 0,-1 0-1 0 0,1 1 1 0 0,-1-1-1 0 0,1 0 0 0 0,-1 0 1 0 0,1 0-1 0 0,-1 1 0 0 0,1-1 1 0 0,0 0-1 0 0,0 1 1 0 0,-1-1-1 0 0,1 0 0 0 0,0 1 1 0 0,0-1-1 0 0,0 1 1 0 0,-1-1-1 0 0,1 1 0 0 0,0 0 1 0 0,0-1-1 0 0,0 1 0 0 0,0 0 1 0 0,0 0-1 0 0,0-1 1 0 0,0 1-1 0 0,1 0 0 0 0,8 1 3 0 0,-6 1 24 0 0,1 0 1 0 0,-1 0 0 0 0,0 0-1 0 0,-1 1 1 0 0,1-1-1 0 0,0 1 1 0 0,-1 0 0 0 0,6 6-1 0 0,23 30 188 0 0,-15-17 6 0 0,25 44 0 0 0,-22-40-140 0 0,-20-26-77 0 0,0 0 1 0 0,1 0-1 0 0,-1 0 0 0 0,1 0 1 0 0,-1 0-1 0 0,0 0 0 0 0,1 0 0 0 0,-1 0 1 0 0,1 0-1 0 0,-1 0 0 0 0,0-1 1 0 0,1 1-1 0 0,-1 0 0 0 0,0 0 1 0 0,1 0-1 0 0,-1-1 0 0 0,0 1 0 0 0,1 0 1 0 0,-1 0-1 0 0,0-1 0 0 0,1 1 1 0 0,-1 0-1 0 0,0-1 0 0 0,0 1 1 0 0,1-1-1 0 0,7-7-90 0 0,-3 0-10 0 0,-1-1 0 0 0,1 1 1 0 0,-2-1-1 0 0,1 0 0 0 0,2-12 0 0 0,-1 6-151 0 0,13-30-1 0 0,-17 43 443 0 0,0 3-88 0 0,4 1-15 0 0,-1 0 0 0 0,0 0 0 0 0,1 0 0 0 0,-1 1 0 0 0,0-1 0 0 0,-1 1 0 0 0,8 7 0 0 0,24 29 160 0 0,-26-28-225 0 0,0-1 1 0 0,18 16 0 0 0,-17-17-128 0 0,1-1 1 0 0,20 11-1 0 0,-26-17-168 0 0,-1 0 0 0 0,1 0 1 0 0,0-1-1 0 0,0 1 0 0 0,0-1 0 0 0,0 0 1 0 0,0 0-1 0 0,1-1 0 0 0,-1 1 0 0 0,6-1 0 0 0,5-2-1668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2.350"/>
    </inkml:context>
    <inkml:brush xml:id="br0">
      <inkml:brushProperty name="width" value="0.05" units="cm"/>
      <inkml:brushProperty name="height" value="0.05" units="cm"/>
      <inkml:brushProperty name="color" value="#E71224"/>
    </inkml:brush>
  </inkml:definitions>
  <inkml:trace contextRef="#ctx0" brushRef="#br0">207 13 15199 0 0,'0'0'1172'0'0,"-1"-1"-765"0"0,-6-1 1159 0 0,0-1 0 0 0,0 1 0 0 0,0 1 0 0 0,-10-2 0 0 0,11 3-836 0 0,0-1 0 0 0,0 1 0 0 0,0 1 0 0 0,0-1 0 0 0,-9 2 0 0 0,10 0-642 0 0,1-1 0 0 0,-1 0 0 0 0,0 1 0 0 0,1 0 0 0 0,0 0 0 0 0,-1 0 0 0 0,1 1 0 0 0,0 0 0 0 0,0-1-1 0 0,1 1 1 0 0,-1 0 0 0 0,0 1 0 0 0,1-1 0 0 0,0 1 0 0 0,0 0 0 0 0,0-1 0 0 0,-3 7 0 0 0,-1 3-78 0 0,1-1 0 0 0,0 1-1 0 0,1 0 1 0 0,1 1 0 0 0,0-1-1 0 0,1 1 1 0 0,-3 25 0 0 0,5-31-22 0 0,1 1 0 0 0,0-1 0 0 0,0 1 0 0 0,1-1 0 0 0,0 1 0 0 0,0-1 0 0 0,1 0 0 0 0,0 1 0 0 0,0-1 0 0 0,1 0 0 0 0,0 0-1 0 0,1 0 1 0 0,-1-1 0 0 0,6 9 0 0 0,-7-14-17 0 0,0 1-1 0 0,0 0 0 0 0,1-1 1 0 0,-1 1-1 0 0,1-1 0 0 0,-1 0 0 0 0,1 0 1 0 0,-1 0-1 0 0,1 0 0 0 0,0 0 1 0 0,0 0-1 0 0,0-1 0 0 0,0 1 1 0 0,0-1-1 0 0,1 0 0 0 0,-1 0 1 0 0,0 0-1 0 0,1-1 0 0 0,-1 1 0 0 0,4 0 1 0 0,-3-2-42 0 0,0 1 1 0 0,1-1 0 0 0,-1 0 0 0 0,0 1-1 0 0,0-2 1 0 0,-1 1 0 0 0,1 0-1 0 0,0-1 1 0 0,0 0 0 0 0,0 0-1 0 0,-1 0 1 0 0,1 0 0 0 0,-1-1 0 0 0,0 1-1 0 0,0-1 1 0 0,4-3 0 0 0,2-4-24 0 0,-1 0 1 0 0,0 0-1 0 0,0-1 1 0 0,-1 0-1 0 0,0 0 1 0 0,-1-1-1 0 0,9-21 1 0 0,-3-3-315 0 0,10-50 0 0 0,-15 52 353 0 0,3-5 128 0 0,-10 38 262 0 0,7 11-111 0 0,131 214 486 0 0,-61-97-417 0 0,-55-90-204 0 0,-2 1 1 0 0,-1 1-1 0 0,-2 0 0 0 0,22 82 1 0 0,-31-88 19 0 0,-2 1 0 0 0,-1 0 1 0 0,-1 1-1 0 0,-2-1 0 0 0,-2 0 0 0 0,-6 58 1 0 0,5-83-90 0 0,0-1 1 0 0,0 1-1 0 0,-1-1 0 0 0,-1 0 1 0 0,1 0-1 0 0,-2 0 0 0 0,1 0 1 0 0,-1 0-1 0 0,0-1 1 0 0,0 1-1 0 0,-1-1 0 0 0,0 0 1 0 0,0 0-1 0 0,-1-1 1 0 0,0 0-1 0 0,0 0 0 0 0,0 0 1 0 0,-1-1-1 0 0,0 1 1 0 0,0-2-1 0 0,0 1 0 0 0,-1-1 1 0 0,1 0-1 0 0,-1-1 1 0 0,0 0-1 0 0,-15 4 0 0 0,-1-1 9 0 0,-1-2 0 0 0,1 0 0 0 0,-36-1 0 0 0,-75-6-741 0 0,69 0-598 0 0,16 1-1416 0 0,4 0-6703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3.011"/>
    </inkml:context>
    <inkml:brush xml:id="br0">
      <inkml:brushProperty name="width" value="0.05" units="cm"/>
      <inkml:brushProperty name="height" value="0.05" units="cm"/>
      <inkml:brushProperty name="color" value="#E71224"/>
    </inkml:brush>
  </inkml:definitions>
  <inkml:trace contextRef="#ctx0" brushRef="#br0">1 332 5983 0 0,'0'0'464'0'0,"2"-8"-288"0"0,-1 6 54 0 0,-1 1 0 0 0,1 0 1 0 0,0 0-1 0 0,0 0 0 0 0,0 0 0 0 0,0 0 0 0 0,0 0 0 0 0,0 0 0 0 0,0 0 0 0 0,0 0 0 0 0,2-1 0 0 0,26-11 8329 0 0,-15 7-5631 0 0,111-65 2563 0 0,-74 39-5055 0 0,-25 16-394 0 0,27-21 0 0 0,-45 31-77 0 0,0-1 1 0 0,0 0-1 0 0,-1-1 1 0 0,0 1-1 0 0,0-2 1 0 0,-1 1-1 0 0,6-10 1 0 0,-11 16 15 0 0,0 0 0 0 0,0 0 0 0 0,0 0 0 0 0,0 0 0 0 0,-1 0 0 0 0,1 0 0 0 0,-1 0 0 0 0,1-1 0 0 0,-1 1 0 0 0,0 0 0 0 0,1 0 0 0 0,-1 0 0 0 0,0 0 1 0 0,-1-1-1 0 0,1 1 0 0 0,-1-3 0 0 0,0 3 15 0 0,1 1 0 0 0,-1-1 0 0 0,0 1 0 0 0,0 0 0 0 0,0-1 0 0 0,0 1 0 0 0,0 0-1 0 0,0 0 1 0 0,0 0 0 0 0,0 0 0 0 0,-1 0 0 0 0,1 0 0 0 0,0 0 0 0 0,0 0 0 0 0,-1 1 0 0 0,1-1 0 0 0,-1 0 0 0 0,1 1 0 0 0,-1-1 0 0 0,1 1 0 0 0,-1 0 0 0 0,1-1 0 0 0,-3 1 0 0 0,-5-2 73 0 0,1 1 0 0 0,-1 0-1 0 0,1 1 1 0 0,-1 0 0 0 0,1 0-1 0 0,-1 1 1 0 0,0 0 0 0 0,1 1 0 0 0,-1-1-1 0 0,1 2 1 0 0,0-1 0 0 0,0 1-1 0 0,0 0 1 0 0,0 1 0 0 0,0 0 0 0 0,1 0-1 0 0,0 1 1 0 0,0 0 0 0 0,0 0-1 0 0,0 0 1 0 0,1 1 0 0 0,0 0-1 0 0,0 1 1 0 0,0-1 0 0 0,1 1 0 0 0,0 0-1 0 0,-5 9 1 0 0,5-5 21 0 0,1 0 1 0 0,0 0-1 0 0,1 1 1 0 0,0-1-1 0 0,0 1 0 0 0,1 0 1 0 0,1-1-1 0 0,0 1 0 0 0,1 0 1 0 0,0 0-1 0 0,1 0 1 0 0,0 0-1 0 0,4 18 0 0 0,0-10-63 0 0,1 0-1 0 0,0-1 0 0 0,2 0 0 0 0,0 0 0 0 0,1 0 0 0 0,0-1 1 0 0,14 18-1 0 0,-18-29-21 0 0,0-1 0 0 0,0 0 1 0 0,1 0-1 0 0,0-1 0 0 0,0 1 1 0 0,0-1-1 0 0,1-1 0 0 0,-1 1 1 0 0,1-1-1 0 0,0 0 0 0 0,0 0 1 0 0,1-1-1 0 0,11 4 0 0 0,-15-6-184 0 0,0 0 0 0 0,0-1 0 0 0,0 1 0 0 0,0-1 0 0 0,0 1-1 0 0,0-1 1 0 0,0 0 0 0 0,0-1 0 0 0,0 1 0 0 0,0-1 0 0 0,0 0 0 0 0,0 1 0 0 0,0-2 0 0 0,-1 1-1 0 0,1 0 1 0 0,0-1 0 0 0,-1 0 0 0 0,1 0 0 0 0,-1 0 0 0 0,1 0 0 0 0,-1 0 0 0 0,0-1-1 0 0,0 0 1 0 0,0 1 0 0 0,0-1 0 0 0,-1 0 0 0 0,1-1 0 0 0,3-4 0 0 0,3-8-2726 0 0,-1 0-5121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3.499"/>
    </inkml:context>
    <inkml:brush xml:id="br0">
      <inkml:brushProperty name="width" value="0.05" units="cm"/>
      <inkml:brushProperty name="height" value="0.05" units="cm"/>
      <inkml:brushProperty name="color" value="#E71224"/>
    </inkml:brush>
  </inkml:definitions>
  <inkml:trace contextRef="#ctx0" brushRef="#br0">0 1 19231 0 0,'0'0'1744'0'0,"2"1"-1434"0"0,10 9 376 0 0,-1 0 1 0 0,0 1-1 0 0,-1 1 1 0 0,0 0 0 0 0,0 0-1 0 0,-1 1 1 0 0,-1 0-1 0 0,0 0 1 0 0,-1 1 0 0 0,7 18-1 0 0,-7-9-468 0 0,0 0-1 0 0,-1 0 0 0 0,-1 0 1 0 0,-2 1-1 0 0,0 0 1 0 0,-1 34-1 0 0,-2-106-493 0 0,12-92 0 0 0,-9 119 159 0 0,-1 5 17 0 0,1 0 0 0 0,0 1-1 0 0,1 0 1 0 0,0 0 0 0 0,1 0 0 0 0,10-18-1 0 0,-15 33 113 0 0,0 0-1 0 0,0-1 0 0 0,0 1 1 0 0,0 0-1 0 0,0 0 1 0 0,1-1-1 0 0,-1 1 0 0 0,0 0 1 0 0,0 0-1 0 0,0 0 0 0 0,1 0 1 0 0,-1-1-1 0 0,0 1 0 0 0,0 0 1 0 0,1 0-1 0 0,-1 0 0 0 0,0 0 1 0 0,0 0-1 0 0,1 0 1 0 0,-1 0-1 0 0,0 0 0 0 0,1 0 1 0 0,-1-1-1 0 0,0 1 0 0 0,0 0 1 0 0,1 1-1 0 0,-1-1 0 0 0,0 0 1 0 0,1 0-1 0 0,-1 0 0 0 0,10 6 147 0 0,9 14-56 0 0,-17-17-63 0 0,9 12 70 0 0,15 27-1 0 0,-16-25-46 0 0,18 25 0 0 0,-27-41-61 0 0,-1-1-1 0 0,1 1 0 0 0,-1-1 0 0 0,1 1 1 0 0,0-1-1 0 0,-1 1 0 0 0,1-1 0 0 0,0 1 0 0 0,-1-1 1 0 0,1 0-1 0 0,0 1 0 0 0,-1-1 0 0 0,1 0 1 0 0,0 1-1 0 0,0-1 0 0 0,-1 0 0 0 0,1 0 0 0 0,0 0 1 0 0,0 0-1 0 0,-1 0 0 0 0,1 0 0 0 0,0 0 1 0 0,0 0-1 0 0,0 0 0 0 0,-1 0 0 0 0,1 0 0 0 0,0-1 1 0 0,0 1-1 0 0,-1 0 0 0 0,1-1 0 0 0,0 1 1 0 0,-1 0-1 0 0,1-1 0 0 0,0 1 0 0 0,-1-1 0 0 0,1 1 1 0 0,-1-1-1 0 0,1 1 0 0 0,0-1 0 0 0,-1 1 1 0 0,1-1-1 0 0,-1 1 0 0 0,1-2 0 0 0,0 1 1 0 0,2-2-10 0 0,-1 0-1 0 0,1 0 1 0 0,-1 0 0 0 0,0 0-1 0 0,0-1 1 0 0,0 1 0 0 0,0-1-1 0 0,-1 1 1 0 0,2-6 0 0 0,6-35-135 0 0,-3 6 129 0 0,-6 37 339 0 0,7 12-197 0 0,10 23-95 0 0,-4-5 16 0 0,1-2 0 0 0,2 0 1 0 0,23 32-1 0 0,-32-51-121 0 0,0 1-1 0 0,1-1 1 0 0,0-1 0 0 0,0 0-1 0 0,1 0 1 0 0,10 6 0 0 0,-17-12-481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4.350"/>
    </inkml:context>
    <inkml:brush xml:id="br0">
      <inkml:brushProperty name="width" value="0.05" units="cm"/>
      <inkml:brushProperty name="height" value="0.05" units="cm"/>
      <inkml:brushProperty name="color" value="#E71224"/>
    </inkml:brush>
  </inkml:definitions>
  <inkml:trace contextRef="#ctx0" brushRef="#br0">0 609 8751 0 0,'0'0'674'0'0,"1"-1"-18"0"0,2-3 1236 0 0,0-1 0 0 0,0 1 0 0 0,0 0 1 0 0,1 0-1 0 0,7-6 0 0 0,-5 6-642 0 0,0-1 0 0 0,0 1 0 0 0,11-5 1 0 0,3 1-1326 0 0,42-12 1 0 0,-39 14 259 0 0,25-11-1 0 0,-39 12-185 0 0,0 1 0 0 0,-1-1-1 0 0,1-1 1 0 0,-1 0 0 0 0,0 0 0 0 0,0 0 0 0 0,12-14-1 0 0,-17 18 17 0 0,-1-1-1 0 0,0 0 1 0 0,0 0-1 0 0,0 0 1 0 0,0 0-1 0 0,0 0 1 0 0,0 0 0 0 0,-1 0-1 0 0,0-1 1 0 0,1 1-1 0 0,-1-1 1 0 0,-1 1-1 0 0,1-1 1 0 0,0 1-1 0 0,-1-1 1 0 0,0 1-1 0 0,0-1 1 0 0,0 1-1 0 0,0-1 1 0 0,0 0-1 0 0,-1 1 1 0 0,1-1-1 0 0,-1 1 1 0 0,0-1 0 0 0,-2-3-1 0 0,2 5 44 0 0,0 0 0 0 0,1 0 0 0 0,-1 0 0 0 0,0 0 0 0 0,0 1 0 0 0,-1-1 0 0 0,1 0 0 0 0,0 1 0 0 0,0-1 0 0 0,-1 1 0 0 0,1-1 0 0 0,-1 1 0 0 0,1 0 0 0 0,-1-1 1 0 0,0 1-1 0 0,0 0 0 0 0,1 0 0 0 0,-1 0 0 0 0,0 1 0 0 0,0-1 0 0 0,0 0 0 0 0,0 1 0 0 0,0-1 0 0 0,0 1 0 0 0,0-1 0 0 0,0 1 0 0 0,0 0 0 0 0,0 0 0 0 0,0 0 0 0 0,0 0 0 0 0,0 1 0 0 0,0-1 0 0 0,0 0 0 0 0,0 1 0 0 0,0-1 0 0 0,-3 2 0 0 0,0 0 22 0 0,0 1 0 0 0,0-1-1 0 0,1 1 1 0 0,-1 0 0 0 0,0 0 0 0 0,1 1-1 0 0,0 0 1 0 0,0-1 0 0 0,0 1 0 0 0,0 0 0 0 0,1 1-1 0 0,-5 6 1 0 0,-9 19-25 0 0,1 1 1 0 0,-22 58-1 0 0,-9 72 75 0 0,40-132-114 0 0,-6 53 0 0 0,12-70-12 0 0,1 0 0 0 0,0-1 0 0 0,0 1 0 0 0,1-1 0 0 0,1 1 0 0 0,0-1 0 0 0,6 20 0 0 0,-8-29-4 0 0,1 0 0 0 0,0 0 0 0 0,0 1 0 0 0,0-1 0 0 0,0 0 0 0 0,0-1 0 0 0,0 1 0 0 0,1 0 0 0 0,-1 0 0 0 0,1 0 0 0 0,-1-1 0 0 0,1 1 0 0 0,-1-1 0 0 0,1 1 0 0 0,0-1 0 0 0,0 0 0 0 0,0 1 0 0 0,0-1 0 0 0,3 1 0 0 0,-2-1 0 0 0,0-1 0 0 0,0 0 0 0 0,0 1 0 0 0,0-1 0 0 0,0 0 0 0 0,0 0 0 0 0,0-1 0 0 0,0 1 0 0 0,0-1 0 0 0,-1 1 0 0 0,1-1 0 0 0,0 0 0 0 0,0 0 0 0 0,4-3 0 0 0,4-1-21 0 0,-1-1 0 0 0,0-1 0 0 0,0 0 0 0 0,-1 0 0 0 0,0-1 0 0 0,0 0 1 0 0,15-19-1 0 0,48-73-184 0 0,-65 89 170 0 0,43-69-148 0 0,18-26-51 0 0,-56 91 191 0 0,-11 15 49 0 0,0 1-1 0 0,-1-1 0 0 0,1 0 1 0 0,0 0-1 0 0,0 0 0 0 0,-1 0 0 0 0,1 1 1 0 0,0-1-1 0 0,0 0 0 0 0,-1 1 1 0 0,1-1-1 0 0,-1 0 0 0 0,1 1 0 0 0,0-1 1 0 0,-1 1-1 0 0,2 0 0 0 0,-2-1 1 0 0,5 5 15 0 0,0 0-1 0 0,0 0 1 0 0,-1 1-1 0 0,0-1 1 0 0,0 1 0 0 0,0 0-1 0 0,-1 0 1 0 0,0 0-1 0 0,3 8 1 0 0,10 16 11 0 0,4 7 21 0 0,-19-35-176 0 0,-1-1 0 0 0,1 1 1 0 0,0-1-1 0 0,0 1 0 0 0,0-1 0 0 0,0 0 0 0 0,0 1 1 0 0,0-1-1 0 0,0 0 0 0 0,0 0 0 0 0,0 0 0 0 0,1 0 1 0 0,-1 0-1 0 0,1 0 0 0 0,-1 0 0 0 0,0 0 0 0 0,4 1 1 0 0,-4-2-26 0 0,1 0-1 0 0,0 1 1 0 0,0-1 0 0 0,-1 0 0 0 0,1 0 0 0 0,0-1 0 0 0,-1 1 0 0 0,1 0 0 0 0,0-1-1 0 0,2 0 1 0 0,4-1-575 0 0,-2 0 230 0 0,-3 1 436 0 0,12 4-630 0 0,-5 0 1110 0 0,-1 0 0 0 0,19 8 0 0 0,-23-8-238 0 0,-1 0 0 0 0,1-1 0 0 0,0 0 0 0 0,0 0 0 0 0,0-1 0 0 0,1 1 0 0 0,-1-1-1 0 0,0 0 1 0 0,0-1 0 0 0,1 1 0 0 0,-1-1 0 0 0,1 0 0 0 0,-1 0 0 0 0,11-2 0 0 0,-10 0-162 0 0,-1 0 1 0 0,1-1-1 0 0,0 0 1 0 0,-1 1 0 0 0,0-2-1 0 0,1 1 1 0 0,-1-1-1 0 0,-1 0 1 0 0,1 0-1 0 0,0 0 1 0 0,-1 0 0 0 0,0-1-1 0 0,0 0 1 0 0,0 0-1 0 0,-1 0 1 0 0,0 0 0 0 0,0-1-1 0 0,4-9 1 0 0,2-8-444 0 0,-1 0 0 0 0,-1 0 1 0 0,5-33-1 0 0,33-173-4176 0 0,-22 96 2843 0 0,-19 101 1597 0 0,-1 1-1 0 0,-3-41 1 0 0,-5 37 6890 0 0,9 48-5314 0 0,3 30-647 0 0,3 67 0 0 0,-2-12-647 0 0,6 6-22 0 0,25 277-20 0 0,-40-282-1089 0 0,-1-59-925 0 0,1-12 369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4.697"/>
    </inkml:context>
    <inkml:brush xml:id="br0">
      <inkml:brushProperty name="width" value="0.05" units="cm"/>
      <inkml:brushProperty name="height" value="0.05" units="cm"/>
      <inkml:brushProperty name="color" value="#E71224"/>
    </inkml:brush>
  </inkml:definitions>
  <inkml:trace contextRef="#ctx0" brushRef="#br0">2 137 15663 0 0,'0'0'696'0'0,"-2"-9"136"0"0,6-2-664 0 0,6-3-168 0 0,8 1 0 0 0,4-2 0 0 0,3 1 1576 0 0,4-1 280 0 0,3 0 64 0 0,0 3 0 0 0,1 2-2552 0 0,3 2-512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5.399"/>
    </inkml:context>
    <inkml:brush xml:id="br0">
      <inkml:brushProperty name="width" value="0.05" units="cm"/>
      <inkml:brushProperty name="height" value="0.05" units="cm"/>
      <inkml:brushProperty name="color" value="#E71224"/>
    </inkml:brush>
  </inkml:definitions>
  <inkml:trace contextRef="#ctx0" brushRef="#br0">0 80 6911 0 0,'0'0'528'0'0,"3"-8"6188"0"0,1 5-5200 0 0,-1 0 1 0 0,1 0-1 0 0,0 0 0 0 0,7-4 0 0 0,21-6 1667 0 0,-9 8-3084 0 0,24-4 0 0 0,-6 2 880 0 0,22-5-1499 0 0,-20 7-6814 0 0,-18 4-517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5.750"/>
    </inkml:context>
    <inkml:brush xml:id="br0">
      <inkml:brushProperty name="width" value="0.05" units="cm"/>
      <inkml:brushProperty name="height" value="0.05" units="cm"/>
      <inkml:brushProperty name="color" value="#E71224"/>
    </inkml:brush>
  </inkml:definitions>
  <inkml:trace contextRef="#ctx0" brushRef="#br0">1 43 5063 0 0,'0'0'8888'0'0,"11"5"-4200"0"0,5-2 32 0 0,2 0-3624 0 0,6-3-720 0 0,6-3-152 0 0,5-2-24 0 0,6-4-360 0 0,2-1-80 0 0,4-3-16 0 0,4-1-9608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6.276"/>
    </inkml:context>
    <inkml:brush xml:id="br0">
      <inkml:brushProperty name="width" value="0.05" units="cm"/>
      <inkml:brushProperty name="height" value="0.05" units="cm"/>
      <inkml:brushProperty name="color" value="#E71224"/>
    </inkml:brush>
  </inkml:definitions>
  <inkml:trace contextRef="#ctx0" brushRef="#br0">51 278 6911 0 0,'-25'-24'-895'0'0,"22"20"1750"0"0,-1 1-1 0 0,1-1 1 0 0,1 0-1 0 0,-5-8 1 0 0,6 10-301 0 0,0-1 0 0 0,0 0 0 0 0,0 0 0 0 0,0 1 0 0 0,0-1 0 0 0,1 0 0 0 0,0 0 0 0 0,-1 0 1 0 0,1 0-1 0 0,0 0 0 0 0,0 0 0 0 0,1 0 0 0 0,-1 0 0 0 0,0 0 0 0 0,1 1 0 0 0,0-1 0 0 0,0 0 0 0 0,0 0 0 0 0,0 0 0 0 0,3-4 1 0 0,2-4-177 0 0,1 0 1 0 0,1 1-1 0 0,0-1 1 0 0,1 2-1 0 0,0-1 1 0 0,0 1-1 0 0,1 1 1 0 0,0 0-1 0 0,0 0 1 0 0,1 1 0 0 0,0 0-1 0 0,0 1 1 0 0,21-9-1 0 0,-13 8-233 0 0,0 1-1 0 0,0 0 0 0 0,0 2 0 0 0,0 0 1 0 0,1 1-1 0 0,-1 1 0 0 0,1 1 1 0 0,27 2-1 0 0,-38-1-108 0 0,0 1 1 0 0,0 1-1 0 0,0-1 0 0 0,-1 2 0 0 0,1-1 1 0 0,0 1-1 0 0,-1 0 0 0 0,0 1 0 0 0,0 0 1 0 0,14 8-1 0 0,-17-7-24 0 0,0-1 0 0 0,0 0 0 0 0,0 1 1 0 0,0 0-1 0 0,-1 0 0 0 0,0 1 0 0 0,0-1 0 0 0,0 1 0 0 0,-1 0 1 0 0,0 0-1 0 0,0 0 0 0 0,0 0 0 0 0,-1 0 0 0 0,3 13 0 0 0,-3-6 32 0 0,0 0 0 0 0,-1 0-1 0 0,-1 0 1 0 0,0 0-1 0 0,0 0 1 0 0,-2 0 0 0 0,1 0-1 0 0,-2 0 1 0 0,0 0-1 0 0,-6 16 1 0 0,-6 11 75 0 0,-36 68 1 0 0,21-57-98 0 0,-2-2 1 0 0,-50 60-1 0 0,42-58-17 0 0,-6 7 40 0 0,-2-3 1 0 0,-58 51-1 0 0,102-100-63 0 0,6-4 5 0 0,6-1-5 0 0,-7-1 14 0 0,19 0-31 0 0,-1-1 1 0 0,1-1 0 0 0,19-5 0 0 0,17-1-8 0 0,310-19 152 0 0,-287 26-3345 0 0,-1 2-3465 0 0,-49-1-1907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7.102"/>
    </inkml:context>
    <inkml:brush xml:id="br0">
      <inkml:brushProperty name="width" value="0.05" units="cm"/>
      <inkml:brushProperty name="height" value="0.05" units="cm"/>
      <inkml:brushProperty name="color" value="#E71224"/>
    </inkml:brush>
  </inkml:definitions>
  <inkml:trace contextRef="#ctx0" brushRef="#br0">85 1 10591 0 0,'0'0'964'0'0,"0"1"-794"0"0,-1 25 3013 0 0,-1-1 1 0 0,-7 34 0 0 0,-17 53 2970 0 0,17-78-7066 0 0,-4 14 676 0 0,1-2-1647 0 0,5-16-4107 0 0,2-6-1932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8.027"/>
    </inkml:context>
    <inkml:brush xml:id="br0">
      <inkml:brushProperty name="width" value="0.05" units="cm"/>
      <inkml:brushProperty name="height" value="0.05" units="cm"/>
      <inkml:brushProperty name="color" value="#E71224"/>
    </inkml:brush>
  </inkml:definitions>
  <inkml:trace contextRef="#ctx0" brushRef="#br0">152 612 13471 0 0,'0'0'620'0'0,"8"-3"200"0"0,6-4-819 0 0,14-5 13885 0 0,-47 29-12974 0 0,8-8-812 0 0,0 0 1 0 0,1 1-1 0 0,0 1 1 0 0,1-1-1 0 0,0 1 1 0 0,0 1-1 0 0,-10 19 1 0 0,15-24-98 0 0,1 0 1 0 0,-1 0-1 0 0,2 0 0 0 0,-1 1 0 0 0,1-1 1 0 0,0 1-1 0 0,0 0 0 0 0,1-1 1 0 0,0 1-1 0 0,1 0 0 0 0,0 0 1 0 0,0 0-1 0 0,0 0 0 0 0,1 0 1 0 0,2 9-1 0 0,-1-11-1 0 0,0-1 0 0 0,0 1-1 0 0,0-1 1 0 0,1 1 0 0 0,-1-1 0 0 0,1 0-1 0 0,1 0 1 0 0,-1 0 0 0 0,1-1 0 0 0,0 1-1 0 0,5 4 1 0 0,-2-3-11 0 0,0 0-1 0 0,0-1 1 0 0,1 0-1 0 0,0-1 0 0 0,0 1 1 0 0,15 5-1 0 0,-6-5-34 0 0,-1 0 0 0 0,1-2 0 0 0,1 1-1 0 0,-1-2 1 0 0,0 0 0 0 0,0-1-1 0 0,21-2 1 0 0,-26 0 4 0 0,1-1-1 0 0,-1 0 1 0 0,0-1 0 0 0,0 0-1 0 0,1-1 1 0 0,-2 0 0 0 0,1-1-1 0 0,-1 0 1 0 0,1-1 0 0 0,-1 0-1 0 0,-1-1 1 0 0,13-10-1 0 0,-16 11 31 0 0,0 0 0 0 0,-1 0-1 0 0,1-1 1 0 0,-1 0-1 0 0,-1 0 1 0 0,1-1 0 0 0,-1 1-1 0 0,-1-1 1 0 0,1 0-1 0 0,-2 0 1 0 0,1-1 0 0 0,-1 1-1 0 0,0-1 1 0 0,0 0-1 0 0,-1 0 1 0 0,-1 0-1 0 0,2-14 1 0 0,-3 6 18 0 0,-1 0 0 0 0,0-1 0 0 0,-1 1 0 0 0,-1 0 0 0 0,-1 1 0 0 0,0-1 0 0 0,-1 0 0 0 0,-1 1 1 0 0,-1 0-1 0 0,0 1 0 0 0,-1-1 0 0 0,0 1 0 0 0,-20-24 0 0 0,12 19 10 0 0,-1 1 0 0 0,0 1 1 0 0,-2 0-1 0 0,0 2 0 0 0,-1 0 1 0 0,-1 1-1 0 0,0 1 0 0 0,-39-19 0 0 0,-18-2 78 0 0,-59-33 3 0 0,130 64-98 0 0,0-1 1 0 0,1 0-1 0 0,-1 0 0 0 0,1 0 0 0 0,0-1 1 0 0,0 0-1 0 0,1 0 0 0 0,-8-12 1 0 0,12 16-7 0 0,-1 0 1 0 0,1 0-1 0 0,0-1 1 0 0,0 1-1 0 0,0 0 1 0 0,0-1-1 0 0,0 1 1 0 0,0 0 0 0 0,1-1-1 0 0,-1 0 1 0 0,1 1-1 0 0,-1-1 1 0 0,1 1-1 0 0,0-1 1 0 0,0 1-1 0 0,1-1 1 0 0,-1 1 0 0 0,0-1-1 0 0,1 1 1 0 0,-1-1-1 0 0,1 1 1 0 0,0-1-1 0 0,0 1 1 0 0,0-1-1 0 0,0 1 1 0 0,0 0 0 0 0,1 0-1 0 0,-1 0 1 0 0,1 0-1 0 0,-1 0 1 0 0,3-3-1 0 0,4-1-47 0 0,0-1-1 0 0,0 1 1 0 0,0 1-1 0 0,1 0 0 0 0,0 0 1 0 0,0 0-1 0 0,0 1 0 0 0,12-3 1 0 0,9-2-250 0 0,42-7 0 0 0,-47 12 78 0 0,0 0-1 0 0,38 1 1 0 0,-54 3 211 0 0,1 0 1 0 0,0 1-1 0 0,0 0 0 0 0,0 1 1 0 0,0 0-1 0 0,-1 1 0 0 0,1 0 0 0 0,-1 0 1 0 0,12 7-1 0 0,-17-8 22 0 0,-1 0 0 0 0,1 1 0 0 0,-1-1 0 0 0,0 1 0 0 0,0 0 0 0 0,0 0 0 0 0,0 0 0 0 0,-1 0 0 0 0,1 0 0 0 0,-1 1 0 0 0,0-1 0 0 0,4 7 0 0 0,-4-4 30 0 0,0 0 0 0 0,0 0-1 0 0,-1 1 1 0 0,1-1 0 0 0,-1 0 0 0 0,-1 1 0 0 0,1 9 0 0 0,-2-2 54 0 0,0 1 0 0 0,-1-1 0 0 0,0 0 0 0 0,-1 0 0 0 0,-1 0 0 0 0,-9 22 0 0 0,-4 0-10 0 0,-1-1 1 0 0,-22 33-1 0 0,-52 63 199 0 0,50-72-237 0 0,39-56-97 0 0,-18 30-3318 0 0,20-31 2854 0 0,0 0-1 0 0,0 0 1 0 0,0 1 0 0 0,0-1 0 0 0,0 0 0 0 0,1 1-1 0 0,-1-1 1 0 0,1 0 0 0 0,-1 1 0 0 0,1-1-1 0 0,0 1 1 0 0,0 2 0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8.371"/>
    </inkml:context>
    <inkml:brush xml:id="br0">
      <inkml:brushProperty name="width" value="0.05" units="cm"/>
      <inkml:brushProperty name="height" value="0.05" units="cm"/>
      <inkml:brushProperty name="color" value="#E71224"/>
    </inkml:brush>
  </inkml:definitions>
  <inkml:trace contextRef="#ctx0" brushRef="#br0">139 1 19351 0 0,'-1'1'1491'0'0,"-27"91"4101"0"0,-5-4-2826 0 0,17-51-2602 0 0,3 1 0 0 0,0 0-1 0 0,-8 51 1 0 0,14-14-720 0 0,6-51-1921 0 0,-1 0-3464 0 0,-1 1-3045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9.041"/>
    </inkml:context>
    <inkml:brush xml:id="br0">
      <inkml:brushProperty name="width" value="0.05" units="cm"/>
      <inkml:brushProperty name="height" value="0.05" units="cm"/>
      <inkml:brushProperty name="color" value="#E71224"/>
    </inkml:brush>
  </inkml:definitions>
  <inkml:trace contextRef="#ctx0" brushRef="#br0">163 654 16383 0 0,'0'0'752'0'0,"0"-2"-20"0"0,-5-12-268 0 0,5 13-230 0 0,0 0 0 0 0,0 0 0 0 0,-1 0 0 0 0,1 0 0 0 0,-1 0 0 0 0,1 0 0 0 0,-1 0 0 0 0,1 0 0 0 0,-1 0 0 0 0,1 0 0 0 0,-1 0 0 0 0,0 0-1 0 0,0 1 1 0 0,1-1 0 0 0,-1 0 0 0 0,0 0 0 0 0,0 1 0 0 0,0-1 0 0 0,0 1 0 0 0,0-1 0 0 0,0 0 0 0 0,0 1 0 0 0,0 0 0 0 0,0-1 0 0 0,0 1 0 0 0,0 0 0 0 0,0-1 0 0 0,0 1-1 0 0,0 0 1 0 0,-1 0 0 0 0,1 0 0 0 0,0 0 0 0 0,0 0 0 0 0,0 0 0 0 0,0 0 0 0 0,-2 1 0 0 0,0 0 27 0 0,0-1 0 0 0,-1 1 1 0 0,1 1-1 0 0,0-1 0 0 0,0 0 0 0 0,0 1 1 0 0,0-1-1 0 0,0 1 0 0 0,0 0 0 0 0,-3 3 0 0 0,0 2-216 0 0,0 1 0 0 0,0 0 0 0 0,1 0-1 0 0,0 0 1 0 0,0 1 0 0 0,1-1-1 0 0,0 1 1 0 0,1 0 0 0 0,0 0 0 0 0,0 1-1 0 0,1-1 1 0 0,-1 11 0 0 0,2-11-40 0 0,1-1 0 0 0,0 0 0 0 0,0 0 0 0 0,1 0 0 0 0,0 0 0 0 0,0 0 0 0 0,1 0 0 0 0,0 0 0 0 0,0-1 0 0 0,1 1 0 0 0,0 0 0 0 0,6 9 0 0 0,-6-11-11 0 0,1 0 0 0 0,0-1 1 0 0,0 1-1 0 0,1-1 0 0 0,-1 0 0 0 0,1-1 1 0 0,0 1-1 0 0,1-1 0 0 0,-1 0 0 0 0,1 0 1 0 0,0 0-1 0 0,0-1 0 0 0,0 0 1 0 0,0 0-1 0 0,7 2 0 0 0,1-1-36 0 0,1-1 0 0 0,-1 0 0 0 0,1-1 1 0 0,0-1-1 0 0,0 0 0 0 0,-1-1 0 0 0,1-1 0 0 0,0 0 0 0 0,-1-1 1 0 0,20-5-1 0 0,-8 0-84 0 0,0-1 1 0 0,0-1-1 0 0,-1-1 1 0 0,41-24-1 0 0,-56 28 85 0 0,0 0-1 0 0,-1-1 1 0 0,0 0-1 0 0,-1 0 1 0 0,1 0-1 0 0,-1-1 1 0 0,-1-1-1 0 0,1 1 1 0 0,7-14-1 0 0,-11 15 31 0 0,0 0-1 0 0,0-1 1 0 0,-1 1-1 0 0,0-1 1 0 0,-1 1-1 0 0,0-1 1 0 0,0 0-1 0 0,0 0 1 0 0,-1 0-1 0 0,0 0 1 0 0,-1 0-1 0 0,0 0 1 0 0,-2-16-1 0 0,0 11 27 0 0,-1 1 0 0 0,0-1 1 0 0,-1 1-1 0 0,0-1 0 0 0,-1 1 0 0 0,0 0 0 0 0,-1 1 1 0 0,-1-1-1 0 0,1 1 0 0 0,-2 0 0 0 0,0 1 0 0 0,0 0 1 0 0,-17-16-1 0 0,6 9 90 0 0,-1 2 1 0 0,0 0 0 0 0,-1 1-1 0 0,0 2 1 0 0,-1 0-1 0 0,-31-12 1 0 0,-16-3 73 0 0,30 12-24 0 0,0-1 0 0 0,1-2 1 0 0,-35-22-1 0 0,67 36-171 0 0,0 0 0 0 0,1 0-1 0 0,0-1 1 0 0,0 0 0 0 0,0 0 0 0 0,0 0 0 0 0,1 0 0 0 0,-6-8-1 0 0,9 10 6 0 0,-1 0 0 0 0,1 0 0 0 0,0 0 0 0 0,-1 0-1 0 0,1 0 1 0 0,1 0 0 0 0,-1-1 0 0 0,0 1 0 0 0,1 0 0 0 0,0 0-1 0 0,-1-1 1 0 0,1 1 0 0 0,1 0 0 0 0,-1 0 0 0 0,0 0-1 0 0,1-1 1 0 0,0 1 0 0 0,-1 0 0 0 0,3-5 0 0 0,0 1-49 0 0,1 0 0 0 0,0 1 0 0 0,0-1 0 0 0,1 1 0 0 0,0 0 0 0 0,0 0 0 0 0,0 0 1 0 0,0 1-1 0 0,1 0 0 0 0,0 0 0 0 0,0 0 0 0 0,1 1 0 0 0,11-7 0 0 0,3 1-54 0 0,0 1 0 0 0,0 1 0 0 0,31-8 0 0 0,-35 11 77 0 0,0 2 0 0 0,1-1 1 0 0,-1 2-1 0 0,26 0 0 0 0,-34 2 47 0 0,0 1 0 0 0,0 0 0 0 0,0 0 0 0 0,0 1 0 0 0,0 0 0 0 0,0 0 1 0 0,-1 1-1 0 0,1 0 0 0 0,-1 1 0 0 0,12 7 0 0 0,-18-10 10 0 0,-1 0 0 0 0,1 0 0 0 0,-1 0 0 0 0,1 0 0 0 0,-1 1 0 0 0,0-1 0 0 0,0 1 0 0 0,1-1 0 0 0,-1 1 0 0 0,0 0 0 0 0,0-1 0 0 0,-1 1 0 0 0,1 0 0 0 0,0 0 0 0 0,0-1 0 0 0,0 3 0 0 0,-1 0 12 0 0,1 0 0 0 0,-1 0-1 0 0,1 0 1 0 0,-1 0 0 0 0,0 0 0 0 0,-1 0-1 0 0,0 6 1 0 0,-2 0 27 0 0,0 0 0 0 0,0 0 0 0 0,-1 0 0 0 0,0 0 0 0 0,-6 11 0 0 0,-9 8 36 0 0,-1 0 0 0 0,-1-1 1 0 0,-25 27-1 0 0,-81 70 62 0 0,115-113-143 0 0,-152 136-829 0 0,160-145 441 0 0,1 0 0 0 0,-1 0 0 0 0,1 0 0 0 0,0 1 0 0 0,0-1 0 0 0,0 1 0 0 0,-4 7 0 0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9.482"/>
    </inkml:context>
    <inkml:brush xml:id="br0">
      <inkml:brushProperty name="width" value="0.05" units="cm"/>
      <inkml:brushProperty name="height" value="0.05" units="cm"/>
      <inkml:brushProperty name="color" value="#E71224"/>
    </inkml:brush>
  </inkml:definitions>
  <inkml:trace contextRef="#ctx0" brushRef="#br0">114 1 21887 0 0,'-1'78'2368'0'0,"-6"-27"-904"0"0,-2 0-1 0 0,-20 66 1 0 0,14-72-2015 0 0,-25 50 0 0 0,33-80-625 0 0,2-1-57 0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49.838"/>
    </inkml:context>
    <inkml:brush xml:id="br0">
      <inkml:brushProperty name="width" value="0.05" units="cm"/>
      <inkml:brushProperty name="height" value="0.05" units="cm"/>
      <inkml:brushProperty name="color" value="#E71224"/>
    </inkml:brush>
  </inkml:definitions>
  <inkml:trace contextRef="#ctx0" brushRef="#br0">1 0 10591 0 0,'11'14'393'0'0,"-7"-10"-285"0"0,-1-1 1 0 0,0 1-1 0 0,0 0 1 0 0,0 0-1 0 0,-1 1 1 0 0,4 6-1 0 0,1 15 2070 0 0,-1 1-1 0 0,-1 0 1 0 0,3 54-1 0 0,-4-32 525 0 0,11 148 3131 0 0,1 2-5477 0 0,1-9-172 0 0,0 2-3070 0 0,-11-135-6701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7:51.517"/>
    </inkml:context>
    <inkml:brush xml:id="br0">
      <inkml:brushProperty name="width" value="0.05" units="cm"/>
      <inkml:brushProperty name="height" value="0.05" units="cm"/>
      <inkml:brushProperty name="color" value="#E71224"/>
    </inkml:brush>
  </inkml:definitions>
  <inkml:trace contextRef="#ctx0" brushRef="#br0">24 7 23039 0 0,'0'0'3088'0'0,"-5"-3"-2784"0"0,-4 1-7312 0 0,-1 1-1472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6.091"/>
    </inkml:context>
    <inkml:brush xml:id="br0">
      <inkml:brushProperty name="width" value="0.05" units="cm"/>
      <inkml:brushProperty name="height" value="0.05" units="cm"/>
      <inkml:brushProperty name="color" value="#E71224"/>
    </inkml:brush>
  </inkml:definitions>
  <inkml:trace contextRef="#ctx0" brushRef="#br0">88 21 7831 0 0,'0'0'706'0'0,"6"-16"11283"0"0,-6 16-11842 0 0,1 0-1 0 0,-1-1 1 0 0,1 1 0 0 0,-1-1 0 0 0,1 1-1 0 0,-1 0 1 0 0,1-1 0 0 0,-1 1 0 0 0,1 0 0 0 0,-1-1-1 0 0,1 1 1 0 0,0 0 0 0 0,-1 0 0 0 0,1 0-1 0 0,0 0 1 0 0,-1 0 0 0 0,1 0 0 0 0,-1 0-1 0 0,1 0 1 0 0,0 0 0 0 0,-1 0 0 0 0,1 0 0 0 0,0 0-1 0 0,0 0 1 0 0,1 1-36 0 0,-1 0-1 0 0,1-1 1 0 0,-1 1 0 0 0,0 0 0 0 0,0 0-1 0 0,1 0 1 0 0,-1 0 0 0 0,0 0-1 0 0,0 0 1 0 0,2 2 0 0 0,-1-1-38 0 0,0 1 1 0 0,-1-1-1 0 0,1 1 1 0 0,0 0 0 0 0,-1 0-1 0 0,0 0 1 0 0,1 0-1 0 0,-1 0 1 0 0,0 0-1 0 0,0 5 1 0 0,-1 22 307 0 0,-1-1 0 0 0,-2 1 0 0 0,-1-1 0 0 0,-15 52 0 0 0,1 1-46 0 0,-54 447 42 0 0,61-459-346 0 0,7-45-3 0 0,0 0-1 0 0,1 0 1 0 0,2 40-1 0 0,2-55 40 0 0,-1-2-15 0 0,0-7-161 0 0,2-60-3186 0 0,-2 34-1212 0 0,0 13 422 0 0,0-6-3299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6.716"/>
    </inkml:context>
    <inkml:brush xml:id="br0">
      <inkml:brushProperty name="width" value="0.05" units="cm"/>
      <inkml:brushProperty name="height" value="0.05" units="cm"/>
      <inkml:brushProperty name="color" value="#E71224"/>
    </inkml:brush>
  </inkml:definitions>
  <inkml:trace contextRef="#ctx0" brushRef="#br0">1 436 5983 0 0,'0'0'15048'0'0,"14"8"-13073"0"0,-2 3-1487 0 0,1 1 0 0 0,-2-1 1 0 0,18 23-1 0 0,25 43 552 0 0,12 34 108 0 0,71 166 0 0 0,-35-74-894 0 0,-42-86 20 0 0,-42-86-37 0 0,-17-30-170 0 0,-1 0-9 0 0,0-1 0 0 0,0 0 0 0 0,0 1 0 0 0,1-1 0 0 0,-1 0 0 0 0,0 1 1 0 0,1-1-1 0 0,-1 0 0 0 0,0 0 0 0 0,1 1 0 0 0,-1-1 0 0 0,0 0 0 0 0,1 0 0 0 0,-1 1 0 0 0,0-1 0 0 0,1 0 0 0 0,-1 0 0 0 0,1 0 0 0 0,0 0 0 0 0,1-7 13 0 0,-1 0 0 0 0,0 0 1 0 0,0-1-1 0 0,-1 1 0 0 0,0-1 0 0 0,0 1 0 0 0,-1-9 0 0 0,0-11 47 0 0,-7-63-54 0 0,0-2 0 0 0,5-7-64 0 0,-5-39 0 0 0,7-11 0 0 0,0-105 0 0 0,18 2 0 0 0,-14 218-32 0 0,-2 21 8 0 0,0 0-1 0 0,1 0 0 0 0,0 0 1 0 0,6-16-1 0 0,-7 24-48 0 0,1-1 0 0 0,1 1-1 0 0,-1 0 1 0 0,5-7 0 0 0,5 1-2461 0 0,6 4-5831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7.610"/>
    </inkml:context>
    <inkml:brush xml:id="br0">
      <inkml:brushProperty name="width" value="0.05" units="cm"/>
      <inkml:brushProperty name="height" value="0.05" units="cm"/>
      <inkml:brushProperty name="color" value="#E71224"/>
    </inkml:brush>
  </inkml:definitions>
  <inkml:trace contextRef="#ctx0" brushRef="#br0">260 44 5983 0 0,'0'0'464'0'0,"5"-12"452"0"0,-3 8 1890 0 0,-1-2-926 0 0,1-6 1132 0 0,-2 2 4807 0 0,-6 11-7461 0 0,1 0-1 0 0,-1-1 0 0 0,1 1 1 0 0,0 1-1 0 0,-1-1 0 0 0,1 1 1 0 0,0 0-1 0 0,0 0 0 0 0,0 1 1 0 0,0 0-1 0 0,-7 5 0 0 0,-5 5-111 0 0,-25 24 0 0 0,36-31-91 0 0,-8 7-83 0 0,1 1 0 0 0,1 1-1 0 0,0 0 1 0 0,1 1 0 0 0,1 0 0 0 0,0 1-1 0 0,1 0 1 0 0,-7 20 0 0 0,10-21-50 0 0,1-1 0 0 0,0 1-1 0 0,2 1 1 0 0,0-1 0 0 0,0 0 0 0 0,2 1 0 0 0,0 0-1 0 0,1-1 1 0 0,3 28 0 0 0,-2-39-18 0 0,-1 0-1 0 0,2 0 1 0 0,-1 0 0 0 0,0 0-1 0 0,1 0 1 0 0,0-1-1 0 0,0 1 1 0 0,0-1 0 0 0,1 1-1 0 0,0-1 1 0 0,0 0 0 0 0,0 0-1 0 0,0 0 1 0 0,7 6-1 0 0,-5-6 0 0 0,0-1-1 0 0,0 1 0 0 0,0-1 0 0 0,1 0 0 0 0,-1-1 0 0 0,1 1 1 0 0,0-1-1 0 0,-1 0 0 0 0,1 0 0 0 0,11 1 0 0 0,-4-2-11 0 0,-1 0 0 0 0,1-1-1 0 0,0 0 1 0 0,-1-1-1 0 0,1 0 1 0 0,-1-1-1 0 0,0-1 1 0 0,0 0 0 0 0,0 0-1 0 0,0-1 1 0 0,15-8-1 0 0,-14 6-1 0 0,-1-1-1 0 0,0-1 0 0 0,0 0 1 0 0,0 0-1 0 0,-2-1 1 0 0,1-1-1 0 0,-1 0 0 0 0,12-14 1 0 0,-17 18 10 0 0,-1-1 0 0 0,0 1 0 0 0,0-1 1 0 0,0 0-1 0 0,-1 0 0 0 0,0 0 0 0 0,0-1 1 0 0,-1 1-1 0 0,0 0 0 0 0,0-1 0 0 0,-1 0 1 0 0,0 1-1 0 0,0-1 0 0 0,-1 0 1 0 0,0 0-1 0 0,-2-13 0 0 0,-1 0 8 0 0,-2 0 0 0 0,0 0 0 0 0,-1 0 0 0 0,-11-23 0 0 0,13 34 10 0 0,-1 1-1 0 0,0 0 1 0 0,0 0-1 0 0,-1 0 1 0 0,0 0-1 0 0,0 1 0 0 0,-1 0 1 0 0,0 1-1 0 0,-1 0 1 0 0,-14-11-1 0 0,18 15-19 0 0,0 1-1 0 0,-1 0 1 0 0,1 0 0 0 0,0 0-1 0 0,-1 0 1 0 0,0 1 0 0 0,1 0-1 0 0,-1 0 1 0 0,0 0 0 0 0,0 0-1 0 0,1 1 1 0 0,-1 0-1 0 0,0 0 1 0 0,0 0 0 0 0,0 1-1 0 0,1 0 1 0 0,-1-1 0 0 0,0 2-1 0 0,1-1 1 0 0,-1 0 0 0 0,1 1-1 0 0,-1 0 1 0 0,1 0 0 0 0,0 0-1 0 0,-1 1 1 0 0,1 0-1 0 0,0-1 1 0 0,1 1 0 0 0,-1 1-1 0 0,-5 4 1 0 0,8-6-122 0 0,1-1-1 0 0,-1 1 1 0 0,0-1 0 0 0,0 1-1 0 0,1 0 1 0 0,-1-1 0 0 0,1 1-1 0 0,-1 2 1 0 0,0-2-920 0 0,2-1-47 0 0,-1 1 850 0 0,0-1 0 0 0,0 0 0 0 0,1 1 1 0 0,-1-1-1 0 0,1 0 0 0 0,-1 0 0 0 0,1 1 1 0 0,-1-1-1 0 0,1 0 0 0 0,0 0 0 0 0,1 2 0 0 0,7 4-1647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8.259"/>
    </inkml:context>
    <inkml:brush xml:id="br0">
      <inkml:brushProperty name="width" value="0.05" units="cm"/>
      <inkml:brushProperty name="height" value="0.05" units="cm"/>
      <inkml:brushProperty name="color" value="#E71224"/>
    </inkml:brush>
  </inkml:definitions>
  <inkml:trace contextRef="#ctx0" brushRef="#br0">0 104 7831 0 0,'0'0'13027'0'0,"0"1"-12232"0"0,1 20 2597 0 0,6 38 0 0 0,21 63-3191 0 0,-20-88 221 0 0,1 0-361 0 0,1 8 52 0 0,23 63 0 0 0,-30-98-108 0 0,0 0-1 0 0,0-1 1 0 0,1 1-1 0 0,0-1 0 0 0,0 1 1 0 0,1-1-1 0 0,-1 0 1 0 0,7 5-1 0 0,-9-9 2 0 0,0-1 0 0 0,0 1 0 0 0,0-1-1 0 0,0 1 1 0 0,0-1 0 0 0,0 0-1 0 0,1 0 1 0 0,-1 0 0 0 0,0 0-1 0 0,1 0 1 0 0,-1-1 0 0 0,1 1 0 0 0,-1-1-1 0 0,1 0 1 0 0,-1 1 0 0 0,1-1-1 0 0,-1 0 1 0 0,1-1 0 0 0,-1 1-1 0 0,1 0 1 0 0,-1-1 0 0 0,1 1 0 0 0,-1-1-1 0 0,1 0 1 0 0,-1 0 0 0 0,0 0-1 0 0,4-1 1 0 0,-1-2-16 0 0,1 1 1 0 0,0-1-1 0 0,-1 0 0 0 0,0 0 0 0 0,0 0 1 0 0,0-1-1 0 0,-1 0 0 0 0,1 1 1 0 0,-1-2-1 0 0,0 1 0 0 0,0 0 0 0 0,-1-1 1 0 0,0 0-1 0 0,3-8 0 0 0,3-7-138 0 0,-2-1-1 0 0,7-41 1 0 0,0 5 39 0 0,-14 57 109 0 0,0 1 0 0 0,0-1-1 0 0,0 1 1 0 0,1-1 0 0 0,-1 0-1 0 0,0 1 1 0 0,0-1 0 0 0,0 1 0 0 0,1-1-1 0 0,-1 1 1 0 0,0-1 0 0 0,0 1 0 0 0,1-1-1 0 0,-1 1 1 0 0,1 0 0 0 0,-1-1 0 0 0,0 1-1 0 0,1-1 1 0 0,-1 1 0 0 0,1 0 0 0 0,-1 0-1 0 0,1-1 1 0 0,-1 1 0 0 0,1 0 0 0 0,-1 0-1 0 0,2-1 1 0 0,6 4-35 0 0,-7-3 24 0 0,6 4 9 0 0,0 1-1 0 0,-1-1 1 0 0,1 1 0 0 0,-1 0 0 0 0,10 11 0 0 0,12 9 4 0 0,-8-10-3 0 0,1 0 0 0 0,28 14 0 0 0,-42-25 3 0 0,0-1-1 0 0,-1 0 0 0 0,2 0 0 0 0,-1-1 0 0 0,0 0 0 0 0,0 0 0 0 0,1-1 0 0 0,-1 0 0 0 0,1 0 1 0 0,0-1-1 0 0,13 0 0 0 0,-19-1 52 0 0,12-9 139 0 0,-12 7-156 0 0,0 1 0 0 0,0-1 0 0 0,0 0 0 0 0,-1 0 0 0 0,1 0 0 0 0,-1 0-1 0 0,0-1 1 0 0,1 1 0 0 0,-1 0 0 0 0,-1 0 0 0 0,1-1 0 0 0,0 1 0 0 0,-1-6 0 0 0,1-7 152 0 0,-3-25 1 0 0,2 32-157 0 0,-20-154 326 0 0,0-6-36 0 0,19 143-685 0 0,1 25-45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9.363"/>
    </inkml:context>
    <inkml:brush xml:id="br0">
      <inkml:brushProperty name="width" value="0.05" units="cm"/>
      <inkml:brushProperty name="height" value="0.05" units="cm"/>
      <inkml:brushProperty name="color" value="#E71224"/>
    </inkml:brush>
  </inkml:definitions>
  <inkml:trace contextRef="#ctx0" brushRef="#br0">1 5 6911 0 0,'14'-5'17170'0'0,"-9"22"-13967"0"0,-1 12-5084 0 0,-3-20 3585 0 0,14 125 60 0 0,-11-113-1685 0 0,0 1 1 0 0,2-2-1 0 0,1 1 1 0 0,11 23-1 0 0,-13-34-67 0 0,0 0-1 0 0,1 0 0 0 0,1-1 1 0 0,0 0-1 0 0,0 0 1 0 0,0 0-1 0 0,1-1 0 0 0,1-1 1 0 0,-1 1-1 0 0,1-1 0 0 0,0-1 1 0 0,11 6-1 0 0,-14-8-16 0 0,1-1 0 0 0,-1 0-1 0 0,1 0 1 0 0,-1-1 0 0 0,1 0 0 0 0,0 0-1 0 0,0-1 1 0 0,0 0 0 0 0,0 0 0 0 0,1 0-1 0 0,-1-1 1 0 0,0 0 0 0 0,0-1 0 0 0,0 0-1 0 0,0 0 1 0 0,0 0 0 0 0,0-1 0 0 0,0 0-1 0 0,13-5 1 0 0,-15 4-24 0 0,0 0 0 0 0,0 0 0 0 0,-1 0 0 0 0,1-1 0 0 0,-1 1 0 0 0,0-1 0 0 0,0 0 0 0 0,0 0 0 0 0,-1-1 0 0 0,1 1 0 0 0,-1-1 0 0 0,0 0 0 0 0,0 0 0 0 0,-1 0-1 0 0,1 0 1 0 0,-1 0 0 0 0,0 0 0 0 0,-1-1 0 0 0,2-6 0 0 0,1-11-7 0 0,-1 1 0 0 0,-1-1 0 0 0,-1-33 0 0 0,-1 22 41 0 0,1 25-5 0 0,0-24 0 0 0,-1 0 0 0 0,-8-56 0 0 0,6 69 15 0 0,2 19 253 0 0,1 4-204 0 0,33 72-35 0 0,115 283 171 0 0,-130-303-194 0 0,1-1 13 0 0,-2 1 1 0 0,13 75-1 0 0,-11 24 49 0 0,-19-130-54 0 0,0 0-1 0 0,-2-1 1 0 0,-1 1-1 0 0,-6 35 1 0 0,5-49 30 0 0,-1-1 0 0 0,1 1-1 0 0,-2-1 1 0 0,1 1 0 0 0,-1-1 0 0 0,-1-1-1 0 0,1 1 1 0 0,-1-1 0 0 0,-1 0 0 0 0,0 0 0 0 0,0-1-1 0 0,0 0 1 0 0,-1 0 0 0 0,0 0 0 0 0,-1-1-1 0 0,-13 7 1 0 0,9-5 6 0 0,0-1 0 0 0,0-1 1 0 0,-1 0-1 0 0,0-1 0 0 0,-1-1 0 0 0,1 0 0 0 0,-1-1 1 0 0,1 0-1 0 0,-1-1 0 0 0,-27 0 0 0 0,25-3-25 0 0,0-1 0 0 0,0 0 0 0 0,0-1 0 0 0,0-1-1 0 0,1-1 1 0 0,-1 0 0 0 0,1-1 0 0 0,0-1 0 0 0,1 0 0 0 0,0-1 0 0 0,0-1 0 0 0,0 0 0 0 0,1-1-1 0 0,-13-13 1 0 0,19 16-78 0 0,0-1 0 0 0,0-1-1 0 0,-12-15 1 0 0,17 19-127 0 0,0-1 0 0 0,0 1 1 0 0,0-1-1 0 0,1 1 0 0 0,0-1 1 0 0,0 0-1 0 0,0 0 0 0 0,-1-10 1 0 0,2 6-598 0 0,0 0 0 0 0,0 0 0 0 0,1 1 0 0 0,2-11-1 0 0,1-2-999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8:59.812"/>
    </inkml:context>
    <inkml:brush xml:id="br0">
      <inkml:brushProperty name="width" value="0.05" units="cm"/>
      <inkml:brushProperty name="height" value="0.05" units="cm"/>
      <inkml:brushProperty name="color" value="#E71224"/>
    </inkml:brush>
  </inkml:definitions>
  <inkml:trace contextRef="#ctx0" brushRef="#br0">118 2 15607 0 0,'0'0'1410'0'0,"-1"2"-1160"0"0,-5 7 1020 0 0,-1 0 0 0 0,-10 10 0 0 0,10-11-525 0 0,1 0 1 0 0,-1 0-1 0 0,1 0 0 0 0,-5 11 0 0 0,2-1-385 0 0,1 0 0 0 0,1 1 0 0 0,1 0 0 0 0,0 0 0 0 0,2 1-1 0 0,0-1 1 0 0,1 1 0 0 0,2 0 0 0 0,-1 0 0 0 0,2 0 0 0 0,4 33 0 0 0,-3-48-350 0 0,0 0 0 0 0,0 0 1 0 0,0 0-1 0 0,1 0 1 0 0,0 0-1 0 0,0 0 0 0 0,0-1 1 0 0,1 1-1 0 0,0 0 0 0 0,0-1 1 0 0,0 0-1 0 0,0 0 1 0 0,7 7-1 0 0,-5-7-7 0 0,0 0 0 0 0,1 0-1 0 0,-1 0 1 0 0,1-1 0 0 0,0 0 0 0 0,0 0 0 0 0,0-1 0 0 0,0 0-1 0 0,0 0 1 0 0,7 1 0 0 0,-2-1-5 0 0,1 0 1 0 0,-1-1-1 0 0,0-1 0 0 0,1 1 0 0 0,-1-2 0 0 0,0 0 1 0 0,1 0-1 0 0,-1-1 0 0 0,0-1 0 0 0,0 0 1 0 0,0 0-1 0 0,14-7 0 0 0,-15 5-33 0 0,-1 0 0 0 0,0 0 1 0 0,0-1-1 0 0,0 0 0 0 0,-1 0 0 0 0,0-1 1 0 0,0-1-1 0 0,8-10 0 0 0,-11 12 19 0 0,0-1 1 0 0,-1 1-1 0 0,0-1 1 0 0,0-1-1 0 0,-1 1 1 0 0,0 0-1 0 0,0-1 0 0 0,-1 0 1 0 0,0 1-1 0 0,0-1 1 0 0,1-12-1 0 0,-2 9 29 0 0,-1 0 1 0 0,0 1-1 0 0,0-1 1 0 0,-1 1-1 0 0,0-1 1 0 0,-1 1-1 0 0,0-1 0 0 0,-1 1 1 0 0,0 0-1 0 0,0 0 1 0 0,-1 0-1 0 0,-1 1 1 0 0,0-1-1 0 0,0 1 0 0 0,0 0 1 0 0,-1 0-1 0 0,-1 1 1 0 0,0 0-1 0 0,0 0 0 0 0,0 0 1 0 0,-1 1-1 0 0,0 0 1 0 0,0 1-1 0 0,-1 0 1 0 0,0 0-1 0 0,0 0 0 0 0,0 1 1 0 0,-1 1-1 0 0,0 0 1 0 0,-12-4-1 0 0,-2 2 46 0 0,0 2-1 0 0,0 1 1 0 0,0 0 0 0 0,-27 2-1 0 0,50 1-158 0 0,19 16-6402 0 0,-6-9 4099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0.197"/>
    </inkml:context>
    <inkml:brush xml:id="br0">
      <inkml:brushProperty name="width" value="0.05" units="cm"/>
      <inkml:brushProperty name="height" value="0.05" units="cm"/>
      <inkml:brushProperty name="color" value="#E71224"/>
    </inkml:brush>
  </inkml:definitions>
  <inkml:trace contextRef="#ctx0" brushRef="#br0">1 0 19583 0 0,'0'0'1772'0'0,"5"16"-407"0"0,2 75 4296 0 0,-6-62-5157 0 0,8 49 1 0 0,-6-63-483 0 0,0 0 1 0 0,1-1-1 0 0,1 1 0 0 0,1-1 1 0 0,0 0-1 0 0,1 0 1 0 0,0-1-1 0 0,11 15 0 0 0,-14-23-16 0 0,-1 0 0 0 0,1-1 0 0 0,1 1 0 0 0,-1-1 0 0 0,0 0 0 0 0,1 0 0 0 0,0-1 0 0 0,0 1 0 0 0,0-1 0 0 0,1 0 0 0 0,-1-1 0 0 0,0 1 0 0 0,1-1 0 0 0,0 0 0 0 0,0 0 0 0 0,-1-1 0 0 0,1 0 0 0 0,0 0 0 0 0,0 0 0 0 0,0-1 0 0 0,0 1 0 0 0,1-2 0 0 0,7 0 0 0 0,-6 0-53 0 0,-1-1 0 0 0,0 0 0 0 0,1-1 0 0 0,-1 1 1 0 0,0-1-1 0 0,-1-1 0 0 0,1 1 0 0 0,0-1 0 0 0,-1 0 0 0 0,0-1 0 0 0,0 0 0 0 0,7-6 0 0 0,-6 4-26 0 0,0-1-1 0 0,-1 1 0 0 0,0-1 0 0 0,0 0 1 0 0,-1-1-1 0 0,0 1 0 0 0,0-1 0 0 0,6-18 1 0 0,-2 2 6 0 0,-2 6 44 0 0,-1 0 0 0 0,-1 0 0 0 0,3-26 0 0 0,-8 45 60 0 0,0 0-1 0 0,0 0 1 0 0,0-1 0 0 0,0 1-1 0 0,0 0 1 0 0,0 0-1 0 0,0 0 1 0 0,0 0 0 0 0,0-1-1 0 0,0 1 1 0 0,0 0-1 0 0,0 0 1 0 0,0 0 0 0 0,0-1-1 0 0,0 1 1 0 0,0 0 0 0 0,0 0-1 0 0,0 0 1 0 0,0 0-1 0 0,0-1 1 0 0,0 1 0 0 0,0 0-1 0 0,1 0 1 0 0,-1 0 0 0 0,0 0-1 0 0,0-1 1 0 0,0 1-1 0 0,0 0 1 0 0,0 0 0 0 0,0 0-1 0 0,1 0 1 0 0,-1 0-1 0 0,0 0 1 0 0,0-1 0 0 0,0 1-1 0 0,0 0 1 0 0,0 0 0 0 0,1 0-1 0 0,-1 0 1 0 0,0 0-1 0 0,0 0 1 0 0,0 0 0 0 0,1 0-1 0 0,-1 0 1 0 0,0 0-1 0 0,0 0 1 0 0,6 9 315 0 0,3 16-385 0 0,23 75 150 0 0,-25-80-42 0 0,0 0 0 0 0,1 0 0 0 0,21 36-1 0 0,-22-45-528 0 0,0 0 0 0 0,1-1-1 0 0,1 1 1 0 0,-1-2 0 0 0,2 1-1 0 0,-1-1 1 0 0,18 12-1 0 0,-13-12-9342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2.286"/>
    </inkml:context>
    <inkml:brush xml:id="br0">
      <inkml:brushProperty name="width" value="0.05" units="cm"/>
      <inkml:brushProperty name="height" value="0.05" units="cm"/>
      <inkml:brushProperty name="color" value="#E71224"/>
    </inkml:brush>
  </inkml:definitions>
  <inkml:trace contextRef="#ctx0" brushRef="#br0">0 21 11431 0 0,'0'0'1032'0'0,"8"-4"-824"0"0,20-12 4624 0 0,-27 16-4324 0 0,1 0 0 0 0,0 0 0 0 0,-1 1 0 0 0,1-1 0 0 0,0 1 0 0 0,-1-1-1 0 0,1 1 1 0 0,-1-1 0 0 0,3 2 0 0 0,-4-2-507 0 0,3 2 216 0 0,-1 0 0 0 0,1 0-1 0 0,-1 0 1 0 0,0 0 0 0 0,1 1 0 0 0,-1-1-1 0 0,0 1 1 0 0,0-1 0 0 0,-1 1 0 0 0,1 0-1 0 0,-1-1 1 0 0,3 6 0 0 0,0 4 449 0 0,6 24-1 0 0,-4-15-217 0 0,72 320 2007 0 0,-32-121-2371 0 0,42 94-1612 0 0,-74-262 338 0 0,-9-32-1327 0 0,1 1-4322 0 0,-3-11-783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3.011"/>
    </inkml:context>
    <inkml:brush xml:id="br0">
      <inkml:brushProperty name="width" value="0.05" units="cm"/>
      <inkml:brushProperty name="height" value="0.05" units="cm"/>
      <inkml:brushProperty name="color" value="#E71224"/>
    </inkml:brush>
  </inkml:definitions>
  <inkml:trace contextRef="#ctx0" brushRef="#br0">45 596 10135 0 0,'-6'-7'280'0'0,"-1"0"-1"0"0,1 0 1 0 0,-8-13 0 0 0,4-4 1630 0 0,9 22-1182 0 0,1-1 1 0 0,0 1 0 0 0,-1-1-1 0 0,1 1 1 0 0,0-1-1 0 0,0 1 1 0 0,1-6 0 0 0,0 6-481 0 0,1 0 0 0 0,-1 0 1 0 0,0 0-1 0 0,1 0 1 0 0,-1 0-1 0 0,1 0 0 0 0,-1 0 1 0 0,1 1-1 0 0,0-1 1 0 0,0 1-1 0 0,0-1 0 0 0,0 1 1 0 0,0-1-1 0 0,3 0 1 0 0,-2 0 83 0 0,93-50 1407 0 0,-12 7-1447 0 0,-58 29-348 0 0,-1 0 0 0 0,-1-2 1 0 0,-1 0-1 0 0,-1-2 0 0 0,0-1 0 0 0,-2 0 0 0 0,0-1 1 0 0,-1-2-1 0 0,-2 0 0 0 0,22-38 0 0 0,18-54-62 0 0,-56 114 1159 0 0,7 15-213 0 0,-1-1-453 0 0,-1 1 0 0 0,-1 0 0 0 0,0 1 0 0 0,6 24 0 0 0,6 61 602 0 0,-11-61-630 0 0,22 166 327 0 0,6 40-306 0 0,-21-161-270 0 0,-8-40-1 0 0,3 0 1 0 0,21 69 0 0 0,-24-102-86 0 0,2-5-1 0 0,-6-5-10 0 0,0 0 1 0 0,1 0 0 0 0,-1 0 0 0 0,0-1-1 0 0,0 1 1 0 0,1 0 0 0 0,-1-1 0 0 0,0 1-1 0 0,0-1 1 0 0,0 1 0 0 0,0-1-1 0 0,0 0 1 0 0,0 0 0 0 0,0 1 0 0 0,0-1-1 0 0,0 0 1 0 0,0 0 0 0 0,0 0 0 0 0,1-2-1 0 0,16-21 18 0 0,-2-5-142 0 0,-1 1 1 0 0,17-53-1 0 0,-23 56 16 0 0,1 0 0 0 0,1 0-1 0 0,1 2 1 0 0,28-43 0 0 0,-37 62 97 0 0,0 0-1 0 0,0 1 1 0 0,0-1 0 0 0,1 1-1 0 0,0 0 1 0 0,0 0 0 0 0,-1 0-1 0 0,2 0 1 0 0,3-2 0 0 0,-6 4 17 0 0,1 1 0 0 0,-1-1 0 0 0,0 0 1 0 0,0 1-1 0 0,0-1 0 0 0,0 1 0 0 0,1 0 1 0 0,-1 0-1 0 0,0 0 0 0 0,0 0 0 0 0,1 0 1 0 0,-1 0-1 0 0,0 1 0 0 0,0-1 0 0 0,0 1 1 0 0,1-1-1 0 0,-1 1 0 0 0,0 0 0 0 0,0 0 1 0 0,0 0-1 0 0,3 2 0 0 0,4 3 53 0 0,1 2-1 0 0,-1-1 1 0 0,0 1 0 0 0,13 15-1 0 0,28 42 33 0 0,-6-8-46 0 0,-26-35-26 0 0,29 25-1 0 0,-40-41-17 0 0,0-1 1 0 0,0 0-1 0 0,0 0 0 0 0,1 0 1 0 0,-1-1-1 0 0,1 0 0 0 0,1 0 1 0 0,12 4-1 0 0,-12-6-64 0 0,0-1 0 0 0,0 1 0 0 0,0-2 0 0 0,0 1 0 0 0,0-1 0 0 0,0-1 0 0 0,1 1 0 0 0,-1-1 0 0 0,0-1 0 0 0,0 0 0 0 0,-1 0 0 0 0,1-1 0 0 0,0 0 0 0 0,-1-1 0 0 0,1 1 0 0 0,-1-2 0 0 0,13-8 0 0 0,-14 8 6 0 0,0 0 0 0 0,-1 0 1 0 0,0-1-1 0 0,0 0 0 0 0,0 0 0 0 0,-1-1 0 0 0,0 0 1 0 0,0 0-1 0 0,0 0 0 0 0,-1 0 0 0 0,0-1 0 0 0,-1 1 1 0 0,1-1-1 0 0,-1 0 0 0 0,-1 0 0 0 0,0 0 0 0 0,0-1 1 0 0,-1 1-1 0 0,1-11 0 0 0,-2 10 166 0 0,0 0-1 0 0,-1 0 0 0 0,0 0 1 0 0,0 0-1 0 0,-1 1 1 0 0,-1-1-1 0 0,-3-11 1 0 0,5 18-60 0 0,-1-1-1 0 0,1 1 1 0 0,0 0 0 0 0,-1-1 0 0 0,1 1 0 0 0,-1 0-1 0 0,1 0 1 0 0,-1 0 0 0 0,0 0 0 0 0,0 0 0 0 0,0 0-1 0 0,-4-2 1 0 0,5 3-32 0 0,-1 1 0 0 0,0-1-1 0 0,1 0 1 0 0,-1 1 0 0 0,0 0 0 0 0,0-1-1 0 0,1 1 1 0 0,-1 0 0 0 0,0 0 0 0 0,0 0-1 0 0,0 0 1 0 0,1 0 0 0 0,-1 0 0 0 0,0 0-1 0 0,0 1 1 0 0,1-1 0 0 0,-1 1-1 0 0,0-1 1 0 0,1 1 0 0 0,-1 0 0 0 0,-1 1-1 0 0,0-1 50 0 0,0 1-1 0 0,0 0 0 0 0,1-1 0 0 0,-1 1 0 0 0,1 0 0 0 0,0 1 0 0 0,-1-1 1 0 0,1 0-1 0 0,0 1 0 0 0,0-1 0 0 0,1 1 0 0 0,-1-1 0 0 0,-2 6 0 0 0,2-3-53 0 0,0 1 0 0 0,0-1 0 0 0,1 1-1 0 0,0-1 1 0 0,0 1 0 0 0,0-1-1 0 0,0 8 1 0 0,1-2-30 0 0,1 0 1 0 0,0 1-1 0 0,0-1 1 0 0,2 0-1 0 0,-1 0 0 0 0,1 0 1 0 0,6 13-1 0 0,-4-14 22 0 0,0 0 0 0 0,1 0 0 0 0,0 0 0 0 0,1 0 0 0 0,0-1 0 0 0,1 0 0 0 0,0-1 0 0 0,0 0 0 0 0,0 0 0 0 0,1 0 0 0 0,1-1 0 0 0,-1-1 0 0 0,1 0 0 0 0,12 6 0 0 0,-8-5-424 0 0,1-1-1 0 0,0 0 1 0 0,0-2 0 0 0,0 1-1 0 0,0-2 1 0 0,1 0 0 0 0,0-1-1 0 0,-1 0 1 0 0,31-2-1 0 0,-19-3-1093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3.731"/>
    </inkml:context>
    <inkml:brush xml:id="br0">
      <inkml:brushProperty name="width" value="0.05" units="cm"/>
      <inkml:brushProperty name="height" value="0.05" units="cm"/>
      <inkml:brushProperty name="color" value="#E71224"/>
    </inkml:brush>
  </inkml:definitions>
  <inkml:trace contextRef="#ctx0" brushRef="#br0">338 387 5983 0 0,'4'-13'504'0'0,"0"0"0"0"0,2 1 0 0 0,-1-1 0 0 0,16-22 0 0 0,-16 26 754 0 0,0 0 0 0 0,-1-1 0 0 0,0 1 0 0 0,-1-1-1 0 0,0 0 1 0 0,-1 0 0 0 0,3-20 0 0 0,-6 24-770 0 0,0 0-1 0 0,-1 0 1 0 0,1 0 0 0 0,-1 0-1 0 0,0 1 1 0 0,-1-1 0 0 0,0 1 0 0 0,-3-7-1 0 0,4 9-199 0 0,-3-6 20 0 0,-1-1-1 0 0,0 1 1 0 0,0 0 0 0 0,-1 1-1 0 0,0-1 1 0 0,-1 2 0 0 0,0-1-1 0 0,0 1 1 0 0,0 0 0 0 0,-1 0-1 0 0,0 1 1 0 0,-1 0 0 0 0,1 1-1 0 0,-1 0 1 0 0,0 1 0 0 0,0 0-1 0 0,0 0 1 0 0,-1 1 0 0 0,-18-3-1 0 0,7 2-41 0 0,-40-1-1 0 0,52 4-194 0 0,0 2 0 0 0,0 0 1 0 0,0 0-1 0 0,0 1 0 0 0,0 0 0 0 0,-13 4 1 0 0,21-5-67 0 0,0 0 1 0 0,1 0 0 0 0,-1 1-1 0 0,0-1 1 0 0,0 0 0 0 0,0 1-1 0 0,1-1 1 0 0,-1 1 0 0 0,1-1 0 0 0,-1 1-1 0 0,1 0 1 0 0,0-1 0 0 0,0 1-1 0 0,0 0 1 0 0,0 0 0 0 0,0 0-1 0 0,0 0 1 0 0,0 0 0 0 0,0 0-1 0 0,1 0 1 0 0,-1 0 0 0 0,1 3-1 0 0,-2 5-2 0 0,1 1 1 0 0,1-1-1 0 0,0 14 0 0 0,0-18-5 0 0,7 71 2 0 0,3 0 0 0 0,21 79 0 0 0,-28-142 0 0 0,15 65-274 0 0,4-1 0 0 0,3 0 0 0 0,3-2 0 0 0,41 77-1 0 0,-57-131-1227 0 0,-2 1 0 0 0,12 35 0 0 0,-16-34-181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4.673"/>
    </inkml:context>
    <inkml:brush xml:id="br0">
      <inkml:brushProperty name="width" value="0.05" units="cm"/>
      <inkml:brushProperty name="height" value="0.05" units="cm"/>
      <inkml:brushProperty name="color" value="#E71224"/>
    </inkml:brush>
  </inkml:definitions>
  <inkml:trace contextRef="#ctx0" brushRef="#br0">0 710 18111 0 0,'4'-7'1639'0'0,"-1"3"-1563"0"0,1-1 0 0 0,-1 1 0 0 0,1 0 0 0 0,0 0-1 0 0,0 1 1 0 0,1-1 0 0 0,-1 1 0 0 0,1 0 0 0 0,0 0 0 0 0,-1 1 0 0 0,1-1 0 0 0,0 1 0 0 0,9-2 0 0 0,4-2 417 0 0,0 2-1 0 0,30-4 1 0 0,-43 7-476 0 0,175-18 1181 0 0,-133 16-743 0 0,85 6-1 0 0,-79 1-446 0 0,-19-2 24 0 0,1 2 0 0 0,56 13 2517 0 0,-108-3-1370 0 0,5-6-1008 0 0,1 1 1 0 0,1 1-1 0 0,-1 0 1 0 0,2 0-1 0 0,-1 1 1 0 0,-8 13-1 0 0,14-18-108 0 0,1 0 0 0 0,0 0 0 0 0,0 0 0 0 0,0 0 0 0 0,1 0 0 0 0,0 1 0 0 0,0-1 0 0 0,1 1 0 0 0,-1 0 0 0 0,2 0 0 0 0,-1-1 0 0 0,1 1 0 0 0,0 0 0 0 0,0 0 0 0 0,2 7 0 0 0,-1-7-65 0 0,1 0-1 0 0,0 0 1 0 0,1 0-1 0 0,-1 0 1 0 0,1 0-1 0 0,1-1 1 0 0,-1 0 0 0 0,1 1-1 0 0,0-1 1 0 0,1-1-1 0 0,0 1 1 0 0,-1-1-1 0 0,2 0 1 0 0,-1 0 0 0 0,0 0-1 0 0,1 0 1 0 0,0-1-1 0 0,0 0 1 0 0,1-1-1 0 0,-1 1 1 0 0,1-1 0 0 0,-1 0-1 0 0,1-1 1 0 0,0 0-1 0 0,0 0 1 0 0,0 0-1 0 0,13 1 1 0 0,-8-2-117 0 0,1 0 0 0 0,-1-1-1 0 0,0 0 1 0 0,0 0 0 0 0,0-2 0 0 0,0 1-1 0 0,0-2 1 0 0,0 1 0 0 0,0-2 0 0 0,0 0 0 0 0,17-8-1 0 0,-23 9 29 0 0,0 0 0 0 0,-1-1-1 0 0,1 0 1 0 0,-1 0 0 0 0,0 0-1 0 0,0 0 1 0 0,0-1 0 0 0,-1 0-1 0 0,1 0 1 0 0,-1 0 0 0 0,0-1-1 0 0,-1 1 1 0 0,1-1 0 0 0,-1 0-1 0 0,0 0 1 0 0,-1 0 0 0 0,0 0-1 0 0,1 0 1 0 0,-2-1 0 0 0,1 1-1 0 0,0-12 1 0 0,-1 6 113 0 0,0 1-1 0 0,-2 0 1 0 0,1-1-1 0 0,-1 1 1 0 0,-1 0 0 0 0,0 0-1 0 0,-1 0 1 0 0,0 0-1 0 0,-1 0 1 0 0,0 0 0 0 0,0 1-1 0 0,-1 0 1 0 0,0 0-1 0 0,-1 0 1 0 0,-1 0 0 0 0,1 1-1 0 0,-1 0 1 0 0,-1 1-1 0 0,1-1 1 0 0,-2 2 0 0 0,1-1-1 0 0,-1 1 1 0 0,0 0-1 0 0,-15-8 1 0 0,-5-3 658 0 0,27 17-472 0 0,4 2-35 0 0,11 2-213 0 0,0 0 0 0 0,0-1-1 0 0,0-1 1 0 0,0 0-1 0 0,0 0 1 0 0,0-1 0 0 0,0-1-1 0 0,18-3 1 0 0,-21 2-15 0 0,-1 0 1 0 0,0-1 0 0 0,1 0-1 0 0,-1 0 1 0 0,-1-1-1 0 0,1 0 1 0 0,0-1 0 0 0,-1 0-1 0 0,0 0 1 0 0,0-1 0 0 0,-1 0-1 0 0,10-9 1 0 0,-7 6-24 0 0,-1-1 0 0 0,0 0 0 0 0,-1-1 0 0 0,0 0 0 0 0,-1 0 0 0 0,11-23 0 0 0,3-22 61 0 0,21-95 0 0 0,-16 46 706 0 0,-24 97-834 0 0,1 1 1661 0 0,4 17-508 0 0,5 18-899 0 0,-1 0 1 0 0,-2 0 0 0 0,0 1-1 0 0,4 34 1 0 0,-2-13-50 0 0,-10-46-59 0 0,97 366 311 0 0,-95-362-312 0 0,7 24 0 0 0,2-1 0 0 0,22 46 0 0 0,-30-69 5 0 0,0-1 1 0 0,1 1-1 0 0,0-1 0 0 0,1 0 1 0 0,10 11-1 0 0,-15-17-4 0 0,0 0 0 0 0,0 0 0 0 0,1 0-1 0 0,-1 0 1 0 0,1 0 0 0 0,-1 0 0 0 0,1-1 0 0 0,-1 1 0 0 0,1 0 0 0 0,0-1 0 0 0,-1 1-1 0 0,1-1 1 0 0,0 1 0 0 0,-1-1 0 0 0,1 0 0 0 0,0 0 0 0 0,0 0 0 0 0,-1 0-1 0 0,1 0 1 0 0,0 0 0 0 0,0 0 0 0 0,-1-1 0 0 0,1 1 0 0 0,0-1 0 0 0,-1 1 0 0 0,1-1-1 0 0,-1 0 1 0 0,1 1 0 0 0,-1-1 0 0 0,1 0 0 0 0,-1 0 0 0 0,1 0 0 0 0,-1 0-1 0 0,0 0 1 0 0,1-1 0 0 0,0 0 0 0 0,2-3-26 0 0,0 1 0 0 0,0-1 0 0 0,-1 1 0 0 0,0-1 0 0 0,0 0 0 0 0,0 0 0 0 0,0 0 0 0 0,2-9 0 0 0,12-47-220 0 0,-12 42 204 0 0,74-375-449 0 0,-67 319 420 0 0,3-16 185 0 0,30-107 1 0 0,-45 197-102 0 0,0 1 0 0 0,0 0 0 0 0,0 0 0 0 0,1 0 0 0 0,-1-1 0 0 0,0 1 0 0 0,0 0 0 0 0,0 0-1 0 0,0-1 1 0 0,0 1 0 0 0,0 0 0 0 0,0 0 0 0 0,0 0 0 0 0,0 0 0 0 0,0-1 0 0 0,1 1 0 0 0,-1 0 0 0 0,0 0 0 0 0,0 0 0 0 0,0 0 0 0 0,0-1 0 0 0,1 1 0 0 0,-1 0-1 0 0,0 0 1 0 0,0 0 0 0 0,0 0 0 0 0,0 0 0 0 0,1 0 0 0 0,-1 0 0 0 0,0 0 0 0 0,0-1 0 0 0,0 1 0 0 0,1 0 0 0 0,-1 0 0 0 0,0 0 0 0 0,0 0 0 0 0,1 0 0 0 0,-1 0-1 0 0,0 0 1 0 0,0 0 0 0 0,0 0 0 0 0,1 0 0 0 0,-1 1 0 0 0,0-1 0 0 0,0 0 0 0 0,1 0 0 0 0,9 11 136 0 0,6 19-128 0 0,-6-4 2 0 0,-1 0 0 0 0,-2 0 0 0 0,7 38 0 0 0,4 85 53 0 0,-5-30 8 0 0,-4-52-64 0 0,26 135 41 0 0,-33-193-137 0 0,0 0 0 0 0,1-1 1 0 0,0 1-1 0 0,1-1 0 0 0,7 14 0 0 0,-8-18-1678 0 0,0 0 0 0 0,0-1 0 0 0,0 1 0 0 0,5 4-1 0 0,4 0-7719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5.338"/>
    </inkml:context>
    <inkml:brush xml:id="br0">
      <inkml:brushProperty name="width" value="0.05" units="cm"/>
      <inkml:brushProperty name="height" value="0.05" units="cm"/>
      <inkml:brushProperty name="color" value="#E71224"/>
    </inkml:brush>
  </inkml:definitions>
  <inkml:trace contextRef="#ctx0" brushRef="#br0">34 75 1375 0 0,'18'-20'24645'0'0,"-36"82"-23976"0"0,9-37-101 0 0,2 0 0 0 0,0 1-1 0 0,-2 29 1 0 0,8-48-489 0 0,0 1 0 0 0,1-1 0 0 0,0 0 0 0 0,1 0 0 0 0,0 0 0 0 0,0 1 0 0 0,0-1 0 0 0,1 0 0 0 0,0 0 0 0 0,0-1 0 0 0,1 1 0 0 0,0 0 0 0 0,0-1 0 0 0,0 1 0 0 0,1-1 0 0 0,5 7 0 0 0,-5-9-80 0 0,0 0 0 0 0,0-1 0 0 0,0 1-1 0 0,1-1 1 0 0,-1 0 0 0 0,1 0 0 0 0,0-1 0 0 0,0 1 0 0 0,0-1-1 0 0,0 0 1 0 0,0 0 0 0 0,0-1 0 0 0,1 1 0 0 0,-1-1 0 0 0,8 1-1 0 0,2-1-5 0 0,-1-1 1 0 0,1 0-1 0 0,0 0 0 0 0,23-5 0 0 0,-24 3-63 0 0,-1-1 1 0 0,1-1 0 0 0,0 0 0 0 0,-1-1-1 0 0,0 0 1 0 0,0-1 0 0 0,0-1 0 0 0,17-12-1 0 0,-26 16 44 0 0,0 0 0 0 0,0 0 0 0 0,0 0-1 0 0,0-1 1 0 0,-1 0 0 0 0,0 0 0 0 0,0 0 0 0 0,0 0 0 0 0,0 0-1 0 0,0 0 1 0 0,-1-1 0 0 0,0 1 0 0 0,0-1 0 0 0,0 0-1 0 0,-1 0 1 0 0,1 0 0 0 0,-1 1 0 0 0,0-1 0 0 0,-1 0-1 0 0,1-1 1 0 0,-1 1 0 0 0,0 0 0 0 0,0 0 0 0 0,0 0-1 0 0,-1 0 1 0 0,-2-9 0 0 0,0 4 17 0 0,-1 0-1 0 0,0 0 1 0 0,0 0 0 0 0,-1 1-1 0 0,0 0 1 0 0,-1 0 0 0 0,0 0-1 0 0,-8-9 1 0 0,4 7 25 0 0,-1-1-1 0 0,0 2 1 0 0,-1-1 0 0 0,-24-15 0 0 0,20 18 32 0 0,0 0 1 0 0,-1 1-1 0 0,1 1 1 0 0,-1 1 0 0 0,-1 1-1 0 0,-18-4 1 0 0,14 4-151 0 0,-21-5 460 0 0,15 7-3032 0 0,30 3 1093 0 0,9 3-67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5.767"/>
    </inkml:context>
    <inkml:brush xml:id="br0">
      <inkml:brushProperty name="width" value="0.05" units="cm"/>
      <inkml:brushProperty name="height" value="0.05" units="cm"/>
      <inkml:brushProperty name="color" value="#E71224"/>
    </inkml:brush>
  </inkml:definitions>
  <inkml:trace contextRef="#ctx0" brushRef="#br0">1 110 8287 0 0,'0'0'639'0'0,"4"6"-270"0"0,-3-1 2615 0 0,2 27 6041 0 0,-1 1-3977 0 0,-2-12-4247 0 0,2 0 1 0 0,0 0-1 0 0,1 0 1 0 0,7 21-1 0 0,-8-35-773 0 0,1 0-1 0 0,-1 0 1 0 0,1-1-1 0 0,1 1 1 0 0,0-1 0 0 0,0 0-1 0 0,0 0 1 0 0,0 0-1 0 0,1-1 1 0 0,0 1-1 0 0,10 8 1 0 0,-11-12-30 0 0,-1 1 1 0 0,1-1-1 0 0,0 0 0 0 0,0 0 1 0 0,0 0-1 0 0,0 0 0 0 0,0-1 1 0 0,1 1-1 0 0,-1-1 0 0 0,0 0 1 0 0,1-1-1 0 0,-1 1 0 0 0,1-1 1 0 0,-1 0-1 0 0,1 0 0 0 0,-1 0 1 0 0,1 0-1 0 0,-1-1 0 0 0,0 0 1 0 0,8-2-1 0 0,-3-1-149 0 0,0 0 1 0 0,0 0-1 0 0,0-1 0 0 0,-1 0 1 0 0,16-13-1 0 0,9-5-809 0 0,-31 22 707 0 0,18 4-62 0 0,-15-1 353 0 0,0 1-1 0 0,0 0 1 0 0,0 1 0 0 0,0-1 0 0 0,0 1-1 0 0,-1 0 1 0 0,5 5 0 0 0,6 5 143 0 0,-14-13-169 0 0,21 16 486 0 0,33 23 0 0 0,-47-35-442 0 0,0-1 1 0 0,1 0-1 0 0,0 0 0 0 0,-1-1 0 0 0,2 0 1 0 0,-1 0-1 0 0,0-1 0 0 0,10 1 0 0 0,-8-2-35 0 0,-1 0 0 0 0,1-1 0 0 0,0-1-1 0 0,-1 0 1 0 0,1 0 0 0 0,0-1 0 0 0,11-3 0 0 0,-15 3-9 0 0,0 0 1 0 0,0-1-1 0 0,0 0 1 0 0,-1-1-1 0 0,1 1 1 0 0,-1-1-1 0 0,0-1 1 0 0,0 1-1 0 0,0-1 1 0 0,10-11-1 0 0,-12 12 2 0 0,-1-1-1 0 0,0 0 0 0 0,0-1 0 0 0,-1 1 1 0 0,1 0-1 0 0,-1-1 0 0 0,0 1 0 0 0,0-1 0 0 0,-1 0 1 0 0,0 0-1 0 0,0 0 0 0 0,0 0 0 0 0,-1 1 1 0 0,0-10-1 0 0,0 0 49 0 0,-2 0-1 0 0,0 0 1 0 0,0 0-1 0 0,-8-22 1 0 0,1 13 68 0 0,-1-1 0 0 0,-27-44 0 0 0,-2-5-392 0 0,38 72 109 0 0,0 0 0 0 0,0-1 1 0 0,1 1-1 0 0,-1 0 0 0 0,0 0 0 0 0,1-1 0 0 0,0 1 0 0 0,0 0 1 0 0,0-1-1 0 0,0-2 0 0 0,2-4-2869 0 0,2 1-3307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6.148"/>
    </inkml:context>
    <inkml:brush xml:id="br0">
      <inkml:brushProperty name="width" value="0.05" units="cm"/>
      <inkml:brushProperty name="height" value="0.05" units="cm"/>
      <inkml:brushProperty name="color" value="#E71224"/>
    </inkml:brush>
  </inkml:definitions>
  <inkml:trace contextRef="#ctx0" brushRef="#br0">1 0 9215 0 0,'1'3'422'0'0,"9"19"248"0"0,10 28 1 0 0,11 69 14673 0 0,-18-17-11711 0 0,-11-78-3397 0 0,3 18-104 0 0,-5-40-609 0 0,-1-29-1791 0 0,1 10 496 0 0,1-1-371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6.522"/>
    </inkml:context>
    <inkml:brush xml:id="br0">
      <inkml:brushProperty name="width" value="0.05" units="cm"/>
      <inkml:brushProperty name="height" value="0.05" units="cm"/>
      <inkml:brushProperty name="color" value="#E71224"/>
    </inkml:brush>
  </inkml:definitions>
  <inkml:trace contextRef="#ctx0" brushRef="#br0">1 93 18111 0 0,'1'2'828'0'0,"67"149"5469"0"0,-59-128-4812 0 0,19 44 2218 0 0,-23-80-3632 0 0,15-42-250 0 0,27-66-962 0 0,-36 97 920 0 0,0 1-1 0 0,2 0 0 0 0,16-20 0 0 0,-27 40 176 0 0,0 0 0 0 0,0 0-1 0 0,0 0 1 0 0,1 1-1 0 0,-1-1 1 0 0,1 1 0 0 0,0-1-1 0 0,0 1 1 0 0,0 0-1 0 0,0 0 1 0 0,5-2-1 0 0,-6 4 49 0 0,-1-1 0 0 0,1 1-1 0 0,0 0 1 0 0,-1 0-1 0 0,1 0 1 0 0,0 0-1 0 0,-1 0 1 0 0,1 0-1 0 0,-1 0 1 0 0,1 1 0 0 0,0-1-1 0 0,-1 1 1 0 0,1-1-1 0 0,-1 1 1 0 0,1-1-1 0 0,-1 1 1 0 0,1 0 0 0 0,-1 0-1 0 0,0 0 1 0 0,1 0-1 0 0,-1 0 1 0 0,0 0-1 0 0,0 0 1 0 0,1 0-1 0 0,-1 0 1 0 0,0 0 0 0 0,1 2-1 0 0,15 21 305 0 0,-1 0-1 0 0,0 0 1 0 0,-2 2 0 0 0,12 29-1 0 0,-9-19-5 0 0,28 44 0 0 0,-36-68-265 0 0,0 1-1 0 0,1-1 1 0 0,13 13-1 0 0,-18-20-351 0 0,1 0-1 0 0,0 0 1 0 0,1 0 0 0 0,-1-1-1 0 0,1 0 1 0 0,-1-1-1 0 0,1 0 1 0 0,12 5-1 0 0,4-3-1115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6.891"/>
    </inkml:context>
    <inkml:brush xml:id="br0">
      <inkml:brushProperty name="width" value="0.05" units="cm"/>
      <inkml:brushProperty name="height" value="0.05" units="cm"/>
      <inkml:brushProperty name="color" value="#E71224"/>
    </inkml:brush>
  </inkml:definitions>
  <inkml:trace contextRef="#ctx0" brushRef="#br0">470 93 6447 0 0,'-5'-7'586'0'0,"2"6"-535"0"0,3 1-48 0 0,-1-1 0 0 0,0 1 0 0 0,1 0 0 0 0,-1-1 0 0 0,1 1 0 0 0,-1-1 0 0 0,1 1 0 0 0,-1 0 0 0 0,1-1 0 0 0,-1 1 0 0 0,1-1 0 0 0,0 0 0 0 0,-1 1 0 0 0,1-1 0 0 0,0 1 0 0 0,-1-1 0 0 0,1 0-1 0 0,0 1 1 0 0,-1-2 0 0 0,-11-26 9020 0 0,1 5 993 0 0,3 10-8772 0 0,7 12-590 0 0,0 0-554 0 0,0 0-1 0 0,0 0 1 0 0,-1 0-1 0 0,1 0 0 0 0,0 1 1 0 0,-1-1-1 0 0,1 1 0 0 0,0-1 1 0 0,-1 1-1 0 0,1-1 1 0 0,-1 1-1 0 0,1 0 0 0 0,-1 0 1 0 0,-1-1-1 0 0,0 2-48 0 0,0 0 0 0 0,0 0 0 0 0,0-1 0 0 0,0 2 0 0 0,1-1 1 0 0,-1 0-1 0 0,0 1 0 0 0,0-1 0 0 0,1 1 0 0 0,-4 3 0 0 0,-25 23 196 0 0,25-22-195 0 0,-3 5-22 0 0,0 0 0 0 0,0 1-1 0 0,1-1 1 0 0,1 2-1 0 0,0-1 1 0 0,0 1 0 0 0,2 0-1 0 0,-1 1 1 0 0,2-1 0 0 0,0 1-1 0 0,0 0 1 0 0,1 0-1 0 0,-1 24 1 0 0,4-29-52 0 0,0 0 0 0 0,1 0 0 0 0,0 0-1 0 0,0-1 1 0 0,1 1 0 0 0,0 0 0 0 0,1 0 0 0 0,0-1 0 0 0,0 0-1 0 0,1 0 1 0 0,0 1 0 0 0,9 13 0 0 0,-10-18 5 0 0,0 0 1 0 0,0-1-1 0 0,1 1 0 0 0,-1-1 1 0 0,1 1-1 0 0,0-1 1 0 0,0 0-1 0 0,0 0 0 0 0,0-1 1 0 0,0 1-1 0 0,0-1 0 0 0,1 0 1 0 0,-1 0-1 0 0,1-1 0 0 0,0 1 1 0 0,0-1-1 0 0,-1 0 1 0 0,1 0-1 0 0,0-1 0 0 0,0 1 1 0 0,0-1-1 0 0,0 0 0 0 0,0 0 1 0 0,8-2-1 0 0,-4 0-135 0 0,0-1 0 0 0,0 1 0 0 0,0-2 0 0 0,0 1 0 0 0,-1-1 0 0 0,0-1 0 0 0,0 1 0 0 0,0-1 0 0 0,0-1 0 0 0,-1 1 0 0 0,1-1 0 0 0,11-14 0 0 0,-9 9-79 0 0,-1-1 0 0 0,0-1 0 0 0,0 0 0 0 0,-2 0 0 0 0,1 0 0 0 0,-2-1 0 0 0,6-15 0 0 0,-11 26 244 0 0,0 0 72 0 0,0 0 1 0 0,0 0-1 0 0,0 0 0 0 0,1 0 0 0 0,-1 0 0 0 0,4-4 0 0 0,5 18 138 0 0,0 0-118 0 0,-1 1 0 0 0,0 0 0 0 0,-1 0 0 0 0,9 20 0 0 0,22 57 271 0 0,-18-39-205 0 0,63 166 827 0 0,-67-163-616 0 0,-3 1-1 0 0,9 63 1 0 0,-17-77-230 0 0,-2-1 0 0 0,-2 45 0 0 0,-2-73-126 0 0,-1 1 0 0 0,0-1-1 0 0,-1 0 1 0 0,0 0 0 0 0,0 0 0 0 0,-2 0-1 0 0,1 0 1 0 0,-1 0 0 0 0,-1-1-1 0 0,0 0 1 0 0,0 0 0 0 0,-9 12-1 0 0,8-16-15 0 0,0 0 0 0 0,0 0 0 0 0,0-1 0 0 0,-1 1-1 0 0,0-1 1 0 0,0-1 0 0 0,0 0 0 0 0,0 0 0 0 0,-1 0 0 0 0,0-1-1 0 0,1 0 1 0 0,-1 0 0 0 0,-1-1 0 0 0,-11 3 0 0 0,-11-1 32 0 0,1-1 1 0 0,-49-1-1 0 0,-133-15-285 0 0,164 8 190 0 0,-133-19-2133 0 0,105 9-6168 0 0,31 4-522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07.237"/>
    </inkml:context>
    <inkml:brush xml:id="br0">
      <inkml:brushProperty name="width" value="0.05" units="cm"/>
      <inkml:brushProperty name="height" value="0.05" units="cm"/>
      <inkml:brushProperty name="color" value="#E71224"/>
    </inkml:brush>
  </inkml:definitions>
  <inkml:trace contextRef="#ctx0" brushRef="#br0">1 1 20271 0 0,'0'0'7512'0'0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19.961"/>
    </inkml:context>
    <inkml:brush xml:id="br0">
      <inkml:brushProperty name="width" value="0.05" units="cm"/>
      <inkml:brushProperty name="height" value="0.05" units="cm"/>
      <inkml:brushProperty name="color" value="#E71224"/>
    </inkml:brush>
  </inkml:definitions>
  <inkml:trace contextRef="#ctx0" brushRef="#br0">485 579 1839 0 0,'0'0'83'0'0,"1"-1"505"0"0,-1-1 614 0 0,1 0 0 0 0,0 0 0 0 0,0 0 0 0 0,-1 0 0 0 0,1 0-1 0 0,-1 0 1 0 0,1 0 0 0 0,-1 0 0 0 0,0 0 0 0 0,0 0 0 0 0,0 0 0 0 0,0 0 0 0 0,0 0-1 0 0,-1-3 1 0 0,1 3-769 0 0,-1 1-1 0 0,1 0 1 0 0,-1 0-1 0 0,1 0 1 0 0,-1 0-1 0 0,1-1 1 0 0,-1 1-1 0 0,0 0 1 0 0,0 0-1 0 0,-1-1 1 0 0,1 1-402 0 0,-1 0 0 0 0,1 0 0 0 0,-1 0 0 0 0,1 0 0 0 0,-1 0 0 0 0,1 0 0 0 0,-1 1 0 0 0,1-1 0 0 0,-3 0 0 0 0,-12-1 425 0 0,1 0 1 0 0,-1 1-1 0 0,0 1 1 0 0,1 1-1 0 0,-1 0 1 0 0,-21 5 0 0 0,6-2-64 0 0,12-2-281 0 0,0 0-1 0 0,0 2 1 0 0,1 0 0 0 0,-1 1-1 0 0,1 1 1 0 0,1 1-1 0 0,-1 0 1 0 0,1 1 0 0 0,0 1-1 0 0,-22 16 1 0 0,32-20-82 0 0,1 0 0 0 0,0 0 0 0 0,0 1 0 0 0,1 0 0 0 0,0 0 0 0 0,0 0 0 0 0,0 1 0 0 0,1-1 0 0 0,-1 1 0 0 0,2 0 0 0 0,-1 1 0 0 0,-3 9 1 0 0,3-2 5 0 0,1 0 0 0 0,0 0 0 0 0,1 0 1 0 0,0 0-1 0 0,1 24 0 0 0,1-26 32 0 0,1-1 0 0 0,0 1-1 0 0,0-1 1 0 0,1 1 0 0 0,1-1 0 0 0,7 21-1 0 0,-7-26-92 0 0,0-1 0 0 0,0 1 1 0 0,1-1-1 0 0,0 0 0 0 0,0 0 0 0 0,0-1 0 0 0,1 1 0 0 0,0-1 0 0 0,0 0 0 0 0,0 0 0 0 0,1 0 0 0 0,0-1 0 0 0,7 5 0 0 0,-2-3-5 0 0,0-1-1 0 0,1 0 0 0 0,-1-1 0 0 0,1 0 1 0 0,0-1-1 0 0,0 0 0 0 0,0-1 0 0 0,0 0 1 0 0,1-1-1 0 0,-1-1 0 0 0,1 1 0 0 0,-1-2 1 0 0,0 0-1 0 0,1-1 0 0 0,-1 0 0 0 0,13-4 1 0 0,-10 2-9 0 0,0-1 0 0 0,-1 0 0 0 0,0-1 0 0 0,0 0 0 0 0,0-2 0 0 0,-1 1 0 0 0,0-2 0 0 0,0 0 0 0 0,-1 0 0 0 0,-1-1 0 0 0,1 0 0 0 0,16-21 0 0 0,-21 20 35 0 0,1 0 0 0 0,-2-1 0 0 0,0 0 0 0 0,0 0 0 0 0,-1 0 0 0 0,-1-1 0 0 0,0 0 0 0 0,4-25 0 0 0,-3 2-8 0 0,-1 0 0 0 0,-2-39 0 0 0,-4 10 12 0 0,-14-83 0 0 0,3 78 19 0 0,-2 1-1 0 0,-4 1 1 0 0,-39-99 0 0 0,41 129 146 0 0,16 36-14 0 0,4 23-86 0 0,0-13-65 0 0,1 1 0 0 0,0-1 0 0 0,0 0 0 0 0,10 13 0 0 0,10 17 0 0 0,-7 2 0 0 0,-1-1 0 0 0,12 52 0 0 0,11 84 0 0 0,-29-129 0 0 0,4 13 0 0 0,4 0 0 0 0,2-1 0 0 0,34 68 0 0 0,-50-116-5 0 0,1 0 0 0 0,1 0 1 0 0,0 0-1 0 0,0-1 0 0 0,1 0 0 0 0,0 0 0 0 0,1 0 1 0 0,0-1-1 0 0,10 8 0 0 0,-17-15-39 0 0,-1-1 1 0 0,1 0-1 0 0,0 1 1 0 0,-1-1-1 0 0,1 0 0 0 0,0 0 1 0 0,0 0-1 0 0,-1 1 1 0 0,1-1-1 0 0,0 0 0 0 0,0 0 1 0 0,-1 0-1 0 0,1 0 1 0 0,0 0-1 0 0,0 0 0 0 0,-1-1 1 0 0,1 1-1 0 0,0 0 1 0 0,-1 0-1 0 0,1 0 0 0 0,0-1 1 0 0,0 1-1 0 0,-1 0 1 0 0,1-1-1 0 0,-1 1 0 0 0,1 0 1 0 0,0-1-1 0 0,-1 1 1 0 0,1-1-1 0 0,-1 1 0 0 0,1-1 1 0 0,-1 1-1 0 0,2-2 1 0 0,12-21-965 0 0,-14 22 887 0 0,7-14-927 0 0,-1 1 0 0 0,0-2 0 0 0,-2 1-1 0 0,0 0 1 0 0,3-23 0 0 0,2-80-6558 0 0,-9 107 6936 0 0,1-12 601 0 0,1 1 1 0 0,8-38 3679 0 0,-8 61-3295 0 0,1 0 0 0 0,-1-1 1 0 0,0 1-1 0 0,0 0 1 0 0,0 0-1 0 0,0 0 0 0 0,0 0 1 0 0,0 1-1 0 0,0-1 1 0 0,0 0-1 0 0,0 1 1 0 0,-1-1-1 0 0,1 1 0 0 0,-1 0 1 0 0,3 3-1 0 0,3 4 205 0 0,-2 0 0 0 0,6 11 0 0 0,-6-12-133 0 0,13 31 851 0 0,-2-1 1 0 0,17 60-1 0 0,14 35 583 0 0,-27-77-1329 0 0,-13-34-269 0 0,-7-21-120 0 0,0-1-97 0 0,0 0 1 0 0,0 0-1 0 0,0 0 0 0 0,1 0 1 0 0,-1-1-1 0 0,0 1 0 0 0,0 0 1 0 0,0 0-1 0 0,0 0 0 0 0,0 0 0 0 0,0 0 1 0 0,1 0-1 0 0,-1-1 0 0 0,0 1 1 0 0,0 0-1 0 0,0 0 0 0 0,0 0 1 0 0,1 0-1 0 0,-1 0 0 0 0,0 0 1 0 0,0 0-1 0 0,0 0 0 0 0,1 0 0 0 0,-1 0 1 0 0,0 0-1 0 0,0 0 0 0 0,0 0 1 0 0,0 0-1 0 0,1 0 0 0 0,-1 0 1 0 0,0 0-1 0 0,0 0 0 0 0,0 0 1 0 0,1 0-1 0 0,-1 0 0 0 0,0 0 1 0 0,0 0-1 0 0,0 0 0 0 0,0 1 0 0 0,1-1 1 0 0,-1 0-1 0 0,0 0 0 0 0,0 0 1 0 0,0 0-1 0 0,0 0 0 0 0,0 0 1 0 0,0 1-1 0 0,1-1 0 0 0,-1 0 1 0 0,0 0-1 0 0,0 0 0 0 0,0 0 0 0 0,0 1 1 0 0,0-1-1 0 0,0 0 0 0 0,0 0 1 0 0,0 0-1 0 0,0-12 150 0 0,0-1 0 0 0,-1 0 0 0 0,-1 0 0 0 0,0 1 1 0 0,-6-21-1 0 0,-3-21-55 0 0,8 36-247 0 0,-3-22 131 0 0,1 0 0 0 0,2-67 0 0 0,3 95-11 0 0,1 0 1 0 0,1 1 0 0 0,0-1 0 0 0,0 1 0 0 0,1 0 0 0 0,1-1 0 0 0,0 1 0 0 0,0 1 0 0 0,1-1-1 0 0,0 1 1 0 0,1-1 0 0 0,1 1 0 0 0,13-17 0 0 0,-12 19 23 0 0,0 1 1 0 0,0-1-1 0 0,0 1 0 0 0,1 1 1 0 0,0-1-1 0 0,1 2 0 0 0,-1-1 0 0 0,1 1 1 0 0,17-6-1 0 0,-21 9-11 0 0,1 0 0 0 0,-1 1-1 0 0,0-1 1 0 0,1 1 0 0 0,-1 1 0 0 0,1-1 0 0 0,-1 1-1 0 0,1 0 1 0 0,-1 1 0 0 0,1 0 0 0 0,-1 0 0 0 0,1 0-1 0 0,-1 0 1 0 0,0 1 0 0 0,0 0 0 0 0,0 1 0 0 0,9 4-1 0 0,-8-2-72 0 0,-1 0-1 0 0,1 0 1 0 0,-1 0-1 0 0,0 1 0 0 0,7 9 1 0 0,-7-9-235 0 0,0 1 1 0 0,0-1-1 0 0,12 8 0 0 0,-15-12 166 0 0,0-1-1 0 0,0 0 0 0 0,1 0 0 0 0,-1 0 0 0 0,1-1 0 0 0,-1 1 0 0 0,1-1 0 0 0,-1 0 0 0 0,1 0 1 0 0,-1 0-1 0 0,7-1 0 0 0,3 0-368 0 0,-5 0 340 0 0,0 0 1 0 0,-1-1-1 0 0,1 0 0 0 0,-1 0 0 0 0,8-4 1 0 0,1 0 1783 0 0,-19 7-1426 0 0,0 1-1 0 0,0-1 0 0 0,1 1 0 0 0,-1 0 0 0 0,0 0 0 0 0,1 0 0 0 0,-1 0 0 0 0,-2 4 1 0 0,5-6-160 0 0,-10 10 289 0 0,-1 0-25 0 0,1 2 1 0 0,-1-1 0 0 0,-14 24 0 0 0,12-11-202 0 0,1 2 0 0 0,1 0 1 0 0,1 0-1 0 0,2 1 0 0 0,0 0 0 0 0,-4 33 1 0 0,10-45-53 0 0,-1-1 1 0 0,2 1 0 0 0,0 16-1 0 0,1-26-26 0 0,1 0 0 0 0,-1-1-1 0 0,1 1 1 0 0,0 0-1 0 0,0-1 1 0 0,0 1 0 0 0,1-1-1 0 0,-1 1 1 0 0,1-1 0 0 0,0 1-1 0 0,0-1 1 0 0,1 0-1 0 0,2 4 1 0 0,-4-7-7 0 0,0-1-1 0 0,0 1 0 0 0,0 0 1 0 0,1 0-1 0 0,-1-1 1 0 0,0 1-1 0 0,0 0 1 0 0,0-1-1 0 0,0 0 1 0 0,1 1-1 0 0,-1-1 1 0 0,0 0-1 0 0,1 1 1 0 0,-1-1-1 0 0,2 0 1 0 0,19 0-46 0 0,-19 0 39 0 0,2-1-52 0 0,1 1-1 0 0,0-1 0 0 0,0 0 1 0 0,0 0-1 0 0,-1-1 0 0 0,1 0 1 0 0,-1 0-1 0 0,1 0 0 0 0,-1-1 1 0 0,0 0-1 0 0,0 0 1 0 0,0 0-1 0 0,0 0 0 0 0,4-5 1 0 0,-2 1-93 0 0,-1 0 0 0 0,0 0 1 0 0,0-1-1 0 0,0 0 0 0 0,-1 0 0 0 0,-1 0 1 0 0,8-17-1 0 0,-2 0-225 0 0,-2-1 0 0 0,0 0 0 0 0,-2 0 0 0 0,-1-1 0 0 0,4-54 0 0 0,-9 74 337 0 0,0 0 0 0 0,0 0 0 0 0,-1 0 0 0 0,1 1 0 0 0,-1-1 0 0 0,-1 0 0 0 0,0 0 0 0 0,-4-11 1903 0 0,6 20-1531 0 0,1 1-250 0 0,0 0-1 0 0,0 1 1 0 0,1-1-1 0 0,-1 0 1 0 0,1 0-1 0 0,-1 0 0 0 0,1 0 1 0 0,5 6-1 0 0,21 22 303 0 0,-18-21-277 0 0,8 9 68 0 0,-4-5-16 0 0,-1 0 0 0 0,0 1 0 0 0,-1 0 0 0 0,0 1 0 0 0,13 26 0 0 0,6 30-50 0 0,13 24-52 0 0,-43-94-105 0 0,0 0-1 0 0,0 0 1 0 0,0 0-1 0 0,0 0 1 0 0,1-1-1 0 0,-1 1 1 0 0,1 0 0 0 0,-1-1-1 0 0,4 4 1 0 0,-4-5-25 0 0,0 1 0 0 0,0-1-1 0 0,0 0 1 0 0,0 1 0 0 0,0-1 0 0 0,0 0 0 0 0,0 0 0 0 0,0 0 0 0 0,0 1 0 0 0,0-1 0 0 0,2-1 0 0 0,2 2-158 0 0,-2-1-198 0 0,0-1 0 0 0,1 1-1 0 0,-1 0 1 0 0,0-1 0 0 0,0 0 0 0 0,5-1 0 0 0,-1 0-662 0 0,6-1-806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2.191"/>
    </inkml:context>
    <inkml:brush xml:id="br0">
      <inkml:brushProperty name="width" value="0.05" units="cm"/>
      <inkml:brushProperty name="height" value="0.05" units="cm"/>
      <inkml:brushProperty name="color" value="#E71224"/>
    </inkml:brush>
  </inkml:definitions>
  <inkml:trace contextRef="#ctx0" brushRef="#br0">1 161 5839 0 0,'0'0'13414'0'0,"1"0"-12736"0"0,1 0 0 0 0,0 0 0 0 0,-1 0 0 0 0,1 0 0 0 0,-1 0 0 0 0,1 1 0 0 0,-1-1 0 0 0,1 0 0 0 0,-1 1 1 0 0,1-1-1 0 0,1 2 0 0 0,7 18-392 0 0,-1 0 1 0 0,0 0-1 0 0,-2 1 1 0 0,10 40-1 0 0,9 27 122 0 0,-16-61-322 0 0,2 0 0 0 0,22 38 1 0 0,-26-52-66 0 0,1-1 0 0 0,0 0-1 0 0,1 0 1 0 0,0 0 0 0 0,1-1 0 0 0,18 15 0 0 0,-8-15-9 0 0,-11-9-12 0 0,-8-3 0 0 0,1 0 0 0 0,0 0 0 0 0,-1 0 0 0 0,1 0 0 0 0,-1 0 1 0 0,1 0-1 0 0,-1 0 0 0 0,0-1 0 0 0,1 1 0 0 0,-1-1 0 0 0,0 0 0 0 0,0 0 0 0 0,0 0 0 0 0,0 0 0 0 0,0 0 0 0 0,-1 0 0 0 0,1 0 0 0 0,1-5 0 0 0,4-4-5 0 0,-1-1-1 0 0,7-17 0 0 0,22-71-410 0 0,-27 76 293 0 0,-8 22 70 0 0,2 3 48 0 0,-1-1 1 0 0,0 1-1 0 0,1-1 0 0 0,-1 1 1 0 0,0 0-1 0 0,0-1 1 0 0,0 1-1 0 0,1 0 0 0 0,-1 0 1 0 0,0 0-1 0 0,0 0 0 0 0,1 2 1 0 0,2 1 0 0 0,66 63 117 0 0,-47-43-19 0 0,45 37-1 0 0,-48-46-58 0 0,1-2 1 0 0,0 0-1 0 0,1-2 0 0 0,0 0 1 0 0,32 10-1 0 0,-46-19-15 0 0,0 0 0 0 0,0 0 0 0 0,0-1 0 0 0,1 0 0 0 0,-1-1 0 0 0,0 1 0 0 0,0-2 0 0 0,1 1 0 0 0,-1-1 0 0 0,0-1 0 0 0,0 1 0 0 0,0-1 0 0 0,12-5 0 0 0,-17 5-11 0 0,0 0 0 0 0,0 0 0 0 0,0 0 0 0 0,-1 0 0 0 0,1 0 0 0 0,-1-1 0 0 0,1 0 0 0 0,-1 1 0 0 0,0-1 0 0 0,0 0 0 0 0,0 0 0 0 0,0 0 0 0 0,-1 0 0 0 0,1 0 0 0 0,-1-1 0 0 0,0 1 0 0 0,0 0 0 0 0,0-1 0 0 0,0 1 0 0 0,0-1 0 0 0,-1-5 0 0 0,2-7 53 0 0,-2-1 0 0 0,0 0-1 0 0,-3-20 1 0 0,2 27-27 0 0,-56-313 346 0 0,30 196-242 0 0,26 123-256 0 0,-5-21 367 0 0,5 24-318 0 0,1 0-1 0 0,0 0 0 0 0,0 0 0 0 0,-1 1 1 0 0,1-1-1 0 0,-1 0 0 0 0,1 0 0 0 0,-1 0 1 0 0,1 1-1 0 0,-1-1 0 0 0,0 0 0 0 0,1 1 1 0 0,-1-1-1 0 0,0 0 0 0 0,1 1 0 0 0,-1-1 1 0 0,0 1-1 0 0,0-1 0 0 0,0 1 0 0 0,1-1 1 0 0,-1 1-1 0 0,-2-1 0 0 0,-4 2-1443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5.776"/>
    </inkml:context>
    <inkml:brush xml:id="br0">
      <inkml:brushProperty name="width" value="0.05" units="cm"/>
      <inkml:brushProperty name="height" value="0.05" units="cm"/>
      <inkml:brushProperty name="color" value="#E71224"/>
    </inkml:brush>
  </inkml:definitions>
  <inkml:trace contextRef="#ctx0" brushRef="#br0">237 0 13703 0 0,'0'0'5979'0'0,"0"3"-5014"0"0,0 2-636 0 0,-1-1 0 0 0,0 1 0 0 0,-1 0 0 0 0,1 0 0 0 0,-1-1 0 0 0,0 1 1 0 0,-4 6-1 0 0,-4 10 203 0 0,-50 130 1662 0 0,13-25-1118 0 0,13-32-511 0 0,16-41-573 0 0,12-34-1 0 0,0-1 0 0 0,-1 0 0 0 0,-1 0 0 0 0,-13 21 0 0 0,17-33-118 0 0,3-5-470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6.162"/>
    </inkml:context>
    <inkml:brush xml:id="br0">
      <inkml:brushProperty name="width" value="0.05" units="cm"/>
      <inkml:brushProperty name="height" value="0.05" units="cm"/>
      <inkml:brushProperty name="color" value="#E71224"/>
    </inkml:brush>
  </inkml:definitions>
  <inkml:trace contextRef="#ctx0" brushRef="#br0">0 73 1375 0 0,'4'-10'-185'0'0,"0"1"0"0"0,7-14 0 0 0,2 6 3322 0 0,4 3 10348 0 0,-15 14-13275 0 0,-1 1 1 0 0,0-1-1 0 0,0 0 1 0 0,0 0-1 0 0,0 1 1 0 0,1-1-1 0 0,-1 1 0 0 0,0-1 1 0 0,0 1-1 0 0,0 0 1 0 0,0-1-1 0 0,0 1 1 0 0,0 0-1 0 0,0 0 1 0 0,0-1-1 0 0,1 3 0 0 0,-1-2 68 0 0,8 9 421 0 0,0 0 0 0 0,0 1 0 0 0,13 21 0 0 0,-4-5-84 0 0,41 60 1012 0 0,53 70 170 0 0,-68-107-1813 0 0,85 73 0 0 0,-104-101-41 0 0,-22-19 53 0 0,7 5-512 0 0,0 1-1 0 0,-1 0 1 0 0,0 0-1 0 0,-1 1 1 0 0,12 18-1 0 0,-19-26-789 0 0,-6 8-1737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6.515"/>
    </inkml:context>
    <inkml:brush xml:id="br0">
      <inkml:brushProperty name="width" value="0.05" units="cm"/>
      <inkml:brushProperty name="height" value="0.05" units="cm"/>
      <inkml:brushProperty name="color" value="#E71224"/>
    </inkml:brush>
  </inkml:definitions>
  <inkml:trace contextRef="#ctx0" brushRef="#br0">5 372 12439 0 0,'-1'-1'179'0'0,"0"-1"-1"0"0,1 1 0 0 0,-1-1 1 0 0,1 1-1 0 0,-1-1 1 0 0,1 1-1 0 0,0-1 0 0 0,0 0 1 0 0,0 1-1 0 0,-1-1 1 0 0,2 1-1 0 0,-1-1 0 0 0,0 0 1 0 0,0 1-1 0 0,0-1 0 0 0,1 1 1 0 0,-1-1-1 0 0,1 1 1 0 0,-1-1-1 0 0,1 1 0 0 0,-1-1 1 0 0,1 1-1 0 0,0-1 1 0 0,0 1-1 0 0,1-2 0 0 0,1-1 440 0 0,0 1 1 0 0,1 0-1 0 0,-1 0 0 0 0,0 1 0 0 0,1-1 0 0 0,7-4 1 0 0,5-1 54 0 0,1 1 0 0 0,0 0 0 0 0,28-7 0 0 0,57-8 144 0 0,-57 13-452 0 0,185-46-2135 0 0,-211 50 787 0 0,17-4-728 0 0</inkml:trace>
  <inkml:trace contextRef="#ctx0" brushRef="#br0" timeOffset="1">1068 0 6447 0 0,'0'0'499'0'0,"2"1"-328"0"0,4 3 1876 0 0,-1 1 0 0 0,1-1 1 0 0,-1 1-1 0 0,8 9 0 0 0,-7-5-299 0 0,1 0 0 0 0,6 13 0 0 0,1 7-334 0 0,12 34 0 0 0,-13-28-592 0 0,6 14-169 0 0,33 74-42 0 0,-37-92-1321 0 0,-7-10-2500 0 0,-4-11-5390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6.930"/>
    </inkml:context>
    <inkml:brush xml:id="br0">
      <inkml:brushProperty name="width" value="0.05" units="cm"/>
      <inkml:brushProperty name="height" value="0.05" units="cm"/>
      <inkml:brushProperty name="color" value="#E71224"/>
    </inkml:brush>
  </inkml:definitions>
  <inkml:trace contextRef="#ctx0" brushRef="#br0">5 193 18799 0 0,'-1'-2'68'0'0,"1"1"0"0"0,-1 0 0 0 0,0-1 0 0 0,1 1 0 0 0,-1-1 0 0 0,1 1 0 0 0,0-1 0 0 0,0 1 0 0 0,-1-1 0 0 0,1 1 0 0 0,0-1 0 0 0,0 1 0 0 0,0-1 0 0 0,1 1 0 0 0,-1-1 0 0 0,0 1 0 0 0,0-1 0 0 0,1 1 0 0 0,-1-1 0 0 0,1 1 0 0 0,0 0 0 0 0,-1-1 0 0 0,1 1 0 0 0,0 0 0 0 0,0-1 0 0 0,-1 1 0 0 0,1 0 0 0 0,0 0 0 0 0,2-2 0 0 0,3-2 51 0 0,-1 1 0 0 0,1-1 0 0 0,0 1 0 0 0,1 1 1 0 0,-1-1-1 0 0,1 1 0 0 0,-1 0 0 0 0,1 0 0 0 0,10-2 0 0 0,10-1 241 0 0,31-4 1 0 0,-33 6-233 0 0,163-24-281 0 0,228-4-1 0 0,-372 31 70 0 0,1 2 0 0 0,61 10-1 0 0,-95-9 101 0 0,-8-2 971 0 0,-3 2-574 0 0,1 0-260 0 0,-1 1 1 0 0,1-1-1 0 0,-1 1 0 0 0,0-1 1 0 0,0 1-1 0 0,0 0 1 0 0,0-1-1 0 0,0 1 0 0 0,0-1 1 0 0,-1 1-1 0 0,0-1 0 0 0,1 1 1 0 0,-2 3-1 0 0,-19 35 1391 0 0,4-6-618 0 0,11-21-855 0 0,2 0 0 0 0,0 0 0 0 0,1 1 0 0 0,0-1-1 0 0,1 1 1 0 0,0 0 0 0 0,2 16 0 0 0,0-24-48 0 0,0 0 0 0 0,1 0 0 0 0,0 0 0 0 0,1 1 0 0 0,0-1 0 0 0,0 0 0 0 0,0-1 0 0 0,1 1 0 0 0,0 0 1 0 0,0-1-1 0 0,1 0 0 0 0,0 1 0 0 0,0-1 0 0 0,0-1 0 0 0,1 1 0 0 0,7 7 0 0 0,-3-6-114 0 0,0 0 0 0 0,0 0-1 0 0,1-1 1 0 0,0 0 0 0 0,0-1 0 0 0,0 0-1 0 0,1-1 1 0 0,-1 0 0 0 0,1-1 0 0 0,0 0 0 0 0,0 0-1 0 0,0-1 1 0 0,1-1 0 0 0,-1 0 0 0 0,0 0-1 0 0,1-1 1 0 0,-1-1 0 0 0,0 0 0 0 0,1 0-1 0 0,-1-1 1 0 0,0-1 0 0 0,0 0 0 0 0,0 0 0 0 0,-1-1-1 0 0,16-8 1 0 0,-21 10 48 0 0,-1 0 1 0 0,0-1-1 0 0,-1 0 0 0 0,1 0 1 0 0,0 0-1 0 0,-1 0 0 0 0,0 0 1 0 0,0-1-1 0 0,0 0 0 0 0,0 1 1 0 0,0-1-1 0 0,4-8 0 0 0,-5 6 28 0 0,1-1 0 0 0,-1 1 0 0 0,-1 0 0 0 0,1-1 0 0 0,-1 1 0 0 0,0-1 0 0 0,0 1 0 0 0,-1-11 0 0 0,-1 5 37 0 0,0 0 0 0 0,0 0 0 0 0,-2 0 0 0 0,1 1 0 0 0,-2-1 0 0 0,1 1 0 0 0,-2 0 0 0 0,1-1-1 0 0,-12-17 1 0 0,8 18 97 0 0,0 0-1 0 0,0 0 0 0 0,-1 1 1 0 0,-1 1-1 0 0,1-1 0 0 0,-2 2 1 0 0,1-1-1 0 0,-18-9 0 0 0,0 2 298 0 0,-2 1 1 0 0,-39-15-1 0 0,43 21-43 0 0,1 0 0 0 0,-48-7 1 0 0,35 14-901 0 0,38 3 350 0 0,-1 0 0 0 0,1 0 1 0 0,0 1-1 0 0,-1-1 0 0 0,1 0 0 0 0,0 0 1 0 0,0 1-1 0 0,0-1 0 0 0,0 0 0 0 0,0 0 0 0 0,0 1 1 0 0,0 1-1 0 0,0-3-138 0 0,1 2-952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7.447"/>
    </inkml:context>
    <inkml:brush xml:id="br0">
      <inkml:brushProperty name="width" value="0.05" units="cm"/>
      <inkml:brushProperty name="height" value="0.05" units="cm"/>
      <inkml:brushProperty name="color" value="#E71224"/>
    </inkml:brush>
  </inkml:definitions>
  <inkml:trace contextRef="#ctx0" brushRef="#br0">13 134 8751 0 0,'1'1'399'0'0,"2"3"-212"0"0,-1-1 0 0 0,-1 1 0 0 0,1-1 0 0 0,0 1 0 0 0,-1 0 0 0 0,0 0 0 0 0,0-1 0 0 0,0 1 0 0 0,1 6 0 0 0,2 42 9721 0 0,-3-42-6664 0 0,1 23-1760 0 0,3 0 0 0 0,11 47-1 0 0,-14-73-1436 0 0,-2-5-115 0 0,-1-4-1195 0 0,-1 0 1138 0 0,1 0 1 0 0,0-1 0 0 0,0 1-1 0 0,0 0 1 0 0,0 0 0 0 0,-1-4-1 0 0,2 5 64 0 0,-10-35-334 0 0,1-2-1 0 0,2 0 1 0 0,-4-55-1 0 0,6 41 234 0 0,3 35 223 0 0,0 2 133 0 0,0 0 0 0 0,1 0 0 0 0,1 1 0 0 0,2-20 0 0 0,-2 32-42 0 0,14 0 183 0 0,-11 2-317 0 0,-1-1 0 0 0,0 1 0 0 0,0 0 0 0 0,1 0 0 0 0,-1 0 1 0 0,0 0-1 0 0,4 0 0 0 0,19 6 386 0 0,-1 1 1 0 0,41 17-1 0 0,-19-5-537 0 0,-31-14 42 0 0,1 0 1 0 0,-1-1 0 0 0,1 0 0 0 0,28 2-1 0 0,-38-6 53 0 0,0 0-1 0 0,0 0 0 0 0,0 0 1 0 0,0-1-1 0 0,1 0 0 0 0,-1 0 0 0 0,0-1 1 0 0,-1 0-1 0 0,1 0 0 0 0,0 0 1 0 0,0 0-1 0 0,-1-1 0 0 0,1 0 1 0 0,-1 0-1 0 0,7-6 0 0 0,13-13 1039 0 0,-23 23-583 0 0,8 5-181 0 0,-1 0-1 0 0,-1 1 1 0 0,1 1-1 0 0,-1-1 1 0 0,0 1-1 0 0,8 11 1 0 0,38 59 87 0 0,-35-49-264 0 0,-6-8 20 0 0,21 26 0 0 0,-29-41-115 0 0,1 1-1 0 0,1-1 0 0 0,-1 0 0 0 0,1-1 0 0 0,0 1 1 0 0,0-1-1 0 0,12 6 0 0 0,10 1-1823 0 0,-17-7-88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7.806"/>
    </inkml:context>
    <inkml:brush xml:id="br0">
      <inkml:brushProperty name="width" value="0.05" units="cm"/>
      <inkml:brushProperty name="height" value="0.05" units="cm"/>
      <inkml:brushProperty name="color" value="#E71224"/>
    </inkml:brush>
  </inkml:definitions>
  <inkml:trace contextRef="#ctx0" brushRef="#br0">291 104 11055 0 0,'1'-1'-145'0'0,"2"-23"153"0"0,-3 18 1322 0 0,0 0 1 0 0,0 0 0 0 0,0 0-1 0 0,-1-8 1 0 0,0 12-794 0 0,1 0 1 0 0,-1 0-1 0 0,1 0 0 0 0,-1 0 0 0 0,0 0 0 0 0,0 0 1 0 0,0 0-1 0 0,0 0 0 0 0,0 0 0 0 0,0 1 0 0 0,0-1 0 0 0,-1 0 1 0 0,1 1-1 0 0,-3-3 0 0 0,2 3-309 0 0,1 0-1 0 0,-1 0 1 0 0,0 0 0 0 0,0 0 0 0 0,0 0-1 0 0,0 0 1 0 0,-1 0 0 0 0,1 1-1 0 0,0-1 1 0 0,-3 0 0 0 0,-1 1-11 0 0,-1 0-1 0 0,1 0 1 0 0,-1 1 0 0 0,1 0 0 0 0,-1 0 0 0 0,1 0-1 0 0,-1 1 1 0 0,1 0 0 0 0,-11 5 0 0 0,7-2-177 0 0,0 1 0 0 0,0 0 1 0 0,1 1-1 0 0,0 0 1 0 0,0 1-1 0 0,0 0 0 0 0,-7 10 1 0 0,13-15-78 0 0,0 0 0 0 0,0 1 0 0 0,0-1 0 0 0,1 1 0 0 0,0 0 0 0 0,-1 0 0 0 0,2 0 0 0 0,-1 0 0 0 0,0 0 0 0 0,1 1 1 0 0,0-1-1 0 0,0 0 0 0 0,0 1 0 0 0,0-1 0 0 0,1 1 0 0 0,-1-1 0 0 0,1 0 0 0 0,0 1 0 0 0,1-1 0 0 0,-1 1 0 0 0,2 4 0 0 0,0-4 31 0 0,0-1 0 0 0,0 0-1 0 0,0-1 1 0 0,0 1-1 0 0,0 0 1 0 0,1-1 0 0 0,0 1-1 0 0,0-1 1 0 0,0 0-1 0 0,0 0 1 0 0,0 0 0 0 0,1 0-1 0 0,3 2 1 0 0,8 5-188 0 0,1-2 0 0 0,15 8 0 0 0,-5-4-220 0 0,29 14-351 0 0,-33-16 308 0 0,0 1-1 0 0,0 0 0 0 0,-1 2 0 0 0,32 25 1 0 0,-44-31 419 0 0,-1 1 0 0 0,0 1 0 0 0,0-1 0 0 0,-1 1 0 0 0,0 0 0 0 0,-1 1 0 0 0,0 0 0 0 0,6 11 0 0 0,-11-18 125 0 0,0 1-1 0 0,1-1 1 0 0,-1 0-1 0 0,0 1 1 0 0,-1-1-1 0 0,1 1 1 0 0,-1 0-1 0 0,1-1 1 0 0,-1 1-1 0 0,0-1 1 0 0,0 1-1 0 0,-1-1 1 0 0,1 1-1 0 0,-1 0 1 0 0,0-1-1 0 0,0 1 1 0 0,0-1-1 0 0,0 0 1 0 0,-1 1-1 0 0,1-1 1 0 0,-1 0-1 0 0,0 0 1 0 0,0 0-1 0 0,0 0 1 0 0,0 0-1 0 0,0 0 1 0 0,-1-1-1 0 0,1 1 1 0 0,-6 3-1 0 0,0 0 167 0 0,0 0 0 0 0,0-1 0 0 0,0 0 0 0 0,-1-1 0 0 0,-11 5 0 0 0,-49 13 325 0 0,62-20-546 0 0,-26 5-143 0 0,0-2 0 0 0,0-1 0 0 0,0-2 0 0 0,-38-1 0 0 0,25-1-902 0 0,-5-2-67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8.279"/>
    </inkml:context>
    <inkml:brush xml:id="br0">
      <inkml:brushProperty name="width" value="0.05" units="cm"/>
      <inkml:brushProperty name="height" value="0.05" units="cm"/>
      <inkml:brushProperty name="color" value="#E71224"/>
    </inkml:brush>
  </inkml:definitions>
  <inkml:trace contextRef="#ctx0" brushRef="#br0">117 226 7367 0 0,'-87'-15'3406'0'0,"58"8"5503"0"0,31 7-8042 0 0,13-4-341 0 0,0 1 0 0 0,1 1 0 0 0,-1 0 0 0 0,25 1 0 0 0,0 0-170 0 0,857-28 2128 0 0,-327 15-1768 0 0,228-25 299 0 0,-721 33-900 0 0,797-71 1219 0 0,-807 66-1129 0 0,42-3-229 0 0,-100 19-2398 0 0,0 0 1175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28.644"/>
    </inkml:context>
    <inkml:brush xml:id="br0">
      <inkml:brushProperty name="width" value="0.05" units="cm"/>
      <inkml:brushProperty name="height" value="0.05" units="cm"/>
      <inkml:brushProperty name="color" value="#E71224"/>
    </inkml:brush>
  </inkml:definitions>
  <inkml:trace contextRef="#ctx0" brushRef="#br0">28 14 25343 0 0,'0'0'4064'0'0,"-9"-5"-2376"0"0,2 1-1624 0 0,1 1-64 0 0,1 1-840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39.629"/>
    </inkml:context>
    <inkml:brush xml:id="br0">
      <inkml:brushProperty name="width" value="0.05" units="cm"/>
      <inkml:brushProperty name="height" value="0.05" units="cm"/>
      <inkml:brushProperty name="color" value="#333333"/>
    </inkml:brush>
  </inkml:definitions>
  <inkml:trace contextRef="#ctx0" brushRef="#br0">2 20 7831 0 0,'0'0'356'0'0,"0"-2"-6"0"0,-2-15 10978 0 0,7 30-10850 0 0,13 58 1190 0 0,18 139 1 0 0,-24-120-1358 0 0,8 134 7 0 0,-16-153-271 0 0,0-4 22 0 0,34 304 536 0 0,12-135-128 0 0,17 107 183 0 0,-40-68-283 0 0,-23-232-325 0 0,8 155 242 0 0,-10-157-221 0 0,11 84 158 0 0,-5-82-125 0 0,-7-29-101 0 0,-2-13-16 0 0,1 1-77 0 0,-4 7-3008 0 0,2-6 2535 0 0,-1-1 1 0 0,1 0 0 0 0,-1 0-1 0 0,1 0 1 0 0,-1 0 0 0 0,0 0-1 0 0,0 0 1 0 0,1-1 0 0 0,-5 2-1 0 0,-5 3-459 0 0,-6 8-939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2.009"/>
    </inkml:context>
    <inkml:brush xml:id="br0">
      <inkml:brushProperty name="width" value="0.05" units="cm"/>
      <inkml:brushProperty name="height" value="0.05" units="cm"/>
      <inkml:brushProperty name="color" value="#333333"/>
    </inkml:brush>
  </inkml:definitions>
  <inkml:trace contextRef="#ctx0" brushRef="#br0">1 70 5527 0 0,'0'0'250'0'0,"3"-9"90"0"0,7-10-189 0 0,10-22 19276 0 0,-19 41-19400 0 0,0 0 0 0 0,0 0 0 0 0,0 1 0 0 0,0-1 0 0 0,0 1 0 0 0,0-1 0 0 0,0 1 0 0 0,0-1 0 0 0,-1 1 0 0 0,1-1 0 0 0,0 1 0 0 0,0 0 0 0 0,-1-1 0 0 0,1 1 0 0 0,0 0 0 0 0,-1 0 0 0 0,1 0 0 0 0,0 0 0 0 0,10 18 18 0 0,-11-17-2 0 0,8 15 181 0 0,-1 1-1 0 0,-1-1 1 0 0,0 1-1 0 0,3 24 0 0 0,7 77 498 0 0,-11-69-561 0 0,10 165 24 0 0,7 54-135 0 0,-17-239-31 0 0,1-1 1 0 0,1 0-1 0 0,1 0 0 0 0,2 0 0 0 0,1-1 1 0 0,26 48-1 0 0,-22-43 57 0 0,-14-32 81 0 0,-3-12-7026 0 0,2 0 1216 0 0,0-2-261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2.475"/>
    </inkml:context>
    <inkml:brush xml:id="br0">
      <inkml:brushProperty name="width" value="0.05" units="cm"/>
      <inkml:brushProperty name="height" value="0.05" units="cm"/>
      <inkml:brushProperty name="color" value="#333333"/>
    </inkml:brush>
  </inkml:definitions>
  <inkml:trace contextRef="#ctx0" brushRef="#br0">0 2 6911 0 0,'1'0'8106'0'0,"10"-1"145"0"0,-7 2-8071 0 0,0 1-1 0 0,-1-1 0 0 0,0 1 0 0 0,1 0 0 0 0,-1 0 0 0 0,0 1 0 0 0,0-1 0 0 0,0 1 0 0 0,0-1 0 0 0,-1 1 0 0 0,1 0 0 0 0,-1 0 0 0 0,1 0 0 0 0,-1 0 0 0 0,0 0 1 0 0,0 1-1 0 0,1 3 0 0 0,3 6 69 0 0,-1 0 1 0 0,-1 1 0 0 0,5 19 0 0 0,7 59 198 0 0,5 111 0 0 0,13 76-298 0 0,34 3 32 0 0,-65-267-179 0 0,-3-11 4 0 0,1-1-1 0 0,0 1 1 0 0,0-1 0 0 0,0 1-1 0 0,0-1 1 0 0,0 1-1 0 0,1-1 1 0 0,-1 0 0 0 0,1 1-1 0 0,3 3 1 0 0,-1-1-18 0 0,-3-5-53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3.067"/>
    </inkml:context>
    <inkml:brush xml:id="br0">
      <inkml:brushProperty name="width" value="0.05" units="cm"/>
      <inkml:brushProperty name="height" value="0.05" units="cm"/>
      <inkml:brushProperty name="color" value="#333333"/>
    </inkml:brush>
  </inkml:definitions>
  <inkml:trace contextRef="#ctx0" brushRef="#br0">0 120 3679 0 0,'0'0'10054'0'0,"7"-5"-6914"0"0,-2 2-2521 0 0,0 0 0 0 0,0 1 0 0 0,0 0 0 0 0,0 0 0 0 0,1 0 1 0 0,-1 0-1 0 0,1 1 0 0 0,8-1 0 0 0,11-3 288 0 0,120-25 1750 0 0,-52 11-1851 0 0,-91 19-798 0 0,56-13 463 0 0,1 2 0 0 0,0 3-1 0 0,83-2 1 0 0,-135 10-509 0 0,-5 0-367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3.817"/>
    </inkml:context>
    <inkml:brush xml:id="br0">
      <inkml:brushProperty name="width" value="0.05" units="cm"/>
      <inkml:brushProperty name="height" value="0.05" units="cm"/>
      <inkml:brushProperty name="color" value="#333333"/>
    </inkml:brush>
  </inkml:definitions>
  <inkml:trace contextRef="#ctx0" brushRef="#br0">1 7 10567 0 0,'0'0'5578'0'0,"10"-4"1311"0"0,-9 4-6619 0 0,1-1-1 0 0,-1 1 1 0 0,1-1 0 0 0,-1 1 0 0 0,0 0-1 0 0,1 0 1 0 0,-1 0 0 0 0,1 0-1 0 0,-1 0 1 0 0,1 0 0 0 0,-1 0 0 0 0,1 0-1 0 0,-1 0 1 0 0,0 1 0 0 0,3 0 0 0 0,-3 0-153 0 0,1 0 1 0 0,-1 0 0 0 0,1 0 0 0 0,-1 0 0 0 0,1 0 0 0 0,-1 1-1 0 0,0-1 1 0 0,0 0 0 0 0,0 1 0 0 0,1-1 0 0 0,-1 1-1 0 0,-1-1 1 0 0,3 4 0 0 0,2 9-47 0 0,0-1 0 0 0,-1 1 0 0 0,-1 0 0 0 0,0 1 0 0 0,2 26 1 0 0,0-2-19 0 0,11 47 250 0 0,-2-9-4489 0 0,-12-62-5115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4.426"/>
    </inkml:context>
    <inkml:brush xml:id="br0">
      <inkml:brushProperty name="width" value="0.05" units="cm"/>
      <inkml:brushProperty name="height" value="0.05" units="cm"/>
      <inkml:brushProperty name="color" value="#333333"/>
    </inkml:brush>
  </inkml:definitions>
  <inkml:trace contextRef="#ctx0" brushRef="#br0">0 0 8287 0 0,'2'1'8214'0'0,"2"1"-7539"0"0,0 1 1 0 0,-1-1-1 0 0,1 1 1 0 0,0 0 0 0 0,-1 0-1 0 0,0 0 1 0 0,0 0 0 0 0,0 0-1 0 0,0 1 1 0 0,4 5-1 0 0,-4-3-288 0 0,0 0-1 0 0,0 0 1 0 0,0 1-1 0 0,0-1 1 0 0,-1 1-1 0 0,2 9 1 0 0,10 71 548 0 0,5 99 0 0 0,-16-150-2079 0 0,1-12-6153 0 0,0-7-1339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5.912"/>
    </inkml:context>
    <inkml:brush xml:id="br0">
      <inkml:brushProperty name="width" value="0.05" units="cm"/>
      <inkml:brushProperty name="height" value="0.05" units="cm"/>
      <inkml:brushProperty name="color" value="#333333"/>
    </inkml:brush>
  </inkml:definitions>
  <inkml:trace contextRef="#ctx0" brushRef="#br0">0 415 4543 0 0,'0'0'208'0'0,"0"-7"32"0"0,0 1-176 0 0,4-19 12013 0 0,-1 21-10483 0 0,-1 4-1017 0 0,21-16 1607 0 0,-10 7-1836 0 0,1 0-1 0 0,0 1 1 0 0,1 0-1 0 0,-1 2 1 0 0,1-1 0 0 0,20-4-1 0 0,96-19 124 0 0,68 3-365 0 0,-104 16-84 0 0,179-11-22 0 0,-118 11 0 0 0,550-33 0 0 0,-412 25 0 0 0,-200 11-50 0 0,255-31-361 0 0,-46 1 276 0 0,-145 21 91 0 0,175-15-20 0 0,-310 32 257 0 0,0 1-1 0 0,39 6 0 0 0,-59-6-95 0 0,0 0 0 0 0,0 0 0 0 0,0 0 0 0 0,0 0-1 0 0,0 1 1 0 0,0-1 0 0 0,0 1 0 0 0,-1 0 0 0 0,1 0-1 0 0,0 0 1 0 0,-1 0 0 0 0,3 3 0 0 0,25 32 504 0 0,-23-28-585 0 0,63 87 427 0 0,-56-71-309 0 0,-2 0-1 0 0,0 0 1 0 0,15 51 0 0 0,-25-68-125 0 0,11 33 99 0 0,-3 1 0 0 0,7 57-1 0 0,0 89 21 0 0,-6-59-22 0 0,-10-110-103 0 0,51 381 69 0 0,5-128-42 0 0,6 31 4 0 0,-31-81-4 0 0,-17-112-7 0 0,3 33-12 0 0,13 14-64 0 0,-20-108-153 0 0,18 50 0 0 0,-18-69-1816 0 0,18 34 0 0 0,-20-45-3859 0 0,-1 0-1721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7.459"/>
    </inkml:context>
    <inkml:brush xml:id="br0">
      <inkml:brushProperty name="width" value="0.05" units="cm"/>
      <inkml:brushProperty name="height" value="0.05" units="cm"/>
      <inkml:brushProperty name="color" value="#333333"/>
    </inkml:brush>
  </inkml:definitions>
  <inkml:trace contextRef="#ctx0" brushRef="#br0">1 86 12383 0 0,'0'0'6784'0'0,"1"2"-5848"0"0,2 4-627 0 0,-1 0 1 0 0,1 0-1 0 0,-1 1 0 0 0,-1-1 1 0 0,1 0-1 0 0,0 9 0 0 0,4 44 543 0 0,-5-37-421 0 0,4 218 1273 0 0,-15 66-528 0 0,10-297-1136 0 0,0 0 0 0 0,0-1 0 0 0,1 1 0 0 0,0 0 0 0 0,1-1 0 0 0,0 1 0 0 0,0-1 0 0 0,1 1 0 0 0,0-1 0 0 0,5 11 0 0 0,-7-17-33 0 0,1 1 1 0 0,-1 0-1 0 0,0-1 0 0 0,1 1 1 0 0,-1-1-1 0 0,1 0 0 0 0,0 0 1 0 0,0 1-1 0 0,4 2 0 0 0,-2-1-12 0 0,0-1-8 0 0,0-1 0 0 0,1 1-1 0 0,-1-1 1 0 0,1 1 0 0 0,0-1 0 0 0,-1 0 0 0 0,1-1-1 0 0,0 1 1 0 0,9 0 0 0 0,19 4-109 0 0,1-1 0 0 0,-1-2 0 0 0,1-1 0 0 0,40-4 0 0 0,134-25-324 0 0,-158 18 389 0 0,345-57-75 0 0,4 28 145 0 0,-233 34 20 0 0,190-12 70 0 0,-24-24 39 0 0,-165 18-92 0 0,-93 11-17 0 0,85-7 70 0 0,56 1-35 0 0,-27 1-72 0 0,-57 3 199 0 0,68-1 170 0 0,-165 13-355 0 0,65 4 90 0 0,-87-2-86 0 0,1 1 1 0 0,-1 0-1 0 0,0 1 0 0 0,0 0 1 0 0,21 9-1 0 0,-20-7 53 0 0,0-2 0 0 0,0 1 0 0 0,1-1-1 0 0,-1-1 1 0 0,22 1 0 0 0,-31-3-56 0 0,7 1 178 0 0,1 0-1 0 0,0-1 1 0 0,-1 0-1 0 0,20-3 1 0 0,-29 2-142 0 0,5-1 83 0 0,4-19 209 0 0,-11 19-324 0 0,1 0 0 0 0,-1 0 1 0 0,1 0-1 0 0,-1 0 0 0 0,0 0 1 0 0,0 0-1 0 0,0 0 0 0 0,0 0 1 0 0,-1 0-1 0 0,1 0 0 0 0,0 1 1 0 0,-1-1-1 0 0,1 0 0 0 0,-2-3 1 0 0,-14-26 230 0 0,10 22-141 0 0,-78-119 890 0 0,63 100-955 0 0,1-1 1 0 0,1-1 0 0 0,-17-40-1 0 0,29 50-152 0 0,1 0 0 0 0,0-1 0 0 0,2 1 0 0 0,1-1 0 0 0,0 0 0 0 0,1-37 0 0 0,3 42-459 0 0,0 1 0 0 0,1-1 0 0 0,7-23 0 0 0,-4 15-958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9.296"/>
    </inkml:context>
    <inkml:brush xml:id="br0">
      <inkml:brushProperty name="width" value="0.05" units="cm"/>
      <inkml:brushProperty name="height" value="0.05" units="cm"/>
      <inkml:brushProperty name="color" value="#333333"/>
    </inkml:brush>
  </inkml:definitions>
  <inkml:trace contextRef="#ctx0" brushRef="#br0">466 53 11055 0 0,'0'0'852'0'0,"-13"-3"1152"0"0,-59-20 8521 0 0,38 13-8395 0 0,-42-6-1 0 0,69 16-2030 0 0,0-1-1 0 0,-1 1 1 0 0,1 1-1 0 0,0-1 1 0 0,0 1 0 0 0,-13 3-1 0 0,-42 16 220 0 0,58-18-305 0 0,-13 4 34 0 0,0 1-1 0 0,-26 16 1 0 0,38-20-46 0 0,0 0 0 0 0,0 1 1 0 0,0 0-1 0 0,0 0 0 0 0,0 0 0 0 0,1 0 1 0 0,0 1-1 0 0,0 0 0 0 0,0 0 0 0 0,1 0 1 0 0,-5 9-1 0 0,6-11-23 0 0,1 0 0 0 0,0 0 0 0 0,0 1 0 0 0,0-1 0 0 0,1 0-1 0 0,-1 0 1 0 0,1 1 0 0 0,0-1 0 0 0,0 0 0 0 0,0 1 0 0 0,0-1 0 0 0,0 0 0 0 0,1 1 0 0 0,-1-1 0 0 0,2 4-1 0 0,0-3-29 0 0,0 1-1 0 0,0-1 1 0 0,1 1-1 0 0,-1-1 1 0 0,1 0-1 0 0,0 0 1 0 0,0 0 0 0 0,0 0-1 0 0,6 3 1 0 0,3 4-131 0 0,1-2 1 0 0,0 0-1 0 0,1 0 1 0 0,0-1-1 0 0,18 7 1 0 0,74 29-654 0 0,39 19 253 0 0,-122-51 575 0 0,0 1-1 0 0,-2 1 1 0 0,1 1-1 0 0,20 19 0 0 0,-36-29 60 0 0,-1 0 0 0 0,0 0 0 0 0,-1 1 0 0 0,1 0 0 0 0,-1 0 0 0 0,0 0 0 0 0,-1 0 0 0 0,1 1-1 0 0,-1-1 1 0 0,0 1 0 0 0,-1 0 0 0 0,0 0 0 0 0,2 8 0 0 0,-3-10 26 0 0,-1 0-1 0 0,0 0 1 0 0,1-1 0 0 0,-1 1-1 0 0,-1 0 1 0 0,1 0 0 0 0,-1 0-1 0 0,0 0 1 0 0,0-1 0 0 0,0 1-1 0 0,-1 0 1 0 0,1-1 0 0 0,-1 1-1 0 0,0-1 1 0 0,0 1 0 0 0,-1-1-1 0 0,0 0 1 0 0,1 0 0 0 0,-1 0-1 0 0,-5 4 1 0 0,-1 0 25 0 0,1-1 0 0 0,-1-1 0 0 0,0 0 0 0 0,0 0 1 0 0,-1-1-1 0 0,0 0 0 0 0,1-1 0 0 0,-2 0 0 0 0,1 0 0 0 0,0-1 0 0 0,-21 3 0 0 0,6-2-40 0 0,0-2 0 0 0,0-1-1 0 0,0-1 1 0 0,-28-3-1 0 0,46 2-123 0 0,0 1 0 0 0,0-2-1 0 0,0 1 1 0 0,0-1-1 0 0,0 0 1 0 0,1-1-1 0 0,-1 1 1 0 0,1-1 0 0 0,-1 0-1 0 0,-6-6 1 0 0,11 8-219 0 0,1-1 1 0 0,0 0 0 0 0,-1 0-1 0 0,1 0 1 0 0,0 0-1 0 0,0 0 1 0 0,0-1 0 0 0,1 1-1 0 0,-1 0 1 0 0,0 0 0 0 0,1 0-1 0 0,-1-1 1 0 0,1 1-1 0 0,0 0 1 0 0,0-1 0 0 0,0 1-1 0 0,0 0 1 0 0,0-1 0 0 0,1 1-1 0 0,0-4 1 0 0,4-8-8439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49.853"/>
    </inkml:context>
    <inkml:brush xml:id="br0">
      <inkml:brushProperty name="width" value="0.05" units="cm"/>
      <inkml:brushProperty name="height" value="0.05" units="cm"/>
      <inkml:brushProperty name="color" value="#333333"/>
    </inkml:brush>
  </inkml:definitions>
  <inkml:trace contextRef="#ctx0" brushRef="#br0">0 0 14743 0 0,'2'1'1136'0'0,"22"12"-748"0"0,-18-11 134 0 0,0 0 0 0 0,-1 1 0 0 0,1 0-1 0 0,-1 0 1 0 0,0 1 0 0 0,0 0 0 0 0,0 0 0 0 0,0 0 0 0 0,-1 0-1 0 0,6 6 1 0 0,1 6 273 0 0,0 0 1 0 0,-1 1-1 0 0,0-1 0 0 0,-1 2 0 0 0,-1 0 1 0 0,-1 0-1 0 0,-1 0 0 0 0,7 31 0 0 0,-12-31-629 0 0,-1-32-521 0 0,2-17-164 0 0,7-38 1 0 0,-6 58 421 0 0,-1 0 0 0 0,2 0 0 0 0,-1 0 0 0 0,2 1 0 0 0,-1-1 0 0 0,12-17 0 0 0,-15 26 94 0 0,1 0-1 0 0,-1 0 1 0 0,1 1 0 0 0,-1-1-1 0 0,1 0 1 0 0,0 1 0 0 0,0-1-1 0 0,0 1 1 0 0,0-1-1 0 0,0 1 1 0 0,0 0 0 0 0,0 0-1 0 0,0 0 1 0 0,0 0 0 0 0,0 0-1 0 0,4 0 1 0 0,-2 0 20 0 0,0 1 1 0 0,-1-1-1 0 0,1 1 1 0 0,0 1 0 0 0,-1-1-1 0 0,1 0 1 0 0,0 1-1 0 0,0 0 1 0 0,5 1-1 0 0,3 3 66 0 0,0 0 1 0 0,-1 1-1 0 0,0 0 0 0 0,0 1 0 0 0,11 8 0 0 0,1 1 9 0 0,-10-7-38 0 0,-1-1 1 0 0,-1 2-1 0 0,15 14 1 0 0,-18-18-13 0 0,1-5-31 0 0,-7-1-18 0 0,0 0 0 0 0,0-1 0 0 0,-1 0-1 0 0,1 1 1 0 0,0-1 0 0 0,0 0 0 0 0,0 0 0 0 0,-1 0-1 0 0,1 0 1 0 0,-1 0 0 0 0,1 0 0 0 0,-1-1 0 0 0,1 1 0 0 0,-1-1-1 0 0,0 1 1 0 0,2-2 0 0 0,18-31-197 0 0,-12 19 146 0 0,1-2 13 0 0,-6 10 52 0 0,0 0-1 0 0,1 1 1 0 0,-1-1-1 0 0,1 1 1 0 0,9-9 0 0 0,-12 14 29 0 0,0-1 0 0 0,0 1 1 0 0,0-1-1 0 0,0 1 0 0 0,1 0 1 0 0,-1 0-1 0 0,0 0 0 0 0,1 0 1 0 0,-1 1-1 0 0,0-1 0 0 0,1 0 1 0 0,-1 1-1 0 0,1 0 1 0 0,-1 0-1 0 0,1-1 0 0 0,-1 2 1 0 0,1-1-1 0 0,-1 0 0 0 0,1 0 1 0 0,-1 1-1 0 0,1-1 0 0 0,2 2 1 0 0,15 5 53 0 0,0 1 0 0 0,-1 1 1 0 0,26 17-1 0 0,7 3 14 0 0,-30-18-569 0 0,-13-6-639 0 0,0 0 0 0 0,0-1 0 0 0,0 0 0 0 0,1 0 0 0 0,-1-1 0 0 0,1 0 0 0 0,13 1 0 0 0,0-2-7439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0.304"/>
    </inkml:context>
    <inkml:brush xml:id="br0">
      <inkml:brushProperty name="width" value="0.05" units="cm"/>
      <inkml:brushProperty name="height" value="0.05" units="cm"/>
      <inkml:brushProperty name="color" value="#333333"/>
    </inkml:brush>
  </inkml:definitions>
  <inkml:trace contextRef="#ctx0" brushRef="#br0">244 115 6447 0 0,'0'0'499'0'0,"0"-1"-328"0"0,0-19 780 0 0,3-31 9751 0 0,-2 49-10366 0 0,-1 0 0 0 0,0 0-1 0 0,0 0 1 0 0,0-1 0 0 0,0 1 0 0 0,-1 0 0 0 0,1 0 0 0 0,0 0-1 0 0,-1 0 1 0 0,0 0 0 0 0,1 0 0 0 0,-1 0 0 0 0,0 0 0 0 0,0 0-1 0 0,0 0 1 0 0,-2-3 0 0 0,2 4 135 0 0,-15-1 768 0 0,14 2-1124 0 0,-1-1-1 0 0,0 1 1 0 0,1-1-1 0 0,-1 1 1 0 0,1 0-1 0 0,-6 1 1 0 0,0 1 68 0 0,-1 0 0 0 0,1 1 0 0 0,0 0 0 0 0,0 0 0 0 0,0 1 0 0 0,0 0 0 0 0,1 0 0 0 0,-1 1 0 0 0,1 0 0 0 0,1 1 0 0 0,-8 6-1 0 0,0 1-35 0 0,1 1 0 0 0,1 0-1 0 0,0 1 1 0 0,-9 17-1 0 0,17-25-137 0 0,0 0 0 0 0,1 0 1 0 0,0 0-1 0 0,0 0 0 0 0,1 1 0 0 0,0-1 0 0 0,0 1 0 0 0,1-1 1 0 0,0 1-1 0 0,0 12 0 0 0,1-17-24 0 0,0 0 0 0 0,0 0 0 0 0,0 0 0 0 0,0-1 0 0 0,1 1 0 0 0,-1 0 0 0 0,1 0 0 0 0,0-1 1 0 0,0 1-1 0 0,0-1 0 0 0,0 1 0 0 0,0-1 0 0 0,1 1 0 0 0,-1-1 0 0 0,1 1 0 0 0,0-1 0 0 0,-1 0 0 0 0,1 0 0 0 0,0 0 0 0 0,0 0 0 0 0,0 0 0 0 0,1-1 0 0 0,-1 1 0 0 0,0 0 1 0 0,1-1-1 0 0,-1 0 0 0 0,1 1 0 0 0,-1-1 0 0 0,1 0 0 0 0,0-1 0 0 0,-1 1 0 0 0,4 0 0 0 0,1 0-249 0 0,-1 0 1 0 0,0-1-1 0 0,1 0 1 0 0,-1-1-1 0 0,0 1 1 0 0,1-1-1 0 0,-1 0 1 0 0,0-1-1 0 0,0 1 0 0 0,0-1 1 0 0,0 0-1 0 0,0-1 1 0 0,0 0-1 0 0,-1 0 1 0 0,9-6-1 0 0,2-2-1039 0 0,-1-1-1 0 0,-1-1 1 0 0,25-27 0 0 0,-31 29 825 0 0,-1 1 0 0 0,0-1 1 0 0,0-1-1 0 0,-1 1 1 0 0,7-21-1 0 0,-9 21 622 0 0,1 0 0 0 0,0 0 0 0 0,0 1 0 0 0,1 0-1 0 0,0 0 1 0 0,16-18 3143 0 0,-20 29-2272 0 0,1 0-680 0 0,0 1-1 0 0,0 1 0 0 0,0-1 1 0 0,0 0-1 0 0,0 1 0 0 0,-1-1 0 0 0,1 1 1 0 0,-1 0-1 0 0,0 0 0 0 0,3 4 1 0 0,18 38 922 0 0,-1-3-653 0 0,-8-21-811 0 0,1-2 0 0 0,21 22 0 0 0,-35-39-300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0.672"/>
    </inkml:context>
    <inkml:brush xml:id="br0">
      <inkml:brushProperty name="width" value="0.05" units="cm"/>
      <inkml:brushProperty name="height" value="0.05" units="cm"/>
      <inkml:brushProperty name="color" value="#333333"/>
    </inkml:brush>
  </inkml:definitions>
  <inkml:trace contextRef="#ctx0" brushRef="#br0">0 1 11055 0 0,'2'2'7923'0'0,"16"31"-4175"0"0,22 52-1786 0 0,-8 6-115 0 0,41 189 0 0 0,-62-227-1753 0 0,3-1-1 0 0,25 64 1 0 0,-39-115-347 0 0,17-11-3034 0 0,-14 6 2786 0 0,0 0-1 0 0,-1-1 0 0 0,1 1 1 0 0,-1 0-1 0 0,0-1 1 0 0,0 1-1 0 0,0-1 1 0 0,-1 0-1 0 0,0 1 1 0 0,2-10-1 0 0,-2 6-278 0 0,4-15-1295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1.032"/>
    </inkml:context>
    <inkml:brush xml:id="br0">
      <inkml:brushProperty name="width" value="0.05" units="cm"/>
      <inkml:brushProperty name="height" value="0.05" units="cm"/>
      <inkml:brushProperty name="color" value="#333333"/>
    </inkml:brush>
  </inkml:definitions>
  <inkml:trace contextRef="#ctx0" brushRef="#br0">0 9 9671 0 0,'0'0'748'0'0,"2"-1"-492"0"0,5-3 69 0 0,3 1 6003 0 0,-1 5-397 0 0,-2 5-6312 0 0,3 7 1174 0 0,-1 1 1 0 0,0 0 0 0 0,-1 1-1 0 0,-1 0 1 0 0,10 31 0 0 0,-4-11-335 0 0,9 32-37 0 0,-3 0 0 0 0,12 82 0 0 0,-9-40-264 0 0,7 26-2234 0 0,-26-122 4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1.385"/>
    </inkml:context>
    <inkml:brush xml:id="br0">
      <inkml:brushProperty name="width" value="0.05" units="cm"/>
      <inkml:brushProperty name="height" value="0.05" units="cm"/>
      <inkml:brushProperty name="color" value="#333333"/>
    </inkml:brush>
  </inkml:definitions>
  <inkml:trace contextRef="#ctx0" brushRef="#br0">0 333 14279 0 0,'0'0'1694'0'0,"4"-9"836"0"0,-2 7-2058 0 0,0-1 0 0 0,0 1 0 0 0,0-1-1 0 0,0 1 1 0 0,0 0 0 0 0,1 0 0 0 0,-1 0-1 0 0,1 0 1 0 0,4-3 0 0 0,31-13 1049 0 0,-22 10-1085 0 0,67-30-114 0 0,-22 11 28 0 0,65-40-1 0 0,-119 62-357 0 0,0 0 0 0 0,0 0 0 0 0,-1-1 0 0 0,1 1 0 0 0,9-14 0 0 0,-14 17 6 0 0,0 0 0 0 0,-1 0 0 0 0,1 0 0 0 0,-1 0 0 0 0,1-1 0 0 0,-1 1-1 0 0,0-1 1 0 0,0 1 0 0 0,0-1 0 0 0,0 1 0 0 0,-1-1 0 0 0,1 1 0 0 0,-1-1 0 0 0,1 0 0 0 0,-1 1 0 0 0,0-1 0 0 0,0 0 0 0 0,0 1-1 0 0,0-1 1 0 0,-1 0 0 0 0,1 1 0 0 0,-2-5 0 0 0,1 4 2 0 0,-1 1 1 0 0,1 0-1 0 0,-1 0 1 0 0,0 0-1 0 0,0 0 0 0 0,1 0 1 0 0,-1 0-1 0 0,-1 0 0 0 0,1 1 1 0 0,0-1-1 0 0,0 1 0 0 0,0-1 1 0 0,-1 1-1 0 0,1 0 1 0 0,-1 0-1 0 0,1 0 0 0 0,-1 0 1 0 0,1 1-1 0 0,-1-1 0 0 0,-5 0 1 0 0,-3 0 40 0 0,0 0 1 0 0,-1 0 0 0 0,-17 2 0 0 0,17 0 66 0 0,0 1 1 0 0,0 0 0 0 0,0 0-1 0 0,0 1 1 0 0,0 1-1 0 0,0 0 1 0 0,1 0-1 0 0,0 2 1 0 0,0-1 0 0 0,0 1-1 0 0,-17 13 1 0 0,21-13-39 0 0,1-1 0 0 0,0 1 0 0 0,0 1 0 0 0,0-1 0 0 0,1 1 1 0 0,0 0-1 0 0,0 0 0 0 0,1 1 0 0 0,0 0 0 0 0,0-1 0 0 0,1 1 0 0 0,0 0 0 0 0,0 1 1 0 0,1-1-1 0 0,0 0 0 0 0,0 1 0 0 0,0 13 0 0 0,1-6-39 0 0,0 0-1 0 0,2 0 1 0 0,0 0-1 0 0,0 0 1 0 0,2-1-1 0 0,0 1 1 0 0,6 19-1 0 0,-7-29-40 0 0,1 1 1 0 0,0-1-1 0 0,0 0 0 0 0,0 0 0 0 0,1-1 1 0 0,-1 1-1 0 0,1-1 0 0 0,1 0 1 0 0,-1 0-1 0 0,1 0 0 0 0,0 0 0 0 0,0-1 1 0 0,0 0-1 0 0,1 0 0 0 0,-1 0 0 0 0,1-1 1 0 0,0 0-1 0 0,0 0 0 0 0,13 4 0 0 0,-9-4-210 0 0,0-1-1 0 0,1 0 0 0 0,0 0 1 0 0,-1-1-1 0 0,1-1 0 0 0,0 0 0 0 0,10-1 1 0 0,3-2-990 0 0,-1-1 0 0 0,26-8 1 0 0,-15 2-442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1.746"/>
    </inkml:context>
    <inkml:brush xml:id="br0">
      <inkml:brushProperty name="width" value="0.05" units="cm"/>
      <inkml:brushProperty name="height" value="0.05" units="cm"/>
      <inkml:brushProperty name="color" value="#333333"/>
    </inkml:brush>
  </inkml:definitions>
  <inkml:trace contextRef="#ctx0" brushRef="#br0">310 84 6911 0 0,'-6'-7'715'0'0,"0"-2"1461"0"0,-1 1 1 0 0,0 1-1 0 0,0-1 0 0 0,-1 1 1 0 0,0 0-1 0 0,-9-6 0 0 0,12 11-1449 0 0,1-1 0 0 0,-1 1 0 0 0,0 0-1 0 0,0 0 1 0 0,-8-2 0 0 0,8 3-628 0 0,0 0 1 0 0,0 1-1 0 0,0-1 0 0 0,-1 1 1 0 0,1 0-1 0 0,-8 2 0 0 0,3 0-17 0 0,0 0-1 0 0,0 1 0 0 0,0 0 0 0 0,1 0 0 0 0,-1 1 0 0 0,1 1 1 0 0,-15 8-1 0 0,18-8-43 0 0,0-1 0 0 0,0 1 0 0 0,0-1 0 0 0,1 1 0 0 0,-1 1 0 0 0,1-1 0 0 0,1 1 1 0 0,-1 0-1 0 0,1 0 0 0 0,0 1 0 0 0,-4 8 0 0 0,7-13-54 0 0,0 0 0 0 0,0 0 0 0 0,1 0 1 0 0,-1 0-1 0 0,1 1 0 0 0,-1-1 0 0 0,1 0 0 0 0,0 0 0 0 0,0 1 0 0 0,0-1 0 0 0,0 0 1 0 0,0 0-1 0 0,1 1 0 0 0,-1-1 0 0 0,0 0 0 0 0,2 3 0 0 0,0-2-47 0 0,-1 0-1 0 0,1 0 1 0 0,0 0 0 0 0,0 0-1 0 0,0 0 1 0 0,0 0 0 0 0,0-1-1 0 0,1 1 1 0 0,4 3-1 0 0,5 2-196 0 0,0 0-1 0 0,1-1 0 0 0,0 0 0 0 0,15 5 1 0 0,-17-7 151 0 0,30 13-687 0 0,-3-2-164 0 0,44 25 0 0 0,-71-34 898 0 0,0 0-1 0 0,0 0 1 0 0,-1 1 0 0 0,-1 0-1 0 0,1 1 1 0 0,8 10-1 0 0,-15-15 158 0 0,0 0 0 0 0,0 0 0 0 0,0 1 0 0 0,-1-1 0 0 0,1 1 0 0 0,-1-1 0 0 0,0 1 0 0 0,-1 0 0 0 0,1 0 0 0 0,-1 0 0 0 0,0 0 0 0 0,0 0 0 0 0,-1 0 0 0 0,1 0 0 0 0,-1 0 0 0 0,0 0 0 0 0,-1 1 0 0 0,0 4 0 0 0,0-4 103 0 0,-1 0-1 0 0,0 0 1 0 0,0 0-1 0 0,-1 0 1 0 0,0 0 0 0 0,0-1-1 0 0,0 1 1 0 0,0-1-1 0 0,-1 0 1 0 0,0 0 0 0 0,0 0-1 0 0,-1-1 1 0 0,1 1-1 0 0,-1-1 1 0 0,0 0 0 0 0,-8 5-1 0 0,3-3-82 0 0,1 0-1 0 0,0-1 1 0 0,-1-1-1 0 0,0 0 1 0 0,0 0-1 0 0,-1-1 1 0 0,1 0-1 0 0,-1-1 1 0 0,-11 2-1 0 0,15-4-106 0 0,-1 0-1 0 0,1 0 0 0 0,0-1 1 0 0,-1 1-1 0 0,1-2 1 0 0,0 1-1 0 0,-1-1 1 0 0,1 0-1 0 0,0-1 1 0 0,-8-3-1 0 0,11 4-190 0 0,0 0 0 0 0,0 0 1 0 0,0 0-1 0 0,1-1 0 0 0,-1 0 0 0 0,1 1 0 0 0,0-1 0 0 0,-1 0 0 0 0,1-1 0 0 0,1 1 0 0 0,-1 0 0 0 0,0-1 0 0 0,1 0 0 0 0,0 1 0 0 0,0-1 1 0 0,0 0-1 0 0,0 0 0 0 0,-1-7 0 0 0,0-8-1688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2.098"/>
    </inkml:context>
    <inkml:brush xml:id="br0">
      <inkml:brushProperty name="width" value="0.05" units="cm"/>
      <inkml:brushProperty name="height" value="0.05" units="cm"/>
      <inkml:brushProperty name="color" value="#333333"/>
    </inkml:brush>
  </inkml:definitions>
  <inkml:trace contextRef="#ctx0" brushRef="#br0">0 1 11519 0 0,'0'0'887'0'0,"2"0"-172"0"0,0 0-59 0 0,1 1 1 0 0,-1 0 0 0 0,1-1-1 0 0,-1 1 1 0 0,0 0 0 0 0,0 0 0 0 0,0 0-1 0 0,1 1 1 0 0,-1-1 0 0 0,0 1-1 0 0,-1-1 1 0 0,4 3 0 0 0,-1 0 67 0 0,0 0 0 0 0,-1 1 0 0 0,1 0 1 0 0,4 9-1 0 0,1 4-244 0 0,-1 0 0 0 0,6 22 1 0 0,-12-33-189 0 0,69 268 1281 0 0,-24 5-1893 0 0,-24-134-587 0 0,-20-127 85 0 0,1 29 0 0 0,-4-38-486 0 0,0 0 1 0 0,-3 14-1 0 0,0-7-6740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2.445"/>
    </inkml:context>
    <inkml:brush xml:id="br0">
      <inkml:brushProperty name="width" value="0.05" units="cm"/>
      <inkml:brushProperty name="height" value="0.05" units="cm"/>
      <inkml:brushProperty name="color" value="#333333"/>
    </inkml:brush>
  </inkml:definitions>
  <inkml:trace contextRef="#ctx0" brushRef="#br0">0 155 19783 0 0,'7'-17'872'0'0,"-2"11"184"0"0,5-3-840 0 0,0-1-216 0 0,4 0 0 0 0,2-2 0 0 0,3 1 448 0 0,4-1 56 0 0,4 3 8 0 0,4-1 0 0 0,1 0-416 0 0,6 0-96 0 0,8 0 0 0 0,-1 0-6384 0 0,-3 1-1296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3.036"/>
    </inkml:context>
    <inkml:brush xml:id="br0">
      <inkml:brushProperty name="width" value="0.05" units="cm"/>
      <inkml:brushProperty name="height" value="0.05" units="cm"/>
      <inkml:brushProperty name="color" value="#333333"/>
    </inkml:brush>
  </inkml:definitions>
  <inkml:trace contextRef="#ctx0" brushRef="#br0">357 62 4607 0 0,'0'0'354'0'0,"1"-4"-507"0"0,3-14 11020 0 0,-3 18-10569 0 0,-1-1 0 0 0,1 0 0 0 0,-1 1 0 0 0,1-1-1 0 0,-1 0 1 0 0,0 0 0 0 0,0 1 0 0 0,1-1 0 0 0,-1 0 0 0 0,0 0-1 0 0,0 0 1 0 0,0 0 0 0 0,0 1 0 0 0,0-1 0 0 0,0 0 0 0 0,0 0-1 0 0,0 0 1 0 0,0 0 0 0 0,0 0 0 0 0,-1-1 1 0 0,-1 1 0 0 0,1 0 0 0 0,0-1 0 0 0,0 1 1 0 0,-1 0-1 0 0,1 0 0 0 0,-1 0 0 0 0,1 0 0 0 0,-3-1 0 0 0,1 0-102 0 0,-1 1 0 0 0,1-1 1 0 0,-1 1-1 0 0,1 0 0 0 0,-1 0 0 0 0,1 0 0 0 0,-1 0 0 0 0,0 1 0 0 0,-5-1 1 0 0,-35 3 843 0 0,32-1-846 0 0,-2 0-48 0 0,0 0 0 0 0,0 2 0 0 0,0 0 0 0 0,1 0 0 0 0,-1 1 0 0 0,1 1-1 0 0,0 0 1 0 0,0 1 0 0 0,1 0 0 0 0,-19 13 0 0 0,24-13-98 0 0,1-1 0 0 0,-1 1-1 0 0,2 1 1 0 0,-1-1 0 0 0,1 1 0 0 0,-9 14-1 0 0,6-8-21 0 0,1 0 0 0 0,1 1-1 0 0,-5 15 1 0 0,9-24-27 0 0,1 0 1 0 0,0-1-1 0 0,0 1 0 0 0,1 0 0 0 0,-1 0 1 0 0,1 0-1 0 0,0 0 0 0 0,0 0 1 0 0,1-1-1 0 0,-1 1 0 0 0,1 0 0 0 0,0 0 1 0 0,1 0-1 0 0,-1-1 0 0 0,3 5 1 0 0,-3-5-11 0 0,1-1 0 0 0,-1-1 1 0 0,1 1-1 0 0,0 0 1 0 0,0 0-1 0 0,0-1 1 0 0,1 1-1 0 0,-1-1 0 0 0,1 1 1 0 0,-1-1-1 0 0,1 0 1 0 0,0 0-1 0 0,0 0 0 0 0,-1-1 1 0 0,1 1-1 0 0,1-1 1 0 0,-1 1-1 0 0,0-1 0 0 0,0 0 1 0 0,0 0-1 0 0,1-1 1 0 0,4 2-1 0 0,2-2-45 0 0,0 0 0 0 0,-1-1-1 0 0,1 0 1 0 0,-1 0 0 0 0,0-1 0 0 0,1 0 0 0 0,-1-1-1 0 0,0 0 1 0 0,0 0 0 0 0,-1-1 0 0 0,1 0 0 0 0,-1-1-1 0 0,1 0 1 0 0,6-6 0 0 0,-7 6-66 0 0,-1-1 1 0 0,1 0-1 0 0,-2 0 0 0 0,1-1 0 0 0,-1 0 1 0 0,0 0-1 0 0,0 0 0 0 0,-1-1 1 0 0,0 0-1 0 0,0 0 0 0 0,-1 0 1 0 0,0-1-1 0 0,-1 1 0 0 0,4-14 0 0 0,0-13-58 0 0,-3 15 130 0 0,0 0 0 0 0,10-26 0 0 0,-14 45 503 0 0,3 2-392 0 0,-1-1-1 0 0,1 1 0 0 0,-1 1 0 0 0,0-1 0 0 0,1 0 1 0 0,-1 1-1 0 0,0-1 0 0 0,0 1 0 0 0,0-1 1 0 0,3 5-1 0 0,0-2 33 0 0,4 5-36 0 0,1 1 0 0 0,-1 0 0 0 0,0 1 1 0 0,9 14-1 0 0,26 51 369 0 0,4 6-178 0 0,-39-69-491 0 0,-6-12-309 0 0,0 0-123 0 0,7-6-7552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3.366"/>
    </inkml:context>
    <inkml:brush xml:id="br0">
      <inkml:brushProperty name="width" value="0.05" units="cm"/>
      <inkml:brushProperty name="height" value="0.05" units="cm"/>
      <inkml:brushProperty name="color" value="#333333"/>
    </inkml:brush>
  </inkml:definitions>
  <inkml:trace contextRef="#ctx0" brushRef="#br0">0 0 16127 0 0,'0'0'1242'0'0,"2"1"-616"0"0,2 1-169 0 0,0 0 0 0 0,-1 0 0 0 0,1 1 0 0 0,0 0 0 0 0,-1 0 0 0 0,1 0 0 0 0,-1 0 0 0 0,0 0 0 0 0,0 1 0 0 0,0-1 0 0 0,-1 1 0 0 0,4 5 0 0 0,4 9 483 0 0,11 28 0 0 0,-14-28-464 0 0,14 37 204 0 0,-3 1-1 0 0,13 64 1 0 0,-22-81-623 0 0,103 479-1130 0 0,-109-501-2 0 0,1 22 0 0 0,-6-3-4237 0 0,-1-27-2110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3.714"/>
    </inkml:context>
    <inkml:brush xml:id="br0">
      <inkml:brushProperty name="width" value="0.05" units="cm"/>
      <inkml:brushProperty name="height" value="0.05" units="cm"/>
      <inkml:brushProperty name="color" value="#333333"/>
    </inkml:brush>
  </inkml:definitions>
  <inkml:trace contextRef="#ctx0" brushRef="#br0">2 241 12151 0 0,'-1'-6'82'0'0,"1"0"0"0"0,0 0 0 0 0,0 0 0 0 0,0 0 0 0 0,1 0 0 0 0,0 0 0 0 0,0 0 0 0 0,0 0 0 0 0,1 0 0 0 0,0 1 0 0 0,0-1 0 0 0,1 0 0 0 0,-1 1 0 0 0,1 0 0 0 0,6-9 0 0 0,-1 5 321 0 0,0 1 0 0 0,1 0 0 0 0,0 0 0 0 0,0 1 0 0 0,1 0 0 0 0,0 0 0 0 0,21-10 0 0 0,-4 5 789 0 0,1 1 0 0 0,29-7 0 0 0,-28 10-799 0 0,0 2 0 0 0,0 1-1 0 0,0 1 1 0 0,44 0 0 0 0,-59 4-245 0 0,0 0 0 0 0,0 1 1 0 0,1 1-1 0 0,-1 1 1 0 0,0 0-1 0 0,-1 0 0 0 0,1 1 1 0 0,-1 1-1 0 0,0 1 0 0 0,0 0 1 0 0,16 10-1 0 0,-24-13-46 0 0,0 1-1 0 0,0-1 1 0 0,-1 1-1 0 0,0 1 1 0 0,0-1-1 0 0,0 0 1 0 0,0 1-1 0 0,-1 0 1 0 0,0 0-1 0 0,0 0 1 0 0,0 0-1 0 0,-1 1 1 0 0,1-1-1 0 0,-1 1 1 0 0,0-1-1 0 0,-1 1 1 0 0,0 0-1 0 0,0-1 1 0 0,0 1-1 0 0,0 0 1 0 0,-1 0-1 0 0,0 0 1 0 0,-1 10-1 0 0,-2 1 197 0 0,0 1 0 0 0,-1-1 0 0 0,-1 0 0 0 0,-1 0 1 0 0,0 0-1 0 0,-13 24 0 0 0,13-31-205 0 0,2-3-12 0 0,0 1 0 0 0,1-1 0 0 0,0 1 0 0 0,0-1 0 0 0,0 1 0 0 0,1 0 0 0 0,-2 15 0 0 0,4-22-75 0 0,0 0-1 0 0,0 0 1 0 0,0 0-1 0 0,0 0 1 0 0,0 0 0 0 0,0 0-1 0 0,1 0 1 0 0,-1 0-1 0 0,0 0 1 0 0,1 0-1 0 0,-1 0 1 0 0,1 0 0 0 0,-1 0-1 0 0,1-1 1 0 0,0 1-1 0 0,-1 0 1 0 0,1 0 0 0 0,0 0-1 0 0,-1-1 1 0 0,1 1-1 0 0,1 0 1 0 0,0 1-7 0 0,0-1 0 0 0,0 0 0 0 0,0-1 0 0 0,0 1 0 0 0,0 0-1 0 0,0 0 1 0 0,0-1 0 0 0,1 1 0 0 0,2-1 0 0 0,4 1-39 0 0,-1-1 1 0 0,1-1-1 0 0,16-2 0 0 0,11-5-392 0 0,0 0-1 0 0,60-25 0 0 0,-80 26 93 0 0,-1 0 0 0 0,0-1-1 0 0,-1-1 1 0 0,1-1 0 0 0,-2 0 0 0 0,1 0 0 0 0,-2-1 0 0 0,1-1 0 0 0,-1 0 0 0 0,-1-1 0 0 0,0 0 0 0 0,-1-1 0 0 0,-1 0 0 0 0,14-27-1 0 0,-22 39 340 0 0,0 0 0 0 0,0 0-1 0 0,-1 0 1 0 0,1 0 0 0 0,0 0-1 0 0,-1 0 1 0 0,0 0 0 0 0,1 0-1 0 0,-1 0 1 0 0,0 0-1 0 0,0 0 1 0 0,0 0 0 0 0,-1 0-1 0 0,1 0 1 0 0,0 0 0 0 0,-1 0-1 0 0,1 0 1 0 0,-1 0 0 0 0,0 0-1 0 0,1 0 1 0 0,-3-3-1 0 0,1 3 106 0 0,1 0 1 0 0,-1 0-1 0 0,0 0 0 0 0,-1 0 0 0 0,1 0 0 0 0,0 0 0 0 0,0 0 0 0 0,-1 1 0 0 0,1-1 0 0 0,-1 1 0 0 0,0 0 0 0 0,1-1 0 0 0,-1 1 0 0 0,-4-1 0 0 0,-25-5 920 0 0,1 2 0 0 0,-2 1 0 0 0,-61 0 0 0 0,40 2-191 0 0,50 2-772 0 0,-6 0 153 0 0,1-1 0 0 0,-17-4 0 0 0,25 5-263 0 0,67 5-5706 0 0,-51-3 3612 0 0,0-1 1 0 0,1 0-1 0 0,-1 0 1 0 0,27-4-1 0 0,-14-3-472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4.099"/>
    </inkml:context>
    <inkml:brush xml:id="br0">
      <inkml:brushProperty name="width" value="0.05" units="cm"/>
      <inkml:brushProperty name="height" value="0.05" units="cm"/>
      <inkml:brushProperty name="color" value="#333333"/>
    </inkml:brush>
  </inkml:definitions>
  <inkml:trace contextRef="#ctx0" brushRef="#br0">0 37 16039 0 0,'26'8'1350'0'0,"0"0"0"0"0,-1 2 0 0 0,26 15-1 0 0,-44-21-919 0 0,0 0 1 0 0,0 0-1 0 0,-1 1 0 0 0,1 0 0 0 0,-1 0 0 0 0,0 1 0 0 0,-1 0 0 0 0,0 0 0 0 0,0 0 1 0 0,0 1-1 0 0,0-1 0 0 0,-1 1 0 0 0,0 0 0 0 0,-1 0 0 0 0,4 8 0 0 0,-5-8-253 0 0,-1 0 1 0 0,0-1-1 0 0,1 1 0 0 0,-1 10 0 0 0,-1-15 136 0 0,2-14-249 0 0,1-5-178 0 0,2 1-1 0 0,0 0 1 0 0,9-21-1 0 0,-11 30 70 0 0,0 1 0 0 0,1-1 0 0 0,0 1 0 0 0,0 0 1 0 0,0 0-1 0 0,1 1 0 0 0,0-1 0 0 0,0 1 0 0 0,0 0 0 0 0,8-6 0 0 0,-11 10 49 0 0,-1 0 0 0 0,1 0 0 0 0,0 0 0 0 0,0 0 0 0 0,0 0 0 0 0,0 0 1 0 0,0 1-1 0 0,0-1 0 0 0,0 1 0 0 0,0-1 0 0 0,0 1 0 0 0,0 0 0 0 0,0 0 0 0 0,1 0 0 0 0,-1 0 0 0 0,0 0 0 0 0,0 0 0 0 0,0 1 0 0 0,0-1 0 0 0,0 1 0 0 0,0-1 0 0 0,0 1 1 0 0,0 0-1 0 0,0 0 0 0 0,0 0 0 0 0,0 0 0 0 0,1 1 0 0 0,5 4 112 0 0,-1 0 0 0 0,0 0 0 0 0,0 1 0 0 0,11 14 0 0 0,3 4 25 0 0,-17-21-124 0 0,1 1 1 0 0,0-1-1 0 0,0 0 1 0 0,0-1-1 0 0,0 1 1 0 0,1-1-1 0 0,-1 0 1 0 0,1 0-1 0 0,11 3 1 0 0,-14-5-15 0 0,1 0 0 0 0,-1 0 1 0 0,1-1-1 0 0,0 0 0 0 0,-1 0 0 0 0,1 0 1 0 0,-1 0-1 0 0,1 0 0 0 0,0-1 1 0 0,-1 0-1 0 0,1 1 0 0 0,-1-1 0 0 0,1-1 1 0 0,-1 1-1 0 0,0 0 0 0 0,1-1 0 0 0,-1 0 1 0 0,5-3-1 0 0,7-7-3 0 0,-1 0 0 0 0,0-1 0 0 0,16-19 0 0 0,1-2 0 0 0,-21 25 0 0 0,-4 1 0 0 0,1 1 0 0 0,1 1 0 0 0,-1-1 0 0 0,1 1 0 0 0,12-7 0 0 0,-10 10 11 0 0,-8 3-6 0 0,0 0 1 0 0,0 0 0 0 0,0 0 0 0 0,0 1-1 0 0,0-1 1 0 0,0 1 0 0 0,0-1-1 0 0,0 1 1 0 0,-1 0 0 0 0,1-1-1 0 0,0 1 1 0 0,0 0 0 0 0,-1 0 0 0 0,1 1-1 0 0,0-1 1 0 0,-1 0 0 0 0,0 0-1 0 0,1 1 1 0 0,0 1 0 0 0,5 4 19 0 0,-2 1 0 0 0,10 14 0 0 0,-2-1 20 0 0,0-4-1 0 0,0-1 1 0 0,1 0-1 0 0,0-1 0 0 0,19 15 0 0 0,-23-23-129 0 0,0 0-1 0 0,1 0 1 0 0,0-1 0 0 0,0 0 0 0 0,0-1-1 0 0,1 0 1 0 0,-1-1 0 0 0,17 4 0 0 0,5-1-722 0 0,1 0-37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5.981"/>
    </inkml:context>
    <inkml:brush xml:id="br0">
      <inkml:brushProperty name="width" value="0.05" units="cm"/>
      <inkml:brushProperty name="height" value="0.05" units="cm"/>
      <inkml:brushProperty name="color" value="#333333"/>
    </inkml:brush>
  </inkml:definitions>
  <inkml:trace contextRef="#ctx0" brushRef="#br0">1 1 455 0 0,'0'0'10660'0'0,"5"17"-6010"0"0,-2 0-3231 0 0,-3-12-1027 0 0,1-1-1 0 0,-1 0 1 0 0,1 0-1 0 0,0 1 1 0 0,1-1 0 0 0,-1 0-1 0 0,1 0 1 0 0,3 5 0 0 0,4 8 78 0 0,-1 0 1 0 0,-1 1 0 0 0,-1 0 0 0 0,5 22 0 0 0,11 79 458 0 0,47 443 830 0 0,-43-354-1522 0 0,60 241 1 0 0,2-30 36 0 0,-64-235-75 0 0,-12-79-78 0 0,10 16 18 0 0,-20-110-130 0 0,1-1 6 0 0,0 0 0 0 0,8 18-1 0 0,-11-27-86 0 0,1 2-452 0 0,0 0 351 0 0,0 0-1 0 0,-1-1 1 0 0,2 1-1 0 0,-1 0 1 0 0,2 2-1 0 0,-2-2 49 0 0,0-1 1 0 0,0 0-1 0 0,0 0 0 0 0,0 1 0 0 0,0-1 0 0 0,0 0 1 0 0,-1 1-1 0 0,1-1 0 0 0,-1 4 0 0 0,0-3-519 0 0,0 0-1 0 0,-1 0 0 0 0,0 0 1 0 0,1-1-1 0 0,-3 6 1 0 0,2-5-237 0 0,-3 7-6267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6.791"/>
    </inkml:context>
    <inkml:brush xml:id="br0">
      <inkml:brushProperty name="width" value="0.05" units="cm"/>
      <inkml:brushProperty name="height" value="0.05" units="cm"/>
      <inkml:brushProperty name="color" value="#333333"/>
    </inkml:brush>
  </inkml:definitions>
  <inkml:trace contextRef="#ctx0" brushRef="#br0">53 0 15463 0 0,'0'0'1400'0'0,"-1"2"-1154"0"0,-20 65 3206 0 0,14-43-2512 0 0,0 0 1 0 0,2 0 0 0 0,0 0 0 0 0,2 1 0 0 0,0 48 0 0 0,3-54-698 0 0,2 0 0 0 0,4 27 0 0 0,-5-44-237 0 0,-1 0 0 0 0,1 0 0 0 0,-1 0 0 0 0,1 0 0 0 0,0 0 0 0 0,0 0 0 0 0,0 0 0 0 0,0 0 1 0 0,0 0-1 0 0,0 0 0 0 0,1 0 0 0 0,-1-1 0 0 0,0 1 0 0 0,1-1 0 0 0,0 1 0 0 0,-1-1 0 0 0,1 1 0 0 0,0-1 0 0 0,2 2 0 0 0,-1-2-8 0 0,0 0 0 0 0,1 0 0 0 0,-1 0-1 0 0,1 0 1 0 0,-1 0 0 0 0,0-1 0 0 0,1 1 0 0 0,-1-1-1 0 0,1 0 1 0 0,6-1 0 0 0,5-1-64 0 0,0-1-1 0 0,-1 0 1 0 0,0-2 0 0 0,19-7-1 0 0,43-20-443 0 0,101-59-1 0 0,-148 71 422 0 0,-23 15-19 0 0,1 0 1 0 0,0 0-1 0 0,13-6 0 0 0,-18 10-180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7.120"/>
    </inkml:context>
    <inkml:brush xml:id="br0">
      <inkml:brushProperty name="width" value="0.05" units="cm"/>
      <inkml:brushProperty name="height" value="0.05" units="cm"/>
      <inkml:brushProperty name="color" value="#333333"/>
    </inkml:brush>
  </inkml:definitions>
  <inkml:trace contextRef="#ctx0" brushRef="#br0">0 0 11975 0 0,'0'0'1083'0'0,"0"2"-528"0"0,3 38 7200 0 0,-4 2-3972 0 0,0 11-2147 0 0,3 8-1157 0 0,3 1 0 0 0,2-1 0 0 0,20 84 0 0 0,-24-136-538 0 0,-2-4-50 0 0,0 0-1 0 0,0 0 0 0 0,1-1 0 0 0,0 1 0 0 0,0 0 0 0 0,0-1 1 0 0,3 5-1 0 0,-4-8-240 0 0,0-1-1 0 0,-1 0 1 0 0,1 1 0 0 0,0-1 0 0 0,0 0 0 0 0,0 0-1 0 0,-1 1 1 0 0,1-1 0 0 0,0 0 0 0 0,0 0 0 0 0,0 0-1 0 0,-1 0 1 0 0,1 0 0 0 0,0 0 0 0 0,0 0 0 0 0,0 0-1 0 0,0-1 1 0 0,-1 1 0 0 0,1 0 0 0 0,0 0 0 0 0,0-1-1 0 0,-1 1 1 0 0,1 0 0 0 0,0-1 0 0 0,1 0 0 0 0,8-6-7696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7.466"/>
    </inkml:context>
    <inkml:brush xml:id="br0">
      <inkml:brushProperty name="width" value="0.05" units="cm"/>
      <inkml:brushProperty name="height" value="0.05" units="cm"/>
      <inkml:brushProperty name="color" value="#333333"/>
    </inkml:brush>
  </inkml:definitions>
  <inkml:trace contextRef="#ctx0" brushRef="#br0">84 0 2759 0 0,'0'2'3955'0'0,"-11"13"5242"0"0,-1 1-4285 0 0,6-10-4273 0 0,1 1 1 0 0,0 1 0 0 0,0-1-1 0 0,1 1 1 0 0,-6 11-1 0 0,3 5-100 0 0,1 0-1 0 0,2 0 0 0 0,0 0 0 0 0,0 26 0 0 0,3-44-462 0 0,1 1 1 0 0,0-1-1 0 0,0 1 0 0 0,1-1 0 0 0,0 1 1 0 0,0-1-1 0 0,1 0 0 0 0,-1 1 0 0 0,1-1 1 0 0,1 0-1 0 0,-1 0 0 0 0,1 0 0 0 0,5 8 1 0 0,-5-10-62 0 0,1 0 1 0 0,-1 1-1 0 0,1-1 1 0 0,0 0 0 0 0,1-1-1 0 0,-1 1 1 0 0,1-1 0 0 0,-1 0-1 0 0,1 0 1 0 0,0 0-1 0 0,0-1 1 0 0,0 0 0 0 0,0 0-1 0 0,1 0 1 0 0,10 2-1 0 0,-1-2-30 0 0,0 0-1 0 0,1-1 0 0 0,-1 0 0 0 0,1-2 1 0 0,-1 1-1 0 0,1-2 0 0 0,19-4 0 0 0,-16 1-64 0 0,0 0 1 0 0,-1-1-1 0 0,1-1 0 0 0,-2-1 0 0 0,26-13 0 0 0,-37 17 65 0 0,0 0 1 0 0,0 0-1 0 0,-1-1 0 0 0,1 1 0 0 0,-1-1 0 0 0,0 0 1 0 0,0-1-1 0 0,0 1 0 0 0,-1-1 0 0 0,0 0 1 0 0,0 0-1 0 0,4-10 0 0 0,-6 11 35 0 0,0-1 0 0 0,0 1 0 0 0,-1 0 0 0 0,0-1 0 0 0,0 1 0 0 0,-1-1 0 0 0,1 0-1 0 0,-1 1 1 0 0,0-1 0 0 0,-1 1 0 0 0,0-1 0 0 0,1 1 0 0 0,-2-1 0 0 0,1 1 0 0 0,-1-1 0 0 0,-3-7 0 0 0,2 5 37 0 0,-1 1 1 0 0,-1-1 0 0 0,1 1 0 0 0,-1 0-1 0 0,0 0 1 0 0,-1 0 0 0 0,0 0 0 0 0,0 1-1 0 0,0 0 1 0 0,-1 1 0 0 0,1-1 0 0 0,-1 1-1 0 0,-11-5 1 0 0,5 3-11 0 0,1 1 0 0 0,-1 1 0 0 0,0 1 0 0 0,0-1 0 0 0,-1 2 0 0 0,1 0 0 0 0,-24-2 0 0 0,32 5-175 0 0,-1 0 0 0 0,1 0 0 0 0,0 0 0 0 0,-1 1-1 0 0,1 0 1 0 0,0 0 0 0 0,0 0 0 0 0,-10 4 0 0 0,12-4-1030 0 0,1 0 1 0 0,-1 1-1 0 0,1-1 0 0 0,-1 1 0 0 0,1 0 0 0 0,-3 2 1 0 0,-6 9-7509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8.127"/>
    </inkml:context>
    <inkml:brush xml:id="br0">
      <inkml:brushProperty name="width" value="0.05" units="cm"/>
      <inkml:brushProperty name="height" value="0.05" units="cm"/>
      <inkml:brushProperty name="color" value="#333333"/>
    </inkml:brush>
  </inkml:definitions>
  <inkml:trace contextRef="#ctx0" brushRef="#br0">617 80 2303 0 0,'0'0'102'0'0,"1"-1"-1"0"0,1 0-78 0 0,10-19 12646 0 0,-14 11-8134 0 0,-6-9-2297 0 0,5 15-1970 0 0,0 0 1 0 0,0 1-1 0 0,0-1 0 0 0,0 1 0 0 0,-1-1 1 0 0,1 1-1 0 0,-1 0 0 0 0,0 0 0 0 0,1 1 1 0 0,-1-1-1 0 0,0 1 0 0 0,0 0 0 0 0,0 0 0 0 0,0 0 1 0 0,0 0-1 0 0,0 1 0 0 0,0-1 0 0 0,-5 1 1 0 0,-1 0-31 0 0,0 1 0 0 0,0 0 0 0 0,1 0 0 0 0,-1 1 1 0 0,0 0-1 0 0,-14 6 0 0 0,-4 4-158 0 0,1 1-1 0 0,0 1 1 0 0,1 1-1 0 0,1 2 1 0 0,0 0-1 0 0,1 2 1 0 0,1 1 0 0 0,-25 27-1 0 0,23-19 7 0 0,1 0 1 0 0,2 2-1 0 0,1 0 0 0 0,1 2 0 0 0,2 0 1 0 0,-20 49-1 0 0,29-58-86 0 0,1 0 0 0 0,1 0 0 0 0,1 0 0 0 0,1 1 0 0 0,1-1 0 0 0,-1 38 0 0 0,5-45 0 0 0,1 0 0 0 0,0 0 0 0 0,2 0 0 0 0,-1 0 0 0 0,2-1 0 0 0,0 1 0 0 0,1-1 0 0 0,0 0 0 0 0,1 0 0 0 0,16 25 0 0 0,-13-25-89 0 0,0-1 1 0 0,2-1-1 0 0,-1 1 0 0 0,2-2 0 0 0,0 0 1 0 0,0 0-1 0 0,1-1 0 0 0,1-1 0 0 0,22 15 1 0 0,-18-16-76 0 0,0 0 1 0 0,0-1-1 0 0,1-1 1 0 0,0-1 0 0 0,0-1-1 0 0,0 0 1 0 0,38 4-1 0 0,-29-7-752 0 0,-1-2 0 0 0,1 0-1 0 0,49-7 1 0 0,-23-3-1192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8.690"/>
    </inkml:context>
    <inkml:brush xml:id="br0">
      <inkml:brushProperty name="width" value="0.05" units="cm"/>
      <inkml:brushProperty name="height" value="0.05" units="cm"/>
      <inkml:brushProperty name="color" value="#333333"/>
    </inkml:brush>
  </inkml:definitions>
  <inkml:trace contextRef="#ctx0" brushRef="#br0">405 154 7831 0 0,'0'0'603'0'0,"-4"-15"-235"0"0,-8-36 6612 0 0,12 42-5979 0 0,-1 4-451 0 0,0 0 0 0 0,-1 1 0 0 0,1-1 0 0 0,-1 1-1 0 0,0-1 1 0 0,-1 1 0 0 0,1 0 0 0 0,-1 0 0 0 0,0 0 0 0 0,-5-6-1 0 0,2 2-5 0 0,5 7 283 0 0,-7-6 298 0 0,2 5-975 0 0,0 0 0 0 0,0 1-1 0 0,0 0 1 0 0,0 0 0 0 0,0 0-1 0 0,-1 1 1 0 0,1 0 0 0 0,0 0 0 0 0,0 0-1 0 0,-1 1 1 0 0,1 0 0 0 0,0 0-1 0 0,0 1 1 0 0,0-1 0 0 0,0 2 0 0 0,1-1-1 0 0,-1 0 1 0 0,0 1 0 0 0,1 0-1 0 0,-7 5 1 0 0,-5 4 54 0 0,-1 1 19 0 0,0 1-1 0 0,1 1 1 0 0,-20 22 0 0 0,25-23-181 0 0,1 0 0 0 0,0 0 0 0 0,1 1 0 0 0,1 1 0 0 0,0-1 0 0 0,1 1 0 0 0,1 1 1 0 0,0 0-1 0 0,2 0 0 0 0,-1 0 0 0 0,-4 32 0 0 0,9-40-42 0 0,0 1 0 0 0,1-1 0 0 0,0 0 0 0 0,1 0 0 0 0,-1 0 0 0 0,2 0 0 0 0,3 16 0 0 0,-4-21 0 0 0,1 0 0 0 0,-1 0 0 0 0,1-1 0 0 0,0 1 0 0 0,0 0 0 0 0,0-1 0 0 0,0 1 0 0 0,1-1 0 0 0,0 0 0 0 0,0 0 0 0 0,-1 0 0 0 0,2 0 0 0 0,-1 0 0 0 0,0 0 0 0 0,0-1 0 0 0,1 0 0 0 0,0 0 0 0 0,-1 0 0 0 0,5 2 0 0 0,1-1-19 0 0,0-1 1 0 0,0 0-1 0 0,0 0 0 0 0,0-1 1 0 0,1 0-1 0 0,-1-1 1 0 0,0 0-1 0 0,0 0 0 0 0,1-1 1 0 0,-1 0-1 0 0,0-1 0 0 0,0 0 1 0 0,0 0-1 0 0,0-1 0 0 0,13-5 1 0 0,-1-2-99 0 0,-1 0 0 0 0,0-1 0 0 0,0-1 0 0 0,-1-1 0 0 0,19-17 0 0 0,-28 21 89 0 0,0-1-1 0 0,-1 0 1 0 0,0 0 0 0 0,0-1 0 0 0,-2 0-1 0 0,1 0 1 0 0,-1-1 0 0 0,-1 0-1 0 0,0-1 1 0 0,-1 1 0 0 0,0-1 0 0 0,-1 0-1 0 0,0 0 1 0 0,-1 0 0 0 0,-1-1-1 0 0,0 1 1 0 0,0-1 0 0 0,-2 1 0 0 0,0-1-1 0 0,0 1 1 0 0,-1-1 0 0 0,-3-14-1 0 0,3 24 253 0 0,-1 0-1 0 0,0 0 0 0 0,1 0 0 0 0,-5-5 0 0 0,6 10-206 0 0,-1 1-1 0 0,1 0 0 0 0,0 0 0 0 0,-1 0 0 0 0,1-1 0 0 0,0 1 0 0 0,0 0 1 0 0,0 0-1 0 0,0 0 0 0 0,0-1 0 0 0,1 1 0 0 0,-1 0 0 0 0,0 0 0 0 0,1 0 1 0 0,0 1-1 0 0,12 26 20 0 0,16 20-69 0 0,3-2 0 0 0,74 87 0 0 0,-83-110-2095 0 0,41 34 0 0 0,-42-39-7149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9.470"/>
    </inkml:context>
    <inkml:brush xml:id="br0">
      <inkml:brushProperty name="width" value="0.05" units="cm"/>
      <inkml:brushProperty name="height" value="0.05" units="cm"/>
      <inkml:brushProperty name="color" value="#333333"/>
    </inkml:brush>
  </inkml:definitions>
  <inkml:trace contextRef="#ctx0" brushRef="#br0">29 107 10591 0 0,'-2'0'819'0'0,"-10"-9"-844"0"0,10 7 483 0 0,1 1 1 0 0,0 0-1 0 0,-1 0 1 0 0,1-1-1 0 0,0 1 1 0 0,0-1-1 0 0,0 1 1 0 0,0-1-1 0 0,-1-2 1 0 0,2 3-178 0 0,0 0 0 0 0,-1 0 0 0 0,1 0 0 0 0,0 0 0 0 0,0 0 0 0 0,0 0 1 0 0,0 0-1 0 0,0 0 0 0 0,0 0 0 0 0,0 0 0 0 0,0-1 0 0 0,0 1 0 0 0,1 0 0 0 0,-1 0 0 0 0,0 0 0 0 0,1-1 1 0 0,10-13 36 0 0,-5 10-83 0 0,-1 1 0 0 0,2-1-1 0 0,-1 1 1 0 0,0 0 0 0 0,1 1 0 0 0,-1 0 0 0 0,1 0-1 0 0,0 0 1 0 0,11-2 0 0 0,-9 3-109 0 0,0 0 0 0 0,0 1 0 0 0,0-1 0 0 0,0 2 0 0 0,0-1 0 0 0,0 1 0 0 0,12 2 0 0 0,-18-2-97 0 0,0 1-1 0 0,0 0 1 0 0,0-1-1 0 0,0 1 1 0 0,0 0-1 0 0,0 1 1 0 0,0-1-1 0 0,-1 0 1 0 0,1 1-1 0 0,0 0 1 0 0,-1-1 0 0 0,1 1-1 0 0,-1 0 1 0 0,0 0-1 0 0,1 0 1 0 0,-1 1-1 0 0,2 3 1 0 0,-2-3-7 0 0,0 1 1 0 0,0-1-1 0 0,-1 1 1 0 0,1 0-1 0 0,-1-1 1 0 0,0 1 0 0 0,0 0-1 0 0,-1 0 1 0 0,1 0-1 0 0,-1 0 1 0 0,0 0-1 0 0,0 4 1 0 0,-1 4 23 0 0,-1 0 0 0 0,0-1 1 0 0,-1 1-1 0 0,0-1 1 0 0,0 1-1 0 0,-2-1 0 0 0,1-1 1 0 0,-7 12-1 0 0,-94 134 398 0 0,39-63-208 0 0,61-84-204 0 0,3-1 32 0 0,6 2-48 0 0,-1-8-18 0 0,0 0-1 0 0,0 0 0 0 0,0 0 1 0 0,0-1-1 0 0,0 1 1 0 0,0-1-1 0 0,0 1 1 0 0,0-1-1 0 0,6 1 0 0 0,32 6-44 0 0,-20-6 28 0 0,-1-1 1 0 0,1-1-1 0 0,0-1 1 0 0,0-1-1 0 0,-1-1 1 0 0,23-5-1 0 0,-9-2-1051 0 0,-2 0-1 0 0,61-29 0 0 0,-66 25-1114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29:59.833"/>
    </inkml:context>
    <inkml:brush xml:id="br0">
      <inkml:brushProperty name="width" value="0.05" units="cm"/>
      <inkml:brushProperty name="height" value="0.05" units="cm"/>
      <inkml:brushProperty name="color" value="#333333"/>
    </inkml:brush>
  </inkml:definitions>
  <inkml:trace contextRef="#ctx0" brushRef="#br0">129 81 13823 0 0,'0'0'1062'0'0,"-1"1"-693"0"0,-9 8 2103 0 0,-22 16 1 0 0,24-21-1706 0 0,1 1 0 0 0,0 1 0 0 0,0-1 0 0 0,1 1 0 0 0,0 1 0 0 0,0-1 0 0 0,0 1 0 0 0,-5 8 0 0 0,8-10-600 0 0,0 1 0 0 0,0 0 0 0 0,1-1 0 0 0,-1 1-1 0 0,1 0 1 0 0,1 1 0 0 0,-1-1 0 0 0,1 0 0 0 0,0 0 0 0 0,1 1 0 0 0,0 12 0 0 0,0-16-156 0 0,1 0 0 0 0,-1 0 0 0 0,1 0 1 0 0,0 0-1 0 0,0 1 0 0 0,0-1 0 0 0,0 0 0 0 0,1 0 0 0 0,-1-1 0 0 0,1 1 0 0 0,0 0 1 0 0,0 0-1 0 0,0-1 0 0 0,0 1 0 0 0,0-1 0 0 0,1 0 0 0 0,-1 0 0 0 0,1 0 0 0 0,-1 0 0 0 0,1 0 1 0 0,0 0-1 0 0,0-1 0 0 0,-1 1 0 0 0,7 1 0 0 0,0 0-30 0 0,0-1 0 0 0,-1 0 0 0 0,1 0 1 0 0,0-1-1 0 0,0-1 0 0 0,0 1 0 0 0,0-1 0 0 0,0-1 0 0 0,0 0 1 0 0,-1 0-1 0 0,1-1 0 0 0,0 0 0 0 0,13-5 0 0 0,10-5-233 0 0,-1-1-1 0 0,36-22 0 0 0,-45 23 107 0 0,-15 8 92 0 0,0 0 0 0 0,-1 0 0 0 0,1-1 0 0 0,-1 0 0 0 0,0 0 0 0 0,0 0 0 0 0,0-1 0 0 0,-1 0 0 0 0,8-10 0 0 0,-11 13 34 0 0,0 0-1 0 0,0-1 0 0 0,-1 1 1 0 0,1-1-1 0 0,-1 0 1 0 0,0 1-1 0 0,0-1 1 0 0,0 0-1 0 0,0 0 1 0 0,-1 0-1 0 0,0 0 1 0 0,0 0-1 0 0,0 0 0 0 0,0 0 1 0 0,0 1-1 0 0,-1-1 1 0 0,1 0-1 0 0,-1 0 1 0 0,0 0-1 0 0,-1 0 1 0 0,-1-3-1 0 0,0 0-84 0 0,0 1 0 0 0,0 0 0 0 0,-1 0 0 0 0,0 0 0 0 0,0 1 0 0 0,-1-1 0 0 0,0 1 1 0 0,0 0-1 0 0,0 0 0 0 0,0 1 0 0 0,-1 0 0 0 0,0-1 0 0 0,1 2 0 0 0,-2-1 0 0 0,1 1 0 0 0,0 0 0 0 0,-14-4 0 0 0,7 3-544 0 0,0 1 0 0 0,0 0-1 0 0,0 1 1 0 0,-1 1 0 0 0,1 0 0 0 0,-1 1 0 0 0,1 0-1 0 0,-21 3 1 0 0,-1 3-7731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1.121"/>
    </inkml:context>
    <inkml:brush xml:id="br0">
      <inkml:brushProperty name="width" value="0.05" units="cm"/>
      <inkml:brushProperty name="height" value="0.05" units="cm"/>
      <inkml:brushProperty name="color" value="#333333"/>
    </inkml:brush>
  </inkml:definitions>
  <inkml:trace contextRef="#ctx0" brushRef="#br0">17 629 2303 0 0,'-6'-8'9762'0'0,"4"5"-9286"0"0,1 0 1 0 0,-1 0 0 0 0,1 0 0 0 0,0 0-1 0 0,0 0 1 0 0,0 0 0 0 0,1 0 0 0 0,-1-1-1 0 0,1 1 1 0 0,-1 0 0 0 0,1 0-1 0 0,0-1 1 0 0,1 1 0 0 0,-1 0 0 0 0,0-1-1 0 0,1 1 1 0 0,1-5 0 0 0,-1 6-156 0 0,0 0-1 0 0,2-2-263 0 0,1 0 0 0 0,-1-1 0 0 0,1 1 0 0 0,0 1 0 0 0,0-1 0 0 0,0 0 0 0 0,1 1 0 0 0,0 0 0 0 0,-1 0 0 0 0,1 0 0 0 0,0 1 0 0 0,0 0 0 0 0,0 0 0 0 0,10-3 0 0 0,9-1 243 0 0,0 1 1 0 0,26-1 0 0 0,-30 3-258 0 0,643-89-376 0 0,-465 65 280 0 0,169-27-41 0 0,661-102 102 0 0,-974 147 64 0 0,406-60 363 0 0,160 20 50 0 0,-418 38-208 0 0,331-6 1030 0 0,-493 19-969 0 0,0 2 1 0 0,-1 1-1 0 0,46 13 1 0 0,-61-11-310 0 0,0 0 1 0 0,-1 2-1 0 0,0 1 1 0 0,0 0-1 0 0,-1 2 1 0 0,25 17-1 0 0,-34-19 14 0 0,-1 1-1 0 0,0 1 1 0 0,0-1-1 0 0,-2 2 1 0 0,1 0 0 0 0,-1 0-1 0 0,-1 1 1 0 0,10 19-1 0 0,3 13 211 0 0,23 66-1 0 0,9 54-48 0 0,-6 2-1 0 0,34 239 1 0 0,-25-94-68 0 0,60 109-72 0 0,-71-273-35 0 0,-6 1 0 0 0,-7 1 1 0 0,25 286-1 0 0,-51-348-142 0 0,8 184-1830 0 0,-15-258 143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2.615"/>
    </inkml:context>
    <inkml:brush xml:id="br0">
      <inkml:brushProperty name="width" value="0.05" units="cm"/>
      <inkml:brushProperty name="height" value="0.05" units="cm"/>
      <inkml:brushProperty name="color" value="#333333"/>
    </inkml:brush>
  </inkml:definitions>
  <inkml:trace contextRef="#ctx0" brushRef="#br0">0 54 2303 0 0,'0'0'102'0'0,"1"2"-1"0"0,5 47 2247 0 0,8 69 10763 0 0,-11-76-13046 0 0,31 244 4056 0 0,20-3-2308 0 0,-29-181-1468 0 0,-21-88-346 0 0,1 0 0 0 0,1-1 1 0 0,0 0-1 0 0,1 0 0 0 0,10 14 0 0 0,-13-22-60 0 0,1 0 1 0 0,0-1-1 0 0,0 1 0 0 0,0-1 0 0 0,0 0 0 0 0,1 0 0 0 0,-1 0 0 0 0,1-1 0 0 0,0 0 0 0 0,0 0 0 0 0,0-1 0 0 0,1 1 0 0 0,-1-1 0 0 0,14 2 0 0 0,-4-1-194 0 0,1-1 0 0 0,0-1 0 0 0,1-1 0 0 0,28-2 0 0 0,330-39-1693 0 0,-137 25 1484 0 0,2 16 419 0 0,-103 1 88 0 0,432 20 754 0 0,-432-13-765 0 0,180 1 251 0 0,-270-8-241 0 0,154 1 406 0 0,282-33 0 0 0,-234 2-338 0 0,77-11 491 0 0,-3-24-147 0 0,120-30 317 0 0,-134 44 1116 0 0,-157 18-750 0 0,-133 28-650 0 0,69-14 471 0 0,-87 17-867 0 0,1 1-1 0 0,-1 0 0 0 0,0-1 0 0 0,0 1 0 0 0,0-1 0 0 0,0 0 1 0 0,0 0-1 0 0,0 0 0 0 0,0 0 0 0 0,0 0 0 0 0,-1 0 0 0 0,1 0 1 0 0,0-1-1 0 0,0 1 0 0 0,1-3 0 0 0,-1-1-8 0 0,0-1 0 0 0,-1 0 0 0 0,1 0 0 0 0,-1-1 0 0 0,-1 1 0 0 0,1-12 0 0 0,-6-40 11 0 0,0 12-19 0 0,1-16-54 0 0,-3 2-1 0 0,-24-96 1 0 0,31 156-21 0 0,-29-135-607 0 0,25 106-1507 0 0,-1-33 0 0 0,5 29-7206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3.576"/>
    </inkml:context>
    <inkml:brush xml:id="br0">
      <inkml:brushProperty name="width" value="0.05" units="cm"/>
      <inkml:brushProperty name="height" value="0.05" units="cm"/>
      <inkml:brushProperty name="color" value="#333333"/>
    </inkml:brush>
  </inkml:definitions>
  <inkml:trace contextRef="#ctx0" brushRef="#br0">1 0 16295 0 0,'0'0'1476'0'0,"1"2"-1086"0"0,20 35 1920 0 0,-2 2 0 0 0,17 48 0 0 0,21 86-444 0 0,-55-164-1765 0 0,65 244 1003 0 0,-11-34-1054 0 0,-22-86-3350 0 0,-29-120 1448 0 0,2-2-377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4.438"/>
    </inkml:context>
    <inkml:brush xml:id="br0">
      <inkml:brushProperty name="width" value="0.05" units="cm"/>
      <inkml:brushProperty name="height" value="0.05" units="cm"/>
      <inkml:brushProperty name="color" value="#333333"/>
    </inkml:brush>
  </inkml:definitions>
  <inkml:trace contextRef="#ctx0" brushRef="#br0">280 155 5063 0 0,'0'0'9072'0'0,"-8"-2"-4237"0"0,-25-15 1749 0 0,25 13-5921 0 0,0-1 0 0 0,0 2-1 0 0,-14-6 1 0 0,19 8-608 0 0,0 1 0 0 0,0-1 0 0 0,-1 1 0 0 0,1-1 0 0 0,-1 1 0 0 0,1 0 0 0 0,0 0 0 0 0,-1 1 0 0 0,1-1 0 0 0,-1 1 0 0 0,1-1 0 0 0,0 1 0 0 0,-5 2 0 0 0,1 0 7 0 0,0 1 0 0 0,0 0 0 0 0,0 0 0 0 0,1 0 1 0 0,-1 1-1 0 0,1 0 0 0 0,0 0 0 0 0,1 1 0 0 0,-1 0 0 0 0,1-1 0 0 0,0 2 0 0 0,1-1 0 0 0,0 1 0 0 0,-6 11 1 0 0,0 3-14 0 0,1 0 0 0 0,2 1 0 0 0,-9 39 0 0 0,13-51-44 0 0,2-1 0 0 0,-1 1 0 0 0,1 0 1 0 0,1 0-1 0 0,0 0 0 0 0,0 0 0 0 0,1 0 0 0 0,0 0 0 0 0,1 0 1 0 0,3 11-1 0 0,-4-18-17 0 0,0 1-1 0 0,1-1 1 0 0,-1 0 0 0 0,1 1 0 0 0,0-1 0 0 0,-1 0 0 0 0,1 0-1 0 0,1 0 1 0 0,-1 0 0 0 0,0 0 0 0 0,1-1 0 0 0,0 1 0 0 0,-1-1 0 0 0,1 0-1 0 0,0 1 1 0 0,0-1 0 0 0,0 0 0 0 0,1-1 0 0 0,-1 1 0 0 0,0-1 0 0 0,1 1-1 0 0,-1-1 1 0 0,1 0 0 0 0,-1 0 0 0 0,1-1 0 0 0,0 1 0 0 0,-1-1-1 0 0,1 1 1 0 0,0-1 0 0 0,4-1 0 0 0,2 0-66 0 0,0 0 1 0 0,-1-1-1 0 0,1 0 0 0 0,-1-1 0 0 0,1 0 1 0 0,-1-1-1 0 0,0 0 0 0 0,0 0 0 0 0,0-1 0 0 0,-1 0 1 0 0,1 0-1 0 0,-1-1 0 0 0,-1 0 0 0 0,1-1 1 0 0,-1 0-1 0 0,0 0 0 0 0,-1 0 0 0 0,1-1 1 0 0,-1 0-1 0 0,-1 0 0 0 0,8-15 0 0 0,-1-5 61 0 0,-1-1 1 0 0,-1-1-1 0 0,-2 1 0 0 0,-1-2 0 0 0,-1 1 0 0 0,-2-1 0 0 0,-1 1 0 0 0,-1-1 0 0 0,-3-39 0 0 0,-1 54 425 0 0,0 23 460 0 0,-1 25-419 0 0,4-19-438 0 0,0 1 0 0 0,1-1 0 0 0,0 0-1 0 0,1 0 1 0 0,0 0 0 0 0,10 23 0 0 0,-9-26-5 0 0,0-1 0 0 0,2 1 0 0 0,-1-1 0 0 0,1 0 0 0 0,0 0 1 0 0,1 0-1 0 0,0-1 0 0 0,15 14 0 0 0,-18-18-28 0 0,1-1 0 0 0,0 1-1 0 0,0-1 1 0 0,1 0 0 0 0,-1 0 0 0 0,1 0-1 0 0,-1-1 1 0 0,1 0 0 0 0,0 0 0 0 0,0 0-1 0 0,0-1 1 0 0,0 0 0 0 0,0 0 0 0 0,0-1-1 0 0,0 1 1 0 0,1-1 0 0 0,-1-1 0 0 0,0 1-1 0 0,0-1 1 0 0,0 0 0 0 0,11-4 0 0 0,17-5-268 0 0,-23 6 194 0 0,0 1 0 0 0,0 0 0 0 0,1 0 0 0 0,-1 1 0 0 0,1 1 0 0 0,16-1 0 0 0,-25 3 102 0 0,0-1-1 0 0,0 1 0 0 0,-1 0 0 0 0,1 1 1 0 0,0-1-1 0 0,0 0 0 0 0,0 1 1 0 0,-1-1-1 0 0,1 1 0 0 0,-1 0 0 0 0,0 0 1 0 0,1 0-1 0 0,-1 0 0 0 0,0 0 0 0 0,0 1 1 0 0,2 2-1 0 0,1 2 90 0 0,1 1-1 0 0,-2 0 1 0 0,1 0-1 0 0,4 10 1 0 0,21 70 614 0 0,-30-87-293 0 0,-2-12-272 0 0,-9-36-113 0 0,2 6 27 0 0,-7-55-1 0 0,15 83-108 0 0,1 0 1 0 0,0 0-1 0 0,0 0 1 0 0,1-1-1 0 0,1 1 1 0 0,1 0-1 0 0,-1 0 1 0 0,8-18-1 0 0,-7 24-135 0 0,0 1-1 0 0,0-1 1 0 0,1 1 0 0 0,-1 0 0 0 0,2 0-1 0 0,-1 0 1 0 0,1 1 0 0 0,0-1-1 0 0,0 1 1 0 0,0 0 0 0 0,0 1 0 0 0,1-1-1 0 0,0 1 1 0 0,0 0 0 0 0,0 1-1 0 0,1-1 1 0 0,7-2 0 0 0,-1 1-895 0 0,1 1 1 0 0,0 0 0 0 0,0 1-1 0 0,0 1 1 0 0,0 0 0 0 0,1 1 0 0 0,22 1-1 0 0,-7 1-1779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4.959"/>
    </inkml:context>
    <inkml:brush xml:id="br0">
      <inkml:brushProperty name="width" value="0.05" units="cm"/>
      <inkml:brushProperty name="height" value="0.05" units="cm"/>
      <inkml:brushProperty name="color" value="#333333"/>
    </inkml:brush>
  </inkml:definitions>
  <inkml:trace contextRef="#ctx0" brushRef="#br0">190 27 1375 0 0,'15'-1'1757'0'0,"24"1"-5132"0"0,-6-1 25508 0 0,-33-1-20913 0 0,-1 1-1076 0 0,1 0-1 0 0,0 0 1 0 0,0 0 0 0 0,-1 0-1 0 0,1 0 1 0 0,-1 0-1 0 0,1 0 1 0 0,-1 0 0 0 0,1 0-1 0 0,-1 0 1 0 0,0 0-1 0 0,1 1 1 0 0,-2-2-1 0 0,-1 0-20 0 0,0 1-1 0 0,0 0 1 0 0,0 0-1 0 0,-1 0 1 0 0,1 0-1 0 0,0 1 0 0 0,0-1 1 0 0,-1 1-1 0 0,1 0 1 0 0,0 0-1 0 0,-1 0 1 0 0,1 0-1 0 0,-4 1 0 0 0,1 1 6 0 0,1-1-1 0 0,-1 1 1 0 0,0 0-1 0 0,1 1 1 0 0,0-1-1 0 0,-10 7 1 0 0,3 0 24 0 0,0 0 0 0 0,0 1 0 0 0,1 0 0 0 0,0 1 0 0 0,-9 13 0 0 0,7-8 16 0 0,1 1 0 0 0,0 1 0 0 0,1 0 0 0 0,-16 39 1 0 0,23-49-154 0 0,1 1 0 0 0,0 0 1 0 0,1 0-1 0 0,0 0 0 0 0,0 0 1 0 0,1 1-1 0 0,0-1 1 0 0,1 0-1 0 0,0 1 0 0 0,0-1 1 0 0,1 1-1 0 0,0-1 1 0 0,4 14-1 0 0,-4-19-16 0 0,1-1 0 0 0,-1 1 0 0 0,0-1 0 0 0,1 0 0 0 0,0 1 0 0 0,0-1 0 0 0,0 0-1 0 0,0 0 1 0 0,0 0 0 0 0,0 0 0 0 0,1-1 0 0 0,0 1 0 0 0,-1-1 0 0 0,1 1 0 0 0,0-1 0 0 0,0 0 0 0 0,0 0 0 0 0,1 0 0 0 0,-1-1 0 0 0,0 1 0 0 0,1-1 0 0 0,5 2-1 0 0,-4-2-27 0 0,1 0-1 0 0,-1-1 1 0 0,1 0-1 0 0,-1 0 1 0 0,1 0-1 0 0,-1 0 1 0 0,0-1-1 0 0,1 0 0 0 0,-1 0 1 0 0,0-1-1 0 0,1 1 1 0 0,-1-1-1 0 0,0 0 1 0 0,8-5-1 0 0,-3 1-55 0 0,-1 0 0 0 0,1-1 0 0 0,-1 0 0 0 0,-1 0 0 0 0,1-1 0 0 0,-1 0-1 0 0,-1-1 1 0 0,0 0 0 0 0,0 0 0 0 0,0 0 0 0 0,8-17 0 0 0,-8 11-34 0 0,-1 0 0 0 0,0-1 0 0 0,-1 0 1 0 0,0 0-1 0 0,-1 0 0 0 0,-1-1 0 0 0,1-21 0 0 0,-3 28 139 0 0,-1 10 24 0 0,1 15 32 0 0,5 16-9 0 0,2-1 0 0 0,22 58-1 0 0,36 56 58 0 0,6 15-40 0 0,-25-20 93 0 0,-40-111-58 0 0,-1 0 0 0 0,-1 0 0 0 0,2 33 0 0 0,-7-53-78 0 0,-1 0 0 0 0,1-1-1 0 0,-1 1 1 0 0,-1 0 0 0 0,1 0-1 0 0,-1-1 1 0 0,-1 1 0 0 0,1-1-1 0 0,-1 0 1 0 0,-1 0 0 0 0,1 0-1 0 0,-1 0 1 0 0,0 0 0 0 0,-1-1-1 0 0,0 0 1 0 0,0 0 0 0 0,0 0-1 0 0,-1 0 1 0 0,1-1 0 0 0,-1 0-1 0 0,-10 6 1 0 0,0 0-1 0 0,-1-2 0 0 0,0 0 0 0 0,0 0 0 0 0,-1-2 0 0 0,0 0 0 0 0,0-1 0 0 0,-27 5 0 0 0,25-8-26 0 0,0-2 1 0 0,0 1-1 0 0,-27-3 0 0 0,39 0-98 0 0,-1 0-1 0 0,0-1 0 0 0,1 1 0 0 0,-1-2 1 0 0,1 1-1 0 0,0-1 0 0 0,0 0 1 0 0,0-1-1 0 0,0 0 0 0 0,-8-6 0 0 0,12 8-136 0 0,1-1-1 0 0,0 0 1 0 0,0 0-1 0 0,0-1 1 0 0,1 1 0 0 0,-1 0-1 0 0,1-1 1 0 0,-1 0-1 0 0,1 1 1 0 0,0-1-1 0 0,1 0 1 0 0,-1 0-1 0 0,1 0 1 0 0,-1 0-1 0 0,1 0 1 0 0,0-1-1 0 0,1 1 1 0 0,-1-7-1 0 0,0-17-1975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5.346"/>
    </inkml:context>
    <inkml:brush xml:id="br0">
      <inkml:brushProperty name="width" value="0.05" units="cm"/>
      <inkml:brushProperty name="height" value="0.05" units="cm"/>
      <inkml:brushProperty name="color" value="#333333"/>
    </inkml:brush>
  </inkml:definitions>
  <inkml:trace contextRef="#ctx0" brushRef="#br0">0 152 8751 0 0,'0'0'16133'0'0,"2"1"-15909"0"0,4 0-188 0 0,0 0 0 0 0,0 0 0 0 0,0 0 0 0 0,0-1 0 0 0,0 0 0 0 0,1 0 0 0 0,-1 0 0 0 0,0-1-1 0 0,0 0 1 0 0,0 0 0 0 0,0-1 0 0 0,6-2 0 0 0,5-2-97 0 0,0-1-1 0 0,29-16 1 0 0,-38 18-34 0 0,1 0 0 0 0,-2-1 0 0 0,1 0-1 0 0,7-6 1 0 0,-13 10 75 0 0,0 0-1 0 0,-1 0 0 0 0,1 1 1 0 0,0-1-1 0 0,-1 0 1 0 0,0 0-1 0 0,1 0 1 0 0,-1-1-1 0 0,0 1 1 0 0,0 0-1 0 0,0 0 1 0 0,0-1-1 0 0,-1 1 0 0 0,1 0 1 0 0,-1-1-1 0 0,1 1 1 0 0,-1-1-1 0 0,0 1 1 0 0,0-1-1 0 0,0 1 1 0 0,0-4-1 0 0,-1 5 48 0 0,1-1 0 0 0,-1 1 0 0 0,1 0 0 0 0,-1-1 1 0 0,0 1-1 0 0,0 0 0 0 0,1-1 0 0 0,-1 1 0 0 0,0 0 0 0 0,0 0 0 0 0,0 0 0 0 0,0 0 0 0 0,-1 0 0 0 0,1 0 0 0 0,0 0 0 0 0,0 0 0 0 0,0 0 0 0 0,-1 1 1 0 0,1-1-1 0 0,-1 0 0 0 0,1 1 0 0 0,0-1 0 0 0,-1 1 0 0 0,1 0 0 0 0,-1-1 0 0 0,1 1 0 0 0,-1 0 0 0 0,1 0 0 0 0,-1 0 0 0 0,1 0 0 0 0,-4 0 0 0 0,1 1 75 0 0,-1-1 1 0 0,1 1-1 0 0,-1 0 0 0 0,1 0 0 0 0,0 0 0 0 0,-1 1 0 0 0,1-1 0 0 0,0 1 0 0 0,-6 3 0 0 0,-1 3 134 0 0,1 1 0 0 0,-1 0 1 0 0,2 0-1 0 0,-1 1 0 0 0,1 0 1 0 0,1 0-1 0 0,0 1 0 0 0,1 1 0 0 0,-9 15 1 0 0,11-17-166 0 0,0 1 1 0 0,1-1-1 0 0,0 1 0 0 0,0 1 1 0 0,1-1-1 0 0,1 0 1 0 0,0 1-1 0 0,0-1 0 0 0,1 1 1 0 0,1 0-1 0 0,0 12 1 0 0,1-18-118 0 0,0-1 0 0 0,0 1 1 0 0,0 0-1 0 0,1-1 0 0 0,-1 0 0 0 0,2 1 1 0 0,-1-1-1 0 0,0 0 0 0 0,1 0 1 0 0,0 0-1 0 0,0-1 0 0 0,0 1 1 0 0,1 0-1 0 0,0-1 0 0 0,0 0 0 0 0,0 0 1 0 0,0 0-1 0 0,0-1 0 0 0,1 0 1 0 0,0 1-1 0 0,0-1 0 0 0,0-1 0 0 0,0 1 1 0 0,0-1-1 0 0,0 0 0 0 0,0 0 1 0 0,1 0-1 0 0,-1-1 0 0 0,1 0 0 0 0,0 0 1 0 0,9 0-1 0 0,-1-1-635 0 0,1 0-1 0 0,-1-1 1 0 0,0 0 0 0 0,26-7-1 0 0,-6-2-1283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5.715"/>
    </inkml:context>
    <inkml:brush xml:id="br0">
      <inkml:brushProperty name="width" value="0.05" units="cm"/>
      <inkml:brushProperty name="height" value="0.05" units="cm"/>
      <inkml:brushProperty name="color" value="#333333"/>
    </inkml:brush>
  </inkml:definitions>
  <inkml:trace contextRef="#ctx0" brushRef="#br0">278 68 8287 0 0,'-2'-5'691'0'0,"-1"1"0"0"0,0-1-1 0 0,0 1 1 0 0,-1 0 0 0 0,1 0 0 0 0,-1 0-1 0 0,0 0 1 0 0,0 1 0 0 0,0-1-1 0 0,-1 1 1 0 0,1 0 0 0 0,-1 0 0 0 0,0 1-1 0 0,1 0 1 0 0,-1 0 0 0 0,0 0-1 0 0,-1 0 1 0 0,1 0 0 0 0,0 1 0 0 0,-8-1-1 0 0,2 1 645 0 0,0 0 0 0 0,0 0 0 0 0,-18 2 0 0 0,14 1-998 0 0,-28 6 0 0 0,39-7-300 0 0,-1 1 1 0 0,1 0-1 0 0,0 0 1 0 0,1 0 0 0 0,-1 0-1 0 0,0 0 1 0 0,1 1-1 0 0,-1 0 1 0 0,1-1 0 0 0,0 2-1 0 0,0-1 1 0 0,0 0-1 0 0,0 0 1 0 0,0 1-1 0 0,-3 6 1 0 0,3-1-38 0 0,3-6-27 0 0,1-1-1 0 0,-1 1 1 0 0,1-1 0 0 0,0 1-1 0 0,0-1 1 0 0,0 1 0 0 0,0-1-1 0 0,0 0 1 0 0,0 0 0 0 0,1 0-1 0 0,-1 1 1 0 0,1-1 0 0 0,0-1-1 0 0,-1 1 1 0 0,1 0 0 0 0,0 0-1 0 0,0-1 1 0 0,3 3 0 0 0,4 2-151 0 0,0 0 0 0 0,0 0 0 0 0,11 3 0 0 0,44 20-788 0 0,-31-16 366 0 0,-1 2 0 0 0,0 1 0 0 0,-1 2 0 0 0,29 21 0 0 0,-53-33 638 0 0,0 0 0 0 0,0 0 0 0 0,0 1 0 0 0,-1 0 0 0 0,-1 0 0 0 0,1 1 0 0 0,-1-1 0 0 0,0 1 0 0 0,-1 0 0 0 0,1 0 0 0 0,-2 1 0 0 0,6 16 0 0 0,-7-18 160 0 0,-1 0 0 0 0,0-1-1 0 0,-1 1 1 0 0,1 0 0 0 0,-1 0-1 0 0,-1 0 1 0 0,1 0 0 0 0,-1 0 0 0 0,0-1-1 0 0,-1 1 1 0 0,1 0 0 0 0,-1-1-1 0 0,-1 1 1 0 0,1-1 0 0 0,-1 0 0 0 0,0 0-1 0 0,-8 11 1 0 0,6-10-78 0 0,0-1 0 0 0,0 0 0 0 0,0 0 1 0 0,-1 0-1 0 0,0-1 0 0 0,0 0 0 0 0,-1 0 0 0 0,1-1 0 0 0,-1 1 0 0 0,0-1 0 0 0,-1-1 0 0 0,1 0 1 0 0,0 0-1 0 0,-1 0 0 0 0,-10 2 0 0 0,11-4-107 0 0,0 0 1 0 0,1 0-1 0 0,-1 0 1 0 0,0-1 0 0 0,0 0-1 0 0,0-1 1 0 0,0 1-1 0 0,0-1 1 0 0,1-1-1 0 0,-1 1 1 0 0,0-1-1 0 0,1 0 1 0 0,-1-1-1 0 0,1 0 1 0 0,0 0-1 0 0,0 0 1 0 0,0 0-1 0 0,-7-6 1 0 0,10 6-167 0 0,-1-1 0 0 0,1 0-1 0 0,0 1 1 0 0,0-1 0 0 0,0 0 0 0 0,1 0 0 0 0,0-1 0 0 0,-1 1 0 0 0,1 0 0 0 0,1-1 0 0 0,-1 0 0 0 0,1 1-1 0 0,-1-1 1 0 0,1 0 0 0 0,1 1 0 0 0,-1-6 0 0 0,0-17-1207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6.082"/>
    </inkml:context>
    <inkml:brush xml:id="br0">
      <inkml:brushProperty name="width" value="0.05" units="cm"/>
      <inkml:brushProperty name="height" value="0.05" units="cm"/>
      <inkml:brushProperty name="color" value="#333333"/>
    </inkml:brush>
  </inkml:definitions>
  <inkml:trace contextRef="#ctx0" brushRef="#br0">1 1 2759 0 0,'1'2'10107'0'0,"13"35"-1274"0"0,1 1-4063 0 0,52 149-2496 0 0,-41-100-2080 0 0,46 165 141 0 0,-20 4-1200 0 0,-50-236-1820 0 0,1 29 1 0 0,-3-35-5835 0 0</inkml:trace>
  <inkml:trace contextRef="#ctx0" brushRef="#br0" timeOffset="1">140 598 12439 0 0,'-10'-22'1104'0'0,"7"10"-880"0"0,0-3-224 0 0,1 0 0 0 0,2-2 1824 0 0,2 2 328 0 0,4 0 64 0 0,3 3 16 0 0,1-3-1512 0 0,5 1-304 0 0,5-1-56 0 0,4 2-8 0 0,-1-1-352 0 0,3 3-152 0 0,2-1 16 0 0,2 2-6216 0 0,1 0-1240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6.939"/>
    </inkml:context>
    <inkml:brush xml:id="br0">
      <inkml:brushProperty name="width" value="0.05" units="cm"/>
      <inkml:brushProperty name="height" value="0.05" units="cm"/>
      <inkml:brushProperty name="color" value="#333333"/>
    </inkml:brush>
  </inkml:definitions>
  <inkml:trace contextRef="#ctx0" brushRef="#br0">352 56 11111 0 0,'0'0'1008'0'0,"8"1"-808"0"0,-7 0 58 0 0,-1-1 0 0 0,1 0 0 0 0,-1 0 0 0 0,1 0 0 0 0,0 0 0 0 0,-1 0 0 0 0,1 0 0 0 0,-1 0 0 0 0,1 0 0 0 0,0 0 0 0 0,-1 0 0 0 0,1 0 0 0 0,-1 0 0 0 0,1 0 0 0 0,0 0 0 0 0,-1 0 0 0 0,1-1 0 0 0,-1 1 0 0 0,1 0 0 0 0,-1-1 0 0 0,1 1 0 0 0,-1 0 0 0 0,1-1 0 0 0,-1 0-108 0 0,0 1 0 0 0,0-1 0 0 0,0 1 0 0 0,0-1 0 0 0,0 1 0 0 0,-1-1 1 0 0,1 1-1 0 0,0-1 0 0 0,0 1 0 0 0,-1-1 0 0 0,1 1 0 0 0,0-1 0 0 0,-1 1 1 0 0,1-1-1 0 0,0 1 0 0 0,-1-1 0 0 0,1 1 0 0 0,-1 0 0 0 0,0-1 0 0 0,-31-22 2144 0 0,28 20-1565 0 0,0 0-499 0 0,0 1-1 0 0,-1 0 0 0 0,1 0 0 0 0,0 0 0 0 0,-1 0 1 0 0,1 1-1 0 0,-1 0 0 0 0,1 0 0 0 0,-1 0 0 0 0,0 0 0 0 0,0 1 1 0 0,-8 0-1 0 0,5 0-73 0 0,0 1 0 0 0,1 1 0 0 0,-1 0 1 0 0,1 0-1 0 0,-1 0 0 0 0,1 1 0 0 0,-9 4 0 0 0,-1 2-30 0 0,0 2 0 0 0,1 0-1 0 0,0 1 1 0 0,0 0-1 0 0,-17 19 1 0 0,25-23-100 0 0,0 0-1 0 0,1 1 1 0 0,0-1 0 0 0,0 1 0 0 0,1 1-1 0 0,0-1 1 0 0,1 1 0 0 0,0 0-1 0 0,1 0 1 0 0,0 0 0 0 0,0 1 0 0 0,1 0-1 0 0,-2 11 1 0 0,4-19-25 0 0,1 0-1 0 0,0 0 1 0 0,0 0-1 0 0,0 0 1 0 0,0-1-1 0 0,0 1 1 0 0,0 0-1 0 0,1 0 1 0 0,0 0-1 0 0,-1 0 1 0 0,1-1-1 0 0,0 1 1 0 0,0 0-1 0 0,0-1 1 0 0,1 1-1 0 0,-1-1 1 0 0,1 1-1 0 0,1 2 1 0 0,0-2-4 0 0,1 0 0 0 0,-1 0 1 0 0,0-1-1 0 0,1 1 0 0 0,-1-1 0 0 0,1 1 1 0 0,0-1-1 0 0,-1-1 0 0 0,1 1 1 0 0,0 0-1 0 0,5 0 0 0 0,1 1-34 0 0,0-1 0 0 0,1 0 0 0 0,-1-1 1 0 0,0 0-1 0 0,1-1 0 0 0,-1 0 0 0 0,0-1 0 0 0,1 0 0 0 0,13-3 0 0 0,-6-1-141 0 0,1-1 0 0 0,-1 0-1 0 0,0-1 1 0 0,0-1 0 0 0,24-15 0 0 0,-35 18 117 0 0,0 0 1 0 0,0-1-1 0 0,0 1 1 0 0,-1-1-1 0 0,0 0 1 0 0,0-1 0 0 0,-1 1-1 0 0,1-1 1 0 0,-1-1-1 0 0,-1 1 1 0 0,0-1-1 0 0,0 1 1 0 0,0-1 0 0 0,3-13-1 0 0,11-69-5 0 0,-14 66 72 0 0,-3 22 741 0 0,0 3-722 0 0,1 0 0 0 0,0 0 0 0 0,-1 1 1 0 0,1-1-1 0 0,-1 0 0 0 0,0 1 0 0 0,1-1 1 0 0,-1 1-1 0 0,0-1 0 0 0,2 3 0 0 0,-2-2 12 0 0,9 13 46 0 0,-1 0-1 0 0,0 0 0 0 0,-2 1 0 0 0,10 26 0 0 0,-11-24-1 0 0,2-1 0 0 0,0 0 0 0 0,17 28 0 0 0,-18-36-130 0 0,9 13-354 0 0,-15-21 376 0 0,0 0 1 0 0,1 0 0 0 0,-1-1 0 0 0,0 1-1 0 0,0 0 1 0 0,1 0 0 0 0,-1-1-1 0 0,0 1 1 0 0,1-1 0 0 0,-1 1-1 0 0,1-1 1 0 0,-1 1 0 0 0,1-1-1 0 0,-1 0 1 0 0,3 0 0 0 0,-3 0-145 0 0,1 0 1 0 0,-1 0 0 0 0,0 0 0 0 0,0 0-1 0 0,0 0 1 0 0,0-1 0 0 0,0 1 0 0 0,1-1-1 0 0,-1 1 1 0 0,0-1 0 0 0,0 1 0 0 0,0-1-1 0 0,0 1 1 0 0,0-1 0 0 0,0 0 0 0 0,0 0-1 0 0,-1 1 1 0 0,1-1 0 0 0,0 0 0 0 0,0 0-1 0 0,-1 0 1 0 0,1 0 0 0 0,1-2-1 0 0,0 0-1173 0 0,7-9-7112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7.309"/>
    </inkml:context>
    <inkml:brush xml:id="br0">
      <inkml:brushProperty name="width" value="0.05" units="cm"/>
      <inkml:brushProperty name="height" value="0.05" units="cm"/>
      <inkml:brushProperty name="color" value="#333333"/>
    </inkml:brush>
  </inkml:definitions>
  <inkml:trace contextRef="#ctx0" brushRef="#br0">39 64 5063 0 0,'-7'-10'455'0'0,"-13"-22"882"0"0,8 10 16671 0 0,21 31-16836 0 0,-4 0-1005 0 0,0 0 1 0 0,0 1-1 0 0,-1-1 0 0 0,0 1 0 0 0,0-1 1 0 0,-1 1-1 0 0,3 20 0 0 0,-2-14-29 0 0,22 115 454 0 0,10 161 0 0 0,-31-240-584 0 0,-4-43-78 0 0,18 181-366 0 0,-10-63-5197 0 0,-11-103 1100 0 0,1-16-2259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08.035"/>
    </inkml:context>
    <inkml:brush xml:id="br0">
      <inkml:brushProperty name="width" value="0.05" units="cm"/>
      <inkml:brushProperty name="height" value="0.05" units="cm"/>
      <inkml:brushProperty name="color" value="#333333"/>
    </inkml:brush>
  </inkml:definitions>
  <inkml:trace contextRef="#ctx0" brushRef="#br0">40 273 3679 0 0,'-21'-29'-241'0'0,"18"24"1140"0"0,0 0 0 0 0,1-1-1 0 0,0 1 1 0 0,0-1 0 0 0,0 1 0 0 0,-2-10 0 0 0,4 11-311 0 0,-1 1 0 0 0,1 0-1 0 0,0 0 1 0 0,0-1 0 0 0,0 1-1 0 0,1 0 1 0 0,-1 0 0 0 0,1-1-1 0 0,0 1 1 0 0,0 0 0 0 0,0 0-1 0 0,2-5 1 0 0,-1 4-319 0 0,0 1 0 0 0,0 0 1 0 0,1 0-1 0 0,-1 0 0 0 0,1 0 0 0 0,-1 0 0 0 0,6-4 0 0 0,5-2 73 0 0,0 0-1 0 0,1 1 1 0 0,-1 0-1 0 0,2 1 0 0 0,-1 1 1 0 0,25-7-1 0 0,-10 5-218 0 0,1 1-1 0 0,45-5 0 0 0,-48 10-19 0 0,-1 0 0 0 0,1 2-1 0 0,-1 0 1 0 0,42 8-1 0 0,-59-7 54 0 0,0 1 1 0 0,1 0-1 0 0,-1 1 0 0 0,0 0 0 0 0,-1 1 0 0 0,1 0 0 0 0,0 0 0 0 0,-1 0 0 0 0,0 1 0 0 0,0 1 0 0 0,-1-1 1 0 0,1 1-1 0 0,-1 1 0 0 0,0-1 0 0 0,-1 1 0 0 0,8 10 0 0 0,-12-14-33 0 0,1 1 1 0 0,-1 0-1 0 0,0 0 0 0 0,0 0 0 0 0,-1 0 1 0 0,1 0-1 0 0,-1 1 0 0 0,0-1 0 0 0,0 0 1 0 0,0 0-1 0 0,-1 1 0 0 0,0-1 0 0 0,0 9 1 0 0,-1-1 269 0 0,-1-1 1 0 0,-1 1-1 0 0,-7 18 1 0 0,5-14-37 0 0,-5 21 1 0 0,10-34-333 0 0,-1 0 0 0 0,1 0 0 0 0,0 0 0 0 0,-1 0 0 0 0,1 0-1 0 0,1 0 1 0 0,-1 0 0 0 0,0 0 0 0 0,1 0 0 0 0,-1 0 0 0 0,1 0 0 0 0,0 0 0 0 0,0-1 0 0 0,2 4 0 0 0,-2-4-22 0 0,0 0 0 0 0,1 0 0 0 0,-1-1 0 0 0,1 1 0 0 0,0 0 0 0 0,-1-1 0 0 0,1 1 0 0 0,0-1 0 0 0,0 0 0 0 0,0 0 0 0 0,0 0-1 0 0,0 0 1 0 0,0 0 0 0 0,0 0 0 0 0,1 0 0 0 0,-1-1 0 0 0,0 1 0 0 0,0-1 0 0 0,3 1 0 0 0,9 0-45 0 0,1 0 0 0 0,-1-1-1 0 0,0-1 1 0 0,1 0 0 0 0,-1 0 0 0 0,0-2-1 0 0,21-5 1 0 0,-8-1-235 0 0,0-1 0 0 0,46-23 0 0 0,-69 31 227 0 0,0-1 0 0 0,1 1 0 0 0,-1-1 0 0 0,0 0 0 0 0,0 0 0 0 0,-1 0 0 0 0,1-1 0 0 0,-1 1 0 0 0,0-1 0 0 0,0 0 0 0 0,0 0 1 0 0,4-7-1 0 0,-6 8 39 0 0,0 0 0 0 0,0 0 0 0 0,0 0 0 0 0,0 0 0 0 0,-1 0 0 0 0,1 0 0 0 0,-1 0 0 0 0,0 0 0 0 0,0 0 0 0 0,0 0 0 0 0,0 0 0 0 0,0 0 0 0 0,-1 0 0 0 0,1 0 0 0 0,-1 0 0 0 0,0 0 0 0 0,0 0 0 0 0,0 0 0 0 0,-1 1 0 0 0,1-1 0 0 0,-3-4 0 0 0,1 3 43 0 0,-1-1 0 0 0,0 1 1 0 0,0-1-1 0 0,0 1 0 0 0,-1 0 0 0 0,1 1 0 0 0,-1-1 1 0 0,0 1-1 0 0,0 0 0 0 0,0 0 0 0 0,0 1 0 0 0,-1-1 1 0 0,1 1-1 0 0,-6-2 0 0 0,-11-2 190 0 0,0 1-1 0 0,-27-3 1 0 0,47 8-209 0 0,-121-23 883 0 0,122 22-854 0 0,8-7-497 0 0,-1 4 365 0 0,0 0 0 0 0,0 0 0 0 0,1 0 1 0 0,-1 1-1 0 0,1 0 0 0 0,0 0 0 0 0,0 0 0 0 0,0 1 0 0 0,0 0 0 0 0,9-1 0 0 0,7 0-70 0 0,-1 1 0 0 0,24 0 0 0 0,-22 3 247 0 0,-1 1 0 0 0,0 0 1 0 0,0 2-1 0 0,0 0 0 0 0,0 2 0 0 0,0 1 1 0 0,-1 0-1 0 0,-1 2 0 0 0,1 0 1 0 0,-1 2-1 0 0,-1 0 0 0 0,0 1 0 0 0,0 1 1 0 0,22 20-1 0 0,-39-30-65 0 0,0-1 1 0 0,-1 1-1 0 0,1 0 0 0 0,-1 0 0 0 0,1 0 1 0 0,-1 0-1 0 0,0 0 0 0 0,0 1 0 0 0,0-1 1 0 0,-1 1-1 0 0,1-1 0 0 0,1 7 0 0 0,-3-8 60 0 0,-1 5 240 0 0,4-21-368 0 0,0 0-1 0 0,1 1 0 0 0,0 0 0 0 0,1 0 0 0 0,1 0 0 0 0,0 1 1 0 0,1-1-1 0 0,0 2 0 0 0,1-1 0 0 0,0 1 0 0 0,1 0 0 0 0,0 0 1 0 0,1 1-1 0 0,0 1 0 0 0,19-15 0 0 0,-28 23 54 0 0,1 0 0 0 0,0 0 0 0 0,0 0 0 0 0,0 0 1 0 0,0 0-1 0 0,1 1 0 0 0,-1-1 0 0 0,0 0 0 0 0,0 1 0 0 0,0 0 0 0 0,0-1 0 0 0,1 1 0 0 0,-1 0 0 0 0,0 0 0 0 0,0 1 0 0 0,1-1 1 0 0,-1 0-1 0 0,0 1 0 0 0,0-1 0 0 0,0 1 0 0 0,0 0 0 0 0,0-1 0 0 0,0 1 0 0 0,0 0 0 0 0,0 0 0 0 0,0 1 0 0 0,3 1 1 0 0,3 4 52 0 0,0 0 1 0 0,0 1 0 0 0,0 0-1 0 0,10 14 1 0 0,5 5 2 0 0,-17-20-44 0 0,0-1-1 0 0,1 0 0 0 0,0-1 1 0 0,0 1-1 0 0,15 7 0 0 0,-20-12-17 0 0,2 0 0 0 0,-1 0 0 0 0,0 0 0 0 0,0 0 0 0 0,0 0 0 0 0,0-1 1 0 0,1 1-1 0 0,-1-1 0 0 0,0 0 0 0 0,0 0 0 0 0,1 0 0 0 0,-1 0 0 0 0,0-1 0 0 0,0 1 0 0 0,1-1 0 0 0,-1 0 0 0 0,0 0 0 0 0,0 0 0 0 0,4-2 0 0 0,4-3-6 0 0,-1-1 0 0 0,1-1 0 0 0,-1 0 0 0 0,0 0-1 0 0,-1-1 1 0 0,0 0 0 0 0,9-11 0 0 0,-9 9-1 0 0,2 0 0 0 0,-1 0-1 0 0,2 1 1 0 0,20-14 0 0 0,-28 21 5 0 0,0 1 1 0 0,0 0-1 0 0,0 0 0 0 0,0 0 0 0 0,8-2 1 0 0,-10 4 4 0 0,0-1 0 0 0,1 1 1 0 0,-1 0-1 0 0,0 0 0 0 0,0 0 0 0 0,0 1 1 0 0,0-1-1 0 0,0 0 0 0 0,0 1 1 0 0,0 0-1 0 0,1-1 0 0 0,-1 1 0 0 0,-1 0 1 0 0,4 2-1 0 0,55 30 149 0 0,34 18 52 0 0,-79-44-302 0 0,0-2 0 0 0,0 0 0 0 0,0 0 0 0 0,31 4 0 0 0,-10-6-2113 0 0,0-2-7705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19.640"/>
    </inkml:context>
    <inkml:brush xml:id="br0">
      <inkml:brushProperty name="width" value="0.05" units="cm"/>
      <inkml:brushProperty name="height" value="0.05" units="cm"/>
      <inkml:brushProperty name="color" value="#333333"/>
    </inkml:brush>
  </inkml:definitions>
  <inkml:trace contextRef="#ctx0" brushRef="#br0">5 5 7831 0 0,'-4'-5'15687'0'0,"6"13"-15341"0"0,1 1 1 0 0,1-1-1 0 0,0-1 0 0 0,0 1 1 0 0,0 0-1 0 0,8 9 0 0 0,8 15 158 0 0,-3 4-11 0 0,-2 0-1 0 0,19 69 1 0 0,-24-72-311 0 0,138 603 103 0 0,-113-411-258 0 0,9 51 10 0 0,4 37 76 0 0,3 13 177 0 0,-15-169-183 0 0,-16-78 463 0 0,-4-12-786 0 0,-15-65 321 0 0,-1-1 14 0 0,3 23-214 0 0,-3-22 5 0 0,-2 6-128 0 0,-28 110-7911 0 0,25-103 6541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20.808"/>
    </inkml:context>
    <inkml:brush xml:id="br0">
      <inkml:brushProperty name="width" value="0.05" units="cm"/>
      <inkml:brushProperty name="height" value="0.05" units="cm"/>
      <inkml:brushProperty name="color" value="#333333"/>
    </inkml:brush>
  </inkml:definitions>
  <inkml:trace contextRef="#ctx0" brushRef="#br0">0 86 5527 0 0,'5'-7'11482'0'0,"-4"7"-11363"0"0,-1 0 0 0 0,0 0 0 0 0,0 0 0 0 0,1 0 0 0 0,-1-1 0 0 0,0 1 0 0 0,1 0 0 0 0,-1 0 1 0 0,0 0-1 0 0,0 0 0 0 0,1 0 0 0 0,-1 0 0 0 0,0 0 0 0 0,0 0 0 0 0,1 0 0 0 0,-1 0 0 0 0,0 0 1 0 0,1 1-1 0 0,-1-1 0 0 0,0 0 0 0 0,0 0 0 0 0,1 0 0 0 0,-1 0 0 0 0,0 0 0 0 0,0 0 0 0 0,0 1 1 0 0,1-1-1 0 0,-1 0 0 0 0,0 0 0 0 0,10 6 914 0 0,-9-6-954 0 0,2 3 105 0 0,0 0 1 0 0,-1 0 0 0 0,1 1-1 0 0,0-1 1 0 0,-1 1 0 0 0,0 0-1 0 0,0-1 1 0 0,0 1 0 0 0,0 0-1 0 0,1 8 1 0 0,2 5 191 0 0,3 21 0 0 0,-8-33-321 0 0,14 104 827 0 0,1 144-1 0 0,-15-204-735 0 0,-3-1 0 0 0,-1 1 0 0 0,-2-1 1 0 0,-23 83-1 0 0,29-129 35 0 0,-1-4-157 0 0,0 1-1 0 0,0 0 1 0 0,0-1 0 0 0,0 1-1 0 0,0-1 1 0 0,0 1 0 0 0,0-1-1 0 0,0 1 1 0 0,0-3 0 0 0,1 3-5 0 0,-5-14 25 0 0,1 0 1 0 0,1 0-1 0 0,0-1 0 0 0,1 1 1 0 0,1-1-1 0 0,1-20 0 0 0,0 24-15 0 0,2-94-259 0 0,5 0-1 0 0,20-105 1 0 0,-22 179 226 0 0,1 1 0 0 0,1 0 0 0 0,2 0 0 0 0,1 1 0 0 0,1 0 0 0 0,2 1 0 0 0,17-29 0 0 0,-28 54 114 0 0,1 0 0 0 0,-1 1-1 0 0,1-1 1 0 0,0 1 0 0 0,1-1-1 0 0,3-2 1 0 0,-6 5 49 0 0,1 2-41 0 0,8 4-82 0 0,-1 0 0 0 0,0 1 0 0 0,0 0 0 0 0,-1 0 0 0 0,0 1 0 0 0,0 0 0 0 0,0 1 0 0 0,-1 0 0 0 0,0 0 0 0 0,-1 0-1 0 0,8 13 1 0 0,7 14 48 0 0,24 59-1 0 0,-42-88-69 0 0,84 206 145 0 0,-59-140-316 0 0,3-1-1 0 0,45 73 1 0 0,-40-90-1336 0 0,-1 0-5474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21.166"/>
    </inkml:context>
    <inkml:brush xml:id="br0">
      <inkml:brushProperty name="width" value="0.05" units="cm"/>
      <inkml:brushProperty name="height" value="0.05" units="cm"/>
      <inkml:brushProperty name="color" value="#333333"/>
    </inkml:brush>
  </inkml:definitions>
  <inkml:trace contextRef="#ctx0" brushRef="#br0">0 293 7831 0 0,'2'-1'3134'0'0,"47"-15"5046"0"0,29-2-5829 0 0,-10 4-1355 0 0,211-66 1304 0 0,-145 24-4067 0 0,-102 39-678 0 0,-2 0-1 0 0,31-24 1 0 0,-20 8-4333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21.506"/>
    </inkml:context>
    <inkml:brush xml:id="br0">
      <inkml:brushProperty name="width" value="0.05" units="cm"/>
      <inkml:brushProperty name="height" value="0.05" units="cm"/>
      <inkml:brushProperty name="color" value="#333333"/>
    </inkml:brush>
  </inkml:definitions>
  <inkml:trace contextRef="#ctx0" brushRef="#br0">1 1 17735 0 0,'0'0'812'0'0,"2"0"-14"0"0,0 0-676 0 0,1 0 0 0 0,-1 0 1 0 0,0 0-1 0 0,1 1 1 0 0,-1-1-1 0 0,0 0 1 0 0,1 1-1 0 0,-1 0 1 0 0,0-1-1 0 0,1 1 1 0 0,-1 0-1 0 0,0 0 1 0 0,0 1-1 0 0,0-1 0 0 0,0 0 1 0 0,0 1-1 0 0,0-1 1 0 0,0 1-1 0 0,-1 0 1 0 0,1-1-1 0 0,0 1 1 0 0,-1 0-1 0 0,0 0 1 0 0,1 0-1 0 0,1 3 0 0 0,10 23 1111 0 0,-1 2-1 0 0,-1-1 0 0 0,11 48 1 0 0,-13-46-844 0 0,33 153 1163 0 0,-27-110-1652 0 0,47 140 0 0 0,-44-171-39 0 0,14 41-3075 0 0,-26-64 2063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5.674"/>
    </inkml:context>
    <inkml:brush xml:id="br0">
      <inkml:brushProperty name="width" value="0.05" units="cm"/>
      <inkml:brushProperty name="height" value="0.05" units="cm"/>
      <inkml:brushProperty name="color" value="#333333"/>
    </inkml:brush>
  </inkml:definitions>
  <inkml:trace contextRef="#ctx0" brushRef="#br0">1 8 10135 0 0,'4'-7'15392'0'0,"-2"8"-15283"0"0,0 0-1 0 0,0 0 1 0 0,0 0-1 0 0,-1 0 1 0 0,1 1-1 0 0,-1-1 0 0 0,1 1 1 0 0,-1-1-1 0 0,1 1 1 0 0,-1 0-1 0 0,0-1 1 0 0,0 1-1 0 0,0 0 1 0 0,0 0-1 0 0,0 0 1 0 0,0 0-1 0 0,0 0 1 0 0,0 3-1 0 0,2 7 183 0 0,-1-1-1 0 0,1 16 1 0 0,-1-10 39 0 0,4 91 712 0 0,-2-21-579 0 0,-2-64-385 0 0,-1-7-42 0 0,1 0-1 0 0,0-1 1 0 0,9 29-1 0 0,-9-37-103 0 0,-2-5-57 0 0,11-9-4675 0 0,0-3 3245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6.680"/>
    </inkml:context>
    <inkml:brush xml:id="br0">
      <inkml:brushProperty name="width" value="0.05" units="cm"/>
      <inkml:brushProperty name="height" value="0.05" units="cm"/>
      <inkml:brushProperty name="color" value="#333333"/>
    </inkml:brush>
  </inkml:definitions>
  <inkml:trace contextRef="#ctx0" brushRef="#br0">1 188 8063 0 0,'0'0'7423'0'0,"5"-23"-1086"0"0,-3 20-6049 0 0,-1-1 0 0 0,1 1 0 0 0,0-1-1 0 0,0 1 1 0 0,0 0 0 0 0,0 0 0 0 0,1 0-1 0 0,-1 0 1 0 0,1 0 0 0 0,5-4 0 0 0,3-2 229 0 0,20-13 0 0 0,-6 7-278 0 0,1 1 0 0 0,1 1 0 0 0,-1 1 0 0 0,2 1 0 0 0,0 1 0 0 0,41-8 0 0 0,-67 17-211 0 0,0 1-1 0 0,0 0 0 0 0,0 0 0 0 0,0 0 0 0 0,0 0 1 0 0,0 0-1 0 0,0 0 0 0 0,0 0 0 0 0,0 0 0 0 0,0 1 1 0 0,0-1-1 0 0,0 1 0 0 0,0 0 0 0 0,-1-1 0 0 0,1 1 1 0 0,0 0-1 0 0,0 0 0 0 0,-1 0 0 0 0,1 0 0 0 0,0 0 1 0 0,-1 1-1 0 0,3 2 0 0 0,-3-3-12 0 0,0 1 0 0 0,1 0 0 0 0,-2 0 0 0 0,1 0 1 0 0,0 0-1 0 0,0 0 0 0 0,0 0 0 0 0,-1 0 0 0 0,1 0 0 0 0,-1 0 0 0 0,0 1 0 0 0,0-1 0 0 0,0 0 0 0 0,0 0 1 0 0,0 0-1 0 0,0 0 0 0 0,0 0 0 0 0,-1 1 0 0 0,1-1 0 0 0,-2 3 0 0 0,-2 6 59 0 0,-1 0 1 0 0,0-1-1 0 0,-1 0 1 0 0,-10 15-1 0 0,-8 12 62 0 0,-32 56 4 0 0,51-83-140 0 0,5 0 0 0 0,0-8-15 0 0,1-1 1 0 0,0 1-1 0 0,0 0 0 0 0,0 0 1 0 0,0-1-1 0 0,0 1 1 0 0,0-1-1 0 0,0 1 0 0 0,1-1 1 0 0,-1 0-1 0 0,0 1 0 0 0,1-1 1 0 0,-1 0-1 0 0,1 0 0 0 0,0 0 1 0 0,-1 0-1 0 0,1 0 1 0 0,0 0-1 0 0,0 0 0 0 0,1 0 1 0 0,7 2-93 0 0,0 0 0 0 0,18 1 0 0 0,-2 1 18 0 0,1 2 22 0 0,-17-4 56 0 0,1-1 1 0 0,-1 1 0 0 0,0 1 0 0 0,0 0-1 0 0,0 0 1 0 0,18 12 0 0 0,-21-11 8 0 0,0 1 1 0 0,-1-1-1 0 0,1 1 0 0 0,-1 1 0 0 0,0-1 1 0 0,-1 1-1 0 0,1 0 0 0 0,6 12 0 0 0,-11-16 28 0 0,1 0 0 0 0,-1 0-1 0 0,0 0 1 0 0,0 0-1 0 0,0 0 1 0 0,0 0-1 0 0,-1 1 1 0 0,1-1-1 0 0,-1 0 1 0 0,0 0-1 0 0,0 1 1 0 0,0-1-1 0 0,0 0 1 0 0,0 0-1 0 0,-1 0 1 0 0,1 1-1 0 0,-1-1 1 0 0,0 0-1 0 0,0 0 1 0 0,0 0-1 0 0,-1 0 1 0 0,1 0-1 0 0,-1 0 1 0 0,1-1 0 0 0,-5 6-1 0 0,1-3 13 0 0,0 0 0 0 0,0 0 1 0 0,0-1-1 0 0,0 0 0 0 0,-1 0 0 0 0,0 0 0 0 0,0 0 0 0 0,0-1 1 0 0,0 0-1 0 0,-1-1 0 0 0,1 1 0 0 0,-1-1 0 0 0,1 0 0 0 0,-1-1 1 0 0,0 0-1 0 0,-10 1 0 0 0,-11-1 199 0 0,1-1 0 0 0,-50-6 0 0 0,60 4-221 0 0,5 1-462 0 0,0-1 0 0 0,1 0 0 0 0,-1-1 0 0 0,0 0 0 0 0,1-1 0 0 0,-1 0 1 0 0,1-1-1 0 0,0 0 0 0 0,1-1 0 0 0,-20-13 0 0 0,21 11-1081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7.755"/>
    </inkml:context>
    <inkml:brush xml:id="br0">
      <inkml:brushProperty name="width" value="0.05" units="cm"/>
      <inkml:brushProperty name="height" value="0.05" units="cm"/>
      <inkml:brushProperty name="color" value="#333333"/>
    </inkml:brush>
  </inkml:definitions>
  <inkml:trace contextRef="#ctx0" brushRef="#br0">5 157 13447 0 0,'0'0'1216'0'0,"-3"-11"-1028"0"0,2 7 3314 0 0,2-1-2992 0 0,1 0 1 0 0,1 0-1 0 0,-1 0 1 0 0,1 1-1 0 0,-1-1 1 0 0,1 1-1 0 0,1-1 1 0 0,-1 1-1 0 0,1 0 1 0 0,-1 0 0 0 0,1 1-1 0 0,6-5 1 0 0,8-5-97 0 0,30-18 1 0 0,-41 26-119 0 0,1 1-217 0 0,0-1 0 0 0,1 1 0 0 0,-1 0 0 0 0,1 1 0 0 0,0 0 1 0 0,0 1-1 0 0,0 0 0 0 0,0 0 0 0 0,0 1 0 0 0,0 0 0 0 0,0 0 0 0 0,17 2 0 0 0,-25-1-51 0 0,1 0-1 0 0,-1 0 1 0 0,1 1 0 0 0,-1-1-1 0 0,1 0 1 0 0,-1 1-1 0 0,1-1 1 0 0,-1 1 0 0 0,0-1-1 0 0,1 1 1 0 0,-1 0 0 0 0,0 0-1 0 0,0 0 1 0 0,1-1-1 0 0,-1 1 1 0 0,0 0 0 0 0,0 1-1 0 0,0-1 1 0 0,0 0-1 0 0,0 0 1 0 0,0 0 0 0 0,0 2-1 0 0,0-1 9 0 0,0 0-1 0 0,-1 1 0 0 0,1-1 1 0 0,-1 0-1 0 0,1 1 0 0 0,-1-1 0 0 0,0 1 1 0 0,0-1-1 0 0,0 0 0 0 0,0 1 1 0 0,-1-1-1 0 0,0 4 0 0 0,-2 5 57 0 0,0 0-1 0 0,-2 0 1 0 0,1 0-1 0 0,-8 13 1 0 0,-91 141 540 0 0,53-79-554 0 0,30-51-76 0 0,5-4-2 0 0,13-21 0 0 0,3-2 0 0 0,3 0 0 0 0,-2-6 12 0 0,0-1 0 0 0,0 1 0 0 0,0-1 0 0 0,0 0 0 0 0,0 0 0 0 0,0 0 0 0 0,0 0 0 0 0,0 0 0 0 0,0 0 0 0 0,1-1 0 0 0,-1 1 0 0 0,0-1 0 0 0,1 1 0 0 0,-1-1 0 0 0,4 0-1 0 0,39-2 18 0 0,-36 1-114 0 0,223-15-205 0 0,-223 16 102 0 0,-1-2-1 0 0,1 1 0 0 0,15-5 0 0 0,7-6-3924 0 0,-22 8 2288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8.206"/>
    </inkml:context>
    <inkml:brush xml:id="br0">
      <inkml:brushProperty name="width" value="0.05" units="cm"/>
      <inkml:brushProperty name="height" value="0.05" units="cm"/>
      <inkml:brushProperty name="color" value="#333333"/>
    </inkml:brush>
  </inkml:definitions>
  <inkml:trace contextRef="#ctx0" brushRef="#br0">0 144 1839 0 0,'1'-1'13774'0'0,"17"-10"-10477"0"0,81-45 2243 0 0,-95 54-5455 0 0,129-58 1690 0 0,-99 47-1567 0 0,-32 13 422 0 0,1 10-187 0 0,-1 5-102 0 0,0 0 0 0 0,-1 0 0 0 0,-3 27 0 0 0,1 7 255 0 0,21 188 1292 0 0,-15-201-1822 0 0,-2 0 0 0 0,-2 0 0 0 0,-2 38 0 0 0,-10 2-3999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8.569"/>
    </inkml:context>
    <inkml:brush xml:id="br0">
      <inkml:brushProperty name="width" value="0.05" units="cm"/>
      <inkml:brushProperty name="height" value="0.05" units="cm"/>
      <inkml:brushProperty name="color" value="#333333"/>
    </inkml:brush>
  </inkml:definitions>
  <inkml:trace contextRef="#ctx0" brushRef="#br0">1 137 11519 0 0,'0'0'887'0'0,"1"-1"-279"0"0,38-17 6352 0 0,1 0-3824 0 0,11-6-1228 0 0,86-28-1287 0 0,-99 39-1610 0 0,-10 2 162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49.780"/>
    </inkml:context>
    <inkml:brush xml:id="br0">
      <inkml:brushProperty name="width" value="0.05" units="cm"/>
      <inkml:brushProperty name="height" value="0.05" units="cm"/>
      <inkml:brushProperty name="color" value="#333333"/>
    </inkml:brush>
  </inkml:definitions>
  <inkml:trace contextRef="#ctx0" brushRef="#br0">1 405 5983 0 0,'0'0'10858'0'0,"7"-5"-8980"0"0,6-3-1364 0 0,0 0 0 0 0,1 1 0 0 0,0 1-1 0 0,0 0 1 0 0,0 1 0 0 0,22-5 0 0 0,-17 5-291 0 0,63-16 473 0 0,89-10-1 0 0,-83 17-402 0 0,-25 3-126 0 0,328-48 437 0 0,-270 46-567 0 0,336-26 63 0 0,-169 23 11 0 0,48-1 51 0 0,3 6-99 0 0,446-13 117 0 0,-164-3-255 0 0,-404-4-132 0 0,-118 14 552 0 0,-86 15-281 0 0,16-3 951 0 0,46-1 0 0 0,-69 6-954 0 0,1 1 0 0 0,-1 0 0 0 0,0 0 0 0 0,1 1 0 0 0,-1-1 0 0 0,0 2 0 0 0,0-1 0 0 0,0 1-1 0 0,0-1 1 0 0,0 2 0 0 0,-1-1 0 0 0,0 1 0 0 0,1 0 0 0 0,7 8 0 0 0,-3-4-21 0 0,-2 2 1 0 0,1-1-1 0 0,-1 1 1 0 0,-1 1 0 0 0,0-1-1 0 0,10 20 1 0 0,-9-12 47 0 0,-1 1 0 0 0,-1-1 0 0 0,5 29 0 0 0,7 61 134 0 0,-16-93-199 0 0,23 278 173 0 0,-5-41-192 0 0,32 234 10 0 0,-16-138-171 0 0,-3-87-597 0 0,-15-125-1937 0 0,-2 1-6054 0 0,-11-90 1206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51.171"/>
    </inkml:context>
    <inkml:brush xml:id="br0">
      <inkml:brushProperty name="width" value="0.05" units="cm"/>
      <inkml:brushProperty name="height" value="0.05" units="cm"/>
      <inkml:brushProperty name="color" value="#333333"/>
    </inkml:brush>
  </inkml:definitions>
  <inkml:trace contextRef="#ctx0" brushRef="#br0">25 506 5063 0 0,'1'1'4686'0'0,"1"34"1605"0"0,-7 20-2796 0 0,1 6-1900 0 0,-5 66-68 0 0,1-14-545 0 0,7-77-672 0 0,2 123 829 0 0,0-139-1058 0 0,2-1-1 0 0,1 1 1 0 0,0-1 0 0 0,1 1 0 0 0,15 34-1 0 0,-17-46-70 0 0,0-1 0 0 0,1 0 0 0 0,0-1 0 0 0,0 1 0 0 0,1-1 0 0 0,0 1 0 0 0,0-1 0 0 0,0-1 0 0 0,1 1 0 0 0,0-1 0 0 0,0 0 0 0 0,0 0 0 0 0,1-1 0 0 0,-1 0 0 0 0,1 0 0 0 0,0 0 0 0 0,0-1 0 0 0,1 0-1 0 0,-1-1 1 0 0,0 1 0 0 0,1-1 0 0 0,0-1 0 0 0,0 1 0 0 0,-1-1 0 0 0,9-1 0 0 0,28 0-140 0 0,-1-2-1 0 0,44-9 0 0 0,52-2-221 0 0,18 16 40 0 0,-6 0 96 0 0,337-25 392 0 0,-1-18 40 0 0,-435 35-211 0 0,488-32 787 0 0,-143 41-504 0 0,-216 2-269 0 0,274-33-19 0 0,-438 25 0 0 0,193-25 199 0 0,-40 4 619 0 0,58 1 1284 0 0,-210 21-1861 0 0,-16 1-177 0 0,8-1 133 0 0,2-2-76 0 0,-1-2-1 0 0,0 1 1 0 0,0-1-1 0 0,0-1 0 0 0,-1 0 1 0 0,12-8-1 0 0,-5 0 22 0 0,-1 0 0 0 0,0-1 0 0 0,22-28 0 0 0,-34 39-128 0 0,0-1-1 0 0,-1 0 1 0 0,0 0-1 0 0,0 0 1 0 0,0-1-1 0 0,0 1 1 0 0,-1-1-1 0 0,0 0 1 0 0,0 1-1 0 0,-1-1 1 0 0,0 0-1 0 0,0 0 1 0 0,0 0-1 0 0,0 0 1 0 0,-1-8-1 0 0,-5-91 551 0 0,2 58-435 0 0,2-52-1 0 0,4 4-103 0 0,-5-1 0 0 0,-22-151 0 0 0,21 223-131 0 0,-2-3-710 0 0,0-40-1 0 0,5 60 649 0 0,0-1 0 0 0,1 1-1 0 0,0-1 1 0 0,0 1 0 0 0,1-1 0 0 0,-1 1 0 0 0,2 0-1 0 0,-1 0 1 0 0,1 0 0 0 0,3-7 0 0 0,9-7-1195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52.456"/>
    </inkml:context>
    <inkml:brush xml:id="br0">
      <inkml:brushProperty name="width" value="0.05" units="cm"/>
      <inkml:brushProperty name="height" value="0.05" units="cm"/>
      <inkml:brushProperty name="color" value="#333333"/>
    </inkml:brush>
  </inkml:definitions>
  <inkml:trace contextRef="#ctx0" brushRef="#br0">1 145 16327 0 0,'0'0'1476'0'0,"0"2"-1213"0"0,1 20 2205 0 0,8 41 1 0 0,-2-25-1058 0 0,33 199 2801 0 0,-5-14-2808 0 0,-16-135-979 0 0,-19-86-274 0 0,-4-14-33 0 0,-16-45-107 0 0,7 21-11 0 0,-12-50 0 0 0,13 25-144 0 0,3-1 0 0 0,-2-109 0 0 0,17 55-16 0 0,-4 101 151 0 0,0 0 0 0 0,1 0-1 0 0,1 0 1 0 0,0 1-1 0 0,12-24 1 0 0,-15 35 9 0 0,0 1 0 0 0,1-1 0 0 0,-1 1 0 0 0,1 0 0 0 0,0-1 0 0 0,3-2 0 0 0,-4 4 0 0 0,-1 1 0 0 0,1-1 0 0 0,0 1 0 0 0,-1-1 0 0 0,1 1 0 0 0,-1-1 0 0 0,1 1 0 0 0,-1-1 0 0 0,1 1 0 0 0,0 0 0 0 0,-1-1 0 0 0,1 1 0 0 0,0 0 0 0 0,0 0 0 0 0,-1 0 0 0 0,1-1 0 0 0,0 1 0 0 0,-1 0 0 0 0,1 0 0 0 0,0 0 0 0 0,0 0 0 0 0,-1 0 0 0 0,1 0 0 0 0,0 0 0 0 0,0 1 0 0 0,-1-1 0 0 0,1 0 0 0 0,0 0 0 0 0,-1 0 0 0 0,1 1 0 0 0,0-1 0 0 0,-1 0 0 0 0,1 1 0 0 0,0-1 0 0 0,-1 1 0 0 0,1-1 0 0 0,0 1 0 0 0,1 1 0 0 0,4 3 19 0 0,0 0 0 0 0,-1 1-1 0 0,1-1 1 0 0,-1 1 0 0 0,0 1 0 0 0,-1-1 0 0 0,1 1-1 0 0,6 14 1 0 0,11 16 124 0 0,-2-9-71 0 0,-8-10-10 0 0,20 23 1 0 0,-28-36-54 0 0,0-1-1 0 0,0 0 1 0 0,1 0 0 0 0,0 0 0 0 0,0 0 0 0 0,0-1 0 0 0,0 0 0 0 0,0 0 0 0 0,11 3-1 0 0,-12-4-14 0 0,1-1 0 0 0,0-1-1 0 0,0 1 1 0 0,0-1-1 0 0,0 1 1 0 0,0-2 0 0 0,0 1-1 0 0,0 0 1 0 0,0-1 0 0 0,0 0-1 0 0,-1 0 1 0 0,1 0-1 0 0,0-1 1 0 0,0 0 0 0 0,-1 0-1 0 0,1 0 1 0 0,5-4 0 0 0,1-1-89 0 0,0 0 1 0 0,-1-1 0 0 0,0 0 0 0 0,-1-1 0 0 0,14-15-1 0 0,-12 9-102 0 0,-1 0 0 0 0,0-1 0 0 0,-1 0-1 0 0,-1 0 1 0 0,12-34 0 0 0,-13 31 140 0 0,1 0 0 0 0,0 1-1 0 0,2-1 1 0 0,13-19 0 0 0,-22 37 177 0 0,0 3 9 0 0,3 2-33 0 0,0 1-1 0 0,0 0 0 0 0,-1 1 1 0 0,0-1-1 0 0,0 1 0 0 0,0-1 1 0 0,-1 1-1 0 0,0 0 0 0 0,2 7 1 0 0,12 61 561 0 0,-12-47-437 0 0,15 83 450 0 0,-7-37-329 0 0,41 142 0 0 0,-43-184-934 0 0,13 30 1646 0 0,-7-33-3695 0 0,5-2-5011 0 0,-10-15-1872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52.836"/>
    </inkml:context>
    <inkml:brush xml:id="br0">
      <inkml:brushProperty name="width" value="0.05" units="cm"/>
      <inkml:brushProperty name="height" value="0.05" units="cm"/>
      <inkml:brushProperty name="color" value="#333333"/>
    </inkml:brush>
  </inkml:definitions>
  <inkml:trace contextRef="#ctx0" brushRef="#br0">5 368 21967 0 0,'-4'-15'2345'0'0,"4"12"-2291"0"0,1 0 0 0 0,-1 0-1 0 0,1 0 1 0 0,0 0 0 0 0,0 1-1 0 0,0-1 1 0 0,0 0 0 0 0,1 1-1 0 0,-1-1 1 0 0,1 1 0 0 0,-1-1-1 0 0,1 1 1 0 0,0 0 0 0 0,0 0-1 0 0,0 0 1 0 0,5-4 0 0 0,4-3 317 0 0,1 0 1 0 0,13-6 0 0 0,-21 12-402 0 0,25-12 263 0 0,37-16 1 0 0,-34 18-283 0 0,38-23 1 0 0,-61 30-66 0 0,0 1-1 0 0,-1-1 1 0 0,0-1 0 0 0,0 1 0 0 0,-1-1 0 0 0,0-1 0 0 0,0 0 0 0 0,10-14-1 0 0,-15 19 105 0 0,0-1 0 0 0,0 1 0 0 0,-1 0 0 0 0,1-1 0 0 0,-1 0 0 0 0,0 1 0 0 0,0-1 0 0 0,0 0 0 0 0,0 1 0 0 0,-1-1 0 0 0,0 0 0 0 0,0 0 0 0 0,0 1 0 0 0,0-6 0 0 0,-1 7 31 0 0,1-1 0 0 0,-1 1 0 0 0,1 0 0 0 0,-1 1 0 0 0,0-1 0 0 0,0 0-1 0 0,0 0 1 0 0,0 0 0 0 0,0 0 0 0 0,-1 1 0 0 0,1-1 0 0 0,0 1 0 0 0,-1-1 0 0 0,1 1 0 0 0,-1-1-1 0 0,1 1 1 0 0,-1 0 0 0 0,0 0 0 0 0,0-1 0 0 0,1 1 0 0 0,-1 1 0 0 0,0-1 0 0 0,0 0 0 0 0,0 0-1 0 0,0 1 1 0 0,0-1 0 0 0,-4 0 0 0 0,3 1 58 0 0,-1 0 0 0 0,0 0 0 0 0,1 0 0 0 0,-1 0 0 0 0,1 1 0 0 0,-1 0 0 0 0,0-1 0 0 0,1 1 0 0 0,0 0 0 0 0,-1 1 0 0 0,1-1 0 0 0,0 1-1 0 0,-1-1 1 0 0,1 1 0 0 0,0 0 0 0 0,0 0 0 0 0,0 0 0 0 0,1 1 0 0 0,-1-1 0 0 0,0 1 0 0 0,-4 5 0 0 0,2-1 62 0 0,0 0 1 0 0,0 0-1 0 0,0 0 0 0 0,1 0 0 0 0,0 1 0 0 0,0 0 1 0 0,1 0-1 0 0,-3 11 0 0 0,3-5-38 0 0,1 0 0 0 0,0 1 0 0 0,1-1 0 0 0,0 1 1 0 0,2 0-1 0 0,-1-1 0 0 0,2 1 0 0 0,6 27 0 0 0,-3-23 7 0 0,1 0-1 0 0,0-1 1 0 0,2 0 0 0 0,0-1 0 0 0,1 1-1 0 0,14 20 1 0 0,-14-26-235 0 0,0 0 1 0 0,1-1-1 0 0,0 0 0 0 0,0 0 0 0 0,1-1 1 0 0,1-1-1 0 0,21 14 0 0 0,-27-18 37 0 0,1-2 0 0 0,0 1 0 0 0,0-1 0 0 0,0 0-1 0 0,0-1 1 0 0,1 0 0 0 0,-1 0 0 0 0,1 0 0 0 0,0-1 0 0 0,-1 0 0 0 0,1 0 0 0 0,0-1 0 0 0,0 0-1 0 0,-1-1 1 0 0,1 0 0 0 0,11-2 0 0 0,-11 1-625 0 0,0-1-1 0 0,1 0 1 0 0,11-6 0 0 0,2-4-890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0:53.717"/>
    </inkml:context>
    <inkml:brush xml:id="br0">
      <inkml:brushProperty name="width" value="0.05" units="cm"/>
      <inkml:brushProperty name="height" value="0.05" units="cm"/>
      <inkml:brushProperty name="color" value="#333333"/>
    </inkml:brush>
  </inkml:definitions>
  <inkml:trace contextRef="#ctx0" brushRef="#br0">0 44 11975 0 0,'1'2'6608'0'0,"19"136"3306"0"0,5 188-8244 0 0,-23-261-1600 0 0,3 1 0 0 0,2-1 0 0 0,31 119 0 0 0,-34-170-370 0 0,1 0 0 0 0,0-1 0 0 0,14 24 1 0 0,1-6-2870 0 0,-20-43-5927 0 0,-1-2 6466 0 0,0 1-1 0 0,-5-14 0 0 0,-12-40 153 0 0,-4-13 5514 0 0,20 67-1803 0 0,-1 1 0 0 0,2-1 1 0 0,0 0-1 0 0,0 0 1 0 0,2-17-1 0 0,0 25-960 0 0,-1 1-1 0 0,1-1 1 0 0,1 1-1 0 0,-1 0 1 0 0,1 0-1 0 0,-1 0 1 0 0,1 0 0 0 0,0 0-1 0 0,0 0 1 0 0,1 0-1 0 0,-1 0 1 0 0,1 1-1 0 0,0 0 1 0 0,0-1 0 0 0,0 1-1 0 0,0 0 1 0 0,1 0-1 0 0,-1 1 1 0 0,6-4-1 0 0,4-1-211 0 0,-1 1 0 0 0,1 0 0 0 0,1 1 0 0 0,-1 1 0 0 0,1 0 0 0 0,-1 1 0 0 0,18-2 0 0 0,9 0 36 0 0,52 2 1 0 0,-85 3-98 0 0,107 3 34 0 0,-92-1-27 0 0,0 0 1 0 0,0 2 0 0 0,24 7-1 0 0,-35-7 2240 0 0,-26 1-741 0 0,7 0-1094 0 0,-43 11 927 0 0,32-11-912 0 0,1 1 1 0 0,-20 10-1 0 0,32-13-353 0 0,0 0-1 0 0,0 0 0 0 0,1 1 0 0 0,-1 0 1 0 0,1 0-1 0 0,0 1 0 0 0,0 0 0 0 0,0-1 1 0 0,1 2-1 0 0,-4 4 0 0 0,1 1-32 0 0,0 0 1 0 0,1 0-1 0 0,1 1 1 0 0,0 0-1 0 0,1-1 1 0 0,0 2-1 0 0,0-1 1 0 0,2 0-1 0 0,-1 1 0 0 0,2-1 1 0 0,-1 18-1 0 0,2-22-44 0 0,0 0 0 0 0,0 0 0 0 0,1 0 0 0 0,1-1 0 0 0,-1 1 0 0 0,1 0 0 0 0,0-1 0 0 0,1 1 0 0 0,0-1 0 0 0,0 0 0 0 0,1 0 0 0 0,-1 0 0 0 0,2 0 0 0 0,-1-1 0 0 0,1 1 0 0 0,0-1 0 0 0,0 0 0 0 0,0-1 0 0 0,10 9 0 0 0,-11-12-41 0 0,-1 0-1 0 0,1 1 1 0 0,-1-1-1 0 0,1 0 0 0 0,0-1 1 0 0,0 1-1 0 0,0-1 1 0 0,0 1-1 0 0,0-1 0 0 0,0-1 1 0 0,0 1-1 0 0,0 0 1 0 0,0-1-1 0 0,0 0 0 0 0,0 0 1 0 0,1 0-1 0 0,-1-1 1 0 0,0 1-1 0 0,0-1 1 0 0,0 0-1 0 0,0 0 0 0 0,7-3 1 0 0,-4 1-69 0 0,-1 0-1 0 0,0-1 1 0 0,1 0 0 0 0,-1 0 0 0 0,-1 0 0 0 0,1-1-1 0 0,-1 0 1 0 0,1 0 0 0 0,-2 0 0 0 0,1-1-1 0 0,0 0 1 0 0,4-7 0 0 0,8-19-84 0 0,-2-1 0 0 0,-1 0 0 0 0,12-42 0 0 0,12-30 306 0 0,-38 105-95 0 0,0-1-1 0 0,1 1 0 0 0,-1 0 0 0 0,0 0 1 0 0,0 0-1 0 0,0 0 0 0 0,0 0 0 0 0,0-1 1 0 0,0 1-1 0 0,0 0 0 0 0,0 0 0 0 0,0 0 1 0 0,0 0-1 0 0,1 0 0 0 0,-1 0 0 0 0,0-1 1 0 0,0 1-1 0 0,0 0 0 0 0,0 0 0 0 0,0 0 0 0 0,0 0 1 0 0,1 0-1 0 0,-1 0 0 0 0,0 0 0 0 0,0 0 1 0 0,0 0-1 0 0,0 0 0 0 0,1 0 0 0 0,-1 0 1 0 0,0 0-1 0 0,0 0 0 0 0,0 0 0 0 0,0 0 1 0 0,1 0-1 0 0,-1 0 0 0 0,0 0 0 0 0,0 0 1 0 0,0 0-1 0 0,0 0 0 0 0,0 0 0 0 0,1 0 1 0 0,-1 0-1 0 0,0 0 0 0 0,0 0 0 0 0,0 0 1 0 0,0 0-1 0 0,0 0 0 0 0,1 1 0 0 0,-1-1 0 0 0,0 0 1 0 0,0 0-1 0 0,9 12 336 0 0,8 24-29 0 0,-15-31-211 0 0,13 28 264 0 0,2 0 0 0 0,26 38 1 0 0,-32-55-282 0 0,1 0 0 0 0,1 0 0 0 0,1-1 0 0 0,0-1 0 0 0,28 22 0 0 0,-39-34-89 0 0,0 0 1 0 0,-1 0-1 0 0,1-1 1 0 0,0 1-1 0 0,0-1 0 0 0,0 1 1 0 0,0-1-1 0 0,0 0 1 0 0,0-1-1 0 0,0 1 0 0 0,0 0 1 0 0,1-1-1 0 0,-1 1 1 0 0,0-1-1 0 0,0 0 0 0 0,5-1 1 0 0,-4 0-12 0 0,0 0 1 0 0,0 0-1 0 0,0-1 1 0 0,0 1-1 0 0,0-1 1 0 0,0 0-1 0 0,-1 0 1 0 0,1-1-1 0 0,-1 1 1 0 0,0-1-1 0 0,1 1 1 0 0,3-6-1 0 0,3-3-150 0 0,-1-1-1 0 0,0 0 1 0 0,-1-1-1 0 0,0 0 1 0 0,-1 0-1 0 0,0-1 1 0 0,6-20-1 0 0,6-10-309 0 0,19-25-160 0 0,-23 43 298 0 0,15-36 0 0 0,8-48-82 0 0,34-159 0 0 0,-58 212 380 0 0,2-19 289 0 0,12-44 481 0 0,-28 120-711 0 0,0 0 0 0 0,0 0 0 0 0,0 0 0 0 0,0-1 0 0 0,0 1 0 0 0,0 0 0 0 0,0 0 0 0 0,0 0 0 0 0,0 0 0 0 0,0 0 1 0 0,0-1-1 0 0,0 1 0 0 0,0 0 0 0 0,0 0 0 0 0,0 0 0 0 0,0 0 0 0 0,0 0 0 0 0,0 0 0 0 0,0-1 0 0 0,1 1 0 0 0,-1 0 0 0 0,0 0 0 0 0,0 0 0 0 0,0 0 1 0 0,0 0-1 0 0,0 0 0 0 0,0 0 0 0 0,0 0 0 0 0,0-1 0 0 0,0 1 0 0 0,1 0 0 0 0,-1 0 0 0 0,0 0 0 0 0,0 0 0 0 0,0 0 0 0 0,0 0 0 0 0,0 0 0 0 0,0 0 1 0 0,1 0-1 0 0,-1 0 0 0 0,0 0 0 0 0,0 0 0 0 0,0 0 0 0 0,0 0 0 0 0,0 0 0 0 0,1 0 0 0 0,-1 0 0 0 0,0 0 0 0 0,0 0 0 0 0,0 0 0 0 0,0 0 0 0 0,0 0 1 0 0,0 0-1 0 0,1 0 0 0 0,-1 0 0 0 0,0 0 0 0 0,0 0 0 0 0,0 1 0 0 0,0-1 0 0 0,0 0 0 0 0,0 0 0 0 0,1 0 0 0 0,4 13 524 0 0,3 20-251 0 0,6 75 378 0 0,-4-18-443 0 0,1-29-96 0 0,2-1-1 0 0,32 88 1 0 0,24 55-3334 0 0,-46-136 501 0 0,-9-34-4038 0 0,4-6-335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5.102"/>
    </inkml:context>
    <inkml:brush xml:id="br0">
      <inkml:brushProperty name="width" value="0.05" units="cm"/>
      <inkml:brushProperty name="height" value="0.05" units="cm"/>
      <inkml:brushProperty name="color" value="#333333"/>
    </inkml:brush>
  </inkml:definitions>
  <inkml:trace contextRef="#ctx0" brushRef="#br0">0 1 10591 0 0,'0'0'1370'0'0,"0"2"35"0"0,1 8 461 0 0,1 0 0 0 0,-1 1 0 0 0,7 17 0 0 0,1 8-202 0 0,22 168 2667 0 0,-3 104-1992 0 0,-2-9-1568 0 0,11 81-608 0 0,-32-347-73 0 0,-5-32-168 0 0,-1-25-5410 0 0,1 10 3289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5.497"/>
    </inkml:context>
    <inkml:brush xml:id="br0">
      <inkml:brushProperty name="width" value="0.05" units="cm"/>
      <inkml:brushProperty name="height" value="0.05" units="cm"/>
      <inkml:brushProperty name="color" value="#333333"/>
    </inkml:brush>
  </inkml:definitions>
  <inkml:trace contextRef="#ctx0" brushRef="#br0">22 297 6447 0 0,'0'0'499'0'0,"-21"-13"6482"0"0,21 13-6600 0 0,0 0 0 0 0,0-1 1 0 0,0 1-1 0 0,0-1 0 0 0,0 1 0 0 0,0-1 1 0 0,0 0-1 0 0,5-11 2917 0 0,15-8-1434 0 0,0 6-1191 0 0,-1 0 0 0 0,2 2 0 0 0,0 0 0 0 0,0 2 0 0 0,1 0 0 0 0,27-8 0 0 0,144-31 931 0 0,-160 42-1295 0 0,281-67 687 0 0,-279 64-1283 0 0,-24 6 7 0 0,1 0 0 0 0,0 1-1 0 0,0 1 1 0 0,20-2 0 0 0,-30 4-325 0 0,-2 2-125 0 0,0 1 439 0 0,0 1-1 0 0,-1-1 1 0 0,1 1-1 0 0,-1-1 0 0 0,0 1 1 0 0,0-1-1 0 0,0 1 0 0 0,0-1 1 0 0,-1 0-1 0 0,1 1 0 0 0,-1-1 1 0 0,0 0-1 0 0,0 0 0 0 0,-3 3 1 0 0,-9 11-1848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5.866"/>
    </inkml:context>
    <inkml:brush xml:id="br0">
      <inkml:brushProperty name="width" value="0.05" units="cm"/>
      <inkml:brushProperty name="height" value="0.05" units="cm"/>
      <inkml:brushProperty name="color" value="#333333"/>
    </inkml:brush>
  </inkml:definitions>
  <inkml:trace contextRef="#ctx0" brushRef="#br0">1 104 16959 0 0,'0'0'1536'0'0,"1"1"-1262"0"0,9 2-33 0 0,1-1 1 0 0,-1 0 0 0 0,0-1 0 0 0,1 0-1 0 0,-1 0 1 0 0,12-2 0 0 0,67-8 2678 0 0,-74 6-2654 0 0,257-46 4205 0 0,-112 18-3537 0 0,2 11-878 0 0,-94 18-4068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7.919"/>
    </inkml:context>
    <inkml:brush xml:id="br0">
      <inkml:brushProperty name="width" value="0.05" units="cm"/>
      <inkml:brushProperty name="height" value="0.05" units="cm"/>
      <inkml:brushProperty name="color" value="#333333"/>
    </inkml:brush>
  </inkml:definitions>
  <inkml:trace contextRef="#ctx0" brushRef="#br0">288 19 2303 0 0,'-2'-1'5431'0'0,"-8"-3"-2161"0"0,0 1 0 0 0,-16-3 1 0 0,16 4-1572 0 0,0 1 1 0 0,-19 0-1 0 0,22 1-1420 0 0,-1 0 0 0 0,1 1 0 0 0,0 0 0 0 0,0 0 0 0 0,0 1-1 0 0,0 0 1 0 0,0 0 0 0 0,1 1 0 0 0,-1 0 0 0 0,0 0 0 0 0,-9 7 0 0 0,7-4-88 0 0,1 1 1 0 0,1 0-1 0 0,-1 0 0 0 0,1 1 1 0 0,1 0-1 0 0,-1 0 0 0 0,1 0 1 0 0,1 1-1 0 0,-1 0 1 0 0,1 0-1 0 0,1 1 0 0 0,0-1 1 0 0,0 1-1 0 0,-2 13 1 0 0,4-16-165 0 0,1-1 0 0 0,0 1 0 0 0,0 0 0 0 0,0 0 0 0 0,1 1 0 0 0,1-1 0 0 0,-1 0 0 0 0,1 0 0 0 0,0 0 0 0 0,0-1 0 0 0,1 1 0 0 0,0 0 0 0 0,0 0 0 0 0,1-1 0 0 0,0 1 0 0 0,0-1 0 0 0,0 0 0 0 0,1 0 0 0 0,0 0 0 0 0,0 0 0 0 0,9 8 0 0 0,-9-9-64 0 0,1-1 0 0 0,0 0 0 0 0,0 0 0 0 0,0 0-1 0 0,0 0 1 0 0,1-1 0 0 0,-1 0 0 0 0,1 0 0 0 0,0-1 0 0 0,0 1 0 0 0,0-1 0 0 0,0 0-1 0 0,0-1 1 0 0,0 0 0 0 0,1 0 0 0 0,-1 0 0 0 0,0-1 0 0 0,1 1 0 0 0,-1-2 0 0 0,0 1-1 0 0,1-1 1 0 0,-1 0 0 0 0,0 0 0 0 0,1 0 0 0 0,9-5 0 0 0,-10 4-436 0 0,1-1 0 0 0,-1 0 1 0 0,0 0-1 0 0,1-1 0 0 0,-2 1 0 0 0,1-1 1 0 0,0-1-1 0 0,-1 1 0 0 0,8-9 1 0 0,-10 10 36 0 0,-1 0 0 0 0,1-1 0 0 0,0 0 0 0 0,-1 1 0 0 0,0-1 0 0 0,0 0 0 0 0,0 0 0 0 0,0 0 0 0 0,-1-1 0 0 0,0 1 0 0 0,0 0 0 0 0,0 0 0 0 0,0-1 0 0 0,-1 1 0 0 0,1-1 0 0 0,-1-4 0 0 0,0 5 132 0 0,-1-9-795 0 0,1 0 0 0 0,-1 0 0 0 0,-1 1 0 0 0,-1-1 0 0 0,0 0 0 0 0,-13-27 15426 0 0,32 63-13606 0 0,-1 1-1 0 0,-2 1 0 0 0,0 0 1 0 0,-2 1-1 0 0,-1 0 0 0 0,-1 1 1 0 0,11 53-1 0 0,-1 51-454 0 0,14 85 140 0 0,-31-207-411 0 0,-1-1 1 0 0,6 14-1 0 0,-1-5-130 0 0,-5-15-648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8.610"/>
    </inkml:context>
    <inkml:brush xml:id="br0">
      <inkml:brushProperty name="width" value="0.05" units="cm"/>
      <inkml:brushProperty name="height" value="0.05" units="cm"/>
      <inkml:brushProperty name="color" value="#333333"/>
    </inkml:brush>
  </inkml:definitions>
  <inkml:trace contextRef="#ctx0" brushRef="#br0">1 1 13759 0 0,'0'0'7010'0'0,"1"1"-5780"0"0,4 8-503 0 0,0 0 1 0 0,-1 1-1 0 0,0-1 0 0 0,0 1 0 0 0,-1 0 1 0 0,4 19-1 0 0,5 67 821 0 0,-9-57-1035 0 0,14 87 196 0 0,-12-99-995 0 0,1 1 0 0 0,16 39 0 0 0,-10-43-2501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09.195"/>
    </inkml:context>
    <inkml:brush xml:id="br0">
      <inkml:brushProperty name="width" value="0.05" units="cm"/>
      <inkml:brushProperty name="height" value="0.05" units="cm"/>
      <inkml:brushProperty name="color" value="#333333"/>
    </inkml:brush>
  </inkml:definitions>
  <inkml:trace contextRef="#ctx0" brushRef="#br0">287 42 5063 0 0,'-1'0'5763'0'0,"-5"0"-4570"0"0,1-1 0 0 0,0 0-1 0 0,0 0 1 0 0,0-1 0 0 0,0 0 0 0 0,0 0 0 0 0,0 0-1 0 0,0 0 1 0 0,-6-5 0 0 0,7 4-758 0 0,-1 1 1 0 0,1-1-1 0 0,-1 1 0 0 0,0 0 0 0 0,0 0 1 0 0,0 0-1 0 0,0 1 0 0 0,0-1 0 0 0,0 1 1 0 0,0 1-1 0 0,0-1 0 0 0,-7 1 0 0 0,6 1-360 0 0,0 0-1 0 0,-1 0 0 0 0,1 1 0 0 0,0 0 0 0 0,0 0 1 0 0,0 1-1 0 0,0 0 0 0 0,1 0 0 0 0,-1 0 0 0 0,1 1 1 0 0,0 0-1 0 0,0 0 0 0 0,0 0 0 0 0,0 0 0 0 0,1 1 1 0 0,-7 8-1 0 0,4-3-44 0 0,0 0 1 0 0,0 1-1 0 0,1 0 0 0 0,1 0 0 0 0,0 0 1 0 0,0 1-1 0 0,-4 19 0 0 0,6-20-22 0 0,1 1-1 0 0,1 0 1 0 0,0-1-1 0 0,0 1 1 0 0,1 0-1 0 0,1 0 1 0 0,0-1-1 0 0,1 1 1 0 0,2 12-1 0 0,-3-22-12 0 0,0 0 0 0 0,0 0 0 0 0,0 0 0 0 0,0 0 0 0 0,0 0 0 0 0,0 0 0 0 0,0 0 0 0 0,0 0 0 0 0,1-1 0 0 0,-1 1 0 0 0,1-1 0 0 0,-1 1 0 0 0,1-1 0 0 0,0 1 0 0 0,0-1 0 0 0,-1 0 0 0 0,1 0 0 0 0,0 0 0 0 0,0 0 0 0 0,0 0 0 0 0,0 0 0 0 0,0-1 0 0 0,5 2 0 0 0,-4-2-34 0 0,0 1 1 0 0,1-1-1 0 0,-1 0 1 0 0,0 0-1 0 0,1 0 1 0 0,-1 0-1 0 0,0 0 1 0 0,1-1-1 0 0,-1 1 1 0 0,0-1-1 0 0,0 0 1 0 0,1 0-1 0 0,-1-1 1 0 0,0 1 0 0 0,3-2-1 0 0,5-5-276 0 0,-1-1-1 0 0,0 0 1 0 0,0 0 0 0 0,0-1 0 0 0,14-20-1 0 0,-14 17 64 0 0,-1 1 96 0 0,-1-1-1 0 0,-1-1 1 0 0,0 1-1 0 0,6-16 1 0 0,4-10 1451 0 0,-16 41-944 0 0,7 14-26 0 0,-2 1 1 0 0,0-1-1 0 0,-1 2 0 0 0,6 33 0 0 0,-2-8-95 0 0,26 83 174 0 0,9 40-1473 0 0,-35-125-1126 0 0,-5-24 223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0.026"/>
    </inkml:context>
    <inkml:brush xml:id="br0">
      <inkml:brushProperty name="width" value="0.05" units="cm"/>
      <inkml:brushProperty name="height" value="0.05" units="cm"/>
      <inkml:brushProperty name="color" value="#333333"/>
    </inkml:brush>
  </inkml:definitions>
  <inkml:trace contextRef="#ctx0" brushRef="#br0">1 118 2759 0 0,'0'-8'149'0'0,"1"-2"-44"0"0,0-1 0 0 0,1 1 0 0 0,3-13 0 0 0,6 0 2570 0 0,-8 19-1334 0 0,-1 1 1 0 0,1 0-1 0 0,0 0 0 0 0,6-5 0 0 0,-8 6-1058 0 0,1 1 0 0 0,-1 0 0 0 0,1 0 0 0 0,-1 0 0 0 0,1 0 0 0 0,-1 1 0 0 0,1-1 0 0 0,-1 0 0 0 0,1 0 0 0 0,0 1 0 0 0,-1-1 0 0 0,1 1 0 0 0,0 0 0 0 0,0 0 0 0 0,-1-1 0 0 0,1 1 0 0 0,0 0 0 0 0,0 0 0 0 0,-1 0 0 0 0,1 1 0 0 0,0-1 0 0 0,0 0 0 0 0,1 1 0 0 0,0 1-141 0 0,-1-1-1 0 0,1 1 0 0 0,-1-1 1 0 0,0 1-1 0 0,0 0 1 0 0,1-1-1 0 0,-1 1 0 0 0,-1 0 1 0 0,1 1-1 0 0,0-1 0 0 0,0 0 1 0 0,-1 0-1 0 0,1 1 0 0 0,0 2 1 0 0,10 22 489 0 0,-1 0 1 0 0,-1 1-1 0 0,6 33 0 0 0,-8-29-248 0 0,44 231 1603 0 0,-22 5-861 0 0,-12-89-1347 0 0,8 55 421 0 0,36 281 149 0 0,42-6 181 0 0,-21-220-37 0 0,-73-251-330 0 0,8 76-1 0 0,-12-62 5 0 0,-5-50-390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1.034"/>
    </inkml:context>
    <inkml:brush xml:id="br0">
      <inkml:brushProperty name="width" value="0.05" units="cm"/>
      <inkml:brushProperty name="height" value="0.05" units="cm"/>
      <inkml:brushProperty name="color" value="#333333"/>
    </inkml:brush>
  </inkml:definitions>
  <inkml:trace contextRef="#ctx0" brushRef="#br0">0 516 3223 0 0,'4'-8'1990'0'0,"-2"2"-683"0"0,1 0 1 0 0,0 0-1 0 0,0 0 1 0 0,1 1-1 0 0,-1-1 0 0 0,6-4 1 0 0,-5 5-851 0 0,0 1 0 0 0,1 0 0 0 0,0 0 0 0 0,0 0 0 0 0,0 1 0 0 0,0 0-1 0 0,1 0 1 0 0,-1 0 0 0 0,1 1 0 0 0,10-4 0 0 0,75-16 1644 0 0,-34 10-1531 0 0,66-19 119 0 0,155-34-25 0 0,643-46 40 0 0,51 45 0 0 0,149-19 144 0 0,-1082 81-842 0 0,130-15 52 0 0,-140 15 21 0 0,-1 2-1 0 0,1 1 0 0 0,0 2 1 0 0,34 4-1 0 0,-49-2 114 0 0,-1 1 0 0 0,0 0 1 0 0,0 0-1 0 0,0 2 0 0 0,-1-1 0 0 0,14 9 0 0 0,26 12 150 0 0,-43-22-310 0 0,-1 0 1 0 0,1 1-1 0 0,0 0 1 0 0,-1 0-1 0 0,0 1 0 0 0,-1 0 1 0 0,1 1-1 0 0,-1-1 1 0 0,0 1-1 0 0,-1 1 1 0 0,0-1-1 0 0,8 13 1 0 0,-7-7 41 0 0,0 0 1 0 0,0 1 0 0 0,-2 0 0 0 0,0 0-1 0 0,0 0 1 0 0,-1 0 0 0 0,2 24 0 0 0,13 218 829 0 0,-12-120-635 0 0,4-30-116 0 0,4-1 0 0 0,33 118 0 0 0,127 429 268 0 0,23 142-296 0 0,-185-727-525 0 0,-3 1-1 0 0,1 84 0 0 0,-13-28-9303 0 0,-1-87 1037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2.248"/>
    </inkml:context>
    <inkml:brush xml:id="br0">
      <inkml:brushProperty name="width" value="0.05" units="cm"/>
      <inkml:brushProperty name="height" value="0.05" units="cm"/>
      <inkml:brushProperty name="color" value="#333333"/>
    </inkml:brush>
  </inkml:definitions>
  <inkml:trace contextRef="#ctx0" brushRef="#br0">0 230 919 0 0,'1'1'3187'0'0,"7"41"6882"0"0,3-2-4317 0 0,4 9-2934 0 0,10 24-2824 0 0,2 6 1178 0 0,18 89-235 0 0,-20-71-490 0 0,-10-36-152 0 0,14 49 87 0 0,-22-90-285 0 0,1 0 0 0 0,0-1 0 0 0,14 24 0 0 0,-19-39-87 0 0,0 1 0 0 0,0-1-1 0 0,0 0 1 0 0,1 0-1 0 0,0 0 1 0 0,-1-1-1 0 0,1 1 1 0 0,1-1-1 0 0,-1 0 1 0 0,0 0-1 0 0,1 0 1 0 0,0-1-1 0 0,-1 0 1 0 0,1 0 0 0 0,0 0-1 0 0,0 0 1 0 0,0-1-1 0 0,0 1 1 0 0,9 0-1 0 0,5-1-20 0 0,1-1 1 0 0,-1 0-1 0 0,0-1 0 0 0,20-5 0 0 0,-9 3-11 0 0,43-5-65 0 0,277-29-526 0 0,-42 9 414 0 0,339-28 290 0 0,-583 52-81 0 0,429-22 70 0 0,-354 25-59 0 0,216 27 0 0 0,-268-13 7 0 0,100 12 147 0 0,-133-21-92 0 0,81-2 0 0 0,224-45 700 0 0,-199 20-634 0 0,-100 15-187 0 0,283-27 1599 0 0,-321 34-1437 0 0,91-8 856 0 0,-112 8-868 0 0,9-2 224 0 0,24-13 315 0 0,-32 15-638 0 0,7-8 143 0 0,-8 8-127 0 0,-1-1-1 0 0,1 0 1 0 0,-1 0-1 0 0,1 0 1 0 0,-1 0 0 0 0,0 0-1 0 0,0 0 1 0 0,0 0-1 0 0,0 0 1 0 0,0 1 0 0 0,0-1-1 0 0,0 0 1 0 0,-1 0-1 0 0,1 0 1 0 0,-1 0 0 0 0,1 0-1 0 0,-1 0 1 0 0,0 1 0 0 0,-1-4-1 0 0,-2-8 92 0 0,-10-38-66 0 0,8 34-8 0 0,-5-28 1 0 0,-5-147-21 0 0,12 121-119 0 0,-16-89 1 0 0,-11 32-161 0 0,9 66-1999 0 0,14 45-1973 0 0,-14-23 1 0 0,4 14-4706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3.430"/>
    </inkml:context>
    <inkml:brush xml:id="br0">
      <inkml:brushProperty name="width" value="0.05" units="cm"/>
      <inkml:brushProperty name="height" value="0.05" units="cm"/>
      <inkml:brushProperty name="color" value="#333333"/>
    </inkml:brush>
  </inkml:definitions>
  <inkml:trace contextRef="#ctx0" brushRef="#br0">131 160 6911 0 0,'-5'-5'10376'0'0,"3"7"-9977"0"0,1 0 1 0 0,1 0-1 0 0,-1 0 0 0 0,0 0 0 0 0,0 0 0 0 0,1 0 0 0 0,-1 3 0 0 0,-1 1 206 0 0,-18 106 2864 0 0,1-11-2032 0 0,-3-2-241 0 0,-13 120 0 0 0,32-197-1159 0 0,3-25-89 0 0,0-1-1 0 0,0 0 0 0 0,-1 0 0 0 0,1 0 0 0 0,-3-6 0 0 0,0-9-107 0 0,-4-56-1348 0 0,3 0 0 0 0,4 0 0 0 0,11-95 0 0 0,-10 162 1408 0 0,1-1 1 0 0,-1 1-1 0 0,1-1 0 0 0,1 1 0 0 0,-1 0 0 0 0,1 0 1 0 0,6-11-1 0 0,-8 18 137 0 0,0-1 1 0 0,0 0 0 0 0,1 0-1 0 0,-1 1 1 0 0,0-1 0 0 0,1 0-1 0 0,0 1 1 0 0,-1-1 0 0 0,1 1-1 0 0,0 0 1 0 0,0 0-1 0 0,-1 0 1 0 0,1 0 0 0 0,0 0-1 0 0,0 0 1 0 0,0 0 0 0 0,0 0-1 0 0,0 1 1 0 0,1-1 0 0 0,-1 1-1 0 0,0-1 1 0 0,0 1-1 0 0,0 0 1 0 0,0 0 0 0 0,1 0-1 0 0,-1 0 1 0 0,0 1 0 0 0,0-1-1 0 0,0 0 1 0 0,0 1 0 0 0,0 0-1 0 0,0-1 1 0 0,3 2-1 0 0,4 2 182 0 0,0 1-1 0 0,0-1 1 0 0,-1 1-1 0 0,0 1 1 0 0,0-1-1 0 0,0 2 1 0 0,7 6-1 0 0,46 54 1020 0 0,-34-36-842 0 0,33 40 520 0 0,-27-30-101 0 0,3-1 0 0 0,68 59 0 0 0,-41-55-62 0 0,-38-28-419 0 0,-24-16-322 0 0,0 1 1 0 0,-1-1-1 0 0,1 0 1 0 0,0 0 0 0 0,0 1-1 0 0,-1-1 1 0 0,1 0-1 0 0,0 0 1 0 0,0 0 0 0 0,0 0-1 0 0,0 0 1 0 0,-1 0-1 0 0,1 0 1 0 0,0 0 0 0 0,0 0-1 0 0,0 0 1 0 0,-1 0-1 0 0,1-1 1 0 0,0 1-1 0 0,0 0 1 0 0,-1 0 0 0 0,1-1-1 0 0,0 1 1 0 0,0-1-1 0 0,-1 1 1 0 0,1-1 0 0 0,0 1-1 0 0,-1-1 1 0 0,1 1-1 0 0,-1-1 1 0 0,1 1 0 0 0,-1-1-1 0 0,1 0 1 0 0,-1 1-1 0 0,1-1 1 0 0,-1 0 0 0 0,1 1-1 0 0,-1-2 1 0 0,3-2 15 0 0,-1-1 1 0 0,0 1-1 0 0,0-1 1 0 0,2-7-1 0 0,0-9 25 0 0,0-1 0 0 0,-2 1 0 0 0,0-35 0 0 0,-2 34-20 0 0,0 13-31 0 0,0-175 8 0 0,-2 147-10 0 0,-1 0-1 0 0,-17-71 1 0 0,17 99-218 0 0,0 1 0 0 0,0-1 0 0 0,-1 1 0 0 0,0 0-1 0 0,0 0 1 0 0,-1 0 0 0 0,0 1 0 0 0,-1 0 0 0 0,-12-13 0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4.072"/>
    </inkml:context>
    <inkml:brush xml:id="br0">
      <inkml:brushProperty name="width" value="0.05" units="cm"/>
      <inkml:brushProperty name="height" value="0.05" units="cm"/>
      <inkml:brushProperty name="color" value="#333333"/>
    </inkml:brush>
  </inkml:definitions>
  <inkml:trace contextRef="#ctx0" brushRef="#br0">141 70 22055 0 0,'0'0'2001'0'0,"-9"3"-1610"0"0,2 1-188 0 0,0 0 0 0 0,0 0 0 0 0,0 0 0 0 0,1 1 0 0 0,-1 0 0 0 0,1 0 0 0 0,0 1 0 0 0,1 0 0 0 0,-1 0 0 0 0,1 0 0 0 0,1 1 0 0 0,-1-1 0 0 0,-6 15 0 0 0,3-5 285 0 0,1-1-1 0 0,1 1 1 0 0,1 0 0 0 0,0 1-1 0 0,-4 26 1 0 0,8-37-461 0 0,0 1-1 0 0,1-1 1 0 0,0 1 0 0 0,0-1 0 0 0,1 1-1 0 0,-1-1 1 0 0,1 0 0 0 0,1 1-1 0 0,-1-1 1 0 0,1 0 0 0 0,0 0 0 0 0,1 0-1 0 0,-1 0 1 0 0,1 0 0 0 0,0 0 0 0 0,8 9-1 0 0,-8-11-56 0 0,0-1 1 0 0,1 1-1 0 0,0 0 0 0 0,0-1 0 0 0,0 0 0 0 0,0 0 1 0 0,0 0-1 0 0,1-1 0 0 0,-1 1 0 0 0,1-1 0 0 0,0 0 1 0 0,-1-1-1 0 0,1 1 0 0 0,0-1 0 0 0,0 0 1 0 0,0 0-1 0 0,0 0 0 0 0,0-1 0 0 0,1 1 0 0 0,-1-1 1 0 0,8-1-1 0 0,-6 0-103 0 0,0 0 0 0 0,0-1 0 0 0,1 1 0 0 0,-1-1 0 0 0,0-1 1 0 0,0 0-1 0 0,-1 1 0 0 0,9-6 0 0 0,-12 6 91 0 0,0 0-1 0 0,0 0 1 0 0,-1 0-1 0 0,1 0 1 0 0,-1 0-1 0 0,0-1 1 0 0,0 1 0 0 0,0-1-1 0 0,0 1 1 0 0,0-1-1 0 0,0 0 1 0 0,0 0-1 0 0,-1 0 1 0 0,0 0 0 0 0,1 0-1 0 0,-1 0 1 0 0,0 0-1 0 0,-1 0 1 0 0,1 0-1 0 0,0-6 1 0 0,-1-1 35 0 0,0-1 0 0 0,-1 1-1 0 0,0 0 1 0 0,-1 0 0 0 0,0 0-1 0 0,-1 0 1 0 0,-6-19 0 0 0,1 13 133 0 0,0-1 1 0 0,-1 1 0 0 0,-16-23-1 0 0,11 21 78 0 0,5 7 225 0 0,-14-25-1 0 0,23 34-332 0 0,0 1-90 0 0,0 0-1 0 0,0 0 0 0 0,0 0 0 0 0,0 0 1 0 0,0 0-1 0 0,0 0 0 0 0,1 1 0 0 0,-1-1 1 0 0,0 0-1 0 0,1 0 0 0 0,-1 0 1 0 0,0 1-1 0 0,1-1 0 0 0,-1 0 0 0 0,1 0 1 0 0,-1 1-1 0 0,1-1 0 0 0,0 0 0 0 0,-1 1 1 0 0,1-1-1 0 0,0 0 0 0 0,-1 1 0 0 0,1-1 1 0 0,0 1-1 0 0,0-1 0 0 0,-1 1 0 0 0,1 0 1 0 0,0-1-1 0 0,1 1 0 0 0,1-1 0 0 0,7-4-53 0 0,0 1 0 0 0,0 0 0 0 0,1 1-1 0 0,-1 0 1 0 0,1 0 0 0 0,0 2 0 0 0,13-2 0 0 0,-4 2-94 0 0,1 1 0 0 0,-1 1 1 0 0,21 3-1 0 0,-26-2 186 0 0,1 2 0 0 0,-1 0-1 0 0,0 1 1 0 0,0 0 0 0 0,-1 1 0 0 0,1 1-1 0 0,-1 0 1 0 0,-1 1 0 0 0,1 1 0 0 0,-2 0-1 0 0,1 0 1 0 0,-1 2 0 0 0,0-1 0 0 0,-1 1 0 0 0,-1 1-1 0 0,13 16 1 0 0,-22-26 29 0 0,0 0 9 0 0,-1-1 0 0 0,1 0-1 0 0,0 0 1 0 0,0 1 0 0 0,-1-1 0 0 0,1 0-1 0 0,0 0 1 0 0,0 0 0 0 0,0 0 0 0 0,0 0 0 0 0,1 0-1 0 0,1 1 1 0 0,-2-2-81 0 0,1 0 0 0 0,-1 0 0 0 0,0 1 0 0 0,1-1 0 0 0,-1-1-1 0 0,0 1 1 0 0,1 0 0 0 0,-1 0 0 0 0,0 0 0 0 0,1-1 0 0 0,-1 1 0 0 0,0 0 0 0 0,1-1 0 0 0,-1 1 0 0 0,0-1-1 0 0,0 0 1 0 0,0 1 0 0 0,1-1 0 0 0,-1 0 0 0 0,0 0 0 0 0,0 0 0 0 0,0 0 0 0 0,0 0 0 0 0,0 0 0 0 0,-1 0 0 0 0,1 0-1 0 0,1-2 1 0 0,1-1-2 0 0,13-16-183 0 0,22-37-1 0 0,-27 38 51 0 0,0 1-1 0 0,2 0 1 0 0,21-22-1 0 0,-32 38 128 0 0,1-2 10 0 0,1 0-1 0 0,0 1 1 0 0,0-1-1 0 0,0 1 0 0 0,0 0 1 0 0,8-4-1 0 0,-10 6 14 0 0,-1 1 0 0 0,0 0 0 0 0,0-1 0 0 0,1 1-1 0 0,-1 0 1 0 0,0 0 0 0 0,1 0 0 0 0,-1 0-1 0 0,0 0 1 0 0,1 0 0 0 0,-1 0 0 0 0,0 0 0 0 0,1 1-1 0 0,-1-1 1 0 0,0 0 0 0 0,0 1 0 0 0,1-1-1 0 0,-1 1 1 0 0,0 0 0 0 0,0-1 0 0 0,0 1-1 0 0,0 0 1 0 0,0 0 0 0 0,0 0 0 0 0,0-1 0 0 0,0 1-1 0 0,0 0 1 0 0,0 0 0 0 0,0 0 0 0 0,-1 1-1 0 0,1-1 1 0 0,0 1 0 0 0,8 13 111 0 0,-1-1 0 0 0,-1 1 0 0 0,0 1 0 0 0,-2-1-1 0 0,1 1 1 0 0,3 23 0 0 0,-3-15-135 0 0,17 42 0 0 0,-15-48 70 0 0,15 26 0 0 0,-19-39-151 0 0,-1 0 1 0 0,1 0-1 0 0,0 0 1 0 0,0 0 0 0 0,1-1-1 0 0,-1 1 1 0 0,1-1-1 0 0,10 6 1 0 0,-13-8-152 0 0,1-1-1 0 0,-1 0 1 0 0,1 0 0 0 0,0 0-1 0 0,-1-1 1 0 0,1 1 0 0 0,4 0-1 0 0,6 0-764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4.411"/>
    </inkml:context>
    <inkml:brush xml:id="br0">
      <inkml:brushProperty name="width" value="0.05" units="cm"/>
      <inkml:brushProperty name="height" value="0.05" units="cm"/>
      <inkml:brushProperty name="color" value="#333333"/>
    </inkml:brush>
  </inkml:definitions>
  <inkml:trace contextRef="#ctx0" brushRef="#br0">0 113 24791 0 0,'0'0'2424'0'0,"0"-8"-2160"0"0,2 0-264 0 0,3 1 0 0 0,2 0 0 0 0,-1 0 288 0 0,6 1 0 0 0,3-3 0 0 0,4 1 0 0 0,3 0-288 0 0,1-1 0 0 0,2 1 0 0 0,4-1 0 0 0,1-1-1280 0 0,1 2-288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5.010"/>
    </inkml:context>
    <inkml:brush xml:id="br0">
      <inkml:brushProperty name="width" value="0.05" units="cm"/>
      <inkml:brushProperty name="height" value="0.05" units="cm"/>
      <inkml:brushProperty name="color" value="#333333"/>
    </inkml:brush>
  </inkml:definitions>
  <inkml:trace contextRef="#ctx0" brushRef="#br0">0 1 9215 0 0,'0'0'707'0'0,"2"2"-154"0"0,2 3 522 0 0,0 1 0 0 0,-1 0 0 0 0,1 0 0 0 0,-1 1 0 0 0,0-1 0 0 0,-1 1 0 0 0,1-1-1 0 0,-1 1 1 0 0,1 7 0 0 0,1 13 462 0 0,2 28-1 0 0,-3-20-83 0 0,18 110 1892 0 0,-16-122-3083 0 0,2-1 0 0 0,0 1 0 0 0,1-1-1 0 0,14 26 1 0 0,-21-46-257 0 0,-1-1 0 0 0,1 0 0 0 0,0 0 0 0 0,-1 1 0 0 0,1-1 0 0 0,0 0-1 0 0,0 0 1 0 0,0 0 0 0 0,0 0 0 0 0,0 0 0 0 0,0 0 0 0 0,0 0 0 0 0,0-1-1 0 0,0 1 1 0 0,0 0 0 0 0,0-1 0 0 0,0 1 0 0 0,1 0 0 0 0,-1-1 0 0 0,0 1-1 0 0,0-1 1 0 0,1 0 0 0 0,-1 1 0 0 0,2-1 0 0 0,-2 0-6 0 0,1-1 0 0 0,0 1 1 0 0,-1-1-1 0 0,1 1 0 0 0,-1-1 1 0 0,1 0-1 0 0,-1 1 0 0 0,0-1 1 0 0,1 0-1 0 0,-1 0 0 0 0,0 0 0 0 0,0 0 1 0 0,1 0-1 0 0,-1 0 0 0 0,0-1 1 0 0,0 1-1 0 0,0 0 0 0 0,0 0 0 0 0,0-1 1 0 0,0-1-1 0 0,5-7-94 0 0,-1-1 0 0 0,0 0 0 0 0,0 0 0 0 0,-1-1 0 0 0,5-22 0 0 0,4-65-426 0 0,-8 56 271 0 0,-2 24 161 0 0,21-138-768 0 0,-20 143 768 0 0,2 6 16 0 0,-5 8 72 0 0,0 0 0 0 0,0 0 1 0 0,0 0-1 0 0,0 0 0 0 0,0 0 0 0 0,0 0 1 0 0,0 0-1 0 0,0 0 0 0 0,0 0 0 0 0,0 0 1 0 0,0 0-1 0 0,0 1 0 0 0,0-1 0 0 0,0 0 1 0 0,0 1-1 0 0,0-1 0 0 0,0 1 0 0 0,0-1 1 0 0,0 1-1 0 0,1 0 0 0 0,21 16 76 0 0,-19-13-26 0 0,23 20 263 0 0,38 42-1 0 0,-39-38-81 0 0,-13-15-48 0 0,0 0 0 0 0,22 15 0 0 0,-31-24-162 0 0,0-2-1 0 0,0 1 1 0 0,1 0-1 0 0,-1-1 1 0 0,1 0 0 0 0,-1 0-1 0 0,1 0 1 0 0,0-1-1 0 0,-1 1 1 0 0,1-1 0 0 0,0 0-1 0 0,0-1 1 0 0,0 1-1 0 0,6-1 1 0 0,-7-1-17 0 0,0 0 1 0 0,1 0-1 0 0,-1-1 0 0 0,-1 0 1 0 0,1 1-1 0 0,0-1 1 0 0,0-1-1 0 0,-1 1 0 0 0,1 0 1 0 0,-1-1-1 0 0,0 0 0 0 0,0 0 1 0 0,0 0-1 0 0,0 0 0 0 0,0 0 1 0 0,0 0-1 0 0,-1-1 0 0 0,3-5 1 0 0,3-4-8 0 0,-1 0 1 0 0,-1-1-1 0 0,9-27 0 0 0,-12 31-27 0 0,7-33 4 0 0,-4 63 142 0 0,-3-11-77 0 0,7 24 101 0 0,26 58-1 0 0,-27-72-182 0 0,1-1 0 0 0,1 0 0 0 0,0-1 0 0 0,20 22 0 0 0,-26-35-266 0 0,0 1-1 0 0,0-1 0 0 0,1 0 1 0 0,-1 0-1 0 0,1-1 0 0 0,0 0 1 0 0,0 0-1 0 0,0 0 0 0 0,0-1 1 0 0,1 0-1 0 0,12 3 0 0 0,-2-3-1178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5.349"/>
    </inkml:context>
    <inkml:brush xml:id="br0">
      <inkml:brushProperty name="width" value="0.05" units="cm"/>
      <inkml:brushProperty name="height" value="0.05" units="cm"/>
      <inkml:brushProperty name="color" value="#333333"/>
    </inkml:brush>
  </inkml:definitions>
  <inkml:trace contextRef="#ctx0" brushRef="#br0">0 364 11975 0 0,'0'0'923'0'0,"2"-1"-602"0"0,5-8 1478 0 0,1 1-1 0 0,0 0 1 0 0,1 1-1 0 0,14-10 0 0 0,43-24 1020 0 0,-30 19-2716 0 0,-19 12-21 0 0,-1 0 0 0 0,0-1 0 0 0,-1-1-1 0 0,19-20 1 0 0,-30 28-113 0 0,0-1-1 0 0,0 1 0 0 0,-1-1 1 0 0,1 0-1 0 0,-1 0 1 0 0,0-1-1 0 0,-1 1 1 0 0,1-1-1 0 0,-1 1 1 0 0,0-1-1 0 0,0 0 0 0 0,-1 0 1 0 0,0 0-1 0 0,0 0 1 0 0,0 0-1 0 0,-1 0 1 0 0,0 0-1 0 0,-1-7 0 0 0,1 9 31 0 0,0 0-1 0 0,-1 0 0 0 0,0 1 0 0 0,0-1 1 0 0,0 1-1 0 0,0-1 0 0 0,-1 1 0 0 0,1-1 0 0 0,-1 1 1 0 0,0 0-1 0 0,0 0 0 0 0,-4-6 0 0 0,4 8 26 0 0,1 0 0 0 0,-1-1 0 0 0,0 1 0 0 0,1 0 0 0 0,-1 0 0 0 0,0 0 0 0 0,0 0 0 0 0,0 0 1 0 0,1 0-1 0 0,-1 1 0 0 0,0-1 0 0 0,0 1 0 0 0,0-1 0 0 0,0 1 0 0 0,0 0 0 0 0,0 0 0 0 0,0 0 0 0 0,0 0 0 0 0,-1 0 0 0 0,1 0 0 0 0,0 0 0 0 0,0 1 0 0 0,0-1 0 0 0,0 1 0 0 0,-2 1 0 0 0,-2 0 114 0 0,0 1 0 0 0,0 0 0 0 0,0 1 0 0 0,0-1 0 0 0,1 1 0 0 0,-1 1 0 0 0,1-1 0 0 0,0 1 0 0 0,0-1 0 0 0,1 2 0 0 0,-1-1 0 0 0,1 0 0 0 0,0 1-1 0 0,1 0 1 0 0,-4 7 0 0 0,-1 1 126 0 0,2 1 0 0 0,0 1-1 0 0,1-1 1 0 0,0 1-1 0 0,-3 19 1 0 0,6-17-164 0 0,0 0 0 0 0,1 1 0 0 0,0-1 1 0 0,2 0-1 0 0,0 0 0 0 0,1 1 0 0 0,6 25 0 0 0,-4-31-43 0 0,0 0-1 0 0,0-1 0 0 0,1 1 0 0 0,0-1 1 0 0,1 0-1 0 0,1 0 0 0 0,0-1 0 0 0,0 0 1 0 0,1 0-1 0 0,18 18 0 0 0,-23-27-153 0 0,0 1 0 0 0,0-1-1 0 0,0 1 1 0 0,0-1 0 0 0,1 0-1 0 0,-1 0 1 0 0,0-1 0 0 0,1 1 0 0 0,-1-1-1 0 0,1 0 1 0 0,0 1 0 0 0,0-2 0 0 0,-1 1-1 0 0,1 0 1 0 0,0-1 0 0 0,0 1 0 0 0,0-1-1 0 0,0 0 1 0 0,4-1 0 0 0,-3 0-138 0 0,1-1 0 0 0,-1 1-1 0 0,1-1 1 0 0,-1 0 0 0 0,0 0 0 0 0,1-1 0 0 0,-1 1 0 0 0,0-1 0 0 0,-1 0 0 0 0,1-1 0 0 0,0 1 0 0 0,4-6-1 0 0,8-9-2056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6.196"/>
    </inkml:context>
    <inkml:brush xml:id="br0">
      <inkml:brushProperty name="width" value="0.05" units="cm"/>
      <inkml:brushProperty name="height" value="0.05" units="cm"/>
      <inkml:brushProperty name="color" value="#333333"/>
    </inkml:brush>
  </inkml:definitions>
  <inkml:trace contextRef="#ctx0" brushRef="#br0">25 0 16127 0 0,'0'0'5272'0'0,"-1"2"-3317"0"0,0 12-259 0 0,1 24 1 0 0,8 43-728 0 0,-4-45-482 0 0,21 677 1453 0 0,-32-552-3716 0 0,7-156 1366 0 0,-1 1 1 0 0,1-1-1 0 0,-1 1 0 0 0,-1-1 0 0 0,-2 9 0 0 0,4-13-539 0 0,-2-1-405 0 0,1-1 1166 0 0,-1 1 0 0 0,1 0 0 0 0,0-1 0 0 0,0 1 0 0 0,0-1 0 0 0,0 1 0 0 0,0-1 1 0 0,0 1-1 0 0,1-1 0 0 0,-1 0 0 0 0,0 1 0 0 0,0-1 0 0 0,0 0 0 0 0,1 0 0 0 0,-1 0 0 0 0,0 1 1 0 0,1-1-1 0 0,-1 0 0 0 0,0 0 0 0 0,0-2 0 0 0,-9-24-1021 0 0,9 24 1049 0 0,-3-10 111 0 0,1-1 1 0 0,1 1-1 0 0,0-1 1 0 0,1 0-1 0 0,1 1 1 0 0,1-19-1 0 0,1 4 887 0 0,2 1 0 0 0,8-31 1 0 0,-9 49-636 0 0,-1 1 1 0 0,1-1 0 0 0,1 1 0 0 0,0-1 0 0 0,0 1 0 0 0,1 0-1 0 0,-1 1 1 0 0,2-1 0 0 0,-1 1 0 0 0,1 0 0 0 0,0 0 0 0 0,1 1-1 0 0,-1 0 1 0 0,15-10 0 0 0,-11 10-173 0 0,0 0-1 0 0,0 0 1 0 0,1 1 0 0 0,0 1-1 0 0,0 0 1 0 0,0 0 0 0 0,0 1-1 0 0,1 1 1 0 0,0 0 0 0 0,-1 0-1 0 0,13 1 1 0 0,-15 0-5 0 0,3 0 78 0 0,0 1 0 0 0,0 0 0 0 0,0 1-1 0 0,0 0 1 0 0,0 0 0 0 0,0 2 0 0 0,16 4 0 0 0,-22-5 33 0 0,2 1 179 0 0,-1 0 0 0 0,0 0 0 0 0,0 0 0 0 0,9 7 1228 0 0,-16-10-1452 0 0,0 1-1 0 0,1-1 0 0 0,-1 1 0 0 0,0-1 0 0 0,0 1 1 0 0,1 0-1 0 0,-1-1 0 0 0,0 1 0 0 0,0-1 0 0 0,0 1 1 0 0,0 0-1 0 0,0-1 0 0 0,0 1 0 0 0,0 1 0 0 0,-4 4 41 0 0,0-1 0 0 0,0 1-1 0 0,0-1 1 0 0,-1 0 0 0 0,0 0 0 0 0,-6 5-1 0 0,3-3-35 0 0,1 1 0 0 0,-9 9 0 0 0,7-4-49 0 0,1 0 1 0 0,0 0-1 0 0,1 0 1 0 0,0 1-1 0 0,2 0 0 0 0,-1 1 1 0 0,-6 29-1 0 0,11-36-27 0 0,-1 0-1 0 0,1 0 0 0 0,0 0 0 0 0,1 0 0 0 0,0 0 0 0 0,0 0 0 0 0,1 0 1 0 0,0 0-1 0 0,0 0 0 0 0,1 0 0 0 0,0 0 0 0 0,0 0 0 0 0,1-1 1 0 0,0 1-1 0 0,1-1 0 0 0,7 13 0 0 0,-10-18-42 0 0,0 0 0 0 0,0-1 0 0 0,1 1 1 0 0,-1-1-1 0 0,0 0 0 0 0,1 1 0 0 0,-1-1 0 0 0,1 0 0 0 0,-1 0 0 0 0,1 0 0 0 0,-1 0 1 0 0,1 0-1 0 0,0-1 0 0 0,0 1 0 0 0,-1 0 0 0 0,1-1 0 0 0,0 1 0 0 0,0-1 0 0 0,3 1 1 0 0,-2-1-57 0 0,0 0 1 0 0,-1-1 0 0 0,1 1 0 0 0,0-1 0 0 0,-1 0-1 0 0,1 0 1 0 0,0 0 0 0 0,-1 0 0 0 0,1 0-1 0 0,-1 0 1 0 0,0 0 0 0 0,4-3 0 0 0,1-2-148 0 0,1 0 0 0 0,-1-1 0 0 0,0 0 1 0 0,-1-1-1 0 0,1 1 0 0 0,8-15 0 0 0,17-41-288 0 0,-2 5 2906 0 0,-11 69-1690 0 0,12 12-287 0 0,-18-12-349 0 0,1-1 1 0 0,0 0-1 0 0,25 13 0 0 0,-27-17-65 0 0,1-1-1 0 0,0 0 0 0 0,0-1 0 0 0,0 0 0 0 0,16 2 0 0 0,-26-5-23 0 0,0-1-1 0 0,1 0 0 0 0,-1 0 1 0 0,0 0-1 0 0,0 0 1 0 0,1 0-1 0 0,-1-1 0 0 0,0 1 1 0 0,0-1-1 0 0,0 0 0 0 0,0 0 1 0 0,0 0-1 0 0,0-1 0 0 0,0 1 1 0 0,0-1-1 0 0,0 1 0 0 0,-1-1 1 0 0,1 0-1 0 0,-1 0 0 0 0,1 0 1 0 0,-1 0-1 0 0,0-1 0 0 0,0 1 1 0 0,0-1-1 0 0,0 1 0 0 0,0-1 1 0 0,2-5-1 0 0,0-1-60 0 0,0 0 0 0 0,-1 0-1 0 0,-1 0 1 0 0,3-16 0 0 0,0 4-15 0 0,-1-9-77 0 0,0 1 1 0 0,-2-1-1 0 0,-2-38 1 0 0,0-6-139 0 0,64-527-279 0 0,-64 599 1574 0 0,0 4-706 0 0,10 38 360 0 0,6 80 1 0 0,-7-43-445 0 0,7 28-57 0 0,36 130-1 0 0,-37-185-536 0 0,2 1 0 0 0,3-2 0 0 0,38 71 0 0 0,-36-81-489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17.488"/>
    </inkml:context>
    <inkml:brush xml:id="br0">
      <inkml:brushProperty name="width" value="0.05" units="cm"/>
      <inkml:brushProperty name="height" value="0.05" units="cm"/>
      <inkml:brushProperty name="color" value="#333333"/>
    </inkml:brush>
  </inkml:definitions>
  <inkml:trace contextRef="#ctx0" brushRef="#br0">0 0 1375 0 0,'0'0'15554'0'0,"2"1"-14850"0"0,23 22 1989 0 0,-17-17-1679 0 0,-1 0 0 0 0,0 0 0 0 0,11 14 0 0 0,-16-18-836 0 0,0 1 0 0 0,-1 0 1 0 0,1 0-1 0 0,0 0 1 0 0,-1 0-1 0 0,0 0 0 0 0,0 0 1 0 0,0 1-1 0 0,0-1 1 0 0,0 0-1 0 0,-1 1 1 0 0,1-1-1 0 0,-1 0 0 0 0,0 7 1 0 0,-1 1-240 0 0,0-1 0 0 0,-1 1 0 0 0,-4 17 0 0 0,2-18-994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44.723"/>
    </inkml:context>
    <inkml:brush xml:id="br0">
      <inkml:brushProperty name="width" value="0.05" units="cm"/>
      <inkml:brushProperty name="height" value="0.05" units="cm"/>
      <inkml:brushProperty name="color" value="#004F8B"/>
    </inkml:brush>
  </inkml:definitions>
  <inkml:trace contextRef="#ctx0" brushRef="#br0">6 0 2303 0 0,'0'0'20588'0'0,"-1"2"-19757"0"0,0 3-507 0 0,0 0 1 0 0,0 0-1 0 0,0 1 0 0 0,1-1 1 0 0,0 0-1 0 0,0 0 1 0 0,0 0-1 0 0,1 6 0 0 0,11 46 884 0 0,-3-16-571 0 0,29 371 1788 0 0,-39-364-2297 0 0,-1 0 0 0 0,-10 52 0 0 0,9-91-161 0 0,3-7-145 0 0,-14-13-707 0 0,12 8 451 0 0,-1-1-1 0 0,1 0 1 0 0,0 0-1 0 0,0 0 1 0 0,0-1 0 0 0,0 1-1 0 0,1 0 1 0 0,0-1-1 0 0,0 1 1 0 0,0-1 0 0 0,0 1-1 0 0,1-1 1 0 0,0 0-1 0 0,0 1 1 0 0,0-6-1 0 0,2-6-1630 0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45.272"/>
    </inkml:context>
    <inkml:brush xml:id="br0">
      <inkml:brushProperty name="width" value="0.05" units="cm"/>
      <inkml:brushProperty name="height" value="0.05" units="cm"/>
      <inkml:brushProperty name="color" value="#004F8B"/>
    </inkml:brush>
  </inkml:definitions>
  <inkml:trace contextRef="#ctx0" brushRef="#br0">93 225 14687 0 0,'-15'-1'673'0'0,"2"1"-246"0"0,-1-2 0 0 0,1 1 0 0 0,-13-4 1 0 0,26 4-327 0 0,-1 1 0 0 0,0 0 1 0 0,1 0-1 0 0,-1 0 0 0 0,1 0 0 0 0,-1-1 1 0 0,1 1-1 0 0,-1 0 0 0 0,1 0 1 0 0,-1-1-1 0 0,1 1 0 0 0,-1 0 1 0 0,1-1-1 0 0,-1 1 0 0 0,1 0 1 0 0,0-1-1 0 0,-1 1 0 0 0,1-1 0 0 0,0 1 1 0 0,-1-1-1 0 0,1 1 0 0 0,0-1 1 0 0,-1 1-1 0 0,1-1 0 0 0,0 1 1 0 0,0-1-1 0 0,0 1 0 0 0,0-1 1 0 0,0 0-1 0 0,-1 1 0 0 0,1-1 0 0 0,0 1 1 0 0,0-1-1 0 0,0 1 0 0 0,0-1 1 0 0,1 0-1 0 0,-1 1 0 0 0,0-1 1 0 0,0 1-1 0 0,0-1 0 0 0,0 1 1 0 0,1-1-1 0 0,-1 1 0 0 0,0-1 0 0 0,0 1 1 0 0,1-1-1 0 0,0 0 0 0 0,0-1 47 0 0,1 0 0 0 0,-1 0 0 0 0,1 0 0 0 0,0 0 0 0 0,-1 0-1 0 0,1 0 1 0 0,0 1 0 0 0,5-3 0 0 0,18-9 288 0 0,1 2 1 0 0,1 1-1 0 0,29-7 1 0 0,87-13 585 0 0,234-16-834 0 0,-159 23-175 0 0,-170 17-1 0 0,165-13 136 0 0,-204 19-84 0 0,0 0 0 0 0,-1 1-1 0 0,1 0 1 0 0,12 3 0 0 0,-19-4 265 0 0,1 11 234 0 0,-2-9-514 0 0,-1-1 1 0 0,1 1-1 0 0,-1-1 1 0 0,1 1-1 0 0,-1-1 1 0 0,0 1-1 0 0,0-1 1 0 0,0 4-1 0 0,-2 11 435 0 0,-8 29-1 0 0,-1 0-90 0 0,2 23-212 0 0,3 0 1 0 0,5 98-1 0 0,29 216-85 0 0,-27-371-194 0 0,-1-5-195 0 0,1-7-28 0 0,-1-2-334 0 0,0 0 0 0 0,1 1 1 0 0,-1-1-1 0 0,1 0 0 0 0,0 0 0 0 0,0 1 0 0 0,0-1 1 0 0,0 0-1 0 0,0 1 0 0 0,4-5 0 0 0,-2 1-2606 0 0,7-12-4891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45.646"/>
    </inkml:context>
    <inkml:brush xml:id="br0">
      <inkml:brushProperty name="width" value="0.05" units="cm"/>
      <inkml:brushProperty name="height" value="0.05" units="cm"/>
      <inkml:brushProperty name="color" value="#004F8B"/>
    </inkml:brush>
  </inkml:definitions>
  <inkml:trace contextRef="#ctx0" brushRef="#br0">1 0 7367 0 0,'2'3'9299'0'0,"4"9"-2813"0"0,2 57-2325 0 0,-3 38-2622 0 0,-3-61-1171 0 0,0 24-81 0 0,20 233 53 0 0,-12-253-282 0 0,1 2-663 0 0,-9-15-5081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46.008"/>
    </inkml:context>
    <inkml:brush xml:id="br0">
      <inkml:brushProperty name="width" value="0.05" units="cm"/>
      <inkml:brushProperty name="height" value="0.05" units="cm"/>
      <inkml:brushProperty name="color" value="#004F8B"/>
    </inkml:brush>
  </inkml:definitions>
  <inkml:trace contextRef="#ctx0" brushRef="#br0">0 365 15663 0 0,'0'0'1207'0'0,"1"-1"-788"0"0,0-2-144 0 0,0-1 1 0 0,0 1 0 0 0,1 0-1 0 0,-1-1 1 0 0,1 1 0 0 0,0 0 0 0 0,0 0-1 0 0,0 0 1 0 0,0 1 0 0 0,0-1-1 0 0,1 0 1 0 0,0 1 0 0 0,2-3 0 0 0,8-5 917 0 0,23-13 1 0 0,-23 15-1192 0 0,353-193 1563 0 0,-238 150-1565 0 0,-107 44 0 0 0,-1 2 0 0 0,1 0 0 0 0,0 1 0 0 0,32-1 0 0 0,-46 5 14 0 0,1 0 0 0 0,0 0-1 0 0,0 1 1 0 0,0 0 0 0 0,0 1 0 0 0,-1 0 0 0 0,1 0-1 0 0,7 3 1 0 0,-11-3-3 0 0,0 0 1 0 0,0 0-1 0 0,0 0 0 0 0,-1 1 0 0 0,1-1 1 0 0,-1 1-1 0 0,0 0 0 0 0,1 0 0 0 0,-1 0 1 0 0,0 1-1 0 0,-1-1 0 0 0,1 1 0 0 0,-1 0 1 0 0,0-1-1 0 0,4 8 0 0 0,-1 2 105 0 0,-1 1-1 0 0,0 0 0 0 0,0-1 1 0 0,-1 1-1 0 0,-1 0 1 0 0,-1 1-1 0 0,0 16 1 0 0,-2 11 743 0 0,-8 46 0 0 0,-1 37 879 0 0,10-116-1689 0 0,0-1 0 0 0,1 1-1 0 0,0 0 1 0 0,0 0 0 0 0,4 9 0 0 0,-4-14-47 0 0,1 1 0 0 0,0-1 0 0 0,0 0 0 0 0,0 0 0 0 0,0 0 0 0 0,1 0 0 0 0,0 0 0 0 0,0 0 0 0 0,0-1 0 0 0,0 1 0 0 0,5 3 0 0 0,1 0-80 0 0,1 0 0 0 0,0-1 0 0 0,1-1 0 0 0,-1 1-1 0 0,1-1 1 0 0,0-1 0 0 0,0 0 0 0 0,0-1 0 0 0,1 0-1 0 0,-1-1 1 0 0,1 0 0 0 0,0 0 0 0 0,-1-1 0 0 0,1-1-1 0 0,0 0 1 0 0,0-1 0 0 0,-1 0 0 0 0,1-1 0 0 0,0 0-1 0 0,-1-1 1 0 0,0 0 0 0 0,19-8 0 0 0,-12 3-831 0 0,18-8-945 0 0,-12 2-5280 0 0,-7 3-804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46.365"/>
    </inkml:context>
    <inkml:brush xml:id="br0">
      <inkml:brushProperty name="width" value="0.05" units="cm"/>
      <inkml:brushProperty name="height" value="0.05" units="cm"/>
      <inkml:brushProperty name="color" value="#004F8B"/>
    </inkml:brush>
  </inkml:definitions>
  <inkml:trace contextRef="#ctx0" brushRef="#br0">55 281 8751 0 0,'-13'-16'-946'0'0,"7"8"2435"0"0,-1 0-1 0 0,2 0 1 0 0,-1 0-1 0 0,-7-15 1 0 0,12 21-1141 0 0,1 0-1 0 0,-1 0 1 0 0,0 0-1 0 0,1 0 1 0 0,-1 0 0 0 0,1 0-1 0 0,0 0 1 0 0,-1 0 0 0 0,1 0-1 0 0,0 0 1 0 0,0 0 0 0 0,1-1-1 0 0,-1 1 1 0 0,0 0-1 0 0,1 0 1 0 0,-1 0 0 0 0,1 0-1 0 0,-1 0 1 0 0,1 0 0 0 0,0 0-1 0 0,0 0 1 0 0,0 1 0 0 0,0-1-1 0 0,1 0 1 0 0,-1 0 0 0 0,0 1-1 0 0,3-3 1 0 0,6-5 47 0 0,0 0 1 0 0,1 1 0 0 0,0 0-1 0 0,1 1 1 0 0,-1 0-1 0 0,25-10 1 0 0,80-21-158 0 0,-68 24-136 0 0,-13 3-704 0 0,62-10 1 0 0,-40 17-8241 0 0,-39 4 1051 0 0</inkml:trace>
  <inkml:trace contextRef="#ctx0" brushRef="#br0" timeOffset="1">50 515 10135 0 0,'-16'7'9340'0'0,"24"-8"-7792"0"0,19-5-804 0 0,-1-2 0 0 0,0-1 0 0 0,32-15 0 0 0,62-38-3423 0 0,-92 47 1909 0 0,12-7-1101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54.804"/>
    </inkml:context>
    <inkml:brush xml:id="br0">
      <inkml:brushProperty name="width" value="0.05" units="cm"/>
      <inkml:brushProperty name="height" value="0.05" units="cm"/>
      <inkml:brushProperty name="color" value="#004F8B"/>
    </inkml:brush>
  </inkml:definitions>
  <inkml:trace contextRef="#ctx0" brushRef="#br0">52 283 4143 0 0,'0'0'319'0'0,"1"-1"-210"0"0,33-15 7477 0 0,-33 16-7090 0 0,1 0-1 0 0,-1 0 1 0 0,0 0 0 0 0,1 0 0 0 0,-1 1 0 0 0,0-1 0 0 0,1 0 0 0 0,-1 1 0 0 0,0-1 0 0 0,0 1-1 0 0,1-1 1 0 0,0 2 0 0 0,1 2-117 0 0,0 0 0 0 0,-1 1 0 0 0,1-1 1 0 0,-1 1-1 0 0,0-1 0 0 0,0 1 0 0 0,-1 0 0 0 0,1 0 0 0 0,-1 0 0 0 0,0 0 0 0 0,0 0 0 0 0,-1 0 0 0 0,0 6 1 0 0,0 9 256 0 0,-2-1 0 0 0,-4 24 0 0 0,2-15-136 0 0,-13 182 1108 0 0,13-115-1253 0 0,-20 110-1 0 0,23-191-297 0 0,-1 0 58 0 0,0-13-70 0 0,-2-7-27 0 0,-4-13-162 0 0,2 1 0 0 0,0-1 0 0 0,-4-21 0 0 0,-7-61-757 0 0,12 66 737 0 0,0-19-196 0 0,1 0 0 0 0,3-1 1 0 0,8-65-1 0 0,-7 112 422 0 0,1 1 1 0 0,1-1-1 0 0,-1 0 0 0 0,1 0 0 0 0,1 1 0 0 0,-1-1 0 0 0,1 1 1 0 0,1 0-1 0 0,4-9 0 0 0,-6 13-33 0 0,0 0 0 0 0,0 0 0 0 0,0 1 0 0 0,1-1-1 0 0,-1 1 1 0 0,0 0 0 0 0,1 0 0 0 0,0 0 0 0 0,0 0 0 0 0,-1 0 0 0 0,1 0 0 0 0,0 1 0 0 0,0-1-1 0 0,0 1 1 0 0,1 0 0 0 0,-1 0 0 0 0,0 0 0 0 0,0 0 0 0 0,1 1 0 0 0,-1-1 0 0 0,0 1-1 0 0,1 0 1 0 0,-1 0 0 0 0,5 1 0 0 0,-1 0 39 0 0,0 0-1 0 0,0 1 1 0 0,-1 0 0 0 0,1 1-1 0 0,-1-1 1 0 0,0 1-1 0 0,1 0 1 0 0,-1 1 0 0 0,-1 0-1 0 0,1 0 1 0 0,0 0-1 0 0,-1 0 1 0 0,0 1 0 0 0,6 7-1 0 0,5 6 125 0 0,-2 1 1 0 0,24 39-1 0 0,19 46 203 0 0,20 32-165 0 0,-61-112-191 0 0,0-1 1 0 0,1-1-1 0 0,30 30 0 0 0,-36-42-15 0 0,0-1-1 0 0,1 0 1 0 0,-1-1 0 0 0,15 8-1 0 0,-21-13-9 0 0,1 0-1 0 0,-1 0 1 0 0,1-1-1 0 0,0 0 1 0 0,0 0-1 0 0,0-1 1 0 0,0 1-1 0 0,0-1 1 0 0,0 0-1 0 0,1-1 1 0 0,10 0-1 0 0,-14 0-3 0 0,0-1 0 0 0,0 1-1 0 0,0-1 1 0 0,0 0-1 0 0,0 0 1 0 0,0 0 0 0 0,0 0-1 0 0,-1-1 1 0 0,1 1 0 0 0,0-1-1 0 0,-1 0 1 0 0,1 0-1 0 0,-1 1 1 0 0,4-5 0 0 0,-3 2 17 0 0,0 0 0 0 0,0 0 0 0 0,0 0 1 0 0,-1 0-1 0 0,0-1 0 0 0,0 1 0 0 0,0-1 1 0 0,2-6-1 0 0,-1-4 54 0 0,0 0 0 0 0,-1 0 0 0 0,0 0 0 0 0,-2-29 0 0 0,-4-19 132 0 0,-22-105 0 0 0,-3-16 304 0 0,27 158-474 0 0,1 0-1 0 0,2 0 1 0 0,0 0 0 0 0,2 0 0 0 0,6-29 0 0 0,6-4-2156 0 0,15-25-6479 0 0,-23 65-495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55.592"/>
    </inkml:context>
    <inkml:brush xml:id="br0">
      <inkml:brushProperty name="width" value="0.05" units="cm"/>
      <inkml:brushProperty name="height" value="0.05" units="cm"/>
      <inkml:brushProperty name="color" value="#004F8B"/>
    </inkml:brush>
  </inkml:definitions>
  <inkml:trace contextRef="#ctx0" brushRef="#br0">16 406 15375 0 0,'-16'-5'1051'0'0,"26"2"302"0"0,7 0-1133 0 0,423-71 4907 0 0,-199 37-4109 0 0,1205-152 1884 0 0,-575 132-1917 0 0,-587 50-922 0 0,-13 2 2 0 0,121-17 119 0 0,-231 19-292 0 0,-106 4-299 0 0,-53-1-477 0 0,-4 0-284 0 0,-10 2-57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57.694"/>
    </inkml:context>
    <inkml:brush xml:id="br0">
      <inkml:brushProperty name="width" value="0.05" units="cm"/>
      <inkml:brushProperty name="height" value="0.05" units="cm"/>
      <inkml:brushProperty name="color" value="#004F8B"/>
    </inkml:brush>
  </inkml:definitions>
  <inkml:trace contextRef="#ctx0" brushRef="#br0">483 780 1375 0 0,'0'0'66'0'0,"1"-1"-8"0"0,8-12 361 0 0,3 1 6755 0 0,-11 11-6268 0 0,0 0-1 0 0,1 0 1 0 0,-1-1 0 0 0,0 1 0 0 0,1 0 0 0 0,-1-1 0 0 0,0 1 0 0 0,0-1 0 0 0,0 0 0 0 0,1-1 0 0 0,-2 2-728 0 0,0 1 0 0 0,1-1 0 0 0,-1 1 0 0 0,0 0 0 0 0,0-1 0 0 0,1 1 1 0 0,-1-1-1 0 0,0 1 0 0 0,0-1 0 0 0,0 1 0 0 0,0-1 0 0 0,0 1 0 0 0,0-1 1 0 0,1 1-1 0 0,-1-1 0 0 0,0 1 0 0 0,-1-1 0 0 0,1 1 0 0 0,0-1 0 0 0,0 1 1 0 0,0-1-1 0 0,0 1 0 0 0,0-1 0 0 0,0 1 0 0 0,-1-1 0 0 0,1 1 0 0 0,0 0 1 0 0,0-1-1 0 0,0 1 0 0 0,-1-1 0 0 0,1 1 0 0 0,0 0 0 0 0,-1-1 0 0 0,1 1 1 0 0,0-1-1 0 0,-1 1 0 0 0,1 0 0 0 0,-1 0 0 0 0,1-1 0 0 0,-1 1 0 0 0,0 0 1 0 0,-1-1-7 0 0,-1 0 1 0 0,0 1 0 0 0,0-1 0 0 0,0 1-1 0 0,0 0 1 0 0,-3 0 0 0 0,5 0-221 0 0,-19 1 181 0 0,1 1 1 0 0,0 0-1 0 0,0 1 0 0 0,0 2 0 0 0,0 0 0 0 0,-28 11 0 0 0,5 2 202 0 0,-65 40 0 0 0,93-49-313 0 0,0 0 0 0 0,1 1 1 0 0,0 1-1 0 0,1 0 0 0 0,0 0 1 0 0,1 2-1 0 0,0-1 1 0 0,1 1-1 0 0,0 1 0 0 0,1 0 1 0 0,1 0-1 0 0,0 1 0 0 0,1 0 1 0 0,0 0-1 0 0,1 1 0 0 0,-3 17 1 0 0,7-27-20 0 0,1 1 0 0 0,0-1 0 0 0,1 1 0 0 0,0 0 0 0 0,0-1 1 0 0,0 1-1 0 0,1-1 0 0 0,0 1 0 0 0,0-1 0 0 0,4 12 0 0 0,-3-14-2 0 0,-1-1 0 0 0,1 1 0 0 0,0-1 0 0 0,0 1 0 0 0,0-1 0 0 0,0 0 0 0 0,0 0 0 0 0,1 0 0 0 0,0 0 0 0 0,-1 0 0 0 0,1-1 0 0 0,0 1 0 0 0,0-1-1 0 0,1 0 1 0 0,-1 1 0 0 0,0-1 0 0 0,1-1 0 0 0,-1 1 0 0 0,5 1 0 0 0,3 0-1 0 0,-1-1 0 0 0,1 0 0 0 0,-1-1-1 0 0,1 0 1 0 0,0-1 0 0 0,-1 0 0 0 0,1-1 0 0 0,0 0 0 0 0,-1 0-1 0 0,1-1 1 0 0,-1-1 0 0 0,0 0 0 0 0,0 0 0 0 0,0-1 0 0 0,11-6-1 0 0,-2 1 3 0 0,0-2 0 0 0,-1 0 0 0 0,0-1 0 0 0,-1-1 0 0 0,-1-1 0 0 0,25-25 0 0 0,-31 26-15 0 0,0 1 0 0 0,-1-2 0 0 0,0 1 1 0 0,-1-2-1 0 0,0 1 0 0 0,-2-1 0 0 0,1 0 1 0 0,-2 0-1 0 0,6-25 0 0 0,-1-8-78 0 0,7-89 0 0 0,-7-25 26 0 0,-11-176 0 0 0,-1 277 116 0 0,1 31 39 0 0,0 1 1 0 0,-2 0-1 0 0,-7-35 1 0 0,8 57-11 0 0,27 156 16 0 0,65 353 243 0 0,-23-147-118 0 0,-64-343-219 0 0,14 51 32 0 0,-14-54-29 0 0,0-1 0 0 0,1 1-1 0 0,0-1 1 0 0,1 0-1 0 0,5 7 1 0 0,-2-7-5 0 0,-6-7-10 0 0,0 0 1 0 0,0-1-1 0 0,0 0 1 0 0,-1 1-1 0 0,1-1 1 0 0,0 0-1 0 0,0 0 1 0 0,0 0-1 0 0,0 0 1 0 0,0 0-1 0 0,0 0 1 0 0,0-1-1 0 0,0 1 0 0 0,0-1 1 0 0,-1 1-1 0 0,1-1 1 0 0,0 0-1 0 0,0 1 1 0 0,-1-1-1 0 0,1 0 1 0 0,0 0-1 0 0,-1 0 1 0 0,1-1-1 0 0,-1 1 1 0 0,3-3-1 0 0,2-1-43 0 0,0-1-1 0 0,-1 0 1 0 0,0 0 0 0 0,0 0-1 0 0,4-8 1 0 0,19-34-274 0 0,-8 13-155 0 0,1 1 1 0 0,2 1 0 0 0,32-38 0 0 0,-53 69 479 0 0,0 0-1 0 0,0 0 1 0 0,0 0-1 0 0,0 1 1 0 0,1-1-1 0 0,-1 1 1 0 0,1-1-1 0 0,-1 1 0 0 0,1 0 1 0 0,-1 0-1 0 0,1 0 1 0 0,0 0-1 0 0,-1 0 1 0 0,1 1-1 0 0,0-1 1 0 0,0 1-1 0 0,-1 0 1 0 0,1 0-1 0 0,0 0 1 0 0,0 0-1 0 0,0 0 1 0 0,-1 0-1 0 0,1 1 1 0 0,0-1-1 0 0,0 1 1 0 0,-1 0-1 0 0,1 0 1 0 0,0 0-1 0 0,-1 0 1 0 0,1 1-1 0 0,-1-1 1 0 0,0 1-1 0 0,3 1 1 0 0,11 10 91 0 0,-1 1 0 0 0,0 0 0 0 0,-1 0-1 0 0,-1 1 1 0 0,-1 1 0 0 0,0 1 0 0 0,-1-1 0 0 0,0 2 0 0 0,8 20 0 0 0,-9-21 88 0 0,11 17 0 0 0,6 11 213 0 0,-26-43 262 0 0,-9-21-352 0 0,3 6-261 0 0,0 0 0 0 0,1 0 0 0 0,1-1 0 0 0,0 1 0 0 0,0-17 0 0 0,0-69 27 0 0,1 2-30 0 0,1 85-35 0 0,1 1 0 0 0,-1-1 0 0 0,2 0 0 0 0,3-22 0 0 0,-3 28-6 0 0,1 1-1 0 0,0-1 1 0 0,0 0 0 0 0,0 1-1 0 0,1-1 1 0 0,0 1-1 0 0,0 0 1 0 0,0 0-1 0 0,1 0 1 0 0,-1 0-1 0 0,7-6 1 0 0,-3 5-20 0 0,0 0 0 0 0,0 0-1 0 0,1 0 1 0 0,0 1 0 0 0,0 0 0 0 0,0 1-1 0 0,0 0 1 0 0,1 0 0 0 0,14-4 0 0 0,-10 5-75 0 0,0 0 0 0 0,0 1 0 0 0,1 0 0 0 0,-1 1 0 0 0,1 1 0 0 0,13 1 0 0 0,3 3-470 0 0,1 1-1 0 0,-2 1 1 0 0,1 1-1 0 0,-1 2 1 0 0,34 15-1 0 0,29 20-1890 0 0,-83-40 2264 0 0,-8-4 248 0 0,-1 0 0 0 0,0 0 1 0 0,1 0-1 0 0,-1 0 0 0 0,0 0 1 0 0,1 0-1 0 0,-1 0 0 0 0,1 1 1 0 0,-1-1-1 0 0,0 0 0 0 0,1 0 1 0 0,-1 1-1 0 0,0-1 0 0 0,0 0 1 0 0,1 0-1 0 0,-1 1 0 0 0,0-1 1 0 0,0 0-1 0 0,1 1 0 0 0,-1-1 1 0 0,0 0-1 0 0,0 1 0 0 0,0-1 1 0 0,1 0-1 0 0,-1 1 0 0 0,0-1 1 0 0,0 0-1 0 0,0 2 0 0 0,-9 5 1973 0 0,5-5-2371 0 0,-57 30 2124 0 0,44-24-1552 0 0,1 0 0 0 0,0 1 0 0 0,0 1-1 0 0,-14 13 1 0 0,15-10-131 0 0,0 1 0 0 0,2 0 0 0 0,0 1-1 0 0,-18 27 1 0 0,26-36-85 0 0,1 0 0 0 0,1 1 0 0 0,-1-1-1 0 0,1 1 1 0 0,1 0 0 0 0,-1 0 0 0 0,1 1 0 0 0,0-1 0 0 0,1 0 0 0 0,-1 1 0 0 0,2-1 0 0 0,-1 0-1 0 0,1 1 1 0 0,0-1 0 0 0,1 11 0 0 0,0-14-9 0 0,0-1 0 0 0,0 0 0 0 0,0 0 0 0 0,0-1 0 0 0,0 1 0 0 0,0 0 0 0 0,1 0 0 0 0,-1-1 0 0 0,1 1 0 0 0,0 0 1 0 0,0-1-1 0 0,0 0 0 0 0,0 1 0 0 0,0-1 0 0 0,6 4 0 0 0,-4-4 0 0 0,0 1-1 0 0,1-1 1 0 0,-1 0 0 0 0,1 0 0 0 0,0 0 0 0 0,-1-1-1 0 0,1 0 1 0 0,0 0 0 0 0,6 1 0 0 0,5-1-22 0 0,-1-1 1 0 0,1 0-1 0 0,0-1 1 0 0,0-1-1 0 0,20-5 0 0 0,-26 5-27 0 0,-1 0-1 0 0,1-1 0 0 0,0-1 0 0 0,-1 1 1 0 0,0-1-1 0 0,0-1 0 0 0,0 0 0 0 0,0 0 1 0 0,-1-1-1 0 0,0 0 0 0 0,0 0 0 0 0,0-1 1 0 0,-1 0-1 0 0,0 0 0 0 0,-1-1 0 0 0,1 0 1 0 0,-1 0-1 0 0,-1 0 0 0 0,0-1 0 0 0,0 0 0 0 0,5-14 1 0 0,2-11-27 0 0,-2-1 0 0 0,-2 1 1 0 0,6-60-1 0 0,-10 76 172 0 0,-4 16-1 0 0,2-4 702 0 0,6 57-617 0 0,3 0 1 0 0,2-1-1 0 0,37 93 0 0 0,-44-127-230 0 0,2-1 0 0 0,-1-1 0 0 0,16 23 0 0 0,-22-36-131 0 0,13-3-4563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1:58.175"/>
    </inkml:context>
    <inkml:brush xml:id="br0">
      <inkml:brushProperty name="width" value="0.05" units="cm"/>
      <inkml:brushProperty name="height" value="0.05" units="cm"/>
      <inkml:brushProperty name="color" value="#004F8B"/>
    </inkml:brush>
  </inkml:definitions>
  <inkml:trace contextRef="#ctx0" brushRef="#br0">0 177 1839 0 0,'10'-12'16884'0'0,"-9"11"-16700"0"0,0 0 0 0 0,0 0-1 0 0,0 0 1 0 0,0 1 0 0 0,0-1-1 0 0,0 1 1 0 0,0-1 0 0 0,1 1-1 0 0,-1-1 1 0 0,0 1 0 0 0,0 0-1 0 0,1-1 1 0 0,-1 1 0 0 0,0 0-1 0 0,0 0 1 0 0,1 0 0 0 0,-1 0-1 0 0,0 0 1 0 0,1 0 0 0 0,-1 1 0 0 0,2-1-1 0 0,-1 1 29 0 0,0 0-1 0 0,0 0 1 0 0,0 1-1 0 0,0-1 1 0 0,0 0-1 0 0,-1 1 0 0 0,1-1 1 0 0,0 1-1 0 0,-1-1 1 0 0,1 1-1 0 0,1 3 1 0 0,3 5 339 0 0,0 0-1 0 0,-1 1 1 0 0,8 20 0 0 0,-11-26-426 0 0,4 15 242 0 0,-1-1 0 0 0,-1 1 0 0 0,3 29 0 0 0,4 26 472 0 0,-9-66-682 0 0,1 0 0 0 0,0 0 0 0 0,0 0 0 0 0,1 0 0 0 0,8 14 0 0 0,-9-19-159 0 0,-1 0 1 0 0,1 0-1 0 0,0-1 0 0 0,0 1 1 0 0,0-1-1 0 0,1 1 1 0 0,-1-1-1 0 0,1 0 0 0 0,-1-1 1 0 0,1 1-1 0 0,0-1 0 0 0,0 1 1 0 0,1-1-1 0 0,-1 0 0 0 0,0-1 1 0 0,1 1-1 0 0,-1-1 0 0 0,1 0 1 0 0,-1 0-1 0 0,1 0 1 0 0,0 0-1 0 0,-1-1 0 0 0,1 0 1 0 0,0 0-1 0 0,-1 0 0 0 0,1-1 1 0 0,0 1-1 0 0,-1-1 0 0 0,1 0 1 0 0,-1-1-1 0 0,1 1 1 0 0,-1-1-1 0 0,0 0 0 0 0,0 0 1 0 0,1 0-1 0 0,-1 0 0 0 0,-1-1 1 0 0,6-4-1 0 0,6-8-440 0 0,-1 0 0 0 0,-1-1 0 0 0,19-30 0 0 0,-31 45 417 0 0,-1 0 0 0 0,1 0 0 0 0,-1 0-1 0 0,1 0 1 0 0,0 0 0 0 0,-1 1 0 0 0,1-1 0 0 0,0 0-1 0 0,0 0 1 0 0,-1 1 0 0 0,1-1 0 0 0,0 1 0 0 0,0-1-1 0 0,0 0 1 0 0,0 1 0 0 0,0 0 0 0 0,0-1 0 0 0,0 1 0 0 0,0 0-1 0 0,0-1 1 0 0,0 1 0 0 0,0 0 0 0 0,0 0 0 0 0,0 0-1 0 0,0 0 1 0 0,2 0 0 0 0,-1 0-16 0 0,0 1 1 0 0,0 0-1 0 0,0 0 1 0 0,-1 0-1 0 0,1 0 0 0 0,0 0 1 0 0,0 1-1 0 0,0-1 1 0 0,-1 0-1 0 0,1 1 0 0 0,-1-1 1 0 0,2 3-1 0 0,6 5 43 0 0,-1-1 0 0 0,2 0 0 0 0,-1 0 0 0 0,1-1 0 0 0,0 0 0 0 0,0 0 0 0 0,1-1 0 0 0,0-1 0 0 0,0 0 0 0 0,1-1 0 0 0,-1 0 0 0 0,13 3 0 0 0,-10-4 2 0 0,0-1 0 0 0,0-1 1 0 0,0 0-1 0 0,0 0 0 0 0,0-2 1 0 0,0 0-1 0 0,0 0 0 0 0,0-1 1 0 0,0-1-1 0 0,14-5 0 0 0,-26 8 12 0 0,0-1 0 0 0,-1 1 0 0 0,1-1 0 0 0,-1 0 0 0 0,1 1 0 0 0,-1-1 0 0 0,0 0-1 0 0,1 0 1 0 0,-1 0 0 0 0,0 0 0 0 0,1-1 0 0 0,-1 1 0 0 0,0 0 0 0 0,0 0 0 0 0,0-1 0 0 0,0 1-1 0 0,0 0 1 0 0,0-1 0 0 0,-1 1 0 0 0,1-1 0 0 0,0 0 0 0 0,-1 1 0 0 0,1-1 0 0 0,-1 1 0 0 0,1-1-1 0 0,-1 0 1 0 0,0 1 0 0 0,0-1 0 0 0,0 0 0 0 0,0 1 0 0 0,0-1 0 0 0,0 0 0 0 0,0 1 0 0 0,-1-1-1 0 0,0-3 1 0 0,-2-5 201 0 0,0-1-1 0 0,-1 1 1 0 0,0 0-1 0 0,-9-14 0 0 0,10 18-55 0 0,-11-18 5 0 0,-1 2 0 0 0,-23-28 0 0 0,3 3 20 0 0,17 24 10 0 0,9 12-98 0 0,0-1 0 0 0,1-1-1 0 0,0 1 1 0 0,-7-18-1 0 0,13 26-96 0 0,1 1-1 0 0,0-1 0 0 0,0 0 1 0 0,0 0-1 0 0,0 1 1 0 0,1-1-1 0 0,-1 0 0 0 0,1 0 1 0 0,0 0-1 0 0,0 0 0 0 0,1 0 1 0 0,-1 0-1 0 0,1 1 0 0 0,0-1 1 0 0,-1 0-1 0 0,2 0 0 0 0,-1 1 1 0 0,0-1-1 0 0,1 0 0 0 0,0 1 1 0 0,2-4-1 0 0,0 1-332 0 0,0 1 1 0 0,1-1-1 0 0,0 1 1 0 0,-1 0-1 0 0,2 1 0 0 0,5-5 1 0 0,18-11-1092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2.829"/>
    </inkml:context>
    <inkml:brush xml:id="br0">
      <inkml:brushProperty name="width" value="0.05" units="cm"/>
      <inkml:brushProperty name="height" value="0.05" units="cm"/>
      <inkml:brushProperty name="color" value="#004F8B"/>
    </inkml:brush>
  </inkml:definitions>
  <inkml:trace contextRef="#ctx0" brushRef="#br0">386 70 4143 0 0,'0'0'191'0'0,"-5"-20"13273"0"0,-13 3-11090 0 0,15 14-2128 0 0,1 1 1 0 0,-1-1-1 0 0,1 0 1 0 0,-1 1-1 0 0,0 0 0 0 0,0 0 1 0 0,0-1-1 0 0,-1 2 1 0 0,1-1-1 0 0,0 0 0 0 0,-1 1 1 0 0,1-1-1 0 0,-1 1 1 0 0,1 0-1 0 0,-1 0 0 0 0,0 1 1 0 0,-5-1-1 0 0,-1 1-43 0 0,0 1 0 0 0,1 0 0 0 0,-1 1 0 0 0,0 0 0 0 0,1 0 0 0 0,-1 1 0 0 0,1 0-1 0 0,0 1 1 0 0,0 0 0 0 0,0 0 0 0 0,1 1 0 0 0,-1 0 0 0 0,1 1 0 0 0,1 0 0 0 0,-13 11 0 0 0,0 4 13 0 0,1 1 0 0 0,0 1 1 0 0,2 0-1 0 0,-14 26 0 0 0,26-41-185 0 0,0-1 1 0 0,1 1-1 0 0,0 0 0 0 0,0 1 0 0 0,1-1 0 0 0,0 1 1 0 0,0-1-1 0 0,1 1 0 0 0,0 0 0 0 0,1 0 1 0 0,0 0-1 0 0,0 0 0 0 0,1 0 0 0 0,0 0 1 0 0,1 0-1 0 0,0 0 0 0 0,0 0 0 0 0,1 0 1 0 0,0 0-1 0 0,4 8 0 0 0,-4-9-30 0 0,2-1 0 0 0,-1 0 0 0 0,1 0 0 0 0,0-1 1 0 0,0 1-1 0 0,1-1 0 0 0,0 0 0 0 0,0 0 0 0 0,1 0 0 0 0,-1-1 0 0 0,1 0 0 0 0,0 0 0 0 0,1 0 1 0 0,7 4-1 0 0,-9-6-28 0 0,1-1 1 0 0,0 1-1 0 0,-1-1 0 0 0,1 0 1 0 0,0 0-1 0 0,1-1 1 0 0,-1 0-1 0 0,0 0 1 0 0,0 0-1 0 0,1-1 1 0 0,-1 0-1 0 0,0 0 0 0 0,0 0 1 0 0,1-1-1 0 0,-1 0 1 0 0,0 0-1 0 0,0-1 1 0 0,6-2-1 0 0,1-1-90 0 0,-1-1 0 0 0,-1 0 0 0 0,1-1 0 0 0,-1 0 0 0 0,0-1 0 0 0,14-13 0 0 0,-5 2-130 0 0,-2 0 0 0 0,21-27 0 0 0,-31 35 229 0 0,-1-1-1 0 0,1 0 1 0 0,-2-1 0 0 0,0 1 0 0 0,0-1-1 0 0,-2 0 1 0 0,1-1 0 0 0,-2 1-1 0 0,0-1 1 0 0,0 1 0 0 0,-1-1-1 0 0,-1 0 1 0 0,0 0 0 0 0,-1 0 0 0 0,0 0-1 0 0,-2 0 1 0 0,1 0 0 0 0,-2 0-1 0 0,0 1 1 0 0,0-1 0 0 0,-8-16-1 0 0,8 21 41 0 0,1 5 30 0 0,1 1 0 0 0,0 0 0 0 0,-1-1 1 0 0,2 1-1 0 0,-1 0 0 0 0,-1-6 0 0 0,2 9-38 0 0,0 0-1 0 0,0 0 1 0 0,0 0 0 0 0,0 0-1 0 0,0 0 1 0 0,0 0 0 0 0,-1 0-1 0 0,1 0 1 0 0,0 0 0 0 0,0 0-1 0 0,0-1 1 0 0,0 1 0 0 0,0 0-1 0 0,-1 0 1 0 0,1 0-1 0 0,0 0 1 0 0,0 0 0 0 0,0 0-1 0 0,0 0 1 0 0,0 0 0 0 0,-1 0-1 0 0,1 0 1 0 0,0 0 0 0 0,0 0-1 0 0,0 1 1 0 0,0-1 0 0 0,0 0-1 0 0,0 0 1 0 0,-1 0 0 0 0,1 0-1 0 0,0 0 1 0 0,0 0-1 0 0,0 0 1 0 0,0 0 0 0 0,0 0-1 0 0,0 0 1 0 0,-1 1 0 0 0,2 6 11 0 0,0 1-1 0 0,0 0 1 0 0,0-1 0 0 0,1 1 0 0 0,0-1-1 0 0,1 0 1 0 0,4 11 0 0 0,30 50 241 0 0,-24-47-184 0 0,8 15 103 0 0,3-2 0 0 0,43 52 0 0 0,-47-64-87 0 0,2-1 1 0 0,0-1-1 0 0,1-1 1 0 0,35 24-1 0 0,-56-42-233 0 0,-1 0 1 0 0,1 0-1 0 0,0 0 0 0 0,0 0 1 0 0,0-1-1 0 0,-1 1 0 0 0,1 0 1 0 0,0-1-1 0 0,0 1 1 0 0,0-1-1 0 0,0 0 0 0 0,0 1 1 0 0,0-1-1 0 0,0 0 0 0 0,0 0 1 0 0,0-1-1 0 0,0 1 0 0 0,0 0 1 0 0,0-1-1 0 0,0 1 0 0 0,0-1 1 0 0,0 1-1 0 0,0-1 0 0 0,0 0 1 0 0,-1 0-1 0 0,1 0 0 0 0,0 0 1 0 0,2-1-1 0 0,1-3-818 0 0,-1 0-1 0 0,1 0 1 0 0,0 0 0 0 0,-1 0-1 0 0,0-1 1 0 0,0 0 0 0 0,3-6-1 0 0,1-2-6866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3.184"/>
    </inkml:context>
    <inkml:brush xml:id="br0">
      <inkml:brushProperty name="width" value="0.05" units="cm"/>
      <inkml:brushProperty name="height" value="0.05" units="cm"/>
      <inkml:brushProperty name="color" value="#004F8B"/>
    </inkml:brush>
  </inkml:definitions>
  <inkml:trace contextRef="#ctx0" brushRef="#br0">1 120 12895 0 0,'0'-5'122'0'0,"-1"-1"0"0"0,1 1-1 0 0,0-1 1 0 0,0 0-1 0 0,1 1 1 0 0,0-1 0 0 0,0 0-1 0 0,0 1 1 0 0,0-1 0 0 0,1 1-1 0 0,4-9 1 0 0,-4 10 360 0 0,0 1 0 0 0,0-1 0 0 0,0 1 0 0 0,1 0 1 0 0,0 0-1 0 0,3-4 0 0 0,-4 5-222 0 0,0 1 0 0 0,0-1 1 0 0,0 1-1 0 0,0-1 0 0 0,0 1 0 0 0,0 0 1 0 0,1 0-1 0 0,-1-1 0 0 0,0 2 0 0 0,1-1 1 0 0,-1 0-1 0 0,0 0 0 0 0,1 1 1 0 0,-1-1-1 0 0,1 1 0 0 0,-1 0 0 0 0,1 0 1 0 0,-1 0-1 0 0,1 0 0 0 0,-1 0 0 0 0,1 1 1 0 0,-1-1-1 0 0,1 1 0 0 0,-1-1 0 0 0,1 1 1 0 0,-1 0-1 0 0,0 0 0 0 0,0 0 0 0 0,1 0 1 0 0,-1 1-1 0 0,0-1 0 0 0,0 0 0 0 0,3 4 1 0 0,3 2 18 0 0,-1 0 0 0 0,0 0 1 0 0,0 1-1 0 0,-1 0 0 0 0,0 1 0 0 0,9 15 1 0 0,-7-8-77 0 0,-1 0 0 0 0,0 1 0 0 0,-1-1 0 0 0,5 29 0 0 0,8 71 60 0 0,-19-113-260 0 0,12 204 62 0 0,-7-88-66 0 0,-1-34 116 0 0,8 89 317 0 0,-9-137-792 0 0,-3-23-328 0 0,1 1 1 0 0,1-1-1 0 0,1 1 1 0 0,7 25-1 0 0,-9-39-10 0 0,9-17-5898 0 0,-10 13 6109 0 0,1 1 0 0 0,0 0 0 0 0,-1 0 1 0 0,1-1-1 0 0,-1 1 0 0 0,0 0 0 0 0,0-4 0 0 0,0-6-1905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3.565"/>
    </inkml:context>
    <inkml:brush xml:id="br0">
      <inkml:brushProperty name="width" value="0.05" units="cm"/>
      <inkml:brushProperty name="height" value="0.05" units="cm"/>
      <inkml:brushProperty name="color" value="#004F8B"/>
    </inkml:brush>
  </inkml:definitions>
  <inkml:trace contextRef="#ctx0" brushRef="#br0">1 190 10247 0 0,'1'-12'316'0'0,"1"1"1"0"0,1 0-1 0 0,-1 0 0 0 0,2 0 0 0 0,-1 0 0 0 0,10-16 0 0 0,-10 21 200 0 0,1 0 0 0 0,0 0 0 0 0,0 0 0 0 0,0 1 0 0 0,1 0 0 0 0,0 0 0 0 0,0 0 0 0 0,0 1 0 0 0,1 0 0 0 0,-1 0 0 0 0,1 0 1 0 0,8-4-1 0 0,-5 4-109 0 0,1-1 1 0 0,0 1-1 0 0,0 1 1 0 0,1 0 0 0 0,-1 1-1 0 0,1-1 1 0 0,0 2 0 0 0,-1 0-1 0 0,1 0 1 0 0,0 1 0 0 0,13 1-1 0 0,-19 0-276 0 0,1 0 0 0 0,-1 0 0 0 0,0 0 0 0 0,0 0 0 0 0,0 1 0 0 0,1 0 0 0 0,-2 0 0 0 0,1 1 0 0 0,0-1 0 0 0,0 1 0 0 0,-1 0 0 0 0,0 1 0 0 0,1-1 0 0 0,-1 1 0 0 0,0-1 0 0 0,-1 1 0 0 0,1 0 0 0 0,-1 1 0 0 0,0-1 0 0 0,0 0 0 0 0,0 1 0 0 0,0 0 0 0 0,-1 0 0 0 0,2 5 0 0 0,-1-1 35 0 0,0 1-1 0 0,-1-1 0 0 0,0 1 1 0 0,0 0-1 0 0,-1-1 1 0 0,0 12-1 0 0,-7 58 694 0 0,3-55-571 0 0,0 47-1 0 0,3-68-286 0 0,1-1 1 0 0,-1 1-1 0 0,0 0 0 0 0,1 0 0 0 0,-1-1 1 0 0,1 1-1 0 0,0 0 0 0 0,0-1 0 0 0,0 1 1 0 0,0-1-1 0 0,0 1 0 0 0,1-1 0 0 0,-1 1 1 0 0,1-1-1 0 0,-1 0 0 0 0,1 0 1 0 0,0 0-1 0 0,0 0 0 0 0,0 0 0 0 0,0 0 1 0 0,0 0-1 0 0,1-1 0 0 0,-1 1 0 0 0,0-1 1 0 0,1 0-1 0 0,-1 1 0 0 0,1-1 0 0 0,0 0 1 0 0,-1 0-1 0 0,1-1 0 0 0,0 1 0 0 0,-1-1 1 0 0,1 1-1 0 0,0-1 0 0 0,0 0 1 0 0,-1 0-1 0 0,1 0 0 0 0,5-1 0 0 0,4 0-54 0 0,-1-1 0 0 0,1 0-1 0 0,-1-1 1 0 0,0-1 0 0 0,0 1 0 0 0,0-2-1 0 0,-1 1 1 0 0,14-9 0 0 0,-19 10 29 0 0,0 0 0 0 0,0-1-1 0 0,0 1 1 0 0,-1-1 0 0 0,0 0 0 0 0,1 0 0 0 0,-2-1 0 0 0,1 1 0 0 0,0-1 0 0 0,-1 0 0 0 0,0 0 0 0 0,0 0 0 0 0,0 0 0 0 0,-1 0-1 0 0,0-1 1 0 0,0 1 0 0 0,0-1 0 0 0,1-7 0 0 0,-2 3 73 0 0,1 0 1 0 0,-2 0-1 0 0,0-17 1 0 0,-1 23-30 0 0,1-1 0 0 0,-1 1 1 0 0,0 0-1 0 0,-1 0 0 0 0,1 0 1 0 0,-1-1-1 0 0,0 2 0 0 0,0-1 0 0 0,0 0 1 0 0,0 0-1 0 0,-4-4 0 0 0,1 3 31 0 0,0 0-1 0 0,0 0 1 0 0,-1 1-1 0 0,0-1 1 0 0,0 1-1 0 0,0 0 1 0 0,0 1-1 0 0,-1-1 1 0 0,1 1-1 0 0,-1 1 1 0 0,0-1 0 0 0,0 1-1 0 0,0 0 1 0 0,-11-1-1 0 0,-1 0 54 0 0,-1 2 0 0 0,1 0 1 0 0,-1 0-1 0 0,-23 4 0 0 0,30-1-104 0 0,0 0 0 0 0,-25 7 0 0 0,30-6-33 0 0,6-2-131 0 0,5 4-3666 0 0,-2-4 3529 0 0,0 1-1 0 0,0-1 1 0 0,0 1-1 0 0,1-1 1 0 0,-1 0-1 0 0,0 1 0 0 0,1-1 1 0 0,-1 0-1 0 0,1 0 1 0 0,0 0-1 0 0,-1 0 1 0 0,1 0-1 0 0,0-1 1 0 0,0 1-1 0 0,-1 0 1 0 0,1-1-1 0 0,0 1 1 0 0,0-1-1 0 0,3 1 1 0 0,10-2-7394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4.022"/>
    </inkml:context>
    <inkml:brush xml:id="br0">
      <inkml:brushProperty name="width" value="0.05" units="cm"/>
      <inkml:brushProperty name="height" value="0.05" units="cm"/>
      <inkml:brushProperty name="color" value="#004F8B"/>
    </inkml:brush>
  </inkml:definitions>
  <inkml:trace contextRef="#ctx0" brushRef="#br0">19 0 9671 0 0,'0'2'748'0'0,"5"7"-1168"0"0,1 3 2255 0 0,1 1 1 0 0,-2 0-1 0 0,0 0 0 0 0,0 0 1 0 0,2 15-1 0 0,-5-9-1054 0 0,0-1 0 0 0,-1 1 0 0 0,-1 0 0 0 0,-1-1 0 0 0,-1 1 0 0 0,0-1 0 0 0,-1 1 0 0 0,-1-1-1 0 0,-9 25 1 0 0,-2-5-35 0 0,-7 25-186 0 0,20-56-488 0 0,4-10-76 0 0,-1-1-1 0 0,1 1 1 0 0,-1 0 0 0 0,1 0 0 0 0,0 0 0 0 0,0 0 0 0 0,4-3-1 0 0,5-9-104 0 0,1-7-72 0 0,12-28 0 0 0,-3 6-17 0 0,-11 24 123 0 0,1-3-33 0 0,1 0-1 0 0,2 1 1 0 0,0 0-1 0 0,17-20 1 0 0,-22 33 80 0 0,1 4-26 0 0,-8 5 57 0 0,-1 0-1 0 0,1 0 1 0 0,0 0-1 0 0,-1 1 1 0 0,1-1-1 0 0,-1 0 0 0 0,1 1 1 0 0,0-1-1 0 0,-1 1 1 0 0,1 0-1 0 0,-1-1 0 0 0,0 1 1 0 0,1 0-1 0 0,-1 0 1 0 0,0 0-1 0 0,1 0 1 0 0,-1 0-1 0 0,0 0 0 0 0,2 3 1 0 0,21 28 160 0 0,-18-23-132 0 0,86 125 590 0 0,-92-134-619 0 0,0 1-1 0 0,1 0 0 0 0,-1 0 1 0 0,1-1-1 0 0,-1 1 1 0 0,1 0-1 0 0,-1-1 0 0 0,1 1 1 0 0,-1-1-1 0 0,1 1 0 0 0,0 0 1 0 0,-1-1-1 0 0,1 0 1 0 0,0 1-1 0 0,-1-1 0 0 0,1 1 1 0 0,0-1-1 0 0,0 0 0 0 0,0 1 1 0 0,-1-1-1 0 0,1 0 1 0 0,0 0-1 0 0,0 0 0 0 0,0 1 1 0 0,-1-1-1 0 0,1 0 0 0 0,0 0 1 0 0,0 0-1 0 0,0 0 1 0 0,0-1-1 0 0,-1 1 0 0 0,1 0 1 0 0,0 0-1 0 0,0 0 0 0 0,0-1 1 0 0,-1 1-1 0 0,1 0 1 0 0,0-1-1 0 0,0 1 0 0 0,-1-1 1 0 0,1 1-1 0 0,0-1 0 0 0,-1 1 1 0 0,1-1-1 0 0,0 1 1 0 0,-1-1-1 0 0,1 0 0 0 0,-1 1 1 0 0,1-1-1 0 0,-1 0 0 0 0,1-1 1 0 0,2-1 1 0 0,8-8-79 0 0,-1 0-1 0 0,11-16 0 0 0,-12 15-61 0 0,20-21-1 0 0,-16 20 16 0 0,-1 0-25 0 0,20-14 0 0 0,-29 25 133 0 0,1-1-1 0 0,-1 1 1 0 0,1 0-1 0 0,0 0 1 0 0,0 0-1 0 0,0 0 1 0 0,0 0-1 0 0,0 1 1 0 0,0 0 0 0 0,8-1-1 0 0,-11 2 18 0 0,1 0 1 0 0,-1 0-1 0 0,1 0 0 0 0,-1 0 0 0 0,0 1 0 0 0,1-1 1 0 0,-1 0-1 0 0,0 1 0 0 0,0-1 0 0 0,1 1 1 0 0,-1 0-1 0 0,0-1 0 0 0,0 1 0 0 0,0 0 1 0 0,0 0-1 0 0,0-1 0 0 0,0 1 0 0 0,0 0 0 0 0,0 0 1 0 0,0 0-1 0 0,0 0 0 0 0,0 1 0 0 0,0-1 1 0 0,0 1-1 0 0,2 5 55 0 0,1 0 0 0 0,-1-1 1 0 0,3 11-1 0 0,-2-4 74 0 0,15 39 251 0 0,-12-30-227 0 0,1 0 0 0 0,21 39 0 0 0,-25-55-148 0 0,-1 0 0 0 0,1-1 0 0 0,1 1 0 0 0,-1-1 0 0 0,1 0 0 0 0,0 0 0 0 0,0 0 0 0 0,1-1 0 0 0,-1 0 0 0 0,1 0 0 0 0,0 0 0 0 0,0-1 0 0 0,0 1 0 0 0,8 1 0 0 0,-9-3-87 0 0,0 0 1 0 0,0-1-1 0 0,0 0 0 0 0,0 0 0 0 0,0-1 1 0 0,0 1-1 0 0,0-1 0 0 0,1 0 0 0 0,-1 0 1 0 0,10-3-1 0 0,-7 1-813 0 0,-1 0-1 0 0,1 0 1 0 0,12-7-1 0 0,2-2-8423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4.398"/>
    </inkml:context>
    <inkml:brush xml:id="br0">
      <inkml:brushProperty name="width" value="0.05" units="cm"/>
      <inkml:brushProperty name="height" value="0.05" units="cm"/>
      <inkml:brushProperty name="color" value="#004F8B"/>
    </inkml:brush>
  </inkml:definitions>
  <inkml:trace contextRef="#ctx0" brushRef="#br0">428 7 12895 0 0,'0'0'998'0'0,"-12"-7"1531"0"0,-9 8-1247 0 0,-1 0-1 0 0,1 2 1 0 0,0 0-1 0 0,0 1 1 0 0,-22 8-1 0 0,30-8-625 0 0,1 0-1 0 0,-1 2 0 0 0,1-1 0 0 0,0 2 0 0 0,1-1 0 0 0,-1 2 1 0 0,2 0-1 0 0,-1 0 0 0 0,-13 13 0 0 0,20-17-662 0 0,1 0 0 0 0,0 1 0 0 0,0-1 0 0 0,0 1 0 0 0,0-1 0 0 0,0 1 0 0 0,1 0 0 0 0,0 0 1 0 0,0 0-1 0 0,1 0 0 0 0,-3 10 0 0 0,4-12 1 0 0,-1-1 0 0 0,1 1 0 0 0,0 0 0 0 0,0-1 1 0 0,1 1-1 0 0,-1-1 0 0 0,0 1 0 0 0,1-1 0 0 0,0 1 1 0 0,-1-1-1 0 0,1 1 0 0 0,0-1 0 0 0,0 1 0 0 0,0-1 0 0 0,1 0 1 0 0,-1 1-1 0 0,1-1 0 0 0,-1 0 0 0 0,1 0 0 0 0,0 0 0 0 0,-1 0 1 0 0,1-1-1 0 0,0 1 0 0 0,0 0 0 0 0,5 2 0 0 0,42 25-453 0 0,-11-7 32 0 0,59 45-1 0 0,-86-58 415 0 0,0 0 1 0 0,-1 1-1 0 0,-1 0 0 0 0,0 1 0 0 0,0 0 1 0 0,-1 0-1 0 0,0 1 0 0 0,-1 0 1 0 0,9 19-1 0 0,-14-27 53 0 0,-1 0 0 0 0,0 1 0 0 0,1-1 0 0 0,-1 0 0 0 0,-1 0 0 0 0,1 1 0 0 0,-1-1 0 0 0,1 1 0 0 0,-1-1 0 0 0,0 0 0 0 0,-1 1 0 0 0,1-1 0 0 0,-1 0 0 0 0,0 1 0 0 0,0-1 0 0 0,0 0 0 0 0,-1 0 0 0 0,0 0 0 0 0,1 0 0 0 0,-1 0 0 0 0,-1 0 0 0 0,-4 7 1 0 0,1-4 44 0 0,0 0 1 0 0,-1 0 0 0 0,0-1 0 0 0,0 0 0 0 0,-1 0 0 0 0,0-1 0 0 0,0 0 0 0 0,0 0 0 0 0,-15 5 0 0 0,14-6-34 0 0,-1 0 0 0 0,0-1-1 0 0,0 0 1 0 0,-1-1 0 0 0,1-1 0 0 0,0 1-1 0 0,-1-1 1 0 0,1-1 0 0 0,-1 0 0 0 0,1-1-1 0 0,-1 0 1 0 0,-11-2 0 0 0,6-1-201 0 0,1-1-1 0 0,-1 0 1 0 0,1-1 0 0 0,0 0 0 0 0,0-1-1 0 0,1-1 1 0 0,-16-11 0 0 0,26 15-394 0 0,-1 1 0 0 0,0-1 0 0 0,-7-8 0 0 0,5 1-1420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5.452"/>
    </inkml:context>
    <inkml:brush xml:id="br0">
      <inkml:brushProperty name="width" value="0.05" units="cm"/>
      <inkml:brushProperty name="height" value="0.05" units="cm"/>
      <inkml:brushProperty name="color" value="#004F8B"/>
    </inkml:brush>
  </inkml:definitions>
  <inkml:trace contextRef="#ctx0" brushRef="#br0">261 441 6447 0 0,'-7'-14'13612'0'0,"2"15"-13134"0"0,0 0-1 0 0,0 0 0 0 0,0 1 1 0 0,0 0-1 0 0,0 0 1 0 0,0 1-1 0 0,1-1 1 0 0,-7 5-1 0 0,-5 5 465 0 0,-14 13-1 0 0,16-11-563 0 0,1 1 1 0 0,0-1-1 0 0,1 2 0 0 0,1 0 1 0 0,-13 23-1 0 0,9-11 23 0 0,2 0 0 0 0,-16 49 0 0 0,26-67-368 0 0,0 0 0 0 0,1 1 0 0 0,0-1 1 0 0,0 1-1 0 0,1-1 0 0 0,1 1 0 0 0,-1-1 0 0 0,3 13 0 0 0,-2-19-35 0 0,1 1-1 0 0,0-1 1 0 0,1 0 0 0 0,-1 1 0 0 0,1-1 0 0 0,-1 0-1 0 0,1 0 1 0 0,0 0 0 0 0,1 0 0 0 0,-1 0 0 0 0,1 0 0 0 0,0-1-1 0 0,0 1 1 0 0,0-1 0 0 0,0 1 0 0 0,0-1 0 0 0,1-1-1 0 0,0 1 1 0 0,-1 0 0 0 0,1-1 0 0 0,5 3 0 0 0,-3-3-24 0 0,0 0 0 0 0,0 0 0 0 0,1 0 1 0 0,-1-1-1 0 0,1 0 0 0 0,-1 0 0 0 0,1 0 0 0 0,-1-1 1 0 0,1 0-1 0 0,-1 0 0 0 0,1-1 0 0 0,-1 0 1 0 0,12-3-1 0 0,1-1-131 0 0,0-1 0 0 0,-1-1 1 0 0,23-12-1 0 0,-31 14 55 0 0,-1 0 0 0 0,1-1 0 0 0,-1 0 0 0 0,-1 0 0 0 0,1-1 0 0 0,-1 0 0 0 0,-1-1 0 0 0,1 1 0 0 0,-1-1 0 0 0,0-1 0 0 0,-1 0 1 0 0,0 1-1 0 0,-1-2 0 0 0,1 1 0 0 0,-2-1 0 0 0,1 0 0 0 0,-2 0 0 0 0,1 0 0 0 0,3-20 0 0 0,-4 10 28 0 0,-1 0 0 0 0,-1 0 0 0 0,-1-1 0 0 0,-1 1 0 0 0,0 0 0 0 0,-2 0 1 0 0,0 0-1 0 0,-1 1 0 0 0,-1-1 0 0 0,-9-20 0 0 0,12 35 123 0 0,0 0 1 0 0,0 1 0 0 0,-1-1-1 0 0,1 1 1 0 0,-1-1 0 0 0,-1 1-1 0 0,-5-7 1025 0 0,9 13-934 0 0,1 2-127 0 0,0-1 0 0 0,0 0-1 0 0,0 1 1 0 0,0-1 0 0 0,1 0 0 0 0,-1 0-1 0 0,1 1 1 0 0,0-1 0 0 0,0-1 0 0 0,0 1-1 0 0,0 0 1 0 0,0 0 0 0 0,1-1 0 0 0,-1 1 0 0 0,1-1-1 0 0,0 0 1 0 0,0 0 0 0 0,0 0 0 0 0,0 0-1 0 0,0 0 1 0 0,0-1 0 0 0,0 1 0 0 0,0-1-1 0 0,1 0 1 0 0,-1 0 0 0 0,4 1 0 0 0,3 0-18 0 0,-1-1 1 0 0,0 0 0 0 0,1 0-1 0 0,-1 0 1 0 0,1-1 0 0 0,-1-1-1 0 0,0 0 1 0 0,19-4-1 0 0,-14 1-29 0 0,0 0 0 0 0,0-1 0 0 0,0-1 0 0 0,-1 0-1 0 0,0-1 1 0 0,0 0 0 0 0,-1-1 0 0 0,1-1-1 0 0,-2 0 1 0 0,1 0 0 0 0,11-14 0 0 0,-9 7-16 0 0,-1 0 1 0 0,-1 0 0 0 0,-1-1-1 0 0,0-1 1 0 0,-2 0 0 0 0,0 0-1 0 0,11-32 1 0 0,18-94 413 0 0,-26 88-196 0 0,-8 31 316 0 0,-4 24 332 0 0,0 15-261 0 0,-1 151 114 0 0,11 393-313 0 0,3-401-318 0 0,51 241 0 0 0,-59-371-95 0 0,2 0-1 0 0,1 0 1 0 0,1-1 0 0 0,1-1-1 0 0,16 30 1 0 0,-22-50-406 0 0,-1-6 184 0 0,-2-11 104 0 0,-5-20 188 0 0,-8-17-12 0 0,-26-67 1 0 0,27 83 6 0 0,-5-9-2 0 0,-1 0 1 0 0,-2 2 0 0 0,-2 0-1 0 0,-1 2 1 0 0,-2 0 0 0 0,-2 1-1 0 0,-51-55 1 0 0,62 76-7 0 0,0 0 0 0 0,0 0 0 0 0,1-1 0 0 0,-14-21 0 0 0,27 36 2 0 0,1 1 0 0 0,-1-1 0 0 0,0 1-1 0 0,1-1 1 0 0,-1 1 0 0 0,0-1 0 0 0,1 0 0 0 0,0 1-1 0 0,-1-1 1 0 0,1 1 0 0 0,0-1 0 0 0,0 0 0 0 0,0 1 0 0 0,0-1-1 0 0,0 0 1 0 0,1 0 0 0 0,-1 1 0 0 0,0-1 0 0 0,1 1 0 0 0,-1-1-1 0 0,1 0 1 0 0,0 1 0 0 0,-1-1 0 0 0,1 1 0 0 0,0-1 0 0 0,0 1-1 0 0,0 0 1 0 0,0-1 0 0 0,0 1 0 0 0,0 0 0 0 0,0 0-1 0 0,1 0 1 0 0,-1 0 0 0 0,3-2 0 0 0,4-3-38 0 0,0 1 0 0 0,1 0 0 0 0,0 1 1 0 0,15-6-1 0 0,-23 9 31 0 0,130-46-820 0 0,-12 5-923 0 0,39-13-2296 0 0,-140 49 3007 0 0,49-17-6981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6.371"/>
    </inkml:context>
    <inkml:brush xml:id="br0">
      <inkml:brushProperty name="width" value="0.05" units="cm"/>
      <inkml:brushProperty name="height" value="0.05" units="cm"/>
      <inkml:brushProperty name="color" value="#004F8B"/>
    </inkml:brush>
  </inkml:definitions>
  <inkml:trace contextRef="#ctx0" brushRef="#br0">0 148 13535 0 0,'2'-10'225'0'0,"0"1"-1"0"0,0-1 1 0 0,1 1 0 0 0,1-1-1 0 0,-1 1 1 0 0,8-13-1 0 0,-9 20-124 0 0,2-6 603 0 0,0 0 0 0 0,1 0 1 0 0,0 1-1 0 0,1 0 0 0 0,-1 0 1 0 0,8-7-1 0 0,-12 13-532 0 0,0 0 0 0 0,0 0 1 0 0,0 1-1 0 0,0-1 0 0 0,0 0 1 0 0,1 1-1 0 0,-1-1 0 0 0,0 1 0 0 0,0-1 1 0 0,0 1-1 0 0,1 0 0 0 0,-1 0 1 0 0,0-1-1 0 0,1 1 0 0 0,-1 0 0 0 0,0 0 1 0 0,0 0-1 0 0,1 0 0 0 0,-1 0 1 0 0,0 0-1 0 0,0 1 0 0 0,1-1 0 0 0,-1 0 1 0 0,0 1-1 0 0,0-1 0 0 0,1 1 1 0 0,-1-1-1 0 0,0 1 0 0 0,0 0 0 0 0,0-1 1 0 0,0 1-1 0 0,0 0 0 0 0,0 0 1 0 0,1 1-1 0 0,1 1-48 0 0,0 0 1 0 0,-1 0-1 0 0,1 0 1 0 0,-1 1-1 0 0,0-1 1 0 0,0 1-1 0 0,0 0 1 0 0,3 7-1 0 0,0 9 111 0 0,0 0-1 0 0,-2 0 0 0 0,0 1 1 0 0,1 38-1 0 0,-12 86 86 0 0,2-75-266 0 0,3 285 83 0 0,7-320-268 0 0,1-1 0 0 0,1 0 0 0 0,2 0 0 0 0,1 0 0 0 0,18 41 0 0 0,-15-53-1372 0 0,-11-20 123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7.099"/>
    </inkml:context>
    <inkml:brush xml:id="br0">
      <inkml:brushProperty name="width" value="0.05" units="cm"/>
      <inkml:brushProperty name="height" value="0.05" units="cm"/>
      <inkml:brushProperty name="color" value="#004F8B"/>
    </inkml:brush>
  </inkml:definitions>
  <inkml:trace contextRef="#ctx0" brushRef="#br0">0 530 10135 0 0,'2'-8'1050'0'0,"2"1"-530"0"0,-1-1 0 0 0,1 2 0 0 0,0-1 0 0 0,1 0 0 0 0,-1 1 0 0 0,2 0 0 0 0,-1 0 0 0 0,0 0 1 0 0,1 1-1 0 0,0 0 0 0 0,10-7 0 0 0,7-2 642 0 0,0 0 0 0 0,27-10 0 0 0,-4 2-621 0 0,-23 10-231 0 0,137-76 1059 0 0,-123 65-1160 0 0,-1-1 0 0 0,39-36 0 0 0,-48 36-26 0 0,-2-2 0 0 0,-1-1 0 0 0,25-33 0 0 0,-32 39 333 0 0,-16 19 517 0 0,0 4-634 0 0,0 15 93 0 0,-1 0 0 0 0,-2 25-1 0 0,-1 8-35 0 0,3 434 1045 0 0,-1-430-1402 0 0,5 108 194 0 0,-2-147-281 0 0,8 56 88 0 0,-8-62-91 0 0,0-1 0 0 0,1 0 0 0 0,0 1 0 0 0,0-1 1 0 0,1 0-1 0 0,5 9 0 0 0,-9-16-11 0 0,1 0 0 0 0,0 0 1 0 0,0 0-1 0 0,-1 0 0 0 0,1 0 0 0 0,0 0 0 0 0,0 0 1 0 0,0 0-1 0 0,0 0 0 0 0,0-1 0 0 0,0 1 0 0 0,1 0 1 0 0,-1-1-1 0 0,0 1 0 0 0,0-1 0 0 0,0 1 0 0 0,1-1 1 0 0,-1 1-1 0 0,0-1 0 0 0,2 0 0 0 0,-1 0-5 0 0,0 0 0 0 0,0 0 1 0 0,0 0-1 0 0,0-1 0 0 0,0 1 0 0 0,0-1 0 0 0,0 1 0 0 0,-1-1 0 0 0,1 0 0 0 0,0 0 1 0 0,0 1-1 0 0,2-3 0 0 0,4-3-30 0 0,-1-1 0 0 0,1 1 0 0 0,-1-2-1 0 0,8-9 1 0 0,-13 15 30 0 0,10-14-54 0 0,-1 0 0 0 0,-1-1 0 0 0,-1 0 0 0 0,0 0 0 0 0,-1-1 0 0 0,7-24 0 0 0,19-40-29 0 0,-21 54 49 0 0,14-26-38 0 0,-24 48 76 0 0,1 1 0 0 0,-1 0-1 0 0,1 0 1 0 0,0 0-1 0 0,0 1 1 0 0,1-1-1 0 0,5-4 1 0 0,-1 6 15 0 0,-7 3-5 0 0,0 1-1 0 0,0 0 1 0 0,0 0-1 0 0,0 0 1 0 0,-1 0-1 0 0,1 0 1 0 0,0 0-1 0 0,0 1 1 0 0,-1-1-1 0 0,1 1 1 0 0,-1-1-1 0 0,0 1 1 0 0,1-1 0 0 0,-1 1-1 0 0,0 0 1 0 0,0 0-1 0 0,0-1 1 0 0,2 5-1 0 0,14 37 84 0 0,-17-43-89 0 0,23 77 83 0 0,11 29 131 0 0,-30-94-200 0 0,2-1 0 0 0,-1 0 1 0 0,2-1-1 0 0,-1 1 0 0 0,2-1 0 0 0,-1 0 1 0 0,10 9-1 0 0,-12-15-22 0 0,0 0-1 0 0,1 0 1 0 0,-1-1 0 0 0,1 1-1 0 0,0-1 1 0 0,0 0-1 0 0,0-1 1 0 0,0 0 0 0 0,0 1-1 0 0,0-2 1 0 0,1 1-1 0 0,8 0 1 0 0,-1 0-22 0 0,1-1 0 0 0,-1-1 1 0 0,1 0-1 0 0,21-3 0 0 0,-15-1-57 0 0,0 0 1 0 0,-1-1-1 0 0,0-1 1 0 0,0-1-1 0 0,0-1 0 0 0,-1-1 1 0 0,-1 0-1 0 0,1-1 1 0 0,30-24-1 0 0,-39 25 93 0 0,0-1 0 0 0,-1 0 0 0 0,0 0-1 0 0,0-1 1 0 0,-2 0 0 0 0,1-1 0 0 0,-1 1 0 0 0,-1-1 0 0 0,6-15-1 0 0,-5 9 10 0 0,-1 0-1 0 0,-1 0 0 0 0,0-1 0 0 0,-1 0 0 0 0,-2 1 1 0 0,2-21-1 0 0,-4 34 16 0 0,0-1 1 0 0,0 1 0 0 0,-1 0-1 0 0,1-1 1 0 0,-1 1 0 0 0,0 0-1 0 0,-1 0 1 0 0,1-1 0 0 0,-1 1-1 0 0,0 0 1 0 0,0 1 0 0 0,-1-1 0 0 0,-4-7-1 0 0,5 10-2 0 0,0-1 0 0 0,-1 1 0 0 0,1-1-1 0 0,0 1 1 0 0,-1 0 0 0 0,0 0 0 0 0,0 0-1 0 0,0 1 1 0 0,1-1 0 0 0,-2 1 0 0 0,1-1-1 0 0,0 1 1 0 0,0 0 0 0 0,0 0 0 0 0,0 0 0 0 0,-1 1-1 0 0,1-1 1 0 0,0 1 0 0 0,-1 0 0 0 0,1 0-1 0 0,0 0 1 0 0,-7 1 0 0 0,4 0-8 0 0,1 1 0 0 0,-1-1 0 0 0,1 1 1 0 0,-1 0-1 0 0,1 0 0 0 0,0 1 0 0 0,0 0 0 0 0,0 0 0 0 0,0 0 1 0 0,0 0-1 0 0,1 1 0 0 0,0 0 0 0 0,-1 0 0 0 0,-6 8 0 0 0,4-2-4 0 0,-1 0 0 0 0,2 0 0 0 0,-1 1 0 0 0,1 0 0 0 0,-9 22 0 0 0,11-21-10 0 0,0 1 0 0 0,1 0 0 0 0,0 0 1 0 0,1 0-1 0 0,0 0 0 0 0,1 0 0 0 0,0 14 1 0 0,2-19-9 0 0,-1 0 1 0 0,1-1 0 0 0,1 1-1 0 0,-1 0 1 0 0,2-1 0 0 0,-1 1-1 0 0,1-1 1 0 0,0 0 0 0 0,0 0-1 0 0,0 0 1 0 0,1 0 0 0 0,1 0-1 0 0,5 7 1 0 0,-2-4-45 0 0,1-1 1 0 0,1 0-1 0 0,0 0 1 0 0,0-1-1 0 0,0 0 0 0 0,1-1 1 0 0,0 0-1 0 0,0 0 1 0 0,1-1-1 0 0,0-1 0 0 0,0 0 1 0 0,0-1-1 0 0,1 0 1 0 0,0-1-1 0 0,-1 0 0 0 0,1-1 1 0 0,0 0-1 0 0,0-1 1 0 0,16-1-1 0 0,-4-1-1294 0 0,1 0-1 0 0,47-10 0 0 0,-31 1-8061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7.572"/>
    </inkml:context>
    <inkml:brush xml:id="br0">
      <inkml:brushProperty name="width" value="0.05" units="cm"/>
      <inkml:brushProperty name="height" value="0.05" units="cm"/>
      <inkml:brushProperty name="color" value="#004F8B"/>
    </inkml:brush>
  </inkml:definitions>
  <inkml:trace contextRef="#ctx0" brushRef="#br0">1 10 2759 0 0,'1'-1'207'0'0,"3"-2"344"0"0,-3 2 45 0 0,0 0 1 0 0,0 1-1 0 0,0-1 1 0 0,0 1 0 0 0,0-1-1 0 0,0 1 1 0 0,0-1-1 0 0,0 1 1 0 0,0 0 0 0 0,0 0-1 0 0,0-1 1 0 0,0 1-1 0 0,0 0 1 0 0,0 0-1 0 0,0 0 1 0 0,0 0 0 0 0,0 0-1 0 0,2 1 1 0 0,-1 0-92 0 0,1-1 0 0 0,-1 1 0 0 0,-1 0 0 0 0,1 0 0 0 0,0 0 0 0 0,0 0 0 0 0,0 0 0 0 0,0 1 0 0 0,1 0 0 0 0,1 3 85 0 0,1 0 0 0 0,-1-1 0 0 0,0 2 0 0 0,0-1 0 0 0,3 7 0 0 0,-2-3-107 0 0,-2 0 1 0 0,1 0-1 0 0,-1 0 1 0 0,0 0-1 0 0,-1 1 0 0 0,3 17 1 0 0,-2 62 670 0 0,-2-45-626 0 0,2 26-242 0 0,0 197-42 0 0,-6-229-627 0 0,3-36-253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7.915"/>
    </inkml:context>
    <inkml:brush xml:id="br0">
      <inkml:brushProperty name="width" value="0.05" units="cm"/>
      <inkml:brushProperty name="height" value="0.05" units="cm"/>
      <inkml:brushProperty name="color" value="#004F8B"/>
    </inkml:brush>
  </inkml:definitions>
  <inkml:trace contextRef="#ctx0" brushRef="#br0">0 397 1839 0 0,'2'-4'15'0'0,"0"-1"0"0"0,0 0-1 0 0,1 0 1 0 0,-1 1 0 0 0,1-1-1 0 0,0 1 1 0 0,0 0 0 0 0,1 0-1 0 0,-1 0 1 0 0,1 0 0 0 0,4-3-1 0 0,50-33 1618 0 0,34-12 5051 0 0,69-21 5706 0 0,-94 44-10502 0 0,-26 11-1416 0 0,59-38 0 0 0,-74 39-2887 0 0,32-29 1 0 0,-45 35-5223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8.286"/>
    </inkml:context>
    <inkml:brush xml:id="br0">
      <inkml:brushProperty name="width" value="0.05" units="cm"/>
      <inkml:brushProperty name="height" value="0.05" units="cm"/>
      <inkml:brushProperty name="color" value="#004F8B"/>
    </inkml:brush>
  </inkml:definitions>
  <inkml:trace contextRef="#ctx0" brushRef="#br0">15 231 7367 0 0,'-2'3'133'0'0,"0"1"0"0"0,0-1 0 0 0,1 1 0 0 0,-1 0 0 0 0,1-1 0 0 0,0 1 0 0 0,0 0 0 0 0,0 0 0 0 0,0 0 0 0 0,0 7 0 0 0,1-9 129 0 0,1 0 0 0 0,-1 0-1 0 0,0-1 1 0 0,1 1 0 0 0,-1 0-1 0 0,0-1 1 0 0,1 1 0 0 0,0-1-1 0 0,-1 1 1 0 0,1-1 0 0 0,0 1-1 0 0,1 1 1 0 0,-1-2 330 0 0,1 1 1 0 0,-1-1-1 0 0,1 1 0 0 0,-1-1 0 0 0,1 0 1 0 0,0 0-1 0 0,-1 0 0 0 0,1 0 0 0 0,0 0 1 0 0,0 0-1 0 0,3 1 0 0 0,-1-1-337 0 0,0 0 1 0 0,0-1-1 0 0,0 1 0 0 0,-1-1 0 0 0,1 0 0 0 0,0 0 0 0 0,0 0 0 0 0,0-1 1 0 0,0 0-1 0 0,-1 1 0 0 0,7-3 0 0 0,6-3 219 0 0,20-9-1 0 0,-25 10-299 0 0,156-80 695 0 0,-36 17-1069 0 0,-4 2-2385 0 0,-19 8-347 0 0,-103 56 2687 0 0,0 0-1 0 0,0 0 1 0 0,1 0 0 0 0,8-2-1 0 0,-13 5 230 0 0,0-1 0 0 0,0 1 0 0 0,0-1 0 0 0,1 1 0 0 0,-1-1 0 0 0,0 1 0 0 0,0 0 0 0 0,0-1 0 0 0,0 1 0 0 0,0 0 0 0 0,0 0 0 0 0,0 0 0 0 0,0 0 0 0 0,-1 0 0 0 0,1 0 0 0 0,0 0 0 0 0,1 2 0 0 0,-1-2 4 0 0,2 5 377 0 0,1 0 0 0 0,-1 0 0 0 0,0 1-1 0 0,0-1 1 0 0,0 1 0 0 0,-1 0 0 0 0,0 0-1 0 0,-1 0 1 0 0,1 0 0 0 0,-1 7 0 0 0,1 14 1379 0 0,-2 33 0 0 0,-1-43-1256 0 0,-2 64 1331 0 0,-1 51 29 0 0,5-104-1609 0 0,1 0 1 0 0,9 46 0 0 0,-9-68-246 0 0,0 1 0 0 0,1-1-1 0 0,-1 0 1 0 0,2 0 0 0 0,-1 0 0 0 0,5 7 0 0 0,-7-12-89 0 0,5-5-693 0 0,-1 0 186 0 0,0 0 0 0 0,0-1 0 0 0,0 0 1 0 0,0 0-1 0 0,-1 0 0 0 0,5-5 0 0 0,1-4-1326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8.653"/>
    </inkml:context>
    <inkml:brush xml:id="br0">
      <inkml:brushProperty name="width" value="0.05" units="cm"/>
      <inkml:brushProperty name="height" value="0.05" units="cm"/>
      <inkml:brushProperty name="color" value="#004F8B"/>
    </inkml:brush>
  </inkml:definitions>
  <inkml:trace contextRef="#ctx0" brushRef="#br0">19 222 14743 0 0,'0'0'672'0'0,"1"2"-9"0"0,1 3-356 0 0,0 0-1 0 0,0 0 1 0 0,-1 0 0 0 0,1 1-1 0 0,-1-1 1 0 0,0 1 0 0 0,-1-1 0 0 0,1 0-1 0 0,-1 1 1 0 0,0-1 0 0 0,-1 7-1 0 0,1 27 3122 0 0,11 155 1816 0 0,-10-171-4923 0 0,0 45 362 0 0,-1-61-626 0 0,-1 0 1 0 0,0 0-1 0 0,0 0 1 0 0,-1 0-1 0 0,0 0 1 0 0,0 0-1 0 0,-4 7 1 0 0,2-8 12 0 0,3-5 90 0 0,-10-20 27 0 0,7 6-180 0 0,1-2 0 0 0,1 1 1 0 0,0 0-1 0 0,0-26 0 0 0,3 10 11 0 0,6-38 0 0 0,-1 34-125 0 0,0 0 1 0 0,23-62-1 0 0,-21 76 46 0 0,0 1-1 0 0,2 0 1 0 0,0 0 0 0 0,1 1-1 0 0,26-32 1 0 0,-18 29 6 0 0,1 1 0 0 0,0 1 0 0 0,2 1 1 0 0,0 1-1 0 0,0 1 0 0 0,43-23 0 0 0,-59 37 51 0 0,1-1 1 0 0,-1 1-1 0 0,0 0 0 0 0,1 0 1 0 0,-1 1-1 0 0,1-1 0 0 0,-1 2 1 0 0,1-1-1 0 0,0 1 0 0 0,-1 0 1 0 0,1 0-1 0 0,0 1 0 0 0,-1 0 1 0 0,1 0-1 0 0,10 3 0 0 0,-14-3 14 0 0,0 0-1 0 0,-1 0 0 0 0,1 1 0 0 0,0-1 0 0 0,0 1 1 0 0,0-1-1 0 0,-1 1 0 0 0,1 0 0 0 0,-1 0 1 0 0,1 0-1 0 0,-1 0 0 0 0,0 1 0 0 0,0-1 0 0 0,0 0 1 0 0,0 1-1 0 0,-1 0 0 0 0,1-1 0 0 0,0 1 1 0 0,-1 0-1 0 0,0 0 0 0 0,0 0 0 0 0,0 0 0 0 0,0 0 1 0 0,0 0-1 0 0,-1 0 0 0 0,1 0 0 0 0,-1 0 1 0 0,0 1-1 0 0,0-1 0 0 0,0 0 0 0 0,0 0 0 0 0,0 0 1 0 0,-1 0-1 0 0,-1 4 0 0 0,-2 10 28 0 0,-1 0 0 0 0,-1-1 0 0 0,0 0 0 0 0,-17 29 0 0 0,-42 57 30 0 0,61-96-63 0 0,-23 31-4 0 0,-1-2 0 0 0,-2 0 0 0 0,-50 44 0 0 0,70-71-26 0 0,0 0 1 0 0,0 0-1 0 0,-1-1 0 0 0,-19 9 0 0 0,22-13-24 0 0,1 1 0 0 0,-2-1 0 0 0,1-1 0 0 0,0 0 0 0 0,0 0 0 0 0,-1 0 0 0 0,-15 0 0 0 0,22-2 19 0 0,0 0 0 0 0,0 0 0 0 0,1 0 0 0 0,-1 0 0 0 0,0 0 1 0 0,0-1-1 0 0,0 1 0 0 0,1-1 0 0 0,-1 1 0 0 0,0-1 0 0 0,0 0 0 0 0,1 0 1 0 0,-1 1-1 0 0,1-1 0 0 0,-1 0 0 0 0,1-1 0 0 0,-1 1 0 0 0,1 0 0 0 0,-1 0 1 0 0,1-1-1 0 0,0 1 0 0 0,0 0 0 0 0,0-1 0 0 0,0 1 0 0 0,0-1 1 0 0,0 0-1 0 0,0 1 0 0 0,0-1 0 0 0,1 0 0 0 0,-1 1 0 0 0,1-1 0 0 0,-1-2 1 0 0,1 1-15 0 0,-1 1 0 0 0,1-1 1 0 0,0 1-1 0 0,0 0 1 0 0,1-1-1 0 0,-1 1 1 0 0,0-1-1 0 0,1 1 1 0 0,-1 0-1 0 0,1-1 0 0 0,0 1 1 0 0,0 0-1 0 0,0 0 1 0 0,0-1-1 0 0,0 1 1 0 0,1 0-1 0 0,-1 0 1 0 0,1 0-1 0 0,-1 0 0 0 0,1 1 1 0 0,0-1-1 0 0,-1 0 1 0 0,1 1-1 0 0,2-2 1 0 0,1 0 41 0 0,-1 1 0 0 0,1-1 0 0 0,-1 1 1 0 0,1 0-1 0 0,0 1 0 0 0,0-1 0 0 0,0 1 0 0 0,0 0 1 0 0,0 0-1 0 0,0 0 0 0 0,0 1 0 0 0,0 0 0 0 0,0 0 1 0 0,0 0-1 0 0,1 1 0 0 0,-1-1 0 0 0,0 1 0 0 0,0 1 1 0 0,0-1-1 0 0,0 1 0 0 0,5 2 0 0 0,9 5 291 0 0,0 1 0 0 0,-1 0 0 0 0,31 25 0 0 0,-29-20-144 0 0,14 11 19 0 0,-22-16-74 0 0,0 0 0 0 0,1-1 1 0 0,0-1-1 0 0,1 0 0 0 0,0 0 0 0 0,27 10 0 0 0,-35-17-242 0 0,0 0-1 0 0,0 0 1 0 0,0-1 0 0 0,1 0-1 0 0,-1 0 1 0 0,0 0 0 0 0,0-1-1 0 0,0 1 1 0 0,11-4-1 0 0,3-2-1099 0 0,29-13-1 0 0,-27 9-777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9.058"/>
    </inkml:context>
    <inkml:brush xml:id="br0">
      <inkml:brushProperty name="width" value="0.05" units="cm"/>
      <inkml:brushProperty name="height" value="0.05" units="cm"/>
      <inkml:brushProperty name="color" value="#004F8B"/>
    </inkml:brush>
  </inkml:definitions>
  <inkml:trace contextRef="#ctx0" brushRef="#br0">318 97 2303 0 0,'11'-22'-1215'0'0,"-3"-2"5359"0"0,-7 21-3186 0 0,-1 1 0 0 0,1 0 0 0 0,-1-1 0 0 0,0 1 0 0 0,1 0 0 0 0,-1 0 0 0 0,-1-1 0 0 0,1 1 0 0 0,0 0 0 0 0,0-1 0 0 0,-1 1 0 0 0,0 0 0 0 0,1 0 0 0 0,-1-1 0 0 0,0 1 0 0 0,0 0 0 0 0,0 0 0 0 0,-2-4 0 0 0,1 6-763 0 0,1-1 1 0 0,0 1-1 0 0,-1-1 1 0 0,1 1-1 0 0,-1-1 0 0 0,1 1 1 0 0,-1 0-1 0 0,1-1 1 0 0,0 1-1 0 0,-1 0 1 0 0,1 0-1 0 0,-1 0 1 0 0,1 0-1 0 0,-4 1 0 0 0,1-1 222 0 0,-15 1-89 0 0,-1 0 0 0 0,1 1 1 0 0,-1 1-1 0 0,1 1 0 0 0,-31 11 0 0 0,37-11-157 0 0,0 2 0 0 0,0-1-1 0 0,1 2 1 0 0,0 0 0 0 0,0 0-1 0 0,1 1 1 0 0,0 0-1 0 0,-18 18 1 0 0,26-22-177 0 0,-1-1 0 0 0,1 1-1 0 0,1 0 1 0 0,-1 0 0 0 0,0 0 0 0 0,1 0-1 0 0,-3 8 1 0 0,4-10 2 0 0,1 0 0 0 0,-1 0 0 0 0,1 0 0 0 0,-1 0 0 0 0,1 0-1 0 0,0 0 1 0 0,0 0 0 0 0,0 0 0 0 0,0 0 0 0 0,1 0 0 0 0,-1 0 0 0 0,0 0 0 0 0,1 0 0 0 0,-1 0 0 0 0,1 0 0 0 0,0-1-1 0 0,0 1 1 0 0,0 0 0 0 0,0 0 0 0 0,1 2 0 0 0,4 3-63 0 0,-1 0 0 0 0,2 0-1 0 0,-1-1 1 0 0,1 1 0 0 0,0-1 0 0 0,0-1-1 0 0,12 7 1 0 0,61 29-669 0 0,-56-30 325 0 0,40 24 0 0 0,-49-24 327 0 0,0 1 1 0 0,0 0-1 0 0,-1 1 0 0 0,-1 0 0 0 0,0 1 1 0 0,-1 0-1 0 0,20 31 0 0 0,-26-35 162 0 0,-1 1 0 0 0,0-1 0 0 0,0 1 1 0 0,-1 0-1 0 0,0 0 0 0 0,-1 1 0 0 0,0-1 0 0 0,-1 1 0 0 0,0-1 0 0 0,-1 1 1 0 0,0 0-1 0 0,-1-1 0 0 0,-2 23 0 0 0,1-27-7 0 0,-1-1 0 0 0,1 1 0 0 0,-1-1 1 0 0,-1 1-1 0 0,1-1 0 0 0,-1 1 0 0 0,0-1 0 0 0,0 0 0 0 0,-1-1 0 0 0,1 1 0 0 0,-1 0 0 0 0,-1-1 0 0 0,1 0 1 0 0,-1 0-1 0 0,0 0 0 0 0,0-1 0 0 0,-9 6 0 0 0,4-2 74 0 0,-1-2-1 0 0,-19 10 1 0 0,26-14-109 0 0,-1-1 0 0 0,1 0 0 0 0,-1 1 0 0 0,0-1 0 0 0,1-1 0 0 0,-1 1 0 0 0,0-1 0 0 0,0 0 0 0 0,0 0-1 0 0,-6-1 1 0 0,3 0-2 0 0,0 0-1 0 0,0-1 1 0 0,0 0-1 0 0,1 0 0 0 0,-1-1 1 0 0,1 0-1 0 0,-1 0 1 0 0,1-1-1 0 0,-13-9 0 0 0,16 10-83 0 0,0-1 0 0 0,0 1 0 0 0,1-1-1 0 0,-1-1 1 0 0,1 1 0 0 0,0 0 0 0 0,0-1 0 0 0,0 1-1 0 0,1-1 1 0 0,-1 0 0 0 0,1 0 0 0 0,1 0 0 0 0,-1 0-1 0 0,1 0 1 0 0,-2-11 0 0 0,2 8-475 0 0,0 0 1 0 0,1 0-1 0 0,0 0 1 0 0,2-13-1 0 0,5-13-6190 0 0,4-3-2235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9.423"/>
    </inkml:context>
    <inkml:brush xml:id="br0">
      <inkml:brushProperty name="width" value="0.05" units="cm"/>
      <inkml:brushProperty name="height" value="0.05" units="cm"/>
      <inkml:brushProperty name="color" value="#004F8B"/>
    </inkml:brush>
  </inkml:definitions>
  <inkml:trace contextRef="#ctx0" brushRef="#br0">1 1 16583 0 0,'0'0'1276'0'0,"1"1"-822"0"0,10 13 917 0 0,-2-1-1 0 0,1 1 1 0 0,-2 1 0 0 0,12 26 0 0 0,-10-18-268 0 0,-2 1-1 0 0,8 38 0 0 0,-6 5-482 0 0,4 96 0 0 0,-12-126-543 0 0,1 10-19 0 0,4 129-60 0 0,-7-172 70 0 0,0 0 0 0 0,0-1-1 0 0,-1 1 1 0 0,1 0 0 0 0,-2 4 0 0 0,-4 3-1930 0 0,-5-3-6749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19.767"/>
    </inkml:context>
    <inkml:brush xml:id="br0">
      <inkml:brushProperty name="width" value="0.05" units="cm"/>
      <inkml:brushProperty name="height" value="0.05" units="cm"/>
      <inkml:brushProperty name="color" value="#004F8B"/>
    </inkml:brush>
  </inkml:definitions>
  <inkml:trace contextRef="#ctx0" brushRef="#br0">0 222 17967 0 0,'5'-4'230'0'0,"-1"0"0"0"0,1 0 0 0 0,0 0 0 0 0,0 0 0 0 0,1 1-1 0 0,-1 0 1 0 0,1 0 0 0 0,0 0 0 0 0,7-2 0 0 0,10-2 919 0 0,26-5 0 0 0,-23 6 567 0 0,108-22-286 0 0,-49 11-354 0 0,88-30 1 0 0,19-9-4458 0 0,-146 44-5494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0.137"/>
    </inkml:context>
    <inkml:brush xml:id="br0">
      <inkml:brushProperty name="width" value="0.05" units="cm"/>
      <inkml:brushProperty name="height" value="0.05" units="cm"/>
      <inkml:brushProperty name="color" value="#004F8B"/>
    </inkml:brush>
  </inkml:definitions>
  <inkml:trace contextRef="#ctx0" brushRef="#br0">1 361 3679 0 0,'1'0'284'0'0,"8"0"6671"0"0,-1-3-4727 0 0,30-14 5588 0 0,-34 15-7422 0 0,1-1 0 0 0,0 0 1 0 0,-1 0-1 0 0,0-1 0 0 0,1 1 0 0 0,-1-1 0 0 0,-1 0 0 0 0,1 0 0 0 0,3-5 0 0 0,12-19 640 0 0,61-76 979 0 0,-69 91-1925 0 0,2 0-1 0 0,-1 1 1 0 0,2 1-1 0 0,-1 0 1 0 0,24-14-1 0 0,-13 12-76 0 0,2 0 0 0 0,0 2 0 0 0,0 1 0 0 0,1 1-1 0 0,30-7 1 0 0,-35 12-11 0 0,-1 1-1 0 0,1 0 0 0 0,-1 1 1 0 0,1 2-1 0 0,0 0 0 0 0,0 1 1 0 0,25 6-1 0 0,-37-6 8 0 0,-1 2-1 0 0,0-1 1 0 0,0 1-1 0 0,0 1 1 0 0,-1-1-1 0 0,1 2 1 0 0,-1-1-1 0 0,0 1 1 0 0,0 0-1 0 0,9 8 1 0 0,-13-9 9 0 0,1 0 1 0 0,-2 1-1 0 0,1-1 1 0 0,0 1-1 0 0,-1-1 1 0 0,0 1-1 0 0,0 0 1 0 0,0 1-1 0 0,-1-1 0 0 0,1 0 1 0 0,-1 1-1 0 0,-1-1 1 0 0,1 1-1 0 0,-1 0 1 0 0,0 0-1 0 0,0-1 1 0 0,0 12-1 0 0,-2-4 17 0 0,0 1 1 0 0,-1-1-1 0 0,-1 0 0 0 0,0 0 0 0 0,-1 0 1 0 0,0 0-1 0 0,-1 0 0 0 0,0-1 0 0 0,-9 15 1 0 0,-10 14 32 0 0,-38 47 0 0 0,46-65-30 0 0,-17 21-7 0 0,-1 0-1 0 0,-2-3 1 0 0,-1-1 0 0 0,-67 54-1 0 0,63-62 7 0 0,-1-1 0 0 0,-1-3 0 0 0,-78 38 0 0 0,109-60-35 0 0,8-3 0 0 0,0 0 0 0 0,-1-1 0 0 0,1 0 0 0 0,-1 0 0 0 0,-6 1 0 0 0,3-1-15 0 0,39 2-166 0 0,450 24 49 0 0,-475-27 128 0 0,59 5-1939 0 0,92-3 1 0 0,-137-3 1201 0 0,-1-2 0 0 0,1-1 0 0 0,-1 0 0 0 0,0-2 0 0 0,0 0 0 0 0,-1-1 0 0 0,1 0 0 0 0,-1-2 1 0 0,22-12-1 0 0,-21 8-7065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0.493"/>
    </inkml:context>
    <inkml:brush xml:id="br0">
      <inkml:brushProperty name="width" value="0.05" units="cm"/>
      <inkml:brushProperty name="height" value="0.05" units="cm"/>
      <inkml:brushProperty name="color" value="#004F8B"/>
    </inkml:brush>
  </inkml:definitions>
  <inkml:trace contextRef="#ctx0" brushRef="#br0">375 7 12439 0 0,'-8'-3'1291'0'0,"4"2"-973"0"0,1 0 1 0 0,-1 0-1 0 0,1 1 0 0 0,-1-1 0 0 0,1 1 1 0 0,-1 0-1 0 0,1 0 0 0 0,-1 1 1 0 0,1-1-1 0 0,-1 1 0 0 0,1-1 1 0 0,-6 3-1 0 0,-2 1 1195 0 0,1 0 0 0 0,-18 9 0 0 0,7 0-648 0 0,0 0-1 0 0,1 2 0 0 0,1 0 1 0 0,0 2-1 0 0,1 0 0 0 0,-16 21 1 0 0,20-21-702 0 0,2 0 0 0 0,0 1 0 0 0,1 0 0 0 0,0 1 0 0 0,2 1 0 0 0,-13 35-1 0 0,17-37-122 0 0,0 1 0 0 0,0 0-1 0 0,2-1 1 0 0,0 1-1 0 0,2 1 1 0 0,0-1-1 0 0,3 33 1 0 0,0-40-38 0 0,0-1 0 0 0,1 0 0 0 0,1 0 0 0 0,0 0 0 0 0,0 0 0 0 0,1-1 1 0 0,0 1-1 0 0,1-1 0 0 0,0 0 0 0 0,1-1 0 0 0,0 0 0 0 0,0 0 0 0 0,1 0 0 0 0,0-1 0 0 0,17 13 0 0 0,-12-11-25 0 0,0 0-1 0 0,1-1 0 0 0,1-1 1 0 0,-1 0-1 0 0,1-1 0 0 0,1-1 1 0 0,-1 0-1 0 0,1-1 1 0 0,0-1-1 0 0,24 4 0 0 0,-15-6-52 0 0,0 0 1 0 0,0-2-1 0 0,0-1 0 0 0,42-8 0 0 0,-29 2-46 0 0,0-3 0 0 0,48-18 0 0 0,-72 22 110 0 0,0 0 1 0 0,-1-1-1 0 0,0-1 1 0 0,0 0-1 0 0,-1-1 1 0 0,0 0-1 0 0,0-1 0 0 0,-1 0 1 0 0,-1 0-1 0 0,0-2 1 0 0,0 1-1 0 0,-1-1 0 0 0,0 0 1 0 0,-1-1-1 0 0,7-15 1 0 0,-10 17 36 0 0,0 0 1 0 0,0-1 0 0 0,-1 1-1 0 0,-1-1 1 0 0,0 0 0 0 0,-1 0-1 0 0,0 0 1 0 0,-1 0 0 0 0,0-1-1 0 0,-1 1 1 0 0,0 0 0 0 0,-1 0-1 0 0,0-1 1 0 0,-1 1 0 0 0,-1 0-1 0 0,0 1 1 0 0,0-1 0 0 0,-1 0-1 0 0,-6-11 1 0 0,5 13 13 0 0,-2-1 1 0 0,0 1-1 0 0,0 1 0 0 0,0-1 1 0 0,-1 1-1 0 0,-1 1 0 0 0,0-1 0 0 0,0 1 1 0 0,0 1-1 0 0,-1 0 0 0 0,-13-8 1 0 0,-14-5 77 0 0,-74-28 1 0 0,86 39-104 0 0,-100-39-467 0 0,71 30-8000 0 0,35 13-610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1.904"/>
    </inkml:context>
    <inkml:brush xml:id="br0">
      <inkml:brushProperty name="width" value="0.05" units="cm"/>
      <inkml:brushProperty name="height" value="0.05" units="cm"/>
      <inkml:brushProperty name="color" value="#004F8B"/>
    </inkml:brush>
  </inkml:definitions>
  <inkml:trace contextRef="#ctx0" brushRef="#br0">0 350 9671 0 0,'0'0'875'0'0,"2"1"-396"0"0,1 1 333 0 0,1 0 1 0 0,0 0-1 0 0,-1 0 1 0 0,1-1 0 0 0,0 0-1 0 0,0 0 1 0 0,0 0-1 0 0,0 0 1 0 0,0 0-1 0 0,0-1 1 0 0,0 0 0 0 0,7 0-1 0 0,-3-1-296 0 0,1-1 0 0 0,-1 0 0 0 0,1 0-1 0 0,-1-1 1 0 0,9-3 0 0 0,117-63 1827 0 0,-100 50-2082 0 0,-5 3-210 0 0,-2-1 0 0 0,0-2 1 0 0,-1-1-1 0 0,43-42 0 0 0,-67 60-70 0 0,1-1 0 0 0,-1 1-1 0 0,0-1 1 0 0,0 1 0 0 0,-1-1 0 0 0,1 0-1 0 0,0 1 1 0 0,-1-1 0 0 0,0 0 0 0 0,0 0 0 0 0,1 0-1 0 0,-2-1 1 0 0,1 1 0 0 0,0 0 0 0 0,-1 0-1 0 0,1 0 1 0 0,-1 0 0 0 0,0-1 0 0 0,-1-3-1 0 0,1 4 0 0 0,-1 0 0 0 0,0 0 0 0 0,0 0 0 0 0,-1 0 0 0 0,1 0 0 0 0,0 1 0 0 0,-1-1 0 0 0,0 1 0 0 0,0-1 0 0 0,1 1 0 0 0,-1-1 0 0 0,-1 1 0 0 0,1 0 0 0 0,0 0 0 0 0,-1 0 0 0 0,1 0 0 0 0,-1 1 0 0 0,1-1 0 0 0,-1 1 0 0 0,-4-2 0 0 0,0 0 0 0 0,-1 0 1 0 0,1 1 0 0 0,-1 0 0 0 0,0 0-1 0 0,0 1 1 0 0,0 0 0 0 0,0 1-1 0 0,0 0 1 0 0,0 0 0 0 0,0 0 0 0 0,-13 3-1 0 0,3 1 36 0 0,1 0 1 0 0,-1 2-1 0 0,1-1 0 0 0,-18 10 0 0 0,24-9 64 0 0,1 0 1 0 0,-1 0-1 0 0,1 1 0 0 0,0 0 0 0 0,0 1 1 0 0,1 0-1 0 0,0 0 0 0 0,1 1 1 0 0,-15 19-1 0 0,14-14 16 0 0,0 1-1 0 0,1 0 1 0 0,0 0 0 0 0,2 0 0 0 0,0 1 0 0 0,-7 26 0 0 0,7-13-29 0 0,1 1 0 0 0,2 0 0 0 0,0 0 1 0 0,2 0-1 0 0,2 0 0 0 0,1 0 1 0 0,9 53-1 0 0,-7-66-48 0 0,0 0-1 0 0,1 0 1 0 0,1-1-1 0 0,1 1 1 0 0,0-1 0 0 0,1-1-1 0 0,0 0 1 0 0,2 0 0 0 0,-1 0-1 0 0,20 20 1 0 0,-21-27-21 0 0,-1 0 0 0 0,2-1 1 0 0,-1 0-1 0 0,1 0 0 0 0,0-1 0 0 0,0 0 1 0 0,1 0-1 0 0,0-1 0 0 0,0-1 0 0 0,0 0 1 0 0,1 0-1 0 0,-1-1 0 0 0,1 0 0 0 0,0-1 1 0 0,0 0-1 0 0,0 0 0 0 0,19-1 0 0 0,-18-2-35 0 0,0 0 0 0 0,0-1 0 0 0,0 0 1 0 0,0-1-1 0 0,0-1 0 0 0,-1 0 0 0 0,1 0 0 0 0,-1-1 0 0 0,0 0 0 0 0,18-13 0 0 0,-13 7-714 0 0,0 0-1 0 0,14-16 1 0 0,24-30-6923 0 0,-27 22-285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2.271"/>
    </inkml:context>
    <inkml:brush xml:id="br0">
      <inkml:brushProperty name="width" value="0.05" units="cm"/>
      <inkml:brushProperty name="height" value="0.05" units="cm"/>
      <inkml:brushProperty name="color" value="#004F8B"/>
    </inkml:brush>
  </inkml:definitions>
  <inkml:trace contextRef="#ctx0" brushRef="#br0">0 1 12439 0 0,'0'0'958'0'0,"1"2"-625"0"0,15 91 7676 0 0,4 1-4704 0 0,14 82-766 0 0,35 258-587 0 0,-60-369-1935 0 0,44 255-471 0 0,-42-283-1056 0 0,-2-14-5911 0 0,-2-9-1259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2.640"/>
    </inkml:context>
    <inkml:brush xml:id="br0">
      <inkml:brushProperty name="width" value="0.05" units="cm"/>
      <inkml:brushProperty name="height" value="0.05" units="cm"/>
      <inkml:brushProperty name="color" value="#004F8B"/>
    </inkml:brush>
  </inkml:definitions>
  <inkml:trace contextRef="#ctx0" brushRef="#br0">0 371 14279 0 0,'1'-2'1103'0'0,"6"-4"-616"0"0,0 0 1 0 0,1 1 0 0 0,-1 0-1 0 0,1 0 1 0 0,16-7-1 0 0,48-16 3828 0 0,-39 16-3959 0 0,108-48 800 0 0,-112 46-865 0 0,-2-1 0 0 0,49-36 0 0 0,-64 42-291 0 0,1-1 0 0 0,17-16 0 0 0,-27 23 0 0 0,0 0 0 0 0,0-1 0 0 0,-1 1 0 0 0,1-1 0 0 0,-1 1 0 0 0,0-1 0 0 0,0 0 0 0 0,0 0 0 0 0,0 0 0 0 0,2-6 0 0 0,-4 9 4 0 0,0-1 0 0 0,0 1 0 0 0,1-1 0 0 0,-1 1-1 0 0,0 0 1 0 0,0-1 0 0 0,0 1 0 0 0,-1-1 0 0 0,1 1 0 0 0,0-1 0 0 0,0 1-1 0 0,-1 0 1 0 0,1-1 0 0 0,-1 1 0 0 0,1 0 0 0 0,-1-1 0 0 0,0 1 0 0 0,-1-2-1 0 0,0 1 14 0 0,1 0 0 0 0,-1 0 0 0 0,0 0 0 0 0,0 1 0 0 0,0-1 0 0 0,0 1-1 0 0,0-1 1 0 0,-1 1 0 0 0,-3-2 0 0 0,-2 0 36 0 0,1 1 0 0 0,-1 0 0 0 0,1 0 0 0 0,-1 1 0 0 0,-14-1 0 0 0,11 1 94 0 0,0 2 0 0 0,1-1-1 0 0,-1 2 1 0 0,0-1 0 0 0,1 1 0 0 0,0 1-1 0 0,-1 0 1 0 0,1 1 0 0 0,0-1 0 0 0,0 2-1 0 0,1 0 1 0 0,-1 0 0 0 0,1 0 0 0 0,-11 10-1 0 0,10-7-20 0 0,0 2 0 0 0,0-1 0 0 0,1 1 1 0 0,0 1-1 0 0,0 0 0 0 0,1 0 0 0 0,1 0 0 0 0,0 1 0 0 0,1 0 0 0 0,-9 23 0 0 0,1 6 28 0 0,-17 79 0 0 0,27-94-95 0 0,1 0-1 0 0,1 0 1 0 0,1 0 0 0 0,3 36-1 0 0,-1-51-42 0 0,0 0 1 0 0,1-1-1 0 0,1 0 0 0 0,0 1 0 0 0,0-1 0 0 0,1 0 0 0 0,0 0 0 0 0,0-1 0 0 0,10 15 0 0 0,-9-18-15 0 0,0 0 0 0 0,0 0-1 0 0,0 0 1 0 0,0-1 0 0 0,1 0-1 0 0,0 0 1 0 0,0-1-1 0 0,0 1 1 0 0,1-1 0 0 0,-1-1-1 0 0,1 1 1 0 0,0-1 0 0 0,0 0-1 0 0,8 1 1 0 0,-5-1-56 0 0,0-2-1 0 0,1 1 1 0 0,-1-1-1 0 0,0-1 1 0 0,0 0 0 0 0,1 0-1 0 0,-1-1 1 0 0,0-1-1 0 0,0 0 1 0 0,0 0 0 0 0,18-7-1 0 0,0-1-692 0 0,-1-2 0 0 0,47-29 0 0 0,-61 33-344 0 0,0-1-1 0 0,24-21 1 0 0,-28 20-2567 0 0,17-19 0 0 0,-6 0-3445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3.062"/>
    </inkml:context>
    <inkml:brush xml:id="br0">
      <inkml:brushProperty name="width" value="0.05" units="cm"/>
      <inkml:brushProperty name="height" value="0.05" units="cm"/>
      <inkml:brushProperty name="color" value="#004F8B"/>
    </inkml:brush>
  </inkml:definitions>
  <inkml:trace contextRef="#ctx0" brushRef="#br0">0 8 5983 0 0,'16'-7'23408'0'0,"-14"11"-26661"0"0,6 10 3515 0 0,-1 1 1 0 0,0-1 0 0 0,-1 1 0 0 0,-1 0-1 0 0,0 1 1 0 0,3 21 0 0 0,9 99 328 0 0,-12-77-232 0 0,11 121 897 0 0,-15-173-1144 0 0,-1-5-33 0 0,20-11-103 0 0,-14 4-19 0 0,-1 1 1 0 0,0 0-1 0 0,-1-1 1 0 0,1 0-1 0 0,-1 0 1 0 0,0-1-1 0 0,5-7 1 0 0,0-3-71 0 0,11-24-1 0 0,14-45-73 0 0,-15 36 5 0 0,30-56-1 0 0,-41 90 173 0 0,-4 8-2 0 0,0 0-1 0 0,0 0 1 0 0,0 0 0 0 0,10-9-1 0 0,-6 10 13 0 0,-6 6 2 0 0,0 0 0 0 0,0 0-1 0 0,0 0 1 0 0,0 0 0 0 0,0 0 0 0 0,0 1 0 0 0,0-1-1 0 0,0 1 1 0 0,0-1 0 0 0,0 1 0 0 0,-1 0 0 0 0,1 0-1 0 0,0 0 1 0 0,0 0 0 0 0,2 2 0 0 0,23 19 46 0 0,-16-10-10 0 0,-1 0 0 0 0,-1 0 0 0 0,-1 1 0 0 0,1 1 0 0 0,11 26 1 0 0,-2-5 60 0 0,-9-18-70 0 0,-6-9-12 0 0,0-1 1 0 0,1 0 0 0 0,0 0 0 0 0,1-1 0 0 0,0 1-1 0 0,0-1 1 0 0,9 9 0 0 0,-13-14-18 0 0,-1 0 0 0 0,1-1 0 0 0,0 1 0 0 0,0-1 0 0 0,0 1 0 0 0,0-1 0 0 0,-1 1 0 0 0,1-1 0 0 0,0 0 0 0 0,0 0 0 0 0,0 1 0 0 0,1-1 0 0 0,3-2 0 0 0,-4 1 0 0 0,4-1-12 0 0,0 0 1 0 0,-1 0-1 0 0,1-1 1 0 0,-1 0-1 0 0,1 0 1 0 0,-1 0-1 0 0,0 0 1 0 0,0-1-1 0 0,3-4 0 0 0,31-40-170 0 0,-28 35 152 0 0,23-34-55 0 0,29-36-175 0 0,-54 74 239 0 0,0 0-1 0 0,1 1 1 0 0,-1 0-1 0 0,2 1 0 0 0,-1 0 1 0 0,17-9-1 0 0,-24 14 30 0 0,1 1 1 0 0,0-1-1 0 0,0 1 0 0 0,0 0 1 0 0,0 0-1 0 0,0 0 0 0 0,1 1 1 0 0,-1-1-1 0 0,0 1 0 0 0,0-1 1 0 0,0 1-1 0 0,1 0 0 0 0,-1 0 0 0 0,0 1 1 0 0,0-1-1 0 0,6 2 0 0 0,-5 0 12 0 0,1 0-1 0 0,-1 0 1 0 0,0 0-1 0 0,1 1 0 0 0,-1 0 1 0 0,0 0-1 0 0,0 0 1 0 0,-1 0-1 0 0,1 1 0 0 0,3 4 1 0 0,18 23 426 0 0,-1 1 0 0 0,36 64 0 0 0,-51-80-232 0 0,1-1 0 0 0,1 0 0 0 0,0 0 0 0 0,18 18 0 0 0,-25-29-279 0 0,1 0 0 0 0,-1 0 0 0 0,1 0 0 0 0,0-1 0 0 0,1 1 0 0 0,-1-1 0 0 0,0 0 0 0 0,1-1 0 0 0,0 0 0 0 0,-1 0 0 0 0,1 0 0 0 0,0 0 1 0 0,0-1-1 0 0,0 0 0 0 0,0 0 0 0 0,12-1 0 0 0,5-1-2495 0 0,1-2-7579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4.238"/>
    </inkml:context>
    <inkml:brush xml:id="br0">
      <inkml:brushProperty name="width" value="0.05" units="cm"/>
      <inkml:brushProperty name="height" value="0.05" units="cm"/>
      <inkml:brushProperty name="color" value="#004F8B"/>
    </inkml:brush>
  </inkml:definitions>
  <inkml:trace contextRef="#ctx0" brushRef="#br0">19 363 919 0 0,'-1'2'67'0'0,"0"0"-199"0"0,-15 21 19828 0 0,16-21-18644 0 0,1-1-933 0 0,0 1 0 0 0,-1-1 0 0 0,1 0 1 0 0,0 1-1 0 0,0-1 0 0 0,0 0 0 0 0,0 0 0 0 0,0 1 0 0 0,0-1 1 0 0,0 0-1 0 0,0 0 0 0 0,0 0 0 0 0,1 0 0 0 0,-1 0 0 0 0,0-1 1 0 0,1 1-1 0 0,-1 0 0 0 0,0-1 0 0 0,1 1 0 0 0,-1-1 0 0 0,1 1 1 0 0,-1-1-1 0 0,1 1 0 0 0,-1-1 0 0 0,1 0 0 0 0,0 0 1 0 0,-1 0-1 0 0,1 0 0 0 0,-1 0 0 0 0,1 0 0 0 0,-1-1 0 0 0,1 1 1 0 0,1-1-1 0 0,8-2 118 0 0,0 0 1 0 0,0-1 0 0 0,0 0-1 0 0,-1-1 1 0 0,11-6 0 0 0,49-35 124 0 0,-31 20-184 0 0,30-22-38 0 0,91-80 0 0 0,-146 115-131 0 0,16-19-1 0 0,-26 28 6 0 0,0-1 0 0 0,0-1 0 0 0,-1 1 0 0 0,0 0 0 0 0,0-1 0 0 0,0 1 0 0 0,3-12-1 0 0,-6 16-10 0 0,1 0 0 0 0,-1 0 1 0 0,0-1-1 0 0,0 1 0 0 0,0 0 0 0 0,0 0 0 0 0,0 0 0 0 0,-1 0 0 0 0,1 0 0 0 0,0 0 0 0 0,0 0 0 0 0,-1-1 0 0 0,1 1 0 0 0,0 0 0 0 0,-1 0 0 0 0,1 0 0 0 0,-1 0 0 0 0,0 0 0 0 0,1 1 0 0 0,-1-1 0 0 0,0 0 0 0 0,0 0 0 0 0,1 0 0 0 0,-1 0 0 0 0,0 1 0 0 0,0-1 0 0 0,0 0 0 0 0,0 1 0 0 0,0-1 1 0 0,0 1-1 0 0,0-1 0 0 0,0 1 0 0 0,0-1 0 0 0,0 1 0 0 0,-2-1 0 0 0,-3 0 12 0 0,1 0 1 0 0,-1 0-1 0 0,1 0 1 0 0,-1 0 0 0 0,-10 1-1 0 0,-7 2-5 0 0,0 1-1 0 0,1 1 1 0 0,0 1-1 0 0,0 1 0 0 0,0 1 1 0 0,0 1-1 0 0,1 1 1 0 0,-39 23-1 0 0,49-25 28 0 0,1 2-1 0 0,-1-1 0 0 0,1 1 0 0 0,1 1 0 0 0,0 0 0 0 0,0 0 0 0 0,1 0 1 0 0,0 1-1 0 0,1 1 0 0 0,0-1 0 0 0,1 1 0 0 0,0 0 0 0 0,1 1 0 0 0,-6 18 1 0 0,5-7 67 0 0,0 0 1 0 0,2 0-1 0 0,0 0 1 0 0,2 1-1 0 0,1-1 1 0 0,0 1-1 0 0,4 25 1 0 0,-2-36 2 0 0,1 1 1 0 0,1-1-1 0 0,0 1 1 0 0,1-1-1 0 0,0 0 0 0 0,13 26 1 0 0,-14-34-83 0 0,1 1 0 0 0,0-1 0 0 0,1 0 1 0 0,-1 0-1 0 0,1 0 0 0 0,0-1 0 0 0,1 0 0 0 0,-1 0 0 0 0,1 0 1 0 0,0 0-1 0 0,1-1 0 0 0,-1 0 0 0 0,1-1 0 0 0,-1 1 0 0 0,11 3 1 0 0,-6-4-27 0 0,0 0 1 0 0,0-1 0 0 0,0 0-1 0 0,0 0 1 0 0,0-1 0 0 0,1-1 0 0 0,-1 0-1 0 0,0 0 1 0 0,1-1 0 0 0,-1-1-1 0 0,0 0 1 0 0,0 0 0 0 0,0-1 0 0 0,0 0-1 0 0,18-9 1 0 0,0-3-397 0 0,0-1 1 0 0,-1-1-1 0 0,-1-1 0 0 0,30-27 1 0 0,-44 34-220 0 0,-1-1 0 0 0,0 0 0 0 0,-1 0 0 0 0,0-2 0 0 0,10-16 0 0 0,38-77-3337 0 0,-28 48 2043 0 0,-18 35 1311 0 0,-7 11 227 0 0,1 0 0 0 0,9-13 3381 0 0,-14 27-2789 0 0,0 0 0 0 0,-1 0 0 0 0,1 0 0 0 0,-1 1 0 0 0,1-1 1 0 0,-1 0-1 0 0,0 1 0 0 0,0-1 0 0 0,0 1 0 0 0,2 1 0 0 0,-1-1 124 0 0,3 7 79 0 0,0-1 0 0 0,0 1-1 0 0,0 0 1 0 0,-1 0 0 0 0,-1 0 0 0 0,4 13 0 0 0,4 10 270 0 0,27 86 1016 0 0,-16-44-545 0 0,-22-74-1158 0 0,0 0-1 0 0,0 1 0 0 0,0-1 0 0 0,1 0 0 0 0,-1 1 0 0 0,0-1 1 0 0,0 0-1 0 0,0 0 0 0 0,0 1 0 0 0,0-1 0 0 0,1 0 0 0 0,-1 1 1 0 0,0-1-1 0 0,0 0 0 0 0,0 0 0 0 0,1 1 0 0 0,-1-1 1 0 0,0 0-1 0 0,0 0 0 0 0,1 0 0 0 0,-1 1 0 0 0,0-1 0 0 0,0 0 1 0 0,1 0-1 0 0,-1 0 0 0 0,0 0 0 0 0,1 0 0 0 0,-1 1 0 0 0,0-1 1 0 0,1 0-1 0 0,-1 0 0 0 0,0 0 0 0 0,1 0 0 0 0,-1 0 1 0 0,0 0-1 0 0,1 0 0 0 0,-1 0 0 0 0,2-1-8 0 0,-1 1-1 0 0,0-1 1 0 0,0 0-1 0 0,0 1 1 0 0,0-1-1 0 0,0 0 1 0 0,0 0-1 0 0,0 0 1 0 0,0 0-1 0 0,0-1 1 0 0,18-26-313 0 0,-5 0-63 0 0,-2 0 0 0 0,-1 0-1 0 0,-1-1 1 0 0,12-54 0 0 0,-18 66 159 0 0,0 1 0 0 0,2 0 0 0 0,11-25 0 0 0,-16 40 332 0 0,0 2 17 0 0,8 8-26 0 0,0 1 0 0 0,0 1 0 0 0,-2-1 0 0 0,1 1 0 0 0,-1 0 0 0 0,5 13 0 0 0,-1-5 130 0 0,15 21 0 0 0,-16-27-33 0 0,22 22-1 0 0,-29-31-178 0 0,1-1-1 0 0,-1 0 0 0 0,1-1 0 0 0,0 1 0 0 0,0-1 0 0 0,-1 1 0 0 0,2-1 0 0 0,-1 0 0 0 0,0-1 0 0 0,0 1 0 0 0,0-1 0 0 0,5 1 0 0 0,-6-2-21 0 0,0 0 0 0 0,0 0-1 0 0,0 0 1 0 0,0-1 0 0 0,0 1-1 0 0,0-1 1 0 0,0 0 0 0 0,0 0 0 0 0,-1 0-1 0 0,1-1 1 0 0,0 1 0 0 0,-1 0 0 0 0,1-1-1 0 0,-1 0 1 0 0,1 0 0 0 0,-1 1 0 0 0,0-2-1 0 0,0 1 1 0 0,4-4 0 0 0,2-4-159 0 0,0-1 0 0 0,0 1 1 0 0,6-14-1 0 0,18-43-3615 0 0,-26 52 1726 0 0,4-7-6439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4.629"/>
    </inkml:context>
    <inkml:brush xml:id="br0">
      <inkml:brushProperty name="width" value="0.05" units="cm"/>
      <inkml:brushProperty name="height" value="0.05" units="cm"/>
      <inkml:brushProperty name="color" value="#004F8B"/>
    </inkml:brush>
  </inkml:definitions>
  <inkml:trace contextRef="#ctx0" brushRef="#br0">20 1 1839 0 0,'0'0'83'0'0,"0"1"-6"0"0,-4 7 3081 0 0,1-1 0 0 0,0 0 0 0 0,1 1 0 0 0,-1-1-1 0 0,2 1 1 0 0,-3 14 0 0 0,5 10-1791 0 0,42 221 2522 0 0,17-46-2639 0 0,67 160-874 0 0,-117-336-918 0 0,15 29 1 0 0,-20-48 23 0 0,2 0 0 0 0,0-1 0 0 0,0 0 0 0 0,1 0 0 0 0,11 12 0 0 0,2-2-806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4.984"/>
    </inkml:context>
    <inkml:brush xml:id="br0">
      <inkml:brushProperty name="width" value="0.05" units="cm"/>
      <inkml:brushProperty name="height" value="0.05" units="cm"/>
      <inkml:brushProperty name="color" value="#004F8B"/>
    </inkml:brush>
  </inkml:definitions>
  <inkml:trace contextRef="#ctx0" brushRef="#br0">428 31 8751 0 0,'0'0'794'0'0,"-10"-12"3730"0"0,8 10-3726 0 0,0 0 1 0 0,0 0 0 0 0,-1 1 0 0 0,1-1-1 0 0,0 1 1 0 0,0 0 0 0 0,-1-1-1 0 0,1 1 1 0 0,-1 0 0 0 0,1 0 0 0 0,-1 1-1 0 0,1-1 1 0 0,-5 0 0 0 0,2 1-347 0 0,0-1 0 0 0,1 2-1 0 0,-1-1 1 0 0,0 0 0 0 0,1 1 0 0 0,-1 0 0 0 0,-5 2 0 0 0,-6 3-326 0 0,1 0 0 0 0,0 1-1 0 0,-20 13 1 0 0,31-17 200 0 0,-3 0-307 0 0,-71 48 416 0 0,71-46-396 0 0,-1 2 0 0 0,1-1 1 0 0,0 1-1 0 0,1-1 0 0 0,0 2 0 0 0,0-1 1 0 0,-8 14-1 0 0,13-20-42 0 0,0 1-1 0 0,1-1 1 0 0,-1 1-1 0 0,0-1 1 0 0,1 1-1 0 0,-1 0 1 0 0,1-1 0 0 0,0 1-1 0 0,-1 0 1 0 0,1-1-1 0 0,0 1 1 0 0,0 0 0 0 0,0 0-1 0 0,0-1 1 0 0,0 1-1 0 0,1 0 1 0 0,-1-1-1 0 0,1 1 1 0 0,0 2 0 0 0,0-2-11 0 0,0 0 1 0 0,1 1 0 0 0,-1-1 0 0 0,1 0 0 0 0,-1 0 0 0 0,1 0-1 0 0,0 0 1 0 0,0-1 0 0 0,0 1 0 0 0,0 0 0 0 0,3 1 0 0 0,6 3-47 0 0,-1-1 0 0 0,1 0 0 0 0,0-1 1 0 0,15 4-1 0 0,-25-8 57 0 0,31 9-194 0 0,84 27-279 0 0,-90-27 419 0 0,-1 2 0 0 0,36 19 0 0 0,-50-23 72 0 0,1 1-1 0 0,-2 0 0 0 0,1 0 1 0 0,-1 1-1 0 0,0 0 1 0 0,14 18-1 0 0,-17-18 20 0 0,-2-1-1 0 0,1 1 1 0 0,-2 0 0 0 0,1 0 0 0 0,-1 0 0 0 0,0 1-1 0 0,-1 0 1 0 0,0-1 0 0 0,3 21 0 0 0,-5-24 32 0 0,0 1 1 0 0,-1-1 0 0 0,0 0 0 0 0,0 1-1 0 0,0-1 1 0 0,-1 0 0 0 0,0 0 0 0 0,0 0-1 0 0,-1 0 1 0 0,0 0 0 0 0,-2 6 0 0 0,2-7-15 0 0,-1-1 1 0 0,1 0-1 0 0,-1 0 0 0 0,0 0 1 0 0,0 0-1 0 0,0 0 1 0 0,0 0-1 0 0,-1-1 1 0 0,0 0-1 0 0,0 0 1 0 0,0 0-1 0 0,0 0 1 0 0,0 0-1 0 0,-6 2 1 0 0,-6 1-16 0 0,1 0 0 0 0,-1-2 1 0 0,0 0-1 0 0,0 0 0 0 0,-1-2 1 0 0,1 0-1 0 0,-1-1 0 0 0,1 0 1 0 0,-1-1-1 0 0,-29-5 0 0 0,14-1-333 0 0,0-2 0 0 0,0-2 0 0 0,-34-14 0 0 0,11 4-956 0 0,25 9-172 0 0,-9-3-5917 0 0,6 3-1427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25.322"/>
    </inkml:context>
    <inkml:brush xml:id="br0">
      <inkml:brushProperty name="width" value="0.05" units="cm"/>
      <inkml:brushProperty name="height" value="0.05" units="cm"/>
      <inkml:brushProperty name="color" value="#004F8B"/>
    </inkml:brush>
  </inkml:definitions>
  <inkml:trace contextRef="#ctx0" brushRef="#br0">0 224 19807 0 0,'7'-17'1936'0'0,"-2"7"-1720"0"0,2 2-216 0 0,-1-2 0 0 0,4 0 0 0 0,2 0 712 0 0,3-2 104 0 0,4-2 16 0 0,6 1 8 0 0,5-2-368 0 0,7 0-80 0 0,2-1-8 0 0,5 0-8 0 0,5-3-728 0 0,1 1-136 0 0,1-3-32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3.510"/>
    </inkml:context>
    <inkml:brush xml:id="br0">
      <inkml:brushProperty name="width" value="0.05" units="cm"/>
      <inkml:brushProperty name="height" value="0.05" units="cm"/>
      <inkml:brushProperty name="color" value="#004F8B"/>
    </inkml:brush>
  </inkml:definitions>
  <inkml:trace contextRef="#ctx0" brushRef="#br0">1 1 22543 0 0,'0'0'6049'0'0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3.877"/>
    </inkml:context>
    <inkml:brush xml:id="br0">
      <inkml:brushProperty name="width" value="0.05" units="cm"/>
      <inkml:brushProperty name="height" value="0.05" units="cm"/>
      <inkml:brushProperty name="color" value="#004F8B"/>
    </inkml:brush>
  </inkml:definitions>
  <inkml:trace contextRef="#ctx0" brushRef="#br0">0 59 22663 0 0,'0'0'2495'0'0,"2"1"-2055"0"0,3 0-334 0 0,0 0 0 0 0,0 0 0 0 0,0 0-1 0 0,0-1 1 0 0,0 0 0 0 0,0 0 0 0 0,0 0 0 0 0,0 0 0 0 0,0-1 0 0 0,0 0 0 0 0,0 0 0 0 0,0 0 0 0 0,0-1 0 0 0,0 0 0 0 0,-1 0-1 0 0,1 0 1 0 0,0 0 0 0 0,-1-1 0 0 0,0 1 0 0 0,0-1 0 0 0,0 0 0 0 0,0-1 0 0 0,0 1 0 0 0,5-6 0 0 0,-8 7-499 0 0,13-14 106 0 0,-8 12-2592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4.231"/>
    </inkml:context>
    <inkml:brush xml:id="br0">
      <inkml:brushProperty name="width" value="0.05" units="cm"/>
      <inkml:brushProperty name="height" value="0.05" units="cm"/>
      <inkml:brushProperty name="color" value="#004F8B"/>
    </inkml:brush>
  </inkml:definitions>
  <inkml:trace contextRef="#ctx0" brushRef="#br0">0 53 7367 0 0,'0'0'667'0'0,"2"1"-547"0"0,17 7 1421 0 0,2 1 11635 0 0,-4-2-8283 0 0,1-3-4194 0 0,-11-5-699 0 0,-6 1-33 0 0,0 0 0 0 0,-1-1 0 0 0,1 1-1 0 0,0 0 1 0 0,0 0 0 0 0,-1-1 0 0 0,1 1 0 0 0,0 0-1 0 0,0-1 1 0 0,-1 1 0 0 0,1 0 0 0 0,0-1 0 0 0,-1 1 0 0 0,1-1-1 0 0,-1 1 1 0 0,1-1 0 0 0,-1 0 0 0 0,1 1 0 0 0,0-2-1 0 0,1 0-234 0 0,14-12-1188 0 0,-2 3-6154 0 0</inkml:trace>
  <inkml:trace contextRef="#ctx0" brushRef="#br0" timeOffset="1">577 18 20383 0 0,'0'0'1848'0'0,"9"2"-1480"0"0,-3 2 130 0 0,1-1-1 0 0,0 0 0 0 0,0-1 1 0 0,8 3-1 0 0,-12-5-286 0 0,1 1 1 0 0,0-1-1 0 0,-1 0 1 0 0,1 0-1 0 0,-1 0 0 0 0,1 0 1 0 0,-1-1-1 0 0,1 0 0 0 0,-1 1 1 0 0,7-4-1 0 0,42-20-3478 0 0,-38 17 954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4.605"/>
    </inkml:context>
    <inkml:brush xml:id="br0">
      <inkml:brushProperty name="width" value="0.05" units="cm"/>
      <inkml:brushProperty name="height" value="0.05" units="cm"/>
      <inkml:brushProperty name="color" value="#004F8B"/>
    </inkml:brush>
  </inkml:definitions>
  <inkml:trace contextRef="#ctx0" brushRef="#br0">1 12 16127 0 0,'0'0'1720'0'0,"8"4"-1720"0"0,0-1 0 0 0,1-1 1712 0 0,-1 0 288 0 0,1 1 56 0 0,1-1 16 0 0,-2-1-1240 0 0,1-1-256 0 0,-1 0-40 0 0,0 0-16 0 0,1-1-520 0 0,-2-3-112 0 0,-2-1-16 0 0,0 0-8 0 0,-2-2-1440 0 0,0 1-288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5.108"/>
    </inkml:context>
    <inkml:brush xml:id="br0">
      <inkml:brushProperty name="width" value="0.05" units="cm"/>
      <inkml:brushProperty name="height" value="0.05" units="cm"/>
      <inkml:brushProperty name="color" value="#004F8B"/>
    </inkml:brush>
  </inkml:definitions>
  <inkml:trace contextRef="#ctx0" brushRef="#br0">1 1 14279 0 0,'0'0'14887'0'0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35.607"/>
    </inkml:context>
    <inkml:brush xml:id="br0">
      <inkml:brushProperty name="width" value="0.05" units="cm"/>
      <inkml:brushProperty name="height" value="0.05" units="cm"/>
      <inkml:brushProperty name="color" value="#004F8B"/>
    </inkml:brush>
  </inkml:definitions>
  <inkml:trace contextRef="#ctx0" brushRef="#br0">11 10 7831 0 0,'0'0'20824'0'0,"-7"-3"-20704"0"0,4-4-120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49.386"/>
    </inkml:context>
    <inkml:brush xml:id="br0">
      <inkml:brushProperty name="width" value="0.05" units="cm"/>
      <inkml:brushProperty name="height" value="0.05" units="cm"/>
      <inkml:brushProperty name="color" value="#004F8B"/>
    </inkml:brush>
  </inkml:definitions>
  <inkml:trace contextRef="#ctx0" brushRef="#br0">292 36 2759 0 0,'-1'-8'14368'0'0,"-1"7"-14086"0"0,0-1 1 0 0,0 1-1 0 0,0 0 0 0 0,0 0 1 0 0,0 0-1 0 0,-1 0 0 0 0,1 0 0 0 0,0 1 1 0 0,0-1-1 0 0,-1 1 0 0 0,1-1 0 0 0,0 1 1 0 0,0 0-1 0 0,-1 0 0 0 0,1 0 0 0 0,0 0 1 0 0,-1 0-1 0 0,1 0 0 0 0,0 1 0 0 0,-1-1 1 0 0,1 1-1 0 0,0 0 0 0 0,-3 1 0 0 0,-8 3 171 0 0,0 0 0 0 0,-20 13 0 0 0,27-15-179 0 0,-6 5-106 0 0,-1 0 0 0 0,2 1 0 0 0,-1 1 0 0 0,1 0 0 0 0,0 0 0 0 0,1 1 0 0 0,1 0 0 0 0,0 1 0 0 0,0 0 0 0 0,1 1 0 0 0,0 0 0 0 0,-6 16 0 0 0,8-16-85 0 0,0 1 0 0 0,2 0 0 0 0,-1 0 0 0 0,2 0 0 0 0,0 0 0 0 0,1 0-1 0 0,0 1 1 0 0,1-1 0 0 0,0 1 0 0 0,2 0 0 0 0,-1-1 0 0 0,5 23 0 0 0,-3-33-65 0 0,-1 1 0 0 0,0-1 1 0 0,1 1-1 0 0,0-1 0 0 0,0 1 0 0 0,0-1 0 0 0,0 0 0 0 0,1 0 0 0 0,0 0 0 0 0,0 0 0 0 0,0-1 0 0 0,0 1 0 0 0,8 6 0 0 0,-5-6-22 0 0,0 0 0 0 0,0 0 0 0 0,0-1 0 0 0,1 0 0 0 0,0 0 0 0 0,-1 0 0 0 0,1-1 0 0 0,11 2 0 0 0,-2-1-31 0 0,1-1 1 0 0,0 0-1 0 0,0-2 0 0 0,0 0 0 0 0,-1-1 1 0 0,1-1-1 0 0,20-4 0 0 0,-15 1-47 0 0,-2-1 0 0 0,1-1 0 0 0,-1 0 1 0 0,0-2-1 0 0,33-19 0 0 0,-42 21 24 0 0,1-1 1 0 0,-1 0 0 0 0,-1 0 0 0 0,1-1-1 0 0,-2-1 1 0 0,1 0 0 0 0,-1 0 0 0 0,-1-1-1 0 0,0 0 1 0 0,8-14 0 0 0,-14 20 47 0 0,1 1 1 0 0,-1-1-1 0 0,-1 0 1 0 0,1 0-1 0 0,-1 0 0 0 0,0 0 1 0 0,0 0-1 0 0,0 0 1 0 0,-1-1-1 0 0,1 1 1 0 0,-1 0-1 0 0,-1 0 1 0 0,1 0-1 0 0,-1 0 1 0 0,0-1-1 0 0,-1-4 0 0 0,0 4 10 0 0,-1 0 0 0 0,0 0 0 0 0,1 0 0 0 0,-2 0 0 0 0,1 1 0 0 0,-1-1 0 0 0,0 1 0 0 0,0 0 0 0 0,0 0 0 0 0,-1 0 0 0 0,1 1 0 0 0,-9-6 0 0 0,1 1 55 0 0,-1 2 0 0 0,1 0 0 0 0,-1 0-1 0 0,0 1 1 0 0,-1 1 0 0 0,1 0 0 0 0,-1 1 0 0 0,0 0 0 0 0,-1 1 0 0 0,-25-2-1 0 0,-7 3 209 0 0,-93 8-1 0 0,102-3-178 0 0,-23 2 164 0 0,103-18-280 0 0,111-25-360 0 0,-80 18 336 0 0,106-15 0 0 0,-165 34 60 0 0,2-2-35 0 0,1 2 0 0 0,-1 0 0 0 0,33 2 0 0 0,-45 0 53 0 0,0-1 0 0 0,0 1 0 0 0,0 0 0 0 0,0 0 0 0 0,0 1 0 0 0,0-1-1 0 0,0 1 1 0 0,-1-1 0 0 0,1 1 0 0 0,0 1 0 0 0,-1-1 0 0 0,0 0 0 0 0,1 1-1 0 0,-1-1 1 0 0,0 1 0 0 0,0 0 0 0 0,-1 0 0 0 0,1 1 0 0 0,-1-1 0 0 0,1 0 0 0 0,1 5-1 0 0,1 3 104 0 0,-1-1 0 0 0,0 1 0 0 0,0 0 0 0 0,2 22 0 0 0,2 47 334 0 0,-3-24-207 0 0,-3-23-172 0 0,-1-19-42 0 0,0 0 1 0 0,1 0-1 0 0,6 22 1 0 0,-5-29-22 0 0,1-7 0 0 0,-1-4 2 0 0,3-6-19 0 0,-1 1 0 0 0,0 0 0 0 0,0-1 0 0 0,-1 0 0 0 0,6-20 0 0 0,1 0 0 0 0,3-8-48 0 0,15-37-179 0 0,-24 64 194 0 0,0 0 0 0 0,2 1 0 0 0,-1-1 0 0 0,11-12 0 0 0,-7 13-31 0 0,1 5 48 0 0,-9 5 17 0 0,-1 0 1 0 0,1 0-1 0 0,0 0 0 0 0,0 0 0 0 0,0 0 1 0 0,0 0-1 0 0,-1 0 0 0 0,1 1 0 0 0,0-1 1 0 0,0 1-1 0 0,-1-1 0 0 0,1 1 0 0 0,0 0 1 0 0,-1 0-1 0 0,1 0 0 0 0,0 0 0 0 0,-1 0 1 0 0,1 0-1 0 0,-1 0 0 0 0,0 0 1 0 0,1 0-1 0 0,-1 1 0 0 0,0-1 0 0 0,2 2 1 0 0,2 5 40 0 0,0 0 0 0 0,0 0 0 0 0,5 12 0 0 0,-7-15-18 0 0,31 75 237 0 0,-8-17-62 0 0,-17-43-189 0 0,-5-10 3 0 0,0-1 0 0 0,1 0 0 0 0,0 0 1 0 0,0 0-1 0 0,1-1 0 0 0,0 0 0 0 0,0 0 0 0 0,11 10 0 0 0,-17-18-20 0 0,1 0-1 0 0,-1 0 1 0 0,1 0-1 0 0,-1 0 1 0 0,1 0-1 0 0,-1 0 1 0 0,0 0 0 0 0,1 0-1 0 0,-1 0 1 0 0,1-1-1 0 0,-1 1 1 0 0,1 0-1 0 0,-1 0 1 0 0,1 0 0 0 0,-1-1-1 0 0,1 1 1 0 0,-1 0-1 0 0,0 0 1 0 0,1-1-1 0 0,-1 1 1 0 0,0 0 0 0 0,1-1-1 0 0,0 0 1 0 0,-1 1-11 0 0,3-3-152 0 0,0 1 0 0 0,0-1 0 0 0,-1 0 0 0 0,1 0 0 0 0,-1-1 0 0 0,0 1 0 0 0,0 0 0 0 0,0-1 0 0 0,0 1 0 0 0,-1-1 0 0 0,2-3 0 0 0,1-7-1749 0 0,5-24 1 0 0,-4 15-357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49.755"/>
    </inkml:context>
    <inkml:brush xml:id="br0">
      <inkml:brushProperty name="width" value="0.05" units="cm"/>
      <inkml:brushProperty name="height" value="0.05" units="cm"/>
      <inkml:brushProperty name="color" value="#004F8B"/>
    </inkml:brush>
  </inkml:definitions>
  <inkml:trace contextRef="#ctx0" brushRef="#br0">3 95 4607 0 0,'-1'-8'359'0'0,"0"-1"-1"0"0,1 1 0 0 0,0-14 1 0 0,2 5 6382 0 0,2 6 1023 0 0,4-1-5225 0 0,-3 4 1144 0 0,-4 9-3594 0 0,1-1-1 0 0,-1 0 1 0 0,0 0-1 0 0,1 0 0 0 0,-1 1 1 0 0,0-1-1 0 0,0 1 1 0 0,1-1-1 0 0,-1 1 1 0 0,0-1-1 0 0,0 1 0 0 0,0 0 1 0 0,0 0-1 0 0,1-1 1 0 0,-1 1-1 0 0,0 0 0 0 0,0 0 1 0 0,-1 0-1 0 0,1 0 1 0 0,0 0-1 0 0,0 0 0 0 0,0 0 1 0 0,-1 1-1 0 0,1-1 1 0 0,-1 0-1 0 0,1 2 1 0 0,2 4-87 0 0,-1 0 1 0 0,0 0 0 0 0,2 13 0 0 0,-2-9 193 0 0,4 40-49 0 0,-1 0 0 0 0,-3 1 1 0 0,-5 54-1 0 0,3-78-127 0 0,-4 74 67 0 0,-1 131-3 0 0,6-172-84 0 0,19 110 0 0 0,-19-159-3 0 0,2 0 0 0 0,0 0 0 0 0,0-1 1 0 0,1 1-1 0 0,10 18 0 0 0,-13-27-107 0 0,1-1 0 0 0,-1 1-1 0 0,1-1 1 0 0,0 1 0 0 0,0-1 0 0 0,0 0 0 0 0,1 0 0 0 0,-1 0-1 0 0,0 0 1 0 0,1 0 0 0 0,-1-1 0 0 0,4 2 0 0 0,-3-2-195 0 0,-1 0-1 0 0,1 0 1 0 0,0 0 0 0 0,-1-1 0 0 0,1 1 0 0 0,0-1 0 0 0,0 0-1 0 0,0 0 1 0 0,0 0 0 0 0,-1 0 0 0 0,1-1 0 0 0,0 1 0 0 0,0-1-1 0 0,-1 1 1 0 0,4-2 0 0 0,13-6-8499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0.129"/>
    </inkml:context>
    <inkml:brush xml:id="br0">
      <inkml:brushProperty name="width" value="0.05" units="cm"/>
      <inkml:brushProperty name="height" value="0.05" units="cm"/>
      <inkml:brushProperty name="color" value="#004F8B"/>
    </inkml:brush>
  </inkml:definitions>
  <inkml:trace contextRef="#ctx0" brushRef="#br0">22 45 16927 0 0,'9'4'11363'0'0,"-10"8"-10790"0"0,-1 1 0 0 0,0-1 0 0 0,-6 19 0 0 0,2-11-568 0 0,3-6-9 0 0,0 0 0 0 0,1 0 0 0 0,0 0 0 0 0,1 0-1 0 0,1 0 1 0 0,0 1 0 0 0,3 21 0 0 0,-2-30 2 0 0,1 0-1 0 0,-1 0 1 0 0,1 0-1 0 0,0 0 1 0 0,0-1-1 0 0,1 1 1 0 0,0 0 0 0 0,0-1-1 0 0,0 0 1 0 0,0 0-1 0 0,1 0 1 0 0,0 0-1 0 0,0-1 1 0 0,0 1 0 0 0,1-1-1 0 0,-1 0 1 0 0,1 0-1 0 0,0-1 1 0 0,0 1-1 0 0,6 2 1 0 0,-2-2-19 0 0,1 0-1 0 0,-1-1 1 0 0,1 0 0 0 0,-1-1-1 0 0,1 0 1 0 0,0-1 0 0 0,0 0 0 0 0,0 0-1 0 0,0-1 1 0 0,0 0 0 0 0,0-1-1 0 0,0 0 1 0 0,16-4 0 0 0,-9 1-27 0 0,0-2 1 0 0,0 0-1 0 0,0 0 1 0 0,-1-2-1 0 0,1 0 1 0 0,25-18-1 0 0,-35 20 43 0 0,1 0-1 0 0,-1 0 0 0 0,-1-1 0 0 0,1 0 0 0 0,-1-1 0 0 0,0 1 1 0 0,-1-1-1 0 0,0 0 0 0 0,0-1 0 0 0,-1 1 0 0 0,0-1 0 0 0,0 0 1 0 0,2-12-1 0 0,-4 15 2 0 0,-1 0 1 0 0,0 0 0 0 0,0 0-1 0 0,0-1 1 0 0,-1 1-1 0 0,0 0 1 0 0,0-1 0 0 0,-1 1-1 0 0,-2-9 1 0 0,2 11 2 0 0,0 0 0 0 0,-1-1 0 0 0,1 1 0 0 0,-1 0 0 0 0,0 0 0 0 0,-1 0 0 0 0,1 0 0 0 0,-1 1 1 0 0,1-1-1 0 0,-1 1 0 0 0,0-1 0 0 0,0 1 0 0 0,-1 0 0 0 0,-3-3 0 0 0,-2 0 13 0 0,0 1 0 0 0,-1-1 0 0 0,1 1 0 0 0,-1 1 0 0 0,0 0 0 0 0,-17-4 0 0 0,-67-11 128 0 0,34 9-100 0 0,38 7-31 0 0,-3-1-194 0 0,9-1-3963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0.480"/>
    </inkml:context>
    <inkml:brush xml:id="br0">
      <inkml:brushProperty name="width" value="0.05" units="cm"/>
      <inkml:brushProperty name="height" value="0.05" units="cm"/>
      <inkml:brushProperty name="color" value="#004F8B"/>
    </inkml:brush>
  </inkml:definitions>
  <inkml:trace contextRef="#ctx0" brushRef="#br0">0 196 17303 0 0,'0'0'768'0'0,"10"-4"160"0"0,2-2-744 0 0,3 1-184 0 0,4-1 0 0 0,4 1 0 0 0,2-1 800 0 0,6-3 120 0 0,4-1 24 0 0,7-2 8 0 0,2 1-320 0 0,5-4-64 0 0,5-2-16 0 0,-1 0 0 0 0,1-2-432 0 0,0 1-120 0 0,-2 1 0 0 0,0-1-10080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1.008"/>
    </inkml:context>
    <inkml:brush xml:id="br0">
      <inkml:brushProperty name="width" value="0.05" units="cm"/>
      <inkml:brushProperty name="height" value="0.05" units="cm"/>
      <inkml:brushProperty name="color" value="#004F8B"/>
    </inkml:brush>
  </inkml:definitions>
  <inkml:trace contextRef="#ctx0" brushRef="#br0">412 87 6911 0 0,'10'5'17927'0'0,"-10"-8"-17867"0"0,-1 1 0 0 0,1-1 0 0 0,0 1 0 0 0,-1 0 0 0 0,1-1 0 0 0,-1 1 0 0 0,0 0 0 0 0,0-1 0 0 0,0 1 0 0 0,0 0 0 0 0,0 0 0 0 0,-1 0 0 0 0,1 0 0 0 0,-2-2 0 0 0,0 0 171 0 0,-1 0 1 0 0,0 1-1 0 0,0 0 0 0 0,0-1 1 0 0,0 2-1 0 0,-7-5 0 0 0,2 2 90 0 0,0 1-1 0 0,0 1 0 0 0,0-1 0 0 0,-1 1 1 0 0,1 1-1 0 0,-18-3 0 0 0,14 4-275 0 0,0 0 1 0 0,-1 1-1 0 0,1 0 1 0 0,0 1-1 0 0,-1 1 1 0 0,1 0-1 0 0,0 1 1 0 0,0 0-1 0 0,-22 9 0 0 0,26-8-16 0 0,1 1 0 0 0,0-1 0 0 0,0 1 0 0 0,0 1-1 0 0,1-1 1 0 0,0 1 0 0 0,0 1 0 0 0,0-1 0 0 0,1 1 0 0 0,0 0-1 0 0,0 1 1 0 0,1-1 0 0 0,0 1 0 0 0,-7 15 0 0 0,6-11-37 0 0,2 0 1 0 0,-1 1 0 0 0,2 0 0 0 0,0-1-1 0 0,0 1 1 0 0,1 0 0 0 0,0 21-1 0 0,1-27 6 0 0,1 1 0 0 0,1-1-1 0 0,0 0 1 0 0,0 1-1 0 0,0-1 1 0 0,1 0-1 0 0,0 0 1 0 0,0 0 0 0 0,1 0-1 0 0,0 0 1 0 0,0 0-1 0 0,0-1 1 0 0,1 0-1 0 0,9 12 1 0 0,-10-15-2 0 0,1 0 0 0 0,-1 0 1 0 0,1 0-1 0 0,0 0 0 0 0,0-1 0 0 0,0 0 1 0 0,0 0-1 0 0,0 0 0 0 0,1 0 0 0 0,-1-1 0 0 0,1 1 1 0 0,-1-1-1 0 0,1 0 0 0 0,-1 0 0 0 0,1-1 0 0 0,-1 0 1 0 0,1 0-1 0 0,6 0 0 0 0,-1-1-8 0 0,-1 0 0 0 0,1 0 0 0 0,-1-1 0 0 0,1-1 0 0 0,-1 0 0 0 0,0 0 0 0 0,17-8 0 0 0,-17 6-14 0 0,1 0 1 0 0,-1-1-1 0 0,0 0 1 0 0,0-1-1 0 0,0 0 0 0 0,-1 0 1 0 0,0 0-1 0 0,-1-1 1 0 0,0 0-1 0 0,0-1 0 0 0,0 0 1 0 0,-1 0-1 0 0,-1 0 1 0 0,6-12-1 0 0,2-9 26 0 0,16-57 0 0 0,-29 86 9 0 0,0 0 0 0 0,0 0 0 0 0,0 1 0 0 0,0-1-1 0 0,0 0 1 0 0,0 0 0 0 0,1 1 0 0 0,-1-1 0 0 0,0 0 0 0 0,0 0 0 0 0,1 1-1 0 0,-1-1 1 0 0,0 0 0 0 0,1 1 0 0 0,-1-1 0 0 0,1 1 0 0 0,-1-1 0 0 0,1 0-1 0 0,-1 1 1 0 0,1-1 0 0 0,0 1 0 0 0,0-1 0 0 0,1 1 10 0 0,-1 1 0 0 0,0 0-1 0 0,0 0 1 0 0,0-1 0 0 0,0 1 0 0 0,0 0 0 0 0,0 0 0 0 0,0 0 0 0 0,0 0 0 0 0,0 0-1 0 0,1 2 1 0 0,0-1-17 0 0,19 23-304 0 0,1-2 0 0 0,1-1-1 0 0,35 27 1 0 0,-40-37 1 0 0,0-1 0 0 0,1 0 0 0 0,0-1 0 0 0,0-1 0 0 0,1-1 0 0 0,22 7 0 0 0,-4-5-1583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1.758"/>
    </inkml:context>
    <inkml:brush xml:id="br0">
      <inkml:brushProperty name="width" value="0.05" units="cm"/>
      <inkml:brushProperty name="height" value="0.05" units="cm"/>
      <inkml:brushProperty name="color" value="#004F8B"/>
    </inkml:brush>
  </inkml:definitions>
  <inkml:trace contextRef="#ctx0" brushRef="#br0">293 0 5983 0 0,'0'0'464'0'0,"-2"0"-305"0"0,0 1 291 0 0,0-1 0 0 0,0 1-1 0 0,0 0 1 0 0,1-1 0 0 0,-1 1 0 0 0,0 0-1 0 0,0 0 1 0 0,0 0 0 0 0,1 0 0 0 0,-1 0-1 0 0,0 1 1 0 0,1-1 0 0 0,-1 0 0 0 0,1 1 0 0 0,-1-1-1 0 0,1 1 1 0 0,0 0 0 0 0,0-1 0 0 0,0 1-1 0 0,0 0 1 0 0,0 0 0 0 0,-1 2 0 0 0,0 2 252 0 0,1 0-1 0 0,-1 0 1 0 0,1 0 0 0 0,1-1 0 0 0,-1 10 0 0 0,1-12-555 0 0,0 36 2323 0 0,8 72 0 0 0,2 13-771 0 0,-25 162-363 0 0,11-234-1360 0 0,23-64-357 0 0,-5 4 302 0 0,1 1-1 0 0,0 1 0 0 0,0 0 1 0 0,0 0-1 0 0,1 2 1 0 0,0 0-1 0 0,-1 1 1 0 0,1 0-1 0 0,1 1 1 0 0,-1 1-1 0 0,0 1 1 0 0,0 0-1 0 0,0 1 1 0 0,1 1-1 0 0,-1 1 1 0 0,24 6-1 0 0,-30-6 111 0 0,1 0 0 0 0,-1 1 0 0 0,0 0 0 0 0,-1 1 0 0 0,1 0 0 0 0,11 9-1 0 0,-18-12 19 0 0,0 0-1 0 0,-1 0 0 0 0,1 0 1 0 0,0 1-1 0 0,-1 0 0 0 0,0-1 1 0 0,0 1-1 0 0,1 0 0 0 0,-2 0 1 0 0,1 0-1 0 0,0 0 0 0 0,-1 1 1 0 0,1-1-1 0 0,-1 0 0 0 0,0 1 1 0 0,0-1-1 0 0,0 1 0 0 0,0-1 1 0 0,-1 1-1 0 0,0-1 0 0 0,1 1 1 0 0,-2 6-1 0 0,0-5 11 0 0,0 0-1 0 0,0-1 1 0 0,-1 1-1 0 0,0 0 1 0 0,0-1-1 0 0,0 1 1 0 0,0-1-1 0 0,-1 0 1 0 0,1 0-1 0 0,-1 1 1 0 0,0-2-1 0 0,-7 8 1 0 0,-4 2 149 0 0,-31 22 0 0 0,31-24-121 0 0,1-3-57 0 0,0 0 0 0 0,0-1 0 0 0,-1 0 0 0 0,1-1 0 0 0,-2 0 0 0 0,1-1 0 0 0,-1-1 0 0 0,-20 4 0 0 0,10-4 12 0 0,-1-1 0 0 0,1-2 0 0 0,-1 0 0 0 0,-30-4 0 0 0,44 2-145 0 0,-1 0 0 0 0,0-2 0 0 0,1 1 0 0 0,-1-2 1 0 0,1 0-1 0 0,0 0 0 0 0,0-1 0 0 0,1 0 0 0 0,-1-1 0 0 0,1-1 0 0 0,1 0 0 0 0,-1 0 1 0 0,1-1-1 0 0,0 0 0 0 0,1-1 0 0 0,0 0 0 0 0,0 0 0 0 0,1-1 0 0 0,0 0 0 0 0,1-1 0 0 0,0 0 1 0 0,0 0-1 0 0,-7-18 0 0 0,6 2-2195 0 0,5 0-4003 0 0,4-5-2127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2.111"/>
    </inkml:context>
    <inkml:brush xml:id="br0">
      <inkml:brushProperty name="width" value="0.05" units="cm"/>
      <inkml:brushProperty name="height" value="0.05" units="cm"/>
      <inkml:brushProperty name="color" value="#004F8B"/>
    </inkml:brush>
  </inkml:definitions>
  <inkml:trace contextRef="#ctx0" brushRef="#br0">1 15 17623 0 0,'3'-2'106'0'0,"0"0"1"0"0,1 1-1 0 0,-1-1 0 0 0,1 1 0 0 0,-1-1 1 0 0,1 1-1 0 0,-1 0 0 0 0,1 0 0 0 0,0 1 0 0 0,0-1 1 0 0,0 1-1 0 0,-1 0 0 0 0,1 0 0 0 0,0 0 1 0 0,0 0-1 0 0,0 1 0 0 0,4 1 0 0 0,1 0 543 0 0,0 0-1 0 0,-1 1 0 0 0,1 0 1 0 0,-1 0-1 0 0,0 1 0 0 0,0 0 1 0 0,14 10-1 0 0,-17-10-371 0 0,0 0-1 0 0,-1 1 1 0 0,1-1 0 0 0,-1 1 0 0 0,0 0-1 0 0,0 0 1 0 0,-1 0 0 0 0,1 0 0 0 0,-1 1 0 0 0,0 0-1 0 0,3 11 1 0 0,1 5 34 0 0,-2-1 0 0 0,5 43 0 0 0,-3 45 109 0 0,-6-82-337 0 0,3 99 147 0 0,13 157-92 0 0,-12-230-356 0 0,-3-33-385 0 0,0 0 0 0 0,1-1 1 0 0,0 1-1 0 0,9 25 0 0 0,-2-26-970 0 0,2-3-54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2.877"/>
    </inkml:context>
    <inkml:brush xml:id="br0">
      <inkml:brushProperty name="width" value="0.05" units="cm"/>
      <inkml:brushProperty name="height" value="0.05" units="cm"/>
      <inkml:brushProperty name="color" value="#004F8B"/>
    </inkml:brush>
  </inkml:definitions>
  <inkml:trace contextRef="#ctx0" brushRef="#br0">282 144 2303 0 0,'33'-20'28'0'0,"16"-24"24148"0"0,-65 36-21129 0 0,-12 2-5144 0 0,20 5 3763 0 0,-8 0-1484 0 0,0 1-1 0 0,0 1 1 0 0,0 0-1 0 0,1 1 1 0 0,-26 6-1 0 0,31-5-152 0 0,0 0 0 0 0,0 1 0 0 0,0 0-1 0 0,0 0 1 0 0,1 1 0 0 0,0 1 0 0 0,0-1 0 0 0,0 2 0 0 0,-10 8-1 0 0,8-5 12 0 0,0 1-1 0 0,1 0 0 0 0,1 0 0 0 0,-1 1 1 0 0,-11 22-1 0 0,18-30-38 0 0,1 0 0 0 0,1 0 0 0 0,-1 0 0 0 0,0 1 0 0 0,1-1 0 0 0,0 1 0 0 0,0-1 0 0 0,0 1 0 0 0,1-1 0 0 0,0 1 0 0 0,0-1 0 0 0,0 1 0 0 0,0 0 0 0 0,0-1 0 0 0,1 1 0 0 0,0-1 0 0 0,0 1 0 0 0,0-1 0 0 0,1 0 0 0 0,0 1 0 0 0,-1-1 0 0 0,5 7 0 0 0,-3-7 2 0 0,0 0-1 0 0,0 0 0 0 0,0 0 1 0 0,0 0-1 0 0,1 0 1 0 0,-1-1-1 0 0,1 0 1 0 0,0 0-1 0 0,0 0 1 0 0,0 0-1 0 0,1 0 1 0 0,-1-1-1 0 0,7 3 1 0 0,-4-3-13 0 0,-1 0 0 0 0,1 0 1 0 0,0-1-1 0 0,0 0 0 0 0,0 0 0 0 0,-1-1 1 0 0,1 0-1 0 0,13-1 0 0 0,-3-2-76 0 0,0-1 0 0 0,-1 0 0 0 0,1-1-1 0 0,-1-1 1 0 0,0 0 0 0 0,30-18 0 0 0,-34 17 45 0 0,0-1 0 0 0,-1-1-1 0 0,0 0 1 0 0,-1 0 0 0 0,0-1 0 0 0,0 0-1 0 0,-1-1 1 0 0,0 0 0 0 0,-1-1-1 0 0,-1 0 1 0 0,1 0 0 0 0,-2 0 0 0 0,0-1-1 0 0,0 0 1 0 0,-1 0 0 0 0,6-26 0 0 0,-6 16 37 0 0,-1 6 20 0 0,0 1 0 0 0,-1-1 0 0 0,0-22 0 0 0,-4 30 65 0 0,1 7 319 0 0,-1 3-371 0 0,-1 1 0 0 0,1-1-1 0 0,0 1 1 0 0,0-1 0 0 0,0 1 0 0 0,0-1 0 0 0,0 1-1 0 0,0 0 1 0 0,0 3 0 0 0,-3 7 15 0 0,0 1 0 0 0,1-1 0 0 0,1 1 0 0 0,0 0 0 0 0,1 0-1 0 0,0 0 1 0 0,1 0 0 0 0,0 0 0 0 0,1 0 0 0 0,4 18 0 0 0,5 12 53 0 0,25 70 0 0 0,-34-111-97 0 0,4 13 11 0 0,1 0 0 0 0,1 0-1 0 0,0 0 1 0 0,1-1 0 0 0,1 0-1 0 0,13 16 1 0 0,-21-27-11 0 0,0-2 0 0 0,0 0 0 0 0,-1 0 0 0 0,1-1 0 0 0,0 1 0 0 0,0 0 0 0 0,0 0 0 0 0,0-1 0 0 0,0 1 0 0 0,0 0 0 0 0,0-1 0 0 0,0 1 0 0 0,0-1 0 0 0,0 1 0 0 0,2 0 0 0 0,-1 0 2 0 0,0 0 0 0 0,1 1-1 0 0,-1-1 1 0 0,1 0 0 0 0,0 0-1 0 0,-1-1 1 0 0,1 1 0 0 0,0 0 0 0 0,-1-1-1 0 0,1 0 1 0 0,0 1 0 0 0,-1-1 0 0 0,1 0-1 0 0,0-1 1 0 0,0 1 0 0 0,-1 0 0 0 0,1-1-1 0 0,0 0 1 0 0,-1 1 0 0 0,1-1 0 0 0,0 0-1 0 0,-1 0 1 0 0,1 0 0 0 0,-1-1 0 0 0,0 1-1 0 0,1-1 1 0 0,-1 1 0 0 0,0-1-1 0 0,0 0 1 0 0,0 0 0 0 0,2-2 0 0 0,4-6 9 0 0,0-1 1 0 0,0 0 0 0 0,-1 0-1 0 0,0-1 1 0 0,5-14-1 0 0,-5 12-8 0 0,11-26-3 0 0,7-14 0 0 0,-22 49 0 0 0,1-3 0 0 0,1 0 0 0 0,0 0 0 0 0,0 0 0 0 0,1 0 0 0 0,-1 1 0 0 0,2 0 0 0 0,-1 0 0 0 0,1 1 0 0 0,9-8 0 0 0,-14 13 0 0 0,-1 0 0 0 0,0 0 0 0 0,1 0 0 0 0,-1 1 0 0 0,1-1 0 0 0,-1 0 0 0 0,1 1 0 0 0,0-1 0 0 0,-1 1 0 0 0,1-1 0 0 0,-1 1 0 0 0,1 0 0 0 0,0 0 0 0 0,-1-1 0 0 0,1 1 0 0 0,0 0 0 0 0,-1 1 0 0 0,1-1 0 0 0,0 0 0 0 0,-1 0 0 0 0,1 1 0 0 0,2 0 0 0 0,0 0 0 0 0,3 3 0 0 0,0 0 0 0 0,0 0 0 0 0,0 0 0 0 0,-1 0 0 0 0,0 1 0 0 0,1 0 0 0 0,-2 1 0 0 0,10 10 0 0 0,-5-6 0 0 0,-6-5 0 0 0,1 0 0 0 0,-1 0 0 0 0,-1 1 0 0 0,1-1 0 0 0,-1 1 0 0 0,0 0 0 0 0,2 6 0 0 0,14 47 0 0 0,-12-35 0 0 0,-7-24 1 0 0,0 0 0 0 0,0 0 0 0 0,0 1 0 0 0,0-1-1 0 0,0 0 1 0 0,0 0 0 0 0,0 0 0 0 0,0 1 0 0 0,0-1 0 0 0,0 0 0 0 0,0 0 0 0 0,1 0 0 0 0,-1 1 0 0 0,0-1-1 0 0,0 0 1 0 0,0 0 0 0 0,0 0 0 0 0,0 1 0 0 0,0-1 0 0 0,0 0 0 0 0,1 0 0 0 0,-1 0 0 0 0,0 0-1 0 0,0 0 1 0 0,0 1 0 0 0,0-1 0 0 0,0 0 0 0 0,1 0 0 0 0,-1 0 0 0 0,0 0 0 0 0,0 0 0 0 0,0 0-1 0 0,1 0 1 0 0,-1 0 0 0 0,0 0 0 0 0,0 0 0 0 0,0 0 0 0 0,1 1 0 0 0,-1-1 0 0 0,0 0 0 0 0,0 0 0 0 0,0-1-1 0 0,1 1 1 0 0,-1 0 0 0 0,0 0 0 0 0,0 0 0 0 0,0 0 0 0 0,1 0 0 0 0,-1 0 0 0 0,0 0 0 0 0,0 0-1 0 0,0 0 1 0 0,1 0 0 0 0,-1 0 0 0 0,0 0 0 0 0,0-1 0 0 0,0 1 0 0 0,0 0 0 0 0,1 0 0 0 0,-1 0-1 0 0,6-10 10 0 0,-5 9-10 0 0,22-40 21 0 0,-17 29-81 0 0,0 1-1 0 0,0 0 1 0 0,12-14 0 0 0,-16 22 78 0 0,0 1 0 0 0,1-1 0 0 0,0 1 0 0 0,-1-1-1 0 0,1 1 1 0 0,0 0 0 0 0,0 0 0 0 0,0 0 0 0 0,0 1 0 0 0,0-1 0 0 0,1 1 0 0 0,-1 0-1 0 0,1-1 1 0 0,-1 1 0 0 0,0 1 0 0 0,7-2 0 0 0,-9 2-39 0 0,1 0 1 0 0,0 1-1 0 0,0-1 1 0 0,-1 0-1 0 0,1 1 0 0 0,0-1 1 0 0,0 1-1 0 0,-1-1 0 0 0,1 1 1 0 0,-1 0-1 0 0,1-1 1 0 0,0 1-1 0 0,-1 0 0 0 0,0 0 1 0 0,1 0-1 0 0,-1 0 0 0 0,0 1 1 0 0,1-1-1 0 0,-1 0 1 0 0,0 1-1 0 0,1 0 0 0 0,3 6-16 0 0,0-1 0 0 0,8 17 0 0 0,-8-13 62 0 0,9 16-8 0 0,22 38 102 0 0,-31-56-106 0 0,1-1 0 0 0,1 1 1 0 0,-1-1-1 0 0,1-1 1 0 0,9 9-1 0 0,-6-10-13 0 0,-9-5 1 0 0,0-1-1 0 0,0 1 1 0 0,-1-1-1 0 0,1 0 1 0 0,0 1-1 0 0,0-1 1 0 0,0 0-1 0 0,0 1 1 0 0,0-1 0 0 0,0 0-1 0 0,0 0 1 0 0,0 0-1 0 0,0 0 1 0 0,4-3-18 0 0,-4 2-7 0 0,2-1-45 0 0,0 0 1 0 0,0-1-1 0 0,0 1 0 0 0,-1-1 1 0 0,1 0-1 0 0,-1 0 1 0 0,0 1-1 0 0,0-1 1 0 0,0-1-1 0 0,0 1 0 0 0,2-4 1 0 0,14-41-1574 0 0,-13 35 800 0 0,1-10-1935 0 0,0 0-6330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3.227"/>
    </inkml:context>
    <inkml:brush xml:id="br0">
      <inkml:brushProperty name="width" value="0.05" units="cm"/>
      <inkml:brushProperty name="height" value="0.05" units="cm"/>
      <inkml:brushProperty name="color" value="#004F8B"/>
    </inkml:brush>
  </inkml:definitions>
  <inkml:trace contextRef="#ctx0" brushRef="#br0">1 1 12439 0 0,'0'2'6446'0'0,"12"45"1757"0"0,5 29-6378 0 0,-9-44-1255 0 0,13 88 127 0 0,7 146-1 0 0,-24-204-1175 0 0,-3 0-1 0 0,-13 118 1 0 0,0-134-1849 0 0,8-33 1244 0 0,-1 5-439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3.577"/>
    </inkml:context>
    <inkml:brush xml:id="br0">
      <inkml:brushProperty name="width" value="0.05" units="cm"/>
      <inkml:brushProperty name="height" value="0.05" units="cm"/>
      <inkml:brushProperty name="color" value="#004F8B"/>
    </inkml:brush>
  </inkml:definitions>
  <inkml:trace contextRef="#ctx0" brushRef="#br0">0 310 1839 0 0,'113'-81'11597'0'0,"5"11"-3841"0"0,6 11-3686 0 0,5 10-3530 0 0,-110 43-444 0 0,-4 1-30 0 0,1 0 0 0 0,-2-1 0 0 0,1-1-1 0 0,17-10 1 0 0,-31 16-709 0 0,-20-2-3768 0 0,6 2 2565 0 0</inkml:trace>
  <inkml:trace contextRef="#ctx0" brushRef="#br0" timeOffset="1">175 103 18143 0 0,'1'2'828'0'0,"10"20"18"0"0,12 32-1 0 0,-15-32 491 0 0,1-1-1 0 0,15 26 0 0 0,-6-17-729 0 0,2-2-1 0 0,1 0 0 0 0,1-1 1 0 0,1-1-1 0 0,42 36 0 0 0,-55-55-604 0 0,1 1 0 0 0,1-1 0 0 0,-1-1 0 0 0,22 9-1 0 0,24 5-3266 0 0,-37-13-5797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4.397"/>
    </inkml:context>
    <inkml:brush xml:id="br0">
      <inkml:brushProperty name="width" value="0.05" units="cm"/>
      <inkml:brushProperty name="height" value="0.05" units="cm"/>
      <inkml:brushProperty name="color" value="#004F8B"/>
    </inkml:brush>
  </inkml:definitions>
  <inkml:trace contextRef="#ctx0" brushRef="#br0">6 33 3679 0 0,'-2'-7'327'0'0,"0"5"-306"0"0,1-1-10 0 0,5-18 15247 0 0,3 28-11764 0 0,5 17-2869 0 0,-2 8 233 0 0,-2 1 0 0 0,-1 0 0 0 0,4 63-1 0 0,-7-55-547 0 0,35 266 749 0 0,-20-169-1140 0 0,-17-98-539 0 0,-2-37-399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4.782"/>
    </inkml:context>
    <inkml:brush xml:id="br0">
      <inkml:brushProperty name="width" value="0.05" units="cm"/>
      <inkml:brushProperty name="height" value="0.05" units="cm"/>
      <inkml:brushProperty name="color" value="#004F8B"/>
    </inkml:brush>
  </inkml:definitions>
  <inkml:trace contextRef="#ctx0" brushRef="#br0">150 297 5063 0 0,'4'-11'217'0'0,"1"0"-1"0"0,0 1 0 0 0,1-1 0 0 0,0 1 1 0 0,13-16-1 0 0,43-41 4218 0 0,-18 22-1387 0 0,-33 34-2260 0 0,0 1 0 0 0,1 0 0 0 0,0 0 0 0 0,0 1 0 0 0,1 1 1 0 0,0 0-1 0 0,0 0 0 0 0,1 2 0 0 0,0-1 0 0 0,1 2 0 0 0,17-5 0 0 0,-30 9-679 0 0,1 0-1 0 0,-1 1 0 0 0,1-1 1 0 0,-1 1-1 0 0,1 0 1 0 0,0-1-1 0 0,-1 1 1 0 0,1 0-1 0 0,0 1 1 0 0,-1-1-1 0 0,1 0 1 0 0,0 1-1 0 0,-1-1 0 0 0,1 1 1 0 0,-1 0-1 0 0,1 0 1 0 0,-1 0-1 0 0,1 0 1 0 0,-1 0-1 0 0,0 1 1 0 0,3 1-1 0 0,-3 0-47 0 0,1-1 0 0 0,-1 0 1 0 0,0 1-1 0 0,0 0 0 0 0,0-1 0 0 0,-1 1 1 0 0,1 0-1 0 0,-1 0 0 0 0,1 0 0 0 0,-1 0 1 0 0,0 0-1 0 0,0 0 0 0 0,-1 0 0 0 0,1 0 1 0 0,-1 1-1 0 0,1 5 0 0 0,-1 2 15 0 0,-1 0 0 0 0,0 0 0 0 0,0 0 0 0 0,-2 0 0 0 0,1 0 0 0 0,-1 0 0 0 0,-1-1-1 0 0,1 1 1 0 0,-2-1 0 0 0,-9 16 0 0 0,-7 8 206 0 0,-40 49-1 0 0,60-82-277 0 0,-20 25 94 0 0,-2-2 1 0 0,-1-1-1 0 0,0 0 0 0 0,-2-2 1 0 0,-33 22-1 0 0,51-38-86 0 0,0-1-1 0 0,1 0 1 0 0,-1 0 0 0 0,-1 0 0 0 0,1-1-1 0 0,0 0 1 0 0,-1-1 0 0 0,1 0-1 0 0,-18 2 1 0 0,21-4-28 0 0,-1 0 0 0 0,0 0 0 0 0,1-1 0 0 0,-1 0 0 0 0,0 0-1 0 0,1 0 1 0 0,-1 0 0 0 0,1-1 0 0 0,0 0 0 0 0,-1 0 0 0 0,1 0 0 0 0,0-1 0 0 0,0 0-1 0 0,0 0 1 0 0,1 0 0 0 0,-7-6 0 0 0,4 3-316 0 0,0-1-1 0 0,0 0 1 0 0,1-1-1 0 0,-7-10 1 0 0,9 12-1838 0 0,1 0 0 0 0,0 0 0 0 0,-5-12 1 0 0,3 0-5648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7.133"/>
    </inkml:context>
    <inkml:brush xml:id="br0">
      <inkml:brushProperty name="width" value="0.05" units="cm"/>
      <inkml:brushProperty name="height" value="0.05" units="cm"/>
      <inkml:brushProperty name="color" value="#004F8B"/>
    </inkml:brush>
  </inkml:definitions>
  <inkml:trace contextRef="#ctx0" brushRef="#br0">461 551 6911 0 0,'0'0'623'0'0,"-7"-6"-502"0"0,4 4 759 0 0,0 0 0 0 0,0 0 0 0 0,0 0 0 0 0,-1 0 0 0 0,1 0 0 0 0,0 0 0 0 0,-1 1 0 0 0,1 0 0 0 0,-8-2 0 0 0,5 2-135 0 0,-1 0 0 0 0,1 1 0 0 0,0-1 0 0 0,-1 2-1 0 0,-8 0 1 0 0,-5 3 374 0 0,0 0 0 0 0,-33 13 0 0 0,36-11-297 0 0,-8 2-355 0 0,0 1 1 0 0,1 2-1 0 0,0 0 1 0 0,-36 23-1 0 0,52-28-388 0 0,0 0 1 0 0,1 0-1 0 0,0 0 1 0 0,0 1-1 0 0,0 0 1 0 0,1 0-1 0 0,0 0 0 0 0,0 1 1 0 0,1 0-1 0 0,0 1 1 0 0,0-1-1 0 0,1 1 1 0 0,0 0-1 0 0,1 0 1 0 0,-5 17-1 0 0,7-20-69 0 0,0-1 0 0 0,1 0 0 0 0,-1 1 0 0 0,1-1 0 0 0,0 0 0 0 0,1 1 0 0 0,-1-1 0 0 0,1 0 0 0 0,0 0 0 0 0,1 1 0 0 0,-1-1 0 0 0,1 0 0 0 0,3 6 0 0 0,-4-8-7 0 0,1 0 0 0 0,0 0 0 0 0,0-1-1 0 0,0 1 1 0 0,0-1 0 0 0,0 1 0 0 0,0-1 0 0 0,1 0 0 0 0,-1 0-1 0 0,1 0 1 0 0,0 0 0 0 0,-1 0 0 0 0,1-1 0 0 0,0 1 0 0 0,0-1-1 0 0,0 0 1 0 0,0 0 0 0 0,0 0 0 0 0,1 0 0 0 0,-1 0 0 0 0,0-1-1 0 0,0 1 1 0 0,4-1 0 0 0,2 0-23 0 0,1-1-1 0 0,-1 0 1 0 0,1-1-1 0 0,-1 0 1 0 0,0 0 0 0 0,1-1-1 0 0,-1 0 1 0 0,-1 0-1 0 0,16-9 1 0 0,-8 3-43 0 0,1-1 0 0 0,-1-1 0 0 0,26-24 0 0 0,-30 25 35 0 0,-1-1 0 0 0,0-1 0 0 0,-1 0 0 0 0,-1-1 0 0 0,0 1 0 0 0,0-2 0 0 0,-1 1 0 0 0,-1-1 0 0 0,0-1 0 0 0,-1 1 0 0 0,0-1 0 0 0,-2 0 0 0 0,0 0 0 0 0,0-1 0 0 0,1-20 0 0 0,1-35 44 0 0,-3 1 0 0 0,-3 0 0 0 0,-16-126 0 0 0,12 168 8 0 0,2 10 68 0 0,-1 1 0 0 0,0 0 0 0 0,-1 0 0 0 0,-1 1 0 0 0,-7-19 0 0 0,11 34 332 0 0,0 2-404 0 0,0 1 0 0 0,0-1 0 0 0,1 1 1 0 0,-1 0-1 0 0,0 0 0 0 0,1-1 0 0 0,-1 1 0 0 0,1 0 0 0 0,0 0 0 0 0,0 3 0 0 0,0 17 35 0 0,1-1 0 0 0,1 0 0 0 0,9 38 0 0 0,1 18 72 0 0,13 143 169 0 0,2-8-180 0 0,-21-181-98 0 0,2 0 1 0 0,1-1-1 0 0,1 0 1 0 0,25 49-1 0 0,-30-70-87 0 0,0 0-1 0 0,0 0 1 0 0,1 0-1 0 0,0-1 1 0 0,1 0-1 0 0,10 9 1 0 0,-15-15 36 0 0,0 0 0 0 0,1 0 1 0 0,-1 0-1 0 0,1 0 0 0 0,0-1 1 0 0,0 1-1 0 0,0-1 0 0 0,-1 0 1 0 0,1 0-1 0 0,0 0 1 0 0,1 0-1 0 0,-1 0 0 0 0,0 0 1 0 0,0-1-1 0 0,0 0 0 0 0,0 0 1 0 0,0 0-1 0 0,1 0 0 0 0,-1 0 1 0 0,0 0-1 0 0,0-1 0 0 0,0 0 1 0 0,0 1-1 0 0,4-3 0 0 0,1 0-342 0 0,-1-1-1 0 0,1 0 0 0 0,-1-1 0 0 0,0 0 1 0 0,0 0-1 0 0,0 0 0 0 0,-1-1 1 0 0,0 0-1 0 0,9-12 0 0 0,5-8-2045 0 0,20-34 0 0 0,-22 31 658 0 0,0-1 92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7.561"/>
    </inkml:context>
    <inkml:brush xml:id="br0">
      <inkml:brushProperty name="width" value="0.05" units="cm"/>
      <inkml:brushProperty name="height" value="0.05" units="cm"/>
      <inkml:brushProperty name="color" value="#004F8B"/>
    </inkml:brush>
  </inkml:definitions>
  <inkml:trace contextRef="#ctx0" brushRef="#br0">1 1 15199 0 0,'3'1'275'0'0,"-1"0"0"0"0,1 0 1 0 0,-1 1-1 0 0,0-1 0 0 0,1 1 0 0 0,-1-1 0 0 0,0 1 0 0 0,0 0 0 0 0,0 0 0 0 0,0 0 0 0 0,0 0 0 0 0,0 0 1 0 0,-1 0-1 0 0,3 5 0 0 0,1 2 2277 0 0,0 1-1 0 0,5 16 1 0 0,-2-3-1481 0 0,-5-13-903 0 0,0 1 0 0 0,-1 0 1 0 0,0 0-1 0 0,-1-1 0 0 0,0 1 0 0 0,-1 17 0 0 0,2 17-97 0 0,-2-37-310 0 0,1 0-1 0 0,-1 0 0 0 0,0 0 0 0 0,-1 0 0 0 0,0 0 0 0 0,0 0 0 0 0,0-1 0 0 0,-1 1 1 0 0,-1 0-1 0 0,-4 11 0 0 0,1 3-4334 0 0,3-10 2613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7.928"/>
    </inkml:context>
    <inkml:brush xml:id="br0">
      <inkml:brushProperty name="width" value="0.05" units="cm"/>
      <inkml:brushProperty name="height" value="0.05" units="cm"/>
      <inkml:brushProperty name="color" value="#004F8B"/>
    </inkml:brush>
  </inkml:definitions>
  <inkml:trace contextRef="#ctx0" brushRef="#br0">0 1 14743 0 0,'0'0'11320'0'0,"2"0"-10640"0"0,0 0-472 0 0,0 0-259 0 0,-1-1 0 0 0,1 1 0 0 0,-1 0 0 0 0,1 0 0 0 0,0 0 0 0 0,-1 1 0 0 0,1-1 0 0 0,-1 0 0 0 0,1 1 0 0 0,-1-1 0 0 0,0 0 0 0 0,1 1 0 0 0,-1 0 0 0 0,1-1 0 0 0,-1 1 0 0 0,0 0 0 0 0,0 0 0 0 0,1 0 0 0 0,-1 0 0 0 0,2 1 0 0 0,5 10-1455 0 0,4 4-77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2:58.260"/>
    </inkml:context>
    <inkml:brush xml:id="br0">
      <inkml:brushProperty name="width" value="0.05" units="cm"/>
      <inkml:brushProperty name="height" value="0.05" units="cm"/>
      <inkml:brushProperty name="color" value="#004F8B"/>
    </inkml:brush>
  </inkml:definitions>
  <inkml:trace contextRef="#ctx0" brushRef="#br0">378 55 14743 0 0,'-5'-12'1574'0'0,"2"8"-1129"0"0,0 1 0 0 0,-1 0 0 0 0,1 0 0 0 0,-1 1 0 0 0,1-1-1 0 0,-1 1 1 0 0,0-1 0 0 0,0 1 0 0 0,0 0 0 0 0,0 1 0 0 0,0-1 0 0 0,0 1 0 0 0,-1-1 0 0 0,-7 0 0 0 0,-8-1 1822 0 0,-37-1-1 0 0,56 4-2344 0 0,-11 0 203 0 0,0 0 1 0 0,0 1 0 0 0,0 0-1 0 0,0 1 1 0 0,1 0 0 0 0,-1 1-1 0 0,1 1 1 0 0,-1 0-1 0 0,1 0 1 0 0,0 1 0 0 0,-14 8-1 0 0,19-9-70 0 0,0 0 0 0 0,1 0 0 0 0,-1 1-1 0 0,1 0 1 0 0,0-1 0 0 0,1 2 0 0 0,-1-1-1 0 0,1 0 1 0 0,0 1 0 0 0,0 0 0 0 0,1 0-1 0 0,0 0 1 0 0,0 0 0 0 0,0 1 0 0 0,1-1-1 0 0,0 1 1 0 0,0 0 0 0 0,0-1 0 0 0,1 1-1 0 0,-1 13 1 0 0,2-10-66 0 0,1-1-1 0 0,0 1 1 0 0,1-1 0 0 0,-1 1-1 0 0,2-1 1 0 0,-1 0-1 0 0,1 0 1 0 0,1 0 0 0 0,0 0-1 0 0,0-1 1 0 0,1 1 0 0 0,0-1-1 0 0,0 0 1 0 0,1 0-1 0 0,9 9 1 0 0,-10-10-71 0 0,1-2 0 0 0,0 1-1 0 0,0-1 1 0 0,0 0 0 0 0,1 0 0 0 0,0-1 0 0 0,0 0-1 0 0,0 0 1 0 0,0 0 0 0 0,0-1 0 0 0,1 0 0 0 0,0-1-1 0 0,-1 0 1 0 0,1 0 0 0 0,0 0 0 0 0,0-1 0 0 0,0 0-1 0 0,14-1 1 0 0,0-3-5251 0 0,26-6 1 0 0,-13-1-1059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4.055"/>
    </inkml:context>
    <inkml:brush xml:id="br0">
      <inkml:brushProperty name="width" value="0.05" units="cm"/>
      <inkml:brushProperty name="height" value="0.05" units="cm"/>
      <inkml:brushProperty name="color" value="#004F8B"/>
    </inkml:brush>
  </inkml:definitions>
  <inkml:trace contextRef="#ctx0" brushRef="#br0">0 230 10591 0 0,'1'2'8467'0'0,"18"18"-3762"0"0,-16-18-4578 0 0,-1-1 0 0 0,1 1 0 0 0,-1 0 0 0 0,1-1 0 0 0,0 0 0 0 0,-1 0-1 0 0,1 0 1 0 0,0 0 0 0 0,0 0 0 0 0,0 0 0 0 0,0-1 0 0 0,0 1-1 0 0,0-1 1 0 0,0 0 0 0 0,0 0 0 0 0,0 0 0 0 0,0 0 0 0 0,0 0 0 0 0,5-2-1 0 0,15-4-95 0 0,1 0-1 0 0,-1-2 1 0 0,0-1-1 0 0,0 0 1 0 0,24-15-1 0 0,101-71-682 0 0,-142 91 559 0 0,36-28 402 0 0,-39 29-228 0 0,1 0 0 0 0,-1 0 0 0 0,0-1 1 0 0,0 1-1 0 0,-1-1 0 0 0,1 0 0 0 0,-1 1 1 0 0,1-1-1 0 0,1-5 0 0 0,-4 8-80 0 0,0 1 0 0 0,0-1 0 0 0,1 0-1 0 0,-1 1 1 0 0,0-1 0 0 0,0 0 0 0 0,0 1 0 0 0,0-1 0 0 0,0 0-1 0 0,0 0 1 0 0,0 1 0 0 0,0-1 0 0 0,0 0 0 0 0,0 0 0 0 0,0 1-1 0 0,-1-2 1 0 0,-3-1 4 0 0,4 2-1 0 0,-2 0 1 0 0,-1-1 0 0 0,1 1 0 0 0,-1 0 1 0 0,1-1-1 0 0,-1 1 0 0 0,1 0 0 0 0,-1 0 1 0 0,0 1-1 0 0,1-1 0 0 0,-5 0 0 0 0,-29-2 24 0 0,30 3-9 0 0,-23 0 133 0 0,-1 2-1 0 0,1 1 1 0 0,-1 1 0 0 0,-29 9-1 0 0,52-12-97 0 0,1 2 0 0 0,0-1-1 0 0,0 1 1 0 0,0 0 0 0 0,0 0 0 0 0,0 0-1 0 0,1 1 1 0 0,-1 0 0 0 0,1 0-1 0 0,0 1 1 0 0,0-1 0 0 0,1 1 0 0 0,-1 0-1 0 0,1 0 1 0 0,0 1 0 0 0,0-1 0 0 0,-5 12-1 0 0,0 3 123 0 0,1 0 1 0 0,0 0-1 0 0,2 1 0 0 0,-6 26 0 0 0,7-20-160 0 0,0-1 1 0 0,2 1 0 0 0,0 40-1 0 0,3-56-16 0 0,1-1 0 0 0,0 1-1 0 0,0 0 1 0 0,1 0-1 0 0,1-1 1 0 0,0 1-1 0 0,0-1 1 0 0,1 1-1 0 0,0-1 1 0 0,1-1-1 0 0,8 14 1 0 0,-10-18-30 0 0,0-1 1 0 0,0 0-1 0 0,1-1 0 0 0,0 1 1 0 0,0 0-1 0 0,0-1 0 0 0,0 0 1 0 0,0 0-1 0 0,0 0 0 0 0,1-1 1 0 0,0 0-1 0 0,8 4 1 0 0,-6-4 9 0 0,-1-1 0 0 0,1 1 0 0 0,0-1 1 0 0,0-1-1 0 0,0 1 0 0 0,-1-1 0 0 0,1 0 1 0 0,12-2-1 0 0,-5-1-37 0 0,0-1-1 0 0,-1 0 1 0 0,0 0 0 0 0,1-1-1 0 0,-2-1 1 0 0,1 0 0 0 0,-1-1-1 0 0,22-16 1 0 0,-14 7-160 0 0,0 0 1 0 0,-2-1-1 0 0,0-1 0 0 0,-1-1 1 0 0,-1 0-1 0 0,0-2 0 0 0,-2 1 1 0 0,-1-2-1 0 0,0 0 0 0 0,-1 0 1 0 0,14-41-1 0 0,8-26-1016 0 0,-32 80 2320 0 0,0 10-848 0 0,4 4-89 0 0,0 0-1 0 0,0 1 1 0 0,-1-1-1 0 0,1 1 1 0 0,-1 1-1 0 0,-1-1 1 0 0,1 1-1 0 0,-1 0 1 0 0,0 0-1 0 0,3 8 1 0 0,5 13 89 0 0,10 38 0 0 0,-7-9 255 0 0,14 101 1 0 0,-29-156-360 0 0,0-4-68 0 0,26-136 43 0 0,-10 59-73 0 0,18-63-61 0 0,-29 125 14 0 0,1 1 1 0 0,1 0-1 0 0,0 0 0 0 0,1 0 0 0 0,1 1 1 0 0,14-19-1 0 0,-21 32-66 0 0,0-1-1 0 0,0 1 1 0 0,0 0-1 0 0,1 0 1 0 0,-1 0-1 0 0,0 1 1 0 0,1-1-1 0 0,0 0 1 0 0,4-1-1 0 0,3 0-2733 0 0,1 3-3757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4.701"/>
    </inkml:context>
    <inkml:brush xml:id="br0">
      <inkml:brushProperty name="width" value="0.05" units="cm"/>
      <inkml:brushProperty name="height" value="0.05" units="cm"/>
      <inkml:brushProperty name="color" value="#004F8B"/>
    </inkml:brush>
  </inkml:definitions>
  <inkml:trace contextRef="#ctx0" brushRef="#br0">35 0 4607 0 0,'1'2'5859'0'0,"2"2"-5129"0"0,-1 0 0 0 0,0 0 0 0 0,0 1 0 0 0,-1-1 1 0 0,1 1-1 0 0,-1-1 0 0 0,0 1 0 0 0,0-1 0 0 0,0 1 0 0 0,-1 0 0 0 0,0 0 0 0 0,0-1 1 0 0,0 1-1 0 0,0 0 0 0 0,-2 4 0 0 0,-1 10 504 0 0,-2 1 1 0 0,-10 25-1 0 0,-3 16-199 0 0,15-49-975 0 0,1 1 0 0 0,0-1 1 0 0,1 14-1 0 0,4 4-2785 0 0,8 1-5094 0 0,-1-12 1835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5.318"/>
    </inkml:context>
    <inkml:brush xml:id="br0">
      <inkml:brushProperty name="width" value="0.05" units="cm"/>
      <inkml:brushProperty name="height" value="0.05" units="cm"/>
      <inkml:brushProperty name="color" value="#004F8B"/>
    </inkml:brush>
  </inkml:definitions>
  <inkml:trace contextRef="#ctx0" brushRef="#br0">153 22 1375 0 0,'-2'0'107'0'0,"-24"3"11061"0"0,7 4-4054 0 0,14-4-6205 0 0,1 1 1 0 0,-1-1-1 0 0,1 1 1 0 0,0 0 0 0 0,-4 5-1 0 0,2-2-760 0 0,-3 4 75 0 0,-1 0 0 0 0,2 1 1 0 0,0 0-1 0 0,-8 17 0 0 0,13-24-120 0 0,0 1 0 0 0,1-1-1 0 0,0 1 1 0 0,0 0 0 0 0,0 0-1 0 0,1 0 1 0 0,0 0 0 0 0,0 0-1 0 0,0 0 1 0 0,1 1 0 0 0,0-1-1 0 0,1 9 1 0 0,-1-11-93 0 0,1-1 0 0 0,0 1-1 0 0,0-1 1 0 0,0 1 0 0 0,0-1 0 0 0,1 0 0 0 0,0 1-1 0 0,-1-1 1 0 0,1 0 0 0 0,0 0 0 0 0,0 0 0 0 0,1 0-1 0 0,-1 0 1 0 0,1-1 0 0 0,-1 1 0 0 0,1-1-1 0 0,0 0 1 0 0,0 1 0 0 0,0-1 0 0 0,0 0 0 0 0,0-1-1 0 0,1 1 1 0 0,-1-1 0 0 0,0 1 0 0 0,1-1 0 0 0,-1 0-1 0 0,1 0 1 0 0,-1-1 0 0 0,1 1 0 0 0,0-1 0 0 0,-1 1-1 0 0,6-2 1 0 0,3 1 0 0 0,0-1 0 0 0,1 0 0 0 0,-1-2 1 0 0,0 1-1 0 0,0-1 0 0 0,0-1 0 0 0,-1 0 0 0 0,16-8 0 0 0,-9 4-64 0 0,4-3-319 0 0,28-16 1 0 0,-45 23 331 0 0,0 1 0 0 0,0-1 0 0 0,0 0 0 0 0,-1 0 0 0 0,1 0-1 0 0,-1-1 1 0 0,0 1 0 0 0,0-1 0 0 0,-1 0 0 0 0,6-9 0 0 0,-8 12 73 0 0,-1 0 1 0 0,1 0 0 0 0,0-1 0 0 0,0 1-1 0 0,-1 0 1 0 0,1 0 0 0 0,-1 0-1 0 0,0-1 1 0 0,0 1 0 0 0,0 0-1 0 0,0-1 1 0 0,0 1 0 0 0,0 0-1 0 0,-1 0 1 0 0,1-1 0 0 0,-2-2 0 0 0,1 2-36 0 0,-1 0 1 0 0,1-1-1 0 0,-1 1 1 0 0,0 0 0 0 0,0 0-1 0 0,0 1 1 0 0,-1-1-1 0 0,1 0 1 0 0,-5-3 0 0 0,-3-1-110 0 0,0 0 0 0 0,0 0 0 0 0,-1 1 0 0 0,-22-9 0 0 0,3 4 225 0 0,-2 1 1 0 0,-40-7-1 0 0,16 4-9230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5.654"/>
    </inkml:context>
    <inkml:brush xml:id="br0">
      <inkml:brushProperty name="width" value="0.05" units="cm"/>
      <inkml:brushProperty name="height" value="0.05" units="cm"/>
      <inkml:brushProperty name="color" value="#004F8B"/>
    </inkml:brush>
  </inkml:definitions>
  <inkml:trace contextRef="#ctx0" brushRef="#br0">2 15 9215 0 0,'0'0'18720'0'0,"-1"-6"-19736"0"0,1-3-272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7.793"/>
    </inkml:context>
    <inkml:brush xml:id="br0">
      <inkml:brushProperty name="width" value="0.05" units="cm"/>
      <inkml:brushProperty name="height" value="0.05" units="cm"/>
      <inkml:brushProperty name="color" value="#004F8B"/>
    </inkml:brush>
  </inkml:definitions>
  <inkml:trace contextRef="#ctx0" brushRef="#br0">0 0 15199 0 0,'0'0'1379'0'0,"2"0"-1136"0"0,0 0-48 0 0,-1 0 0 0 0,1 0 0 0 0,-1 0 0 0 0,1 0 1 0 0,-1 0-1 0 0,0 1 0 0 0,1-1 0 0 0,-1 0 0 0 0,1 1 0 0 0,-1-1 1 0 0,1 1-1 0 0,-1-1 0 0 0,0 1 0 0 0,0 0 0 0 0,3 1 1 0 0,-2 0 111 0 0,-1 0 1 0 0,0 0 0 0 0,1 1 0 0 0,-1-1 0 0 0,0 0 0 0 0,0 0-1 0 0,0 1 1 0 0,0-1 0 0 0,0 4 0 0 0,5 12 932 0 0,2 25 0 0 0,3 53 78 0 0,-5-40-883 0 0,42 519 661 0 0,-56-407-5573 0 0,4-145 2466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8.341"/>
    </inkml:context>
    <inkml:brush xml:id="br0">
      <inkml:brushProperty name="width" value="0.05" units="cm"/>
      <inkml:brushProperty name="height" value="0.05" units="cm"/>
      <inkml:brushProperty name="color" value="#004F8B"/>
    </inkml:brush>
  </inkml:definitions>
  <inkml:trace contextRef="#ctx0" brushRef="#br0">6 129 15839 0 0,'-5'-12'727'0'0,"5"11"-679"0"0,0 0 1 0 0,0-1-1 0 0,1 1 1 0 0,-1 0-1 0 0,1 0 0 0 0,-1 0 1 0 0,1 0-1 0 0,-1 0 1 0 0,1 0-1 0 0,-1 1 1 0 0,1-1-1 0 0,0 0 0 0 0,0 0 1 0 0,-1 0-1 0 0,1 0 1 0 0,0 1-1 0 0,0-1 1 0 0,2-1-1 0 0,-2 1 17 0 0,6-6 309 0 0,1 0 0 0 0,0 1 0 0 0,1 0 0 0 0,0 0 0 0 0,0 1-1 0 0,0 0 1 0 0,0 0 0 0 0,1 1 0 0 0,17-5 0 0 0,20-2 88 0 0,1 1 1 0 0,0 3-1 0 0,1 1 0 0 0,88 3 1 0 0,-94 5-765 0 0,56 10 1 0 0,-99-13 296 0 0,1 1 0 0 0,-1 0 0 0 0,0 0 0 0 0,1 0 0 0 0,-1 0 0 0 0,0 0 0 0 0,1 0 0 0 0,-1 0 0 0 0,0 0 0 0 0,0 0 0 0 0,1 0 0 0 0,-1 1 0 0 0,0-1 0 0 0,1 0 0 0 0,-1 0 0 0 0,0 0 0 0 0,0 0 0 0 0,1 0 0 0 0,-1 0 0 0 0,0 1 0 0 0,0-1 0 0 0,1 0 0 0 0,-1 0 0 0 0,0 0 0 0 0,0 1 0 0 0,1-1 0 0 0,-1 0 0 0 0,0 0 0 0 0,0 1 0 0 0,0-1 0 0 0,0 0 0 0 0,0 1 0 0 0,1-1 0 0 0,-1 0 0 0 0,0 0 0 0 0,0 1 0 0 0,0-1 0 0 0,-10 8 112 0 0,-20 3 308 0 0,-88 25 1757 0 0,108-32-1983 0 0,0 1 0 0 0,0 0-1 0 0,1 1 1 0 0,0-1 0 0 0,0 2 0 0 0,0-1 0 0 0,1 1-1 0 0,-1 1 1 0 0,2 0 0 0 0,-1 0 0 0 0,1 0 0 0 0,1 1-1 0 0,-1 0 1 0 0,-6 12 0 0 0,8-12-141 0 0,1 0-1 0 0,0 0 1 0 0,0 1 0 0 0,1-1-1 0 0,0 1 1 0 0,1-1 0 0 0,0 1-1 0 0,0 0 1 0 0,1 0 0 0 0,0 0-1 0 0,1 0 1 0 0,0 0 0 0 0,1 0-1 0 0,0 0 1 0 0,4 17 0 0 0,-2-18-34 0 0,0-1 0 0 0,0 0 0 0 0,1 0 0 0 0,5 9 0 0 0,-7-14-29 0 0,0 1 0 0 0,1-1 0 0 0,-1 0 0 0 0,1 0 0 0 0,0 0 0 0 0,0 0 0 0 0,0 0 0 0 0,0 0 0 0 0,0-1 0 0 0,7 4 0 0 0,-7-5-18 0 0,0 0 0 0 0,0 0-1 0 0,0-1 1 0 0,0 1 0 0 0,-1-1 0 0 0,1 0 0 0 0,0 0-1 0 0,0 0 1 0 0,0 0 0 0 0,0 0 0 0 0,0-1-1 0 0,3 0 1 0 0,37-13-447 0 0,-36 12 372 0 0,2-2 21 0 0,0 0-1 0 0,-1-1 1 0 0,1 0-1 0 0,-1 0 1 0 0,0-1 0 0 0,-1 0-1 0 0,1 0 1 0 0,-1 0-1 0 0,0-1 1 0 0,-1-1 0 0 0,0 1-1 0 0,0-1 1 0 0,0 0-1 0 0,-1 0 1 0 0,0-1 0 0 0,-1 1-1 0 0,4-12 1 0 0,38-75 110 0 0,-26 57 1478 0 0,-19 39-1466 0 0,0-1-1 0 0,1 0 1 0 0,-1 1 0 0 0,0-1 0 0 0,0 1 0 0 0,0-1 0 0 0,1 1 0 0 0,-1 0-1 0 0,0-1 1 0 0,0 1 0 0 0,0 0 0 0 0,0 0 0 0 0,0 0 0 0 0,0 0 0 0 0,1 2-1 0 0,12 17 169 0 0,-2 2-44 0 0,-1 1 1 0 0,-1 0 0 0 0,12 44-1 0 0,-12-37-127 0 0,21 49-1 0 0,-30-77-112 0 0,0 0-1 0 0,0-1 0 0 0,0 0 1 0 0,0 1-1 0 0,0-1 1 0 0,0 1-1 0 0,0-1 1 0 0,0 0-1 0 0,1 0 1 0 0,-1 0-1 0 0,0 0 1 0 0,1 0-1 0 0,-1 0 1 0 0,1 0-1 0 0,-1 0 0 0 0,1-1 1 0 0,0 1-1 0 0,-1 0 1 0 0,1-1-1 0 0,0 1 1 0 0,2-1-1 0 0,16-1-3120 0 0,-1-9-4211 0 0,-7 1 58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8.800"/>
    </inkml:context>
    <inkml:brush xml:id="br0">
      <inkml:brushProperty name="width" value="0.05" units="cm"/>
      <inkml:brushProperty name="height" value="0.05" units="cm"/>
      <inkml:brushProperty name="color" value="#004F8B"/>
    </inkml:brush>
  </inkml:definitions>
  <inkml:trace contextRef="#ctx0" brushRef="#br0">66 96 6911 0 0,'1'-9'233'0'0,"0"0"0"0"0,1 0-1 0 0,0 0 1 0 0,0 0 0 0 0,4-10-1 0 0,-1 3 5258 0 0,0 1 6008 0 0,-6 17-11275 0 0,1 1 0 0 0,0-1 0 0 0,0 1 0 0 0,1 0 0 0 0,-1-1 0 0 0,0 1 0 0 0,2 4 0 0 0,0 5 130 0 0,3 48 71 0 0,-6 93 0 0 0,-18 60 825 0 0,0 23-507 0 0,18-227-739 0 0,1-4-7 0 0,-1-1 0 0 0,1 0 0 0 0,0 1 0 0 0,1-1 0 0 0,1 8 0 0 0,-2-12-10 0 0,1 0 0 0 0,0 0 0 0 0,-1 0 0 0 0,1 0 0 0 0,-1 0 0 0 0,1 0 0 0 0,-1 0 0 0 0,1-1 0 0 0,0 1 0 0 0,-1 0 0 0 0,1 0 0 0 0,-1 0 0 0 0,1 0 0 0 0,-1-1 0 0 0,1 1 0 0 0,-1 0 0 0 0,1-1 0 0 0,7-4-83 0 0,-1 0 0 0 0,0-1 0 0 0,0 0-1 0 0,-1 0 1 0 0,0-1 0 0 0,0 0 0 0 0,6-9 0 0 0,16-18-240 0 0,-15 22 206 0 0,0-1 0 0 0,1 2 0 0 0,0 0-1 0 0,1 1 1 0 0,27-15 0 0 0,-32 20 82 0 0,0 1 0 0 0,1-1 0 0 0,-1 2 0 0 0,1-1 0 0 0,0 2 0 0 0,0-1 0 0 0,0 1 0 0 0,0 1 0 0 0,0 0 0 0 0,15 1 0 0 0,-21 1 43 0 0,1-1 0 0 0,-1 1 0 0 0,0 0 0 0 0,-1 1 0 0 0,1-1 1 0 0,0 1-1 0 0,0 0 0 0 0,0 0 0 0 0,-1 1 0 0 0,0-1 0 0 0,1 1 0 0 0,-1 0 1 0 0,0 0-1 0 0,0 0 0 0 0,0 1 0 0 0,-1-1 0 0 0,1 1 0 0 0,-1 0 0 0 0,0 0 1 0 0,3 5-1 0 0,-3-3 48 0 0,1 1 1 0 0,-2-1 0 0 0,1 0-1 0 0,-1 1 1 0 0,0 0 0 0 0,0-1 0 0 0,0 1-1 0 0,-1 0 1 0 0,0 0 0 0 0,-1 0-1 0 0,0 0 1 0 0,0 0 0 0 0,0 0-1 0 0,-2 8 1 0 0,-2 7 158 0 0,0 0-1 0 0,-2 0 1 0 0,-1-1-1 0 0,0 0 1 0 0,-2 0-1 0 0,0-1 1 0 0,-22 34 0 0 0,23-42-160 0 0,0-1 0 0 0,-1 0 1 0 0,0-1-1 0 0,-1 0 0 0 0,0-1 0 0 0,0 0 1 0 0,-1 0-1 0 0,-1-1 0 0 0,1 0 1 0 0,-1-1-1 0 0,0-1 0 0 0,-1 0 0 0 0,-22 8 1 0 0,25-11-32 0 0,-1 0 0 0 0,0-1 0 0 0,0 0 0 0 0,1 0 0 0 0,-1-1 0 0 0,-15-1 0 0 0,20 0-6 0 0,0-1 0 0 0,0 0 0 0 0,0 0 0 0 0,0-1 0 0 0,1 1 0 0 0,-1-1 0 0 0,0 0 0 0 0,1-1 0 0 0,-1 0-1 0 0,1 0 1 0 0,0 0 0 0 0,0 0 0 0 0,-6-5 0 0 0,3 0-299 0 0,0 0 0 0 0,0 0 0 0 0,0-1 0 0 0,1 0 0 0 0,0 0 0 0 0,1 0 0 0 0,0-1 0 0 0,0 0-1 0 0,1-1 1 0 0,1 1 0 0 0,-1-1 0 0 0,2 0 0 0 0,-1 0 0 0 0,2 0 0 0 0,-1 0 0 0 0,2 0 0 0 0,-1-1 0 0 0,2 1 0 0 0,0-23 0 0 0,5-9-8692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9.159"/>
    </inkml:context>
    <inkml:brush xml:id="br0">
      <inkml:brushProperty name="width" value="0.05" units="cm"/>
      <inkml:brushProperty name="height" value="0.05" units="cm"/>
      <inkml:brushProperty name="color" value="#004F8B"/>
    </inkml:brush>
  </inkml:definitions>
  <inkml:trace contextRef="#ctx0" brushRef="#br0">8 1 20239 0 0,'0'0'928'0'0,"1"2"-17"0"0,6 3-680 0 0,-1 2 1 0 0,0-1 0 0 0,-1 1-1 0 0,1-1 1 0 0,-2 1-1 0 0,1 1 1 0 0,-1-1 0 0 0,0 1-1 0 0,0 0 1 0 0,-1 0-1 0 0,0 0 1 0 0,2 9-1 0 0,3 17 349 0 0,-2 1-1 0 0,-1 0 1 0 0,-2 0-1 0 0,-2 0 0 0 0,-4 57 1 0 0,-35 177 231 0 0,11-111-672 0 0,25-138-563 0 0,-13 88-46 0 0,11-72-2549 0 0,1 0-3385 0 0,2-12-1875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09.519"/>
    </inkml:context>
    <inkml:brush xml:id="br0">
      <inkml:brushProperty name="width" value="0.05" units="cm"/>
      <inkml:brushProperty name="height" value="0.05" units="cm"/>
      <inkml:brushProperty name="color" value="#004F8B"/>
    </inkml:brush>
  </inkml:definitions>
  <inkml:trace contextRef="#ctx0" brushRef="#br0">1 322 11975 0 0,'1'-4'154'0'0,"1"1"-1"0"0,0-1 1 0 0,0 1-1 0 0,0 0 1 0 0,0 0-1 0 0,1 0 1 0 0,-1 0-1 0 0,1 0 1 0 0,0 0-1 0 0,0 1 1 0 0,6-5-1 0 0,5-3 1225 0 0,23-10-1 0 0,-15 8 509 0 0,164-76 1168 0 0,5-2-847 0 0,-184 86-2138 0 0,-1 0 1 0 0,1-1-1 0 0,-1 0 0 0 0,0 0 1 0 0,0 0-1 0 0,9-11 0 0 0,-14 14 111 0 0,-22-7 448 0 0,9 7-439 0 0,-1 0-1 0 0,1 1 0 0 0,-1 0 0 0 0,1 1 0 0 0,-1 0 0 0 0,-14 3 0 0 0,-6 3 247 0 0,-36 10 0 0 0,56-12-311 0 0,0 1 0 0 0,1-1 0 0 0,-1 2 0 0 0,1 0 0 0 0,1 0 0 0 0,-1 1 0 0 0,1 1 0 0 0,-15 12 0 0 0,18-13-34 0 0,0 1 1 0 0,0 1-1 0 0,1-1 1 0 0,1 1 0 0 0,-1 0-1 0 0,1 1 1 0 0,1-1-1 0 0,0 1 1 0 0,0 0-1 0 0,-5 17 1 0 0,6-12-31 0 0,0-1 1 0 0,2 0-1 0 0,-1 1 0 0 0,2 0 1 0 0,0-1-1 0 0,1 1 0 0 0,0 0 1 0 0,1-1-1 0 0,1 1 0 0 0,0 0 1 0 0,5 15-1 0 0,-4-21-98 0 0,0 0-1 0 0,0-1 0 0 0,0 1 1 0 0,1-1-1 0 0,1 0 1 0 0,-1 0-1 0 0,1-1 1 0 0,1 1-1 0 0,0-1 1 0 0,-1 0-1 0 0,2-1 1 0 0,-1 1-1 0 0,1-1 1 0 0,0 0-1 0 0,1-1 1 0 0,-1 0-1 0 0,1 0 0 0 0,0-1 1 0 0,9 4-1 0 0,4 1-858 0 0,1-2 0 0 0,-1-1-1 0 0,26 5 1 0 0,-15-6-955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10.405"/>
    </inkml:context>
    <inkml:brush xml:id="br0">
      <inkml:brushProperty name="width" value="0.05" units="cm"/>
      <inkml:brushProperty name="height" value="0.05" units="cm"/>
      <inkml:brushProperty name="color" value="#004F8B"/>
    </inkml:brush>
  </inkml:definitions>
  <inkml:trace contextRef="#ctx0" brushRef="#br0">189 1 19927 0 0,'0'1'911'0'0,"2"5"-591"0"0,-1 0 1 0 0,1 0 0 0 0,0 10-1 0 0,1 8-353 0 0,-1-10 266 0 0,0-1 0 0 0,-1 1 0 0 0,-1 0 0 0 0,0-1 1 0 0,-3 21-1 0 0,-17 68 1351 0 0,10-54-1096 0 0,-125 551 998 0 0,120-536-2178 0 0,3-10-1106 0 0,3-1-485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3:10.841"/>
    </inkml:context>
    <inkml:brush xml:id="br0">
      <inkml:brushProperty name="width" value="0.05" units="cm"/>
      <inkml:brushProperty name="height" value="0.05" units="cm"/>
      <inkml:brushProperty name="color" value="#004F8B"/>
    </inkml:brush>
  </inkml:definitions>
  <inkml:trace contextRef="#ctx0" brushRef="#br0">69 32 26463 0 0,'0'0'3960'0'0,"-7"2"-3872"0"0,-3-6 0 0 0,0-1-536 0 0,-2-3-96 0 0,-3-2-32 0 0,0 3-11096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3.977"/>
    </inkml:context>
    <inkml:brush xml:id="br0">
      <inkml:brushProperty name="width" value="0.05" units="cm"/>
      <inkml:brushProperty name="height" value="0.05" units="cm"/>
      <inkml:brushProperty name="color" value="#004F8B"/>
    </inkml:brush>
  </inkml:definitions>
  <inkml:trace contextRef="#ctx0" brushRef="#br0">55 208 9647 0 0,'0'0'7928'0'0,"6"-6"-6374"0"0,16-22-29 0 0,-2 1-652 0 0,-3 8-376 0 0,0 0 0 0 0,2 2 0 0 0,0 0 1 0 0,1 1-1 0 0,25-15 0 0 0,-39 27-356 0 0,0 1 0 0 0,0-1 0 0 0,0 1 0 0 0,1 1-1 0 0,-1-1 1 0 0,1 1 0 0 0,0 0 0 0 0,0 1 0 0 0,12-2 0 0 0,-17 3 48 0 0,9 19 206 0 0,-10-14-360 0 0,0 0-1 0 0,0 0 0 0 0,-1 0 1 0 0,1 0-1 0 0,-1 0 1 0 0,-1 1-1 0 0,1-1 1 0 0,-1 0-1 0 0,-2 9 1 0 0,-3 6 31 0 0,-8 20 1 0 0,12-34-49 0 0,-18 45 77 0 0,-3-1-1 0 0,-1-1 1 0 0,-3-1 0 0 0,-2-2-1 0 0,-39 49 1 0 0,-6 9-28 0 0,40-54-54 0 0,29-42-13 0 0,5-8 0 0 0,-1 0 0 0 0,1 1 0 0 0,0-1 0 0 0,0 0 0 0 0,0 0 0 0 0,-1 0 0 0 0,1 1 0 0 0,0-1 0 0 0,0 0 0 0 0,0 1 0 0 0,0-1 0 0 0,0 0 0 0 0,0 0 0 0 0,0 1 0 0 0,0-1 0 0 0,0 0 0 0 0,0 1 0 0 0,-1-1 0 0 0,1 0 0 0 0,1 0 0 0 0,-1 1 0 0 0,0-1 0 0 0,0 0 0 0 0,0 1 0 0 0,0-1 0 0 0,0 0 0 0 0,0 0 0 0 0,0 1 0 0 0,0-1 0 0 0,0 0 0 0 0,0 0 0 0 0,1 1 0 0 0,-1-1 0 0 0,0 0 0 0 0,0 0 0 0 0,0 1 0 0 0,1-1 0 0 0,-1 0 0 0 0,0 0 0 0 0,0 0 0 0 0,0 1 0 0 0,1-1 0 0 0,-1 0 0 0 0,0 0 0 0 0,1 0 0 0 0,-1 0 0 0 0,0 0 0 0 0,0 0 0 0 0,1 1 0 0 0,-1-1 0 0 0,0 0 0 0 0,0 0 0 0 0,1 0 0 0 0,-1 0 0 0 0,0 0 0 0 0,1 0 0 0 0,-1 0 0 0 0,0 0 0 0 0,1 0 0 0 0,-1 0 0 0 0,0-1 0 0 0,1 1 0 0 0,-1 0 0 0 0,13 1 0 0 0,0-1 0 0 0,1-1 0 0 0,-1 0 0 0 0,0-1 0 0 0,15-4 0 0 0,27-3 0 0 0,-9 7-45 0 0,0 2-1 0 0,0 2 1 0 0,70 11 0 0 0,-28 1 98 0 0,-48-14-2998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5.673"/>
    </inkml:context>
    <inkml:brush xml:id="br0">
      <inkml:brushProperty name="width" value="0.05" units="cm"/>
      <inkml:brushProperty name="height" value="0.05" units="cm"/>
      <inkml:brushProperty name="color" value="#004F8B"/>
    </inkml:brush>
  </inkml:definitions>
  <inkml:trace contextRef="#ctx0" brushRef="#br0">77 113 919 0 0,'6'-5'2492'0'0,"48"-38"8088"0"0,-38 32-8679 0 0,28-15 0 0 0,-35 22-1672 0 0,-1 0 0 0 0,2 0 0 0 0,-1 1 0 0 0,0 0 0 0 0,0 0 0 0 0,1 1 0 0 0,0 0 0 0 0,-1 1 0 0 0,1 0 0 0 0,0 1 0 0 0,0 0 0 0 0,10 1 0 0 0,-18 0-179 0 0,0-1 1 0 0,1 0-1 0 0,-1 1 1 0 0,0-1 0 0 0,0 1-1 0 0,0 0 1 0 0,0 0-1 0 0,0-1 1 0 0,0 1-1 0 0,-1 1 1 0 0,1-1-1 0 0,0 0 1 0 0,0 0-1 0 0,-1 1 1 0 0,1-1-1 0 0,-1 1 1 0 0,1-1 0 0 0,-1 1-1 0 0,2 2 1 0 0,-2-1-9 0 0,0-1 0 0 0,1 1 0 0 0,-2 0 1 0 0,1 0-1 0 0,0 0 0 0 0,0 0 1 0 0,-1 0-1 0 0,0-1 0 0 0,0 1 0 0 0,0 0 1 0 0,0 0-1 0 0,0 4 0 0 0,-2 5 64 0 0,-1-1 0 0 0,0 0 1 0 0,0 1-1 0 0,-1-1 0 0 0,-11 19 0 0 0,3-8 95 0 0,0-1-1 0 0,-2-1 1 0 0,-24 27-1 0 0,-59 54 538 0 0,67-70-761 0 0,29-30-9 0 0,2-1 64 0 0,6 2-30 0 0,0 0 0 0 0,1-1 0 0 0,-1 0 0 0 0,0-1-1 0 0,1 1 1 0 0,14-2 0 0 0,9 0-4 0 0,-14 2-17 0 0,0 0 1 0 0,0 1-1 0 0,-1 1 0 0 0,1 0 1 0 0,-1 1-1 0 0,0 1 0 0 0,29 13 0 0 0,-39-15 15 0 0,1 1 0 0 0,0 0 0 0 0,-1 0 0 0 0,1 1 0 0 0,-1 0-1 0 0,-1 0 1 0 0,1 0 0 0 0,-1 1 0 0 0,0 0 0 0 0,0 0-1 0 0,0 0 1 0 0,-1 1 0 0 0,0-1 0 0 0,0 1 0 0 0,-1 0 0 0 0,0 0-1 0 0,0 0 1 0 0,0 1 0 0 0,1 10 0 0 0,-2-11 120 0 0,-1 1 1 0 0,0 0-1 0 0,-1-1 0 0 0,0 1 1 0 0,0 0-1 0 0,-1-1 0 0 0,0 1 1 0 0,0-1-1 0 0,-1 1 1 0 0,0-1-1 0 0,-3 10 0 0 0,1-8 38 0 0,-1 0 0 0 0,1 0 0 0 0,-2-1 0 0 0,1 0 0 0 0,-1 0 0 0 0,0 0 1 0 0,-1 0-1 0 0,-7 6 0 0 0,3-4-21 0 0,-1-1 1 0 0,0 0-1 0 0,0-1 1 0 0,-1 0-1 0 0,1-1 1 0 0,-2 0-1 0 0,1-1 1 0 0,-1-1-1 0 0,0 0 1 0 0,0-1 0 0 0,-27 4-1 0 0,25-6-211 0 0,0-1 0 0 0,-1-1 0 0 0,1 0 0 0 0,-1-1 0 0 0,1-1 0 0 0,0 0 0 0 0,0-1 0 0 0,0-1 0 0 0,0-1 0 0 0,0 0 0 0 0,-17-9 0 0 0,31 13 71 0 0,-12-5-1924 0 0,2-1-4273 0 0,1 1-2222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8.366"/>
    </inkml:context>
    <inkml:brush xml:id="br0">
      <inkml:brushProperty name="width" value="0.05" units="cm"/>
      <inkml:brushProperty name="height" value="0.05" units="cm"/>
      <inkml:brushProperty name="color" value="#004F8B"/>
    </inkml:brush>
  </inkml:definitions>
  <inkml:trace contextRef="#ctx0" brushRef="#br0">185 1 5983 0 0,'-1'1'15406'0'0,"-5"5"-14880"0"0,0 0 1 0 0,1 0 0 0 0,0 1 0 0 0,0 0 0 0 0,0 0 0 0 0,-6 15 0 0 0,0-3 58 0 0,-13 22 443 0 0,1 1 0 0 0,-30 84 0 0 0,46-106-893 0 0,1 1-1 0 0,1 0 1 0 0,1 0 0 0 0,1 0-1 0 0,1 1 1 0 0,0-1-1 0 0,2 1 1 0 0,4 36 0 0 0,-2-47-133 0 0,0-1 1 0 0,1 0-1 0 0,0 0 0 0 0,1 0 1 0 0,0 0-1 0 0,1-1 1 0 0,0 1-1 0 0,0-1 1 0 0,1 0-1 0 0,0-1 1 0 0,1 1-1 0 0,0-1 0 0 0,0-1 1 0 0,1 1-1 0 0,0-1 1 0 0,9 7-1 0 0,0-3-104 0 0,-1-1-1 0 0,2 0 1 0 0,-1-1-1 0 0,1-1 1 0 0,1 0-1 0 0,-1-1 1 0 0,34 6-1 0 0,-39-10-39 0 0,-1-1 0 0 0,0-1 0 0 0,1 0 0 0 0,-1-1 0 0 0,21-2 0 0 0,-27 1 90 0 0,-1 1-1 0 0,1-2 1 0 0,-1 1 0 0 0,1 0 0 0 0,-1-1-1 0 0,1 0 1 0 0,-1 0 0 0 0,0-1 0 0 0,0 0-1 0 0,0 1 1 0 0,0-2 0 0 0,-1 1 0 0 0,1 0-1 0 0,5-7 1 0 0,-8 8 48 0 0,-1 0-1 0 0,0 1 1 0 0,1-1 0 0 0,-1 0-1 0 0,0 0 1 0 0,0 0-1 0 0,0 1 1 0 0,-1-1 0 0 0,1 0-1 0 0,0 0 1 0 0,-1-1-1 0 0,1 1 1 0 0,-1 0 0 0 0,0 0-1 0 0,0 0 1 0 0,1 0 0 0 0,-2-4-1 0 0,1 3 5 0 0,-1-1 0 0 0,0 1 0 0 0,0 0-1 0 0,0 0 1 0 0,-1 0 0 0 0,1 0 0 0 0,-1 0 0 0 0,1 1 0 0 0,-1-1-1 0 0,-4-4 1 0 0,1 1 26 0 0,-1 0-1 0 0,-1 0 0 0 0,1 0 1 0 0,-1 1-1 0 0,0 0 1 0 0,0 1-1 0 0,0 0 1 0 0,-12-5-1 0 0,-1 1 72 0 0,-1 2 0 0 0,1 0-1 0 0,-1 2 1 0 0,0 0 0 0 0,-1 1 0 0 0,-29 0-1 0 0,21 4-9 0 0,-1 0-1 0 0,1 2 0 0 0,-58 13 1 0 0,87-15-128 0 0,-2-1-189 0 0,1 1 1 0 0,0-1-1 0 0,-1 1 1 0 0,1 0-1 0 0,0 0 0 0 0,-4 2 1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8.886"/>
    </inkml:context>
    <inkml:brush xml:id="br0">
      <inkml:brushProperty name="width" value="0.05" units="cm"/>
      <inkml:brushProperty name="height" value="0.05" units="cm"/>
      <inkml:brushProperty name="color" value="#004F8B"/>
    </inkml:brush>
  </inkml:definitions>
  <inkml:trace contextRef="#ctx0" brushRef="#br0">1 127 11519 0 0,'0'0'1040'0'0,"1"-2"-581"0"0,4-3 482 0 0,1-1 0 0 0,-1 1 1 0 0,1 0-1 0 0,0 1 0 0 0,1-1 0 0 0,-1 1 1 0 0,14-5-1 0 0,53-20 1171 0 0,-22 14-1363 0 0,0 2 0 0 0,71-9 0 0 0,-108 20-613 0 0,0 1 1 0 0,26 2-1 0 0,-36-1-95 0 0,1 1 0 0 0,-1-1 0 0 0,0 1-1 0 0,1 0 1 0 0,-1 0 0 0 0,0 0 0 0 0,0 1-1 0 0,0 0 1 0 0,0-1 0 0 0,0 1 0 0 0,-1 1 0 0 0,1-1-1 0 0,5 5 1 0 0,-7-5-12 0 0,-1 0 0 0 0,1 0 1 0 0,-1 1-1 0 0,1-1 0 0 0,-1 1 0 0 0,0-1 0 0 0,0 1 0 0 0,0 0 1 0 0,0-1-1 0 0,0 1 0 0 0,-1 0 0 0 0,1 0 0 0 0,-1 0 0 0 0,0-1 0 0 0,0 1 1 0 0,0 0-1 0 0,-1 5 0 0 0,-1 6 114 0 0,0-1 1 0 0,-6 20-1 0 0,4-21 1 0 0,-12 40 675 0 0,-25 54 0 0 0,-11 32 427 0 0,25-20-537 0 0,19-76-1464 0 0,-19 60 1 0 0,23-93-772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1.269"/>
    </inkml:context>
    <inkml:brush xml:id="br0">
      <inkml:brushProperty name="width" value="0.05" units="cm"/>
      <inkml:brushProperty name="height" value="0.05" units="cm"/>
      <inkml:brushProperty name="color" value="#004F8B"/>
    </inkml:brush>
  </inkml:definitions>
  <inkml:trace contextRef="#ctx0" brushRef="#br0">0 0 12439 0 0,'0'0'958'0'0,"10"7"2146"0"0,-6-2-2287 0 0,1 0 0 0 0,-1 0 0 0 0,0 0 0 0 0,-1 1 0 0 0,1 0 0 0 0,-1 0 0 0 0,0 0 0 0 0,2 7 0 0 0,-1-1-183 0 0,-1-1 0 0 0,-1 1 0 0 0,0-1 1 0 0,1 14-1 0 0,-2 3-339 0 0,-1 0 1 0 0,-2 1-1 0 0,-5 29 1 0 0,5-49-468 0 0,-9 56-154 0 0,1-23-6957 0 0,1-12-1496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6.420"/>
    </inkml:context>
    <inkml:brush xml:id="br0">
      <inkml:brushProperty name="width" value="0.05" units="cm"/>
      <inkml:brushProperty name="height" value="0.05" units="cm"/>
      <inkml:brushProperty name="color" value="#004F8B"/>
    </inkml:brush>
  </inkml:definitions>
  <inkml:trace contextRef="#ctx0" brushRef="#br0">58 0 11975 0 0,'0'0'3350'0'0,"0"2"-2218"0"0,-19 98 4882 0 0,4-17-3765 0 0,-8 112 1 0 0,23-188-2177 0 0,0 1 0 0 0,0-1 0 0 0,1 1 1 0 0,-1-1-1 0 0,2 0 0 0 0,-1 1 0 0 0,1-1 1 0 0,1 0-1 0 0,2 7 0 0 0,-4-11-60 0 0,1-1 1 0 0,-1 1-1 0 0,1-1 0 0 0,-1 1 0 0 0,1-1 1 0 0,0 0-1 0 0,0 0 0 0 0,0 0 1 0 0,0 0-1 0 0,0 0 0 0 0,0 0 0 0 0,1-1 1 0 0,-1 1-1 0 0,0-1 0 0 0,1 1 0 0 0,0-1 1 0 0,-1 0-1 0 0,1 0 0 0 0,0 0 1 0 0,-1-1-1 0 0,1 1 0 0 0,0-1 0 0 0,0 1 1 0 0,0-1-1 0 0,0 0 0 0 0,3 0 0 0 0,18-3-1 0 0,-1-1 0 0 0,0-1 0 0 0,0-1 0 0 0,-1-1-1 0 0,27-12 1 0 0,-25 10-8 0 0,119-47-405 0 0,-115 39-161 0 0,-15 8 80 0 0,-12 9 56 0 0,6-18-1171 0 0,-7 14 749 0 0,0 0 0 0 0,-1 0 0 0 0,1 0 0 0 0,-1 0 0 0 0,-1-6 0 0 0,-1 0-6428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6.797"/>
    </inkml:context>
    <inkml:brush xml:id="br0">
      <inkml:brushProperty name="width" value="0.05" units="cm"/>
      <inkml:brushProperty name="height" value="0.05" units="cm"/>
      <inkml:brushProperty name="color" value="#004F8B"/>
    </inkml:brush>
  </inkml:definitions>
  <inkml:trace contextRef="#ctx0" brushRef="#br0">50 0 14279 0 0,'0'0'1298'0'0,"-1"1"-1069"0"0,-2 4 76 0 0,1-1 0 0 0,-1 1 0 0 0,1-1-1 0 0,0 1 1 0 0,0 0 0 0 0,1 0 0 0 0,-1 0 0 0 0,0 8 0 0 0,-10 188 7198 0 0,-1 5-6365 0 0,11-187-1710 0 0,0-1 1 0 0,1 1-1 0 0,1-1 0 0 0,1 1 0 0 0,3 18 0 0 0,2-15-8053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7.453"/>
    </inkml:context>
    <inkml:brush xml:id="br0">
      <inkml:brushProperty name="width" value="0.05" units="cm"/>
      <inkml:brushProperty name="height" value="0.05" units="cm"/>
      <inkml:brushProperty name="color" value="#004F8B"/>
    </inkml:brush>
  </inkml:definitions>
  <inkml:trace contextRef="#ctx0" brushRef="#br0">24 1 15119 0 0,'0'0'4422'0'0,"-1"2"-3624"0"0,0 3-389 0 0,-5 11 340 0 0,2 0-1 0 0,0 1 1 0 0,1 0-1 0 0,1-1 1 0 0,-1 26-1 0 0,3-40-740 0 0,1 0 1 0 0,-1-1-1 0 0,0 1 0 0 0,1 0 0 0 0,-1 0 0 0 0,1 0 0 0 0,-1-1 1 0 0,1 1-1 0 0,0 0 0 0 0,0-1 0 0 0,0 1 0 0 0,0 0 1 0 0,0-1-1 0 0,0 1 0 0 0,0-1 0 0 0,0 0 0 0 0,1 1 1 0 0,-1-1-1 0 0,0 0 0 0 0,1 0 0 0 0,-1 0 0 0 0,1 0 1 0 0,0 0-1 0 0,-1 0 0 0 0,1 0 0 0 0,0 0 0 0 0,-1-1 1 0 0,1 1-1 0 0,0-1 0 0 0,0 1 0 0 0,0-1 0 0 0,2 0 1 0 0,6 1 34 0 0,1-1 0 0 0,-1 0 1 0 0,0-1-1 0 0,18-3 1 0 0,-16 3-36 0 0,4-2-46 0 0,0 1 0 0 0,0 1-1 0 0,33 2 1 0 0,-42 0 24 0 0,0 0 0 0 0,0 1-1 0 0,0 0 1 0 0,0 0 0 0 0,0 1 0 0 0,0-1-1 0 0,-1 1 1 0 0,1 1 0 0 0,-1-1 0 0 0,0 1-1 0 0,9 7 1 0 0,-9-4 6 0 0,1-1 0 0 0,-1 1 0 0 0,-1 0 0 0 0,1 0 0 0 0,-1 0 0 0 0,0 1 0 0 0,-1 0 0 0 0,0 0 0 0 0,0 0 0 0 0,-1 0 0 0 0,0 1 0 0 0,0-1 0 0 0,2 14 0 0 0,-3-11 71 0 0,-1 1 1 0 0,0-1-1 0 0,0 0 1 0 0,-1 0-1 0 0,-1 0 1 0 0,0 0 0 0 0,0 1-1 0 0,-1-1 1 0 0,0-1-1 0 0,-7 18 1 0 0,6-20 14 0 0,-1 0-1 0 0,0-1 1 0 0,0 0 0 0 0,-1 0 0 0 0,0 0 0 0 0,0 0 0 0 0,-1-1 0 0 0,0 0-1 0 0,0 0 1 0 0,0 0 0 0 0,0-1 0 0 0,-1 0 0 0 0,-12 7 0 0 0,10-7-67 0 0,-1-1-1 0 0,1 0 1 0 0,-1 0 0 0 0,0-1 0 0 0,0 0 0 0 0,0 0 0 0 0,0-1 0 0 0,0-1-1 0 0,-1 0 1 0 0,-17 0 0 0 0,12-3-900 0 0,0-1 1 0 0,0 0-1 0 0,0-1 0 0 0,0 0 1 0 0,-17-9-1 0 0,13 5-1211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17.922"/>
    </inkml:context>
    <inkml:brush xml:id="br0">
      <inkml:brushProperty name="width" value="0.05" units="cm"/>
      <inkml:brushProperty name="height" value="0.05" units="cm"/>
      <inkml:brushProperty name="color" value="#004F8B"/>
    </inkml:brush>
  </inkml:definitions>
  <inkml:trace contextRef="#ctx0" brushRef="#br0">1 310 11519 0 0,'0'-4'175'0'0,"0"0"1"0"0,0-1-1 0 0,0 1 0 0 0,0 0 0 0 0,1 0 0 0 0,0 0 0 0 0,0 0 1 0 0,0 1-1 0 0,0-1 0 0 0,1 0 0 0 0,-1 0 0 0 0,1 1 0 0 0,0-1 1 0 0,0 1-1 0 0,5-7 0 0 0,11-9 2707 0 0,36-27-1 0 0,25-7-884 0 0,93-36-2024 0 0,-165 86 67 0 0,31-14-684 0 0,0 2-40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3.991"/>
    </inkml:context>
    <inkml:brush xml:id="br0">
      <inkml:brushProperty name="width" value="0.05" units="cm"/>
      <inkml:brushProperty name="height" value="0.05" units="cm"/>
      <inkml:brushProperty name="color" value="#004F8B"/>
    </inkml:brush>
  </inkml:definitions>
  <inkml:trace contextRef="#ctx0" brushRef="#br0">358 191 2303 0 0,'0'0'102'0'0,"-1"-1"326"0"0,-2-6 2201 0 0,-1 1 0 0 0,0 0 0 0 0,-5-6 0 0 0,5 7-1475 0 0,0 0-1 0 0,-1 1 0 0 0,1 0 0 0 0,-8-5 1 0 0,9 7-926 0 0,1 0 1 0 0,-1 0-1 0 0,0 1 0 0 0,0-1 1 0 0,0 1-1 0 0,0 0 1 0 0,0 0-1 0 0,0 0 1 0 0,0 0-1 0 0,0 0 1 0 0,0 1-1 0 0,0 0 0 0 0,0-1 1 0 0,0 1-1 0 0,-1 0 1 0 0,1 1-1 0 0,0-1 1 0 0,0 0-1 0 0,0 1 0 0 0,0 0 1 0 0,0 0-1 0 0,-6 2 1 0 0,-5 4 78 0 0,0 1 0 0 0,0 1 0 0 0,1 1 0 0 0,0 0 0 0 0,1 0 0 0 0,0 1 1 0 0,1 1-1 0 0,0 0 0 0 0,-15 21 0 0 0,12-12-176 0 0,0 0 0 0 0,2 1-1 0 0,1 1 1 0 0,0 0 0 0 0,-10 35 0 0 0,19-49-127 0 0,0 0-1 0 0,0 0 1 0 0,0 0 0 0 0,1 0 0 0 0,1 0 0 0 0,-1 0-1 0 0,1 0 1 0 0,1 0 0 0 0,0 0 0 0 0,0 0 0 0 0,1 0 0 0 0,0 0-1 0 0,1 0 1 0 0,-1-1 0 0 0,2 1 0 0 0,-1-1 0 0 0,1 0-1 0 0,1 0 1 0 0,-1 0 0 0 0,1 0 0 0 0,1-1 0 0 0,-1 0 0 0 0,1 0-1 0 0,0 0 1 0 0,1-1 0 0 0,0 0 0 0 0,0 0 0 0 0,13 7-1 0 0,-11-7-106 0 0,1 0 0 0 0,0-1 0 0 0,0 0 0 0 0,0-1 0 0 0,1 0 0 0 0,0-1 0 0 0,-1 0 0 0 0,1 0 0 0 0,0-2 0 0 0,1 1 0 0 0,-1-1 0 0 0,0-1 0 0 0,0 0-1 0 0,0 0 1 0 0,0-1 0 0 0,1-1 0 0 0,-1 0 0 0 0,-1 0 0 0 0,22-8 0 0 0,-31 9 85 0 0,1 1 0 0 0,0-1 0 0 0,-1 0 0 0 0,1 1 0 0 0,-1-1 0 0 0,1 0-1 0 0,-1 0 1 0 0,1 0 0 0 0,-1 0 0 0 0,0-1 0 0 0,1 1 0 0 0,-1 0 0 0 0,0-1 0 0 0,0 1 0 0 0,0 0 0 0 0,0-1-1 0 0,0 1 1 0 0,0-1 0 0 0,0 0 0 0 0,-1 1 0 0 0,1-1 0 0 0,-1 0 0 0 0,1 1 0 0 0,-1-1 0 0 0,1 0 0 0 0,-1 0-1 0 0,0 1 1 0 0,0-1 0 0 0,0-2 0 0 0,-1 0-16 0 0,1 0 1 0 0,-1 0-1 0 0,0 1 1 0 0,0-1-1 0 0,0 0 0 0 0,-1 1 1 0 0,1-1-1 0 0,-1 1 1 0 0,0-1-1 0 0,0 1 0 0 0,0 0 1 0 0,-4-5-1 0 0,-17-16 125 0 0,-31-25 0 0 0,27 25-24 0 0,27 24-56 0 0,-1-1-1 0 0,0 1 1 0 0,0-1-1 0 0,1 1 1 0 0,-1-1-1 0 0,1 1 1 0 0,-1-1-1 0 0,1 1 1 0 0,-1-1-1 0 0,1 1 0 0 0,-1-1 1 0 0,1 0-1 0 0,-1 1 1 0 0,1-1-1 0 0,0 0 1 0 0,-1 0-1 0 0,1 1 1 0 0,0-1-1 0 0,0 0 0 0 0,-1 0 1 0 0,1 1-1 0 0,0-1 1 0 0,0 0-1 0 0,0 0 1 0 0,0 0-1 0 0,0 1 1 0 0,0-1-1 0 0,0 0 1 0 0,0 0-1 0 0,1 1 0 0 0,-1-1 1 0 0,0 0-1 0 0,1-1 1 0 0,0 1-4 0 0,1-1 1 0 0,0 1 0 0 0,-1-1-1 0 0,1 1 1 0 0,0 0-1 0 0,0-1 1 0 0,0 1 0 0 0,0 0-1 0 0,0 0 1 0 0,0 1 0 0 0,3-2-1 0 0,23-6-35 0 0,1 1 0 0 0,-1 2 0 0 0,38-3 1 0 0,-16 2-157 0 0,-25 3-710 0 0,-1-1-1 0 0,0-1 0 0 0,43-16 0 0 0,-57 17 335 0 0,0 0-1 0 0,0-1 0 0 0,-1-1 0 0 0,0 0 1 0 0,0 0-1 0 0,0-1 0 0 0,-1 0 1 0 0,0 0-1 0 0,0-1 0 0 0,-1 0 0 0 0,8-10 1 0 0,-8 9-54 0 0,-4 3 168 0 0,1 1 1 0 0,-1 0-1 0 0,1 1 1 0 0,1-1-1 0 0,5-5 3893 0 0,2 17-1714 0 0,-8-3-1417 0 0,0-1 0 0 0,0 1 1 0 0,0 0-1 0 0,-1 0 0 0 0,1 0 0 0 0,-1 1 0 0 0,0-1 0 0 0,4 9 0 0 0,18 42 1291 0 0,-17-34-1056 0 0,63 166 2845 0 0,-69-179-3204 0 0,1-2 15 0 0,-1 0 0 0 0,-1 0 0 0 0,1 1 0 0 0,-1-1 0 0 0,1 9 0 0 0,-15-32 32 0 0,5 2-194 0 0,2 0 0 0 0,0-1 1 0 0,0 1-1 0 0,2-1 0 0 0,0 0 0 0 0,-3-23 0 0 0,4 11-29 0 0,1-1-1 0 0,1 0 1 0 0,2 1-1 0 0,1-1 1 0 0,1 0-1 0 0,1 1 1 0 0,16-55-1 0 0,-16 70-23 0 0,1 1-1 0 0,1 0 1 0 0,0 0 0 0 0,0 0-1 0 0,1 1 1 0 0,1 0 0 0 0,0 0-1 0 0,0 1 1 0 0,1 0 0 0 0,0 0-1 0 0,12-8 1 0 0,-15 13 3 0 0,1 0 0 0 0,0 0-1 0 0,0 0 1 0 0,0 1 0 0 0,0 0-1 0 0,1 0 1 0 0,-1 1 0 0 0,1 0 0 0 0,0 0-1 0 0,0 1 1 0 0,0 0 0 0 0,0 1 0 0 0,1-1-1 0 0,-1 1 1 0 0,0 1 0 0 0,1 0 0 0 0,-1 0-1 0 0,14 2 1 0 0,-20-1 4 0 0,0-1 0 0 0,-1 1 0 0 0,1-1 0 0 0,0 1 0 0 0,0-1 0 0 0,0 1 0 0 0,-1 0 1 0 0,1 0-1 0 0,0 0 0 0 0,-1 0 0 0 0,1 0 0 0 0,0 0 0 0 0,-1 0 0 0 0,0 1 0 0 0,1-1 0 0 0,-1 0 0 0 0,0 1 0 0 0,0-1 0 0 0,1 1 0 0 0,-1 0 0 0 0,0-1 0 0 0,-1 1 0 0 0,1 0 0 0 0,0 0 0 0 0,0-1 0 0 0,-1 1 1 0 0,1 0-1 0 0,-1 0 0 0 0,0 0 0 0 0,1 0 0 0 0,-1 0 0 0 0,0 0 0 0 0,0 0 0 0 0,0 0 0 0 0,0-1 0 0 0,-1 1 0 0 0,0 3 0 0 0,0 3-3 0 0,-2 0-1 0 0,1 1 1 0 0,-1-1-1 0 0,0 0 1 0 0,-1-1-1 0 0,0 1 1 0 0,-5 8-1 0 0,-22 30 16 0 0,-2-2-1 0 0,-44 45 1 0 0,-87 69 21 0 0,136-136-156 0 0,27-21 17 0 0,3-1-951 0 0,0 1 1008 0 0,0-1 1 0 0,0 0 0 0 0,0 0-1 0 0,0 0 1 0 0,1 0-1 0 0,2-1 1 0 0,0 1-27 0 0,25 1-15 0 0,0 1 0 0 0,-1 2-1 0 0,1 0 1 0 0,46 15-1 0 0,-52-12-3 0 0,68 16-1429 0 0,-81-21 1258 0 0,0 0 0 0 0,0-2 0 0 0,0 1 1 0 0,0-1-1 0 0,-1-1 0 0 0,19-3 0 0 0,-17 0-1348 0 0,0-2-60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4.359"/>
    </inkml:context>
    <inkml:brush xml:id="br0">
      <inkml:brushProperty name="width" value="0.05" units="cm"/>
      <inkml:brushProperty name="height" value="0.05" units="cm"/>
      <inkml:brushProperty name="color" value="#004F8B"/>
    </inkml:brush>
  </inkml:definitions>
  <inkml:trace contextRef="#ctx0" brushRef="#br0">49 72 3679 0 0,'0'0'167'0'0,"1"-1"-7"0"0,-4-13 10121 0 0,-6 17-4164 0 0,5-1-6659 0 0,1 1 925 0 0,1 0 1 0 0,-1 0 0 0 0,1 0-1 0 0,0 0 1 0 0,0 1-1 0 0,0-1 1 0 0,1 1 0 0 0,-1-1-1 0 0,-2 8 1 0 0,2-2-111 0 0,0-1 0 0 0,0 1 0 0 0,0 11 0 0 0,0-4 59 0 0,2-1 0 0 0,0 1 0 0 0,1-1-1 0 0,0 1 1 0 0,6 23 0 0 0,-5-32-269 0 0,0-1 0 0 0,0 1 0 0 0,1-1-1 0 0,0 0 1 0 0,0 0 0 0 0,0 0 0 0 0,1 0 0 0 0,0 0-1 0 0,0-1 1 0 0,0 0 0 0 0,1 0 0 0 0,0 0-1 0 0,0 0 1 0 0,0-1 0 0 0,7 5 0 0 0,-4-4-74 0 0,1-1 0 0 0,-1 0 0 0 0,0 0 0 0 0,1-1 0 0 0,0 0 0 0 0,0 0 0 0 0,0-1 1 0 0,0 0-1 0 0,0-1 0 0 0,0 0 0 0 0,0 0 0 0 0,1-1 0 0 0,-1 0 0 0 0,0-1 0 0 0,0 0 0 0 0,0-1 1 0 0,1 0-1 0 0,-2 0 0 0 0,1 0 0 0 0,0-1 0 0 0,0-1 0 0 0,-1 0 0 0 0,0 0 0 0 0,1 0 0 0 0,-2-1 0 0 0,1 0 1 0 0,0-1-1 0 0,12-12 0 0 0,-16 14-19 0 0,-1 0 1 0 0,1 0 0 0 0,-1-1-1 0 0,0 0 1 0 0,0 0 0 0 0,0 0 0 0 0,0 0-1 0 0,-1 0 1 0 0,0 0 0 0 0,0-1-1 0 0,-1 1 1 0 0,0-1 0 0 0,1 1-1 0 0,-2-1 1 0 0,1 0 0 0 0,-1 1-1 0 0,0-1 1 0 0,0 0 0 0 0,0 1-1 0 0,-1-1 1 0 0,-1-6 0 0 0,0 0 23 0 0,-1 1 0 0 0,-1 0 1 0 0,1 1-1 0 0,-2-1 0 0 0,1 1 0 0 0,-2-1 0 0 0,1 1 1 0 0,-1 1-1 0 0,-12-15 0 0 0,12 16 30 0 0,-1 0 1 0 0,0 1-1 0 0,-1 0 0 0 0,0 1 1 0 0,0-1-1 0 0,0 1 0 0 0,-1 1 1 0 0,0 0-1 0 0,0 0 0 0 0,0 0 0 0 0,0 2 1 0 0,-1-1-1 0 0,0 1 0 0 0,1 0 1 0 0,-1 1-1 0 0,0 0 0 0 0,-1 1 1 0 0,1 0-1 0 0,0 0 0 0 0,0 1 1 0 0,0 0-1 0 0,-1 1 0 0 0,1 1 0 0 0,0-1 1 0 0,-10 4-1 0 0,12-3-79 0 0,8-2 24 0 0,0 0-1 0 0,-1 1 0 0 0,1-1 1 0 0,0 0-1 0 0,-1 0 0 0 0,1 1 0 0 0,0-1 1 0 0,-1 0-1 0 0,1 1 0 0 0,0-1 0 0 0,0 1 1 0 0,-1-1-1 0 0,1 0 0 0 0,0 1 1 0 0,0-1-1 0 0,0 1 0 0 0,-1-1 0 0 0,1 0 1 0 0,0 1-1 0 0,0-1 0 0 0,0 1 1 0 0,0-1-1 0 0,0 1 0 0 0,0-1 0 0 0,0 1 1 0 0,0-1-1 0 0,0 1 0 0 0,0-1 0 0 0,0 0 1 0 0,0 1-1 0 0,1-1 0 0 0,-1 1 1 0 0,0-1-1 0 0,0 0 0 0 0,0 1 0 0 0,1-1 1 0 0,-1 1-1 0 0,1 0 0 0 0,7 15-1440 0 0,-7-15 1175 0 0,0 0 0 0 0,0 1 0 0 0,1-1 0 0 0,-1 0 0 0 0,0 0 0 0 0,1 0 0 0 0,-1 0 0 0 0,1 0 0 0 0,-1 0 0 0 0,3 0 0 0 0,11 2-5394 0 0,-2-4-1099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5.102"/>
    </inkml:context>
    <inkml:brush xml:id="br0">
      <inkml:brushProperty name="width" value="0.05" units="cm"/>
      <inkml:brushProperty name="height" value="0.05" units="cm"/>
      <inkml:brushProperty name="color" value="#004F8B"/>
    </inkml:brush>
  </inkml:definitions>
  <inkml:trace contextRef="#ctx0" brushRef="#br0">3 153 8287 0 0,'0'2'3512'0'0,"-3"29"4786"0"0,4 20-3746 0 0,0-45-4261 0 0,0 6 9 0 0,0 1-1 0 0,1-1 0 0 0,1 1 0 0 0,0-1 1 0 0,1 0-1 0 0,0 0 0 0 0,1 0 0 0 0,13 22 1 0 0,-10-21-37 0 0,0 0 1 0 0,1-1 0 0 0,1 0-1 0 0,0 0 1 0 0,1-1 0 0 0,0 0-1 0 0,13 9 1 0 0,-16-15-378 0 0,0 0 1 0 0,0 0-1 0 0,0-1 0 0 0,0 0 1 0 0,1-1-1 0 0,-1 0 0 0 0,1 0 1 0 0,0-1-1 0 0,0 0 0 0 0,0-1 1 0 0,0 0-1 0 0,0 0 0 0 0,0-1 1 0 0,0 0-1 0 0,1 0 0 0 0,-1-1 1 0 0,0 0-1 0 0,0-1 0 0 0,13-4 1 0 0,-17 4 30 0 0,-1-1 1 0 0,0 1-1 0 0,1-1 0 0 0,-1 0 1 0 0,-1 0-1 0 0,1 0 0 0 0,0 0 1 0 0,-1-1-1 0 0,0 1 1 0 0,0-1-1 0 0,0 0 0 0 0,0 0 1 0 0,0-1-1 0 0,-1 1 1 0 0,0 0-1 0 0,0-1 0 0 0,0 1 1 0 0,0-1-1 0 0,0-5 0 0 0,3-7-229 0 0,-1-1-1 0 0,-1 0 1 0 0,2-32-1 0 0,-8 23 1739 0 0,3 24-880 0 0,0 4-47 0 0,3 15 110 0 0,1-5-486 0 0,0 1 1 0 0,1-1-1 0 0,0 0 0 0 0,0 0 0 0 0,1-1 1 0 0,1 0-1 0 0,0 0 0 0 0,0 0 0 0 0,1-1 1 0 0,0 0-1 0 0,0 0 0 0 0,1-1 0 0 0,1 0 1 0 0,-1-1-1 0 0,1 0 0 0 0,14 8 0 0 0,-14-9-251 0 0,1-1-1 0 0,-1 0 0 0 0,1-1 1 0 0,0 0-1 0 0,0-1 0 0 0,0 0 0 0 0,0 0 1 0 0,1-1-1 0 0,-1-1 0 0 0,1 0 1 0 0,-1-1-1 0 0,1 0 0 0 0,0 0 1 0 0,-1-1-1 0 0,1-1 0 0 0,-1 0 0 0 0,14-4 1 0 0,-20 4-285 0 0,-1 0 0 0 0,1 0 1 0 0,-1-1-1 0 0,0 1 0 0 0,0-1 1 0 0,0 0-1 0 0,0 0 0 0 0,-1 0 0 0 0,1-1 1 0 0,-1 1-1 0 0,0-1 0 0 0,0 0 1 0 0,0 0-1 0 0,0 0 0 0 0,0 0 1 0 0,-1-1-1 0 0,0 1 0 0 0,0-1 0 0 0,2-8 1 0 0,0-1-777 0 0,-1-1 1 0 0,0 0-1 0 0,-1 0 1 0 0,-1 0-1 0 0,0-19 1467 0 0,0 36 425 0 0,15 32 533 0 0,2 0 0 0 0,2-2 0 0 0,1 0 0 0 0,1-1 0 0 0,35 36 0 0 0,-45-53-823 0 0,6 6 498 0 0,0-1 1 0 0,2 0-1 0 0,26 19 0 0 0,-44-37 376 0 0,0-9-900 0 0,-2 3-321 0 0,-1 1 0 0 0,1-1 0 0 0,-1 0 0 0 0,0 1 0 0 0,-1-1 0 0 0,1 1 0 0 0,-4-8 0 0 0,1 4 7 0 0,-49-103 330 0 0,40 88-371 0 0,0-1-1 0 0,2-1 0 0 0,0 0 1 0 0,-11-46-1 0 0,19 58-30 0 0,1 1-1 0 0,1 0 1 0 0,0-1-1 0 0,1 1 1 0 0,0 0 0 0 0,1-1-1 0 0,0 1 1 0 0,4-16-1 0 0,-2 18-6 0 0,0-1 0 0 0,1 2 1 0 0,0-1-1 0 0,1 0 0 0 0,0 1 0 0 0,0 0 0 0 0,1 0 0 0 0,0 0 0 0 0,0 1 0 0 0,9-8 0 0 0,-5 7-22 0 0,-1 0 0 0 0,2 0 0 0 0,-1 1 0 0 0,1 1-1 0 0,1 0 1 0 0,23-11 0 0 0,-25 14 3 0 0,0 0-1 0 0,0 0 0 0 0,1 1 1 0 0,-1 1-1 0 0,1 0 0 0 0,0 0 0 0 0,0 1 1 0 0,20 1-1 0 0,-27 0 23 0 0,-1 0-1 0 0,1 1 1 0 0,-1-1 0 0 0,1 1-1 0 0,-1 0 1 0 0,1 0-1 0 0,-1 1 1 0 0,1-1 0 0 0,-1 0-1 0 0,0 1 1 0 0,0 0 0 0 0,0 0-1 0 0,0 0 1 0 0,0 0 0 0 0,0 1-1 0 0,-1-1 1 0 0,1 1-1 0 0,-1-1 1 0 0,0 1 0 0 0,1 0-1 0 0,-1 0 1 0 0,1 3 0 0 0,0-1 3 0 0,-1 0 1 0 0,-1 0 0 0 0,1 0 0 0 0,-1 0-1 0 0,0 0 1 0 0,0 1 0 0 0,0-1-1 0 0,-1 0 1 0 0,1 0 0 0 0,-2 1 0 0 0,1-1-1 0 0,0 0 1 0 0,-1 0 0 0 0,-2 9-1 0 0,-1 0 59 0 0,-1 0-1 0 0,-1-1 1 0 0,0 1-1 0 0,-1-1 1 0 0,0 0-1 0 0,-13 17 1 0 0,-3-1 198 0 0,-35 37-1 0 0,35-43-44 0 0,0 0 0 0 0,-30 20 0 0 0,45-36-161 0 0,-1-2-1 0 0,0 1 1 0 0,0-1-1 0 0,-1 0 1 0 0,0-1-1 0 0,0 0 1 0 0,0-1-1 0 0,0 0 1 0 0,0 0-1 0 0,-15 1 1 0 0,19-4-152 0 0,0 0 0 0 0,0 0 1 0 0,0-1-1 0 0,0 0 0 0 0,0 0 0 0 0,-7-2 0 0 0,10 2 33 0 0,1 0 0 0 0,0 1 0 0 0,-1-1 0 0 0,1 0 0 0 0,0 0 1 0 0,0-1-1 0 0,0 1 0 0 0,0 0 0 0 0,0-1 0 0 0,0 1 0 0 0,0-1 0 0 0,0 1 0 0 0,0-1 0 0 0,1 0 0 0 0,-1 0 0 0 0,1 0 0 0 0,-3-4 0 0 0,4 5-122 0 0,-1 0 0 0 0,1 0 0 0 0,0 0 0 0 0,0-1 0 0 0,0 1 0 0 0,0 0 0 0 0,0 0 0 0 0,0 0 0 0 0,0 0 0 0 0,0 0 0 0 0,0 0 0 0 0,0-1 0 0 0,1 1 0 0 0,-1 0 0 0 0,0 0 0 0 0,2-2 0 0 0,4-9-1659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5.478"/>
    </inkml:context>
    <inkml:brush xml:id="br0">
      <inkml:brushProperty name="width" value="0.05" units="cm"/>
      <inkml:brushProperty name="height" value="0.05" units="cm"/>
      <inkml:brushProperty name="color" value="#004F8B"/>
    </inkml:brush>
  </inkml:definitions>
  <inkml:trace contextRef="#ctx0" brushRef="#br0">286 7 11519 0 0,'0'0'887'0'0,"-14"-6"4016"0"0,11 6-4346 0 0,0-1 0 0 0,1 1 0 0 0,-1 0 0 0 0,0 0 0 0 0,0 0 0 0 0,0 1 0 0 0,1-1 0 0 0,-1 1 0 0 0,0-1 0 0 0,-3 2 0 0 0,-27 13 894 0 0,19-8-668 0 0,-82 41 1675 0 0,86-42-2320 0 0,0 1 0 0 0,1 0 0 0 0,0 0 0 0 0,0 1-1 0 0,1 0 1 0 0,-1 1 0 0 0,-6 10 0 0 0,13-17-130 0 0,0 1 0 0 0,0-1 0 0 0,1 1 1 0 0,0-1-1 0 0,-1 1 0 0 0,1 0 0 0 0,0 0 0 0 0,0-1 0 0 0,0 1 0 0 0,1 0 1 0 0,-1 0-1 0 0,1 0 0 0 0,0 0 0 0 0,-1 0 0 0 0,1 0 0 0 0,1 0 0 0 0,-1 0 1 0 0,1 4-1 0 0,0-4-15 0 0,0 0 1 0 0,0 0 0 0 0,1 0 0 0 0,-1 0-1 0 0,1 0 1 0 0,0 0 0 0 0,0-1-1 0 0,0 1 1 0 0,0 0 0 0 0,0-1 0 0 0,1 0-1 0 0,-1 1 1 0 0,1-1 0 0 0,-1 0 0 0 0,1 0-1 0 0,3 1 1 0 0,35 19-502 0 0,75 28 0 0 0,-60-27 43 0 0,-3-2 216 0 0,55 25-595 0 0,-86-35 678 0 0,-1 0 0 0 0,35 26 0 0 0,-49-32 201 0 0,-1 1 0 0 0,1 0 0 0 0,-2 0 0 0 0,1 1 1 0 0,-1-1-1 0 0,7 11 0 0 0,-10-14-13 0 0,-1-1 0 0 0,0 1 0 0 0,0 0 1 0 0,0-1-1 0 0,0 1 0 0 0,0 0 0 0 0,0 0 1 0 0,-1 0-1 0 0,1 5 0 0 0,-1-6-11 0 0,0-1 1 0 0,0 1-1 0 0,-1 0 0 0 0,1-1 0 0 0,0 1 0 0 0,-1 0 1 0 0,1-1-1 0 0,-1 1 0 0 0,0-1 0 0 0,1 1 1 0 0,-1-1-1 0 0,0 1 0 0 0,0-1 0 0 0,0 1 1 0 0,0-1-1 0 0,0 0 0 0 0,0 0 0 0 0,-2 2 0 0 0,-4 2 155 0 0,-1 0-1 0 0,1 0 0 0 0,-1-1 0 0 0,0 0 0 0 0,0 0 0 0 0,0-1 1 0 0,-1 0-1 0 0,-14 3 0 0 0,-8 1 237 0 0,-33 1 0 0 0,12-5-315 0 0,-81-6-1 0 0,65 0-2642 0 0,-1 3-4487 0 0,19 3-1471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25.928"/>
    </inkml:context>
    <inkml:brush xml:id="br0">
      <inkml:brushProperty name="width" value="0.05" units="cm"/>
      <inkml:brushProperty name="height" value="0.05" units="cm"/>
      <inkml:brushProperty name="color" value="#004F8B"/>
    </inkml:brush>
  </inkml:definitions>
  <inkml:trace contextRef="#ctx0" brushRef="#br0">1 212 5063 0 0,'0'0'232'0'0,"0"-1"-13"0"0,0-4 210 0 0,0 5-161 0 0,1-1 0 0 0,-1 0 0 0 0,1 1-1 0 0,-1-1 1 0 0,1 1 0 0 0,-1-1-1 0 0,1 1 1 0 0,0-1 0 0 0,-1 1 0 0 0,1 0-1 0 0,0-1 1 0 0,-1 1 0 0 0,1 0 0 0 0,1-1-1 0 0,0 0 369 0 0,40-16 4848 0 0,3 5-3382 0 0,48-3-1601 0 0,-68 12 115 0 0,534-37 2117 0 0,-400 33-2277 0 0,236-11 466 0 0,289-16 557 0 0,81-4 344 0 0,-165 24-704 0 0,-286 19-868 0 0,-220 1-160 0 0,123 25 0 0 0,-191-24-1644 0 0,-18-5-284 0 0,-1 0-1 0 0,1 0 1 0 0,9 0 0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31.993"/>
    </inkml:context>
    <inkml:brush xml:id="br0">
      <inkml:brushProperty name="width" value="0.05" units="cm"/>
      <inkml:brushProperty name="height" value="0.05" units="cm"/>
      <inkml:brushProperty name="color" value="#004F8B"/>
    </inkml:brush>
  </inkml:definitions>
  <inkml:trace contextRef="#ctx0" brushRef="#br0">256 123 2759 0 0,'-5'1'132'0'0,"-15"-3"-16"0"0,2-2 4517 0 0,0 2 0 0 0,-32-1 0 0 0,48 3-3956 0 0,-16 4 1634 0 0,12-1-2005 0 0,0 1-1 0 0,0-1 1 0 0,1 1 0 0 0,-1 0 0 0 0,1 0 0 0 0,0 1-1 0 0,0 0 1 0 0,0 0 0 0 0,1 0 0 0 0,-5 8 0 0 0,-3 3 221 0 0,2 1 0 0 0,-12 24 0 0 0,19-33-412 0 0,0 0 1 0 0,0 0-1 0 0,0 0 0 0 0,1 0 0 0 0,0 1 0 0 0,1-1 0 0 0,0 1 1 0 0,0-1-1 0 0,1 1 0 0 0,1 11 0 0 0,0-14-60 0 0,0 0 0 0 0,0 1-1 0 0,0-1 1 0 0,1-1 0 0 0,0 1 0 0 0,0 0-1 0 0,1 0 1 0 0,-1-1 0 0 0,1 1-1 0 0,1-1 1 0 0,-1 0 0 0 0,1 0 0 0 0,0 0-1 0 0,8 8 1 0 0,-3-6-34 0 0,0 1 1 0 0,0-2-1 0 0,1 1 0 0 0,0-2 0 0 0,0 1 0 0 0,1-1 1 0 0,-1-1-1 0 0,1 0 0 0 0,0 0 0 0 0,0-1 0 0 0,0 0 1 0 0,1-1-1 0 0,11 0 0 0 0,-4-1-16 0 0,1-1 0 0 0,-1 0 0 0 0,0-2 0 0 0,0 0-1 0 0,-1-2 1 0 0,1 0 0 0 0,21-7 0 0 0,-28 7-4 0 0,103-37 33 0 0,-95 33-27 0 0,-1-1 0 0 0,-1-1 1 0 0,31-21-1 0 0,-44 27 17 0 0,1 0 0 0 0,-1-1 0 0 0,0 0-1 0 0,-1 0 1 0 0,1-1 0 0 0,-1 1 0 0 0,0-1 0 0 0,0 0-1 0 0,-1 0 1 0 0,0 0 0 0 0,0 0 0 0 0,0-1 0 0 0,-1 1-1 0 0,0-1 1 0 0,0 0 0 0 0,-1 0 0 0 0,0 0 0 0 0,0 1 0 0 0,0-1-1 0 0,-1 0 1 0 0,0 0 0 0 0,0 0 0 0 0,-1 0 0 0 0,0 0-1 0 0,0 0 1 0 0,-1 0 0 0 0,0 1 0 0 0,0-1 0 0 0,0 0-1 0 0,-1 1 1 0 0,0 0 0 0 0,0 0 0 0 0,-1 0 0 0 0,0 0 0 0 0,-7-9-1 0 0,0 3 44 0 0,-1-1 0 0 0,0 2 0 0 0,-1 0 0 0 0,0 0 0 0 0,-1 1 0 0 0,0 1 0 0 0,-1 0 0 0 0,0 1 0 0 0,0 1 0 0 0,-1 0 0 0 0,1 1 0 0 0,-27-6 0 0 0,7 4-94 0 0,-1 1 0 0 0,0 3 0 0 0,0 0 0 0 0,-68 4 0 0 0,61 6-1134 0 0,15 1-2503 0 0,13-4-5168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6.333"/>
    </inkml:context>
    <inkml:brush xml:id="br0">
      <inkml:brushProperty name="width" value="0.05" units="cm"/>
      <inkml:brushProperty name="height" value="0.05" units="cm"/>
      <inkml:brushProperty name="color" value="#E71224"/>
    </inkml:brush>
  </inkml:definitions>
  <inkml:trace contextRef="#ctx0" brushRef="#br0">0 157 1375 0 0,'0'0'18352'0'0,"2"1"-17336"0"0,0 2-762 0 0,1 1 0 0 0,-1-1-1 0 0,1 1 1 0 0,-1 0 0 0 0,0-1-1 0 0,0 1 1 0 0,-1 0 0 0 0,1 0-1 0 0,-1 0 1 0 0,1 5 0 0 0,7 46 898 0 0,-7-37-856 0 0,10 71 870 0 0,31 177 896 0 0,-36-231-1858 0 0,16 42 0 0 0,-19-69-178 0 0,-3-6-103 0 0,0 2 19 0 0,-1-2-239 0 0,-7-22-3615 0 0,1 1 1834 0 0,-5-24-1 0 0,7 23 938 0 0,-1-1 0 0 0,-11-25-1 0 0,14 41 985 0 0,-13-29-641 0 0,1 0 0 0 0,-13-53-1 0 0,24 75 976 0 0,1 0 0 0 0,1 1 0 0 0,0-1 0 0 0,0 0-1 0 0,1 0 1 0 0,1 0 0 0 0,0 1 0 0 0,0-1 0 0 0,1 0 0 0 0,1 1-1 0 0,0-1 1 0 0,4-10 0 0 0,3 0 159 0 0,1 2-1 0 0,1-1 1 0 0,1 1 0 0 0,1 1 0 0 0,0 0-1 0 0,1 1 1 0 0,1 1 0 0 0,1 1-1 0 0,34-27 1 0 0,-41 35-142 0 0,1 1 1 0 0,0 0-1 0 0,0 1 0 0 0,1 0 1 0 0,16-5-1 0 0,-24 9-112 0 0,0 1 1 0 0,0 0-1 0 0,1 0 1 0 0,-1 0-1 0 0,0 0 1 0 0,0 1-1 0 0,0 0 1 0 0,0 0-1 0 0,1 0 0 0 0,-1 0 1 0 0,0 0-1 0 0,0 1 1 0 0,0 0-1 0 0,0 0 1 0 0,0 0-1 0 0,0 0 1 0 0,0 1-1 0 0,0 0 1 0 0,0-1-1 0 0,4 4 0 0 0,-6-3-14 0 0,0 0-1 0 0,0 0 0 0 0,0 0 1 0 0,0 0-1 0 0,0 0 0 0 0,-1 0 1 0 0,1 0-1 0 0,-1 1 0 0 0,1-1 0 0 0,-1 1 1 0 0,0-1-1 0 0,0 1 0 0 0,1 3 1 0 0,-1-1 19 0 0,0 1 0 0 0,0-1 0 0 0,0 1 0 0 0,-1-1 0 0 0,0 0 0 0 0,-1 8 0 0 0,-1 4 109 0 0,-1 0-1 0 0,-1-1 0 0 0,-8 22 1 0 0,0-4 68 0 0,-2 0-1 0 0,-1-1 1 0 0,-2 0 0 0 0,-36 53 0 0 0,42-70-243 0 0,-1-2-1 0 0,-1 1 1 0 0,1-1-1 0 0,-2-1 1 0 0,0 0-1 0 0,-1-1 1 0 0,0-1-1 0 0,-1 0 1 0 0,0-1-1 0 0,0-1 1 0 0,-19 8-1 0 0,27-14-12 0 0,6-2-8 0 0,0 0-1 0 0,-1 0 0 0 0,1 0 1 0 0,0 0-1 0 0,-1-1 0 0 0,1 1 1 0 0,-1 0-1 0 0,1-1 0 0 0,-1 0 1 0 0,1 0-1 0 0,-1 0 0 0 0,1 0 1 0 0,-1 0-1 0 0,1 0 0 0 0,-4-1 0 0 0,5 0-19 0 0,1 0-1 0 0,-1 0 1 0 0,0 0-1 0 0,1 0 1 0 0,-1 0-1 0 0,1 1 0 0 0,0-1 1 0 0,-1 0-1 0 0,1 0 1 0 0,0 0-1 0 0,-1 0 0 0 0,1 0 1 0 0,0 0-1 0 0,0 0 1 0 0,0 0-1 0 0,0 0 1 0 0,0 0-1 0 0,0 0 0 0 0,0 0 1 0 0,0-1-1 0 0,0 1 1 0 0,1-1-1 0 0,1 1 13 0 0,0-1-1 0 0,0 1 1 0 0,1 0-1 0 0,-1 0 0 0 0,0 0 1 0 0,0 0-1 0 0,1 0 1 0 0,-1 0-1 0 0,1 1 1 0 0,-1-1-1 0 0,0 1 1 0 0,1-1-1 0 0,-1 1 1 0 0,4 0-1 0 0,0 1 6 0 0,-1-1 0 0 0,0 1 1 0 0,0 0-1 0 0,1 1 0 0 0,-1-1 0 0 0,7 4 0 0 0,0 1 73 0 0,0 0 0 0 0,-1 1 0 0 0,1 0 0 0 0,16 15-1 0 0,34 31 284 0 0,77 63 621 0 0,-47-52-6844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7.673"/>
    </inkml:context>
    <inkml:brush xml:id="br0">
      <inkml:brushProperty name="width" value="0.05" units="cm"/>
      <inkml:brushProperty name="height" value="0.05" units="cm"/>
      <inkml:brushProperty name="color" value="#E71224"/>
    </inkml:brush>
  </inkml:definitions>
  <inkml:trace contextRef="#ctx0" brushRef="#br0">0 741 2303 0 0,'4'-7'200'0'0,"7"-18"3228"0"0,-10 20-1865 0 0,1 0-1 0 0,0 1 0 0 0,0-1 0 0 0,1 1 1 0 0,3-6-1 0 0,-4 8-1193 0 0,0 0 1 0 0,-1 0-1 0 0,1 0 1 0 0,1 0-1 0 0,-1 1 1 0 0,0-1-1 0 0,0 1 0 0 0,3-2 1 0 0,96-38 3548 0 0,-66 29-3562 0 0,37-19 0 0 0,-68 28-350 0 0,20-9 38 0 0,0-2 0 0 0,23-16 0 0 0,-42 26-38 0 0,1-1 1 0 0,-1 1-1 0 0,0-1 1 0 0,0 0-1 0 0,0 0 1 0 0,0-1-1 0 0,-1 1 1 0 0,0-1-1 0 0,0 0 0 0 0,-1 0 1 0 0,0-1-1 0 0,0 1 1 0 0,3-10-1 0 0,-5 15 23 0 0,-1-1 0 0 0,0 0 0 0 0,1 0 0 0 0,-1 1 0 0 0,0-1 0 0 0,0 0 0 0 0,0 1-1 0 0,0-1 1 0 0,0 0 0 0 0,-1 1 0 0 0,1-1 0 0 0,0 0 0 0 0,-1 1 0 0 0,1-1 0 0 0,-1 0-1 0 0,0 1 1 0 0,1-1 0 0 0,-3-2 0 0 0,2 2-17 0 0,-1 0-1 0 0,0 1 1 0 0,0-1 0 0 0,0 0-1 0 0,0 1 1 0 0,0-1 0 0 0,0 1-1 0 0,0 0 1 0 0,0 0-1 0 0,-1-1 1 0 0,-3 0 0 0 0,-2 0 41 0 0,-1 0 1 0 0,0 0-1 0 0,1 1 1 0 0,-1 0-1 0 0,0 0 1 0 0,-11 1-1 0 0,12 0 51 0 0,0 1 0 0 0,0 0 0 0 0,0 0 0 0 0,0 0 0 0 0,1 1 0 0 0,-1 0 0 0 0,0 1 0 0 0,1-1 0 0 0,0 2 0 0 0,0-1 0 0 0,0 1 0 0 0,0 0 0 0 0,0 0 0 0 0,1 1 0 0 0,0 0 0 0 0,0 0 0 0 0,0 0 0 0 0,1 1 0 0 0,-1 0 0 0 0,1 0 0 0 0,1 0 0 0 0,-1 1 0 0 0,1-1 0 0 0,0 1 0 0 0,1 0 0 0 0,-1 1 0 0 0,-2 9 0 0 0,-1 5 124 0 0,1-1 0 0 0,1 1 0 0 0,2 0 0 0 0,-3 32-1 0 0,6-41-158 0 0,0-1 0 0 0,1 1 0 0 0,0-1 0 0 0,1 1 0 0 0,0-1 0 0 0,1 0 0 0 0,1 0 0 0 0,0 0 0 0 0,7 16 0 0 0,-8-22-54 0 0,1 0 0 0 0,-1 0-1 0 0,1-1 1 0 0,0 0 0 0 0,0 1-1 0 0,1-1 1 0 0,-1-1 0 0 0,1 1-1 0 0,0-1 1 0 0,0 0 0 0 0,1 0-1 0 0,10 6 1 0 0,-8-6-158 0 0,0-1 0 0 0,1 0 0 0 0,0 0 1 0 0,0-1-1 0 0,-1 0 0 0 0,1 0 0 0 0,0-1 1 0 0,13 0-1 0 0,8-3-1443 0 0,-1 0 0 0 0,1-2 0 0 0,-1-2 0 0 0,46-13 1 0 0,-37 8-2520 0 0,54-23 1 0 0,-79 27 3099 0 0,1 0 0 0 0,-1 0 1 0 0,0-1-1 0 0,0-1 0 0 0,-1 0 0 0 0,0-1 0 0 0,10-11 0 0 0,-19 17 915 0 0,1-1 0 0 0,-1 1 1 0 0,0-1-1 0 0,0 0 0 0 0,0 0 1 0 0,-1 0-1 0 0,0 0 0 0 0,2-6 1 0 0,-2 4 1381 0 0,0 0 1 0 0,-1 0-1 0 0,1-1 1 0 0,-2 1 0 0 0,1-1-1 0 0,-1 1 1 0 0,0-1-1 0 0,-1 1 1 0 0,-1-9-1 0 0,0 9-107 0 0,-1 0 1 0 0,0 0-1 0 0,0 0 0 0 0,0 1 0 0 0,-1-1 0 0 0,-7-9 0 0 0,9 14-1071 0 0,1 1 0 0 0,-1-1 0 0 0,1 1 0 0 0,-1-1 0 0 0,0 1 0 0 0,1-1-1 0 0,-1 1 1 0 0,0 0 0 0 0,0 0 0 0 0,0 0 0 0 0,0 0 0 0 0,0 0 0 0 0,0 0 0 0 0,0 0 0 0 0,-1 1 0 0 0,1-1 0 0 0,0 1-1 0 0,0 0 1 0 0,0-1 0 0 0,-1 1 0 0 0,1 0 0 0 0,0 0 0 0 0,0 1 0 0 0,-1-1 0 0 0,1 0 0 0 0,-3 2 0 0 0,-2 0-4 0 0,0 0 1 0 0,0 1 0 0 0,1 0 0 0 0,-1 0 0 0 0,1 1 0 0 0,0 0 0 0 0,-8 6 0 0 0,4-1-31 0 0,0 0 1 0 0,1 1-1 0 0,1 0 1 0 0,0 0 0 0 0,0 1-1 0 0,1 0 1 0 0,0 0-1 0 0,1 1 1 0 0,0 0 0 0 0,1 0-1 0 0,0 0 1 0 0,1 0-1 0 0,0 1 1 0 0,1 0-1 0 0,-1 14 1 0 0,3-22-63 0 0,1 1 0 0 0,0 0-1 0 0,0 0 1 0 0,1 0 0 0 0,0 0 0 0 0,0-1-1 0 0,0 1 1 0 0,2 5 0 0 0,-2-8-18 0 0,0 0 0 0 0,0-1 0 0 0,1 1-1 0 0,-1-1 1 0 0,0 0 0 0 0,1 0 0 0 0,0 1 0 0 0,-1-1 0 0 0,1 0 0 0 0,0 0 0 0 0,0 0-1 0 0,0-1 1 0 0,0 1 0 0 0,0 0 0 0 0,1-1 0 0 0,-1 1 0 0 0,1-1 0 0 0,-1 0 0 0 0,3 1-1 0 0,4 0-89 0 0,-1 0 0 0 0,0 0 0 0 0,1-1 1 0 0,-1-1-1 0 0,1 1 0 0 0,-1-2 0 0 0,1 1 0 0 0,-1-1 0 0 0,1 0 0 0 0,-1-1 0 0 0,0 1 0 0 0,1-2 0 0 0,11-4 0 0 0,-11 3-122 0 0,1 0 0 0 0,-1-1 0 0 0,0 0 1 0 0,0 0-1 0 0,0-1 0 0 0,-1 0 0 0 0,0-1 0 0 0,0 0 1 0 0,-1 0-1 0 0,12-15 0 0 0,-11 11 131 0 0,-1 0 1 0 0,0-1-1 0 0,-1 1 0 0 0,0-2 0 0 0,-1 1 0 0 0,-1-1 1 0 0,1 1-1 0 0,-2-1 0 0 0,0 0 0 0 0,-1-1 1 0 0,1-14 2316 0 0,3 40-1913 0 0,46 73 304 0 0,-39-66-581 0 0,-1-3-31 0 0,1 0 0 0 0,0-1 0 0 0,1-1-1 0 0,1 0 1 0 0,0-1 0 0 0,22 15 0 0 0,-35-27-72 0 0,0 1 0 0 0,0-1-1 0 0,0 0 1 0 0,0 0 0 0 0,0 0-1 0 0,0 0 1 0 0,1 0 0 0 0,-1 0 0 0 0,0 0-1 0 0,0-1 1 0 0,1 1 0 0 0,-1-1-1 0 0,0 0 1 0 0,1 0 0 0 0,-1 0 0 0 0,0 0-1 0 0,3 0 1 0 0,-3-1-38 0 0,0 1 0 0 0,0-1 1 0 0,-1 0-1 0 0,1 0 0 0 0,0 0 0 0 0,-1 0 0 0 0,1 0 0 0 0,0 0 1 0 0,-1 0-1 0 0,1-1 0 0 0,-1 1 0 0 0,0 0 0 0 0,1-1 0 0 0,-1 1 0 0 0,0-1 1 0 0,0 0-1 0 0,0 1 0 0 0,0-1 0 0 0,0 0 0 0 0,0-2 0 0 0,5-11-687 0 0,-1 0-1 0 0,0 0 0 0 0,3-25 0 0 0,3-51-1006 0 0,-6 39 1156 0 0,38-199-702 0 0,-16 111 3017 0 0,-26 132-1096 0 0,1 0 0 0 0,0 1-1 0 0,0-1 1 0 0,5-9 2517 0 0,-6 18-2639 0 0,4 3-281 0 0,0 0 0 0 0,0 0-1 0 0,-1 0 1 0 0,0 1-1 0 0,0 0 1 0 0,0 0 0 0 0,6 10-1 0 0,21 46 511 0 0,-10-18-324 0 0,31 64 154 0 0,25 41-243 0 0,-66-130-325 0 0,0-1 0 0 0,1-1 0 0 0,1 0 0 0 0,1-1 0 0 0,30 27 0 0 0,-43-41-1 0 0,-1 0 0 0 0,1-1-1 0 0,0 1 1 0 0,-1-1 0 0 0,1 1-1 0 0,0-1 1 0 0,0 1-1 0 0,0-1 1 0 0,0 1 0 0 0,0-1-1 0 0,-1 0 1 0 0,1 0-1 0 0,0 1 1 0 0,0-1 0 0 0,0 0-1 0 0,0 0 1 0 0,0 0 0 0 0,0 0-1 0 0,0 0 1 0 0,0 0-1 0 0,0 0 1 0 0,0 0 0 0 0,1-1-1 0 0,0 0 3 0 0,-1 1-1 0 0,0-1 0 0 0,0 0 1 0 0,0 0-1 0 0,0 0 0 0 0,0 0 1 0 0,0 0-1 0 0,0 0 0 0 0,-1 0 1 0 0,1 0-1 0 0,0 0 1 0 0,0 0-1 0 0,-1 0 0 0 0,2-3 1 0 0,0-2-72 0 0,0 0 0 0 0,-1-1 0 0 0,1 1 0 0 0,-1-1 0 0 0,0-8 0 0 0,6-299-823 0 0,-1 47 995 0 0,-5 253 379 0 0,-1 14-409 0 0,0 0-1 0 0,0 0 0 0 0,0 0 0 0 0,1 0 0 0 0,-1-1 1 0 0,0 1-1 0 0,0 0 0 0 0,0 0 0 0 0,0 0 1 0 0,0 0-1 0 0,0 0 0 0 0,0 0 0 0 0,0 0 1 0 0,0-1-1 0 0,1 1 0 0 0,-1 0 0 0 0,0 0 1 0 0,0 0-1 0 0,0 0 0 0 0,0 0 0 0 0,0 0 1 0 0,1 0-1 0 0,-1 0 0 0 0,0 0 0 0 0,0 0 1 0 0,0 0-1 0 0,0 0 0 0 0,0 0 0 0 0,1 0 1 0 0,-1 0-1 0 0,0 0 0 0 0,0 0 0 0 0,0 0 0 0 0,0 0 1 0 0,0 0-1 0 0,1 0 0 0 0,-1 0 0 0 0,0 0 1 0 0,2 1 46 0 0,0 1 1 0 0,-1-1-1 0 0,1 1 1 0 0,-1 0-1 0 0,1-1 1 0 0,-1 1-1 0 0,1 0 1 0 0,0 3-1 0 0,8 10 75 0 0,-2 1-1 0 0,0 1 1 0 0,-1-1-1 0 0,0 1 1 0 0,-1 1 0 0 0,-1-1-1 0 0,3 23 1 0 0,10 131 503 0 0,-17-147-585 0 0,16 143 241 0 0,-12-138-502 0 0,1-1 1 0 0,2 0 0 0 0,20 49-1 0 0,-21-59-1168 0 0,2-1-1 0 0,15 24 1 0 0,-14-27-563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8.178"/>
    </inkml:context>
    <inkml:brush xml:id="br0">
      <inkml:brushProperty name="width" value="0.05" units="cm"/>
      <inkml:brushProperty name="height" value="0.05" units="cm"/>
      <inkml:brushProperty name="color" value="#E71224"/>
    </inkml:brush>
  </inkml:definitions>
  <inkml:trace contextRef="#ctx0" brushRef="#br0">0 1 15863 0 0,'0'0'4538'0'0,"1"8"-2616"0"0,3 4-903 0 0,0-1-1 0 0,9 15 0 0 0,-2-2-278 0 0,-3-8-298 0 0,0 0 1 0 0,1 0-1 0 0,0 0 0 0 0,22 26 1 0 0,-27-37-413 0 0,0-1 0 0 0,1 0 0 0 0,-1 0 0 0 0,1 0 0 0 0,0 0 0 0 0,1-1 0 0 0,9 6 0 0 0,-11-8-34 0 0,0 0-1 0 0,0 1 1 0 0,0-1-1 0 0,0-1 1 0 0,0 1 0 0 0,0 0-1 0 0,0-1 1 0 0,0 0-1 0 0,0 0 1 0 0,0 0 0 0 0,0-1-1 0 0,0 1 1 0 0,5-2-1 0 0,-3 0-83 0 0,0 0-1 0 0,0-1 0 0 0,0 1 0 0 0,0-1 0 0 0,0-1 0 0 0,0 1 0 0 0,-1-1 0 0 0,0 0 0 0 0,0 0 1 0 0,0 0-1 0 0,0-1 0 0 0,-1 0 0 0 0,0 0 0 0 0,0 0 0 0 0,0 0 0 0 0,0-1 0 0 0,-1 0 0 0 0,0 1 1 0 0,0-1-1 0 0,-1 0 0 0 0,1-1 0 0 0,-1 1 0 0 0,1-9 0 0 0,19-82-458 0 0,-12 104 547 0 0,-4-2 16 0 0,0 1 0 0 0,-1 0 0 0 0,0 0-1 0 0,0 1 1 0 0,8 13 0 0 0,17 41 35 0 0,-19-38-37 0 0,76 194 241 0 0,-50-118-71 0 0,-25-69-8 0 0,-2 1 0 0 0,10 48 1 0 0,-18-64-44 0 0,0 1 0 0 0,0-1 1 0 0,-2 0-1 0 0,0 0 1 0 0,0 1-1 0 0,-2-1 1 0 0,-4 24-1 0 0,5-34-75 0 0,-1-1-1 0 0,1 1 1 0 0,-1-1 0 0 0,0 1 0 0 0,0-1-1 0 0,-1 0 1 0 0,1 1 0 0 0,-1-1-1 0 0,0-1 1 0 0,0 1 0 0 0,-1 0-1 0 0,1-1 1 0 0,-7 6 0 0 0,4-5 38 0 0,0 0 0 0 0,-1 0 0 0 0,0 0 0 0 0,0-1 0 0 0,0 0 0 0 0,0-1 0 0 0,-15 4 0 0 0,4-3 16 0 0,-1 0-1 0 0,1-2 1 0 0,0 0-1 0 0,-1-1 0 0 0,1-1 1 0 0,-28-5-1 0 0,35 4-93 0 0,-99-20 61 0 0,92 18-173 0 0,1-2-1 0 0,-1 0 1 0 0,-32-17 0 0 0,41 18-527 0 0,1-1 0 0 0,-1 0 0 0 0,1 0 0 0 0,1-1 0 0 0,-1 0 0 0 0,-8-11 0 0 0,1-4-8772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8.674"/>
    </inkml:context>
    <inkml:brush xml:id="br0">
      <inkml:brushProperty name="width" value="0.05" units="cm"/>
      <inkml:brushProperty name="height" value="0.05" units="cm"/>
      <inkml:brushProperty name="color" value="#E71224"/>
    </inkml:brush>
  </inkml:definitions>
  <inkml:trace contextRef="#ctx0" brushRef="#br0">1 1 8287 0 0,'0'0'639'0'0,"1"2"-415"0"0,5 9 3938 0 0,10 26 0 0 0,0 16 451 0 0,4 57-664 0 0,-19-103-3731 0 0,10 94 1423 0 0,0-2-1358 0 0,-11-97-350 0 0,9-11-7362 0 0,-2-4 5394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9.180"/>
    </inkml:context>
    <inkml:brush xml:id="br0">
      <inkml:brushProperty name="width" value="0.05" units="cm"/>
      <inkml:brushProperty name="height" value="0.05" units="cm"/>
      <inkml:brushProperty name="color" value="#E71224"/>
    </inkml:brush>
  </inkml:definitions>
  <inkml:trace contextRef="#ctx0" brushRef="#br0">0 10 2759 0 0,'2'1'207'0'0,"17"9"2860"0"0,0 0 0 0 0,0 2-1 0 0,29 23 1 0 0,-39-28-2224 0 0,-1 1 0 0 0,-1 0-1 0 0,0 1 1 0 0,0-1 0 0 0,0 1 0 0 0,-1 1-1 0 0,0-1 1 0 0,-1 1 0 0 0,6 14-1 0 0,-8-15-457 0 0,5 9 663 0 0,-2 1 0 0 0,7 28 1 0 0,-13-45-491 0 0,9-13-467 0 0,-5 1-159 0 0,0 1 0 0 0,0-1 0 0 0,-1 0 0 0 0,0 0 0 0 0,-1-1 0 0 0,0 1 0 0 0,-1 0 0 0 0,1-12 0 0 0,1-8-88 0 0,1-8-146 0 0,-3 24 141 0 0,1 0 1 0 0,4-18-1 0 0,-3 24 84 0 0,-3 7 82 0 0,1 0-1 0 0,0 0 1 0 0,-1 0 0 0 0,1 0 0 0 0,0 0 0 0 0,-1 0-1 0 0,1 1 1 0 0,0-1 0 0 0,0 0 0 0 0,0 1 0 0 0,0-1 0 0 0,-1 0-1 0 0,1 1 1 0 0,0-1 0 0 0,0 1 0 0 0,0 0 0 0 0,0-1-1 0 0,1 1 1 0 0,-1 0 0 0 0,0-1 0 0 0,0 1 0 0 0,0 0 0 0 0,0 0-1 0 0,0 0 1 0 0,0 0 0 0 0,0 0 0 0 0,0 0 0 0 0,0 0-1 0 0,0 1 1 0 0,0-1 0 0 0,0 0 0 0 0,1 0 0 0 0,-1 1 0 0 0,1 0-1 0 0,1 0 46 0 0,10 2 109 0 0,0 2 0 0 0,0 0 0 0 0,-1 0 0 0 0,0 1 0 0 0,13 8 0 0 0,26 13 258 0 0,-42-23-380 0 0,0-1 1 0 0,0 0-1 0 0,0 0 1 0 0,1-1-1 0 0,-1 0 1 0 0,0-1-1 0 0,1 0 0 0 0,0 0 1 0 0,-1-1-1 0 0,17-2 1 0 0,-21 1-64 0 0,0 0 0 0 0,0 0 1 0 0,0-1-1 0 0,1 0 0 0 0,-2 0 1 0 0,1 0-1 0 0,0 0 0 0 0,0-1 0 0 0,-1 1 1 0 0,1-1-1 0 0,-1-1 0 0 0,0 1 1 0 0,0-1-1 0 0,0 1 0 0 0,-1-1 1 0 0,1 0-1 0 0,-1 0 0 0 0,0-1 0 0 0,0 1 1 0 0,4-8-1 0 0,-4 7-16 0 0,-2 2 16 0 0,0 1 0 0 0,0-1 0 0 0,0 1-1 0 0,0-1 1 0 0,0 0 0 0 0,-1 0-1 0 0,1-2 1 0 0,-1 3 222 0 0,2 3-158 0 0,0 0-1 0 0,-1 0 1 0 0,1 0 0 0 0,0 0 0 0 0,-1 0-1 0 0,1 0 1 0 0,-1 0 0 0 0,0 0-1 0 0,3 3 1 0 0,-1-1 61 0 0,17 16 449 0 0,-12-11-262 0 0,0 0-1 0 0,1 0 1 0 0,1 0-1 0 0,14 8 1 0 0,-17-12-370 0 0,1 0 0 0 0,0 0 1 0 0,1-1-1 0 0,-1 0 0 0 0,0 0 0 0 0,1-1 0 0 0,0 0 0 0 0,-1-1 0 0 0,1 0 1 0 0,0 0-1 0 0,0-1 0 0 0,0 0 0 0 0,0 0 0 0 0,-1-1 0 0 0,1 0 1 0 0,16-5-1 0 0,-11 2-701 0 0,16-6-2068 0 0,-10 4-3341 0 0,-3-1-1929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49.664"/>
    </inkml:context>
    <inkml:brush xml:id="br0">
      <inkml:brushProperty name="width" value="0.05" units="cm"/>
      <inkml:brushProperty name="height" value="0.05" units="cm"/>
      <inkml:brushProperty name="color" value="#E71224"/>
    </inkml:brush>
  </inkml:definitions>
  <inkml:trace contextRef="#ctx0" brushRef="#br0">177 170 9671 0 0,'-1'1'748'0'0,"-5"28"1790"0"0,5-25-1592 0 0,1 0-1 0 0,-1-1 1 0 0,0 1 0 0 0,1 0 0 0 0,0 0 0 0 0,0 4 0 0 0,15 134 6092 0 0,-3-82-6427 0 0,28 87 0 0 0,-32-120-529 0 0,6 11-8 0 0,-3 0-1 0 0,-1 0 1 0 0,8 61 0 0 0,-18-85-72 0 0,6 32 72 0 0,-6-46-72 0 0,0 0 1 0 0,-1 0-1 0 0,1 0 0 0 0,0 0 1 0 0,0 1-1 0 0,0-1 0 0 0,-1 0 0 0 0,1 0 1 0 0,0 0-1 0 0,0 0 0 0 0,-1 0 1 0 0,1 0-1 0 0,0 0 0 0 0,0 0 0 0 0,-1 0 1 0 0,1 0-1 0 0,0 0 0 0 0,0 0 1 0 0,-1 0-1 0 0,1 0 0 0 0,0 0 0 0 0,0 0 1 0 0,-1 0-1 0 0,1 0 0 0 0,0 0 1 0 0,0 0-1 0 0,-1 0 0 0 0,1 0 1 0 0,0 0-1 0 0,0 0 0 0 0,0 0 0 0 0,-1-1 1 0 0,1 1-1 0 0,0 0 0 0 0,-1 0 1 0 0,-9-4 34 0 0,1-4-25 0 0,-1 0 0 0 0,1 0 0 0 0,0-1 0 0 0,1 0 0 0 0,-12-15 0 0 0,14 16-8 0 0,-5-7-4 0 0,0 0 1 0 0,2-1-1 0 0,-13-27 0 0 0,-16-53-16 0 0,29 68-101 0 0,1 0 0 0 0,2-1-1 0 0,0 1 1 0 0,2-1 0 0 0,2 0-1 0 0,0 0 1 0 0,2-1 0 0 0,1 1-1 0 0,1 0 1 0 0,2 0 0 0 0,13-52-1 0 0,-12 67 69 0 0,0 0 0 0 0,1 1-1 0 0,0 0 1 0 0,1 0-1 0 0,1 1 1 0 0,0-1 0 0 0,0 2-1 0 0,1-1 1 0 0,1 1-1 0 0,0 1 1 0 0,0 0 0 0 0,1 0-1 0 0,1 1 1 0 0,-1 0-1 0 0,1 1 1 0 0,1 1 0 0 0,22-11-1 0 0,-29 16 78 0 0,0 0 0 0 0,0 0 0 0 0,0 0 0 0 0,1 1 0 0 0,-1 0 0 0 0,1 0 0 0 0,-1 1 0 0 0,0 0 0 0 0,1 0 0 0 0,-1 0 0 0 0,1 1 0 0 0,-1 0 0 0 0,0 0 0 0 0,1 1 0 0 0,-1-1 0 0 0,0 2 0 0 0,0-1 0 0 0,0 0 0 0 0,0 1 0 0 0,-1 0 0 0 0,1 1 0 0 0,-1-1 0 0 0,1 1 0 0 0,-1 0 0 0 0,-1 0 0 0 0,1 1 0 0 0,0 0 0 0 0,-1-1 0 0 0,0 1 0 0 0,0 1 0 0 0,-1-1 0 0 0,1 1 0 0 0,-1-1 0 0 0,0 1 0 0 0,-1 0 0 0 0,1 0 0 0 0,-1 0 0 0 0,-1 0 0 0 0,1 0 0 0 0,-1 1 0 0 0,1 10 0 0 0,-1-5 86 0 0,-1 1 1 0 0,-1-1-1 0 0,0 1 1 0 0,0-1-1 0 0,-2 0 1 0 0,1 1-1 0 0,-2-1 0 0 0,1 0 1 0 0,-2-1-1 0 0,-7 16 1 0 0,3-8 36 0 0,-2-2 1 0 0,0 1-1 0 0,-1-1 1 0 0,-1-1-1 0 0,-22 22 1 0 0,24-28-89 0 0,1-1 0 0 0,-2 0 0 0 0,0 0 0 0 0,0-2 0 0 0,0 1 0 0 0,-1-1 0 0 0,0-1 0 0 0,0-1-1 0 0,-1 0 1 0 0,1 0 0 0 0,-16 2 0 0 0,19-5-58 0 0,0 0 0 0 0,0-1 0 0 0,0 0 0 0 0,0-1 0 0 0,0 0 0 0 0,-1 0 0 0 0,1-1 0 0 0,0 0 0 0 0,0-1 0 0 0,0 0 0 0 0,0-1 0 0 0,0 0 0 0 0,1-1 0 0 0,-1 0 0 0 0,1 0 0 0 0,-10-7 0 0 0,16 9-51 0 0,0 0 0 0 0,0 0-1 0 0,1 0 1 0 0,-1 0 0 0 0,1-1 0 0 0,-1 1-1 0 0,1-1 1 0 0,0 0 0 0 0,-3-5 0 0 0,4 7-209 0 0,0-1 0 0 0,1 0 0 0 0,-1 1 1 0 0,1-1-1 0 0,-1 0 0 0 0,1 1 0 0 0,0-1 0 0 0,-1-3 1 0 0,1 3-560 0 0,1 0 1 0 0,-1 0 0 0 0,0 0 0 0 0,1 0-1 0 0,-1 0 1 0 0,1 0 0 0 0,0 0 0 0 0,1-3 0 0 0,9-14-7921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0.621"/>
    </inkml:context>
    <inkml:brush xml:id="br0">
      <inkml:brushProperty name="width" value="0.05" units="cm"/>
      <inkml:brushProperty name="height" value="0.05" units="cm"/>
      <inkml:brushProperty name="color" value="#E71224"/>
    </inkml:brush>
  </inkml:definitions>
  <inkml:trace contextRef="#ctx0" brushRef="#br0">126 510 17855 0 0,'0'0'1618'0'0,"-14"8"-1300"0"0,9-5-275 0 0,-2 0 545 0 0,1 0 0 0 0,-1 0 1 0 0,0 1-1 0 0,1 0 0 0 0,0 0 0 0 0,0 1 0 0 0,0-1 1 0 0,0 1-1 0 0,1 1 0 0 0,0-1 0 0 0,-8 12 0 0 0,9-11-387 0 0,0 0 0 0 0,1 1-1 0 0,0-1 1 0 0,1 1-1 0 0,-1-1 1 0 0,1 1-1 0 0,1 0 1 0 0,-1 0 0 0 0,1 0-1 0 0,0 0 1 0 0,1 0-1 0 0,0 13 1 0 0,0-16-188 0 0,1-1 0 0 0,0 1-1 0 0,-1-1 1 0 0,1 1 0 0 0,1-1 0 0 0,-1 1 0 0 0,0-1 0 0 0,1 0 0 0 0,0 1-1 0 0,0-1 1 0 0,0 0 0 0 0,0 0 0 0 0,0 0 0 0 0,0 0 0 0 0,1-1 0 0 0,-1 1-1 0 0,1-1 1 0 0,0 0 0 0 0,0 1 0 0 0,0-1 0 0 0,0 0 0 0 0,0-1 0 0 0,1 1-1 0 0,-1 0 1 0 0,0-1 0 0 0,6 2 0 0 0,4 0-100 0 0,0 0 0 0 0,0-1 0 0 0,1-1 0 0 0,-1 0 0 0 0,0 0 0 0 0,1-2 0 0 0,-1 1 0 0 0,1-2 0 0 0,-1 0 0 0 0,0 0 0 0 0,0-1 0 0 0,0-1 0 0 0,0 0 0 0 0,-1-1 0 0 0,14-7 0 0 0,-22 10 58 0 0,0-1 0 0 0,0 0 0 0 0,0 0 0 0 0,0 0 0 0 0,0 0 0 0 0,-1 0 1 0 0,1-1-1 0 0,-1 0 0 0 0,0 0 0 0 0,0 0 0 0 0,-1 0 0 0 0,1 0 0 0 0,-1 0 0 0 0,3-8 0 0 0,-3 8 12 0 0,-1 1 0 0 0,0-1 0 0 0,-1 0-1 0 0,1 0 1 0 0,-1 1 0 0 0,1-1 0 0 0,-1 0 0 0 0,0 0 0 0 0,-1 0-1 0 0,1 0 1 0 0,-1 1 0 0 0,1-1 0 0 0,-1 0 0 0 0,0 0 0 0 0,-1 1 0 0 0,1-1-1 0 0,-1 1 1 0 0,-3-7 0 0 0,-2 0 69 0 0,1 1-1 0 0,-1 0 1 0 0,-1 1-1 0 0,0 0 1 0 0,0 0-1 0 0,-1 0 1 0 0,0 1-1 0 0,0 1 1 0 0,-11-7-1 0 0,-11-4 242 0 0,-52-19 0 0 0,81 35-290 0 0,0 1 109 0 0,13-8 0 0 0,-1 3-219 0 0,0 0 0 0 0,-1 1-1 0 0,1 0 1 0 0,1 1 0 0 0,15-4 0 0 0,56-4-879 0 0,-66 9 870 0 0,10-1-591 0 0,-1 2 1 0 0,39 1 0 0 0,-54 1 575 0 0,0 0 1 0 0,0 1 0 0 0,-1 0-1 0 0,1 0 1 0 0,-1 1 0 0 0,0 0-1 0 0,1 1 1 0 0,-1 0-1 0 0,14 9 1 0 0,-18-9 206 0 0,0 1 0 0 0,0-1 0 0 0,0 1 1 0 0,-1 0-1 0 0,0 1 0 0 0,0-1 0 0 0,0 1 0 0 0,-1-1 0 0 0,1 1 0 0 0,-1 0 0 0 0,-1 1 0 0 0,1-1 1 0 0,2 11-1 0 0,0 5 809 0 0,0 0 0 0 0,2 38 0 0 0,-7-55-791 0 0,1 3 103 0 0,0 1-1 0 0,0 0 1 0 0,-1 0 0 0 0,-1 0-1 0 0,1-1 1 0 0,-1 1-1 0 0,-1 0 1 0 0,-4 15-1 0 0,6-23-164 0 0,0 0 1 0 0,0 0-1 0 0,-1 0 1 0 0,1-1-1 0 0,0 1 0 0 0,-1 0 1 0 0,1 0-1 0 0,0 0 1 0 0,-1-1-1 0 0,1 1 0 0 0,-1 0 1 0 0,1 0-1 0 0,-1-1 1 0 0,-1 2-1 0 0,1-3 0 0 0,1 0 0 0 0,-1 0 1 0 0,0 0-1 0 0,1 0 0 0 0,-1 0 0 0 0,1 0 0 0 0,-1 0 0 0 0,1-1 1 0 0,-1 1-1 0 0,1 0 0 0 0,-1-2 0 0 0,-2-8-86 0 0,1-1 0 0 0,0 1 0 0 0,1-1 1 0 0,0 1-1 0 0,0-1 0 0 0,2 0 0 0 0,-1 1 0 0 0,4-19 0 0 0,25-91-514 0 0,-21 90 396 0 0,10-31-190 0 0,-16 55 329 0 0,1 1 0 0 0,0-1 1 0 0,0 1-1 0 0,1 0 0 0 0,0 0 1 0 0,7-9-1 0 0,-10 13 30 0 0,1 1 0 0 0,-1 0 1 0 0,1 0-1 0 0,0-1 0 0 0,-1 1 0 0 0,1 0 0 0 0,0 0 0 0 0,0 0 0 0 0,0 1 1 0 0,0-1-1 0 0,-1 0 0 0 0,1 1 0 0 0,0-1 0 0 0,0 1 0 0 0,0 0 0 0 0,0 0 1 0 0,0 0-1 0 0,1 0 0 0 0,-1 0 0 0 0,0 0 0 0 0,0 0 0 0 0,0 0 0 0 0,3 2 1 0 0,5 1-17 0 0,0 1 0 0 0,0 0 0 0 0,14 8 0 0 0,1 0 3 0 0,-14-8 28 0 0,0 0 0 0 0,0 0 0 0 0,0-1 0 0 0,0-1 0 0 0,1 0 0 0 0,-1-1 0 0 0,14 1 0 0 0,-21-2-8 0 0,0 0 0 0 0,0-1 0 0 0,0 1-1 0 0,-1-1 1 0 0,1 0 0 0 0,0 0 0 0 0,0 0 0 0 0,-1 0 0 0 0,1-1-1 0 0,0 1 1 0 0,-1-1 0 0 0,1 0 0 0 0,-1 0 0 0 0,0-1 0 0 0,0 1 0 0 0,0 0-1 0 0,0-1 1 0 0,0 0 0 0 0,0 0 0 0 0,-1 0 0 0 0,0 0 0 0 0,1 0-1 0 0,-1 0 1 0 0,3-7 0 0 0,4-13-69 0 0,-2 0-1 0 0,0 0 1 0 0,-1 0-1 0 0,4-38 1 0 0,-7 38 8 0 0,1 0-1 0 0,1 1 1 0 0,1-1-1 0 0,1 1 1 0 0,10-22-1 0 0,-4 23 382 0 0,-1 25-7 0 0,-9-2-273 0 0,0 0-1 0 0,0 0 0 0 0,0 0 0 0 0,-1 1 1 0 0,1-1-1 0 0,0 1 0 0 0,-1 0 0 0 0,0 0 1 0 0,0-1-1 0 0,0 1 0 0 0,0 1 0 0 0,2 3 1 0 0,2 6 146 0 0,8 22 0 0 0,2 18 386 0 0,18 103 1 0 0,-7 58 36 0 0,-18-137-568 0 0,-5-34-590 0 0,0 58 0 0 0,-4-97 280 0 0,-1 0 0 0 0,1 1-1 0 0,-1-1 1 0 0,0 0-1 0 0,-1 0 1 0 0,1-1 0 0 0,0 1-1 0 0,-1 0 1 0 0,0 0-1 0 0,-4 6 1 0 0,5-9 59 0 0,0 1 1 0 0,0-1-1 0 0,0 0 0 0 0,0 0 1 0 0,0 1-1 0 0,-1-1 0 0 0,1 0 0 0 0,0 0 1 0 0,0-1-1 0 0,-1 1 0 0 0,1 0 1 0 0,0 0-1 0 0,-1-1 0 0 0,1 1 1 0 0,-1 0-1 0 0,1-1 0 0 0,-1 0 0 0 0,1 1 1 0 0,-1-1-1 0 0,0 0 0 0 0,1 0 1 0 0,-1 1-1 0 0,1-2 0 0 0,-1 1 1 0 0,0 0-1 0 0,1 0 0 0 0,-1 0 1 0 0,1-1-1 0 0,-1 1 0 0 0,-1-1 1 0 0,-5-3-905 0 0,1 0 0 0 0,0 0 0 0 0,0-1 0 0 0,0 0 0 0 0,0 0 0 0 0,1 0 0 0 0,0-1 0 0 0,-9-10 0 0 0,2 0-604 0 0,1 0 0 0 0,-14-26 0 0 0,13 18 1954 0 0,-14-34 0 0 0,22 43 924 0 0,0-1 0 0 0,0 1 1 0 0,-3-31-1 0 0,7 38-533 0 0,0 0 0 0 0,1 0 0 0 0,0 0 1 0 0,1 0-1 0 0,-1 0 0 0 0,2 0 0 0 0,-1 0 1 0 0,1 0-1 0 0,3-8 0 0 0,-2 10-242 0 0,-1 1 0 0 0,1-1 1 0 0,0 1-1 0 0,1 0 0 0 0,-1 0 0 0 0,1 0 0 0 0,0 0 0 0 0,0 0 0 0 0,1 1 0 0 0,0 0 0 0 0,-1 0 1 0 0,1 0-1 0 0,7-3 0 0 0,-2 2-171 0 0,0 0 0 0 0,0 1 0 0 0,0 0 0 0 0,1 0 0 0 0,-1 1 0 0 0,1 1 0 0 0,18-3 0 0 0,79 1-323 0 0,-102 4 99 0 0,15 0-136 0 0,44 0-6509 0 0,-22 2-852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2.027"/>
    </inkml:context>
    <inkml:brush xml:id="br0">
      <inkml:brushProperty name="width" value="0.05" units="cm"/>
      <inkml:brushProperty name="height" value="0.05" units="cm"/>
      <inkml:brushProperty name="color" value="#E71224"/>
    </inkml:brush>
  </inkml:definitions>
  <inkml:trace contextRef="#ctx0" brushRef="#br0">375 375 1375 0 0,'2'-1'107'0'0,"10"-10"974"0"0,8-8 7527 0 0,-12 10-1276 0 0,-8 8-7123 0 0,0-1 0 0 0,-1 1 0 0 0,1-1 0 0 0,0 1 0 0 0,-1 0 0 0 0,0-1 0 0 0,1 1 0 0 0,-1 0 0 0 0,0-1 0 0 0,0 1 0 0 0,0 0 0 0 0,0 0 0 0 0,0 0 0 0 0,0 0-1 0 0,0 0 1 0 0,0 0 0 0 0,0 0 0 0 0,0 0 0 0 0,-1 0 0 0 0,1 1 0 0 0,0-1 0 0 0,0 0 0 0 0,-1 1 0 0 0,1-1 0 0 0,-3 0 0 0 0,-1-1 134 0 0,-1 0 1 0 0,0 1 0 0 0,0 0-1 0 0,-12-2 1 0 0,3 3-98 0 0,1 1 0 0 0,-1 0 0 0 0,1 1 0 0 0,-1 1 1 0 0,1 0-1 0 0,0 1 0 0 0,0 0 0 0 0,1 1 0 0 0,-1 0 1 0 0,1 2-1 0 0,0-1 0 0 0,0 2 0 0 0,1-1 0 0 0,-16 14 0 0 0,17-12-160 0 0,-1 1-1 0 0,1 1 0 0 0,1 0 1 0 0,0 0-1 0 0,1 1 0 0 0,0 0 0 0 0,0 0 1 0 0,1 1-1 0 0,1 0 0 0 0,0 1 1 0 0,1 0-1 0 0,1 0 0 0 0,-7 27 0 0 0,11-37-77 0 0,0-1-1 0 0,1 1 0 0 0,0-1 0 0 0,0 1 1 0 0,0 0-1 0 0,0-1 0 0 0,0 1 0 0 0,1-1 1 0 0,-1 1-1 0 0,1 0 0 0 0,0-1 0 0 0,0 0 1 0 0,1 1-1 0 0,-1-1 0 0 0,1 0 0 0 0,-1 1 1 0 0,1-1-1 0 0,0 0 0 0 0,0 0 0 0 0,1 0 1 0 0,-1-1-1 0 0,0 1 0 0 0,1 0 0 0 0,0-1 1 0 0,0 0-1 0 0,-1 0 0 0 0,5 3 0 0 0,0-1-42 0 0,0-1 0 0 0,0 1-1 0 0,0-2 1 0 0,1 1 0 0 0,-1-1-1 0 0,0 0 1 0 0,1 0-1 0 0,0-1 1 0 0,-1 0 0 0 0,1 0-1 0 0,14-1 1 0 0,-10-1-59 0 0,0 0 0 0 0,0-1 0 0 0,0 0 1 0 0,-1-1-1 0 0,1-1 0 0 0,-1 0 0 0 0,0 0 0 0 0,0-1 0 0 0,0 0 0 0 0,-1-1 0 0 0,0 0 1 0 0,0-1-1 0 0,0 0 0 0 0,-1 0 0 0 0,0-1 0 0 0,0 0 0 0 0,-1-1 0 0 0,0 0 0 0 0,-1 0 1 0 0,0-1-1 0 0,0 0 0 0 0,-1 0 0 0 0,0-1 0 0 0,-1 1 0 0 0,0-1 0 0 0,6-21 0 0 0,-7 19 101 0 0,-1 0 0 0 0,0 0 0 0 0,-1 0 0 0 0,-1 0-1 0 0,0 0 1 0 0,-1 0 0 0 0,0 0 0 0 0,-1 0-1 0 0,0 0 1 0 0,-4-16 0 0 0,-1 14 534 0 0,3 14 9 0 0,0 7-357 0 0,3-1-148 0 0,0-1 0 0 0,0 1 0 0 0,0-1 0 0 0,0 1 0 0 0,1-1 0 0 0,-1 1 0 0 0,1-1 0 0 0,2 5 0 0 0,14 37 341 0 0,-8-25-218 0 0,63 188 917 0 0,-71-204-1058 0 0,0-3-18 0 0,-1-1 1 0 0,1 1 0 0 0,-1 0-1 0 0,1-1 1 0 0,0 1-1 0 0,0 0 1 0 0,0-1-1 0 0,0 1 1 0 0,0-1-1 0 0,0 0 1 0 0,0 1-1 0 0,0-1 1 0 0,1 0 0 0 0,-1 0-1 0 0,1 1 1 0 0,-1-1-1 0 0,3 1 1 0 0,4 2 32 0 0,6-2-30 0 0,-10-3-13 0 0,-2 0 1 0 0,0 1 0 0 0,-1 0 0 0 0,1 0 0 0 0,-1-1 0 0 0,1 1 0 0 0,-1 0 0 0 0,1-1 0 0 0,-1 1 1 0 0,0-1-1 0 0,1 0 0 0 0,-1 1 0 0 0,0-1 0 0 0,1 0 0 0 0,-1 0 0 0 0,0 0 0 0 0,0 0 0 0 0,0 0 0 0 0,0 0 0 0 0,0 0 0 0 0,0 0 0 0 0,0 0 0 0 0,1-2 0 0 0,2-2 10 0 0,2-2 0 0 0,-1-1 1 0 0,1 0 0 0 0,-1 0-1 0 0,8-17 1 0 0,3-10-29 0 0,2 1 0 0 0,27-41 1 0 0,-36 62-16 0 0,19-19-1 0 0,-24 28 32 0 0,0 0 0 0 0,0 0 0 0 0,0 1 0 0 0,0 0 0 0 0,1 0 0 0 0,0 0 0 0 0,-1 1-1 0 0,9-4 1 0 0,-12 6-2 0 0,0 0-1 0 0,0 0 1 0 0,-1-1-1 0 0,1 1 1 0 0,0 0-1 0 0,0 0 1 0 0,0 1-1 0 0,0-1 1 0 0,0 0-1 0 0,0 0 1 0 0,0 0-1 0 0,0 1 1 0 0,-1-1-1 0 0,1 0 1 0 0,0 1-1 0 0,0-1 1 0 0,0 0-1 0 0,-1 1 1 0 0,1-1-1 0 0,0 1 1 0 0,0 0-1 0 0,0 0 1 0 0,14 17-12 0 0,-13-15 18 0 0,9 14 82 0 0,0 2 1 0 0,-2-1-1 0 0,0 1 0 0 0,8 28 0 0 0,-8-24 65 0 0,0 1-1 0 0,16 26 1 0 0,-25-50-148 0 0,0 0 0 0 0,1 0 0 0 0,-1 0 0 0 0,0 1 0 0 0,1-1 0 0 0,-1 0 1 0 0,0 0-1 0 0,0 0 0 0 0,1 0 0 0 0,-1 0 0 0 0,0 0 0 0 0,1 0 0 0 0,-1 0 0 0 0,0 0 0 0 0,1 0 1 0 0,-1 0-1 0 0,0 0 0 0 0,1 0 0 0 0,-1 0 0 0 0,0 0 0 0 0,0 0 0 0 0,1 0 0 0 0,-1 0 1 0 0,0 0-1 0 0,1 0 0 0 0,-1-1 0 0 0,0 1 0 0 0,0 0 0 0 0,1 0 0 0 0,-1-1 0 0 0,9-4 18 0 0,-4 0-35 0 0,-1 0 0 0 0,0 0 0 0 0,0 0-1 0 0,0 0 1 0 0,0-1 0 0 0,4-9 0 0 0,14-40-147 0 0,-17 42 146 0 0,3-10-44 0 0,-6 17 30 0 0,-1 0 0 0 0,1 0 0 0 0,0 0 0 0 0,1 1 1 0 0,-1-1-1 0 0,1 1 0 0 0,0 0 0 0 0,7-8 0 0 0,-9 12 26 0 0,0 1 0 0 0,-1-1 0 0 0,1 1 0 0 0,0-1 0 0 0,0 1 1 0 0,0 0-1 0 0,0 0 0 0 0,0-1 0 0 0,0 1 0 0 0,-1 0 0 0 0,1 0 0 0 0,0 0 0 0 0,0 0 0 0 0,0 0 0 0 0,0 0 0 0 0,0 0 0 0 0,0 0 1 0 0,0 0-1 0 0,0 1 0 0 0,0-1 0 0 0,-1 0 0 0 0,1 0 0 0 0,1 1 0 0 0,18 10-58 0 0,5 12 51 0 0,-14-12 13 0 0,20 14-1 0 0,-24-20 19 0 0,-1-1 1 0 0,2 0-1 0 0,-1 0 0 0 0,0 0 0 0 0,1-1 1 0 0,0 0-1 0 0,10 3 0 0 0,-16-6-22 0 0,1 0-1 0 0,-1 1 1 0 0,1-1-1 0 0,-1 0 1 0 0,1 0-1 0 0,-1 0 1 0 0,1-1-1 0 0,-1 1 1 0 0,1 0-1 0 0,-1-1 0 0 0,1 0 1 0 0,-1 1-1 0 0,0-1 1 0 0,0 0-1 0 0,1 0 1 0 0,-1-1-1 0 0,0 1 1 0 0,0 0-1 0 0,0-1 1 0 0,0 1-1 0 0,0-1 1 0 0,0 0-1 0 0,0 0 1 0 0,-1 1-1 0 0,1-1 1 0 0,-1 0-1 0 0,1 0 1 0 0,1-3-1 0 0,1-4-152 0 0,0 1 0 0 0,0-1 0 0 0,0 0 1 0 0,-1 0-1 0 0,-1-1 0 0 0,3-16 0 0 0,2-60-1003 0 0,-3 28 565 0 0,1 8 407 0 0,3 2-1 0 0,2-1 1 0 0,16-47 0 0 0,-25 92 257 0 0,-1 3-7 0 0,0-1 0 0 0,1 0 0 0 0,-1 1 0 0 0,1-1 0 0 0,-1 1 0 0 0,1-1-1 0 0,0 1 1 0 0,0 0 0 0 0,0-1 0 0 0,0 1 0 0 0,1-2 0 0 0,10 9 653 0 0,-5-1-556 0 0,-1 0 0 0 0,0 1 0 0 0,1 0 0 0 0,-2 0 0 0 0,1 0 0 0 0,-1 1 0 0 0,0 0 0 0 0,8 14 0 0 0,-1-2 72 0 0,152 261 960 0 0,-148-253-1614 0 0,-2 1 0 0 0,-2 0-1 0 0,0 1 1 0 0,-2 1 0 0 0,7 33 0 0 0,-15-45-2448 0 0,-2-4-6927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2.382"/>
    </inkml:context>
    <inkml:brush xml:id="br0">
      <inkml:brushProperty name="width" value="0.05" units="cm"/>
      <inkml:brushProperty name="height" value="0.05" units="cm"/>
      <inkml:brushProperty name="color" value="#E71224"/>
    </inkml:brush>
  </inkml:definitions>
  <inkml:trace contextRef="#ctx0" brushRef="#br0">2 88 13359 0 0,'0'0'592'0'0,"0"-10"120"0"0,-2-4-568 0 0,2 3-144 0 0,7-1 0 0 0,0 2 0 0 0,3 0 2240 0 0,3 3 424 0 0,6 2 88 0 0,4 2 8 0 0,6-1-2416 0 0,-1 2-488 0 0,1 2-96 0 0,0 2-9864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2.810"/>
    </inkml:context>
    <inkml:brush xml:id="br0">
      <inkml:brushProperty name="width" value="0.05" units="cm"/>
      <inkml:brushProperty name="height" value="0.05" units="cm"/>
      <inkml:brushProperty name="color" value="#E71224"/>
    </inkml:brush>
  </inkml:definitions>
  <inkml:trace contextRef="#ctx0" brushRef="#br0">1 0 10447 0 0,'0'0'794'0'0,"2"0"-538"0"0,1 0-49 0 0,0 0 1 0 0,0 1-1 0 0,1-1 1 0 0,-1 1-1 0 0,0-1 1 0 0,0 1 0 0 0,0 0-1 0 0,0 0 1 0 0,0 1-1 0 0,0-1 1 0 0,0 1-1 0 0,0-1 1 0 0,0 1 0 0 0,2 2-1 0 0,-1 0 351 0 0,0 0 0 0 0,0 0 0 0 0,0 0 0 0 0,-1 0 0 0 0,0 1-1 0 0,0 0 1 0 0,4 8 0 0 0,0 5 695 0 0,0 0 1 0 0,-2 1-1 0 0,6 35 0 0 0,0 29 946 0 0,1 139 0 0 0,-8-83-1936 0 0,-3-136-371 0 0,-1 14-311 0 0,5 21 0 0 0,-4-34 46 0 0,0 0 0 0 0,0-1-1 0 0,0 1 1 0 0,0 0-1 0 0,1 0 1 0 0,-1-1 0 0 0,1 1-1 0 0,0-1 1 0 0,0 0-1 0 0,0 1 1 0 0,4 2-1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3.179"/>
    </inkml:context>
    <inkml:brush xml:id="br0">
      <inkml:brushProperty name="width" value="0.05" units="cm"/>
      <inkml:brushProperty name="height" value="0.05" units="cm"/>
      <inkml:brushProperty name="color" value="#E71224"/>
    </inkml:brush>
  </inkml:definitions>
  <inkml:trace contextRef="#ctx0" brushRef="#br0">1 335 12671 0 0,'0'-7'124'0'0,"1"1"0"0"0,0-1 0 0 0,1 0 0 0 0,-1 1 0 0 0,1 0 0 0 0,1-1 0 0 0,-1 1 0 0 0,1 0 0 0 0,0 0 0 0 0,0 0 0 0 0,5-6 0 0 0,8-10 458 0 0,26-28-1 0 0,-28 34 306 0 0,2-1-222 0 0,0 0 0 0 0,1 2 0 0 0,1 0 0 0 0,0 0 1 0 0,1 2-1 0 0,28-15 0 0 0,-33 20-405 0 0,0 2 0 0 0,1 0 0 0 0,-1 0 0 0 0,1 2 0 0 0,0 0 0 0 0,0 0 0 0 0,1 2 0 0 0,-1 0 0 0 0,1 0 0 0 0,22 2-1 0 0,-32 0-146 0 0,0 1-1 0 0,-1 0 1 0 0,1 0-1 0 0,0 0 1 0 0,-1 1-1 0 0,1 0 1 0 0,-1 0-1 0 0,1 0 0 0 0,-1 1 1 0 0,0-1-1 0 0,10 8 1 0 0,-12-8-59 0 0,-1 1-1 0 0,1-1 1 0 0,0 1 0 0 0,-1 0 0 0 0,1 0 0 0 0,-1 0 0 0 0,0 0 0 0 0,0 1 0 0 0,0-1-1 0 0,-1 0 1 0 0,1 1 0 0 0,-1-1 0 0 0,0 1 0 0 0,0 0 0 0 0,0-1 0 0 0,0 1-1 0 0,-1 0 1 0 0,1 0 0 0 0,-1 4 0 0 0,-1 4 34 0 0,0-1-1 0 0,-1 1 0 0 0,0-1 1 0 0,0 1-1 0 0,-1-1 1 0 0,-1 0-1 0 0,0 0 1 0 0,-8 14-1 0 0,-2 0 72 0 0,0 0 0 0 0,-23 27 0 0 0,24-35-77 0 0,-1-1-1 0 0,-1-1 1 0 0,0 0-1 0 0,-1-1 1 0 0,0-1-1 0 0,-20 12 1 0 0,22-16-33 0 0,-1-1 1 0 0,0 0 0 0 0,0-1 0 0 0,0-1 0 0 0,-1 0-1 0 0,0-1 1 0 0,-1 0 0 0 0,-17 1 0 0 0,28-5-31 0 0,-1-1 0 0 0,0 0 1 0 0,0 0-1 0 0,0-1 0 0 0,0 1 0 0 0,1-2 1 0 0,-1 1-1 0 0,-7-3 0 0 0,10 2-128 0 0,0 1-1 0 0,-1-1 1 0 0,1 0 0 0 0,0 0-1 0 0,1 0 1 0 0,-1-1-1 0 0,0 1 1 0 0,1-1-1 0 0,-1 0 1 0 0,1 0-1 0 0,0 0 1 0 0,0-1 0 0 0,-4-4-1 0 0,7 7-48 0 0,-1 0 0 0 0,0-1-1 0 0,1 1 1 0 0,-1 0 0 0 0,1-1 0 0 0,-1 1 0 0 0,1 0-1 0 0,0-1 1 0 0,-1 1 0 0 0,1 0 0 0 0,0-1-1 0 0,0 1 1 0 0,0-1 0 0 0,0 1 0 0 0,0 0 0 0 0,1-1-1 0 0,-1 1 1 0 0,0-1 0 0 0,1 1 0 0 0,0-2-1 0 0,4-7-1914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3.567"/>
    </inkml:context>
    <inkml:brush xml:id="br0">
      <inkml:brushProperty name="width" value="0.05" units="cm"/>
      <inkml:brushProperty name="height" value="0.05" units="cm"/>
      <inkml:brushProperty name="color" value="#E71224"/>
    </inkml:brush>
  </inkml:definitions>
  <inkml:trace contextRef="#ctx0" brushRef="#br0">336 15 5983 0 0,'-2'-1'7692'0'0,"-25"-5"-2665"0"0,22 5-4548 0 0,0-1 0 0 0,0 1 0 0 0,0 0 0 0 0,0 0 0 0 0,0 0 0 0 0,0 1 0 0 0,-1 0-1 0 0,1 0 1 0 0,0 0 0 0 0,0 1 0 0 0,0 0 0 0 0,0 0 0 0 0,0 0 0 0 0,-10 4 0 0 0,1 2 57 0 0,-1 1 1 0 0,1 1-1 0 0,-25 21 0 0 0,-33 38 664 0 0,71-66-1174 0 0,-12 11 372 0 0,-20 28 1 0 0,31-38-368 0 0,-1 1 0 0 0,1-1 0 0 0,1 0 0 0 0,-1 0 0 0 0,0 1 0 0 0,1-1 0 0 0,0 1 0 0 0,-1-1 0 0 0,1 1 0 0 0,1 0 0 0 0,-1-1 0 0 0,0 1 0 0 0,1 0-1 0 0,0 0 1 0 0,0-1 0 0 0,1 6 0 0 0,-1-8-26 0 0,1 1 1 0 0,0 0-1 0 0,0 0 0 0 0,-1 0 0 0 0,1-1 0 0 0,1 1 0 0 0,-1-1 0 0 0,0 1 0 0 0,0-1 1 0 0,1 1-1 0 0,-1-1 0 0 0,0 0 0 0 0,1 1 0 0 0,0-1 0 0 0,-1 0 0 0 0,1 0 0 0 0,0 0 0 0 0,-1 0 1 0 0,1-1-1 0 0,0 1 0 0 0,0 0 0 0 0,0-1 0 0 0,-1 1 0 0 0,5 0 0 0 0,3 0-58 0 0,0 0 0 0 0,0 0 0 0 0,16-1 0 0 0,-6-1-240 0 0,-1-1 0 0 0,0 0 0 0 0,0-2 0 0 0,0 0-1 0 0,32-12 1 0 0,-42 13 96 0 0,0-1 0 0 0,-1 0 1 0 0,1 0-1 0 0,-1-1 0 0 0,0 0 0 0 0,8-8 0 0 0,-11 10 84 0 0,0-1 0 0 0,-1-1 0 0 0,1 1 1 0 0,-1 0-1 0 0,0-1 0 0 0,0 0 0 0 0,0 0 0 0 0,-1 0 0 0 0,0 0 1 0 0,3-9-1 0 0,-4 6 17 0 0,-1 1 49 0 0,-1 6 56 0 0,1 1 0 0 0,0 0 0 0 0,0 0 0 0 0,0 0 0 0 0,0 0 0 0 0,-1-1 0 0 0,1 1-1 0 0,0 0 1 0 0,0 0 0 0 0,-1 0 0 0 0,1 0 0 0 0,0 0 0 0 0,0 0 0 0 0,-1 0 0 0 0,1 0 0 0 0,0 0 0 0 0,0 0 0 0 0,0 0-1 0 0,-1 0 1 0 0,1 0 0 0 0,0 0 0 0 0,0 0 0 0 0,-1 0 0 0 0,1 0 0 0 0,0 0 0 0 0,0 0 0 0 0,-1 0 0 0 0,1 0 0 0 0,0 0 0 0 0,0 0-1 0 0,-1 0 1 0 0,1 1 0 0 0,-8 2 154 0 0,4 0-78 0 0,0 0-1 0 0,1 0 1 0 0,-1 1-1 0 0,1-1 1 0 0,-1 1-1 0 0,1 0 0 0 0,0 0 1 0 0,0 0-1 0 0,1 0 1 0 0,-1 0-1 0 0,1 1 1 0 0,0-1-1 0 0,0 1 0 0 0,-1 6 1 0 0,1-4-14 0 0,0-1 0 0 0,1 1 1 0 0,0-1-1 0 0,0 1 0 0 0,1-1 1 0 0,0 1-1 0 0,0-1 0 0 0,0 1 0 0 0,1 0 1 0 0,2 8-1 0 0,-2-10-41 0 0,1 0-1 0 0,0-1 0 0 0,0 1 1 0 0,0 0-1 0 0,1-1 1 0 0,0 1-1 0 0,0-1 1 0 0,0 0-1 0 0,7 7 0 0 0,-7-8-264 0 0,0-1-1 0 0,-1 0 0 0 0,1 1 1 0 0,0-1-1 0 0,0-1 0 0 0,0 1 0 0 0,0 0 1 0 0,0-1-1 0 0,1 1 0 0 0,-1-1 0 0 0,0 0 1 0 0,1 0-1 0 0,-1-1 0 0 0,1 1 1 0 0,5 0-1 0 0,3-2-1515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3.891"/>
    </inkml:context>
    <inkml:brush xml:id="br0">
      <inkml:brushProperty name="width" value="0.05" units="cm"/>
      <inkml:brushProperty name="height" value="0.05" units="cm"/>
      <inkml:brushProperty name="color" value="#E71224"/>
    </inkml:brush>
  </inkml:definitions>
  <inkml:trace contextRef="#ctx0" brushRef="#br0">0 1 18455 0 0,'0'0'1675'0'0,"1"1"-1248"0"0,22 39 2552 0 0,20 51 0 0 0,6 47-450 0 0,-33-76-2042 0 0,-3 1 0 0 0,9 102 1 0 0,-9 99-2442 0 0,-13-262 966 0 0,5-30-6814 0 0,-1 9 5551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4.285"/>
    </inkml:context>
    <inkml:brush xml:id="br0">
      <inkml:brushProperty name="width" value="0.05" units="cm"/>
      <inkml:brushProperty name="height" value="0.05" units="cm"/>
      <inkml:brushProperty name="color" value="#E71224"/>
    </inkml:brush>
  </inkml:definitions>
  <inkml:trace contextRef="#ctx0" brushRef="#br0">0 34 6911 0 0,'2'-8'389'0'0,"1"-2"87"0"0,-3 4 3484 0 0,0-4 3370 0 0,11 21-4761 0 0,1 7-1735 0 0,1 0-1 0 0,-2 1 1 0 0,-1 0-1 0 0,0 0 1 0 0,12 38-1 0 0,-7-15-214 0 0,-3 0 0 0 0,-2 1-1 0 0,9 78 1 0 0,-13-53-267 0 0,-7 119 0 0 0,-13-36-1223 0 0,-1-53-3558 0 0,10-78 2273 0 0,0-2-68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4.891"/>
    </inkml:context>
    <inkml:brush xml:id="br0">
      <inkml:brushProperty name="width" value="0.05" units="cm"/>
      <inkml:brushProperty name="height" value="0.05" units="cm"/>
      <inkml:brushProperty name="color" value="#E71224"/>
    </inkml:brush>
  </inkml:definitions>
  <inkml:trace contextRef="#ctx0" brushRef="#br0">1 320 9671 0 0,'0'0'748'0'0,"5"-7"-464"0"0,2-2 199 0 0,1 1 1 0 0,0 1-1 0 0,0-1 0 0 0,0 1 0 0 0,1 1 0 0 0,0 0 0 0 0,1 0 0 0 0,-1 0 1 0 0,1 2-1 0 0,0-1 0 0 0,0 1 0 0 0,12-3 0 0 0,15-3 2205 0 0,0 2 0 0 0,43-3 1 0 0,-49 7-2283 0 0,94-11-69 0 0,46-6-177 0 0,-124 13-174 0 0,72-22 0 0 0,-106 26-40 0 0,0-1-1 0 0,23-13 0 0 0,-32 15 44 0 0,0 1 0 0 0,0-1-1 0 0,0 1 1 0 0,0-1 0 0 0,-1 0 0 0 0,1-1 0 0 0,-1 1 0 0 0,0-1 0 0 0,0 1-1 0 0,0-1 1 0 0,0 0 0 0 0,2-5 0 0 0,-5 8 17 0 0,1 0 0 0 0,-1 0-1 0 0,0 0 1 0 0,1 0 0 0 0,-1-1 0 0 0,0 1 0 0 0,0 0-1 0 0,1 0 1 0 0,-1 0 0 0 0,0 0 0 0 0,0 0 0 0 0,0 0-1 0 0,-1-1 1 0 0,1 1 0 0 0,0 0 0 0 0,0 0 0 0 0,-1 0-1 0 0,1 0 1 0 0,0 0 0 0 0,-1 0 0 0 0,0-2 0 0 0,0 2 18 0 0,-1-1 1 0 0,1 1 0 0 0,0 0-1 0 0,-1-1 1 0 0,1 1 0 0 0,-1 0 0 0 0,1 0-1 0 0,-1 0 1 0 0,0 0 0 0 0,1 0-1 0 0,-4-1 1 0 0,-1 0 48 0 0,0 1 0 0 0,0-1 0 0 0,0 1 0 0 0,0 0 0 0 0,0 1 0 0 0,0-1 0 0 0,-7 2 0 0 0,3 0 75 0 0,0 1-1 0 0,0 0 0 0 0,0 1 1 0 0,0 0-1 0 0,1 1 1 0 0,-1 0-1 0 0,1 0 1 0 0,0 1-1 0 0,1 0 1 0 0,-1 1-1 0 0,1 0 1 0 0,0 0-1 0 0,0 1 1 0 0,1 0-1 0 0,-1 0 0 0 0,2 0 1 0 0,-10 14-1 0 0,6-7-7 0 0,2-1 0 0 0,-1 1 0 0 0,2 1 0 0 0,0-1 0 0 0,0 1 0 0 0,2 1 0 0 0,0-1 0 0 0,1 1 0 0 0,0-1-1 0 0,-2 23 1 0 0,5-27-111 0 0,1 0-1 0 0,0 0 1 0 0,1 0 0 0 0,0 0-1 0 0,1 0 1 0 0,0-1-1 0 0,1 1 1 0 0,0 0-1 0 0,0-1 1 0 0,1 0 0 0 0,10 19-1 0 0,-11-24-52 0 0,-1-1-1 0 0,1 1 0 0 0,1-1 1 0 0,-1 0-1 0 0,1 0 0 0 0,0 0 1 0 0,0-1-1 0 0,0 1 1 0 0,0-1-1 0 0,0 0 0 0 0,1 0 1 0 0,-1 0-1 0 0,1-1 0 0 0,0 1 1 0 0,0-1-1 0 0,0 0 1 0 0,0-1-1 0 0,0 1 0 0 0,1-1 1 0 0,-1 0-1 0 0,0 0 0 0 0,0-1 1 0 0,1 0-1 0 0,-1 0 1 0 0,11-1-1 0 0,-2-1-211 0 0,1-1 1 0 0,-1-1-1 0 0,-1 0 1 0 0,24-11-1 0 0,50-29-931 0 0,-70 34 968 0 0,11-7-185 0 0,-19 11 289 0 0,0 0 0 0 0,1 1-1 0 0,0 0 1 0 0,1 0 0 0 0,-1 1 0 0 0,14-3-1 0 0,-22 7 122 0 0,-1 0-1 0 0,1 0 1 0 0,-1 0 0 0 0,1 0-1 0 0,-1 0 1 0 0,1 1-1 0 0,-1-1 1 0 0,1 1-1 0 0,-1-1 1 0 0,1 1-1 0 0,-1-1 1 0 0,1 1 0 0 0,-1 0-1 0 0,0 0 1 0 0,1 0-1 0 0,-1 0 1 0 0,0 0-1 0 0,0 0 1 0 0,0 0-1 0 0,0 0 1 0 0,0 0-1 0 0,2 2 1 0 0,1 3 131 0 0,0 0 1 0 0,0 0-1 0 0,3 8 1 0 0,-7-14-144 0 0,9 19 489 0 0,7 28 0 0 0,-1-5 454 0 0,-14-40-205 0 0,0-4-735 0 0,1 0 0 0 0,-1 1-1 0 0,1-1 1 0 0,-1 0 0 0 0,0 0 0 0 0,0 0 0 0 0,1 0 0 0 0,0-2-1 0 0,-2 4-15 0 0,3-9 19 0 0,0-1 0 0 0,0 1 0 0 0,-1 0 0 0 0,0-1 0 0 0,1-13 0 0 0,1-7 4 0 0,7-34 40 0 0,-5 26-28 0 0,19-71 0 0 0,-22 102-104 0 0,2-9 55 0 0,0 1 0 0 0,9-16 1 0 0,-12 28-144 0 0,0-1 1 0 0,0 1 0 0 0,0-1-1 0 0,1 1 1 0 0,-1 0 0 0 0,1 0-1 0 0,0 0 1 0 0,-1 1 0 0 0,1-1-1 0 0,0 1 1 0 0,1-1-1 0 0,-1 1 1 0 0,7-3 0 0 0,-8 4-815 0 0,9 1-1332 0 0,-4 0 1149 0 0,-1 1 0 0 0,0 0 1 0 0,0 0-1 0 0,0 0 0 0 0,1 0 1 0 0,8 5-1 0 0,-6-3-1 0 0,-1 2-1 0 0,1-1 1 0 0,13 11-1 0 0,-9-5 923 0 0,0 1-1 0 0,-1 0 1 0 0,0 1-1 0 0,15 20 1 0 0,-21-23 1347 0 0,0-1 1 0 0,-1 1 0 0 0,0 1-1 0 0,-1-1 1 0 0,0 1 0 0 0,0-1-1 0 0,-1 1 1 0 0,2 14 0 0 0,-1-1 1648 0 0,-1 0 1 0 0,-1 37-1 0 0,7-69-2672 0 0,2-6-129 0 0,-1-1 1 0 0,0-1-1 0 0,11-24 1 0 0,10-17-89 0 0,-12 25 16 0 0,30-45-264 0 0,-40 66 320 0 0,0 0 0 0 0,1 1 0 0 0,0 0-1 0 0,12-10 1 0 0,-20 19 55 0 0,0 1-1 0 0,0-1 0 0 0,0 1 0 0 0,0-1 0 0 0,0 1 0 0 0,0 0 0 0 0,0 0 1 0 0,0 0-1 0 0,1 0 0 0 0,-1 0 0 0 0,0 1 0 0 0,1-1 0 0 0,3 0 0 0 0,-5 1 11 0 0,-1 0-1 0 0,1 1 1 0 0,0-1-1 0 0,-1 0 1 0 0,1 0-1 0 0,-1 1 0 0 0,1-1 1 0 0,-1 0-1 0 0,1 1 1 0 0,-1-1-1 0 0,1 1 1 0 0,-1-1-1 0 0,1 0 0 0 0,-1 1 1 0 0,1-1-1 0 0,-1 1 1 0 0,0-1-1 0 0,1 1 1 0 0,-1-1-1 0 0,0 1 0 0 0,0 0 1 0 0,1 0-1 0 0,4 13 74 0 0,-4-12-55 0 0,23 106 692 0 0,-6-19-443 0 0,-16-84-513 0 0,30 101-408 0 0,-13-62-7639 0 0,-6-18-986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6:59.648"/>
    </inkml:context>
    <inkml:brush xml:id="br0">
      <inkml:brushProperty name="width" value="0.05" units="cm"/>
      <inkml:brushProperty name="height" value="0.05" units="cm"/>
      <inkml:brushProperty name="color" value="#E71224"/>
    </inkml:brush>
  </inkml:definitions>
  <inkml:trace contextRef="#ctx0" brushRef="#br0">1 1 8751 0 0,'12'1'11072'0'0,"-9"1"-11095"0"0,0 0 1 0 0,1 0-1 0 0,-1-1 0 0 0,0 1 1 0 0,5 0-1 0 0,5 1-5702 0 0,-3-3-286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0.010"/>
    </inkml:context>
    <inkml:brush xml:id="br0">
      <inkml:brushProperty name="width" value="0.05" units="cm"/>
      <inkml:brushProperty name="height" value="0.05" units="cm"/>
      <inkml:brushProperty name="color" value="#E71224"/>
    </inkml:brush>
  </inkml:definitions>
  <inkml:trace contextRef="#ctx0" brushRef="#br0">0 0 5983 0 0,'9'7'12384'0'0</inkml:trace>
  <inkml:trace contextRef="#ctx0" brushRef="#br0" timeOffset="1">345 7 13935 0 0,'0'0'2496'0'0,"9"2"-2152"0"0,1-1-896 0 0,-2 1-184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0.531"/>
    </inkml:context>
    <inkml:brush xml:id="br0">
      <inkml:brushProperty name="width" value="0.05" units="cm"/>
      <inkml:brushProperty name="height" value="0.05" units="cm"/>
      <inkml:brushProperty name="color" value="#E71224"/>
    </inkml:brush>
  </inkml:definitions>
  <inkml:trace contextRef="#ctx0" brushRef="#br0">1 1 18287 0 0,'0'0'2000'0'0,"16"5"-7400"0"0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1.623"/>
    </inkml:context>
    <inkml:brush xml:id="br0">
      <inkml:brushProperty name="width" value="0.05" units="cm"/>
      <inkml:brushProperty name="height" value="0.05" units="cm"/>
      <inkml:brushProperty name="color" value="#E71224"/>
    </inkml:brush>
  </inkml:definitions>
  <inkml:trace contextRef="#ctx0" brushRef="#br0">5 33 5063 0 0,'0'0'390'0'0,"-5"-30"15205"0"0,6 29-14997 0 0,0 1-430 0 0,-1 0 0 0 0,1-1 0 0 0,-1 1 0 0 0,1 0 0 0 0,-1 0 0 0 0,1 0 1 0 0,-1 0-1 0 0,1 0 0 0 0,-1 0 0 0 0,1 0 0 0 0,-1 0 0 0 0,1 0 0 0 0,-1 0 0 0 0,1 0 0 0 0,-1 0 0 0 0,1 0 0 0 0,0 0 0 0 0,-1 0 0 0 0,1 0 1 0 0,0 1-1 0 0,2 0-832 0 0,0 0 0 0 0,-1 1 1 0 0,1 0-1 0 0,0-1 0 0 0,-1 1 1 0 0,1 0-1 0 0,-1 0 1 0 0,0 0-1 0 0,3 4 0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2.134"/>
    </inkml:context>
    <inkml:brush xml:id="br0">
      <inkml:brushProperty name="width" value="0.05" units="cm"/>
      <inkml:brushProperty name="height" value="0.05" units="cm"/>
      <inkml:brushProperty name="color" value="#E71224"/>
    </inkml:brush>
  </inkml:definitions>
  <inkml:trace contextRef="#ctx0" brushRef="#br0">0 13 7831 0 0,'0'0'9806'0'0,"2"0"-9540"0"0,39 12-1343 0 0,-30-9-4950 0 0</inkml:trace>
  <inkml:trace contextRef="#ctx0" brushRef="#br0" timeOffset="1">409 1 6911 0 0,'0'0'14968'0'0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2.502"/>
    </inkml:context>
    <inkml:brush xml:id="br0">
      <inkml:brushProperty name="width" value="0.05" units="cm"/>
      <inkml:brushProperty name="height" value="0.05" units="cm"/>
      <inkml:brushProperty name="color" value="#E71224"/>
    </inkml:brush>
  </inkml:definitions>
  <inkml:trace contextRef="#ctx0" brushRef="#br0">0 39 8751 0 0,'1'-4'267'0'0,"1"0"0"0"0,-1 0 0 0 0,1 1 0 0 0,0-1 0 0 0,0 0 0 0 0,0 1 0 0 0,0 0 0 0 0,6-7 6233 0 0,2 16-4464 0 0,-8-3-1814 0 0,0-1 0 0 0,0 1-1 0 0,0-1 1 0 0,0 1-1 0 0,0 0 1 0 0,0-1 0 0 0,-1 1-1 0 0,1 0 1 0 0,-1 0 0 0 0,1 5-1 0 0,9 35 1235 0 0,-7-25-906 0 0,7 36 964 0 0,8 95-1 0 0,-11 58-22 0 0,-5-111-1493 0 0,-1-37-184 0 0,5 109 529 0 0,-3-127-1845 0 0,18 82 0 0 0,-16-108-1197 0 0,-3-7-2717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3.103"/>
    </inkml:context>
    <inkml:brush xml:id="br0">
      <inkml:brushProperty name="width" value="0.05" units="cm"/>
      <inkml:brushProperty name="height" value="0.05" units="cm"/>
      <inkml:brushProperty name="color" value="#E71224"/>
    </inkml:brush>
  </inkml:definitions>
  <inkml:trace contextRef="#ctx0" brushRef="#br0">1 428 16727 0 0,'0'-2'382'0'0,"0"-2"-284"0"0,0 1 1 0 0,0-1-1 0 0,1 0 0 0 0,-1 1 1 0 0,1-1-1 0 0,0 1 1 0 0,0 0-1 0 0,0-1 1 0 0,1 1-1 0 0,-1 0 1 0 0,1-1-1 0 0,0 1 1 0 0,0 0-1 0 0,0 0 1 0 0,0 1-1 0 0,0-1 1 0 0,4-3-1 0 0,3-4 328 0 0,2 0-1 0 0,-1 1 1 0 0,15-9-1 0 0,5-2 149 0 0,38-16 0 0 0,24-16-270 0 0,-82 46-476 0 0,0-2 0 0 0,0 0 0 0 0,-1 0 0 0 0,0 0 0 0 0,0-1 0 0 0,9-13 0 0 0,-12 14 99 0 0,-2 0-1 0 0,1-1 1 0 0,-1 1-1 0 0,0-1 0 0 0,0 0 1 0 0,-1 0-1 0 0,-1-1 1 0 0,4-16-1 0 0,-3-18 2601 0 0,3 64-1328 0 0,-2-8-947 0 0,9 36 563 0 0,-3 1 1 0 0,5 59-1 0 0,-3 101 660 0 0,-18 113 122 0 0,3-256-1207 0 0,2-37-235 0 0,1-29-156 0 0,0 0 0 0 0,0 0-1 0 0,1 0 1 0 0,-1 0 0 0 0,0 0 0 0 0,0 0 0 0 0,0 0 0 0 0,0 0 0 0 0,0 0 0 0 0,0 0 0 0 0,0 0 0 0 0,0-1-1 0 0,0 1 1 0 0,0 0 0 0 0,0 0 0 0 0,0 0 0 0 0,0 0 0 0 0,0 0 0 0 0,0 0 0 0 0,0 0 0 0 0,1 0 0 0 0,-1 1-1 0 0,0-1 1 0 0,0 0 0 0 0,0 0 0 0 0,0 0 0 0 0,0 0 0 0 0,0 0 0 0 0,0 0 0 0 0,0 0 0 0 0,0 0 0 0 0,0 0-1 0 0,0 0 1 0 0,0 0 0 0 0,0 0 0 0 0,0 0 0 0 0,0 0 0 0 0,0 0 0 0 0,0 0 0 0 0,0 0 0 0 0,0 0 0 0 0,0 0 0 0 0,0 0-1 0 0,0 0 1 0 0,0 0 0 0 0,1 0 0 0 0,-1 0 0 0 0,0 1 0 0 0,0-1 0 0 0,0 0 0 0 0,0 0 0 0 0,0 0 0 0 0,0 0-1 0 0,0 0 1 0 0,0 0 0 0 0,0 0 0 0 0,0 0 0 0 0,0 0 0 0 0,0 0 0 0 0,0 0 0 0 0,-1 0 0 0 0,1 0 0 0 0,0 0-1 0 0,0 0 1 0 0,0 0 0 0 0,0 0 0 0 0,0 1 0 0 0,0-1 0 0 0,4-6-108 0 0,4-8-128 0 0,3-18-172 0 0,-1 1 0 0 0,10-61 0 0 0,-3 12 83 0 0,-17 79 318 0 0,0-1 0 0 0,0 1 0 0 0,1-1 0 0 0,-1 1 0 0 0,1-1 0 0 0,-1 1 0 0 0,1-1-1 0 0,0 1 1 0 0,0 0 0 0 0,-1-1 0 0 0,1 1 0 0 0,0 0 0 0 0,2-3 0 0 0,-1 3 17 0 0,1 0 0 0 0,-1 0 0 0 0,0 0 0 0 0,1 0 0 0 0,-1 0 0 0 0,1 0 0 0 0,-1 1 0 0 0,1-1 0 0 0,-1 1 0 0 0,1-1 0 0 0,-1 1 0 0 0,1 0 0 0 0,0 0 0 0 0,-1 1 0 0 0,1-1 0 0 0,-1 0 0 0 0,1 1 0 0 0,-1-1 0 0 0,1 1 0 0 0,-1 0 0 0 0,0 0 0 0 0,5 2 0 0 0,-1-1 13 0 0,12 7 117 0 0,0-1-1 0 0,0 2 1 0 0,24 17-1 0 0,-28-17-78 0 0,0-1 0 0 0,1 0 0 0 0,0-1 0 0 0,0 0 1 0 0,29 9-1 0 0,-32-15-102 0 0,-1 0-1 0 0,1-1 1 0 0,-1 0 0 0 0,1 0 0 0 0,0-1 0 0 0,-1-1 0 0 0,1 0 0 0 0,-1-1 0 0 0,1 0-1 0 0,-1 0 1 0 0,0-1 0 0 0,0-1 0 0 0,0 0 0 0 0,0 0 0 0 0,0-1 0 0 0,-1-1-1 0 0,0 0 1 0 0,0 0 0 0 0,9-8 0 0 0,-16 11 30 0 0,-1 1 0 0 0,1-1 0 0 0,0 0 0 0 0,-1 0 0 0 0,1 0 0 0 0,-1 0 0 0 0,0 0 0 0 0,0 0 0 0 0,0-1 0 0 0,0 1 0 0 0,-1-1 0 0 0,0 1 0 0 0,1-1 0 0 0,-1 1 0 0 0,0-1 0 0 0,-1 0 0 0 0,1 0 0 0 0,-1 0 0 0 0,0 1 0 0 0,1-1 0 0 0,-2 0 0 0 0,1 0 0 0 0,0 0 0 0 0,-1 0 0 0 0,0 1 0 0 0,-1-5 0 0 0,1 4 36 0 0,0 0 0 0 0,-1 1 0 0 0,1-1 1 0 0,-1 0-1 0 0,0 0 0 0 0,0 1 0 0 0,0 0 1 0 0,0-1-1 0 0,-1 1 0 0 0,0 0 0 0 0,1 0 0 0 0,-1 0 1 0 0,0 0-1 0 0,0 1 0 0 0,-1-1 0 0 0,1 1 1 0 0,-1 0-1 0 0,1 0 0 0 0,-1 0 0 0 0,1 0 0 0 0,-1 1 1 0 0,0-1-1 0 0,0 1 0 0 0,-6-1 0 0 0,6 1 51 0 0,0 1-1 0 0,0 0 0 0 0,0 0 0 0 0,0 0 1 0 0,0 0-1 0 0,0 0 0 0 0,0 1 0 0 0,1 0 1 0 0,-1 0-1 0 0,0 0 0 0 0,-6 3 0 0 0,8-3-35 0 0,1-1 0 0 0,-1 1 0 0 0,1 1-1 0 0,-1-1 1 0 0,1 0 0 0 0,-1 0 0 0 0,1 0 0 0 0,0 1 0 0 0,-1-1-1 0 0,1 1 1 0 0,0-1 0 0 0,0 1 0 0 0,0-1 0 0 0,0 1-1 0 0,1 0 1 0 0,-1 0 0 0 0,0-1 0 0 0,1 1 0 0 0,-1 0-1 0 0,1 0 1 0 0,-1 0 0 0 0,1-1 0 0 0,0 1 0 0 0,0 0-1 0 0,0 0 1 0 0,0 3 0 0 0,1 3-10 0 0,0 1 0 0 0,1 0 0 0 0,0 0 0 0 0,1-1 0 0 0,0 1 0 0 0,0-1 0 0 0,1 0 0 0 0,0 0 0 0 0,0 0 1 0 0,0-1-1 0 0,1 1 0 0 0,1-1 0 0 0,-1 0 0 0 0,1 0 0 0 0,0-1 0 0 0,1 0 0 0 0,0 0 0 0 0,10 7 0 0 0,1-1-280 0 0,1 0-1 0 0,-1-2 1 0 0,2 0-1 0 0,-1-1 1 0 0,2-2-1 0 0,31 10 1 0 0,-20-11-1774 0 0,0-2-4730 0 0,2-4-2149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3.792"/>
    </inkml:context>
    <inkml:brush xml:id="br0">
      <inkml:brushProperty name="width" value="0.05" units="cm"/>
      <inkml:brushProperty name="height" value="0.05" units="cm"/>
      <inkml:brushProperty name="color" value="#E71224"/>
    </inkml:brush>
  </inkml:definitions>
  <inkml:trace contextRef="#ctx0" brushRef="#br0">7 16 9671 0 0,'-6'-5'163'0'0,"5"3"34"0"0,5 5 474 0 0,-2-2-415 0 0,-1 0 0 0 0,0 0 0 0 0,1 1 0 0 0,-1-1 1 0 0,0 0-1 0 0,0 1 0 0 0,0-1 0 0 0,0 1 0 0 0,-1 0 0 0 0,1-1 0 0 0,0 1 0 0 0,-1 0 1 0 0,1-1-1 0 0,0 4 0 0 0,4 29 4568 0 0,-4-27-4669 0 0,10 150 5394 0 0,-9-106-4454 0 0,-4-13-37 0 0,0-33-640 0 0,1-5-79 0 0,-1-20-174 0 0,1 1-200 0 0,1-1 0 0 0,2 1 0 0 0,0-1 0 0 0,0 1 0 0 0,2-1 0 0 0,1 1 0 0 0,0 0 0 0 0,1 1 0 0 0,1-1 0 0 0,1 1 0 0 0,12-20 0 0 0,-17 34 21 0 0,-1 0 1 0 0,2-1-1 0 0,-1 1 0 0 0,0 0 1 0 0,1 0-1 0 0,0 1 0 0 0,0-1 0 0 0,0 1 1 0 0,0 0-1 0 0,0 0 0 0 0,1 0 1 0 0,-1 0-1 0 0,1 1 0 0 0,0 0 0 0 0,0 0 1 0 0,0 0-1 0 0,0 1 0 0 0,0-1 1 0 0,10 0-1 0 0,-8 1 25 0 0,0 1 1 0 0,0 1-1 0 0,0-1 0 0 0,0 1 1 0 0,0 0-1 0 0,0 0 0 0 0,0 1 1 0 0,0 0-1 0 0,0 1 0 0 0,0-1 1 0 0,-1 1-1 0 0,1 0 0 0 0,-1 1 1 0 0,6 4-1 0 0,-3-2 28 0 0,-2 0 1 0 0,1 1-1 0 0,-1 0 0 0 0,0 0 0 0 0,0 1 1 0 0,-1 0-1 0 0,0 0 0 0 0,0 0 0 0 0,-1 1 1 0 0,0 0-1 0 0,-1 0 0 0 0,0 0 1 0 0,0 1-1 0 0,4 15 0 0 0,-1 8-14 0 0,-2 0 0 0 0,-1 1 0 0 0,0 34 0 0 0,-3-48-39 0 0,2 17-1014 0 0,-3-35 48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4.535"/>
    </inkml:context>
    <inkml:brush xml:id="br0">
      <inkml:brushProperty name="width" value="0.05" units="cm"/>
      <inkml:brushProperty name="height" value="0.05" units="cm"/>
      <inkml:brushProperty name="color" value="#E71224"/>
    </inkml:brush>
  </inkml:definitions>
  <inkml:trace contextRef="#ctx0" brushRef="#br0">0 147 455 0 0,'4'-7'19392'0'0,"-3"8"-19143"0"0,0-1-1 0 0,0 0 1 0 0,0 1 0 0 0,0-1-1 0 0,1 1 1 0 0,-1-1-1 0 0,0 1 1 0 0,0 0 0 0 0,0-1-1 0 0,0 1 1 0 0,-1 0-1 0 0,1 0 1 0 0,0 0 0 0 0,1 1-1 0 0,10 15 966 0 0,0 3-314 0 0,-3-2-385 0 0,1-1 0 0 0,1 0 0 0 0,0-1-1 0 0,17 18 1 0 0,-24-30-489 0 0,0 0-1 0 0,0 0 1 0 0,1-1-1 0 0,-1 0 1 0 0,1 1-1 0 0,-1-2 1 0 0,1 1-1 0 0,0 0 0 0 0,0-1 1 0 0,1 0-1 0 0,-1 0 1 0 0,0-1-1 0 0,0 0 1 0 0,1 1-1 0 0,-1-2 1 0 0,1 1-1 0 0,-1-1 1 0 0,1 0-1 0 0,0 0 1 0 0,6-1-1 0 0,-1 0-17 0 0,0-1-1 0 0,0 0 1 0 0,-1-1-1 0 0,1-1 1 0 0,0 1-1 0 0,-1-2 1 0 0,11-5-1 0 0,-17 8-9 0 0,-1 0 0 0 0,0 0-1 0 0,0 0 1 0 0,0-1-1 0 0,0 1 1 0 0,0-1 0 0 0,-1 1-1 0 0,1-1 1 0 0,-1 0-1 0 0,1 0 1 0 0,-1-1-1 0 0,0 1 1 0 0,0 0 0 0 0,-1-1-1 0 0,1 1 1 0 0,-1-1-1 0 0,1 1 1 0 0,-1-1 0 0 0,0 0-1 0 0,-1 1 1 0 0,1-1-1 0 0,-1 0 1 0 0,1 0-1 0 0,-1-4 1 0 0,-1-3 6 0 0,-1 1-1 0 0,0-1 1 0 0,0 1 0 0 0,-1 0-1 0 0,0 0 1 0 0,-5-12 0 0 0,-33-55 34 0 0,13 25-198 0 0,27 51-40 0 0,6 0-4100 0 0,-1 0 3644 0 0,0 0 1 0 0,-1 1 0 0 0,1 0 0 0 0,0-1-1 0 0,0 2 1 0 0,-1-1 0 0 0,1 0 0 0 0,0 1-1 0 0,-1-1 1 0 0,1 1 0 0 0,0 0-1 0 0,-1 0 1 0 0,7 3 0 0 0,7 4-3361 0 0,26 16-1 0 0,-37-20 3360 0 0,15 8-2234 0 0,26 16 2440 0 0,21 19 9451 0 0,-57-39-6246 0 0,-1 1 0 0 0,-1 1 0 0 0,18 21 1 0 0,-22-24-1971 0 0,0 1 0 0 0,0 1 1 0 0,6 14-1 0 0,-11-22-24 0 0,9-23-688 0 0,31-104-1059 0 0,-38 119 982 0 0,-2 6 84 0 0,1 1-51 0 0,1 1 1 0 0,0 1-1 0 0,-1-1 1 0 0,1 0-1 0 0,-1 0 1 0 0,0 0-1 0 0,1 1 1 0 0,1 2-1 0 0,-1-2 14 0 0,22 28 153 0 0,-20-22-137 0 0,2-1-1 0 0,-1 0 1 0 0,1-1 0 0 0,0 1 0 0 0,0-1-1 0 0,14 10 1 0 0,-17-14-70 0 0,1-1 1 0 0,-1 1-1 0 0,1-1 0 0 0,0 1 0 0 0,-1-1 0 0 0,1 0 1 0 0,0-1-1 0 0,0 1 0 0 0,-1-1 0 0 0,1 1 1 0 0,0-1-1 0 0,0 0 0 0 0,0-1 0 0 0,0 1 0 0 0,-1-1 1 0 0,1 1-1 0 0,0-1 0 0 0,0 0 0 0 0,4-3 1 0 0,6-2-92 0 0,0-1 1 0 0,-1-1-1 0 0,21-15 1 0 0,-20 13 24 0 0,26-14 1 0 0,-36 22 107 0 0,1 1-1 0 0,-1-1 0 0 0,0 1 1 0 0,0 0-1 0 0,1 0 1 0 0,-1 0-1 0 0,0 0 1 0 0,1 1-1 0 0,-1 0 1 0 0,1 0-1 0 0,-1 0 0 0 0,1 0 1 0 0,-1 1-1 0 0,0 0 1 0 0,1 0-1 0 0,-1 0 1 0 0,0 0-1 0 0,5 2 0 0 0,3 4 183 0 0,1 0 0 0 0,-1 0 0 0 0,0 1 0 0 0,13 13 0 0 0,-15-13-106 0 0,0 0 1 0 0,1 0-1 0 0,-1-1 0 0 0,1-1 0 0 0,18 8 0 0 0,-27-13-111 0 0,4 2-414 0 0,0-1 0 0 0,-1 0 0 0 0,1 0-1 0 0,0-1 1 0 0,0 0 0 0 0,0 0 0 0 0,1 0 0 0 0,-1 0 0 0 0,0-1 0 0 0,0 0 0 0 0,8-2-1 0 0,-1-2-8177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5.598"/>
    </inkml:context>
    <inkml:brush xml:id="br0">
      <inkml:brushProperty name="width" value="0.05" units="cm"/>
      <inkml:brushProperty name="height" value="0.05" units="cm"/>
      <inkml:brushProperty name="color" value="#E71224"/>
    </inkml:brush>
  </inkml:definitions>
  <inkml:trace contextRef="#ctx0" brushRef="#br0">51 62 4607 0 0,'-6'-7'197'0'0,"-22"-25"1117"0"0,12 9 14062 0 0,16 37-13655 0 0,4 16-1054 0 0,1 0 0 0 0,1 0 0 0 0,2-1-1 0 0,15 39 1 0 0,6 22 292 0 0,-19-54-630 0 0,9 33 464 0 0,30 75 0 0 0,-36-119-521 0 0,-12-25-261 0 0,1 0 1 0 0,-1 0-1 0 0,0 0 1 0 0,0 0-1 0 0,0 0 1 0 0,0-1-1 0 0,1 1 0 0 0,-1 0 1 0 0,0-1-1 0 0,0 1 1 0 0,0-1-1 0 0,0 1 1 0 0,1-2-1 0 0,4-3-21 0 0,-1 0 0 0 0,0-1 1 0 0,-1 1-1 0 0,1-1 0 0 0,-1 0 0 0 0,0-1 0 0 0,-1 1 0 0 0,4-9 1 0 0,6-8-127 0 0,6-12-99 0 0,-10 18 17 0 0,0 1 0 0 0,1 0 0 0 0,14-18 0 0 0,-21 30 162 0 0,0 1 1 0 0,1 0-1 0 0,-1-1 0 0 0,1 1 0 0 0,-1 1 1 0 0,1-1-1 0 0,0 0 0 0 0,0 1 0 0 0,0 0 0 0 0,0 0 1 0 0,0 0-1 0 0,1 0 0 0 0,-1 1 0 0 0,0-1 1 0 0,1 1-1 0 0,-1 0 0 0 0,1 1 0 0 0,5-1 0 0 0,-6 1 42 0 0,0 1-1 0 0,0 0 1 0 0,-1 0-1 0 0,1 0 1 0 0,-1 0-1 0 0,1 1 0 0 0,-1-1 1 0 0,1 1-1 0 0,-1 0 1 0 0,0 0-1 0 0,0 0 1 0 0,0 0-1 0 0,0 1 0 0 0,0-1 1 0 0,0 1-1 0 0,3 4 1 0 0,1 2-33 0 0,1 0 1 0 0,-1 1 0 0 0,11 20-1 0 0,-14-21 130 0 0,0 0 0 0 0,-1 1-1 0 0,0 0 1 0 0,-1 0 0 0 0,0 0 0 0 0,0 0-1 0 0,-1 0 1 0 0,0 1 0 0 0,-1-1-1 0 0,0 0 1 0 0,-1 0 0 0 0,0 0 0 0 0,0 1-1 0 0,-1-1 1 0 0,-1 0 0 0 0,1-1 0 0 0,-2 1-1 0 0,-6 15 1 0 0,6-17 25 0 0,0 0 0 0 0,-1 0 0 0 0,0-1 0 0 0,0 0 0 0 0,-1 0 1 0 0,1 0-1 0 0,-1-1 0 0 0,-1 0 0 0 0,-12 10 0 0 0,13-13-73 0 0,0 1 0 0 0,0-1 0 0 0,0 0 0 0 0,0 0 0 0 0,-1 0 0 0 0,1-1 0 0 0,-1 0 1 0 0,0-1-1 0 0,0 1 0 0 0,1-1 0 0 0,-1 0 0 0 0,0-1 0 0 0,-9 0 0 0 0,5-1-514 0 0,0 0 1 0 0,0-1-1 0 0,-20-6 0 0 0,25 6 183 0 0,0 0 0 0 0,0-1 0 0 0,0 1-1 0 0,1-1 1 0 0,-1 0 0 0 0,1-1-1 0 0,0 1 1 0 0,-7-7 0 0 0,5 2-1219 0 0</inkml:trace>
  <inkml:trace contextRef="#ctx0" brushRef="#br0" timeOffset="1">643 308 16495 0 0,'0'0'760'0'0,"2"0"-21"0"0,23-2-284 0 0,3-7 900 0 0,1 0 1 0 0,32-4 0 0 0,10-3 391 0 0,-70 15-1747 0 0,13-2-55 0 0,23-11 0 0 0,-34 13 48 0 0,0 0 0 0 0,0-1 0 0 0,0 1 0 0 0,0-1 0 0 0,-1 0 0 0 0,1 0 0 0 0,-1 0 0 0 0,1 0 0 0 0,-1 0-1 0 0,0 0 1 0 0,0 0 0 0 0,0-1 0 0 0,0 1 0 0 0,3-6 0 0 0,-5 6 9 0 0,1 1 0 0 0,-1-1 0 0 0,0 0 0 0 0,0 1 0 0 0,1-1 0 0 0,-1 0 1 0 0,0 0-1 0 0,-1 1 0 0 0,1-1 0 0 0,0 0 0 0 0,0 0 0 0 0,-1 1 0 0 0,1-1 0 0 0,-1 0 0 0 0,1 1 0 0 0,-1-1 0 0 0,0 1 0 0 0,0-1 0 0 0,0 1 0 0 0,0-1 0 0 0,0 1 0 0 0,0-1 0 0 0,0 1 0 0 0,0 0 0 0 0,-2-2 0 0 0,0 0 54 0 0,-1 0-1 0 0,0-1 0 0 0,0 1 0 0 0,0 0 0 0 0,-1 1 0 0 0,1-1 1 0 0,-7-2-1 0 0,7 4 34 0 0,0-1 1 0 0,0 1-1 0 0,0 0 1 0 0,0 0-1 0 0,-1 1 1 0 0,1-1-1 0 0,0 1 1 0 0,-1 0-1 0 0,1 0 1 0 0,0 0-1 0 0,0 1 1 0 0,-1-1-1 0 0,1 1 1 0 0,0 0-1 0 0,0 1 0 0 0,0-1 1 0 0,0 0-1 0 0,0 1 1 0 0,0 0-1 0 0,-6 4 1 0 0,3-1 52 0 0,1 0 0 0 0,0 1 0 0 0,0 0 0 0 0,0 0 0 0 0,1 0 0 0 0,0 0 0 0 0,0 1 0 0 0,0 0 0 0 0,1 0 0 0 0,-4 8 0 0 0,1 2-10 0 0,1-1-1 0 0,0 1 1 0 0,2 0 0 0 0,0 1-1 0 0,0-1 1 0 0,2 1 0 0 0,0-1-1 0 0,1 1 1 0 0,1 0-1 0 0,2 23 1 0 0,-1-35-125 0 0,0 1 0 0 0,1 0 0 0 0,-1 0 1 0 0,2-1-1 0 0,-1 1 0 0 0,0-1 0 0 0,1 0 0 0 0,0 1 0 0 0,1-1 0 0 0,-1-1 1 0 0,9 11-1 0 0,-8-12-26 0 0,-1-1 0 0 0,1 1 0 0 0,0-1 1 0 0,0 1-1 0 0,0-1 0 0 0,1-1 0 0 0,-1 1 1 0 0,1-1-1 0 0,-1 1 0 0 0,1-1 0 0 0,0-1 1 0 0,0 1-1 0 0,0-1 0 0 0,0 1 0 0 0,0-1 0 0 0,7 0 1 0 0,0-1-147 0 0,0 0-1 0 0,0-1 1 0 0,0 0 0 0 0,15-4 0 0 0,49-16-930 0 0,-26 7 121 0 0,-21 6 644 0 0,-16 4 122 0 0,1 0-1 0 0,0 1 0 0 0,-1 0 0 0 0,1 1 0 0 0,0 0 1 0 0,0 2-1 0 0,18 0 0 0 0,-30 1 270 0 0,1 0-1 0 0,0-1 1 0 0,0 2 0 0 0,-1-1-1 0 0,1 0 1 0 0,-1 0 0 0 0,1 1-1 0 0,-1 0 1 0 0,1-1-1 0 0,-1 1 1 0 0,0 0 0 0 0,0 0-1 0 0,0 0 1 0 0,0 1 0 0 0,0-1-1 0 0,2 4 1 0 0,4 6 449 0 0,-1 1 1 0 0,7 14 0 0 0,-8-13-298 0 0,3 6 231 0 0,-7-14-276 0 0,0-1 1 0 0,1 1 0 0 0,0-1-1 0 0,0 0 1 0 0,0 0-1 0 0,5 6 1 0 0,-7-10 492 0 0,10-18-165 0 0,-8 10-468 0 0,0 0-1 0 0,0-1 0 0 0,-1 1 0 0 0,0 0 0 0 0,-1-1 1 0 0,1-9-1 0 0,0-48 211 0 0,-1 15-152 0 0,2 7-207 0 0,-1 5-503 0 0,9-51 0 0 0,-9 78 457 0 0,1-1 0 0 0,0 1 1 0 0,1 0-1 0 0,0 0 0 0 0,0 1 0 0 0,2-1 0 0 0,-1 1 0 0 0,14-18 0 0 0,-13 21-703 0 0,0 1 0 0 0,1 0 0 0 0,0 0 0 0 0,13-8 0 0 0,8-6-7701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6.600"/>
    </inkml:context>
    <inkml:brush xml:id="br0">
      <inkml:brushProperty name="width" value="0.05" units="cm"/>
      <inkml:brushProperty name="height" value="0.05" units="cm"/>
      <inkml:brushProperty name="color" value="#E71224"/>
    </inkml:brush>
  </inkml:definitions>
  <inkml:trace contextRef="#ctx0" brushRef="#br0">270 354 5063 0 0,'0'0'2395'0'0,"-5"-10"5364"0"0,2 9-7331 0 0,0-1 0 0 0,-1 1 1 0 0,1-1-1 0 0,0 1 0 0 0,-1 0 1 0 0,1 0-1 0 0,-1 0 0 0 0,1 1 1 0 0,-1-1-1 0 0,1 1 1 0 0,-1 0-1 0 0,1 0 0 0 0,-1 0 1 0 0,-6 1-1 0 0,3 1-27 0 0,1-1 0 0 0,0 1 0 0 0,0 1 0 0 0,0-1 0 0 0,0 1 0 0 0,0 0 0 0 0,-8 6 0 0 0,-1 3 147 0 0,0 0 1 0 0,1 1 0 0 0,1 1 0 0 0,-20 25 0 0 0,21-23-136 0 0,-13 22-1 0 0,21-32-334 0 0,1 1 0 0 0,0-1 0 0 0,0 1 1 0 0,1 0-1 0 0,0 0 0 0 0,-3 14 0 0 0,5-19-72 0 0,-1 0 1 0 0,1 0 0 0 0,0-1-1 0 0,0 1 1 0 0,0 0 0 0 0,1 0 0 0 0,-1 0-1 0 0,0 0 1 0 0,1 0 0 0 0,-1 0-1 0 0,1 0 1 0 0,-1 0 0 0 0,1-1-1 0 0,0 1 1 0 0,0 0 0 0 0,0-1-1 0 0,0 1 1 0 0,0 0 0 0 0,0-1-1 0 0,2 2 1 0 0,-1-1-16 0 0,1 0 0 0 0,-1 0-1 0 0,1-1 1 0 0,0 1 0 0 0,0-1 0 0 0,-1 1-1 0 0,1-1 1 0 0,0 0 0 0 0,0 0-1 0 0,0 0 1 0 0,5 0 0 0 0,4 0-95 0 0,1 0 1 0 0,-1-1 0 0 0,1 0-1 0 0,24-4 1 0 0,-27 2-99 0 0,1 0 1 0 0,-1 0-1 0 0,1-1 1 0 0,-1 0-1 0 0,0-1 1 0 0,11-6 0 0 0,-18 8 117 0 0,0 1 1 0 0,0-1 0 0 0,0-1 0 0 0,0 1 0 0 0,0 0-1 0 0,0-1 1 0 0,0 0 0 0 0,-1 1 0 0 0,1-1 0 0 0,-1 0-1 0 0,0 0 1 0 0,0-1 0 0 0,0 1 0 0 0,-1 0 0 0 0,1-1-1 0 0,-1 1 1 0 0,1-1 0 0 0,-1 1 0 0 0,0-1 0 0 0,0-6-1 0 0,0 2-44 0 0,-1-1-1 0 0,0 1 0 0 0,-1-1 1 0 0,0 1-1 0 0,-2-11 0 0 0,2 14 110 0 0,-1 0 0 0 0,1 0-1 0 0,-1 1 1 0 0,1-1-1 0 0,-2 0 1 0 0,1 1 0 0 0,0 0-1 0 0,-1-1 1 0 0,0 1 0 0 0,-3-4-1 0 0,5 7 436 0 0,10 6-304 0 0,-1-2-114 0 0,1 0-1 0 0,-1 0 1 0 0,1-1 0 0 0,-1-1-1 0 0,1 1 1 0 0,-1-2-1 0 0,1 1 1 0 0,0-1 0 0 0,0 0-1 0 0,-1-1 1 0 0,1 0-1 0 0,0 0 1 0 0,14-5 0 0 0,-10 3-95 0 0,0-2 0 0 0,-1 0 0 0 0,1 0 0 0 0,-1-1 0 0 0,0-1 0 0 0,0 0 1 0 0,-1 0-1 0 0,13-11 0 0 0,-15 8-12 0 0,0 1-1 0 0,0-1 1 0 0,-1-1 0 0 0,0 0 0 0 0,-1 0 0 0 0,0 0-1 0 0,-1-1 1 0 0,0 0 0 0 0,5-18 0 0 0,3-13 125 0 0,11-61 0 0 0,-23 97 0 0 0,0-2 153 0 0,0-1 0 0 0,-1 0-1 0 0,1 0 1 0 0,-2 0 0 0 0,0-17 1872 0 0,-2 31-1940 0 0,0-1-1 0 0,0 0 1 0 0,0 0-1 0 0,1 1 1 0 0,-1-1-1 0 0,1 1 1 0 0,0-1 0 0 0,0 1-1 0 0,0 0 1 0 0,1-1-1 0 0,-1 6 1 0 0,0-2 17 0 0,-3 38 175 0 0,2 0 0 0 0,2 1 0 0 0,7 58 0 0 0,-1-29 66 0 0,4 67 257 0 0,52 259 0 0 0,-52-358-652 0 0,57 229-361 0 0,-67-270 262 0 0,0-5-595 0 0,-1 1 704 0 0,0 0 0 0 0,0-1 0 0 0,0 1 1 0 0,0 0-1 0 0,0 0 0 0 0,-1 0 0 0 0,1 0 0 0 0,-2-2 0 0 0,-3-5 5 0 0,-37-75-18 0 0,-41-120-1 0 0,75 180 39 0 0,-10-24 0 0 0,2 7 4 0 0,2 0 1 0 0,1 0-1 0 0,-11-63 0 0 0,24 99-5 0 0,1 0 1 0 0,-1 0-1 0 0,1 0 0 0 0,0 0 1 0 0,0 0-1 0 0,1 0 0 0 0,0 0 1 0 0,-1 0-1 0 0,2 0 0 0 0,-1 0 0 0 0,0 0 1 0 0,1 0-1 0 0,0 1 0 0 0,0-1 1 0 0,1 1-1 0 0,-1-1 0 0 0,1 1 1 0 0,0 0-1 0 0,0 0 0 0 0,0 0 1 0 0,0 0-1 0 0,1 1 0 0 0,0-1 1 0 0,0 1-1 0 0,0 0 0 0 0,0 0 0 0 0,0 1 1 0 0,0-1-1 0 0,6-2 0 0 0,25-9-1326 0 0,1 1 0 0 0,0 1-1 0 0,38-6 1 0 0,-40 11-720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7.272"/>
    </inkml:context>
    <inkml:brush xml:id="br0">
      <inkml:brushProperty name="width" value="0.05" units="cm"/>
      <inkml:brushProperty name="height" value="0.05" units="cm"/>
      <inkml:brushProperty name="color" value="#E71224"/>
    </inkml:brush>
  </inkml:definitions>
  <inkml:trace contextRef="#ctx0" brushRef="#br0">2 237 7831 0 0,'0'0'603'0'0,"-2"8"-374"0"0,6-2-1226 0 0,11 1 7594 0 0,2-3 1314 0 0,-8-3-6570 0 0,-2-1-1083 0 0,1 0 1 0 0,-1 0-1 0 0,1-1 0 0 0,0 0 0 0 0,-1-1 0 0 0,0 0 1 0 0,10-3-1 0 0,50-24 325 0 0,-24 9-359 0 0,-6 4-220 0 0,62-37-1 0 0,-96 50-27 0 0,1 1 0 0 0,0-1 0 0 0,-1 0 0 0 0,0 0 0 0 0,0 0 1 0 0,0 0-1 0 0,0 0 0 0 0,0-1 0 0 0,-1 1 0 0 0,1-1 0 0 0,-1 0 0 0 0,0 0 0 0 0,0 0 0 0 0,1-5 0 0 0,-2 7 18 0 0,-1 0-1 0 0,0 0 1 0 0,1 0-1 0 0,-1 0 1 0 0,0 0-1 0 0,0 0 0 0 0,0 0 1 0 0,0 0-1 0 0,0 0 1 0 0,-1 0-1 0 0,1 0 1 0 0,-1 0-1 0 0,1 0 1 0 0,-1 0-1 0 0,0 0 1 0 0,0 0-1 0 0,1 0 1 0 0,-1 0-1 0 0,-1 0 1 0 0,1 1-1 0 0,0-1 0 0 0,0 0 1 0 0,-1 1-1 0 0,1-1 1 0 0,-1 1-1 0 0,1-1 1 0 0,-1 1-1 0 0,0 0 1 0 0,1 0-1 0 0,-1 0 1 0 0,-2-1-1 0 0,-4-2 0 0 0,0 0 1 0 0,0 1-1 0 0,-1 1 1 0 0,1-1-1 0 0,-1 1 0 0 0,1 1 1 0 0,-1 0-1 0 0,0 0 0 0 0,1 0 1 0 0,-1 1-1 0 0,-15 2 1 0 0,13-1 37 0 0,0 1 1 0 0,0 0 0 0 0,0 1-1 0 0,0 0 1 0 0,1 1-1 0 0,-1 0 1 0 0,1 0 0 0 0,-17 11-1 0 0,19-9 46 0 0,0 1-1 0 0,0 0 0 0 0,1 0 0 0 0,0 0 0 0 0,1 1 0 0 0,-1 0 1 0 0,1 0-1 0 0,1 1 0 0 0,0 0 0 0 0,0 0 0 0 0,0 0 1 0 0,2 0-1 0 0,-1 1 0 0 0,-4 19 0 0 0,5-15 11 0 0,0 0 0 0 0,1 0 1 0 0,1 1-1 0 0,0-1 0 0 0,1 1 0 0 0,1-1 0 0 0,0 0 1 0 0,1 1-1 0 0,7 26 0 0 0,-7-34-69 0 0,0 0 0 0 0,1-1-1 0 0,0 1 1 0 0,0-1 0 0 0,1 1 0 0 0,0-1-1 0 0,0 0 1 0 0,0-1 0 0 0,1 1 0 0 0,-1-1-1 0 0,1 0 1 0 0,1 0 0 0 0,-1 0 0 0 0,1-1-1 0 0,0 0 1 0 0,0 0 0 0 0,11 5 0 0 0,-9-5-113 0 0,0-1 1 0 0,1 0-1 0 0,-1-1 1 0 0,1 0-1 0 0,0 0 1 0 0,0-1 0 0 0,0 0-1 0 0,-1-1 1 0 0,1 0-1 0 0,0 0 1 0 0,0-1-1 0 0,0 0 1 0 0,16-4-1 0 0,-14 1-565 0 0,0 0-1 0 0,0 0 0 0 0,13-7 0 0 0,11-10-5833 0 0,-6 0-1230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7.636"/>
    </inkml:context>
    <inkml:brush xml:id="br0">
      <inkml:brushProperty name="width" value="0.05" units="cm"/>
      <inkml:brushProperty name="height" value="0.05" units="cm"/>
      <inkml:brushProperty name="color" value="#E71224"/>
    </inkml:brush>
  </inkml:definitions>
  <inkml:trace contextRef="#ctx0" brushRef="#br0">0 0 10135 0 0,'1'1'4835'0'0,"2"3"-4169"0"0,0-1 0 0 0,0 1 0 0 0,-1 0-1 0 0,1 0 1 0 0,-1 0 0 0 0,0 0 0 0 0,0 1 0 0 0,0-1 0 0 0,-1 1-1 0 0,1 4 1 0 0,2 10 126 0 0,2 22-1 0 0,-5-33-406 0 0,12 270 2544 0 0,-11-210-2798 0 0,0 120-495 0 0,-8-123-1013 0 0,-5-1-3365 0 0,6-38-3034 0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8.020"/>
    </inkml:context>
    <inkml:brush xml:id="br0">
      <inkml:brushProperty name="width" value="0.05" units="cm"/>
      <inkml:brushProperty name="height" value="0.05" units="cm"/>
      <inkml:brushProperty name="color" value="#E71224"/>
    </inkml:brush>
  </inkml:definitions>
  <inkml:trace contextRef="#ctx0" brushRef="#br0">0 327 6447 0 0,'5'-9'191'0'0,"1"0"-1"0"0,0 0 1 0 0,0 0-1 0 0,1 1 1 0 0,0 0-1 0 0,0 0 1 0 0,1 0-1 0 0,0 1 1 0 0,0 0-1 0 0,11-6 1 0 0,14-8 2210 0 0,50-22 0 0 0,-67 35-1897 0 0,204-102 1262 0 0,-225 100-332 0 0,1 7-1122 0 0,1-1 0 0 0,0 1 0 0 0,-1 0 0 0 0,1 0 0 0 0,-1 0 0 0 0,0 1 0 0 0,0-1 0 0 0,0 1 0 0 0,0 0 0 0 0,-1 0 0 0 0,1 0 1 0 0,0 1-1 0 0,-1 0 0 0 0,1-1 0 0 0,-10 0 0 0 0,5 1 49 0 0,0 0 1 0 0,-1 1-1 0 0,1 0 1 0 0,0 1-1 0 0,-1-1 1 0 0,-17 5-1 0 0,21-3-246 0 0,1 0-1 0 0,-1 0 0 0 0,1 1 1 0 0,0 0-1 0 0,0-1 0 0 0,0 2 1 0 0,0-1-1 0 0,1 1 0 0 0,-1-1 1 0 0,1 1-1 0 0,0 0 0 0 0,0 1 1 0 0,0-1-1 0 0,0 1 0 0 0,1 0 1 0 0,0-1-1 0 0,0 2 0 0 0,0-1 1 0 0,1 0-1 0 0,-3 9 0 0 0,0-1-20 0 0,2 0 1 0 0,-1 1-1 0 0,2 0 0 0 0,0 0 0 0 0,0 0 1 0 0,2 0-1 0 0,1 22 0 0 0,-1-30-110 0 0,0 1-1 0 0,1 0 1 0 0,1 0-1 0 0,-1-1 1 0 0,1 1-1 0 0,0-1 0 0 0,0 1 1 0 0,1-1-1 0 0,0 0 1 0 0,0 0-1 0 0,0 0 1 0 0,1 0-1 0 0,0-1 1 0 0,0 1-1 0 0,0-1 1 0 0,1 0-1 0 0,0 0 1 0 0,0-1-1 0 0,0 1 1 0 0,1-1-1 0 0,-1 0 1 0 0,1-1-1 0 0,0 1 1 0 0,0-1-1 0 0,0 0 1 0 0,0-1-1 0 0,1 1 1 0 0,-1-1-1 0 0,1-1 1 0 0,10 2-1 0 0,-1-1-414 0 0,0-2 1 0 0,1 0-1 0 0,-1-1 0 0 0,0-1 1 0 0,1-1-1 0 0,-1 0 0 0 0,19-6 0 0 0,38-18-3228 0 0,-6-7-3538 0 0,-39 18 1587 0 0</inkml:trace>
  <inkml:trace contextRef="#ctx0" brushRef="#br0" timeOffset="1">841 97 5527 0 0,'-1'0'13714'0'0,"-6"-3"-12640"0"0,3 2-771 0 0,-1 0 0 0 0,1 1-1 0 0,0 0 1 0 0,0 0 0 0 0,-1 0-1 0 0,1 0 1 0 0,0 1 0 0 0,-1-1-1 0 0,1 1 1 0 0,0 0 0 0 0,0 0-1 0 0,0 1 1 0 0,0-1 0 0 0,0 1-1 0 0,0 0 1 0 0,0 0 0 0 0,1 0-1 0 0,-1 1 1 0 0,1-1 0 0 0,-1 1-1 0 0,-2 3 1 0 0,-3 2-181 0 0,1 0 1 0 0,0 1-1 0 0,0 0 0 0 0,1 1 0 0 0,0-1 1 0 0,-8 17-1 0 0,9-15-91 0 0,1 0-1 0 0,1 1 1 0 0,0 0 0 0 0,1-1 0 0 0,0 2 0 0 0,1-1 0 0 0,0 0 0 0 0,1 0-1 0 0,0 23 1 0 0,1-27-51 0 0,1-1-1 0 0,0 1 1 0 0,0 0 0 0 0,1 0-1 0 0,0-1 1 0 0,0 1-1 0 0,1-1 1 0 0,0 0-1 0 0,0 0 1 0 0,1 0 0 0 0,-1 0-1 0 0,2 0 1 0 0,-1-1-1 0 0,1 0 1 0 0,0 0-1 0 0,9 9 1 0 0,-10-12-222 0 0,-1-1-1 0 0,1 0 1 0 0,0 0 0 0 0,0 0-1 0 0,0 0 1 0 0,0-1 0 0 0,0 0-1 0 0,0 0 1 0 0,1 0 0 0 0,-1 0-1 0 0,0 0 1 0 0,1-1-1 0 0,-1 0 1 0 0,0 0 0 0 0,1 0-1 0 0,-1-1 1 0 0,0 1 0 0 0,1-1-1 0 0,-1 0 1 0 0,0 0 0 0 0,0 0-1 0 0,0-1 1 0 0,0 0 0 0 0,0 0-1 0 0,6-3 1 0 0,11-9-1425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8.383"/>
    </inkml:context>
    <inkml:brush xml:id="br0">
      <inkml:brushProperty name="width" value="0.05" units="cm"/>
      <inkml:brushProperty name="height" value="0.05" units="cm"/>
      <inkml:brushProperty name="color" value="#E71224"/>
    </inkml:brush>
  </inkml:definitions>
  <inkml:trace contextRef="#ctx0" brushRef="#br0">96 0 8751 0 0,'0'0'674'0'0,"-1"2"-209"0"0,-2 5 432 0 0,0 0 0 0 0,0 0 1 0 0,0 1-1 0 0,1-1 0 0 0,0 1 0 0 0,1 0 0 0 0,0 0 1 0 0,0-1-1 0 0,0 15 0 0 0,2 116 525 0 0,-6-1 1 0 0,-6 1-1 0 0,-34 155 0 0 0,39-259-2154 0 0,-1 38 0 0 0,6-55-44 0 0,1-1 0 0 0,1 0 0 0 0,0 1 0 0 0,6 23 0 0 0,-4-24-6360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9.010"/>
    </inkml:context>
    <inkml:brush xml:id="br0">
      <inkml:brushProperty name="width" value="0.05" units="cm"/>
      <inkml:brushProperty name="height" value="0.05" units="cm"/>
      <inkml:brushProperty name="color" value="#E71224"/>
    </inkml:brush>
  </inkml:definitions>
  <inkml:trace contextRef="#ctx0" brushRef="#br0">5 47 5527 0 0,'0'-1'250'0'0,"-1"-3"-110"0"0,0 3-127 0 0,1 0 0 0 0,-1-1 0 0 0,1 1 0 0 0,-1-1 1 0 0,1 1-1 0 0,0 0 0 0 0,0-1 0 0 0,0 1 0 0 0,0-1 0 0 0,0 1 1 0 0,0-1-1 0 0,0 1 0 0 0,0 0 0 0 0,0-1 0 0 0,2-2 0 0 0,-2 3 242 0 0,0 1-1 0 0,0-1 1 0 0,0 0-1 0 0,1 0 0 0 0,-1 1 1 0 0,0-1-1 0 0,1 0 1 0 0,-1 0-1 0 0,0 1 1 0 0,1-1-1 0 0,-1 0 0 0 0,1 1 1 0 0,-1-1-1 0 0,1 1 1 0 0,-1-1-1 0 0,1 1 0 0 0,0-1 1 0 0,-1 1-1 0 0,1-1 1 0 0,0 1-1 0 0,1-1 0 0 0,-1 0 141 0 0,1 1-1 0 0,0-1 0 0 0,0 1 1 0 0,-1 0-1 0 0,1-1 1 0 0,0 1-1 0 0,0 0 0 0 0,-1 0 1 0 0,4 1-1 0 0,3 0 182 0 0,-1 1 1 0 0,0 0-1 0 0,11 4 1 0 0,-12-3-421 0 0,0 0 1 0 0,0 1 0 0 0,-1 0-1 0 0,1 0 1 0 0,-1 0-1 0 0,0 0 1 0 0,0 1-1 0 0,0 0 1 0 0,-1 0 0 0 0,8 11-1 0 0,0 2 281 0 0,-1 0 0 0 0,9 22 0 0 0,-14-26-157 0 0,0 0-1 0 0,-2 0 1 0 0,1 1 0 0 0,-2-1-1 0 0,1 1 1 0 0,0 22-1 0 0,-3-27-15 0 0,-1-1 1 0 0,0 0-1 0 0,-1 0 0 0 0,0 0 0 0 0,0 1 0 0 0,-1-1 0 0 0,0 0 0 0 0,-1 0 0 0 0,0-1 1 0 0,0 1-1 0 0,-9 15 0 0 0,12-24-218 0 0,0 1 0 0 0,0-1 1 0 0,-1 0-1 0 0,1 1 0 0 0,0-1 0 0 0,0 1 1 0 0,-1-1-1 0 0,1 0 0 0 0,0 1 0 0 0,-1-1 1 0 0,1 1-1 0 0,0-1 0 0 0,-1 0 0 0 0,1 0 1 0 0,0 1-1 0 0,-1-1 0 0 0,1 0 0 0 0,-1 0 1 0 0,1 1-1 0 0,0-1 0 0 0,-1 0 1 0 0,1 0-1 0 0,-1 0 0 0 0,1 0 0 0 0,-1 0 1 0 0,1 1-1 0 0,-1-1 0 0 0,1 0 0 0 0,-2 0 1 0 0,2-1-19 0 0,-1 1 1 0 0,0-1-1 0 0,1 1 1 0 0,-1-1 0 0 0,0 1-1 0 0,1-1 1 0 0,-1 0 0 0 0,0 1-1 0 0,1-1 1 0 0,-1 0-1 0 0,1 1 1 0 0,0-1 0 0 0,-1 0-1 0 0,1 0 1 0 0,-1 0-1 0 0,-1-3 6 0 0,1-1 0 0 0,-1 1 0 0 0,1-1 0 0 0,0 1 0 0 0,-1-6 0 0 0,2 0-48 0 0,1 0 0 0 0,0 1 0 0 0,0-1 0 0 0,1 0 1 0 0,0 1-1 0 0,0 0 0 0 0,1-1 0 0 0,8-14 0 0 0,-2 4-235 0 0,2 1 0 0 0,22-31 0 0 0,-20 31-121 0 0,2 1 0 0 0,0 0-1 0 0,1 1 1 0 0,20-15 0 0 0,-29 26 242 0 0,0 1 0 0 0,0 0-1 0 0,1 0 1 0 0,0 0 0 0 0,0 1 0 0 0,0 0-1 0 0,0 1 1 0 0,0 0 0 0 0,1 0 0 0 0,0 1-1 0 0,0 0 1 0 0,-1 1 0 0 0,16-1-1 0 0,-20 1 126 0 0,0 2-1 0 0,0-1 1 0 0,0 0-1 0 0,0 1 1 0 0,0 0-1 0 0,-1 0 1 0 0,1 0-1 0 0,0 0 1 0 0,0 0-1 0 0,-1 1 1 0 0,1 0-1 0 0,-1 0 1 0 0,1 0-1 0 0,-1 0 1 0 0,0 0-1 0 0,0 1 1 0 0,0-1-1 0 0,0 1 1 0 0,0 0-1 0 0,-1 0 1 0 0,1 0-1 0 0,-1 0 1 0 0,0 0-1 0 0,4 8 0 0 0,-4-5 105 0 0,1 0-1 0 0,-1 1 0 0 0,0-1 0 0 0,-1 1 0 0 0,0-1 0 0 0,0 1 0 0 0,0 0 0 0 0,-1 0 0 0 0,0-1 0 0 0,0 1 1 0 0,0 0-1 0 0,-1 0 0 0 0,-3 10 0 0 0,0 0 285 0 0,-2-1 0 0 0,0 0 0 0 0,0 0 0 0 0,-13 20 0 0 0,16-30-250 0 0,0 1-1 0 0,1-1 0 0 0,0 0 1 0 0,0 1-1 0 0,-1 8 1 0 0,2-13-127 0 0,1-1 0 0 0,0 0 1 0 0,0 0-1 0 0,0 0 0 0 0,1 0 1 0 0,-1 0-1 0 0,0 0 0 0 0,0 0 1 0 0,0 0-1 0 0,1 0 0 0 0,-1 0 1 0 0,1 0-1 0 0,-1 0 0 0 0,1 0 1 0 0,-1 0-1 0 0,1 0 0 0 0,-1 0 1 0 0,1-1-1 0 0,0 1 0 0 0,-1 0 1 0 0,1 0-1 0 0,0 0 0 0 0,0-1 1 0 0,0 1-1 0 0,0-1 0 0 0,-1 1 1 0 0,1 0-1 0 0,0-1 0 0 0,2 1 1 0 0,0 0-22 0 0,0 1 1 0 0,0-1-1 0 0,0 0 1 0 0,0-1 0 0 0,1 1-1 0 0,-1-1 1 0 0,6 1-1 0 0,1-2-129 0 0,0 0 0 0 0,0 0 0 0 0,-1-1 0 0 0,1-1 0 0 0,0 0 0 0 0,-1 0-1 0 0,0-1 1 0 0,0 0 0 0 0,14-8 0 0 0,-21 11 88 0 0,0-1 0 0 0,1 1 0 0 0,-1-1 0 0 0,0 0 0 0 0,0 0 0 0 0,0 0 0 0 0,0 0 0 0 0,-1 0 0 0 0,1 0 0 0 0,0 0 0 0 0,-1 0 0 0 0,1-1 0 0 0,-1 1 0 0 0,0-1 0 0 0,0 1 0 0 0,0-1 0 0 0,0 0 0 0 0,0 1 0 0 0,-1-1 0 0 0,1 0 0 0 0,-1-3 0 0 0,1-6-55 0 0,-1 0 1 0 0,-1 0-1 0 0,-3-21 1 0 0,0-4 106 0 0,3 28 2 0 0,1-1 0 0 0,0 1 0 0 0,1-1 0 0 0,0 1 0 0 0,5-17 0 0 0,-5 23 0 0 0,0-1 0 0 0,1 0 0 0 0,-1 1 0 0 0,1-1 0 0 0,0 0 0 0 0,0 1 0 0 0,0 0 0 0 0,0 0 0 0 0,1-1 0 0 0,-1 1 0 0 0,1 1 0 0 0,0-1 0 0 0,0 0 0 0 0,0 1 0 0 0,0-1 0 0 0,5-2 0 0 0,-3 2 0 0 0,-1 1 0 0 0,1 0 0 0 0,0 0 0 0 0,0 0 0 0 0,0 1-1 0 0,0-1 1 0 0,1 1 0 0 0,-1 0 0 0 0,0 1 0 0 0,9-1 0 0 0,-9 2 1 0 0,-1-1 0 0 0,0 1 0 0 0,0 0 0 0 0,0 0 0 0 0,0 1 0 0 0,0-1 0 0 0,-1 1 0 0 0,1 0 0 0 0,0 0 0 0 0,-1 0 1 0 0,1 0-1 0 0,-1 1 0 0 0,0-1 0 0 0,4 5 0 0 0,-2-2 66 0 0,0 1-1 0 0,0 0 1 0 0,0 0 0 0 0,-1 0-1 0 0,0 1 1 0 0,0-1 0 0 0,-1 1 0 0 0,0 0-1 0 0,0 0 1 0 0,0 0 0 0 0,-1 1 0 0 0,0-1-1 0 0,1 10 1 0 0,-1 5 534 0 0,0-1 1 0 0,-2 1-1 0 0,-2 29 1 0 0,2-50-574 0 0,0-1 1 0 0,-1 0 0 0 0,1 0 0 0 0,0 1-1 0 0,0-1 1 0 0,0 0 0 0 0,0 1-1 0 0,0-1 1 0 0,0 0 0 0 0,0 1 0 0 0,0-1-1 0 0,0 0 1 0 0,0 0 0 0 0,0 1-1 0 0,0-1 1 0 0,1 0 0 0 0,-1 1 0 0 0,0-1-1 0 0,0 0 1 0 0,0 0 0 0 0,0 1-1 0 0,0-1 1 0 0,1 0 0 0 0,-1 0 0 0 0,0 1-1 0 0,0-1 1 0 0,0 0 0 0 0,1 0-1 0 0,-1 1 1 0 0,0-1 0 0 0,0 0 0 0 0,1 0-1 0 0,-1 0 1 0 0,0 0 0 0 0,0 1 0 0 0,1-1-1 0 0,-1 0 1 0 0,2 0-12 0 0,-1 0 0 0 0,0-1 1 0 0,0 1-1 0 0,0 0 0 0 0,0-1 0 0 0,0 1 1 0 0,0 0-1 0 0,0-1 0 0 0,0 1 0 0 0,-1-1 1 0 0,3 0-1 0 0,25-24-307 0 0,-25 23 343 0 0,14-17-355 0 0,23-29 0 0 0,8-10-417 0 0,-41 50 589 0 0,0 2 1 0 0,1-1 0 0 0,-1 1 0 0 0,1 0 0 0 0,12-7-1 0 0,-17 12 106 0 0,-1 0-1 0 0,1 0 0 0 0,-1 0 1 0 0,1 0-1 0 0,-1 0 0 0 0,1 0 1 0 0,3 0-1 0 0,4 3-44 0 0,-7 0 84 0 0,0 0 0 0 0,0 0 0 0 0,-1 0 0 0 0,1 0 0 0 0,-1 1 0 0 0,1-1 0 0 0,-1 1 0 0 0,0-1 0 0 0,0 1-1 0 0,0 0 1 0 0,1 3 0 0 0,18 39 384 0 0,-9-19-125 0 0,-6-13-115 0 0,1 0 1 0 0,0 0-1 0 0,1-1 0 0 0,17 21 1 0 0,-22-30-254 0 0,0 0 1 0 0,1 0-1 0 0,-1 0 1 0 0,1-1-1 0 0,0 1 1 0 0,-1-1-1 0 0,1 0 1 0 0,6 3-1 0 0,-6-4-310 0 0,-1 0 0 0 0,1 0 0 0 0,0-1-1 0 0,0 1 1 0 0,0-1 0 0 0,0 1 0 0 0,0-1 0 0 0,0 0-1 0 0,0-1 1 0 0,7 0 0 0 0,6-4-8136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09.371"/>
    </inkml:context>
    <inkml:brush xml:id="br0">
      <inkml:brushProperty name="width" value="0.05" units="cm"/>
      <inkml:brushProperty name="height" value="0.05" units="cm"/>
      <inkml:brushProperty name="color" value="#E71224"/>
    </inkml:brush>
  </inkml:definitions>
  <inkml:trace contextRef="#ctx0" brushRef="#br0">270 8 16559 0 0,'0'0'1499'0'0,"-2"0"-1235"0"0,-6-2 221 0 0,1 0 1 0 0,-1 1-1 0 0,0 0 0 0 0,0 0 0 0 0,0 1 1 0 0,0 0-1 0 0,0 0 0 0 0,-14 3 1 0 0,9 0 366 0 0,0-1 0 0 0,1 2 0 0 0,-1 0 0 0 0,-20 10 0 0 0,23-9-617 0 0,1 1 0 0 0,-1 0 0 0 0,1 0 0 0 0,-13 13 0 0 0,18-16-170 0 0,0 1-1 0 0,0 0 0 0 0,1 0 0 0 0,0 1 0 0 0,0-1 0 0 0,0 1 0 0 0,0-1 1 0 0,0 1-1 0 0,1 0 0 0 0,0 0 0 0 0,-2 6 0 0 0,4-8-74 0 0,0-1 1 0 0,-1 1-1 0 0,1-1 0 0 0,0 1 0 0 0,0-1 0 0 0,1 1 1 0 0,-1-1-1 0 0,0 1 0 0 0,1-1 0 0 0,0 0 1 0 0,-1 1-1 0 0,1-1 0 0 0,0 0 0 0 0,0 1 0 0 0,0-1 1 0 0,1 0-1 0 0,-1 0 0 0 0,0 0 0 0 0,1 0 1 0 0,0 0-1 0 0,-1 0 0 0 0,1-1 0 0 0,0 1 0 0 0,3 2 1 0 0,5 3-98 0 0,0 0 1 0 0,0-1 0 0 0,21 9 0 0 0,-13-6 6 0 0,36 16-445 0 0,27 15-476 0 0,-73-35 958 0 0,0 0 1 0 0,0 1 0 0 0,0-1 0 0 0,-1 2-1 0 0,0-1 1 0 0,0 1 0 0 0,6 8 0 0 0,-11-13 86 0 0,-1 1 0 0 0,1-1 0 0 0,-1 1 0 0 0,1-1 1 0 0,-1 1-1 0 0,0-1 0 0 0,0 1 0 0 0,0 0 0 0 0,0 0 0 0 0,0-1 1 0 0,-1 1-1 0 0,1 0 0 0 0,-1 0 0 0 0,0 0 0 0 0,0 0 0 0 0,0 0 1 0 0,0-1-1 0 0,0 1 0 0 0,-1 0 0 0 0,1 0 0 0 0,-3 4 0 0 0,2-3 89 0 0,0-1 0 0 0,-1 0-1 0 0,0 0 1 0 0,0 0-1 0 0,0-1 1 0 0,0 1 0 0 0,0 0-1 0 0,-1-1 1 0 0,1 0-1 0 0,-1 1 1 0 0,0-1 0 0 0,1 0-1 0 0,-1 0 1 0 0,0 0 0 0 0,0-1-1 0 0,0 1 1 0 0,-6 1-1 0 0,-4 2 135 0 0,0-2-1 0 0,0 1 0 0 0,0-2 1 0 0,-1 0-1 0 0,1 0 0 0 0,-19-1 0 0 0,22-1-461 0 0,0-1-1 0 0,0 0 0 0 0,0 0 0 0 0,1-1 0 0 0,-1-1 0 0 0,1 1 0 0 0,-1-2 0 0 0,1 1 1 0 0,-13-8-1 0 0,5 0-1515 0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2.890"/>
    </inkml:context>
    <inkml:brush xml:id="br0">
      <inkml:brushProperty name="width" value="0.05" units="cm"/>
      <inkml:brushProperty name="height" value="0.05" units="cm"/>
      <inkml:brushProperty name="color" value="#E71224"/>
    </inkml:brush>
  </inkml:definitions>
  <inkml:trace contextRef="#ctx0" brushRef="#br0">1 0 12031 0 0,'0'0'1091'0'0,"0"2"-899"0"0,1 93 7295 0 0,1 0-3441 0 0,-2-83-3610 0 0,2 101 1917 0 0,0-90-2194 0 0,1 1 1 0 0,9 38 0 0 0,-10-55-340 0 0,-1-6-509 0 0,7-9-6038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3.276"/>
    </inkml:context>
    <inkml:brush xml:id="br0">
      <inkml:brushProperty name="width" value="0.05" units="cm"/>
      <inkml:brushProperty name="height" value="0.05" units="cm"/>
      <inkml:brushProperty name="color" value="#E71224"/>
    </inkml:brush>
  </inkml:definitions>
  <inkml:trace contextRef="#ctx0" brushRef="#br0">1 1 16127 0 0,'11'18'757'0'0,"-1"0"-1"0"0,0 1 1 0 0,13 39-1 0 0,11 63 4194 0 0,-14-48-2388 0 0,-16-62-2285 0 0,0-1 1 0 0,1 1 0 0 0,0-1 0 0 0,12 17 0 0 0,-17-26-266 0 0,1-1 0 0 0,-1 1 1 0 0,1-1-1 0 0,-1 1 1 0 0,1-1-1 0 0,-1 1 0 0 0,1-1 1 0 0,-1 1-1 0 0,1-1 0 0 0,0 1 1 0 0,-1-1-1 0 0,1 1 1 0 0,0-1-1 0 0,-1 0 0 0 0,1 0 1 0 0,0 1-1 0 0,-1-1 0 0 0,1 0 1 0 0,0 0-1 0 0,0 0 1 0 0,-1 0-1 0 0,1 0 0 0 0,1 0 1 0 0,0 0-7 0 0,-1 0 1 0 0,0-1 0 0 0,1 1 0 0 0,-1-1-1 0 0,0 0 1 0 0,1 1 0 0 0,-1-1 0 0 0,0 0-1 0 0,0 0 1 0 0,0 0 0 0 0,2-1 0 0 0,2-4-35 0 0,0 0 0 0 0,0 0 0 0 0,6-11 1 0 0,-9 15 17 0 0,25-48-584 0 0,40-99 1 0 0,-44 91-63 0 0,-10 34 631 0 0,-13 24 24 0 0,0 0 0 0 0,0 0 0 0 0,1-1 1 0 0,-1 1-1 0 0,0 0 0 0 0,0 0 0 0 0,0-1 0 0 0,1 1 0 0 0,-1 0 0 0 0,0 0 0 0 0,0 0 1 0 0,1-1-1 0 0,-1 1 0 0 0,0 0 0 0 0,0 0 0 0 0,1 0 0 0 0,-1 0 0 0 0,0 0 0 0 0,1 0 1 0 0,-1-1-1 0 0,0 1 0 0 0,1 0 0 0 0,-1 0 0 0 0,0 0 0 0 0,0 0 0 0 0,1 0 0 0 0,-1 0 0 0 0,0 0 1 0 0,1 0-1 0 0,-1 0 0 0 0,0 0 0 0 0,1 1 0 0 0,-1-1 0 0 0,0 0 0 0 0,0 0 0 0 0,1 0 1 0 0,-1 0-1 0 0,0 0 0 0 0,1 1 0 0 0,-1-1 0 0 0,0 0 0 0 0,0 0 0 0 0,1 0 0 0 0,-1 1 1 0 0,0-1-1 0 0,0 0 0 0 0,0 0 0 0 0,1 1 0 0 0,-1-1 0 0 0,0 0 0 0 0,0 0 0 0 0,0 1 1 0 0,0-1-1 0 0,0 1 0 0 0,0-1 0 0 0,69 83 618 0 0,22 22 349 0 0,-78-92-912 0 0,0-1 0 0 0,1-1 0 0 0,0 0 0 0 0,1-1 0 0 0,29 15-1 0 0,-8-9-1347 0 0,-34-15 48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3.699"/>
    </inkml:context>
    <inkml:brush xml:id="br0">
      <inkml:brushProperty name="width" value="0.05" units="cm"/>
      <inkml:brushProperty name="height" value="0.05" units="cm"/>
      <inkml:brushProperty name="color" value="#E71224"/>
    </inkml:brush>
  </inkml:definitions>
  <inkml:trace contextRef="#ctx0" brushRef="#br0">24 58 13823 0 0,'-5'-24'608'0'0,"2"16"128"0"0,-2 1-584 0 0,0-1 6360 0 0,0-3-10032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4.512"/>
    </inkml:context>
    <inkml:brush xml:id="br0">
      <inkml:brushProperty name="width" value="0.05" units="cm"/>
      <inkml:brushProperty name="height" value="0.05" units="cm"/>
      <inkml:brushProperty name="color" value="#E71224"/>
    </inkml:brush>
  </inkml:definitions>
  <inkml:trace contextRef="#ctx0" brushRef="#br0">22 1 7831 0 0,'0'0'706'0'0,"-8"4"3818"0"0,6-2-3951 0 0,1 0 0 0 0,0 0-1 0 0,-1 0 1 0 0,1 0 0 0 0,0 0 0 0 0,0 0 0 0 0,0 1 0 0 0,0-1 0 0 0,1 0 0 0 0,-1 1 0 0 0,1-1 0 0 0,-1 0 0 0 0,1 1 0 0 0,0 3 0 0 0,2 39 808 0 0,0-25-539 0 0,48 466 2642 0 0,-49-480-3505 0 0,18 109-381 0 0,-15-96-624 0 0,1-1-1 0 0,9 19 0 0 0,-8-22-969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5.112"/>
    </inkml:context>
    <inkml:brush xml:id="br0">
      <inkml:brushProperty name="width" value="0.05" units="cm"/>
      <inkml:brushProperty name="height" value="0.05" units="cm"/>
      <inkml:brushProperty name="color" value="#E71224"/>
    </inkml:brush>
  </inkml:definitions>
  <inkml:trace contextRef="#ctx0" brushRef="#br0">7 430 10135 0 0,'-2'-3'208'0'0,"1"-1"-1"0"0,0 1 0 0 0,0-1 1 0 0,1 1-1 0 0,-1-1 1 0 0,1 1-1 0 0,-1-1 0 0 0,1 0 1 0 0,0 1-1 0 0,1-1 0 0 0,-1 1 1 0 0,2-8-1 0 0,0 8 271 0 0,-1-1 1 0 0,1 0-1 0 0,0 1 0 0 0,1-1 1 0 0,-1 1-1 0 0,1-1 0 0 0,-1 1 1 0 0,1 0-1 0 0,0 0 0 0 0,6-5 1 0 0,18-12 256 0 0,0 1 0 0 0,36-18 1 0 0,-39 24-783 0 0,0-1-1 0 0,-1-2 1 0 0,-1 0-1 0 0,24-22 1 0 0,-32 24-216 0 0,0-1 1 0 0,0-1-1 0 0,-2 0 0 0 0,0 0 1 0 0,13-24-1 0 0,-19 29 496 0 0,16-22 2409 0 0,-2 35-740 0 0,-14 1-1703 0 0,0-1 0 0 0,-1 1 0 0 0,1 0 0 0 0,-1 0 0 0 0,0 1-1 0 0,0 0 1 0 0,-1 0 0 0 0,1 0 0 0 0,-1 0 0 0 0,0 1 0 0 0,6 7 0 0 0,1 4 143 0 0,0 0 1 0 0,10 24 0 0 0,-5-6 85 0 0,-2 1 0 0 0,-1 1 0 0 0,-2 0 1 0 0,12 65-1 0 0,-15-46-116 0 0,-3 0 0 0 0,-2 90 0 0 0,-5-57-251 0 0,2-86-181 0 0,1-4-50 0 0,22-88-1199 0 0,-17 65 1187 0 0,0 0 0 0 0,2 0 0 0 0,0 0 0 0 0,17-32 0 0 0,-24 55 181 0 0,1-2-13 0 0,1-1 1 0 0,-1 1-1 0 0,1 0 0 0 0,0 0 0 0 0,0 0 0 0 0,5-4 0 0 0,-7 7 24 0 0,1 0 0 0 0,-1 0 0 0 0,1 0 0 0 0,-1 0 0 0 0,1 0 0 0 0,-1 1 0 0 0,1-1 0 0 0,0 1 1 0 0,-1-1-1 0 0,1 1 0 0 0,0 0 0 0 0,-1 0 0 0 0,1-1 0 0 0,0 1 0 0 0,-1 0 0 0 0,1 0 0 0 0,0 1 0 0 0,-1-1 0 0 0,1 0 0 0 0,0 1 0 0 0,-1-1 0 0 0,4 2 0 0 0,4 1 102 0 0,-1 1-1 0 0,0 0 1 0 0,1 0-1 0 0,-1 1 1 0 0,9 8-1 0 0,38 34 322 0 0,-28-23-245 0 0,20 21-78 0 0,13 12 292 0 0,-53-51-1013 0 0,1 0 0 0 0,-1-1 0 0 0,1 0 0 0 0,0-1 0 0 0,1 0 0 0 0,13 6-1 0 0,-8-8-8461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6.006"/>
    </inkml:context>
    <inkml:brush xml:id="br0">
      <inkml:brushProperty name="width" value="0.05" units="cm"/>
      <inkml:brushProperty name="height" value="0.05" units="cm"/>
      <inkml:brushProperty name="color" value="#E71224"/>
    </inkml:brush>
  </inkml:definitions>
  <inkml:trace contextRef="#ctx0" brushRef="#br0">0 323 4143 0 0,'0'0'319'0'0,"20"0"14724"0"0,-9-2-14220 0 0,-1-1 0 0 0,0 0 0 0 0,0-1 1 0 0,0 0-1 0 0,0-1 0 0 0,-1 0 0 0 0,13-9 0 0 0,62-50-305 0 0,-56 41-351 0 0,-19 15-171 0 0,0 0 0 0 0,0-1 0 0 0,-1 0 1 0 0,0 0-1 0 0,0-1 0 0 0,6-11 0 0 0,-12 17-2 0 0,1 0 0 0 0,-1-1 0 0 0,-1 1 0 0 0,1-1 0 0 0,-1 1 1 0 0,1-1-1 0 0,-1 0 0 0 0,0-5 0 0 0,-1 7 5 0 0,0 0 0 0 0,0 1 0 0 0,0-1 0 0 0,0 0 0 0 0,-1 0 0 0 0,1 0-1 0 0,-1 1 1 0 0,0-1 0 0 0,0 0 0 0 0,0 1 0 0 0,0-1 0 0 0,0 0 0 0 0,-1 1 0 0 0,-2-5 0 0 0,2 5 5 0 0,0-1 1 0 0,0 1-1 0 0,0 0 1 0 0,0 0-1 0 0,0 0 0 0 0,-1 0 1 0 0,1 0-1 0 0,-1 0 0 0 0,0 0 1 0 0,1 1-1 0 0,-1-1 1 0 0,0 1-1 0 0,0 0 0 0 0,0 0 1 0 0,0 0-1 0 0,0 0 0 0 0,0 1 1 0 0,0-1-1 0 0,0 1 1 0 0,0 0-1 0 0,0 0 0 0 0,0 0 1 0 0,0 0-1 0 0,0 0 1 0 0,0 1-1 0 0,-4 0 0 0 0,2 1 33 0 0,0-1 0 0 0,0 1-1 0 0,1 0 1 0 0,-1 1 0 0 0,1-1-1 0 0,-1 1 1 0 0,1 0 0 0 0,0 0 0 0 0,0 0-1 0 0,0 0 1 0 0,0 1 0 0 0,1-1-1 0 0,0 1 1 0 0,-1 0 0 0 0,-2 6-1 0 0,-3 5 132 0 0,2 1 0 0 0,-1 0 0 0 0,2 0 0 0 0,0 1-1 0 0,1 0 1 0 0,0 0 0 0 0,-3 34 0 0 0,6-21 104 0 0,0-1 0 0 0,2 0 0 0 0,8 59 0 0 0,-6-75-197 0 0,0 0 0 0 0,1 1-1 0 0,1-1 1 0 0,0-1 0 0 0,11 24 0 0 0,-13-32-67 0 0,0-1 0 0 0,0 1 0 0 0,0-1 0 0 0,0 0 1 0 0,1 1-1 0 0,-1-1 0 0 0,1 0 0 0 0,0-1 0 0 0,0 1 1 0 0,0 0-1 0 0,0-1 0 0 0,1 0 0 0 0,-1 1 0 0 0,1-1 1 0 0,-1-1-1 0 0,1 1 0 0 0,-1 0 0 0 0,1-1 0 0 0,0 0 1 0 0,0 0-1 0 0,0 0 0 0 0,0 0 0 0 0,7 0 0 0 0,-1-2-36 0 0,1 0 0 0 0,-1 0 0 0 0,0-1 0 0 0,1 0 0 0 0,-1-1 0 0 0,-1 0 0 0 0,1-1 0 0 0,0 0 0 0 0,-1 0-1 0 0,0-1 1 0 0,17-12 0 0 0,-15 9-61 0 0,0 0-1 0 0,-1-1 0 0 0,-1 0 1 0 0,1-1-1 0 0,-1 0 0 0 0,-1-1 1 0 0,0 1-1 0 0,12-23 0 0 0,-2-3-170 0 0,26-73-1 0 0,-31 69 200 0 0,-13 39 893 0 0,2 27-567 0 0,0-1 1 0 0,1 1-1 0 0,2 0 1 0 0,1-1-1 0 0,13 38 1 0 0,-14-49-196 0 0,1-1 0 0 0,10 17 0 0 0,-13-24-54 0 0,1 0-1 0 0,0-1 0 0 0,0 1 0 0 0,0-1 0 0 0,1 0 1 0 0,-1 0-1 0 0,7 4 0 0 0,-9-7-18 0 0,1-1 0 0 0,-1 1 0 0 0,0-1 0 0 0,1 0 0 0 0,-1 0 0 0 0,1 0 0 0 0,-1 0 0 0 0,1 0-1 0 0,-1 0 1 0 0,1-1 0 0 0,0 1 0 0 0,-1-1 0 0 0,1 0 0 0 0,0 0 0 0 0,-1 0 0 0 0,1 0 0 0 0,0 0 0 0 0,-1 0 0 0 0,1-1 0 0 0,0 0 0 0 0,-1 1 0 0 0,1-1 0 0 0,-1 0 0 0 0,1 0 0 0 0,-1 0 0 0 0,1-1-1 0 0,2-1 1 0 0,-1 0-32 0 0,1-1 0 0 0,-1 0 0 0 0,1 0 0 0 0,-1 0-1 0 0,0 0 1 0 0,0-1 0 0 0,-1 1 0 0 0,1-1 0 0 0,-1 0-1 0 0,0 0 1 0 0,3-8 0 0 0,17-56-262 0 0,-17 47 152 0 0,19-41-1 0 0,-25 62 145 0 0,0 1-1 0 0,0-1 1 0 0,0 1 0 0 0,0 0 0 0 0,1-1-1 0 0,-1 1 1 0 0,0-1 0 0 0,0 1-1 0 0,1 0 1 0 0,-1-1 0 0 0,0 1-1 0 0,0 0 1 0 0,1-1 0 0 0,-1 1 0 0 0,0 0-1 0 0,1-1 1 0 0,-1 1 0 0 0,1 0-1 0 0,-1 0 1 0 0,0 0 0 0 0,1-1-1 0 0,-1 1 1 0 0,1 0 0 0 0,-1 0 0 0 0,1 0-1 0 0,-1 0 1 0 0,0 0 0 0 0,1 0-1 0 0,0 0 1 0 0,4 2-20 0 0,-2 0 21 0 0,1 1 0 0 0,0-1 0 0 0,-1 0 0 0 0,0 1 0 0 0,1 0 0 0 0,-1 0 0 0 0,0 0 0 0 0,-1 0 0 0 0,1 0 0 0 0,3 5 0 0 0,21 38 0 0 0,-27-45 0 0 0,10 16 31 0 0,0 0 0 0 0,1-1 0 0 0,21 23 0 0 0,-31-36-23 0 0,0-2-7 0 0,-1 0 0 0 0,1 0 0 0 0,-1 0-1 0 0,1-1 1 0 0,0 1 0 0 0,-1 0 0 0 0,1-1 0 0 0,0 1-1 0 0,-1-1 1 0 0,1 1 0 0 0,0-1 0 0 0,0 1 0 0 0,0-1-1 0 0,-1 1 1 0 0,1-1 0 0 0,0 0 0 0 0,1 1 0 0 0,-1-1 4 0 0,0 1 1 0 0,-1-1-1 0 0,1 0 0 0 0,0 1 1 0 0,0-1-1 0 0,-1 0 0 0 0,1 1 1 0 0,0-1-1 0 0,0 0 1 0 0,-1 0-1 0 0,1 0 0 0 0,0 0 1 0 0,0 0-1 0 0,0 0 1 0 0,0 0-1 0 0,2-3 8 0 0,-3 2-6 0 0,2-1-4 0 0,-1 0-1 0 0,0 0 1 0 0,1 0-1 0 0,-1 0 0 0 0,0 0 1 0 0,0 0-1 0 0,-1 0 0 0 0,1-1 1 0 0,0 1-1 0 0,-1 0 1 0 0,1-1-1 0 0,-1 1 0 0 0,0 0 1 0 0,0-1-1 0 0,0-3 0 0 0,-6-42 32 0 0,4 35-31 0 0,-4-29-3 0 0,1-1 0 0 0,3 1 0 0 0,3-64 0 0 0,0 102-2 0 0,-1 0 1 0 0,1 0-1 0 0,0 0 0 0 0,0 0 0 0 0,0 1 1 0 0,0-1-1 0 0,1 0 0 0 0,-1 1 0 0 0,1-1 1 0 0,0 1-1 0 0,0-1 0 0 0,1 1 1 0 0,-1 0-1 0 0,0 0 0 0 0,5-4 0 0 0,-3 4-4 0 0,1-1-1 0 0,-1 1 1 0 0,1 0-1 0 0,0 1 1 0 0,0-1-1 0 0,0 1 0 0 0,0 0 1 0 0,1 0-1 0 0,9-2 1 0 0,7 1-23 0 0,-1 1 1 0 0,1 1 0 0 0,0 1 0 0 0,31 3 0 0 0,-46-2 22 0 0,40 5-161 0 0,-29-3-1755 0 0,29 0-1 0 0,-34-4-4667 0 0,-1-2-1960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6.344"/>
    </inkml:context>
    <inkml:brush xml:id="br0">
      <inkml:brushProperty name="width" value="0.05" units="cm"/>
      <inkml:brushProperty name="height" value="0.05" units="cm"/>
      <inkml:brushProperty name="color" value="#E71224"/>
    </inkml:brush>
  </inkml:definitions>
  <inkml:trace contextRef="#ctx0" brushRef="#br0">27 19 17047 0 0,'-20'-12'1512'0'0,"14"8"3608"0"0,14 1-8192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6.863"/>
    </inkml:context>
    <inkml:brush xml:id="br0">
      <inkml:brushProperty name="width" value="0.05" units="cm"/>
      <inkml:brushProperty name="height" value="0.05" units="cm"/>
      <inkml:brushProperty name="color" value="#E71224"/>
    </inkml:brush>
  </inkml:definitions>
  <inkml:trace contextRef="#ctx0" brushRef="#br0">152 51 4607 0 0,'6'-3'13954'0'0,"-10"3"-13523"0"0,0 1 0 0 0,0 0 0 0 0,0 0 0 0 0,0 0 0 0 0,0 1 0 0 0,0-1 0 0 0,0 1 0 0 0,1 0 0 0 0,-1 0 0 0 0,1 0 0 0 0,0 1 0 0 0,-1-1 0 0 0,1 1 0 0 0,-4 4 0 0 0,-2 2 122 0 0,0 1 0 0 0,1-1 0 0 0,-10 17 0 0 0,10-14-281 0 0,1 1 0 0 0,0 0 1 0 0,1 0-1 0 0,0 0 0 0 0,1 0 1 0 0,1 1-1 0 0,0 0 0 0 0,-3 25 0 0 0,7-36-262 0 0,0 0 0 0 0,0 0-1 0 0,0-1 1 0 0,0 1-1 0 0,0 0 1 0 0,1 0 0 0 0,-1 0-1 0 0,1-1 1 0 0,0 1 0 0 0,0 0-1 0 0,0-1 1 0 0,0 1-1 0 0,0-1 1 0 0,1 1 0 0 0,-1-1-1 0 0,1 0 1 0 0,-1 1 0 0 0,5 3-1 0 0,-3-4-4 0 0,0 0-1 0 0,0 0 1 0 0,0 0-1 0 0,1 0 1 0 0,-1 0 0 0 0,0-1-1 0 0,1 0 1 0 0,0 1-1 0 0,-1-1 1 0 0,1 0-1 0 0,0-1 1 0 0,5 1-1 0 0,3 0-33 0 0,0-1 0 0 0,0-1 0 0 0,0 0 0 0 0,0 0 0 0 0,0-2 0 0 0,0 1 0 0 0,20-8 0 0 0,-17 4-136 0 0,0 0 0 0 0,0-1-1 0 0,-1 0 1 0 0,0-1 0 0 0,25-20 0 0 0,-35 25 139 0 0,0 0-1 0 0,-1 0 1 0 0,0-1-1 0 0,0 1 1 0 0,0-1-1 0 0,0 1 1 0 0,0-1-1 0 0,-1 0 1 0 0,0 0-1 0 0,0-1 1 0 0,0 1-1 0 0,0 0 0 0 0,0-1 1 0 0,-1 1-1 0 0,0-1 1 0 0,0 1-1 0 0,0-1 1 0 0,-1 0-1 0 0,1 1 1 0 0,-1-1-1 0 0,0 0 1 0 0,-1 1-1 0 0,1-1 1 0 0,-1 0-1 0 0,-1-4 1 0 0,-1 1 33 0 0,0 0 1 0 0,0 0-1 0 0,-1 0 1 0 0,0 1-1 0 0,0 0 1 0 0,-1-1-1 0 0,0 2 1 0 0,0-1-1 0 0,-1 1 1 0 0,0-1-1 0 0,0 1 1 0 0,0 1-1 0 0,-1-1 1 0 0,-13-7-1 0 0,9 6 70 0 0,0 1-1 0 0,-1 0 1 0 0,1 1-1 0 0,-1 0 1 0 0,-1 1-1 0 0,1 0 1 0 0,0 1-1 0 0,-1 1 1 0 0,-17-2-1 0 0,25 4-42 0 0,-1 0-1 0 0,0 0 1 0 0,0 0-1 0 0,1 1 1 0 0,-1 0-1 0 0,-9 3 1 0 0,14-4-84 0 0,3 1-1226 0 0,0-1 1045 0 0,17 5-2616 0 0,-5-3-3429 0 0,1-1-1687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7.546"/>
    </inkml:context>
    <inkml:brush xml:id="br0">
      <inkml:brushProperty name="width" value="0.05" units="cm"/>
      <inkml:brushProperty name="height" value="0.05" units="cm"/>
      <inkml:brushProperty name="color" value="#E71224"/>
    </inkml:brush>
  </inkml:definitions>
  <inkml:trace contextRef="#ctx0" brushRef="#br0">21 488 9647 0 0,'0'0'1196'0'0,"-2"10"2178"0"0,-4 20 1978 0 0,2-10-3017 0 0,0 0-1 0 0,0 29 1 0 0,4-44-2172 0 0,0 0 0 0 0,0 1 1 0 0,1-1-1 0 0,0 1 0 0 0,0-1 1 0 0,0 0-1 0 0,0 0 1 0 0,1 0-1 0 0,0 1 0 0 0,0-2 1 0 0,0 1-1 0 0,1 0 0 0 0,0 0 1 0 0,3 4-1 0 0,-3-6-144 0 0,0 0-1 0 0,0 0 1 0 0,0 0 0 0 0,0-1 0 0 0,1 1-1 0 0,-1-1 1 0 0,1 0 0 0 0,-1 1-1 0 0,1-2 1 0 0,0 1 0 0 0,0 0-1 0 0,0-1 1 0 0,0 0 0 0 0,0 0 0 0 0,1 0-1 0 0,-1 0 1 0 0,0-1 0 0 0,0 0-1 0 0,0 0 1 0 0,1 0 0 0 0,-1 0 0 0 0,0-1-1 0 0,4 0 1 0 0,-1 0-105 0 0,0-1-1 0 0,-1 0 1 0 0,1 0 0 0 0,-1-1-1 0 0,1 0 1 0 0,-1 0-1 0 0,0 0 1 0 0,0-1 0 0 0,-1 0-1 0 0,1 0 1 0 0,-1 0 0 0 0,0 0-1 0 0,7-9 1 0 0,2-2-300 0 0,12-14-337 0 0,-25 28 719 0 0,1 1 128 0 0,7 0-18 0 0,0 2 0 0 0,0-1 0 0 0,0 1 0 0 0,-1 1 0 0 0,1-1 0 0 0,13 8 1 0 0,-10-5-13 0 0,1-1 1 0 0,18 5 0 0 0,-27-8-85 0 0,1-1 1 0 0,-1 1 0 0 0,1-1 0 0 0,-1 0 0 0 0,1 0 0 0 0,-1-1 0 0 0,1 1 0 0 0,-1-1-1 0 0,1 0 1 0 0,-1 0 0 0 0,6-2 0 0 0,-2-1-107 0 0,0-1 0 0 0,1 1 0 0 0,-2-1 0 0 0,1-1 0 0 0,-1 0 0 0 0,0 0 0 0 0,0 0-1 0 0,0-1 1 0 0,-1 0 0 0 0,0 0 0 0 0,0 0 0 0 0,-1-1 0 0 0,0 0 0 0 0,0 0 0 0 0,6-16 0 0 0,2-10-667 0 0,-2 0 1 0 0,13-62 0 0 0,-21 85 650 0 0,8-39-418 0 0,-2-2 0 0 0,-3 1 0 0 0,1-77 0 0 0,-9 99 827 0 0,-5-32 1 0 0,6 59 830 0 0,1 3-699 0 0,-2 6-220 0 0,0 0-1 0 0,0-1 1 0 0,1 1-1 0 0,0 0 1 0 0,1-1 0 0 0,0 1-1 0 0,0 0 1 0 0,1 10-1 0 0,11 56 582 0 0,-10-63-669 0 0,51 182 1201 0 0,16-5-293 0 0,10 32-4579 0 0,-74-199 1609 0 0,-2-4-75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8.041"/>
    </inkml:context>
    <inkml:brush xml:id="br0">
      <inkml:brushProperty name="width" value="0.05" units="cm"/>
      <inkml:brushProperty name="height" value="0.05" units="cm"/>
      <inkml:brushProperty name="color" value="#E71224"/>
    </inkml:brush>
  </inkml:definitions>
  <inkml:trace contextRef="#ctx0" brushRef="#br0">1 223 9215 0 0,'0'0'11782'0'0,"2"0"-10309"0"0,30-6-64 0 0,1 1 1 0 0,54 0-1 0 0,31-4-959 0 0,-79 1-500 0 0,-1-2 0 0 0,0-1-1 0 0,45-22 1 0 0,-55 23-122 0 0,-18 6 108 0 0,-1-1 0 0 0,1 1 0 0 0,-1-2 0 0 0,1 1-1 0 0,-1-1 1 0 0,-1-1 0 0 0,1 1 0 0 0,-1-1 0 0 0,0-1 0 0 0,10-13 0 0 0,-17 20 72 0 0,0 1 1 0 0,-1-1-1 0 0,1 0 0 0 0,0 0 1 0 0,-1 1-1 0 0,1-1 0 0 0,-1 0 1 0 0,1 0-1 0 0,-1 0 1 0 0,1 0-1 0 0,-1 0 0 0 0,0 0 1 0 0,1 0-1 0 0,-1 0 0 0 0,0 0 1 0 0,0 0-1 0 0,0 0 1 0 0,0 0-1 0 0,0 0 0 0 0,0 0 1 0 0,0 0-1 0 0,0 0 0 0 0,0 0 1 0 0,0 0-1 0 0,-1 0 1 0 0,1 0-1 0 0,0 0 0 0 0,-1 0 1 0 0,1 0-1 0 0,0 0 0 0 0,-1 0 1 0 0,0 0-1 0 0,1 1 1 0 0,-1-1-1 0 0,1 0 0 0 0,-1 0 1 0 0,0 1-1 0 0,0-1 0 0 0,1 0 1 0 0,-1 1-1 0 0,0-1 1 0 0,0 0-1 0 0,0 1 0 0 0,0-1 1 0 0,0 1-1 0 0,0 0 0 0 0,-1-1 1 0 0,-2-1 71 0 0,1 1 0 0 0,-1 0 0 0 0,0 1 0 0 0,1-1 0 0 0,-1 0-1 0 0,0 1 1 0 0,1 0 0 0 0,-1 0 0 0 0,0 0 0 0 0,0 0 0 0 0,1 1 0 0 0,-6 1 0 0 0,0 1 31 0 0,0 1 0 0 0,1 0 1 0 0,-1 1-1 0 0,1 0 0 0 0,0 0 0 0 0,0 1 1 0 0,0 0-1 0 0,1 0 0 0 0,0 1 0 0 0,0 0 0 0 0,1 0 1 0 0,0 1-1 0 0,0-1 0 0 0,1 1 0 0 0,-7 13 0 0 0,5-8-17 0 0,1 1-1 0 0,0 0 0 0 0,1 0 0 0 0,0 0 1 0 0,1 1-1 0 0,1 0 0 0 0,1 0 1 0 0,0 0-1 0 0,0 18 0 0 0,2-26-81 0 0,0 1 0 0 0,0-1 0 0 0,1 0 0 0 0,1 0 0 0 0,-1 0 0 0 0,1 0 0 0 0,0-1 0 0 0,0 1-1 0 0,1 0 1 0 0,0-1 0 0 0,4 7 0 0 0,-5-10-19 0 0,0 0 1 0 0,1 0-1 0 0,-1 0 0 0 0,1 0 0 0 0,0-1 0 0 0,-1 1 0 0 0,1-1 0 0 0,1 1 0 0 0,-1-1 1 0 0,0 0-1 0 0,0 0 0 0 0,1-1 0 0 0,-1 1 0 0 0,1-1 0 0 0,0 0 0 0 0,-1 1 0 0 0,1-1 1 0 0,0-1-1 0 0,0 1 0 0 0,-1-1 0 0 0,8 1 0 0 0,9-3-230 0 0,-1-1 0 0 0,0 0 1 0 0,0-1-1 0 0,-1-1 0 0 0,1-1 0 0 0,19-9 0 0 0,37-11-881 0 0,-67 24 976 0 0,-1 0 0 0 0,1 0 0 0 0,0 1 0 0 0,0 0 0 0 0,0 1 0 0 0,0 0 0 0 0,12 1-1 0 0,-17-1 160 0 0,1 1-1 0 0,-1 0 1 0 0,1 0-1 0 0,-1 0 1 0 0,0 0-1 0 0,0 1 1 0 0,1-1-1 0 0,-1 1 1 0 0,0 0-1 0 0,-1 0 1 0 0,1 0-1 0 0,0 0 1 0 0,0 0-1 0 0,-1 1 1 0 0,1-1-1 0 0,-1 1 1 0 0,0 0-1 0 0,0 0 1 0 0,2 4-1 0 0,0-2 246 0 0,-1 1-1 0 0,0 0 1 0 0,0 0-1 0 0,0 0 1 0 0,-1 0-1 0 0,0 1 1 0 0,0-1-1 0 0,-1 1 0 0 0,0-1 1 0 0,1 9-1 0 0,6-31 53 0 0,-5 7-266 0 0,-2-1 0 0 0,0 1 0 0 0,0-1-1 0 0,0 0 1 0 0,-1 1 0 0 0,-1-1 0 0 0,1 0 0 0 0,-5-17 0 0 0,0-21 74 0 0,4 24-584 0 0,1 1-1 0 0,1 0 1 0 0,5-29-1 0 0,-5 46 321 0 0,0 1 0 0 0,0-1 1 0 0,1 0-1 0 0,-1 1 0 0 0,2-1 0 0 0,-1 1 1 0 0,0 0-1 0 0,1 0 0 0 0,0 0 0 0 0,0 0 0 0 0,1 0 1 0 0,-1 1-1 0 0,1-1 0 0 0,0 1 0 0 0,0 0 0 0 0,1 0 1 0 0,-1 0-1 0 0,9-4 0 0 0,0 1-1562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8.808"/>
    </inkml:context>
    <inkml:brush xml:id="br0">
      <inkml:brushProperty name="width" value="0.05" units="cm"/>
      <inkml:brushProperty name="height" value="0.05" units="cm"/>
      <inkml:brushProperty name="color" value="#E71224"/>
    </inkml:brush>
  </inkml:definitions>
  <inkml:trace contextRef="#ctx0" brushRef="#br0">2 3 455 0 0,'-1'9'2283'0'0,"0"0"0"0"0,1 0 0 0 0,0 0 0 0 0,1 0 0 0 0,0 0 0 0 0,3 10 0 0 0,17 52 3812 0 0,-14-49-5638 0 0,58 138 3781 0 0,-50-130-3661 0 0,-15-28-253 0 0,2-3-312 0 0,-1 0-1 0 0,1-1 1 0 0,-1 1-1 0 0,0 0 1 0 0,1-1 0 0 0,-1 1-1 0 0,0 0 1 0 0,0-1-1 0 0,0 0 1 0 0,1-2-1 0 0,0 0 11 0 0,6-7-111 0 0,-2 0-1 0 0,0-1 1 0 0,0 0-1 0 0,-1 0 1 0 0,6-23-1 0 0,8-63-626 0 0,-14 64 440 0 0,12-43 0 0 0,-15 70 244 0 0,0 1 0 0 0,1 0 0 0 0,4-8 0 0 0,-7 13 27 0 0,1 1 0 0 0,-1 0 0 0 0,1-1-1 0 0,-1 1 1 0 0,1 0 0 0 0,-1-1 0 0 0,1 1 0 0 0,-1 0 0 0 0,1 0 0 0 0,0 0-1 0 0,-1-1 1 0 0,1 1 0 0 0,-1 0 0 0 0,1 0 0 0 0,0 0 0 0 0,-1 0-1 0 0,1 0 1 0 0,-1 0 0 0 0,1 0 0 0 0,0 0 0 0 0,-1 0 0 0 0,1 0 0 0 0,-1 1-1 0 0,1-1 1 0 0,-1 0 0 0 0,2 1 0 0 0,13 5-37 0 0,-4 2 52 0 0,0 0 1 0 0,-1 0 0 0 0,0 1-1 0 0,-1 1 1 0 0,0-1-1 0 0,0 2 1 0 0,13 21-1 0 0,0-3 272 0 0,-19-25-164 0 0,0 0-1 0 0,1 0 1 0 0,-1 0 0 0 0,1 0-1 0 0,0-1 1 0 0,7 5-1 0 0,-11-8-113 0 0,1 0 0 0 0,-1 0 0 0 0,1 0 0 0 0,-1 1 0 0 0,0-1 0 0 0,1 0 0 0 0,-1-1 0 0 0,1 1-1 0 0,-1 0 1 0 0,0 0 0 0 0,1 0 0 0 0,-1 0 0 0 0,1 0 0 0 0,-1 0 0 0 0,0 0 0 0 0,1 0 0 0 0,-1-1 0 0 0,0 1 0 0 0,1 0 0 0 0,-1 0 0 0 0,0-1 0 0 0,1 1-1 0 0,-1 0 1 0 0,0 0 0 0 0,1-1 0 0 0,7-8 60 0 0,-7 8-62 0 0,7-11-31 0 0,0 0-1 0 0,0-1 1 0 0,10-24-1 0 0,0-1-28 0 0,-8 17 31 0 0,-10 20 26 0 0,0 1 0 0 0,0 0 0 0 0,0 0 0 0 0,0 0 0 0 0,0-1 0 0 0,0 1 1 0 0,1 0-1 0 0,-1 0 0 0 0,0 0 0 0 0,0-1 0 0 0,0 1 0 0 0,0 0 0 0 0,0 0 0 0 0,0 0 0 0 0,0 0 0 0 0,0 0 0 0 0,1-1 0 0 0,-1 1 0 0 0,0 0 0 0 0,0 0 0 0 0,0 0 0 0 0,0 0 0 0 0,1 0 0 0 0,-1 0 0 0 0,0 0 0 0 0,0-1 0 0 0,0 1 0 0 0,0 0 0 0 0,1 0 0 0 0,-1 0 0 0 0,0 0 0 0 0,0 0 0 0 0,0 0 0 0 0,1 0 0 0 0,-1 0 0 0 0,0 0 0 0 0,0 0 0 0 0,0 0 0 0 0,1 0 0 0 0,-1 0 0 0 0,0 0 0 0 0,0 0 0 0 0,0 1 0 0 0,0-1 0 0 0,1 0 0 0 0,-1 0 0 0 0,0 0 0 0 0,0 0 0 0 0,0 0 0 0 0,0 0 0 0 0,1 0 0 0 0,-1 0 0 0 0,0 1 0 0 0,0-1 0 0 0,4 6 14 0 0,5 12 169 0 0,11 32 1 0 0,-13-31 9 0 0,17 31 0 0 0,-24-50-190 0 0,5 9 19 0 0,0-1 0 0 0,0-1 0 0 0,0 1 0 0 0,8 7 1 0 0,-11-13-79 0 0,0 0 0 0 0,-1-1 1 0 0,1 1-1 0 0,0-1 0 0 0,0 0 1 0 0,0 1-1 0 0,0-1 0 0 0,0 0 1 0 0,1 0-1 0 0,-1 0 0 0 0,0-1 1 0 0,0 1-1 0 0,1 0 0 0 0,-1-1 1 0 0,0 0-1 0 0,1 1 0 0 0,-1-1 1 0 0,0 0-1 0 0,1 0 0 0 0,-1 0 1 0 0,0-1-1 0 0,3 1 0 0 0,11-5-1399 0 0,1-3-389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9.181"/>
    </inkml:context>
    <inkml:brush xml:id="br0">
      <inkml:brushProperty name="width" value="0.05" units="cm"/>
      <inkml:brushProperty name="height" value="0.05" units="cm"/>
      <inkml:brushProperty name="color" value="#E71224"/>
    </inkml:brush>
  </inkml:definitions>
  <inkml:trace contextRef="#ctx0" brushRef="#br0">108 35 8751 0 0,'-1'1'399'0'0,"-7"3"196"0"0,0 1-1 0 0,-12 9 1 0 0,12-8 999 0 0,1 1 0 0 0,1-1-1 0 0,-1 1 1 0 0,1 1 0 0 0,-7 9 0 0 0,10-11-689 0 0,0-1 1 0 0,0 1-1 0 0,0 0 0 0 0,1-1 1 0 0,0 1-1 0 0,0 0 0 0 0,0 1 1 0 0,-1 9-1 0 0,3-11-996 0 0,0 0-1 0 0,0-1 1 0 0,0 1-1 0 0,0 0 1 0 0,1-1 0 0 0,0 1-1 0 0,2 7 1 0 0,-2-9 125 0 0,0-1 0 0 0,0 0 1 0 0,0 0-1 0 0,0 1 0 0 0,0-1 0 0 0,1 0 1 0 0,-1 0-1 0 0,1 0 0 0 0,-1 0 0 0 0,1-1 1 0 0,0 1-1 0 0,0 0 0 0 0,-1-1 0 0 0,1 1 1 0 0,1-1-1 0 0,1 2 0 0 0,0-1-13 0 0,0-1 0 0 0,1 1 0 0 0,-1-1 1 0 0,0 0-1 0 0,0 0 0 0 0,1 0 0 0 0,-1-1 0 0 0,7 1 0 0 0,4-2-36 0 0,1 0 0 0 0,-1-1-1 0 0,0 0 1 0 0,16-5 0 0 0,-19 4-37 0 0,0-1 0 0 0,1 0 0 0 0,-1-1 0 0 0,-1 0 0 0 0,21-12 0 0 0,-28 15 45 0 0,-1 0 0 0 0,0-1 0 0 0,0 1 1 0 0,0-1-1 0 0,0 0 0 0 0,0 1 1 0 0,-1-1-1 0 0,1-1 0 0 0,-1 1 0 0 0,0 0 1 0 0,0-1-1 0 0,0 1 0 0 0,0-1 1 0 0,0 1-1 0 0,-1-1 0 0 0,0 0 0 0 0,0 0 1 0 0,0 1-1 0 0,0-1 0 0 0,0 0 1 0 0,-1 0-1 0 0,0-7 0 0 0,0 5 10 0 0,-1 0-1 0 0,1 0 1 0 0,-1 0 0 0 0,-1 0 0 0 0,1 0-1 0 0,-1 0 1 0 0,0 0 0 0 0,-1 0-1 0 0,1 1 1 0 0,-1-1 0 0 0,-4-5-1 0 0,4 8 15 0 0,0-1-1 0 0,0 0 1 0 0,0 1-1 0 0,-1-1 1 0 0,0 1-1 0 0,0 0 1 0 0,0 0-1 0 0,0 1 1 0 0,0-1 0 0 0,0 1-1 0 0,-1 0 1 0 0,1 0-1 0 0,-1 0 1 0 0,-6-1-1 0 0,-3 0 17 0 0,-1 0 0 0 0,1 1-1 0 0,-1 1 1 0 0,0 1 0 0 0,0 0 0 0 0,1 0-1 0 0,-1 2 1 0 0,-18 3 0 0 0,32-5-241 0 0,13 3-3496 0 0,3-1-2512 0 0,3-2-1807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9.549"/>
    </inkml:context>
    <inkml:brush xml:id="br0">
      <inkml:brushProperty name="width" value="0.05" units="cm"/>
      <inkml:brushProperty name="height" value="0.05" units="cm"/>
      <inkml:brushProperty name="color" value="#E71224"/>
    </inkml:brush>
  </inkml:definitions>
  <inkml:trace contextRef="#ctx0" brushRef="#br0">266 9 18919 0 0,'0'0'1712'0'0,"-2"0"-1409"0"0,-7-3 371 0 0,0 1 1 0 0,0 1-1 0 0,0 0 1 0 0,0 0-1 0 0,0 0 0 0 0,0 2 1 0 0,-1-1-1 0 0,1 1 1 0 0,0 0-1 0 0,-12 3 1 0 0,5 1-319 0 0,1-1-1 0 0,-1 2 1 0 0,1 0 0 0 0,1 1 0 0 0,-18 10 0 0 0,29-15-350 0 0,0 0-1 0 0,-1 1 1 0 0,1 0-1 0 0,0-1 1 0 0,0 1-1 0 0,0 1 1 0 0,1-1-1 0 0,-1 0 0 0 0,1 1 1 0 0,0-1-1 0 0,0 1 1 0 0,0-1-1 0 0,0 1 1 0 0,1 0-1 0 0,-2 6 1 0 0,2-8-26 0 0,1 0 1 0 0,-1 0-1 0 0,1 0 1 0 0,0 1-1 0 0,0-1 0 0 0,0 0 1 0 0,0 0-1 0 0,0 1 1 0 0,0-1-1 0 0,1 0 1 0 0,-1 0-1 0 0,1 0 1 0 0,0 1-1 0 0,-1-1 1 0 0,1 0-1 0 0,0 0 1 0 0,0 0-1 0 0,0 0 1 0 0,1 0-1 0 0,-1 0 0 0 0,0-1 1 0 0,1 1-1 0 0,-1 0 1 0 0,1-1-1 0 0,0 1 1 0 0,-1-1-1 0 0,1 1 1 0 0,0-1-1 0 0,3 2 1 0 0,14 6-448 0 0,1-1 0 0 0,-1-1 0 0 0,31 8 0 0 0,-9-3-232 0 0,-3-1 191 0 0,-15-5 306 0 0,0 1-1 0 0,-1 1 1 0 0,0 1 0 0 0,34 19-1 0 0,-53-26 253 0 0,-1 0 0 0 0,1 0-1 0 0,0 0 1 0 0,0 0 0 0 0,-1 1-1 0 0,1-1 1 0 0,-1 1 0 0 0,0 0 0 0 0,0 0-1 0 0,0 0 1 0 0,0 0 0 0 0,0 0 0 0 0,-1 0-1 0 0,1 0 1 0 0,-1 1 0 0 0,0-1 0 0 0,0 0-1 0 0,1 5 1 0 0,-2-5 47 0 0,0 0 0 0 0,0 0 0 0 0,0 0 0 0 0,-1 0 0 0 0,1 0 0 0 0,-1 0 0 0 0,0 0 0 0 0,1-1 0 0 0,-1 1 0 0 0,0 0 1 0 0,-1 0-1 0 0,1 0 0 0 0,0-1 0 0 0,-1 1 0 0 0,0-1 0 0 0,1 1 0 0 0,-1-1 0 0 0,0 0 0 0 0,0 0 0 0 0,0 0 0 0 0,-5 4 0 0 0,0-1 46 0 0,-1 0 1 0 0,1 0-1 0 0,-1 0 0 0 0,0-1 1 0 0,0-1-1 0 0,0 1 0 0 0,-1-1 1 0 0,1-1-1 0 0,-18 4 0 0 0,20-5-118 0 0,-1 0-1 0 0,0-1 1 0 0,1 0-1 0 0,-1 0 1 0 0,1-1-1 0 0,-1 1 1 0 0,0-1-1 0 0,1-1 1 0 0,0 1-1 0 0,-1-1 1 0 0,1 0-1 0 0,0-1 1 0 0,-12-6-1 0 0,10 4-34 0 0,-1-1 1 0 0,1 0-1 0 0,-11-10 0 0 0,2-6-2109 0 0,16 19 1147 0 0,-1 0 0 0 0,1 1 0 0 0,0-1 0 0 0,0 0 0 0 0,0 0 1 0 0,1 0-1 0 0,-1-3 0 0 0,0-17-7999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19.969"/>
    </inkml:context>
    <inkml:brush xml:id="br0">
      <inkml:brushProperty name="width" value="0.05" units="cm"/>
      <inkml:brushProperty name="height" value="0.05" units="cm"/>
      <inkml:brushProperty name="color" value="#E71224"/>
    </inkml:brush>
  </inkml:definitions>
  <inkml:trace contextRef="#ctx0" brushRef="#br0">9 1 14279 0 0,'0'0'1103'0'0,"2"2"-406"0"0,1 1 24 0 0,-1 0-1 0 0,1 1 1 0 0,-1-1-1 0 0,1 1 1 0 0,-1 0-1 0 0,0 0 1 0 0,-1 0 0 0 0,1 0-1 0 0,-1 0 1 0 0,2 8-1 0 0,0 6 630 0 0,2 24-1 0 0,-4-20-961 0 0,9 125 1711 0 0,-4-40-1276 0 0,15 230-923 0 0,-20-325-344 0 0,0-1 1 0 0,-3 17 0 0 0,2-24-276 0 0,-1 0-1 0 0,0 0 1 0 0,0 0 0 0 0,0 0-1 0 0,-1-1 1 0 0,-2 6-1 0 0</inkml:trace>
  <inkml:trace contextRef="#ctx0" brushRef="#br0" timeOffset="1">1 529 9671 0 0,'10'-13'864'0'0,"-5"6"-696"0"0,0-3-168 0 0,3-2 0 0 0,2 2 2160 0 0,1-3 400 0 0,0-3 72 0 0,4 1 24 0 0,4 0-1488 0 0,1-2-296 0 0,4 1-56 0 0,4-1-16 0 0,6 0-608 0 0,3 3-120 0 0,2-1-72 0 0,-1 0 80 0 0,-1 2-1392 0 0,-1-1-272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25.281"/>
    </inkml:context>
    <inkml:brush xml:id="br0">
      <inkml:brushProperty name="width" value="0.05" units="cm"/>
      <inkml:brushProperty name="height" value="0.05" units="cm"/>
      <inkml:brushProperty name="color" value="#E71224"/>
    </inkml:brush>
  </inkml:definitions>
  <inkml:trace contextRef="#ctx0" brushRef="#br0">29 51 20879 0 0,'-15'-10'2040'0'0,"10"3"-1816"0"0,3-1-224 0 0,-1 1 1192 0 0,-1-1 96 0 0,13 3-3056 0 0,-1 0 680 0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37.625"/>
    </inkml:context>
    <inkml:brush xml:id="br0">
      <inkml:brushProperty name="width" value="0.05" units="cm"/>
      <inkml:brushProperty name="height" value="0.05" units="cm"/>
      <inkml:brushProperty name="color" value="#E71224"/>
    </inkml:brush>
  </inkml:definitions>
  <inkml:trace contextRef="#ctx0" brushRef="#br0">10 69 455 0 0,'0'0'5136'0'0,"-2"-9"-5056"0"0,-4-23 968 0 0,5 31-208 0 0,2-7-2364 0 0,-3-10 15276 0 0,3 18-13482 0 0,0 0-1 0 0,-1 0 1 0 0,1 0-1 0 0,0 1 0 0 0,0-1 1 0 0,-1 0-1 0 0,1 1 1 0 0,-1-1-1 0 0,1 0 0 0 0,0 1 1 0 0,-1-1-1 0 0,1 0 0 0 0,-1 1 1 0 0,1-1-1 0 0,-1 1 1 0 0,1-1-1 0 0,-1 1 0 0 0,1 0 1 0 0,0 0-1 0 0,4 6-78 0 0,0-1 0 0 0,0 1-1 0 0,-1 0 1 0 0,0 0 0 0 0,0 0-1 0 0,-1 1 1 0 0,1-1 0 0 0,-2 1-1 0 0,1 0 1 0 0,2 12 0 0 0,-1 3 227 0 0,-1 1 0 0 0,1 34 0 0 0,2 180 1262 0 0,-3 2-568 0 0,-4-191-871 0 0,0-23-53 0 0,0-1 0 0 0,3 1-1 0 0,4 30 1 0 0,-6-54-44 0 0,10-3 132 0 0,-8-1-331 0 0,0 1 0 0 0,-1 0-1 0 0,1-1 1 0 0,0 1 0 0 0,-1-1 0 0 0,0 0 0 0 0,1 0 0 0 0,-1 1-1 0 0,0-1 1 0 0,0 0 0 0 0,0 0 0 0 0,0 0 0 0 0,0 0-1 0 0,0 0 1 0 0,0-1 0 0 0,-1 1 0 0 0,1 0 0 0 0,-1 0 0 0 0,0 0-1 0 0,0-1 1 0 0,1 1 0 0 0,-1 0 0 0 0,-1 0 0 0 0,1 0-1 0 0,0-1 1 0 0,0 1 0 0 0,-1 0 0 0 0,0 0 0 0 0,1 0 0 0 0,-3-4-1 0 0,0-2-1234 0 0,-1-2-6530 0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7:38.556"/>
    </inkml:context>
    <inkml:brush xml:id="br0">
      <inkml:brushProperty name="width" value="0.05" units="cm"/>
      <inkml:brushProperty name="height" value="0.05" units="cm"/>
      <inkml:brushProperty name="color" value="#E71224"/>
    </inkml:brush>
  </inkml:definitions>
  <inkml:trace contextRef="#ctx0" brushRef="#br0">27 111 6303 0 0,'0'0'4963'0'0,"-14"10"-391"0"0,1-12 2588 0 0,16-7-3919 0 0,2 2-4282 0 0,-2 1 1128 0 0,2 1-1 0 0,-1 0 1 0 0,0 1 0 0 0,1-1-1 0 0,0 1 1 0 0,0 0 0 0 0,1 0-1 0 0,-1 0 1 0 0,1 1 0 0 0,8-4 0 0 0,10-4 45 0 0,29-8 1 0 0,-52 19-127 0 0,15-6 27 0 0,0 2 0 0 0,0 0 0 0 0,1 1 0 0 0,22-1-1 0 0,-31 3-14 0 0,1 1 0 0 0,-1 1 0 0 0,0-1 0 0 0,0 1-1 0 0,1 1 1 0 0,-1 0 0 0 0,0 0 0 0 0,0 0 0 0 0,-1 1-1 0 0,14 7 1 0 0,-16-7 12 0 0,-1 0 0 0 0,0 0 0 0 0,0 1 0 0 0,0-1 0 0 0,0 1 0 0 0,-1 0 0 0 0,1 0 0 0 0,-1 1 1 0 0,0-1-1 0 0,0 1 0 0 0,-1-1 0 0 0,1 1 0 0 0,-1 0 0 0 0,0 0 0 0 0,0 0 0 0 0,-1 0 0 0 0,0 0 0 0 0,0 1 0 0 0,1 5 0 0 0,-1 2 86 0 0,0 0-1 0 0,-1 0 1 0 0,0 0 0 0 0,-1 0-1 0 0,0 0 1 0 0,-7 24 0 0 0,1-13-31 0 0,-2 1 1 0 0,-1-1-1 0 0,-1-1 1 0 0,0 0 0 0 0,-2 0-1 0 0,-31 39 1 0 0,-111 113 546 0 0,111-129-573 0 0,27-29-45 0 0,-25 30 74 0 0,53-41-35 0 0,-6-5-60 0 0,1 0 0 0 0,-1 0 0 0 0,1-1 0 0 0,-1 0 0 0 0,1 0 0 0 0,-1 0 0 0 0,8-2 0 0 0,39-10-87 0 0,-20 4 68 0 0,-19 5 13 0 0,60-13 139 0 0,79-6 1 0 0,-41 17-109 0 0,-65 5 1 0 0,88-12 0 0 0,-84-3-3413 0 0,-6 1-3324 0 0,-28 11-1746 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2.223"/>
    </inkml:context>
    <inkml:brush xml:id="br0">
      <inkml:brushProperty name="width" value="0.05" units="cm"/>
      <inkml:brushProperty name="height" value="0.05" units="cm"/>
      <inkml:brushProperty name="color" value="#E71224"/>
    </inkml:brush>
  </inkml:definitions>
  <inkml:trace contextRef="#ctx0" brushRef="#br0">1 96 919 0 0,'0'0'13160'0'0,"1"0"-12470"0"0,77-32 3116 0 0,-30 15-2752 0 0,36-10 108 0 0,-52 20-602 0 0,42-4 0 0 0,-58 10-318 0 0,-1 0 1 0 0,1 1 0 0 0,-1 1 0 0 0,31 5-1 0 0,-42-5-153 0 0,0 0-1 0 0,0 0 0 0 0,0 1 0 0 0,0-1 0 0 0,0 1 0 0 0,-1 0 0 0 0,1 0 0 0 0,0 0 1 0 0,-1 0-1 0 0,1 1 0 0 0,-1 0 0 0 0,5 5 0 0 0,-6-7-88 0 0,-1 1 1 0 0,0 0-1 0 0,1 1 1 0 0,-1-1-1 0 0,0 0 0 0 0,0 0 1 0 0,-1 0-1 0 0,1 1 0 0 0,0-1 1 0 0,-1 0-1 0 0,1 1 1 0 0,-1-1-1 0 0,0 1 0 0 0,0-1 1 0 0,0 0-1 0 0,0 1 0 0 0,0-1 1 0 0,0 1-1 0 0,-1-1 1 0 0,1 0-1 0 0,-1 1 0 0 0,1-1 1 0 0,-3 3-1 0 0,-2 8 139 0 0,-1-1 0 0 0,-1 0 0 0 0,0 0 0 0 0,0 0 0 0 0,-1-1-1 0 0,-11 11 1 0 0,-61 56 662 0 0,-13 10-657 0 0,93-88-149 0 0,0 1 0 0 0,0-1 0 0 0,-1 0 0 0 0,1 1 0 0 0,0-1-1 0 0,0 0 1 0 0,0 1 0 0 0,0-1 0 0 0,0 0 0 0 0,0 1 0 0 0,-1-1-1 0 0,1 0 1 0 0,0 1 0 0 0,0-1 0 0 0,0 0 0 0 0,0 1-1 0 0,0-1 1 0 0,0 1 0 0 0,1-1 0 0 0,-1 0 0 0 0,0 1 0 0 0,0-1-1 0 0,0 0 1 0 0,0 1 0 0 0,0-1 0 0 0,0 0 0 0 0,1 1 0 0 0,-1-1-1 0 0,0 0 1 0 0,0 1 0 0 0,0-1 0 0 0,1 0 0 0 0,-1 0 0 0 0,0 1-1 0 0,0-1 1 0 0,1 0 0 0 0,-1 0 0 0 0,0 0 0 0 0,1 1-1 0 0,13 7-200 0 0,-5-4 107 0 0,0-1-1 0 0,0 0 0 0 0,1-1 1 0 0,-1 0-1 0 0,14 0 1 0 0,-4 1-48 0 0,-2-1 40 0 0,20 4-220 0 0,46 12-1 0 0,-73-16 302 0 0,0 2 0 0 0,0-1 0 0 0,0 1-1 0 0,-1 1 1 0 0,0 0 0 0 0,0 0 0 0 0,0 1 0 0 0,0 0-1 0 0,10 10 1 0 0,-13-10 31 0 0,-1 1-1 0 0,0-1 1 0 0,-1 1-1 0 0,1 0 1 0 0,-1 0-1 0 0,-1 0 1 0 0,1 0-1 0 0,-1 1 1 0 0,0-1 0 0 0,2 13-1 0 0,-3-10 166 0 0,0 1 0 0 0,-1 0-1 0 0,0-1 1 0 0,0 1 0 0 0,-1 0 0 0 0,-1-1-1 0 0,-2 16 1 0 0,2-22-88 0 0,0 0 0 0 0,0 0 0 0 0,0-1 0 0 0,-1 1 0 0 0,1 0 0 0 0,-1-1 0 0 0,0 1 0 0 0,0-1 0 0 0,0 0 0 0 0,0 0 0 0 0,-1 0-1 0 0,1 0 1 0 0,-1 0 0 0 0,0 0 0 0 0,0-1 0 0 0,0 1 0 0 0,0-1 0 0 0,0 0 0 0 0,-1 0 0 0 0,1 0 0 0 0,-1 0 0 0 0,1 0 0 0 0,-1-1 0 0 0,0 0 0 0 0,1 0 0 0 0,-1 0 0 0 0,-5 1 0 0 0,-9 0 140 0 0,-1 0 0 0 0,1-1 0 0 0,-1-1 0 0 0,-27-4-1 0 0,31 3-249 0 0,-18-2 157 0 0,2-1 0 0 0,-52-14 0 0 0,67 13-472 0 0,0 0-1 0 0,0-1 1 0 0,0-1-1 0 0,1-1 1 0 0,0 0-1 0 0,-24-18 1 0 0,31 20-1069 0 0,1 3-55 0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4.618"/>
    </inkml:context>
    <inkml:brush xml:id="br0">
      <inkml:brushProperty name="width" value="0.05" units="cm"/>
      <inkml:brushProperty name="height" value="0.05" units="cm"/>
      <inkml:brushProperty name="color" value="#E71224"/>
    </inkml:brush>
  </inkml:definitions>
  <inkml:trace contextRef="#ctx0" brushRef="#br0">80 43 6447 0 0,'0'0'499'0'0,"11"-15"1117"0"0,-7 9-1120 0 0,11-15 14585 0 0,-20 31-12238 0 0,-16 34-2331 0 0,-28 81 0 0 0,41-100-470 0 0,0 0 1 0 0,2 1-1 0 0,-5 41 0 0 0,10-58-32 0 0,1 0-1 0 0,0 0 0 0 0,0 0 0 0 0,1 0 0 0 0,0 1 0 0 0,1-1 0 0 0,0 0 0 0 0,0-1 0 0 0,1 1 1 0 0,0 0-1 0 0,0-1 0 0 0,1 0 0 0 0,9 15 0 0 0,-10-19-15 0 0,-1-1 0 0 0,1 0 0 0 0,0 0 0 0 0,0 0 0 0 0,0 0 1 0 0,0-1-1 0 0,1 1 0 0 0,-1-1 0 0 0,1 0 0 0 0,-1 0 0 0 0,1 0 0 0 0,0-1 0 0 0,0 1 0 0 0,0-1 0 0 0,0 0 0 0 0,0 0 0 0 0,0 0 1 0 0,0 0-1 0 0,0-1 0 0 0,0 0 0 0 0,1 0 0 0 0,4 0 0 0 0,8-2-41 0 0,0-1 0 0 0,0 0-1 0 0,33-11 1 0 0,-39 11 36 0 0,110-38-192 0 0,13-4 6 0 0,-94 32 197 0 0,-16 5 0 0 0,1 1 0 0 0,42-7 0 0 0,-60 13-298 0 0,1-1-5588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4.985"/>
    </inkml:context>
    <inkml:brush xml:id="br0">
      <inkml:brushProperty name="width" value="0.05" units="cm"/>
      <inkml:brushProperty name="height" value="0.05" units="cm"/>
      <inkml:brushProperty name="color" value="#E71224"/>
    </inkml:brush>
  </inkml:definitions>
  <inkml:trace contextRef="#ctx0" brushRef="#br0">1 1 14311 0 0,'0'0'1298'0'0,"1"1"-924"0"0,3 2 74 0 0,0 1-1 0 0,-1-1 0 0 0,1 1 0 0 0,-1 0 1 0 0,0 0-1 0 0,-1 0 0 0 0,1 1 1 0 0,-1-1-1 0 0,0 0 0 0 0,0 1 0 0 0,0 0 1 0 0,0 0-1 0 0,-1-1 0 0 0,0 1 1 0 0,0 0-1 0 0,1 7 0 0 0,-1 9 257 0 0,-1-1 0 0 0,-4 38 1 0 0,0-18-207 0 0,-6 58 360 0 0,6-66-765 0 0,0 0 1 0 0,2 1-1 0 0,4 53 1 0 0,-1-81-280 0 0,0-1 1 0 0,0 1-1 0 0,1 0 1 0 0,-1 0-1 0 0,1-1 1 0 0,0 1-1 0 0,0-1 1 0 0,1 0-1 0 0,-1 1 1 0 0,1-1-1 0 0,0 0 1 0 0,0-1-1 0 0,0 1 1 0 0,1 0-1 0 0,-1-1 1 0 0,6 4-1 0 0,1 2-1691 0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6.508"/>
    </inkml:context>
    <inkml:brush xml:id="br0">
      <inkml:brushProperty name="width" value="0.05" units="cm"/>
      <inkml:brushProperty name="height" value="0.05" units="cm"/>
      <inkml:brushProperty name="color" value="#E71224"/>
    </inkml:brush>
  </inkml:definitions>
  <inkml:trace contextRef="#ctx0" brushRef="#br0">103 1 11863 0 0,'-7'3'6719'0'0,"5"29"-1470"0"0,-7 14-2701 0 0,7-33-1765 0 0,2-11-598 0 0,-1-2-177 0 0,1 0-1 0 0,0 0 1 0 0,0 0 0 0 0,0 1 0 0 0,0-1-1 0 0,0 0 1 0 0,0 0 0 0 0,0 0-1 0 0,0 0 1 0 0,0 1 0 0 0,0-1-1 0 0,0 0 1 0 0,0 0 0 0 0,0 1 0 0 0,0-1-1 0 0,0 0 1 0 0,0 0 0 0 0,0 0-1 0 0,0 1 1 0 0,0-1 0 0 0,0 0-1 0 0,0 0 1 0 0,0 0 0 0 0,0 1 0 0 0,0-1-1 0 0,0 0 1 0 0,0 0 0 0 0,0 0-1 0 0,1 0 1 0 0,-1 1 0 0 0,0-1-1 0 0,0 0 1 0 0,0 0 0 0 0,0 0-1 0 0,1 1 1 0 0,4 8 263 0 0,-4-9-255 0 0,10 10-16 0 0,-7-10 0 0 0,-1 1 0 0 0,14 3-93 0 0,1-1-1 0 0,25 3 1 0 0,-27-5-1 0 0,0 1 0 0 0,0 1 0 0 0,21 6 0 0 0,0 4-11 0 0,-19-8 21 0 0,1 1 0 0 0,-1 1 0 0 0,-1 0 1 0 0,1 2-1 0 0,18 12 0 0 0,-31-17 85 0 0,1 1 0 0 0,-2 0 1 0 0,1 1-1 0 0,0-1 0 0 0,-1 1 0 0 0,0 0 0 0 0,0 0 0 0 0,-1 0 0 0 0,1 0 1 0 0,-1 1-1 0 0,-1-1 0 0 0,1 1 0 0 0,1 9 0 0 0,3 3 104 0 0,-5-14-72 0 0,0 0-1 0 0,-1 1 0 0 0,1-1 0 0 0,1 8 1 0 0,-1 5 71 0 0,0-6 24 0 0,-1 0-1 0 0,0 0 0 0 0,-1 0 1 0 0,-1 16-1 0 0,-1-15-19 0 0,2-8-61 0 0,-1 0 0 0 0,1 1 0 0 0,-1-1 0 0 0,-1 0 0 0 0,1 0-1 0 0,-1 0 1 0 0,0 0 0 0 0,0 0 0 0 0,0 0 0 0 0,-5 7 0 0 0,-7 8 153 0 0,12-15-170 0 0,-1-1 0 0 0,-1 1 0 0 0,1-1 0 0 0,0 0 1 0 0,-1 0-1 0 0,0 0 0 0 0,0 0 0 0 0,0-1 0 0 0,-9 6 0 0 0,1-3 13 0 0,-1 0 0 0 0,0 0 0 0 0,0-1 1 0 0,-1-1-1 0 0,0 0 0 0 0,0-1 0 0 0,0 0 0 0 0,0-1 0 0 0,-25 0 0 0 0,20-3-30 0 0,-1 0 0 0 0,1-1 0 0 0,-1-1 0 0 0,1-1 1 0 0,0 0-1 0 0,-29-13 0 0 0,27 8-307 0 0,-21-13 1 0 0,25 13-200 0 0,15 8 336 0 0,0-1 0 0 0,0 1-1 0 0,1 0 1 0 0,-1-1 0 0 0,0 0 0 0 0,0 1 0 0 0,1-1-1 0 0,-1 0 1 0 0,1 0 0 0 0,-1 0 0 0 0,1 0-1 0 0,0 0 1 0 0,-1-2 0 0 0,1 1-420 0 0,0 1 1 0 0,0 0-1 0 0,1-1 1 0 0,-1 1-1 0 0,1-1 1 0 0,-1 1-1 0 0,1-4 1 0 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6.939"/>
    </inkml:context>
    <inkml:brush xml:id="br0">
      <inkml:brushProperty name="width" value="0.05" units="cm"/>
      <inkml:brushProperty name="height" value="0.05" units="cm"/>
      <inkml:brushProperty name="color" value="#E71224"/>
    </inkml:brush>
  </inkml:definitions>
  <inkml:trace contextRef="#ctx0" brushRef="#br0">0 155 919 0 0,'2'-1'11068'0'0,"15"-12"-5517"0"0,-12 9-4779 0 0,0 0 0 0 0,0 0 1 0 0,1 0-1 0 0,10-5 0 0 0,19-2 652 0 0,0 1 0 0 0,62-9 1 0 0,-42 9-894 0 0,261-47-1786 0 0,-286 52-326 0 0,-1 1-75 0 0</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28.837"/>
    </inkml:context>
    <inkml:brush xml:id="br0">
      <inkml:brushProperty name="width" value="0.05" units="cm"/>
      <inkml:brushProperty name="height" value="0.05" units="cm"/>
      <inkml:brushProperty name="color" value="#E71224"/>
    </inkml:brush>
  </inkml:definitions>
  <inkml:trace contextRef="#ctx0" brushRef="#br0">460 97 3223 0 0,'2'-1'240'0'0,"14"-11"898"0"0,3-13 7524 0 0,-10 12-6423 0 0,-8 12-1990 0 0,-1 0 0 0 0,1 0-1 0 0,-1 0 1 0 0,1 0 0 0 0,-1 0 0 0 0,0 0 0 0 0,1 0-1 0 0,-1 0 1 0 0,0 0 0 0 0,0 0 0 0 0,0 0 0 0 0,1 0-1 0 0,-1 0 1 0 0,0 0 0 0 0,0 0 0 0 0,-1 0 0 0 0,1 0-1 0 0,0 0 1 0 0,0 0 0 0 0,0 0 0 0 0,-1 0 0 0 0,1 1-1 0 0,0-1 1 0 0,-1 0 0 0 0,1 0 0 0 0,-1 0 0 0 0,1 0-1 0 0,-1 0 1 0 0,0 0 0 0 0,0-1-129 0 0,0 1 0 0 0,-1 0 1 0 0,1-1-1 0 0,0 1 0 0 0,0 0 0 0 0,-1 0 1 0 0,1 0-1 0 0,0 0 0 0 0,-1 0 0 0 0,1 1 1 0 0,-1-1-1 0 0,0 0 0 0 0,1 1 0 0 0,-1-1 1 0 0,-2 0-1 0 0,0 1-42 0 0,0 0 1 0 0,0 0-1 0 0,0 1 1 0 0,0-1-1 0 0,0 1 1 0 0,1 0-1 0 0,-1 0 1 0 0,0 0-1 0 0,0 0 1 0 0,1 1-1 0 0,-1 0 1 0 0,1 0-1 0 0,-1 0 1 0 0,1 0-1 0 0,0 0 1 0 0,0 0-1 0 0,0 1 1 0 0,0 0-1 0 0,-3 3 1 0 0,-5 7 13 0 0,0 1 0 0 0,1 0 1 0 0,-10 18-1 0 0,1-1 83 0 0,-20 32 72 0 0,2 2 0 0 0,4 1-1 0 0,-29 78 1 0 0,48-105-178 0 0,1 0 1 0 0,1 0-1 0 0,3 1 0 0 0,1 0 1 0 0,2 1-1 0 0,-1 79 0 0 0,7-110-67 0 0,1-1 1 0 0,0 1-1 0 0,1-1 0 0 0,0 1 0 0 0,1-1 0 0 0,-1 1 0 0 0,2-1 0 0 0,7 16 0 0 0,-9-21-22 0 0,1 0-1 0 0,-1 0 0 0 0,1-1 1 0 0,0 1-1 0 0,0-1 1 0 0,0 1-1 0 0,0-1 1 0 0,1 0-1 0 0,-1 0 0 0 0,1-1 1 0 0,0 1-1 0 0,-1-1 1 0 0,1 1-1 0 0,1-1 1 0 0,-1-1-1 0 0,0 1 0 0 0,0 0 1 0 0,1-1-1 0 0,-1 0 1 0 0,8 1-1 0 0,-1-1-59 0 0,1-1-1 0 0,-1 0 1 0 0,1 0-1 0 0,-1-2 1 0 0,1 1-1 0 0,16-6 0 0 0,-21 6 55 0 0,-1-1-1 0 0,1-1 1 0 0,-1 1 0 0 0,0-1-1 0 0,0 0 1 0 0,0-1-1 0 0,0 1 1 0 0,-1-1-1 0 0,0 0 1 0 0,1-1-1 0 0,-1 1 1 0 0,6-8-1 0 0,-8 7 26 0 0,-1 1 0 0 0,1-1 0 0 0,-1 1 0 0 0,0-1 0 0 0,0 0-1 0 0,-1 0 1 0 0,1 0 0 0 0,-1 0 0 0 0,0 0 0 0 0,0 0 0 0 0,-1 0 0 0 0,0 0 0 0 0,0 0 0 0 0,0-1-1 0 0,0 1 1 0 0,-3-10 0 0 0,0 1 20 0 0,-1-1-1 0 0,0 1 1 0 0,-1 0-1 0 0,-11-22 0 0 0,12 29 2 0 0,0 0 0 0 0,0-1-1 0 0,-1 1 1 0 0,0 1-1 0 0,0-1 1 0 0,0 1-1 0 0,-1 0 1 0 0,0 0-1 0 0,0 1 1 0 0,-1-1 0 0 0,0 1-1 0 0,0 1 1 0 0,0-1-1 0 0,0 1 1 0 0,-1 1-1 0 0,1-1 1 0 0,-1 1-1 0 0,0 1 1 0 0,0-1 0 0 0,0 1-1 0 0,0 1 1 0 0,-1-1-1 0 0,1 1 1 0 0,0 1-1 0 0,-1 0 1 0 0,1 0-1 0 0,-1 0 1 0 0,1 1 0 0 0,-10 3-1 0 0,7-2-437 0 0,1 1 0 0 0,0 1 0 0 0,-1 0 0 0 0,1 0 0 0 0,0 1 0 0 0,1 0 0 0 0,-1 1 0 0 0,1 0 0 0 0,0 0 0 0 0,1 1 0 0 0,0 0 0 0 0,-11 12-1 0 0,4-3-7842 0 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0.405"/>
    </inkml:context>
    <inkml:brush xml:id="br0">
      <inkml:brushProperty name="width" value="0.05" units="cm"/>
      <inkml:brushProperty name="height" value="0.05" units="cm"/>
      <inkml:brushProperty name="color" value="#E71224"/>
    </inkml:brush>
  </inkml:definitions>
  <inkml:trace contextRef="#ctx0" brushRef="#br0">1 112 6911 0 0,'1'0'10378'0'0,"5"2"-9687"0"0,1-1 0 0 0,-1 0 0 0 0,0 0 0 0 0,0-1 0 0 0,1 1 0 0 0,-1-2 0 0 0,0 1 0 0 0,12-2 0 0 0,52-16 193 0 0,-49 13-428 0 0,326-78 971 0 0,-311 75-903 0 0,-45 16-380 0 0,-3 4 2 0 0,0 1 0 0 0,1 1 0 0 0,1-1-1 0 0,0 2 1 0 0,0-1 0 0 0,2 1 0 0 0,0 1 0 0 0,0-1 0 0 0,2 2 0 0 0,0-1-1 0 0,0 0 1 0 0,-3 22 0 0 0,-23 171 450 0 0,2 41-381 0 0,27-236-198 0 0,0 0 0 0 0,-1 0 0 0 0,-10 22 0 0 0,13-35-273 0 0,1-2-595 0 0,-1 1 773 0 0,1-1 0 0 0,0 1 1 0 0,0-1-1 0 0,-1 1 1 0 0,1-1-1 0 0,0 1 1 0 0,-1-1-1 0 0,1 1 0 0 0,-1 0 1 0 0,1-1-1 0 0,-1 1 1 0 0,1 0-1 0 0,-1-1 1 0 0,0 1-1 0 0,-5-5-2683 0 0</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0.750"/>
    </inkml:context>
    <inkml:brush xml:id="br0">
      <inkml:brushProperty name="width" value="0.05" units="cm"/>
      <inkml:brushProperty name="height" value="0.05" units="cm"/>
      <inkml:brushProperty name="color" value="#E71224"/>
    </inkml:brush>
  </inkml:definitions>
  <inkml:trace contextRef="#ctx0" brushRef="#br0">0 189 12439 0 0,'1'-1'566'0'0,"6"-5"-137"0"0,0 0 0 0 0,0 1 0 0 0,0 0 1 0 0,1 0-1 0 0,0 1 0 0 0,0 0 0 0 0,0 0 1 0 0,9-2-1 0 0,73-18 5849 0 0,-71 19-6192 0 0,201-51 2623 0 0,-147 34-4937 0 0,-2-2-3998 0 0,-38 12-1302 0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2.290"/>
    </inkml:context>
    <inkml:brush xml:id="br0">
      <inkml:brushProperty name="width" value="0.05" units="cm"/>
      <inkml:brushProperty name="height" value="0.05" units="cm"/>
      <inkml:brushProperty name="color" value="#E71224"/>
    </inkml:brush>
  </inkml:definitions>
  <inkml:trace contextRef="#ctx0" brushRef="#br0">182 0 11455 0 0,'0'0'5854'0'0,"1"2"-4696"0"0,0 6-556 0 0,0 1 0 0 0,0-1 0 0 0,-1 0 0 0 0,0 0 0 0 0,-1 0 0 0 0,0 1 0 0 0,0-1 0 0 0,-3 11 0 0 0,-2 14 315 0 0,-3 19 282 0 0,-30 94 0 0 0,31-119-1073 0 0,-18 44-158 0 0,-64 126 1 0 0,89-196-262 0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2.636"/>
    </inkml:context>
    <inkml:brush xml:id="br0">
      <inkml:brushProperty name="width" value="0.05" units="cm"/>
      <inkml:brushProperty name="height" value="0.05" units="cm"/>
      <inkml:brushProperty name="color" value="#E71224"/>
    </inkml:brush>
  </inkml:definitions>
  <inkml:trace contextRef="#ctx0" brushRef="#br0">1 250 7831 0 0,'0'0'706'0'0,"1"-1"-578"0"0,66-47 6282 0 0,126-68 0 0 0,-147 91-5957 0 0,2 1 57 0 0,-28 14-404 0 0,24-14-1 0 0,-43 23-228 0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2.988"/>
    </inkml:context>
    <inkml:brush xml:id="br0">
      <inkml:brushProperty name="width" value="0.05" units="cm"/>
      <inkml:brushProperty name="height" value="0.05" units="cm"/>
      <inkml:brushProperty name="color" value="#E71224"/>
    </inkml:brush>
  </inkml:definitions>
  <inkml:trace contextRef="#ctx0" brushRef="#br0">0 185 8287 0 0,'1'1'6387'0'0,"2"0"-6057"0"0,0 1 0 0 0,0-1 0 0 0,0-1 0 0 0,0 1 0 0 0,1 0 0 0 0,-1-1 0 0 0,0 1 0 0 0,0-1 0 0 0,0 0 0 0 0,0 0 0 0 0,1 0 0 0 0,-1-1 0 0 0,6 0 0 0 0,6-3 199 0 0,22-7 1 0 0,-35 10-458 0 0,59-22 180 0 0,106-56 1 0 0,-92 42-2566 0 0,-26 14-3338 0 0,-47 22 5418 0 0,24-11-5277 0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3.334"/>
    </inkml:context>
    <inkml:brush xml:id="br0">
      <inkml:brushProperty name="width" value="0.05" units="cm"/>
      <inkml:brushProperty name="height" value="0.05" units="cm"/>
      <inkml:brushProperty name="color" value="#E71224"/>
    </inkml:brush>
  </inkml:definitions>
  <inkml:trace contextRef="#ctx0" brushRef="#br0">71 1 455 0 0,'0'0'20168'0'0,"0"1"-19064"0"0,-10 37 1569 0 0,-6 38 0 0 0,7-33-1852 0 0,7-32-649 0 0,-9 42 599 0 0,-8 91-1 0 0,17-116-729 0 0,1-14-19 0 0,0 0 0 0 0,2 20 0 0 0,0-28-21 0 0,0 1-1 0 0,1 0 1 0 0,-1 0 0 0 0,1-1 0 0 0,1 1-1 0 0,-1-1 1 0 0,1 0 0 0 0,4 8-1 0 0,-5-13-30 0 0,0 0-1 0 0,1 0 0 0 0,-1 0 0 0 0,0 0 0 0 0,0 0 0 0 0,0 0 0 0 0,0-1 0 0 0,1 1 1 0 0,-1-1-1 0 0,0 1 0 0 0,1-1 0 0 0,2 0 0 0 0,-2 0-17 0 0,0 0 0 0 0,0 0-1 0 0,0-1 1 0 0,0 1 0 0 0,0-1 0 0 0,1 0 0 0 0,-1 0-1 0 0,-1 0 1 0 0,1 0 0 0 0,0-1 0 0 0,0 1-1 0 0,4-3 1 0 0,1-2-105 0 0,1 0-1 0 0,10-11 0 0 0,-9 6 60 0 0,0 0-1 0 0,-1 0 1 0 0,0-1 0 0 0,-1 0-1 0 0,0 0 1 0 0,6-15-1 0 0,32-85-110 0 0,-29 70 162 0 0,-5 11 41 0 0,-1 6 135 0 0,-2-1 0 0 0,10-37 0 0 0,-9 36 1602 0 0,-4 39-1582 0 0,-2-4-111 0 0,0 1 0 0 0,-1-1 0 0 0,0 1 0 0 0,0 0 0 0 0,-1 0 1 0 0,0 0-1 0 0,-1 0 0 0 0,0 0 0 0 0,0 17 0 0 0,-3 9 119 0 0,-7 42 0 0 0,6-55-120 0 0,-2 16 67 0 0,-1-3-96 0 0,2 0 0 0 0,1 61 0 0 0,6-82-623 0 0,-2-14 492 0 0,-1 0 1 0 0,0 1-1 0 0,0-1 1 0 0,0 0 0 0 0,0 0-1 0 0,1 1 1 0 0,-1-1-1 0 0,0 0 1 0 0,0 0-1 0 0,1 0 1 0 0,-1 1-1 0 0,0-1 1 0 0,0 0 0 0 0,1 0-1 0 0,-1 0 1 0 0,0 0-1 0 0,1 0 1 0 0,-1 1-1 0 0,0-1 1 0 0,1 0-1 0 0,-1 0 1 0 0,0 0-1 0 0,1 0 1 0 0,1-1-329 0 0,-1 1 0 0 0,1-1 0 0 0,-1 1 0 0 0,1-1-1 0 0,-1 0 1 0 0,1 1 0 0 0,-1-1 0 0 0,0 0 0 0 0,1 0 0 0 0,-1 0 0 0 0,0 0 0 0 0,2-2-1 0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3.682"/>
    </inkml:context>
    <inkml:brush xml:id="br0">
      <inkml:brushProperty name="width" value="0.05" units="cm"/>
      <inkml:brushProperty name="height" value="0.05" units="cm"/>
      <inkml:brushProperty name="color" value="#E71224"/>
    </inkml:brush>
  </inkml:definitions>
  <inkml:trace contextRef="#ctx0" brushRef="#br0">58 1 2303 0 0,'0'0'17570'0'0,"0"2"-15937"0"0,2 7-896 0 0,-1 1 1 0 0,0 0 0 0 0,-1 0-1 0 0,0-1 1 0 0,0 1-1 0 0,-3 10 1 0 0,-12 61 880 0 0,2-31-869 0 0,4-14-385 0 0,1 0 0 0 0,-5 60-1 0 0,12-89-353 0 0,1 0-1 0 0,1 0 1 0 0,-1 0-1 0 0,1 0 1 0 0,0 0-1 0 0,1-1 1 0 0,0 1 0 0 0,0 0-1 0 0,4 9 1 0 0,-4-13-16 0 0,0 1 0 0 0,0-1 0 0 0,0 0 0 0 0,0 0 0 0 0,1 0 0 0 0,-1 0 0 0 0,1 0 0 0 0,0-1 0 0 0,0 1 0 0 0,0-1 0 0 0,0 1-1 0 0,0-1 1 0 0,1 0 0 0 0,-1-1 0 0 0,1 1 0 0 0,-1 0 0 0 0,1-1 0 0 0,4 1 0 0 0,12 2-90 0 0,-1-2 1 0 0,1 0-1 0 0,-1-2 0 0 0,35-2 0 0 0,3 0-25 0 0,-53 2 62 0 0,0 0 0 0 0,0-1 0 0 0,0 1 0 0 0,0-1 0 0 0,0 1 0 0 0,0-1 0 0 0,0-1 0 0 0,6-1 0 0 0,-8 2-166 0 0,-1 0 1 0 0,1 0-1 0 0,-1 0 0 0 0,1 0 1 0 0,-1 0-1 0 0,1-1 0 0 0,-1 1 1 0 0,0 0-1 0 0,0-1 0 0 0,0 1 1 0 0,0-1-1 0 0,0 1 0 0 0,0-1 1 0 0,0 1-1 0 0,0-1 0 0 0,-1 0 1 0 0,1 1-1 0 0,0-1 0 0 0,-1 0 1 0 0,0 0-1 0 0,1 1 0 0 0,-1-5 1 0 0,0-5-1379 0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34.048"/>
    </inkml:context>
    <inkml:brush xml:id="br0">
      <inkml:brushProperty name="width" value="0.05" units="cm"/>
      <inkml:brushProperty name="height" value="0.05" units="cm"/>
      <inkml:brushProperty name="color" value="#E71224"/>
    </inkml:brush>
  </inkml:definitions>
  <inkml:trace contextRef="#ctx0" brushRef="#br0">22 1 18055 0 0,'0'0'1632'0'0,"1"0"-1344"0"0,4 3 406 0 0,-1 0 0 0 0,1 0-1 0 0,-1 0 1 0 0,0 0 0 0 0,6 6-1 0 0,-8-6-406 0 0,0 1 0 0 0,0-1 0 0 0,0 0 0 0 0,0 1 0 0 0,-1-1 0 0 0,2 5 0 0 0,-1 0-52 0 0,1 1 1 0 0,-1 0 0 0 0,-1 0-1 0 0,0-1 1 0 0,0 1 0 0 0,0 0 0 0 0,-1 0-1 0 0,-1 0 1 0 0,-2 13 0 0 0,-3 10 142 0 0,-13 40 0 0 0,7-26-101 0 0,-17 77 32 0 0,25-98-274 0 0,1 1-1 0 0,0 48 0 0 0,3-69-33 0 0,1 0-1 0 0,-1 0 0 0 0,1 1 0 0 0,0-1 1 0 0,0 0-1 0 0,1 0 0 0 0,-1 0 0 0 0,1 0 1 0 0,4 8-1 0 0,-4-11-5 0 0,-1 0-1 0 0,1 0 1 0 0,-1 0 0 0 0,1-1-1 0 0,0 1 1 0 0,-1 0 0 0 0,1-1-1 0 0,0 1 1 0 0,0-1 0 0 0,0 1-1 0 0,0-1 1 0 0,1 0 0 0 0,-1 0-1 0 0,0 0 1 0 0,0 0 0 0 0,1-1-1 0 0,-1 1 1 0 0,0 0 0 0 0,1-1-1 0 0,-1 0 1 0 0,1 1 0 0 0,3-1-1 0 0,14-2-83 0 0,0-1 0 0 0,-1 0 0 0 0,1-1 0 0 0,-1-1-1 0 0,25-11 1 0 0,12-2 18 0 0,157-25-80 0 0,-190 42-548 0 0,5 2-43 0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46.932"/>
    </inkml:context>
    <inkml:brush xml:id="br0">
      <inkml:brushProperty name="width" value="0.05" units="cm"/>
      <inkml:brushProperty name="height" value="0.05" units="cm"/>
      <inkml:brushProperty name="color" value="#E71224"/>
    </inkml:brush>
  </inkml:definitions>
  <inkml:trace contextRef="#ctx0" brushRef="#br0">1 309 7831 0 0,'0'0'706'0'0,"2"0"-578"0"0,12 2-148 0 0,11-7 4830 0 0,17-12 4602 0 0,-26 10-9316 0 0,8-3 909 0 0,7-2-182 0 0,52-30 0 0 0,-74 37-806 0 0,-1-1 0 0 0,0 0 0 0 0,0 0 0 0 0,0-1 0 0 0,-1 0 0 0 0,1 0 1 0 0,-2-1-1 0 0,1 0 0 0 0,-1 0 0 0 0,6-12 0 0 0,-10 17 8 0 0,-1 0 0 0 0,0 0-1 0 0,0-1 1 0 0,0 1 0 0 0,0 0 0 0 0,0-1 0 0 0,-1 1 0 0 0,1-1 0 0 0,-1 1-1 0 0,0-1 1 0 0,0 1 0 0 0,0-1 0 0 0,-1 1 0 0 0,1-1 0 0 0,-1 1 0 0 0,0 0 0 0 0,0-1-1 0 0,0 1 1 0 0,0 0 0 0 0,0 0 0 0 0,-1-1 0 0 0,0 1 0 0 0,1 0 0 0 0,-1 1 0 0 0,0-1-1 0 0,0 0 1 0 0,-1 0 0 0 0,1 1 0 0 0,-5-5 0 0 0,3 4 25 0 0,0 0 0 0 0,0 0 0 0 0,1 1 0 0 0,-2-1 0 0 0,1 1 0 0 0,0-1 0 0 0,0 1 0 0 0,-1 1 0 0 0,1-1 0 0 0,-1 1 0 0 0,1-1-1 0 0,-1 1 1 0 0,0 1 0 0 0,0-1 0 0 0,1 1 0 0 0,-1-1 0 0 0,0 1 0 0 0,0 1 0 0 0,1-1 0 0 0,-1 1 0 0 0,-7 1 0 0 0,6 1 65 0 0,-1 0 1 0 0,1 1-1 0 0,0-1 0 0 0,-1 1 1 0 0,2 0-1 0 0,-1 1 1 0 0,0 0-1 0 0,1 0 0 0 0,0 0 1 0 0,0 0-1 0 0,0 1 0 0 0,1 0 1 0 0,0 0-1 0 0,0 0 0 0 0,0 0 1 0 0,-3 11-1 0 0,-5 10 181 0 0,2 1 0 0 0,-11 47 0 0 0,20-72-282 0 0,-4 18 135 0 0,1 0 1 0 0,1 0-1 0 0,1 0 1 0 0,0 1-1 0 0,2-1 1 0 0,1 1-1 0 0,0-1 1 0 0,5 24-1 0 0,-5-42-161 0 0,0 1 0 0 0,0-1 0 0 0,0 1 0 0 0,1-1 0 0 0,-1 0 0 0 0,1 1-1 0 0,0-1 1 0 0,0 0 0 0 0,0 0 0 0 0,0 0 0 0 0,0 0 0 0 0,1 0 0 0 0,-1-1 0 0 0,1 1 0 0 0,6 3 0 0 0,-5-3-11 0 0,1 0 1 0 0,0-1-1 0 0,0 0 1 0 0,1 0-1 0 0,-1 0 1 0 0,0 0 0 0 0,1-1-1 0 0,-1 0 1 0 0,10 0-1 0 0,3 0-6 0 0,0-2-1 0 0,0 0 1 0 0,-1-1-1 0 0,1-1 1 0 0,24-7-1 0 0,-30 6-107 0 0,0 0 0 0 0,0 0 0 0 0,0-1 0 0 0,-1 0 0 0 0,0-1 0 0 0,0-1 0 0 0,0 1 0 0 0,9-10 0 0 0,-13 10 71 0 0,0 0 1 0 0,0-1-1 0 0,-1 0 0 0 0,0 0 1 0 0,-1-1-1 0 0,1 0 0 0 0,-2 0 1 0 0,1 0-1 0 0,-1 0 0 0 0,0-1 1 0 0,4-12-1 0 0,6-25 8 0 0,2 2 0 0 0,2 0 0 0 0,38-68 0 0 0,-53 107 57 0 0,-1 2 2 0 0,-1 1 0 0 0,0-1 0 0 0,1 1 1 0 0,0 0-1 0 0,-1 0 0 0 0,1 0 0 0 0,0 0 0 0 0,0 0 1 0 0,4-2-1 0 0,-6 3 9 0 0,1 1 1 0 0,0 0 0 0 0,-1-1-1 0 0,1 1 1 0 0,0-1 0 0 0,0 1-1 0 0,-1 0 1 0 0,1 0 0 0 0,0-1 0 0 0,0 1-1 0 0,-1 0 1 0 0,1 0 0 0 0,0 0-1 0 0,0 0 1 0 0,-1 0 0 0 0,1 0-1 0 0,0 0 1 0 0,0 0 0 0 0,0 0-1 0 0,-1 0 1 0 0,1 0 0 0 0,0 1-1 0 0,0-1 1 0 0,-1 0 0 0 0,1 1-1 0 0,0-1 1 0 0,0 0 0 0 0,-1 1-1 0 0,1-1 1 0 0,-1 1 0 0 0,1-1-1 0 0,0 1 1 0 0,-1-1 0 0 0,1 1 0 0 0,-1-1-1 0 0,1 1 1 0 0,-1 0 0 0 0,1-1-1 0 0,0 2 1 0 0,3 4 85 0 0,-1-1 1 0 0,1 1-1 0 0,3 9 1 0 0,-6-13-65 0 0,13 32 264 0 0,-2 1 1 0 0,-2 1-1 0 0,-1 0 1 0 0,5 40-1 0 0,19 75 357 0 0,-26-126-595 0 0,-4-14-27 0 0,0 0 0 0 0,1 0 0 0 0,0-1 0 0 0,0 1 0 0 0,8 12 0 0 0,-5-15 11 0 0,3-7-31 0 0,-8-2-11 0 0,0 0 0 0 0,0 0 0 0 0,0 0 0 0 0,0 0 0 0 0,-1-1 0 0 0,1 1 0 0 0,0-1 0 0 0,-1 1 0 0 0,1-1 0 0 0,-1 1 0 0 0,3-4 0 0 0,13-22 0 0 0,3-12-52 0 0,-2-1-1 0 0,19-63 1 0 0,-26 67 0 0 0,2 0 0 0 0,1 1 1 0 0,35-60-1 0 0,-48 92 51 0 0,1 0-1 0 0,0 1 1 0 0,0-1-1 0 0,0 1 1 0 0,0-1 0 0 0,1 1-1 0 0,-1 0 1 0 0,1 0-1 0 0,-1 0 1 0 0,1 0-1 0 0,0 1 1 0 0,0-1 0 0 0,0 1-1 0 0,0-1 1 0 0,5 0-1 0 0,-8 2 0 0 0,1 0 0 0 0,0 0-1 0 0,-1 0 1 0 0,1 0 0 0 0,0 0-1 0 0,-1 1 1 0 0,1-1 0 0 0,0 0-1 0 0,-1 1 1 0 0,1-1-1 0 0,-1 0 1 0 0,1 1 0 0 0,-1-1-1 0 0,1 1 1 0 0,-1-1 0 0 0,1 1-1 0 0,-1-1 1 0 0,1 1 0 0 0,1 1 4 0 0,5 4 26 0 0,0 1 1 0 0,0 0-1 0 0,-1 0 0 0 0,0 1 1 0 0,0 0-1 0 0,-1 0 1 0 0,0 0-1 0 0,5 11 1 0 0,27 75 230 0 0,-25-59-154 0 0,9 34 84 0 0,-15-45-192 0 0,1 0-1 0 0,1-1 1 0 0,13 27 0 0 0,-20-48-540 0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48.131"/>
    </inkml:context>
    <inkml:brush xml:id="br0">
      <inkml:brushProperty name="width" value="0.05" units="cm"/>
      <inkml:brushProperty name="height" value="0.05" units="cm"/>
      <inkml:brushProperty name="color" value="#E71224"/>
    </inkml:brush>
  </inkml:definitions>
  <inkml:trace contextRef="#ctx0" brushRef="#br0">0 258 5063 0 0,'2'0'2715'0'0,"41"-5"9889"0"0,-12 4-9411 0 0,-19 0-2958 0 0,-1 0 0 0 0,1-1 0 0 0,-1 0 0 0 0,0 0 1 0 0,0-1-1 0 0,0-1 0 0 0,0 0 0 0 0,-1 0 0 0 0,1-1 0 0 0,14-10 0 0 0,-7 4 195 0 0,-2-1 0 0 0,1-1 0 0 0,-2-1 0 0 0,29-30 0 0 0,-42 41-422 0 0,1 0 0 0 0,-1 0 1 0 0,0-1-1 0 0,0 1 0 0 0,0-1 0 0 0,0 1 0 0 0,-1-1 0 0 0,1 1 1 0 0,-1-1-1 0 0,0 0 0 0 0,0 0 0 0 0,0 0 0 0 0,-1 0 1 0 0,1-7-1 0 0,-1 9-3 0 0,0 0 0 0 0,-1-1 0 0 0,1 1 0 0 0,0 0-1 0 0,-1 0 1 0 0,0 0 0 0 0,0 0 0 0 0,1 0 0 0 0,-1 0 0 0 0,0 0 0 0 0,-1 0 0 0 0,1 0 0 0 0,0 0 0 0 0,-1 0 0 0 0,1 1 0 0 0,-1-1 0 0 0,1 0 0 0 0,-1 1 0 0 0,0 0 0 0 0,1-1 0 0 0,-1 1 0 0 0,0 0 0 0 0,0 0 0 0 0,0 0 0 0 0,0 0 0 0 0,0 0-1 0 0,-4-1 1 0 0,3 1 3 0 0,-1 0-1 0 0,1 0 1 0 0,-1 0-1 0 0,1 1 0 0 0,-1-1 1 0 0,1 1-1 0 0,-1 0 0 0 0,0 0 1 0 0,1 0-1 0 0,-1 0 1 0 0,0 1-1 0 0,-5 1 0 0 0,4 0 23 0 0,1 0-1 0 0,0 0 0 0 0,0 0 0 0 0,0 0 0 0 0,0 1 1 0 0,0-1-1 0 0,1 1 0 0 0,-1 0 0 0 0,-5 7 0 0 0,1-1 88 0 0,1 1 0 0 0,-1 0 0 0 0,2 1 0 0 0,-1-1 0 0 0,2 1 0 0 0,-1 1 0 0 0,2-1-1 0 0,-1 1 1 0 0,-3 17 0 0 0,2 0 198 0 0,1 1 1 0 0,-2 53-1 0 0,7-75-290 0 0,0 1 0 0 0,0-1 0 0 0,1 1 0 0 0,0-1 0 0 0,0 0 0 0 0,1 1 0 0 0,5 13 0 0 0,-6-19-29 0 0,0-1 0 0 0,0 1 0 0 0,1-1 0 0 0,-1 1 0 0 0,1-1 0 0 0,-1 0 0 0 0,1 1 0 0 0,0-1 0 0 0,0 0 0 0 0,0 0 0 0 0,0 0 0 0 0,0-1-1 0 0,0 1 1 0 0,1 0 0 0 0,-1-1 0 0 0,1 1 0 0 0,-1-1 0 0 0,1 0 0 0 0,-1 0 0 0 0,1 0 0 0 0,0 0 0 0 0,-1-1 0 0 0,1 1 0 0 0,0-1 0 0 0,0 1 0 0 0,4-1 0 0 0,2-1-57 0 0,-1 1 1 0 0,1-2 0 0 0,-1 1 0 0 0,1-1 0 0 0,-1-1-1 0 0,12-4 1 0 0,48-26-510 0 0,-46 22 299 0 0,-7 3 77 0 0,-9 5 120 0 0,0-1 1 0 0,-1 2-1 0 0,1-1 0 0 0,0 1 1 0 0,0 0-1 0 0,0 0 0 0 0,0 1 0 0 0,9-2 1 0 0,-5 4-2 0 0,-1 4 63 0 0,-6-2 46 0 0,-1 0 0 0 0,1 1 0 0 0,-1-1-1 0 0,0 1 1 0 0,0 0 0 0 0,0-1 0 0 0,0 1 0 0 0,-1 0-1 0 0,2 7 1 0 0,7 41 555 0 0,-5-22-380 0 0,-3-17-130 0 0,2 2 1128 0 0,-2-18-700 0 0,2-10-468 0 0,-2 0 14 0 0,-1 0 0 0 0,1-19 0 0 0,-2 17-45 0 0,3-22 1 0 0,2 8-8 0 0,2 0-1 0 0,16-49 1 0 0,-18 67-36 0 0,0-1-1 0 0,0 1 1 0 0,2 0 0 0 0,-1 1 0 0 0,1 0-1 0 0,0 0 1 0 0,1 0 0 0 0,1 1 0 0 0,12-11-1 0 0,-11 12-75 0 0,0 0-1 0 0,0 1 1 0 0,1 0-1 0 0,19-9 0 0 0,-23 13-14 0 0,0 1-1 0 0,1-1 1 0 0,-1 1-1 0 0,1 0 0 0 0,-1 1 1 0 0,1-1-1 0 0,0 2 1 0 0,14-1-1 0 0,-14 3-9 0 0,-1-1 0 0 0,1 1 1 0 0,-1 1-1 0 0,1 0 0 0 0,-1 0 0 0 0,0 0 0 0 0,0 1 1 0 0,0 0-1 0 0,0 0 0 0 0,-1 1 0 0 0,0-1 0 0 0,0 1 1 0 0,11 12-1 0 0,-16-15 64 0 0,9 11 376 0 0,-10-13-276 0 0,0 0 0 0 0,0 0 0 0 0,0 0 0 0 0,0 0 0 0 0,0 0 0 0 0,0 0 0 0 0,0 1 0 0 0,0-1 0 0 0,0 0 0 0 0,-1 0 0 0 0,1 0 1 0 0,0 0-1 0 0,0 0 0 0 0,0 0 0 0 0,0 0 0 0 0,0 1 0 0 0,0-1 0 0 0,0 0 0 0 0,0 0 0 0 0,0 0 0 0 0,-1 0 0 0 0,1 0 0 0 0,0 0 0 0 0,0 0 0 0 0,0 0 0 0 0,0 0 0 0 0,0 0 0 0 0,0 0 0 0 0,-1 0 1 0 0,1 0-1 0 0,0 0 0 0 0,0 0 0 0 0,0 0 0 0 0,0 0 0 0 0,0 0 0 0 0,0 0 0 0 0,-1 0 0 0 0,1 0 0 0 0,0 0 0 0 0,0 0 0 0 0,0 0 0 0 0,0 0 0 0 0,0 0 0 0 0,-1 0 0 0 0,-18 4 198 0 0,15-1-183 0 0,0-1 0 0 0,-1 1 0 0 0,1 0 1 0 0,0 1-1 0 0,0-1 0 0 0,1 1 0 0 0,-1-1 1 0 0,-4 8-1 0 0,-24 38 281 0 0,23-34-208 0 0,-4 5 94 0 0,2 0 1 0 0,-16 39-1 0 0,24-50-114 0 0,0 0-1 0 0,0 1 0 0 0,1-1 0 0 0,0 0 1 0 0,1 1-1 0 0,0-1 0 0 0,1 1 0 0 0,0 0 1 0 0,2 14-1 0 0,-2-21-92 0 0,0 0-1 0 0,1-1 1 0 0,0 1-1 0 0,-1 0 1 0 0,1-1 0 0 0,0 1-1 0 0,0-1 1 0 0,1 1-1 0 0,-1-1 1 0 0,0 0 0 0 0,1 1-1 0 0,0-1 1 0 0,-1 0-1 0 0,1 0 1 0 0,0 0 0 0 0,0 0-1 0 0,0-1 1 0 0,0 1-1 0 0,3 1 1 0 0,-1-1-47 0 0,0 0-1 0 0,0-1 1 0 0,0 1-1 0 0,0-1 1 0 0,0 0-1 0 0,0 0 1 0 0,0-1-1 0 0,0 1 1 0 0,0-1-1 0 0,0 0 1 0 0,7-1 0 0 0,0 0-108 0 0,-1-1 0 0 0,1 0 1 0 0,-1 0-1 0 0,1-2 0 0 0,-1 1 0 0 0,0-1 1 0 0,0-1-1 0 0,17-10 0 0 0,-20 9 86 0 0,0 0-1 0 0,0 0 0 0 0,-1 0 1 0 0,0-1-1 0 0,0 0 1 0 0,0 0-1 0 0,-1-1 0 0 0,0 1 1 0 0,-1-1-1 0 0,0 0 0 0 0,0-1 1 0 0,-1 1-1 0 0,0-1 1 0 0,3-14-1 0 0,-2 8 48 0 0,-1-1-1 0 0,-1 0 1 0 0,-1-1 0 0 0,0 1 0 0 0,-1 0 0 0 0,-1 0-1 0 0,-4-22 1 0 0,-6-2 210 0 0,11 39 125 0 0,4 15-247 0 0,43 100-61 0 0,9 24 59 0 0,-42-89 25 0 0,-2 0 0 0 0,-3 1 0 0 0,-2 1 0 0 0,-2-1 1 0 0,-2 1-1 0 0,-5 77 0 0 0,0-95-42 0 0,1-7 27 0 0,-4 27-1 0 0,4-46-58 0 0,-1 0-1 0 0,1-1 1 0 0,-1 1-1 0 0,0-1 1 0 0,-1 1 0 0 0,0-1-1 0 0,0 0 1 0 0,0 0-1 0 0,-5 6 1 0 0,6-10-14 0 0,0 0 1 0 0,-1 0 0 0 0,1 0 0 0 0,0 0 0 0 0,-1 0-1 0 0,1-1 1 0 0,-1 1 0 0 0,0-1 0 0 0,0 0 0 0 0,1 0-1 0 0,-1 0 1 0 0,-5 1 0 0 0,-38 5 37 0 0,41-6-29 0 0,-6-1 47 0 0,0 0-1 0 0,0-1 1 0 0,1 1 0 0 0,-1-2-1 0 0,0 0 1 0 0,1 0 0 0 0,-1-1 0 0 0,1 0-1 0 0,-17-8 1 0 0,12 3-82 0 0,-1 0 1 0 0,1-1-1 0 0,0 0 0 0 0,1-2 0 0 0,-16-13 1 0 0,22 16-339 0 0,1 1 1 0 0,0-1 0 0 0,1-1 0 0 0,0 0 0 0 0,0 1-1 0 0,0-2 1 0 0,1 1 0 0 0,1-1 0 0 0,0 0 0 0 0,0 0-1 0 0,1 0 1 0 0,0 0 0 0 0,1 0 0 0 0,0-1 0 0 0,0 1-1 0 0,1-22 1 0 0,2 3-1849 0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48.645"/>
    </inkml:context>
    <inkml:brush xml:id="br0">
      <inkml:brushProperty name="width" value="0.05" units="cm"/>
      <inkml:brushProperty name="height" value="0.05" units="cm"/>
      <inkml:brushProperty name="color" value="#E71224"/>
    </inkml:brush>
  </inkml:definitions>
  <inkml:trace contextRef="#ctx0" brushRef="#br0">1 1 17303 0 0,'1'1'3096'0'0,"2"2"-2437"0"0,0 1-1 0 0,0 0 1 0 0,-1 0-1 0 0,1 0 1 0 0,-1 0-1 0 0,0 0 1 0 0,3 8-1 0 0,9 36 1923 0 0,-11-34-2099 0 0,1 0 0 0 0,7 16 0 0 0,-4-16-218 0 0,2 0-1 0 0,-1 0 1 0 0,2-1 0 0 0,0-1 0 0 0,0 1 0 0 0,14 11-1 0 0,-18-20-330 0 0,-1 1 0 0 0,0-1 0 0 0,1-1 0 0 0,0 1 0 0 0,0-1 0 0 0,0 0 0 0 0,0 0 0 0 0,1-1 0 0 0,-1 0 0 0 0,1 0 0 0 0,11 2 0 0 0,-13-3 59 0 0,0-1 0 0 0,0 1 0 0 0,0-1 0 0 0,1 0 0 0 0,-1-1 0 0 0,0 1 0 0 0,0-1 0 0 0,0 0 0 0 0,0 0 0 0 0,0-1-1 0 0,0 1 1 0 0,0-1 0 0 0,0 0 0 0 0,-1 0 0 0 0,9-6 0 0 0,-8 4 7 0 0,0 0 0 0 0,0-1 0 0 0,-1 1-1 0 0,0-1 1 0 0,1 0 0 0 0,-1-1 0 0 0,-1 1 0 0 0,1-1 0 0 0,-1 1 0 0 0,0-1-1 0 0,0 0 1 0 0,-1 0 0 0 0,0-1 0 0 0,3-10 0 0 0,-3 5-5 0 0,0-1 0 0 0,-1 0 0 0 0,-1 0 0 0 0,0 1 1 0 0,0-1-1 0 0,-1 0 0 0 0,-5-19 0 0 0,37 97 233 0 0,16 26 511 0 0,3 8-831 0 0,37 145 365 0 0,-80-220-205 0 0,-1 1-1 0 0,-1 0 1 0 0,-1 1 0 0 0,-1-1-1 0 0,-1 38 1 0 0,-2-55-40 0 0,-1 0 1 0 0,0 1-1 0 0,-1-1 1 0 0,0 0-1 0 0,0 0 1 0 0,0 0-1 0 0,-1 0 1 0 0,-1 0-1 0 0,1-1 1 0 0,-1 0-1 0 0,-7 11 0 0 0,5-10 2 0 0,-1 0 0 0 0,0 0-1 0 0,-1-1 1 0 0,0 1-1 0 0,0-2 1 0 0,0 1 0 0 0,-1-1-1 0 0,-14 8 1 0 0,2-3-108 0 0,-1 0 0 0 0,0-2 0 0 0,-1 0 0 0 0,-40 9 0 0 0,50-16 8 0 0,0 0 1 0 0,0 0 0 0 0,1-2 0 0 0,-1 1-1 0 0,0-2 1 0 0,0 1 0 0 0,0-2-1 0 0,0 0 1 0 0,1 0 0 0 0,-20-7 0 0 0,-10-8-1457 0 0,15 3-6474 0 0,7 2-1458 0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49.281"/>
    </inkml:context>
    <inkml:brush xml:id="br0">
      <inkml:brushProperty name="width" value="0.05" units="cm"/>
      <inkml:brushProperty name="height" value="0.05" units="cm"/>
      <inkml:brushProperty name="color" value="#E71224"/>
    </inkml:brush>
  </inkml:definitions>
  <inkml:trace contextRef="#ctx0" brushRef="#br0">1 35 9583 0 0,'0'0'439'0'0,"0"-7"145"0"0,0 6-453 0 0,0 0 1 0 0,0 0-1 0 0,0 0 1 0 0,1 0-1 0 0,-1 0 1 0 0,0 0-1 0 0,1 0 1 0 0,-1 0-1 0 0,1 0 1 0 0,-1 0-1 0 0,1 0 1 0 0,-1 0-1 0 0,1 0 1 0 0,0 0-1 0 0,0 1 0 0 0,-1-1 1 0 0,1 0-1 0 0,0 0 1 0 0,0 1-1 0 0,0-1 1 0 0,0 1-1 0 0,-1-1 1 0 0,1 1-1 0 0,0-1 1 0 0,2 0-1 0 0,-1 0 990 0 0,-1 0-850 0 0,1 1 0 0 0,-1-1 1 0 0,1 1-1 0 0,-1-1 1 0 0,1 1-1 0 0,-1-1 1 0 0,1 1-1 0 0,-1 0 0 0 0,1 0 1 0 0,-1-1-1 0 0,1 1 1 0 0,-1 0-1 0 0,1 1 1 0 0,-1-1-1 0 0,1 0 0 0 0,-1 0 1 0 0,1 1-1 0 0,-1-1 1 0 0,1 1-1 0 0,-1-1 0 0 0,1 1 1 0 0,-1-1-1 0 0,0 1 1 0 0,1 0-1 0 0,-1 0 1 0 0,0 0-1 0 0,0 0 0 0 0,0 0 1 0 0,1 0-1 0 0,0 1 1 0 0,3 3 102 0 0,-1 0 1 0 0,0 0 0 0 0,0 1 0 0 0,0-1-1 0 0,5 10 1 0 0,-3-3 67 0 0,-1 1 0 0 0,0 0-1 0 0,-1 1 1 0 0,0-1 0 0 0,-1 1 0 0 0,2 22-1 0 0,-1 87 1057 0 0,-5-85-1173 0 0,-2 109 270 0 0,3 119-464 0 0,1-249-941 0 0,1 0-1 0 0,7 27 0 0 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49.965"/>
    </inkml:context>
    <inkml:brush xml:id="br0">
      <inkml:brushProperty name="width" value="0.05" units="cm"/>
      <inkml:brushProperty name="height" value="0.05" units="cm"/>
      <inkml:brushProperty name="color" value="#E71224"/>
    </inkml:brush>
  </inkml:definitions>
  <inkml:trace contextRef="#ctx0" brushRef="#br0">1 333 6447 0 0,'0'-2'298'0'0,"3"-6"-16"0"0,-2 4-238 0 0,0 1 0 0 0,0 0 0 0 0,0-1-1 0 0,1 1 1 0 0,-1 0 0 0 0,1 0 0 0 0,0 0 0 0 0,0 0-1 0 0,0 0 1 0 0,0 0 0 0 0,0 0 0 0 0,5-3 0 0 0,0 0 2186 0 0,0 1 0 0 0,0 0 0 0 0,1 0 0 0 0,0 1 0 0 0,0-1 0 0 0,16-4 0 0 0,-14 6-1466 0 0,0 0-1 0 0,0 1 0 0 0,13-1 0 0 0,18-2 269 0 0,81-20-1 0 0,-98 18-974 0 0,24-10 0 0 0,-42 14-53 0 0,0 0 1 0 0,0 0-1 0 0,0 0 0 0 0,0 0 0 0 0,-1-1 0 0 0,0 0 1 0 0,1 0-1 0 0,-1-1 0 0 0,5-5 0 0 0,-8 8-4 0 0,-1 0 0 0 0,1-1 0 0 0,0 1 0 0 0,-1-1 0 0 0,0 0 0 0 0,1 1 0 0 0,-1-1 0 0 0,0 0 0 0 0,0 0 0 0 0,-1 0 0 0 0,1 1 0 0 0,-1-1-1 0 0,1 0 1 0 0,-1 0 0 0 0,0 0 0 0 0,0 0 0 0 0,0 0 0 0 0,-1 0 0 0 0,1 0 0 0 0,0 0 0 0 0,-1 0 0 0 0,0 0 0 0 0,0 1 0 0 0,0-1 0 0 0,0 0 0 0 0,0 0 0 0 0,-1 1 0 0 0,1-1 0 0 0,-1 1 0 0 0,0-1 0 0 0,1 1 0 0 0,-1 0 0 0 0,0 0-1 0 0,0 0 1 0 0,-4-3 0 0 0,2 1 17 0 0,-1 1 0 0 0,1-1 1 0 0,-1 1-1 0 0,0 0 0 0 0,0 0 0 0 0,0 1 0 0 0,-1 0 0 0 0,1 0 0 0 0,0 0 0 0 0,-1 0 0 0 0,1 1 0 0 0,-1 0 0 0 0,0 0 0 0 0,1 0 0 0 0,-1 1 0 0 0,0 0 0 0 0,-10 1 0 0 0,12 0 33 0 0,0 0 0 0 0,0 0 0 0 0,1 0 0 0 0,-1 1 0 0 0,0 0-1 0 0,0-1 1 0 0,1 1 0 0 0,-1 1 0 0 0,1-1 0 0 0,0 0 0 0 0,-5 5-1 0 0,3-2 48 0 0,1 1-1 0 0,-1-1 0 0 0,1 1 1 0 0,0 0-1 0 0,1-1 0 0 0,-4 9 0 0 0,-1 6 118 0 0,1 0 0 0 0,1 1-1 0 0,-5 27 1 0 0,8-32-121 0 0,1 0 1 0 0,0-1-1 0 0,1 1 0 0 0,1 0 0 0 0,0 0 1 0 0,2-1-1 0 0,4 27 0 0 0,-4-34-55 0 0,0-1-1 0 0,0 1 1 0 0,1 0-1 0 0,0-1 1 0 0,0 1-1 0 0,1-1 1 0 0,0 0-1 0 0,0 0 1 0 0,1 0-1 0 0,0-1 1 0 0,0 0-1 0 0,0 1 1 0 0,1-2-1 0 0,0 1 1 0 0,0-1-1 0 0,11 7 1 0 0,-8-7-54 0 0,0-2 0 0 0,0 1 0 0 0,1-1-1 0 0,0-1 1 0 0,-1 0 0 0 0,1 0 0 0 0,0-1 0 0 0,0 0 0 0 0,17-1 0 0 0,-22 0-179 0 0,1 0 0 0 0,-1-1 0 0 0,1 0 0 0 0,-1 0 0 0 0,0 0 0 0 0,1-1 0 0 0,-1 1 0 0 0,0-1 0 0 0,0-1 0 0 0,0 1 0 0 0,0-1 0 0 0,0 0 0 0 0,-1 0 0 0 0,1 0 0 0 0,-1-1 0 0 0,0 1 0 0 0,0-1 0 0 0,0 0 0 0 0,0 0 0 0 0,-1 0 1 0 0,0-1-1 0 0,0 0 0 0 0,0 1 0 0 0,0-1 0 0 0,-1 0 0 0 0,3-6 0 0 0,13-48-2962 0 0,-12 38 2525 0 0,0 0-1 0 0,2 1 1 0 0,19-39-1 0 0,-26 58 787 0 0,-1 0 0 0 0,1-1 1 0 0,0 1-1 0 0,0 0 0 0 0,0 0 0 0 0,0 0 0 0 0,1 0 0 0 0,-1 0 1 0 0,0 0-1 0 0,0 1 0 0 0,1-1 0 0 0,-1 0 0 0 0,0 0 0 0 0,1 1 1 0 0,-1-1-1 0 0,0 1 0 0 0,1-1 0 0 0,-1 1 0 0 0,1 0 0 0 0,-1 0 0 0 0,1 0 1 0 0,-1-1-1 0 0,1 1 0 0 0,-1 1 0 0 0,1-1 0 0 0,-1 0 0 0 0,1 0 1 0 0,-1 0-1 0 0,1 1 0 0 0,-1-1 0 0 0,0 1 0 0 0,1-1 0 0 0,-1 1 0 0 0,3 1 1 0 0,4 2 142 0 0,0 1 0 0 0,-1 0 0 0 0,1 0 0 0 0,7 8 0 0 0,-12-12-198 0 0,8 10 213 0 0,0-1 0 0 0,-1 1 0 0 0,0 1 0 0 0,14 21 0 0 0,27 56 833 0 0,-24-38-738 0 0,-21-42-162 0 0,-5-8 10 0 0,0 0-30 0 0,7 4-123 0 0,-7-5-99 0 0,0 1 0 0 0,0 0 0 0 0,0-1 0 0 0,0 1 0 0 0,0-1 1 0 0,0 1-1 0 0,0-1 0 0 0,1 1 0 0 0,-1-1 0 0 0,0 0 0 0 0,0 1 0 0 0,0-1 1 0 0,3 0-1 0 0,4-5 16 0 0,-6 3-17 0 0,1 0 0 0 0,-1 0 0 0 0,0-1 0 0 0,1 1 1 0 0,-1-1-1 0 0,0 1 0 0 0,0-1 0 0 0,0 0 0 0 0,-1 0 0 0 0,1 0 0 0 0,-1 0 1 0 0,3-6-1 0 0,8-40 72 0 0,-8 28-25 0 0,3-7 103 0 0,-3 7-6 0 0,13-35 0 0 0,-7 31-209 0 0,48-115-636 0 0,-49 126-212 0 0,0 20-5187 0 0,-6-3 5047 0 0,1 1 0 0 0,-2 0 0 0 0,1-1-1 0 0,0 1 1 0 0,-1 0 0 0 0,0 0 0 0 0,3 6 0 0 0,-4-6 244 0 0,5 8-2071 0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50.429"/>
    </inkml:context>
    <inkml:brush xml:id="br0">
      <inkml:brushProperty name="width" value="0.05" units="cm"/>
      <inkml:brushProperty name="height" value="0.05" units="cm"/>
      <inkml:brushProperty name="color" value="#E71224"/>
    </inkml:brush>
  </inkml:definitions>
  <inkml:trace contextRef="#ctx0" brushRef="#br0">1 633 3223 0 0,'2'0'5382'0'0,"5"0"-2808"0"0,0-1 1 0 0,0 0-1 0 0,8-2 0 0 0,23-8 2163 0 0,11-1-1556 0 0,-36 9-2835 0 0,0 0 0 0 0,-1-1 0 0 0,1-1 0 0 0,-1 0-1 0 0,24-13 1 0 0,-30 14-318 0 0,1 0 0 0 0,-1 0-1 0 0,0-1 1 0 0,0 0 0 0 0,0 0 0 0 0,-1-1 0 0 0,0 0-1 0 0,0 0 1 0 0,0 0 0 0 0,-1 0 0 0 0,6-12-1 0 0,-9 17-25 0 0,0-1-1 0 0,-1 1 0 0 0,1-1 0 0 0,-1 1 1 0 0,1-1-1 0 0,-1 1 0 0 0,0-1 0 0 0,1 1 1 0 0,-1-1-1 0 0,0 1 0 0 0,0-1 0 0 0,0 1 1 0 0,0-1-1 0 0,0 1 0 0 0,-1-3 0 0 0,1 3 2 0 0,-1 0-1 0 0,1 1 0 0 0,-1-1 0 0 0,1 0 1 0 0,-1 0-1 0 0,0 0 0 0 0,1 0 1 0 0,-1 0-1 0 0,0 1 0 0 0,1-1 0 0 0,-1 0 1 0 0,0 1-1 0 0,0-1 0 0 0,0 0 0 0 0,1 1 1 0 0,-1-1-1 0 0,-2 0 0 0 0,1 0 3 0 0,-1 1 0 0 0,0-1 0 0 0,0 0 0 0 0,1 1-1 0 0,-1 0 1 0 0,0-1 0 0 0,0 1 0 0 0,1 0 0 0 0,-1 1 0 0 0,0-1 0 0 0,0 0 0 0 0,0 1-1 0 0,1 0 1 0 0,-1-1 0 0 0,-3 2 0 0 0,-5 4 47 0 0,-1 0 0 0 0,1 1-1 0 0,0 0 1 0 0,1 0 0 0 0,0 1 0 0 0,0 0 0 0 0,0 1 0 0 0,1 1-1 0 0,1-1 1 0 0,0 1 0 0 0,0 0 0 0 0,0 1 0 0 0,2 0-1 0 0,-1 0 1 0 0,1 1 0 0 0,-7 20 0 0 0,9-21 3 0 0,0 1 0 0 0,1-1 1 0 0,0 1-1 0 0,1 0 0 0 0,0 1 0 0 0,1-1 0 0 0,0 0 1 0 0,1 0-1 0 0,1 0 0 0 0,-1 1 0 0 0,2-1 0 0 0,0 0 1 0 0,0 0-1 0 0,1 0 0 0 0,1-1 0 0 0,0 1 0 0 0,9 17 1 0 0,-10-24-38 0 0,0 0 0 0 0,0-1 0 0 0,1 1 0 0 0,0-1 0 0 0,0 0 0 0 0,0 0 0 0 0,0-1 0 0 0,0 1 0 0 0,1-1 0 0 0,-1 0 0 0 0,1 0 0 0 0,0 0 0 0 0,0-1 0 0 0,0 0 0 0 0,0 0 0 0 0,0 0 0 0 0,1 0 0 0 0,-1-1 0 0 0,1 0 0 0 0,-1 0 0 0 0,1 0 0 0 0,5-1 0 0 0,0 0-53 0 0,0 0 0 0 0,-1-1 0 0 0,1 0 0 0 0,-1-1 0 0 0,0 0 0 0 0,1-1 0 0 0,-1 0 0 0 0,0-1 0 0 0,-1 0 0 0 0,17-9 0 0 0,-13 5 20 0 0,-1-1 0 0 0,0 0-1 0 0,0-1 1 0 0,-1-1 0 0 0,0 1 0 0 0,-1-2 0 0 0,0 0-1 0 0,13-20 1 0 0,-1-5-38 0 0,31-71-1 0 0,18-89 336 0 0,-15-7-361 0 0,-34 123-88 0 0,-18 64 115 0 0,27-114-96 0 0,-30 130 387 0 0,-2 3-126 0 0,-3 45 223 0 0,0 69 0 0 0,5-90-261 0 0,0 10 52 0 0,2 0 0 0 0,8 44 0 0 0,32 98 215 0 0,15-4-324 0 0,-46-149-150 0 0,1 0 1 0 0,19 27-1 0 0,-12-22-1022 0 0,-8-12-1626 0 0,4-4-7531 0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53.521"/>
    </inkml:context>
    <inkml:brush xml:id="br0">
      <inkml:brushProperty name="width" value="0.05" units="cm"/>
      <inkml:brushProperty name="height" value="0.05" units="cm"/>
      <inkml:brushProperty name="color" value="#E71224"/>
    </inkml:brush>
  </inkml:definitions>
  <inkml:trace contextRef="#ctx0" brushRef="#br0">1 1 2759 0 0,'12'4'15494'0'0,"-8"-2"-14314"0"0,0 1 1 0 0,0-1 0 0 0,-1 1-1 0 0,1 0 1 0 0,4 5 0 0 0,-6-5-932 0 0,1 0 0 0 0,-1 0 0 0 0,0 1 0 0 0,0-1 1 0 0,0 1-1 0 0,0-1 0 0 0,-1 1 0 0 0,1 0 0 0 0,-1 0 1 0 0,1 7-1 0 0,6 38 445 0 0,-2 1-1 0 0,-1 72 1 0 0,-9-86-4605 0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53.952"/>
    </inkml:context>
    <inkml:brush xml:id="br0">
      <inkml:brushProperty name="width" value="0.05" units="cm"/>
      <inkml:brushProperty name="height" value="0.05" units="cm"/>
      <inkml:brushProperty name="color" value="#E71224"/>
    </inkml:brush>
  </inkml:definitions>
  <inkml:trace contextRef="#ctx0" brushRef="#br0">199 0 10591 0 0,'0'0'11227'0'0,"-2"1"-9947"0"0,-9 4-769 0 0,0 0 1 0 0,0 0-1 0 0,0 1 1 0 0,0 1-1 0 0,1 0 1 0 0,-18 15-1 0 0,17-11-17 0 0,0 0-1 0 0,0 1 1 0 0,1 0-1 0 0,0 0 1 0 0,-8 15-1 0 0,16-24-493 0 0,1-1 0 0 0,0 0 0 0 0,0 0 0 0 0,0 1 0 0 0,0-1 0 0 0,0 0 0 0 0,0 1 0 0 0,1-1 0 0 0,-1 4 0 0 0,1-5-3 0 0,0 0 1 0 0,0 0-1 0 0,0 0 0 0 0,0 0 1 0 0,0 0-1 0 0,0 0 0 0 0,0 0 0 0 0,0 0 1 0 0,0 0-1 0 0,0 0 0 0 0,1 0 1 0 0,-1 0-1 0 0,0 0 0 0 0,1 0 1 0 0,-1-1-1 0 0,1 1 0 0 0,-1 0 0 0 0,1 0 1 0 0,1 1-1 0 0,1 2-39 0 0,0 0-18 0 0,0 0 0 0 0,1 0 1 0 0,0 0-1 0 0,0-1 0 0 0,0 0 0 0 0,0 1 0 0 0,8 4 1 0 0,39 17-397 0 0,-18-9 310 0 0,-2 0 110 0 0,-16-9-43 0 0,0 1 0 0 0,0 0 1 0 0,-1 2-1 0 0,25 18 0 0 0,-36-25 113 0 0,0 0 1 0 0,0 0-1 0 0,-1 0 0 0 0,1 0 0 0 0,-1 1 1 0 0,0-1-1 0 0,0 1 0 0 0,0-1 0 0 0,0 1 0 0 0,0 0 1 0 0,-1-1-1 0 0,0 1 0 0 0,0 0 0 0 0,0 0 1 0 0,0 0-1 0 0,-1 0 0 0 0,1 0 0 0 0,-1 0 0 0 0,0 0 1 0 0,0 0-1 0 0,0 0 0 0 0,-1 0 0 0 0,0 0 1 0 0,1 0-1 0 0,-3 6 0 0 0,2-6 52 0 0,-1-1-1 0 0,1 1 0 0 0,-1-1 1 0 0,0 1-1 0 0,0-1 1 0 0,0 0-1 0 0,0 0 1 0 0,0 0-1 0 0,-1 0 1 0 0,1 0-1 0 0,-1 0 0 0 0,0-1 1 0 0,0 1-1 0 0,-4 2 1 0 0,1-2-19 0 0,1 0 0 0 0,-1 0 0 0 0,0-1 0 0 0,0 0 1 0 0,0 0-1 0 0,0 0 0 0 0,0-1 0 0 0,-8 1 0 0 0,0-1-92 0 0,0-1 0 0 0,0 0-1 0 0,-1-1 1 0 0,1 0 0 0 0,0-1 0 0 0,0-1-1 0 0,-15-5 1 0 0,23 6-344 0 0,1 0 0 0 0,0-1 0 0 0,1 1 0 0 0,-1-1 0 0 0,0 0 0 0 0,1-1 0 0 0,0 1 0 0 0,0-1 0 0 0,0 0 0 0 0,-5-5 0 0 0,-8-9-7349 0 0,6 8-401 0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55.337"/>
    </inkml:context>
    <inkml:brush xml:id="br0">
      <inkml:brushProperty name="width" value="0.05" units="cm"/>
      <inkml:brushProperty name="height" value="0.05" units="cm"/>
      <inkml:brushProperty name="color" value="#E71224"/>
    </inkml:brush>
  </inkml:definitions>
  <inkml:trace contextRef="#ctx0" brushRef="#br0">4 9 14279 0 0,'-3'-8'10800'0'0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0:02.849"/>
    </inkml:context>
    <inkml:brush xml:id="br0">
      <inkml:brushProperty name="width" value="0.05" units="cm"/>
      <inkml:brushProperty name="height" value="0.05" units="cm"/>
      <inkml:brushProperty name="color" value="#E71224"/>
    </inkml:brush>
  </inkml:definitions>
  <inkml:trace contextRef="#ctx0" brushRef="#br0">247 3 5527 0 0,'0'0'1590'0'0,"-2"0"-462"0"0,1-1-900 0 0,0 1-1 0 0,0 0 1 0 0,0-1 0 0 0,0 1 0 0 0,0 0 0 0 0,0 0-1 0 0,0 0 1 0 0,0 0 0 0 0,0 0 0 0 0,0 0 0 0 0,0 0-1 0 0,0 0 1 0 0,0 0 0 0 0,0 0 0 0 0,0 0 0 0 0,0 1-1 0 0,0-1 1 0 0,0 0 0 0 0,0 1 0 0 0,0-1 0 0 0,0 1-1 0 0,0-1 1 0 0,1 1 0 0 0,-1 0 0 0 0,0-1 0 0 0,0 1-1 0 0,0 0 1 0 0,-1 1 140 0 0,1 9 302 0 0,-23 136 2070 0 0,24-146-2726 0 0,-45 179 1990 0 0,27-93-1417 0 0,9-37-306 0 0,-32 234 938 0 0,26-163-1009 0 0,3 5-25 0 0,4 0 0 0 0,12 145 0 0 0,-11 141 290 0 0,-2-204-291 0 0,6 18 15 0 0,-5 145 31 0 0,-4 0-230 0 0,8-195 26 0 0,1 53 12 0 0,3 360-38 0 0,14 19 0 0 0,0-375 0 0 0,-15 257 56 0 0,-2-350-48 0 0,8 385 47 0 0,-2-366-46 0 0,18 421-9 0 0,-7-147 96 0 0,-14-338-36 0 0,17 373-40 0 0,19-18-20 0 0,-36-411 0 0 0,3 279 0 0 0,22-1 0 0 0,39 343 0 0 0,-42-359 0 0 0,-5-152 0 0 0,5 59 0 0 0,4 65 0 0 0,-2-12 0 0 0,-20-189 0 0 0,9 191 0 0 0,-7-188 0 0 0,31 141 0 0 0,-29-175 0 0 0,15 67 0 0 0,51 146 0 0 0,-63-223 0 0 0,65 168 0 0 0,-55-152 0 0 0,1-2 0 0 0,35 51 0 0 0,-12-20 0 0 0,51 115 0 0 0,-59-114 0 0 0,-16-30-16 0 0,30 56-40 0 0,-25-59 56 0 0,1 0 0 0 0,43 51 0 0 0,-37-55 8 0 0,-18-20-29 0 0,1-1 0 0 0,2 0 0 0 0,28 24 0 0 0,-25-28-38 0 0,0-1 0 0 0,1-1 0 0 0,1-1 0 0 0,0-1 0 0 0,0-1 0 0 0,1-2 0 0 0,1 0 0 0 0,38 7 0 0 0,21-1-159 0 0,103 3-1 0 0,-124-12 140 0 0,-44-4 62 0 0,287 14-198 0 0,29-5 161 0 0,117-3-9 0 0,-224-22 63 0 0,7 0 0 0 0,85 9 0 0 0,-1 27 0 0 0,-142-1 0 0 0,64 9 0 0 0,-121-12 182 0 0,1-5 1 0 0,144-4-1 0 0,160 21 518 0 0,-415-28-674 0 0,261 35 852 0 0,-178-23-685 0 0,-72-11-114 0 0,0-1 0 0 0,-1-1 0 0 0,1 0 1 0 0,0-2-1 0 0,29-5 0 0 0,-46 5-37 0 0,1-2-179 0 0,-3 3-622 0 0,-3-1-226 0 0,-5-7-35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49.548"/>
    </inkml:context>
    <inkml:brush xml:id="br0">
      <inkml:brushProperty name="width" value="0.05" units="cm"/>
      <inkml:brushProperty name="height" value="0.05" units="cm"/>
      <inkml:brushProperty name="color" value="#E71224"/>
    </inkml:brush>
  </inkml:definitions>
  <inkml:trace contextRef="#ctx0" brushRef="#br0">306 143 5983 0 0,'6'-15'640'0'0,"-1"-5"1178"0"0,-4 13 71 0 0,-1-1-1 0 0,0 1 1 0 0,0-1 0 0 0,-1 1 0 0 0,0 0 0 0 0,-3-14-1 0 0,-5-2 797 0 0,8 22-2558 0 0,0 0-1 0 0,0-1 1 0 0,0 1-1 0 0,0 0 0 0 0,0 0 1 0 0,0-1-1 0 0,-1 1 1 0 0,1 0-1 0 0,0 0 1 0 0,-1 0-1 0 0,1 0 1 0 0,0 1-1 0 0,-1-1 1 0 0,1 0-1 0 0,-1 0 1 0 0,1 1-1 0 0,-3-1 1 0 0,0 0-39 0 0,1 1 0 0 0,0 0 0 0 0,-1-1 0 0 0,1 1 0 0 0,0 1 0 0 0,-1-1 0 0 0,1 0 0 0 0,-4 2 0 0 0,-4 1 13 0 0,1 1 0 0 0,-1 0 0 0 0,1 0 0 0 0,-13 9-1 0 0,12-6-55 0 0,-1 2 0 0 0,1 0 0 0 0,0 0 0 0 0,1 1 0 0 0,0 0 0 0 0,1 0 0 0 0,0 1 0 0 0,0 1 0 0 0,2 0 0 0 0,-14 25-1 0 0,11-16-31 0 0,1 0-1 0 0,0 1 0 0 0,2 1 0 0 0,1-1 0 0 0,-7 45 0 0 0,11-43-12 0 0,0 0 0 0 0,2 0 0 0 0,1 0 0 0 0,0 0 0 0 0,2 0 0 0 0,1 0 0 0 0,1-1 0 0 0,0 1 0 0 0,2-1 0 0 0,1-1 0 0 0,1 1 0 0 0,1-1 0 0 0,18 31 0 0 0,-23-46-1 0 0,1 0 0 0 0,-1 0 0 0 0,1-1 0 0 0,1 0 0 0 0,-1 0 0 0 0,1 0 0 0 0,9 5 0 0 0,-12-8-20 0 0,1 0-1 0 0,0 0 1 0 0,0-1 0 0 0,0 1-1 0 0,0-1 1 0 0,0-1 0 0 0,1 1-1 0 0,-1-1 1 0 0,1 0 0 0 0,-1 0-1 0 0,1 0 1 0 0,7-1 0 0 0,-11 0-1 0 0,1 0 0 0 0,0 0 1 0 0,-1-1-1 0 0,1 0 0 0 0,-1 1 0 0 0,1-1 1 0 0,-1 0-1 0 0,1 0 0 0 0,-1 0 0 0 0,1 0 1 0 0,-1-1-1 0 0,0 1 0 0 0,0-1 0 0 0,0 1 1 0 0,0-1-1 0 0,0 0 0 0 0,0 0 0 0 0,0 0 1 0 0,-1 0-1 0 0,1 0 0 0 0,0 0 0 0 0,-1 0 1 0 0,0-1-1 0 0,0 1 0 0 0,0 0 1 0 0,0-1-1 0 0,0 1 0 0 0,0-1 0 0 0,0 0 1 0 0,-1 1-1 0 0,1-1 0 0 0,-1-3 0 0 0,1-8 1 0 0,0 0-1 0 0,-1-1 0 0 0,-1 1 1 0 0,-4-23-1 0 0,5 34 21 0 0,-22-100-20 0 0,2 17-22 0 0,19 82 43 0 0,1 0 0 0 0,0 0 0 0 0,-1 0 0 0 0,1 1 0 0 0,0-1 0 0 0,1 0 0 0 0,-1 0 0 0 0,1 0 0 0 0,1-5 0 0 0,-2 9 0 0 0,0-1 0 0 0,0 1 0 0 0,0-1 0 0 0,0 1 0 0 0,0-1 0 0 0,1 1 0 0 0,-1-1 0 0 0,0 1 0 0 0,0-1 0 0 0,0 1 0 0 0,1-1 0 0 0,-1 1 0 0 0,0-1 0 0 0,1 1 0 0 0,-1 0 0 0 0,0-1 0 0 0,1 1 0 0 0,-1-1 0 0 0,0 1 0 0 0,1 0 0 0 0,-1-1 0 0 0,1 1 0 0 0,-1 0 0 0 0,1 0 0 0 0,-1-1 0 0 0,1 1 0 0 0,-1 0 0 0 0,1 0 0 0 0,0 0 0 0 0,0-1 0 0 0,2 0 1 0 0,1-1 0 0 0,-1 1-1 0 0,0 0 1 0 0,1 0 0 0 0,-1 0-1 0 0,0 1 1 0 0,1-1 0 0 0,-1 1 0 0 0,1 0-1 0 0,-1 0 1 0 0,1 0 0 0 0,-1 0-1 0 0,1 1 1 0 0,-1-1 0 0 0,0 1 0 0 0,1 0-1 0 0,-1 0 1 0 0,0 0 0 0 0,0 0-1 0 0,4 3 1 0 0,6 2 25 0 0,-1 1-1 0 0,0 0 1 0 0,17 14-1 0 0,-14-9 44 0 0,-1 1-1 0 0,0 0 0 0 0,-1 2 0 0 0,-1-1 0 0 0,0 2 0 0 0,-1-1 1 0 0,13 26-1 0 0,2 9 135 0 0,23 66 0 0 0,-43-101-160 0 0,11 20 0 0 0,-16-34 146 0 0,5-39 43 0 0,-13-41-194 0 0,3 38 7 0 0,1-44 0 0 0,4 71-39 0 0,0 0 1 0 0,1 0 0 0 0,0 0 0 0 0,1 0 0 0 0,1 0 0 0 0,9-26 0 0 0,-7 29-18 0 0,-1 0 0 0 0,1 0 0 0 0,1 0 1 0 0,0 0-1 0 0,1 1 0 0 0,-1 0 0 0 0,2 1 0 0 0,0 0 0 0 0,0 0 0 0 0,0 1 1 0 0,1 0-1 0 0,0 0 0 0 0,14-7 0 0 0,-21 14 6 0 0,0 0-1 0 0,0 0 0 0 0,0 0 1 0 0,0 0-1 0 0,0 0 1 0 0,0 0-1 0 0,0 1 1 0 0,0-1-1 0 0,0 1 1 0 0,0 0-1 0 0,0 0 1 0 0,0 0-1 0 0,0 0 1 0 0,1 1-1 0 0,-1-1 0 0 0,0 1 1 0 0,0 0-1 0 0,0 0 1 0 0,0 0-1 0 0,-1 0 1 0 0,1 0-1 0 0,0 1 1 0 0,0-1-1 0 0,-1 1 1 0 0,5 4-1 0 0,-3-3-2 0 0,-1 0 1 0 0,-1 0-1 0 0,1 0 1 0 0,0 0-1 0 0,-1 1 1 0 0,0-1-1 0 0,1 1 0 0 0,-1 0 1 0 0,-1 0-1 0 0,1 0 1 0 0,-1 0-1 0 0,1 0 1 0 0,-1 0-1 0 0,0 0 0 0 0,-1 0 1 0 0,1 0-1 0 0,-1 1 1 0 0,0 6-1 0 0,-3 18 15 0 0,-1 1-1 0 0,-2-1 0 0 0,-12 37 1 0 0,8-30 12 0 0,-9 51 0 0 0,19-81-19 0 0,-1-1 0 0 0,1 0 0 0 0,0 1 0 0 0,0-1 0 0 0,0 0 0 0 0,1 1 0 0 0,0-1 0 0 0,0 0 0 0 0,0 0 0 0 0,0 1 0 0 0,1-1 0 0 0,0 0 0 0 0,0 0 0 0 0,1-1 0 0 0,-1 1 0 0 0,1 0 0 0 0,0-1 0 0 0,0 0 0 0 0,0 1 0 0 0,1-1 0 0 0,0-1 0 0 0,0 1 0 0 0,0 0 0 0 0,0-1 0 0 0,0 0 0 0 0,1 0 0 0 0,-1 0 0 0 0,1 0 0 0 0,0-1 0 0 0,0 0 0 0 0,0 0 0 0 0,0 0 0 0 0,0-1 0 0 0,8 2 0 0 0,-4-1-37 0 0,1-1 1 0 0,-1 0-1 0 0,0-1 0 0 0,1 0 1 0 0,-1 0-1 0 0,1-1 0 0 0,-1 0 1 0 0,0-1-1 0 0,0 0 0 0 0,1 0 1 0 0,-1-1-1 0 0,-1 0 0 0 0,15-7 1 0 0,-21 8 20 0 0,0 0 1 0 0,0 0 0 0 0,1 0 0 0 0,-1 0-1 0 0,0 0 1 0 0,-1 0 0 0 0,1-1 0 0 0,0 1-1 0 0,-1-1 1 0 0,1 1 0 0 0,-1-1-1 0 0,0 1 1 0 0,0-1 0 0 0,0 0 0 0 0,0 0-1 0 0,0 0 1 0 0,0 1 0 0 0,-1-1 0 0 0,0 0-1 0 0,1 0 1 0 0,-1 0 0 0 0,0 0-1 0 0,0 0 1 0 0,-1 0 0 0 0,0-4 0 0 0,-2-8 3 0 0,0 1 0 0 0,-1 0 0 0 0,-11-25 0 0 0,9 26-17 0 0,-11-28-30 0 0,8 22 40 0 0,2 1-1 0 0,-7-23 1 0 0,8 17 12 0 0,-14-68-50 0 0,19 89 55 0 0,1-1-1 0 0,0 0 1 0 0,0 0-1 0 0,0 0 1 0 0,0 0-1 0 0,1 0 1 0 0,-1 1-1 0 0,1-1 1 0 0,0 0-1 0 0,0 0 1 0 0,0 1 0 0 0,1-1-1 0 0,-1 0 1 0 0,1 1-1 0 0,0 0 1 0 0,0-1-1 0 0,0 1 1 0 0,1 0-1 0 0,-1 0 1 0 0,1 0-1 0 0,-1 0 1 0 0,1 1-1 0 0,0-1 1 0 0,0 1 0 0 0,4-3-1 0 0,-1 2-1 0 0,-1 0 0 0 0,1 0-1 0 0,0 0 1 0 0,0 1 0 0 0,0 0-1 0 0,0 0 1 0 0,0 1 0 0 0,0 0 0 0 0,1 0-1 0 0,-1 0 1 0 0,0 1 0 0 0,1 0 0 0 0,-1 0-1 0 0,10 2 1 0 0,-9-1 20 0 0,0 0-1 0 0,0 1 1 0 0,0-1 0 0 0,0 2-1 0 0,-1-1 1 0 0,1 1 0 0 0,-1 0-1 0 0,1 0 1 0 0,-1 1 0 0 0,0 0-1 0 0,-1 0 1 0 0,1 0 0 0 0,-1 1-1 0 0,1 0 1 0 0,-2 0 0 0 0,1 0-1 0 0,0 1 1 0 0,-1-1-1 0 0,0 1 1 0 0,0 0 0 0 0,-1 0-1 0 0,5 11 1 0 0,1 11 97 0 0,0 0-1 0 0,-2 1 1 0 0,-1 0-1 0 0,3 44 1 0 0,-8-63-106 0 0,1-1 1 0 0,0 1 0 0 0,1-1 0 0 0,0 0 0 0 0,0 1-1 0 0,1-1 1 0 0,0-1 0 0 0,0 1 0 0 0,1-1-1 0 0,6 9 1 0 0,-9-15-19 0 0,0 0-1 0 0,-1 0 1 0 0,1 0-1 0 0,0 0 1 0 0,0-1-1 0 0,0 1 1 0 0,0-1-1 0 0,1 1 1 0 0,-1-1 0 0 0,0 0-1 0 0,1 1 1 0 0,-1-1-1 0 0,0 0 1 0 0,1-1-1 0 0,-1 1 1 0 0,1 0-1 0 0,0-1 1 0 0,-1 1-1 0 0,1-1 1 0 0,-1 0 0 0 0,1 0-1 0 0,0 0 1 0 0,-1 0-1 0 0,1-1 1 0 0,0 1-1 0 0,-1-1 1 0 0,1 1-1 0 0,-1-1 1 0 0,1 0 0 0 0,2-1-1 0 0,0 0-21 0 0,0-1 1 0 0,0 0-1 0 0,0 0 0 0 0,0 0 1 0 0,0 0-1 0 0,-1-1 0 0 0,0 0 1 0 0,1 0-1 0 0,-1 0 0 0 0,-1 0 0 0 0,1-1 1 0 0,5-9-1 0 0,4-13-199 0 0,-2 0 0 0 0,-1-1 0 0 0,13-57 0 0 0,-17 61 128 0 0,-4 10 52 0 0,-2 12 687 0 0,-1 4-397 0 0,-1 5-202 0 0,1 0-1 0 0,-1 1 0 0 0,2-1 0 0 0,-1 0 1 0 0,1 1-1 0 0,0-1 0 0 0,0 1 1 0 0,1-1-1 0 0,0 0 0 0 0,0 1 0 0 0,1-1 1 0 0,0 0-1 0 0,0 0 0 0 0,1 0 0 0 0,4 10 1 0 0,-4-12-15 0 0,0 0 0 0 0,0 0 0 0 0,0 0 0 0 0,0 0 0 0 0,1 0 0 0 0,0-1 0 0 0,0 1 0 0 0,0-1 0 0 0,0 0 0 0 0,1-1 0 0 0,-1 1 1 0 0,1-1-1 0 0,0 0 0 0 0,0 0 0 0 0,1 0 0 0 0,-1-1 0 0 0,0 1 0 0 0,1-1 0 0 0,0-1 0 0 0,5 2 0 0 0,-7-3-66 0 0,1 0 0 0 0,-1 0-1 0 0,0 0 1 0 0,0-1 0 0 0,0 1 0 0 0,1-1 0 0 0,-1 0 0 0 0,0-1-1 0 0,0 1 1 0 0,0-1 0 0 0,-1 0 0 0 0,1 0 0 0 0,6-4-1 0 0,5-4-372 0 0,24-22 0 0 0,-36 29 390 0 0,12-9-310 0 0,0 0-1 0 0,16-9 1 0 0,-30 21 337 0 0,-1 0 0 0 0,1 0 0 0 0,-1 0-1 0 0,0 1 1 0 0,1-1 0 0 0,-1 0 0 0 0,1 0 0 0 0,-1 0-1 0 0,1 1 1 0 0,-1-1 0 0 0,1 0 0 0 0,-1 0 0 0 0,0 1-1 0 0,1-1 1 0 0,-1 0 0 0 0,1 1 0 0 0,-1-1 0 0 0,0 0-1 0 0,0 1 1 0 0,1-1 0 0 0,-1 1 0 0 0,1 0 10 0 0,3 4 84 0 0,-1 0-1 0 0,0 0 1 0 0,1 0 0 0 0,-2 0 0 0 0,1 0-1 0 0,-1 1 1 0 0,1 0 0 0 0,1 11 0 0 0,8 52 365 0 0,-7-36-302 0 0,10 57 223 0 0,36 122-1 0 0,-37-172-327 0 0,-4-12 43 0 0,6 29-1 0 0,-14-48-48 0 0,3 26 595 0 0,-15-41-416 0 0,8 4-190 0 0,0 0 0 0 0,0 0 0 0 0,-1 0-1 0 0,1-1 1 0 0,0 1 0 0 0,1-1 0 0 0,-1 1 0 0 0,0-1 0 0 0,1 0-1 0 0,0 0 1 0 0,-2-4 0 0 0,-9-37 120 0 0,8 28-101 0 0,-2-15-33 0 0,2-1 0 0 0,1 0 0 0 0,1 1 0 0 0,2-1-1 0 0,1 0 1 0 0,11-60 0 0 0,-4 46-48 0 0,2 1 0 0 0,2 1 0 0 0,2 0 0 0 0,2 1 0 0 0,34-66 0 0 0,-40 91-19 0 0,1 1 1 0 0,0 0-1 0 0,27-30 0 0 0,-32 41 27 0 0,0 0 1 0 0,0 1-1 0 0,1-1 0 0 0,-1 1 1 0 0,1 0-1 0 0,0 1 0 0 0,1 0 1 0 0,-1 0-1 0 0,1 1 0 0 0,0-1 1 0 0,0 2-1 0 0,9-3 0 0 0,-14 4 17 0 0,0 1 0 0 0,-1-1 0 0 0,1 1 0 0 0,0 0 0 0 0,0 0 0 0 0,0 0 0 0 0,-1 0 1 0 0,1 0-1 0 0,0 1 0 0 0,0-1 0 0 0,-1 1 0 0 0,1 0 0 0 0,0 0 0 0 0,-1 0 0 0 0,1 0 0 0 0,-1 0 0 0 0,1 1 0 0 0,-1-1 0 0 0,0 1 0 0 0,1-1 0 0 0,-1 1 0 0 0,0 0 0 0 0,0 0 0 0 0,2 2 0 0 0,-2 0 2 0 0,0-1 0 0 0,0 1 1 0 0,0-1-1 0 0,0 1 0 0 0,-1 0 1 0 0,1 0-1 0 0,-1-1 0 0 0,0 1 1 0 0,0 0-1 0 0,0 0 0 0 0,-1 0 1 0 0,1 0-1 0 0,-1 1 0 0 0,0-1 1 0 0,-1 7-1 0 0,-2 2 20 0 0,0-1 1 0 0,0 1-1 0 0,-1-1 1 0 0,-1 0-1 0 0,0 0 0 0 0,0 0 1 0 0,-1-1-1 0 0,-10 14 0 0 0,-8 8 74 0 0,-35 39 0 0 0,48-61-63 0 0,0 0 0 0 0,-1 0 1 0 0,-1-1-1 0 0,1-1 0 0 0,-2 0 0 0 0,1-1 0 0 0,-1 0 0 0 0,0-1 1 0 0,-1 0-1 0 0,-22 6 0 0 0,27-11-2 0 0,1 0 1 0 0,-1 0-1 0 0,-17 0 1 0 0,24-2-99 0 0,1 0 1 0 0,-1 0-1 0 0,0 0 1 0 0,0 0-1 0 0,0-1 1 0 0,0 0-1 0 0,1 1 1 0 0,-1-1-1 0 0,0 0 1 0 0,1 0-1 0 0,-1 0 1 0 0,0-1-1 0 0,1 1 1 0 0,-1 0-1 0 0,1-1 1 0 0,0 0-1 0 0,-3-2 1 0 0,4 3-401 0 0,1 1 0 0 0,-1-1 1 0 0,1 0-1 0 0,-1 1 0 0 0,1-1 0 0 0,0 0 1 0 0,-1 0-1 0 0,1 1 0 0 0,0-1 0 0 0,-1 0 1 0 0,1 0-1 0 0,0 1 0 0 0,0-1 0 0 0,0 0 1 0 0,0 0-1 0 0,0 0 0 0 0,0 0 1 0 0,0 1-1 0 0,0-1 0 0 0,0 0 0 0 0,0 0 1 0 0,1 0-1 0 0,4-11-6033 0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49.953"/>
    </inkml:context>
    <inkml:brush xml:id="br0">
      <inkml:brushProperty name="width" value="0.05" units="cm"/>
      <inkml:brushProperty name="height" value="0.05" units="cm"/>
      <inkml:brushProperty name="color" value="#E71224"/>
    </inkml:brush>
  </inkml:definitions>
  <inkml:trace contextRef="#ctx0" brushRef="#br0">225 63 8751 0 0,'-12'-10'936'0'0,"10"9"-273"0"0,-1-1-1 0 0,1 1 0 0 0,0 0 1 0 0,-1 0-1 0 0,1 0 0 0 0,-1 0 0 0 0,1 1 1 0 0,-1-1-1 0 0,0 1 0 0 0,1-1 1 0 0,-1 1-1 0 0,1 0 0 0 0,-1 0 0 0 0,0 0 1 0 0,-4 1-1 0 0,3 0-146 0 0,0 1 1 0 0,0-1 0 0 0,0 1-1 0 0,0-1 1 0 0,0 1-1 0 0,0 0 1 0 0,0 1-1 0 0,-5 4 1 0 0,-2 3 88 0 0,1 0 0 0 0,0 1 1 0 0,0 0-1 0 0,-12 19 0 0 0,14-17-515 0 0,0 0 1 0 0,0 1-1 0 0,1 0 1 0 0,1 0-1 0 0,0 1 0 0 0,1-1 1 0 0,1 1-1 0 0,0 0 1 0 0,-2 28-1 0 0,5-35-90 0 0,0 1-1 0 0,2 0 1 0 0,-1 0-1 0 0,1-1 1 0 0,0 1-1 0 0,1 0 1 0 0,0-1 0 0 0,0 0-1 0 0,1 1 1 0 0,0-1-1 0 0,0 0 1 0 0,1 0 0 0 0,0 0-1 0 0,0-1 1 0 0,1 1-1 0 0,0-1 1 0 0,0 0-1 0 0,12 11 1 0 0,-10-12 2 0 0,0 0-1 0 0,1 0 1 0 0,-1-1-1 0 0,1 0 1 0 0,0-1-1 0 0,0 1 1 0 0,1-1 0 0 0,-1-1-1 0 0,12 4 1 0 0,-7-4-17 0 0,0 0 0 0 0,0-1 1 0 0,-1-1-1 0 0,1 0 0 0 0,0-1 1 0 0,15-1-1 0 0,-7-1-29 0 0,-1-2-1 0 0,1 0 0 0 0,-1-1 1 0 0,0-1-1 0 0,0-1 1 0 0,0-1-1 0 0,-1 0 1 0 0,21-14-1 0 0,-30 16 30 0 0,0 0 1 0 0,-1-1-1 0 0,0 0 0 0 0,0-1 0 0 0,0 0 1 0 0,-1 0-1 0 0,0-1 0 0 0,-1 0 0 0 0,0-1 1 0 0,8-14-1 0 0,-11 16 16 0 0,0 0 1 0 0,-1 0 0 0 0,0 0-1 0 0,0 0 1 0 0,-1-1-1 0 0,0 0 1 0 0,-1 1-1 0 0,0-1 1 0 0,0 0 0 0 0,-1 0-1 0 0,0 1 1 0 0,0-1-1 0 0,-1 0 1 0 0,-2-12-1 0 0,0 10 29 0 0,0 0-1 0 0,0 0 1 0 0,-1 1-1 0 0,-1-1 1 0 0,1 1-1 0 0,-2 0 1 0 0,1 0-1 0 0,-2 0 0 0 0,1 1 1 0 0,-1 0-1 0 0,0 0 1 0 0,-1 1-1 0 0,0 0 1 0 0,-1 0-1 0 0,1 1 1 0 0,-2 0-1 0 0,1 0 0 0 0,-1 1 1 0 0,1 1-1 0 0,-2-1 1 0 0,1 2-1 0 0,0-1 1 0 0,-14-3-1 0 0,1 2-34 0 0,-1 0 1 0 0,1 2-1 0 0,-1 0 1 0 0,0 2-1 0 0,1 0 1 0 0,-39 3-1 0 0,59-1-75 0 0,0 1 0 0 0,0-1-1 0 0,0 1 1 0 0,0 0 0 0 0,0-1 0 0 0,0 2 0 0 0,0-1-1 0 0,-4 2 1 0 0,5-2-142 0 0,1 1-1 0 0,-1-1 1 0 0,1 0-1 0 0,-1 1 1 0 0,1-1-1 0 0,0 1 1 0 0,0 0 0 0 0,-1-1-1 0 0,1 1 1 0 0,0 0-1 0 0,1-1 1 0 0,-1 1-1 0 0,0 0 1 0 0,0 0-1 0 0,0 3 1 0 0,-5 20-1852 0 0,2-6-19 0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1.967"/>
    </inkml:context>
    <inkml:brush xml:id="br0">
      <inkml:brushProperty name="width" value="0.05" units="cm"/>
      <inkml:brushProperty name="height" value="0.05" units="cm"/>
      <inkml:brushProperty name="color" value="#E71224"/>
    </inkml:brush>
  </inkml:definitions>
  <inkml:trace contextRef="#ctx0" brushRef="#br0">439 112 11311 0 0,'0'0'522'0'0,"0"-2"-13"0"0,1 0-426 0 0,0 0 0 0 0,0 0 0 0 0,0 0 0 0 0,-1 0 1 0 0,1 0-1 0 0,-1-1 0 0 0,0 1 0 0 0,0 0 0 0 0,0 0 0 0 0,0-1 0 0 0,0 1 0 0 0,0 0 1 0 0,-1-3-1 0 0,0-4 976 0 0,1 7-807 0 0,0-1 1 0 0,0 0 0 0 0,0 1 0 0 0,0-1 0 0 0,-1 1 0 0 0,1-1 0 0 0,-1 1-1 0 0,0-1 1 0 0,0 1 0 0 0,0-1 0 0 0,0 1 0 0 0,0-1 0 0 0,0 1-1 0 0,-1 0 1 0 0,1 0 0 0 0,-1 0 0 0 0,1 0 0 0 0,-1 0 0 0 0,0 0 0 0 0,0 0-1 0 0,0 0 1 0 0,0 1 0 0 0,0-1 0 0 0,0 1 0 0 0,0-1 0 0 0,-1 1 0 0 0,1 0-1 0 0,-1 0 1 0 0,1 0 0 0 0,-1 0 0 0 0,1 0 0 0 0,-1 1 0 0 0,1-1-1 0 0,-1 1 1 0 0,-3 0 0 0 0,-8-2 311 0 0,7 1-335 0 0,0 1 1 0 0,0-1-1 0 0,-1 1 0 0 0,1 1 1 0 0,0-1-1 0 0,0 1 0 0 0,-1 0 1 0 0,-9 4-1 0 0,-17 6 444 0 0,18-6-263 0 0,-28 12-1 0 0,32-11-342 0 0,0 1 0 0 0,0 1-1 0 0,0 0 1 0 0,1 0 0 0 0,1 1 0 0 0,-1 1 0 0 0,1 0-1 0 0,-16 21 1 0 0,15-15 2 0 0,1 0 0 0 0,1 1 0 0 0,0 0 0 0 0,1 0 0 0 0,1 1 0 0 0,-4 18 0 0 0,6-19-69 0 0,0 0 0 0 0,2 0 0 0 0,0 0 0 0 0,1 0 0 0 0,1 1 0 0 0,1 19 0 0 0,1-26 0 0 0,1 0 0 0 0,-1 0 0 0 0,2 0 0 0 0,0 0 0 0 0,0 0 0 0 0,1 0 0 0 0,0-1 0 0 0,1 1 0 0 0,0-1 0 0 0,10 14 0 0 0,-8-14-23 0 0,0-1 0 0 0,1 0 0 0 0,0-1 0 0 0,0 1 0 0 0,1-2 0 0 0,0 1-1 0 0,1-1 1 0 0,0 0 0 0 0,0-1 0 0 0,13 6 0 0 0,-16-9 2 0 0,1 0 0 0 0,0 0 0 0 0,0 0 0 0 0,0-1 0 0 0,0 0 0 0 0,1-1 1 0 0,-1 0-1 0 0,0 0 0 0 0,1-1 0 0 0,-1 0 0 0 0,1-1 0 0 0,-1 1 0 0 0,0-1 0 0 0,17-5 0 0 0,-18 4-68 0 0,1-1 0 0 0,-1 0 0 0 0,1 0 0 0 0,-1-1 0 0 0,0 0 0 0 0,-1 0 0 0 0,12-9 0 0 0,-14 9 41 0 0,0 0 0 0 0,0 0 0 0 0,-1-1 0 0 0,1 1 0 0 0,-1-1 0 0 0,-1 0 0 0 0,1 0 0 0 0,-1 0 0 0 0,1 0 0 0 0,-1 0 0 0 0,2-11 0 0 0,7-48-69 0 0,-1-2 115 0 0,-8 59 24 0 0,0 0-1 0 0,0 0 1 0 0,1 0-1 0 0,0 0 1 0 0,0 1 0 0 0,8-13-1 0 0,-10 18-13 0 0,0 0-1 0 0,1-1 0 0 0,-1 1 1 0 0,0 0-1 0 0,0 0 1 0 0,1-1-1 0 0,-1 1 1 0 0,1 0-1 0 0,-1 0 0 0 0,1 1 1 0 0,-1-1-1 0 0,1 0 1 0 0,0 0-1 0 0,-1 1 1 0 0,1-1-1 0 0,3 0 1 0 0,-2 1 0 0 0,1 0 1 0 0,-1 0 0 0 0,0 0-1 0 0,1 0 1 0 0,-1 1 0 0 0,0-1 0 0 0,0 1-1 0 0,5 1 1 0 0,3 2 14 0 0,-1 1-1 0 0,0 0 0 0 0,-1 0 1 0 0,14 10-1 0 0,-8-4 35 0 0,0 1-1 0 0,-2 1 0 0 0,1 0 0 0 0,-1 1 0 0 0,-1 0 1 0 0,-1 1-1 0 0,0 0 0 0 0,-1 1 0 0 0,0 0 0 0 0,-1 1 1 0 0,-1 0-1 0 0,-1 0 0 0 0,9 31 0 0 0,-14-40 0 0 0,-1 1 0 0 0,1-1-1 0 0,-1 12 1 0 0,2 13 345 0 0,-3-32 171 0 0,-1-3-496 0 0,-4-5-61 0 0,1-1 0 0 0,0 0-1 0 0,0 0 1 0 0,1-1 0 0 0,0 1-1 0 0,0-1 1 0 0,1 1 0 0 0,0-1 0 0 0,1 0-1 0 0,-1-17 1 0 0,2 7 10 0 0,1 0 0 0 0,0 0 1 0 0,1 0-1 0 0,6-24 0 0 0,-5 32-55 0 0,0-1 0 0 0,1 1 1 0 0,0 0-1 0 0,0 0 0 0 0,1 0 0 0 0,1 1 1 0 0,0 0-1 0 0,0 0 0 0 0,1 0 0 0 0,0 1 1 0 0,1 0-1 0 0,0 0 0 0 0,0 1 0 0 0,1 0 0 0 0,0 0 1 0 0,1 1-1 0 0,13-8 0 0 0,-14 9-27 0 0,1 1 1 0 0,0 1-1 0 0,0-1 0 0 0,0 2 0 0 0,1-1 1 0 0,0 1-1 0 0,-1 1 0 0 0,21-2 0 0 0,-26 3 53 0 0,0 1-1 0 0,-1 0 0 0 0,1 1 0 0 0,0-1 1 0 0,-1 1-1 0 0,1 0 0 0 0,0 0 1 0 0,-1 0-1 0 0,1 1 0 0 0,-1 0 0 0 0,0-1 1 0 0,1 2-1 0 0,-1-1 0 0 0,0 0 1 0 0,0 1-1 0 0,0 0 0 0 0,-1 0 0 0 0,1 0 1 0 0,-1 0-1 0 0,0 1 0 0 0,1-1 1 0 0,-2 1-1 0 0,4 4 0 0 0,-4-4 13 0 0,0 0-1 0 0,0 0 1 0 0,0 0-1 0 0,-1 0 1 0 0,0 1-1 0 0,0-1 1 0 0,0 1-1 0 0,0-1 1 0 0,0 1-1 0 0,-1-1 0 0 0,0 1 1 0 0,0-1-1 0 0,-1 1 1 0 0,1-1-1 0 0,-2 6 1 0 0,-2 9 98 0 0,-1 0 0 0 0,-10 23-1 0 0,0 1-27 0 0,12-32-72 0 0,1-1 0 0 0,0 1 1 0 0,0 0-1 0 0,1 0 0 0 0,1 0 1 0 0,0 0-1 0 0,0 0 0 0 0,3 15 0 0 0,-2-21-4 0 0,0 0 0 0 0,0-1 0 0 0,1 1-1 0 0,-1 0 1 0 0,1 0 0 0 0,0-1 0 0 0,0 1-1 0 0,1-1 1 0 0,0 0 0 0 0,-1 0 0 0 0,1 0-1 0 0,1 0 1 0 0,-1 0 0 0 0,0-1 0 0 0,1 1-1 0 0,0-1 1 0 0,0 0 0 0 0,0 0 0 0 0,0 0-1 0 0,8 3 1 0 0,-3-2-25 0 0,1 0 0 0 0,0-1 1 0 0,0 0-1 0 0,0-1 0 0 0,0 0 0 0 0,0 0 0 0 0,1-1 0 0 0,-1-1 0 0 0,1 0 1 0 0,-1 0-1 0 0,0-1 0 0 0,1 0 0 0 0,-1 0 0 0 0,0-2 0 0 0,0 1 0 0 0,0-1 1 0 0,0 0-1 0 0,0-1 0 0 0,-1-1 0 0 0,1 1 0 0 0,9-7 0 0 0,-17 9 19 0 0,0 0 1 0 0,0 0-1 0 0,0 0 0 0 0,0 0 0 0 0,0 0 0 0 0,0 0 0 0 0,-1 0 0 0 0,1 0 0 0 0,-1-1 0 0 0,1 1 0 0 0,-1-1 0 0 0,0 1 0 0 0,0-1 1 0 0,2-5-1 0 0,-2 3-7 0 0,-1 0 0 0 0,1 0 0 0 0,-1 0 1 0 0,0 1-1 0 0,0-1 0 0 0,-1 0 1 0 0,-1-10-1 0 0,-3-2-17 0 0,0 1-1 0 0,-2-1 1 0 0,-13-25 0 0 0,20 41 28 0 0,-10-16 0 0 0,-1 1 0 0 0,-1 0 0 0 0,0 1 0 0 0,-1 0 0 0 0,-16-14 0 0 0,26 26 0 0 0,2 3 0 0 0,0-1 0 0 0,0 0 0 0 0,0 1 0 0 0,1-1 0 0 0,-1 0 0 0 0,0 0 0 0 0,1 0 0 0 0,-1 0 0 0 0,0 0 0 0 0,1 0 0 0 0,-1 0 0 0 0,1 0 0 0 0,-1 0 0 0 0,1 0 0 0 0,0 0 0 0 0,0 0 0 0 0,-1 0 0 0 0,1-1 0 0 0,0 1 0 0 0,0 0 0 0 0,0-2 0 0 0,0 2-2 0 0,0-1 0 0 0,0 0 0 0 0,0 0 1 0 0,1 0-1 0 0,-1 0 0 0 0,0 1 0 0 0,1-1 0 0 0,-1 0 0 0 0,1 0 0 0 0,0 1 1 0 0,-1-1-1 0 0,1 0 0 0 0,0 1 0 0 0,0-1 0 0 0,0 1 0 0 0,0-1 0 0 0,1 1 0 0 0,-1 0 1 0 0,0-1-1 0 0,0 1 0 0 0,1 0 0 0 0,-1 0 0 0 0,1 0 0 0 0,-1 0 0 0 0,1 0 1 0 0,0 0-1 0 0,-1 0 0 0 0,1 1 0 0 0,0-1 0 0 0,-1 0 0 0 0,4 0 0 0 0,6-2-17 0 0,1 1-1 0 0,-1 0 0 0 0,22-1 0 0 0,-19 2 15 0 0,-1 1-3 0 0,-1 0-1 0 0,1 0 0 0 0,0 1 1 0 0,0 1-1 0 0,-1 0 1 0 0,1 1-1 0 0,-1 0 1 0 0,0 1-1 0 0,0 0 1 0 0,0 1-1 0 0,0 1 1 0 0,-1 0-1 0 0,0 0 1 0 0,12 9-1 0 0,-19-12 38 0 0,0 0 0 0 0,-1 0 0 0 0,1 0 0 0 0,0 1 0 0 0,-1-1 0 0 0,0 1 0 0 0,0 0 0 0 0,5 7 0 0 0,-4-3 27 0 0,-1 0 0 0 0,0 0-1 0 0,0 0 1 0 0,2 12 0 0 0,9 38 28 0 0,-13-55-79 0 0,-1-1-1 0 0,1 1 1 0 0,0 0 0 0 0,0-1-1 0 0,0 1 1 0 0,0-1-1 0 0,0 1 1 0 0,1-1 0 0 0,-1 0-1 0 0,1 1 1 0 0,-1-1 0 0 0,1 0-1 0 0,3 3 1 0 0,-1-2-6 0 0,7 7 0 0 0,-5-9-5 0 0,-3-1-4 0 0,0 0-14 0 0,0 0 1 0 0,1 0 0 0 0,-1 0-1 0 0,0-1 1 0 0,1 1 0 0 0,-1-1-1 0 0,0 0 1 0 0,0 0-1 0 0,0 0 1 0 0,0 0 0 0 0,0 0-1 0 0,0-1 1 0 0,0 1 0 0 0,0-1-1 0 0,0 0 1 0 0,4-4 0 0 0,1-1-77 0 0,0 0 0 0 0,0 0 0 0 0,12-16 1 0 0,10-20-116 0 0,-28 39 201 0 0,0 0 1 0 0,0 0 0 0 0,0 0-1 0 0,0-1 1 0 0,-1 1-1 0 0,0 0 1 0 0,0-1-1 0 0,0 1 1 0 0,0-7-1 0 0,-1 10 609 0 0,-4 14-302 0 0,2-7-284 0 0,1 1-1 0 0,-1-1 0 0 0,2 1 0 0 0,-1 0 0 0 0,1-1 1 0 0,0 1-1 0 0,0 0 0 0 0,1-1 0 0 0,0 1 0 0 0,0-1 0 0 0,0 1 1 0 0,1-1-1 0 0,0 1 0 0 0,1-1 0 0 0,-1 0 0 0 0,1 0 1 0 0,0 0-1 0 0,1 0 0 0 0,-1-1 0 0 0,1 1 0 0 0,0-1 0 0 0,8 8 1 0 0,-8-9-26 0 0,0 0 1 0 0,1 0 0 0 0,0 0 0 0 0,-1 0 0 0 0,1-1-1 0 0,1 0 1 0 0,-1 0 0 0 0,0 0 0 0 0,1-1 0 0 0,-1 0-1 0 0,1 0 1 0 0,0 0 0 0 0,0-1 0 0 0,0 1-1 0 0,0-2 1 0 0,0 1 0 0 0,0 0 0 0 0,0-1 0 0 0,0 0-1 0 0,0-1 1 0 0,0 0 0 0 0,0 1 0 0 0,0-2-1 0 0,0 1 1 0 0,6-3 0 0 0,5-4-226 0 0,-1 0-1 0 0,1-1 1 0 0,23-19 0 0 0,-22 15-66 0 0,0 1 1 0 0,22-10-1 0 0,-39 21 317 0 0,0 1-1 0 0,0-1 1 0 0,0 1 0 0 0,1-1-1 0 0,-1 1 1 0 0,0 0-1 0 0,0-1 1 0 0,1 1 0 0 0,-1 0-1 0 0,0 0 1 0 0,0 0-1 0 0,1 0 1 0 0,-1 0 0 0 0,0 0-1 0 0,0 0 1 0 0,1 1-1 0 0,-1-1 1 0 0,0 0 0 0 0,0 1-1 0 0,1-1 1 0 0,-1 1-1 0 0,0-1 1 0 0,2 2 0 0 0,0 0 57 0 0,-1 1-1 0 0,1-1 1 0 0,-1 1 0 0 0,0-1 0 0 0,1 1 0 0 0,-1 0 0 0 0,2 5-1 0 0,3 5 55 0 0,-1 0-1 0 0,0 0 0 0 0,-1 0 0 0 0,6 27 0 0 0,7 59 199 0 0,-14-70-222 0 0,33 194 553 0 0,-37-223-638 0 0,0 0-1 0 0,0 0 1 0 0,0 0-1 0 0,0 0 1 0 0,0 0-1 0 0,0 0 1 0 0,0 0-1 0 0,0 0 1 0 0,0 0-1 0 0,0 0 1 0 0,0 0-1 0 0,0 0 1 0 0,-1 0-1 0 0,1 0 1 0 0,0 0-1 0 0,0 0 1 0 0,0 0-1 0 0,0 0 1 0 0,0 0-1 0 0,0 0 1 0 0,0 0-1 0 0,0 0 1 0 0,0 0-1 0 0,0 0 1 0 0,0 0-1 0 0,0 0 1 0 0,-1 0-1 0 0,1 0 0 0 0,0 0 1 0 0,0 0-1 0 0,0 0 1 0 0,0 0-1 0 0,0 0 1 0 0,0 0-1 0 0,0 0 1 0 0,0 0-1 0 0,0 0 1 0 0,0 0-1 0 0,0 1 1 0 0,0-1-1 0 0,0 0 1 0 0,0 0-1 0 0,0 0 1 0 0,0 0-1 0 0,0 0 1 0 0,0 0-1 0 0,0 0 1 0 0,0 0-1 0 0,0 0 1 0 0,0 0-1 0 0,0 0 1 0 0,0 1-1 0 0,0-1 1 0 0,0 0-1 0 0,0 0 1 0 0,0 0-1 0 0,0 0 1 0 0,0 0-1 0 0,0 0 1 0 0,0 0-1 0 0,0 0 1 0 0,0 0-1 0 0,0 0 1 0 0,-8-8 195 0 0,-8-15-79 0 0,9 8-93 0 0,1 0-1 0 0,0-1 1 0 0,1 1-1 0 0,0-2 1 0 0,2 1-1 0 0,0 0 1 0 0,0-1-1 0 0,1-22 1 0 0,2-14-42 0 0,10-67 1 0 0,-3 45-33 0 0,-5 55-15 0 0,1 0-1 0 0,1 0 1 0 0,0 1 0 0 0,1-1-1 0 0,14-32 1 0 0,-15 44 36 0 0,0 0 0 0 0,0-1 0 0 0,1 1 1 0 0,0 1-1 0 0,0-1 0 0 0,1 1 0 0 0,0 0 0 0 0,0 0 0 0 0,0 0 1 0 0,1 1-1 0 0,0 0 0 0 0,1 1 0 0 0,-1 0 0 0 0,14-8 0 0 0,-18 12 13 0 0,0 0-1 0 0,0 0 1 0 0,0 0-1 0 0,1 0 0 0 0,-1 0 1 0 0,0 0-1 0 0,0 1 1 0 0,1-1-1 0 0,-1 1 1 0 0,0 0-1 0 0,1 0 0 0 0,-1 1 1 0 0,0-1-1 0 0,1 1 1 0 0,-1-1-1 0 0,0 1 0 0 0,5 2 1 0 0,-4-1 0 0 0,0 0 0 0 0,-1 0 1 0 0,1 1-1 0 0,0-1 0 0 0,-1 1 0 0 0,1 0 1 0 0,-1 0-1 0 0,0 0 0 0 0,0 1 1 0 0,0-1-1 0 0,4 7 0 0 0,-3-2 12 0 0,0-1 0 0 0,0 1-1 0 0,-1 0 1 0 0,1 1 0 0 0,-2-1 0 0 0,1 0 0 0 0,-1 1-1 0 0,-1-1 1 0 0,1 1 0 0 0,-2 0 0 0 0,1 0 0 0 0,-2 14-1 0 0,0-13 21 0 0,-1-1 0 0 0,-1 1 0 0 0,0 0 0 0 0,0-1 0 0 0,-1 1-1 0 0,0-1 1 0 0,-1 0 0 0 0,0-1 0 0 0,-10 15 0 0 0,6-12 29 0 0,1-1 0 0 0,-1-1 1 0 0,-1 1-1 0 0,0-1 0 0 0,0-1 0 0 0,-22 14 1 0 0,25-18-49 0 0,0 0 1 0 0,0 0-1 0 0,0-1 1 0 0,-1 0-1 0 0,0-1 1 0 0,1 1-1 0 0,-1-1 1 0 0,0-1 0 0 0,0 0-1 0 0,0 0 1 0 0,0 0-1 0 0,0-1 1 0 0,0 0-1 0 0,0-1 1 0 0,0 0-1 0 0,0 0 1 0 0,0 0-1 0 0,0-1 1 0 0,-10-4-1 0 0,16 5-34 0 0,1 1-1 0 0,0-1 1 0 0,0 0-1 0 0,-1 1 1 0 0,1-1 0 0 0,0 0-1 0 0,0 0 1 0 0,0 1-1 0 0,0-1 1 0 0,0 0-1 0 0,0 0 1 0 0,0 0-1 0 0,1 0 1 0 0,-1 0-1 0 0,0-1 1 0 0,0 1-1 0 0,1 0 1 0 0,-1 0-1 0 0,1 0 1 0 0,-1-1-1 0 0,1 1 1 0 0,0 0-1 0 0,-1 0 1 0 0,1-1 0 0 0,0-1-1 0 0,0 1-311 0 0,0 0 0 0 0,0-1 0 0 0,0 1 0 0 0,1 0-1 0 0,-1 0 1 0 0,1 0 0 0 0,-1 0 0 0 0,1-1 0 0 0,0 1 0 0 0,0 0 0 0 0,0 0 0 0 0,0 0-1 0 0,0 1 1 0 0,3-4 0 0 0,10-10-8629 0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2.445"/>
    </inkml:context>
    <inkml:brush xml:id="br0">
      <inkml:brushProperty name="width" value="0.05" units="cm"/>
      <inkml:brushProperty name="height" value="0.05" units="cm"/>
      <inkml:brushProperty name="color" value="#E71224"/>
    </inkml:brush>
  </inkml:definitions>
  <inkml:trace contextRef="#ctx0" brushRef="#br0">139 429 16127 0 0,'0'0'1242'0'0,"-2"2"-812"0"0,-39 26 3842 0 0,28-20-2655 0 0,1 0-1 0 0,-19 17 1 0 0,27-21-1481 0 0,1 0 1 0 0,-1 0 0 0 0,1 0 0 0 0,0 0 0 0 0,0 1 0 0 0,0-1 0 0 0,1 1 0 0 0,-1 0-1 0 0,1 0 1 0 0,0 0 0 0 0,-1 7 0 0 0,1-6-127 0 0,1 0 0 0 0,0 0 0 0 0,1 0-1 0 0,-1 0 1 0 0,1 0 0 0 0,1 0 0 0 0,-1 0 0 0 0,1 0 0 0 0,0 0 0 0 0,0-1-1 0 0,0 1 1 0 0,1 0 0 0 0,0 0 0 0 0,0-1 0 0 0,1 1 0 0 0,-1-1 0 0 0,1 0-1 0 0,0 1 1 0 0,1-1 0 0 0,-1-1 0 0 0,1 1 0 0 0,6 5 0 0 0,-4-4-15 0 0,1 0 0 0 0,0-1-1 0 0,0 0 1 0 0,1 0 0 0 0,-1-1 0 0 0,1 0 0 0 0,0 0 0 0 0,0-1 0 0 0,1 0 0 0 0,-1 0 0 0 0,0-1 0 0 0,1 0 0 0 0,0-1 0 0 0,15 2 0 0 0,-6-3-33 0 0,0 0 0 0 0,0-1 0 0 0,0-1 0 0 0,0-1 0 0 0,18-5 0 0 0,-27 6 18 0 0,0-1-1 0 0,-1 0 1 0 0,0-1-1 0 0,1 0 1 0 0,-1 0 0 0 0,-1 0-1 0 0,1-1 1 0 0,-1 0-1 0 0,0-1 1 0 0,0 0-1 0 0,0 0 1 0 0,6-8-1 0 0,-10 11 17 0 0,-1 0 0 0 0,0-1 0 0 0,1 0 0 0 0,-1 0 0 0 0,0 0 0 0 0,-1 0 0 0 0,1 0 0 0 0,-1 0-1 0 0,0 0 1 0 0,0 0 0 0 0,0 0 0 0 0,0-9 0 0 0,-1 6 4 0 0,0 0 0 0 0,-1 1 0 0 0,0-1 0 0 0,0 0 0 0 0,0 0 0 0 0,-1 1 0 0 0,-4-11 0 0 0,0 4 17 0 0,-1 0 0 0 0,0 0-1 0 0,-1 0 1 0 0,0 1 0 0 0,-1 0 0 0 0,-20-20-1 0 0,6 11 81 0 0,0 2 0 0 0,-2 1 0 0 0,-48-27 0 0 0,44 29 49 0 0,1-2 1 0 0,-47-39-1 0 0,70 53-134 0 0,1 0 0 0 0,0 0 0 0 0,0-1 0 0 0,1 1 0 0 0,-1-1 0 0 0,1 0 0 0 0,0 0 0 0 0,0 0-1 0 0,-2-6 1 0 0,4 8-12 0 0,0 1 0 0 0,1-1-1 0 0,-1 1 1 0 0,1-1-1 0 0,0 0 1 0 0,-1 1-1 0 0,1-1 1 0 0,0 0-1 0 0,1 1 1 0 0,-1-1 0 0 0,0 0-1 0 0,1 1 1 0 0,-1-1-1 0 0,1 1 1 0 0,0-1-1 0 0,0 1 1 0 0,0-1 0 0 0,0 1-1 0 0,0 0 1 0 0,1-1-1 0 0,-1 1 1 0 0,3-3-1 0 0,3-3-37 0 0,1 0-1 0 0,-1 1 1 0 0,1 0-1 0 0,1 0 0 0 0,-1 1 1 0 0,1 0-1 0 0,0 1 0 0 0,20-9 1 0 0,5 0-184 0 0,45-11 0 0 0,-53 17 83 0 0,-10 3 43 0 0,0 1-1 0 0,0 1 1 0 0,29-2 0 0 0,-37 4 83 0 0,0 1-1 0 0,0 1 1 0 0,1-1-1 0 0,-1 1 1 0 0,-1 1 0 0 0,1-1-1 0 0,0 1 1 0 0,0 1-1 0 0,11 5 1 0 0,-17-7 25 0 0,0 0 0 0 0,0 0 0 0 0,0 0 0 0 0,-1 1 0 0 0,1-1 0 0 0,0 1 0 0 0,-1-1 0 0 0,1 1 0 0 0,-1 0-1 0 0,0 0 1 0 0,1-1 0 0 0,-1 1 0 0 0,0 0 0 0 0,0 0 0 0 0,0 0 0 0 0,0 0 0 0 0,-1 0 0 0 0,1 1 0 0 0,0-1 0 0 0,-1 0 0 0 0,0 0 0 0 0,1 0 0 0 0,-1 1 0 0 0,0-1 0 0 0,0 0-1 0 0,0 0 1 0 0,-1 0 0 0 0,0 5 0 0 0,0 0 58 0 0,-1 1 0 0 0,0-1 0 0 0,-1 0 1 0 0,0 0-1 0 0,0 0 0 0 0,0 0 0 0 0,-5 7 0 0 0,-5 4 128 0 0,-1 0 0 0 0,0-1 0 0 0,-1-1 1 0 0,-1 0-1 0 0,-27 20 0 0 0,-39 24-1338 0 0,25-24-4066 0 0,42-26 2836 0 0,-9 5-6718 0 0</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3.020"/>
    </inkml:context>
    <inkml:brush xml:id="br0">
      <inkml:brushProperty name="width" value="0.05" units="cm"/>
      <inkml:brushProperty name="height" value="0.05" units="cm"/>
      <inkml:brushProperty name="color" value="#E71224"/>
    </inkml:brush>
  </inkml:definitions>
  <inkml:trace contextRef="#ctx0" brushRef="#br0">1 7 1375 0 0,'6'-7'19983'0'0,"-2"12"-19562"0"0,-1 0 1 0 0,1-1-1 0 0,-1 1 0 0 0,0 0 1 0 0,0 1-1 0 0,-1-1 0 0 0,1 0 1 0 0,-1 1-1 0 0,0-1 0 0 0,1 12 1 0 0,2 8 279 0 0,0 32 0 0 0,-3-33-442 0 0,2 19-506 0 0,-2 0 0 0 0,-2 0 1 0 0,-2 0-1 0 0,-9 54 0 0 0,6-77-1315 0 0,-1-1-409 0 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3.391"/>
    </inkml:context>
    <inkml:brush xml:id="br0">
      <inkml:brushProperty name="width" value="0.05" units="cm"/>
      <inkml:brushProperty name="height" value="0.05" units="cm"/>
      <inkml:brushProperty name="color" value="#E71224"/>
    </inkml:brush>
  </inkml:definitions>
  <inkml:trace contextRef="#ctx0" brushRef="#br0">0 102 19263 0 0,'0'0'1744'0'0,"2"-1"-1434"0"0,25-6 274 0 0,1 2 0 0 0,0 1 1 0 0,0 1-1 0 0,35 0 1 0 0,-38 2-337 0 0,67-3 12 0 0,1-4 1 0 0,-1-5-1 0 0,119-31 0 0 0,-201 41-802 0 0,8-2-3778 0 0</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3.775"/>
    </inkml:context>
    <inkml:brush xml:id="br0">
      <inkml:brushProperty name="width" value="0.05" units="cm"/>
      <inkml:brushProperty name="height" value="0.05" units="cm"/>
      <inkml:brushProperty name="color" value="#E71224"/>
    </inkml:brush>
  </inkml:definitions>
  <inkml:trace contextRef="#ctx0" brushRef="#br0">0 226 10135 0 0,'3'-9'1050'0'0,"-2"6"-727"0"0,1-1 0 0 0,1 1 0 0 0,-1-1 0 0 0,0 1 1 0 0,1 0-1 0 0,0 0 0 0 0,0 0 0 0 0,0 0 0 0 0,4-3 0 0 0,33-22 5355 0 0,-37 27-5487 0 0,31-19 468 0 0,2 2 0 0 0,0 2 1 0 0,0 1-1 0 0,50-13 1 0 0,-16 11 536 0 0,106-13 1 0 0,-172 29-1202 0 0,25-3-978 0 0,53 1 0 0 0,-73 3 778 0 0,-1 1 1 0 0,1 0-1 0 0,-1 0 1 0 0,0 1-1 0 0,1 0 1 0 0,-1 0-1 0 0,0 1 0 0 0,0 0 1 0 0,-1 1-1 0 0,15 8 1 0 0,-20-11 109 0 0,-1 0 0 0 0,0 0 0 0 0,0 0-1 0 0,0 0 1 0 0,0 1 0 0 0,0-1 0 0 0,0 0 0 0 0,0 0 0 0 0,0 1 0 0 0,0-1 0 0 0,-1 1 0 0 0,1-1 0 0 0,-1 1-1 0 0,1-1 1 0 0,-1 1 0 0 0,1-1 0 0 0,-1 1 0 0 0,0-1 0 0 0,0 1 0 0 0,0-1 0 0 0,0 4 0 0 0,0 2-200 0 0,-1 1 0 0 0,-1 0 0 0 0,-2 10 0 0 0,-3 13 126 0 0,7-15 577 0 0,1-1 0 0 0,0 1 0 0 0,1-1 1 0 0,7 31-1 0 0,26 60 1957 0 0,-14-44-1221 0 0,32 116 2584 0 0,-52-176-3099 0 0,3-23-378 0 0,-2 2-209 0 0,1-25-1 0 0,0-1-44 0 0,11-50-166 0 0,-11 79 44 0 0,1 0 0 0 0,1 0 0 0 0,13-28 0 0 0,-18 43 123 0 0,0 0 0 0 0,0 0 0 0 0,1 1 0 0 0,-1-1 0 0 0,0 0 0 0 0,1 0 0 0 0,-1 0-1 0 0,1 1 1 0 0,-1-1 0 0 0,1 0 0 0 0,0 1 0 0 0,-1-1 0 0 0,1 1 0 0 0,-1-1 0 0 0,1 0 0 0 0,0 1 0 0 0,0 0 0 0 0,-1-1 0 0 0,1 1 0 0 0,0-1 0 0 0,0 1 0 0 0,0 0 0 0 0,-1-1 0 0 0,1 1 0 0 0,0 0 0 0 0,0 0 0 0 0,0 0 0 0 0,0 0 0 0 0,0 0 0 0 0,-1 0 0 0 0,1 0 0 0 0,0 0 0 0 0,0 0 0 0 0,0 0 0 0 0,0 0 0 0 0,0 0 0 0 0,-1 1 0 0 0,1-1 0 0 0,0 0-1 0 0,0 1 1 0 0,0-1 0 0 0,-1 1 0 0 0,2 0 0 0 0,0 0 1 0 0,4 3 27 0 0,-1 0 1 0 0,1 0-1 0 0,-1 1 1 0 0,0-1-1 0 0,0 1 0 0 0,-1 1 1 0 0,8 9-1 0 0,-6-7 3 0 0,7 12 111 0 0,0 0 1 0 0,-2 1-1 0 0,0 0 0 0 0,8 25 0 0 0,2 1-57 0 0,-12-25-270 0 0,2 1-1 0 0,1-1 1 0 0,1-1-1 0 0,22 28 1 0 0,-14-23-3645 0 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4.485"/>
    </inkml:context>
    <inkml:brush xml:id="br0">
      <inkml:brushProperty name="width" value="0.05" units="cm"/>
      <inkml:brushProperty name="height" value="0.05" units="cm"/>
      <inkml:brushProperty name="color" value="#E71224"/>
    </inkml:brush>
  </inkml:definitions>
  <inkml:trace contextRef="#ctx0" brushRef="#br0">0 562 11519 0 0,'5'-8'788'0'0,"0"-1"-1"0"0,1 1 1 0 0,0 0 0 0 0,0 0-1 0 0,1 0 1 0 0,0 1-1 0 0,0 0 1 0 0,10-6-1 0 0,11-7 2256 0 0,31-17-1 0 0,-8 5-2952 0 0,41-27 303 0 0,-68 40-372 0 0,-23 18-19 0 0,0 1 0 0 0,0-1 0 0 0,0-1 0 0 0,-1 1 0 0 0,1 0 0 0 0,0 0 0 0 0,0 0 0 0 0,-1 0 0 0 0,1 0 0 0 0,0-1 0 0 0,-1 1 0 0 0,1 0-1 0 0,-1-1 1 0 0,0 1 0 0 0,1 0 0 0 0,-1-1 0 0 0,0 1 0 0 0,0-1 0 0 0,0-1 0 0 0,-2-4 22 0 0,1 6-16 0 0,0 0 0 0 0,1 0-1 0 0,-1 0 1 0 0,0 0 0 0 0,0 0 0 0 0,0 0 0 0 0,0 1-1 0 0,0-1 1 0 0,0 0 0 0 0,0 0 0 0 0,0 1-1 0 0,0-1 1 0 0,-1 1 0 0 0,1-1 0 0 0,0 1 0 0 0,-2-1-1 0 0,-19-4 76 0 0,15 5-24 0 0,-1 0 0 0 0,1 0 0 0 0,-1 1 0 0 0,1 0 0 0 0,-1 0 0 0 0,1 1 0 0 0,0-1 0 0 0,0 2 0 0 0,-13 4 0 0 0,5 1 95 0 0,-1 0 0 0 0,2 0-1 0 0,-17 13 1 0 0,24-16-43 0 0,-1 2 1 0 0,1-1-1 0 0,0 1 1 0 0,0 0-1 0 0,0 0 0 0 0,1 0 1 0 0,1 1-1 0 0,-10 16 1 0 0,13-19-82 0 0,0 0-1 0 0,0 0 1 0 0,0 0 0 0 0,0 0 0 0 0,1 0 0 0 0,0 1 0 0 0,0-1 0 0 0,1 1-1 0 0,-1-1 1 0 0,1 1 0 0 0,0-1 0 0 0,1 0 0 0 0,-1 1 0 0 0,1-1 0 0 0,0 1-1 0 0,0-1 1 0 0,3 7 0 0 0,-1-4-28 0 0,1-1 0 0 0,-1 1 0 0 0,1-1 1 0 0,1 0-1 0 0,-1 0 0 0 0,1 0 0 0 0,0-1 0 0 0,1 1 0 0 0,0-1 0 0 0,0 0 1 0 0,12 9-1 0 0,-9-10-18 0 0,0 1 0 0 0,0-2 1 0 0,0 1-1 0 0,0-1 1 0 0,1-1-1 0 0,-1 1 0 0 0,1-2 1 0 0,0 1-1 0 0,15 1 0 0 0,1-3-256 0 0,0 0 0 0 0,0-2-1 0 0,35-5 1 0 0,-37 3-120 0 0,-16 2 274 0 0,1 1-1 0 0,-1-1 1 0 0,0 2-1 0 0,1-1 1 0 0,-1 1-1 0 0,1 0 1 0 0,-1 1-1 0 0,11 3 1 0 0,-16-4 145 0 0,-1 0-1 0 0,1 0 1 0 0,-1 0 0 0 0,1 1 0 0 0,-1-1 0 0 0,0 0 0 0 0,0 1-1 0 0,1 0 1 0 0,-1-1 0 0 0,0 1 0 0 0,-1 0 0 0 0,1 0 0 0 0,0 0-1 0 0,-1 0 1 0 0,1 1 0 0 0,-1-1 0 0 0,1 0 0 0 0,-1 1 0 0 0,0-1-1 0 0,0 1 1 0 0,0-1 0 0 0,0 1 0 0 0,-1-1 0 0 0,1 1 0 0 0,-1 0-1 0 0,1-1 1 0 0,-1 1 0 0 0,0 0 0 0 0,-1 4 0 0 0,1 0 232 0 0,-1 0 1 0 0,0 1-1 0 0,0-1 1 0 0,0 0-1 0 0,-1 0 1 0 0,-1 0-1 0 0,-5 13 1 0 0,8-19-234 0 0,0-1 0 0 0,-1 1 1 0 0,1 0-1 0 0,0-1 1 0 0,0 1-1 0 0,-1-1 0 0 0,1 1 1 0 0,-1-1-1 0 0,1 1 1 0 0,0-1-1 0 0,-1 1 0 0 0,1-1 1 0 0,-1 1-1 0 0,1-1 0 0 0,-1 0 1 0 0,1 1-1 0 0,-1-1 1 0 0,1 0-1 0 0,-1 1 0 0 0,0-1 1 0 0,1 0-1 0 0,-1 0 0 0 0,1 0 1 0 0,-1 1-1 0 0,0-1 1 0 0,1 0-1 0 0,-1 0 0 0 0,0 0 1 0 0,1 0-1 0 0,-1 0 0 0 0,0 0 1 0 0,1 0-1 0 0,-1 0 1 0 0,1-1-1 0 0,-1 1 0 0 0,0 0 1 0 0,1 0-1 0 0,-1 0 0 0 0,1-1 1 0 0,-1 1-1 0 0,0 0 1 0 0,1-1-1 0 0,-1 1 0 0 0,1 0 1 0 0,-1-1-1 0 0,0 0 1 0 0,0 0 8 0 0,-1-1 0 0 0,1 0 0 0 0,-1 0 1 0 0,1 0-1 0 0,0 0 0 0 0,0 0 1 0 0,-1 0-1 0 0,1 0 0 0 0,1 0 0 0 0,-2-4 1 0 0,0-6-59 0 0,0 1-1 0 0,2-1 1 0 0,-1 0 0 0 0,2 0 0 0 0,-1 0 0 0 0,2 1-1 0 0,-1-1 1 0 0,2 0 0 0 0,-1 1 0 0 0,2 0 0 0 0,4-12-1 0 0,2-2-294 0 0,2-1 0 0 0,1 2 0 0 0,24-37 0 0 0,-32 55 231 0 0,-1 1 0 0 0,1-1 0 0 0,0 1 0 0 0,0 0 0 0 0,1 0 0 0 0,-1 1 0 0 0,1-1 1 0 0,0 1-1 0 0,1 1 0 0 0,11-6 0 0 0,3 0-45 0 0,2 2-1 0 0,23-6 1 0 0,25-7-88 0 0,-63 17 157 0 0,1-1-1 0 0,0 0 0 0 0,-1 0 1 0 0,0-1-1 0 0,12-9 0 0 0,-9 5-55 0 0,-1-1 0 0 0,0 1 0 0 0,-1-2 0 0 0,0 1 0 0 0,0-1 0 0 0,-1-1 0 0 0,-1 1 0 0 0,0-2 0 0 0,0 1 0 0 0,-2-1-1 0 0,1 1 1 0 0,-2-1 0 0 0,1-1 0 0 0,-2 1 0 0 0,0-1 0 0 0,-1 1 0 0 0,0-1 0 0 0,-1 0 0 0 0,0 0 0 0 0,-1 0 0 0 0,-2-18-1 0 0,-9-10 2371 0 0,10 56-1375 0 0,4 214 1011 0 0,-1-185-1707 0 0,0 2-393 0 0,3 1 0 0 0,1-1 0 0 0,2 0 1 0 0,3-1-1 0 0,1 0 0 0 0,28 66 0 0 0,-33-93-1643 0 0,-1-1-4725 0 0,-1-3-1691 0 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4.826"/>
    </inkml:context>
    <inkml:brush xml:id="br0">
      <inkml:brushProperty name="width" value="0.05" units="cm"/>
      <inkml:brushProperty name="height" value="0.05" units="cm"/>
      <inkml:brushProperty name="color" value="#E71224"/>
    </inkml:brush>
  </inkml:definitions>
  <inkml:trace contextRef="#ctx0" brushRef="#br0">1 115 6447 0 0,'0'0'576'0'0,"0"-10"-464"0"0,3 1-112 0 0,4-1 0 0 0,1-2 2992 0 0,6 2 576 0 0,-1-1 112 0 0,6 0 32 0 0,4 1-2856 0 0,2 2-568 0 0,1 1-120 0 0,2 0-16 0 0,-3 2-1352 0 0,2 0-272 0 0</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6.006"/>
    </inkml:context>
    <inkml:brush xml:id="br0">
      <inkml:brushProperty name="width" value="0.05" units="cm"/>
      <inkml:brushProperty name="height" value="0.05" units="cm"/>
      <inkml:brushProperty name="color" value="#E71224"/>
    </inkml:brush>
  </inkml:definitions>
  <inkml:trace contextRef="#ctx0" brushRef="#br0">338 78 6447 0 0,'0'0'586'0'0,"5"-13"1490"0"0,-5 11-1457 0 0,1 0 1 0 0,-1 1-1 0 0,0-1 1 0 0,1 0-1 0 0,-1 0 1 0 0,0 1-1 0 0,0-1 1 0 0,0 0-1 0 0,-1 0 1 0 0,1 1-1 0 0,0-1 0 0 0,-1 0 1 0 0,1 0-1 0 0,-1 1 1 0 0,1-1-1 0 0,-1 0 1 0 0,0 1-1 0 0,0-1 1 0 0,0 1-1 0 0,-1-2 1 0 0,0 1-252 0 0,0 0-1 0 0,0 0 1 0 0,0 0 0 0 0,0 0 0 0 0,-1 0 0 0 0,1 1-1 0 0,-1-1 1 0 0,1 1 0 0 0,-1 0 0 0 0,0 0-1 0 0,-3-1 1 0 0,-2 0-136 0 0,0 0 0 0 0,-1 1 1 0 0,1 0-1 0 0,0 0 0 0 0,-1 1 0 0 0,1 0 0 0 0,-15 2 0 0 0,17-1-176 0 0,-1 1 0 0 0,0 0-1 0 0,1 1 1 0 0,0-1-1 0 0,-1 1 1 0 0,1 1 0 0 0,0-1-1 0 0,1 1 1 0 0,-1 0-1 0 0,0 0 1 0 0,1 1-1 0 0,0 0 1 0 0,0-1 0 0 0,-6 11-1 0 0,0-2-47 0 0,2 1 1 0 0,0 1-1 0 0,1 0 0 0 0,-12 28 0 0 0,14-28-9 0 0,1 0 0 0 0,1 0-1 0 0,0 1 1 0 0,-3 30 0 0 0,6-39-15 0 0,1 0 0 0 0,0 0 1 0 0,0 0-1 0 0,0-1 0 0 0,1 1 0 0 0,0 0 1 0 0,1 0-1 0 0,0 0 0 0 0,0-1 0 0 0,0 1 1 0 0,1-1-1 0 0,-1 0 0 0 0,8 12 0 0 0,-8-16-5 0 0,-1 0 0 0 0,1 0 0 0 0,0 0 0 0 0,-1-1 0 0 0,1 1 0 0 0,0 0 0 0 0,0-1 0 0 0,0 1 0 0 0,0-1 0 0 0,1 0 0 0 0,-1 1 0 0 0,0-1 0 0 0,1 0 0 0 0,-1 0 0 0 0,0-1 0 0 0,5 2 0 0 0,-4-2-36 0 0,1 1 0 0 0,0-1 1 0 0,0 0-1 0 0,-1-1 0 0 0,1 1 1 0 0,0-1-1 0 0,0 1 0 0 0,-1-1 1 0 0,1 0-1 0 0,4-2 0 0 0,1-1-125 0 0,0-1 1 0 0,-1 1-1 0 0,1-2 0 0 0,-1 1 1 0 0,0-1-1 0 0,0 0 0 0 0,11-13 1 0 0,-11 10 60 0 0,0-1 0 0 0,-1 0 0 0 0,0 0 0 0 0,-1-1 0 0 0,0 0 1 0 0,-1 0-1 0 0,0-1 0 0 0,5-15 0 0 0,-5 9 125 0 0,-1 0 1 0 0,0 0-1 0 0,-2-1 1 0 0,1-34-1 0 0,-3 52 1055 0 0,2 15-927 0 0,4 32 55 0 0,18 72-1 0 0,64 140 29 0 0,-78-231-216 0 0,-1 0 70 0 0,-1 1 1 0 0,-2 0 0 0 0,0 0 0 0 0,-2 1-1 0 0,-1-1 1 0 0,-2 1 0 0 0,-1 0 0 0 0,-1 0-1 0 0,-6 43 1 0 0,6-67-33 0 0,0 0 0 0 0,0-1-1 0 0,-1 1 1 0 0,1 0 0 0 0,-1 0-1 0 0,0-1 1 0 0,0 1 0 0 0,-1-1 0 0 0,1 0-1 0 0,-1 0 1 0 0,0 0 0 0 0,0 0 0 0 0,0 0-1 0 0,-8 6 1 0 0,6-6 24 0 0,-1 0 1 0 0,0 0-1 0 0,0-1 1 0 0,0 0-1 0 0,-1 0 1 0 0,1 0-1 0 0,-1-1 0 0 0,1 0 1 0 0,-13 2-1 0 0,3-2 13 0 0,0-1-1 0 0,0 0 1 0 0,0-1-1 0 0,-1-1 1 0 0,1 0-1 0 0,0-1 1 0 0,0-1-1 0 0,-22-7 1 0 0,20 5-26 0 0,0-1 0 0 0,1-1 0 0 0,-1-1 0 0 0,2 0 1 0 0,-31-20-1 0 0,43 25-178 0 0,-1-1-1 0 0,1 1 1 0 0,0-1 0 0 0,0 0 0 0 0,0 0 0 0 0,1 0 0 0 0,-1-1-1 0 0,1 1 1 0 0,0-1 0 0 0,0 0 0 0 0,1 0 0 0 0,0 0 0 0 0,0 0-1 0 0,0 0 1 0 0,0-1 0 0 0,1 1 0 0 0,-1 0 0 0 0,2-1-1 0 0,-1 1 1 0 0,0-1 0 0 0,1 1 0 0 0,0-1 0 0 0,0 1 0 0 0,2-9-1 0 0,4-10-2228 0 0,5 0-3837 0 0,3 0-1722 0 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6.409"/>
    </inkml:context>
    <inkml:brush xml:id="br0">
      <inkml:brushProperty name="width" value="0.05" units="cm"/>
      <inkml:brushProperty name="height" value="0.05" units="cm"/>
      <inkml:brushProperty name="color" value="#E71224"/>
    </inkml:brush>
  </inkml:definitions>
  <inkml:trace contextRef="#ctx0" brushRef="#br0">141 84 11863 0 0,'5'-5'215'0'0,"-1"0"0"0"0,1 0-1 0 0,-1 0 1 0 0,0 0 0 0 0,7-12-1 0 0,-6 8-530 0 0,1-3 4665 0 0,-6 12-3918 0 0,0-1-1 0 0,0 1 1 0 0,1-1 0 0 0,-1 1-1 0 0,0-1 1 0 0,0 1 0 0 0,0-1-1 0 0,0 1 1 0 0,0-1 0 0 0,0 1 0 0 0,0-1-1 0 0,0 0 1 0 0,0 1 0 0 0,0-1-1 0 0,-1 1 1 0 0,1-1 0 0 0,0 0-1 0 0,-1 0-325 0 0,1 0-1 0 0,-1 1 1 0 0,0-1-1 0 0,0 0 1 0 0,1 0-1 0 0,-1 1 1 0 0,0-1-1 0 0,0 0 1 0 0,0 1-1 0 0,0-1 1 0 0,0 1-1 0 0,0-1 1 0 0,0 1-1 0 0,0 0 1 0 0,0-1-1 0 0,0 1 1 0 0,0 0-1 0 0,0 0 1 0 0,-2 0-1 0 0,-20 1 980 0 0,16 1-968 0 0,0 1 1 0 0,1 0-1 0 0,-1 0 1 0 0,1 1-1 0 0,0 0 0 0 0,-1 0 1 0 0,2 0-1 0 0,-1 1 1 0 0,1 0-1 0 0,-1 0 1 0 0,-5 7-1 0 0,2-1-82 0 0,0 1 0 0 0,1 0 0 0 0,0 1 0 0 0,-9 20-1 0 0,15-27-30 0 0,0 0-1 0 0,0-1 0 0 0,0 1 1 0 0,1 0-1 0 0,0 0 1 0 0,0 0-1 0 0,1 0 0 0 0,0 0 1 0 0,0 0-1 0 0,0 0 0 0 0,1 0 1 0 0,0 0-1 0 0,3 12 0 0 0,-4-15-11 0 0,1 0-1 0 0,0 0 0 0 0,1 0 1 0 0,-1-1-1 0 0,0 1 1 0 0,1 0-1 0 0,0 0 0 0 0,0-1 1 0 0,0 1-1 0 0,0-1 0 0 0,0 1 1 0 0,0-1-1 0 0,0 0 0 0 0,1 0 1 0 0,-1 0-1 0 0,1 0 0 0 0,0 0 1 0 0,-1-1-1 0 0,1 1 0 0 0,0-1 1 0 0,0 0-1 0 0,0 0 0 0 0,0 0 1 0 0,0 0-1 0 0,0 0 0 0 0,0 0 1 0 0,5-1-1 0 0,0 0-48 0 0,0 0 1 0 0,0-1-1 0 0,0 0 0 0 0,0 0 0 0 0,0-1 0 0 0,-1 0 1 0 0,1 0-1 0 0,0-1 0 0 0,13-7 0 0 0,-10 4-97 0 0,-1 0-1 0 0,1-1 0 0 0,-1 0 1 0 0,0-1-1 0 0,15-15 0 0 0,-16 10 21 0 0,0 1 0 0 0,0-1 0 0 0,-1 0 0 0 0,0-1 0 0 0,6-18 0 0 0,14-24-59 0 0,-27 55 921 0 0,1 2-666 0 0,0 1-1 0 0,0-1 1 0 0,0 1 0 0 0,0 0 0 0 0,0 0 0 0 0,0 0 0 0 0,-1 0 0 0 0,1 0 0 0 0,-1 0-1 0 0,1 0 1 0 0,0 4 0 0 0,-1-5-37 0 0,6 13 32 0 0,0 0-1 0 0,-1 1 0 0 0,-1 0 1 0 0,4 16-1 0 0,-4-15 8 0 0,0 1 1 0 0,14 30-1 0 0,-18-45-225 0 0,0 0-1 0 0,0 0 0 0 0,1 0 1 0 0,-1 1-1 0 0,0-1 1 0 0,1-1-1 0 0,-1 1 1 0 0,1 0-1 0 0,0 0 1 0 0,0-1-1 0 0,0 1 1 0 0,0-1-1 0 0,0 1 1 0 0,0-1-1 0 0,0 0 1 0 0,0 0-1 0 0,0 0 1 0 0,3 1-1 0 0,5 0-1429 0 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6.787"/>
    </inkml:context>
    <inkml:brush xml:id="br0">
      <inkml:brushProperty name="width" value="0.05" units="cm"/>
      <inkml:brushProperty name="height" value="0.05" units="cm"/>
      <inkml:brushProperty name="color" value="#E71224"/>
    </inkml:brush>
  </inkml:definitions>
  <inkml:trace contextRef="#ctx0" brushRef="#br0">175 59 11975 0 0,'0'0'923'0'0,"1"-9"-566"0"0,1-5 992 0 0,-2 11-385 0 0,0 0-1 0 0,0 0 1 0 0,-1 1-1 0 0,1-1 0 0 0,-1 0 1 0 0,1 0-1 0 0,-1 0 1 0 0,-2-4-1 0 0,3 6-810 0 0,-1 1 1 0 0,1 0-1 0 0,-1-1 0 0 0,1 1 1 0 0,0-1-1 0 0,-1 1 0 0 0,1 0 0 0 0,-1-1 1 0 0,1 1-1 0 0,-1 0 0 0 0,0 0 0 0 0,1-1 1 0 0,-1 1-1 0 0,1 0 0 0 0,-1 0 1 0 0,1 0-1 0 0,-1 0 0 0 0,1 0 0 0 0,-1 0 1 0 0,0 0-1 0 0,1 0 0 0 0,-1 0 0 0 0,1 0 1 0 0,-1 0-1 0 0,0 0 0 0 0,-14 4 687 0 0,6 0-742 0 0,1-1-1 0 0,0 2 0 0 0,0-1 0 0 0,1 1 1 0 0,-1 1-1 0 0,1-1 0 0 0,0 1 0 0 0,-10 12 1 0 0,8-9 6 0 0,2 1 0 0 0,-1 0-1 0 0,1 0 1 0 0,1 1 0 0 0,-11 21 0 0 0,15-27-140 0 0,1-1-1 0 0,-1 1 0 0 0,1 0 1 0 0,0 0-1 0 0,0-1 1 0 0,0 1-1 0 0,1 0 1 0 0,0 0-1 0 0,0 0 1 0 0,1 8-1 0 0,-1-10 13 0 0,1-1 0 0 0,-1 1 0 0 0,1 0 0 0 0,0-1 1 0 0,0 1-1 0 0,0-1 0 0 0,1 1 0 0 0,-1-1 0 0 0,1 1 0 0 0,-1-1 0 0 0,1 0 0 0 0,0 0 0 0 0,-1 0 0 0 0,1 0 0 0 0,0 0 1 0 0,1 0-1 0 0,-1 0 0 0 0,0-1 0 0 0,0 1 0 0 0,4 1 0 0 0,43 18-882 0 0,-26-12 251 0 0,27 15 1 0 0,-45-21 599 0 0,0 0 0 0 0,1 1 0 0 0,-1 0 0 0 0,0 0 1 0 0,-1 0-1 0 0,1 0 0 0 0,-1 1 0 0 0,0-1 0 0 0,7 11 0 0 0,-10-13 89 0 0,0 0 0 0 0,1 0 1 0 0,-2 1-1 0 0,1-1 0 0 0,0 0 0 0 0,0 0 0 0 0,-1 1 1 0 0,1-1-1 0 0,-1 0 0 0 0,0 0 0 0 0,0 1 0 0 0,0-1 0 0 0,0 0 1 0 0,0 1-1 0 0,0-1 0 0 0,-1 4 0 0 0,0-3 58 0 0,-1 1 0 0 0,1-1 0 0 0,-1 0 0 0 0,1 1 0 0 0,-1-1 1 0 0,0 0-1 0 0,0 0 0 0 0,-1 0 0 0 0,-2 4 0 0 0,-6 3 167 0 0,0-1 1 0 0,0 0-1 0 0,-1-1 1 0 0,-14 8-1 0 0,24-14-255 0 0,-24 12-477 0 0,-50 20 0 0 0,67-31-240 0 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7.250"/>
    </inkml:context>
    <inkml:brush xml:id="br0">
      <inkml:brushProperty name="width" value="0.05" units="cm"/>
      <inkml:brushProperty name="height" value="0.05" units="cm"/>
      <inkml:brushProperty name="color" value="#E71224"/>
    </inkml:brush>
  </inkml:definitions>
  <inkml:trace contextRef="#ctx0" brushRef="#br0">0 249 4143 0 0,'29'-32'-110'0'0,"-20"23"1415"0"0,0 2-1 0 0,0-1 1 0 0,12-6 0 0 0,2 2 1461 0 0,0 1 1 0 0,26-10-1 0 0,143-48 2151 0 0,-181 65-4716 0 0,0 0 0 0 0,0-1 0 0 0,-1 0 0 0 0,16-10-1 0 0,-24 14 76 0 0,-8-14 727 0 0,5 14-926 0 0,0-1 0 0 0,-1 1 0 0 0,1-1 0 0 0,-1 1 0 0 0,1 0 0 0 0,-1 0 1 0 0,1 0-1 0 0,-1 0 0 0 0,0 0 0 0 0,0 0 0 0 0,1 0 0 0 0,-1 1 0 0 0,0-1 0 0 0,0 1 0 0 0,0-1 0 0 0,0 1 0 0 0,0-1 0 0 0,0 1 0 0 0,0 0 0 0 0,0 0 0 0 0,0 0 0 0 0,0 0 0 0 0,-2 1 0 0 0,-4 0 102 0 0,0 1 0 0 0,1-1 0 0 0,-1 1 0 0 0,-11 5 0 0 0,9-3-43 0 0,0 0 1 0 0,1 1-1 0 0,0 0 0 0 0,0 1 0 0 0,0 0 0 0 0,-11 10 1 0 0,15-11-97 0 0,0 0 1 0 0,1 0 0 0 0,0 0 0 0 0,0 1 0 0 0,0 0 0 0 0,1-1 0 0 0,-1 1 0 0 0,2 1-1 0 0,-1-1 1 0 0,1 0 0 0 0,-3 8 0 0 0,4-5-39 0 0,-1 0-1 0 0,1 0 1 0 0,1 1-1 0 0,-1-1 1 0 0,2 0-1 0 0,-1 0 1 0 0,1 0 0 0 0,1 0-1 0 0,-1 0 1 0 0,2 0-1 0 0,-1 0 1 0 0,1-1-1 0 0,0 1 1 0 0,1-1 0 0 0,0 1-1 0 0,0-1 1 0 0,1-1-1 0 0,11 15 1 0 0,-12-17-17 0 0,0 0 1 0 0,0-1-1 0 0,1 1 0 0 0,0-1 1 0 0,0 0-1 0 0,0 0 0 0 0,0 0 1 0 0,0-1-1 0 0,1 1 0 0 0,0-1 1 0 0,0-1-1 0 0,0 1 1 0 0,0-1-1 0 0,0 0 0 0 0,0 0 1 0 0,0-1-1 0 0,1 0 0 0 0,-1 0 1 0 0,1-1-1 0 0,-1 1 0 0 0,1-1 1 0 0,-1-1-1 0 0,0 1 1 0 0,1-1-1 0 0,-1 0 0 0 0,0-1 1 0 0,10-2-1 0 0,-9 0-60 0 0,1 1 0 0 0,-1-1 0 0 0,1 0 0 0 0,-1 0 0 0 0,-1-1 1 0 0,1 0-1 0 0,-1 0 0 0 0,1 0 0 0 0,-2-1 0 0 0,1 0 0 0 0,8-11 0 0 0,0-4-291 0 0,-1-1 0 0 0,15-32 0 0 0,-17 30-27 0 0,29-44-1 0 0,-36 62 336 0 0,1-1 0 0 0,1 1 0 0 0,-1 0 0 0 0,1 0 0 0 0,8-6 0 0 0,-11 10 62 0 0,-1 0 1 0 0,1 1 0 0 0,0-1 0 0 0,0 1 0 0 0,-1 0 0 0 0,1-1 0 0 0,0 1 0 0 0,0 0 0 0 0,0 1 0 0 0,0-1 0 0 0,0 1 0 0 0,0-1 0 0 0,1 1 0 0 0,-1 0 0 0 0,0 0 0 0 0,6 1 0 0 0,-2 0 47 0 0,0 1 1 0 0,0 1-1 0 0,0-1 1 0 0,0 1-1 0 0,0 0 0 0 0,-1 0 1 0 0,1 1-1 0 0,-1 0 1 0 0,0 0-1 0 0,0 1 0 0 0,10 9 1 0 0,-9-6 73 0 0,1 1 1 0 0,-2-1-1 0 0,1 1 1 0 0,-1 0-1 0 0,0 1 1 0 0,-1-1-1 0 0,8 21 1 0 0,-10-20-1 0 0,0 0 0 0 0,0 0 0 0 0,-1 0-1 0 0,0 0 1 0 0,-1 0 0 0 0,0 1 0 0 0,-1-1 0 0 0,-1 15 0 0 0,0-18-50 0 0,0 0 1 0 0,0 0-1 0 0,-1 0 0 0 0,0 0 0 0 0,0 0 1 0 0,-1-1-1 0 0,1 1 0 0 0,-2-1 0 0 0,1 0 1 0 0,-1 0-1 0 0,1 0 0 0 0,-10 9 0 0 0,10-12-49 0 0,0 0 0 0 0,-1 0 0 0 0,1 0 0 0 0,-1-1 0 0 0,0 0 0 0 0,0 1 0 0 0,1-2 0 0 0,-1 1 0 0 0,-1 0 0 0 0,-5 1 0 0 0,-6 1 13 0 0,-25 2 0 0 0,2 0-565 0 0,14-1-176 0 0,-2 0-39 0 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8.091"/>
    </inkml:context>
    <inkml:brush xml:id="br0">
      <inkml:brushProperty name="width" value="0.05" units="cm"/>
      <inkml:brushProperty name="height" value="0.05" units="cm"/>
      <inkml:brushProperty name="color" value="#E71224"/>
    </inkml:brush>
  </inkml:definitions>
  <inkml:trace contextRef="#ctx0" brushRef="#br0">20 142 9215 0 0,'1'2'10627'0'0,"3"3"-10115"0"0,-1 0 1 0 0,0 1-1 0 0,0-1 0 0 0,-1 1 1 0 0,0 0-1 0 0,0 0 0 0 0,0 0 1 0 0,0 0-1 0 0,-1 1 0 0 0,0-1 1 0 0,0 7-1 0 0,0 15 168 0 0,-3 33-1 0 0,1-42-454 0 0,-24 173 367 0 0,5-60-367 0 0,20-114-1649 0 0,2-15 301 0 0,3-11 309 0 0,0-8-975 0 0,0-1 1 0 0,-1-1 0 0 0,-1 1 0 0 0,2-35-1 0 0,-2 21-432 0 0,1-14-648 0 0,8-61-744 0 0,5 1 4365 0 0,-16 101-375 0 0,-1 1 1 0 0,1 0-1 0 0,0 0 0 0 0,0 0 1 0 0,0-1-1 0 0,0 1 1 0 0,0 0-1 0 0,1 0 1 0 0,0 0-1 0 0,-1 1 0 0 0,1-1 1 0 0,0 0-1 0 0,5-4 1 0 0,-5 7-68 0 0,-1-1 0 0 0,1 1 0 0 0,0 0 0 0 0,-1 0 0 0 0,1 0 0 0 0,0 0 0 0 0,-1 1 0 0 0,1-1 0 0 0,0 0 0 0 0,-1 1 0 0 0,1-1 0 0 0,0 1 0 0 0,2 1 0 0 0,-2-1 131 0 0,6 2-26 0 0,-1 0-1 0 0,0 0 1 0 0,0 1 0 0 0,-1 0 0 0 0,1 1 0 0 0,-1-1-1 0 0,0 1 1 0 0,10 11 0 0 0,3 5 517 0 0,18 26 1 0 0,-8-10-33 0 0,17 21 339 0 0,-14-17-617 0 0,1-1 1 0 0,41 36-1 0 0,-67-69-525 0 0,1-1 0 0 0,15 10-1 0 0,-20-15-64 0 0,-1 0 0 0 0,1 1 0 0 0,-1-1 0 0 0,1 0 0 0 0,-1 0 0 0 0,1 0 0 0 0,-1-1 0 0 0,1 1 0 0 0,0-1 0 0 0,0 1-1 0 0,-1-1 1 0 0,1 0 0 0 0,0 0 0 0 0,0 0 0 0 0,3-1 0 0 0,-5 1-10 0 0,1-1 0 0 0,0 0-1 0 0,-1 0 1 0 0,1 0 0 0 0,-1-1 0 0 0,1 1-1 0 0,-1 0 1 0 0,1 0 0 0 0,-1-1 0 0 0,0 1-1 0 0,0-1 1 0 0,1 1 0 0 0,-1-1 0 0 0,0 0-1 0 0,0 1 1 0 0,-1-1 0 0 0,1 0 0 0 0,0 0-1 0 0,0-3 1 0 0,2-6 102 0 0,0 1 1 0 0,1-13-1 0 0,-4 18-89 0 0,8-68 275 0 0,-3-93 0 0 0,-1 11-261 0 0,1 9-665 0 0,-5 145 23 0 0,6 2-1141 0 0,-1 1 616 0 0,1 0 0 0 0,-1 0 0 0 0,9 5 0 0 0,1 3-4691 0 0,-2 1-1503 0 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8.473"/>
    </inkml:context>
    <inkml:brush xml:id="br0">
      <inkml:brushProperty name="width" value="0.05" units="cm"/>
      <inkml:brushProperty name="height" value="0.05" units="cm"/>
      <inkml:brushProperty name="color" value="#E71224"/>
    </inkml:brush>
  </inkml:definitions>
  <inkml:trace contextRef="#ctx0" brushRef="#br0">83 108 7367 0 0,'0'0'568'0'0,"0"8"1033"0"0,-1-4 1441 0 0,0 3-1354 0 0,-1-1-1 0 0,0 1 1 0 0,0 0-1 0 0,-6 10 1 0 0,-16 26 2484 0 0,14-26-3264 0 0,-11 22 0 0 0,19-34-781 0 0,0 1 1 0 0,0-1-1 0 0,1 1 1 0 0,-1-1-1 0 0,1 1 1 0 0,0-1-1 0 0,1 1 1 0 0,0 10-1 0 0,0-13-124 0 0,0-1 0 0 0,0 1 1 0 0,1-1-1 0 0,0 1 0 0 0,-1 0 0 0 0,1-1 0 0 0,0 0 0 0 0,0 1 1 0 0,0-1-1 0 0,1 1 0 0 0,-1-1 0 0 0,0 0 0 0 0,1 0 0 0 0,0 0 0 0 0,-1 0 1 0 0,4 3-1 0 0,-2-3-1 0 0,1 1 1 0 0,-1-1-1 0 0,1 0 1 0 0,0 1 0 0 0,0-2-1 0 0,0 1 1 0 0,0 0-1 0 0,0-1 1 0 0,5 1-1 0 0,3 0-20 0 0,-1 0 1 0 0,0-1-1 0 0,1 0 0 0 0,-1-1 0 0 0,1-1 1 0 0,19-3-1 0 0,-29 4 14 0 0,13-2-145 0 0,-1-1 0 0 0,0-1 0 0 0,-1 0 0 0 0,19-8 0 0 0,-29 11 120 0 0,1-1 0 0 0,-1 0 0 0 0,0 0 0 0 0,0 0-1 0 0,0 0 1 0 0,0 0 0 0 0,-1-1 0 0 0,1 1 0 0 0,-1-1 0 0 0,1 1 0 0 0,-1-1 0 0 0,0 0-1 0 0,0 0 1 0 0,0 0 0 0 0,0-1 0 0 0,-1 1 0 0 0,1 0 0 0 0,-1 0 0 0 0,0-1-1 0 0,0 1 1 0 0,0-1 0 0 0,0-6 0 0 0,0 1 45 0 0,-1 0 0 0 0,-1 0 0 0 0,0 1 0 0 0,0-1 0 0 0,-1 1 0 0 0,0-1 0 0 0,0 1 0 0 0,-1-1 0 0 0,0 1 0 0 0,0 0 0 0 0,-1 0 0 0 0,0 0 0 0 0,0 1 0 0 0,-1 0 0 0 0,-9-12 0 0 0,5 9 16 0 0,0 0 0 0 0,-1 0 0 0 0,0 1 0 0 0,-1 1 0 0 0,0-1 0 0 0,0 2 0 0 0,0 0 0 0 0,-1 0 0 0 0,-16-7 0 0 0,-18-2 210 0 0,-22-11-527 0 0,67 26-156 0 0,-1-6-4114 0 0,2-1 2610 0 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8.834"/>
    </inkml:context>
    <inkml:brush xml:id="br0">
      <inkml:brushProperty name="width" value="0.05" units="cm"/>
      <inkml:brushProperty name="height" value="0.05" units="cm"/>
      <inkml:brushProperty name="color" value="#E71224"/>
    </inkml:brush>
  </inkml:definitions>
  <inkml:trace contextRef="#ctx0" brushRef="#br0">1 3 8751 0 0,'3'0'674'0'0,"22"-1"-1225"0"0,-16 0 2041 0 0,-1 1 0 0 0,0 0 0 0 0,1 0 0 0 0,15 3 0 0 0,-21-2-1084 0 0,0 0 0 0 0,0 0 0 0 0,0 0 0 0 0,0 0 0 0 0,-1 1 0 0 0,1-1 0 0 0,0 1 0 0 0,-1 0 0 0 0,1 0 0 0 0,-1 0-1 0 0,0 0 1 0 0,0 0 0 0 0,0 0 0 0 0,0 1 0 0 0,0-1 0 0 0,0 0 0 0 0,3 6 0 0 0,2 7 141 0 0,-1 0 0 0 0,0 1 0 0 0,0-1 0 0 0,-2 1 0 0 0,0 0 0 0 0,2 22 0 0 0,4 102 104 0 0,-9-89-412 0 0,4 17-42 0 0,0 72 35 0 0,-5-138-101 0 0,11-24-13 0 0,-3 2-173 0 0,2 1 0 0 0,0 0 0 0 0,1 0-1 0 0,19-23 1 0 0,-24 33-48 0 0,2 1 1 0 0,-1 0-1 0 0,1 0 1 0 0,0 1-1 0 0,1 0 0 0 0,-1 0 1 0 0,1 1-1 0 0,1 0 0 0 0,-1 1 1 0 0,16-7-1 0 0,-22 11 85 0 0,0 0 0 0 0,0 0 0 0 0,0 0 0 0 0,1 1 0 0 0,-1-1-1 0 0,0 1 1 0 0,0-1 0 0 0,0 1 0 0 0,1 0 0 0 0,-1 1 0 0 0,0-1 0 0 0,0 0 0 0 0,0 1 0 0 0,1 0 0 0 0,-1 0 0 0 0,0 0-1 0 0,0 0 1 0 0,0 0 0 0 0,0 0 0 0 0,-1 1 0 0 0,1 0 0 0 0,0-1 0 0 0,-1 1 0 0 0,1 0 0 0 0,-1 0 0 0 0,1 1 0 0 0,-1-1-1 0 0,4 5 1 0 0,-2-1 47 0 0,0 0-1 0 0,0 1 1 0 0,-1-1-1 0 0,1 1 0 0 0,-1 0 1 0 0,-1 0-1 0 0,1 0 1 0 0,-1 0-1 0 0,-1 1 0 0 0,1-1 1 0 0,-1 10-1 0 0,0-6 59 0 0,-1 0-1 0 0,-1 0 1 0 0,0 0 0 0 0,-1 0-1 0 0,0 0 1 0 0,0 0-1 0 0,-1 0 1 0 0,-1-1 0 0 0,1 1-1 0 0,-2-1 1 0 0,0 0-1 0 0,0 0 1 0 0,-1-1 0 0 0,0 1-1 0 0,0-1 1 0 0,-1-1 0 0 0,0 1-1 0 0,-1-1 1 0 0,0 0-1 0 0,0-1 1 0 0,-1 0 0 0 0,1 0-1 0 0,-2-1 1 0 0,1 0-1 0 0,-1 0 1 0 0,-18 7 0 0 0,22-12-53 0 0,0 0-1 0 0,0 0 1 0 0,-1 0 0 0 0,1 0 0 0 0,0-1 0 0 0,0 0-1 0 0,0 0 1 0 0,-1-1 0 0 0,1 0 0 0 0,0 0 0 0 0,0 0-1 0 0,0-1 1 0 0,0 0 0 0 0,0 0 0 0 0,0-1 0 0 0,1 1-1 0 0,-1-1 1 0 0,-6-5 0 0 0,4 3-336 0 0,1 0-1 0 0,-1-1 1 0 0,1 0-1 0 0,0 0 1 0 0,-6-9-1 0 0,9 10-757 0 0,0 0 0 0 0,0-1 0 0 0,0 1 0 0 0,1-1 0 0 0,0 0 0 0 0,0 0 0 0 0,-2-7 0 0 0,-1-12-7610 0 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9.201"/>
    </inkml:context>
    <inkml:brush xml:id="br0">
      <inkml:brushProperty name="width" value="0.05" units="cm"/>
      <inkml:brushProperty name="height" value="0.05" units="cm"/>
      <inkml:brushProperty name="color" value="#E71224"/>
    </inkml:brush>
  </inkml:definitions>
  <inkml:trace contextRef="#ctx0" brushRef="#br0">0 1 16127 0 0,'2'1'1242'0'0,"5"8"-633"0"0,0 1 1 0 0,-1 0-1 0 0,0 1 1 0 0,0-1-1 0 0,-1 1 1 0 0,-1 0-1 0 0,0 1 1 0 0,0-1-1 0 0,-1 1 1 0 0,-1-1-1 0 0,0 1 1 0 0,1 17-1 0 0,-4 205 1968 0 0,-3-166-2621 0 0,3-1-1 0 0,9 77 0 0 0,-8-143-67 0 0,0 0 1 0 0,0 0-1 0 0,0-1 1 0 0,0 1-1 0 0,0 0 0 0 0,1 0 1 0 0,-1 0-1 0 0,0-1 0 0 0,1 1 1 0 0,-1 0-1 0 0,0-1 1 0 0,1 1-1 0 0,-1 0 0 0 0,1-1 1 0 0,-1 1-1 0 0,1-1 0 0 0,-1 1 1 0 0,1 0-1 0 0,0-1 1 0 0,-1 1-1 0 0,1-1 0 0 0,0 0 1 0 0,0 1-1 0 0,1 0-90 0 0,-1-1 1 0 0,1 0-1 0 0,-1 1 0 0 0,1-1 1 0 0,-1 0-1 0 0,1 0 0 0 0,-1 0 1 0 0,1 0-1 0 0,-1 0 0 0 0,0-1 1 0 0,4 0-1 0 0,0 0-265 0 0,1-1 0 0 0,-1-1 0 0 0,1 1 0 0 0,-1-1 0 0 0,8-5 0 0 0,0-2-40 0 0,-1 0-1 0 0,0-1 1 0 0,0 0 0 0 0,10-14 0 0 0,37-55 506 0 0,-8 9 1374 0 0,-9 22 130 0 0,-23 28-569 0 0,0-1 0 0 0,16-27 0 0 0,-34 48-893 0 0,-1 1 0 0 0,0 0 0 0 0,0 0 0 0 0,0-1 0 0 0,0 1 0 0 0,0 0 0 0 0,1 0 0 0 0,-1-1-1 0 0,0 1 1 0 0,0 0 0 0 0,0 0 0 0 0,0-1 0 0 0,0 1 0 0 0,0 0 0 0 0,0 0 0 0 0,0-1 0 0 0,0 1 0 0 0,0 0 0 0 0,0 0 0 0 0,0-1 0 0 0,0 1 0 0 0,0 0-1 0 0,0-1 1 0 0,0 1 0 0 0,0 0 0 0 0,0 0 0 0 0,0-1 0 0 0,-1 1 0 0 0,1 0 0 0 0,0 0 0 0 0,0-1 0 0 0,0 1 0 0 0,0 0 0 0 0,-1 0 0 0 0,1 0 0 0 0,0-1-1 0 0,0 1 1 0 0,0 0 0 0 0,-1 0 0 0 0,1 0 0 0 0,0 0 0 0 0,0-1 0 0 0,0 1 0 0 0,-1 0 0 0 0,1 0 0 0 0,0 0 0 0 0,-1 0 0 0 0,1 0 0 0 0,0 0-1 0 0,0 0 1 0 0,-1 0 0 0 0,1 0 0 0 0,-15 0 902 0 0,9 1-839 0 0,1 1 0 0 0,0-1 0 0 0,0 1 0 0 0,-1 1 0 0 0,1-1 0 0 0,1 1 0 0 0,-1 0-1 0 0,0 0 1 0 0,1 0 0 0 0,-1 1 0 0 0,1 0 0 0 0,0 0 0 0 0,0 0 0 0 0,1 0 0 0 0,-1 0 0 0 0,-2 6 0 0 0,-3 3 17 0 0,1 0 0 0 0,1 1 0 0 0,0 0 0 0 0,-8 24 0 0 0,13-31-112 0 0,0 0 1 0 0,0 0-1 0 0,1 0 0 0 0,0 0 0 0 0,0 0 0 0 0,1 0 1 0 0,0 0-1 0 0,0 1 0 0 0,1-1 0 0 0,0 0 0 0 0,1 8 1 0 0,0-10-12 0 0,-1 0 1 0 0,1 0-1 0 0,0 0 1 0 0,1 0-1 0 0,-1 0 1 0 0,1-1-1 0 0,0 1 1 0 0,0-1-1 0 0,0 0 1 0 0,1 0-1 0 0,-1 0 1 0 0,1 0-1 0 0,0-1 1 0 0,0 1-1 0 0,9 4 1 0 0,-4-2-76 0 0,1-2-1 0 0,-1 1 1 0 0,1-2 0 0 0,0 1 0 0 0,17 3-1 0 0,-3-3-1159 0 0,33 2-1 0 0,-19-4-226 0 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8:59.856"/>
    </inkml:context>
    <inkml:brush xml:id="br0">
      <inkml:brushProperty name="width" value="0.05" units="cm"/>
      <inkml:brushProperty name="height" value="0.05" units="cm"/>
      <inkml:brushProperty name="color" value="#E71224"/>
    </inkml:brush>
  </inkml:definitions>
  <inkml:trace contextRef="#ctx0" brushRef="#br0">491 143 9671 0 0,'2'-34'-354'0'0,"-2"26"1638"0"0,0 1 0 0 0,-1-1 0 0 0,0 0 0 0 0,-3-12 0 0 0,3 17-624 0 0,0 0 0 0 0,0 0 0 0 0,-1-1 0 0 0,1 1 0 0 0,-1 0 0 0 0,1 0 0 0 0,-1 0 0 0 0,0 0 0 0 0,0 1 0 0 0,-1-1 0 0 0,-4-4 0 0 0,5 5-428 0 0,-1 0-1 0 0,0 1 0 0 0,1-1 1 0 0,-1 1-1 0 0,0-1 1 0 0,0 1-1 0 0,0 0 0 0 0,0 0 1 0 0,-4 0-1 0 0,2-1-179 0 0,0 2-1 0 0,-1-1 1 0 0,1 1 0 0 0,-1 0-1 0 0,1 0 1 0 0,-1 0-1 0 0,1 1 1 0 0,0 0 0 0 0,-1 0-1 0 0,1 0 1 0 0,0 1-1 0 0,-7 2 1 0 0,4 0 75 0 0,1 0 0 0 0,-1 0 0 0 0,1 1 0 0 0,0 0 0 0 0,0 1 0 0 0,0-1 0 0 0,-5 8 0 0 0,-5 6 140 0 0,2 1-1 0 0,0 0 1 0 0,1 1-1 0 0,-14 29 1 0 0,22-38-267 0 0,0 0 0 0 0,1-1 0 0 0,0 2 0 0 0,1-1 0 0 0,0 0 0 0 0,-3 23 0 0 0,7-33-3 0 0,0-1 1 0 0,0 1-1 0 0,0 0 1 0 0,0 0-1 0 0,0 0 0 0 0,0 0 1 0 0,0 0-1 0 0,0 0 1 0 0,1-1-1 0 0,-1 1 0 0 0,1 0 1 0 0,0 0-1 0 0,-1-1 1 0 0,1 1-1 0 0,0 0 0 0 0,0-1 1 0 0,0 1-1 0 0,0 0 1 0 0,0-1-1 0 0,0 0 0 0 0,1 1 1 0 0,-1-1-1 0 0,0 0 0 0 0,1 1 1 0 0,-1-1-1 0 0,1 0 1 0 0,-1 0-1 0 0,1 0 0 0 0,0 0 1 0 0,-1-1-1 0 0,1 1 1 0 0,0 0-1 0 0,3 0 0 0 0,0 0-9 0 0,1 0 0 0 0,-1 0 0 0 0,1-1 0 0 0,-1 1 0 0 0,1-1 0 0 0,0-1 0 0 0,-1 1 0 0 0,1-1 0 0 0,-1 0 0 0 0,7-2 0 0 0,-1-1-116 0 0,0 0 0 0 0,0-1 1 0 0,0 0-1 0 0,-1-1 0 0 0,1 0 1 0 0,-1 0-1 0 0,-1-1 0 0 0,1-1 1 0 0,-1 0-1 0 0,12-13 0 0 0,-10 9-87 0 0,-1-1-1 0 0,-1-1 0 0 0,1 1 0 0 0,-2-2 0 0 0,0 1 1 0 0,-1-1-1 0 0,6-16 0 0 0,-8 13 96 0 0,-5 17 576 0 0,1 3-436 0 0,0 0-1 0 0,0 0 1 0 0,0 0 0 0 0,-1 0-1 0 0,1 1 1 0 0,-1-1-1 0 0,1 0 1 0 0,-1 0 0 0 0,0 4-1 0 0,1 1 17 0 0,10 45 113 0 0,19 52 0 0 0,5 19 178 0 0,-30-101-219 0 0,-1 0 0 0 0,-1 1 0 0 0,-1 38 0 0 0,-2-43-9 0 0,-2 1-1 0 0,0-1 1 0 0,-1 0-1 0 0,-1 0 0 0 0,0 0 1 0 0,-2 0-1 0 0,0-1 0 0 0,-12 24 1 0 0,11-28-9 0 0,-1 0 0 0 0,0-1 1 0 0,-1 0-1 0 0,0 0 0 0 0,-1-1 1 0 0,0 0-1 0 0,-1-1 0 0 0,0 0 0 0 0,-1-1 1 0 0,-24 16-1 0 0,23-18-2 0 0,0-1 1 0 0,0 0-1 0 0,-1 0 0 0 0,0-1 0 0 0,0-1 0 0 0,0 0 1 0 0,-28 3-1 0 0,30-6-63 0 0,1-1-1 0 0,0 0 1 0 0,-1 0 0 0 0,1-1 0 0 0,0-1 0 0 0,0 0-1 0 0,0 0 1 0 0,0-1 0 0 0,0-1 0 0 0,-19-8 0 0 0,18 6-13 0 0,1 0 1 0 0,-1-1 0 0 0,1-1 0 0 0,-19-16-1 0 0,27 21-107 0 0,-1 0 1 0 0,1-1-1 0 0,0 1 0 0 0,0-1 0 0 0,1 0 0 0 0,-1 0 0 0 0,1 0 0 0 0,0-1 0 0 0,0 1 1 0 0,0 0-1 0 0,0-1 0 0 0,1 1 0 0 0,0-1 0 0 0,-1 0 0 0 0,2 1 0 0 0,-1-10 0 0 0,3-15-2008 0 0,5-1-4289 0 0,5-3-2262 0 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0.249"/>
    </inkml:context>
    <inkml:brush xml:id="br0">
      <inkml:brushProperty name="width" value="0.05" units="cm"/>
      <inkml:brushProperty name="height" value="0.05" units="cm"/>
      <inkml:brushProperty name="color" value="#E71224"/>
    </inkml:brush>
  </inkml:definitions>
  <inkml:trace contextRef="#ctx0" brushRef="#br0">193 0 18575 0 0,'0'0'4745'0'0,"-7"4"-2975"0"0,-6 4-1143 0 0,0 0 0 0 0,1 1 1 0 0,0 0-1 0 0,1 1 1 0 0,-20 23-1 0 0,16-14-567 0 0,0 0 0 0 0,-23 42 0 0 0,34-53-49 0 0,1-1 1 0 0,-1 1 0 0 0,1 0 0 0 0,0 0-1 0 0,1 0 1 0 0,0 1 0 0 0,1-1 0 0 0,-1 1-1 0 0,1 15 1 0 0,1-21-19 0 0,0 0 0 0 0,0 0 0 0 0,1 0-1 0 0,-1 0 1 0 0,1 0 0 0 0,0 0 0 0 0,0 0 0 0 0,0 0-1 0 0,0-1 1 0 0,0 1 0 0 0,1 0 0 0 0,-1-1 0 0 0,1 1 0 0 0,0-1-1 0 0,0 1 1 0 0,0-1 0 0 0,0 0 0 0 0,0 0 0 0 0,0 0-1 0 0,0 0 1 0 0,1 0 0 0 0,-1 0 0 0 0,1-1 0 0 0,0 1 0 0 0,-1-1-1 0 0,1 0 1 0 0,0 0 0 0 0,0 0 0 0 0,0 0 0 0 0,5 1-1 0 0,-2-1-51 0 0,0 0-1 0 0,0 0 0 0 0,0-1 0 0 0,-1 0 1 0 0,1 0-1 0 0,0-1 0 0 0,0 1 0 0 0,0-1 1 0 0,0 0-1 0 0,0-1 0 0 0,0 0 0 0 0,-1 0 0 0 0,1 0 1 0 0,-1 0-1 0 0,0-1 0 0 0,1 0 0 0 0,-1 0 1 0 0,7-6-1 0 0,-5 3-50 0 0,0-1 0 0 0,0 1 0 0 0,0-1 0 0 0,-1 0 0 0 0,-1-1 0 0 0,1 0 0 0 0,-1 0 0 0 0,0 0 0 0 0,-1 0 0 0 0,7-18 0 0 0,25-60 143 0 0,-35 84 1038 0 0,5 19-644 0 0,-2-7-351 0 0,2 19 92 0 0,4 31 1 0 0,-7-38-59 0 0,0-1 0 0 0,1 0 0 0 0,12 33 0 0 0,-15-52-171 0 0,0 0 0 0 0,-1 0-1 0 0,1 0 1 0 0,0-1 0 0 0,0 1 0 0 0,1 0-1 0 0,-1-1 1 0 0,0 1 0 0 0,1 0 0 0 0,-1-1-1 0 0,1 1 1 0 0,-1-1 0 0 0,1 0-1 0 0,-1 0 1 0 0,1 1 0 0 0,0-1 0 0 0,0 0-1 0 0,0-1 1 0 0,0 1 0 0 0,2 1 0 0 0,-1-2-114 0 0,1 1 0 0 0,-1-1 1 0 0,1 0-1 0 0,-1 1 0 0 0,1-2 1 0 0,-1 1-1 0 0,1 0 0 0 0,-1-1 1 0 0,0 0-1 0 0,1 1 0 0 0,3-3 0 0 0,9-2-1458 0 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0.583"/>
    </inkml:context>
    <inkml:brush xml:id="br0">
      <inkml:brushProperty name="width" value="0.05" units="cm"/>
      <inkml:brushProperty name="height" value="0.05" units="cm"/>
      <inkml:brushProperty name="color" value="#E71224"/>
    </inkml:brush>
  </inkml:definitions>
  <inkml:trace contextRef="#ctx0" brushRef="#br0">249 50 17623 0 0,'0'-2'267'0'0,"0"-1"0"0"0,0 1 0 0 0,-1 0 0 0 0,1 0 0 0 0,-1 0 1 0 0,0 0-1 0 0,0 0 0 0 0,1 0 0 0 0,-1 0 0 0 0,-1 1 0 0 0,1-1 0 0 0,0 0 0 0 0,0 0 0 0 0,0 1 0 0 0,-1-1 0 0 0,1 1 0 0 0,-1-1 0 0 0,-2-1 0 0 0,1 1 51 0 0,0 0-1 0 0,0 1 1 0 0,0-1-1 0 0,-1 1 0 0 0,1 0 1 0 0,0 0-1 0 0,-1 0 1 0 0,1 0-1 0 0,-1 1 1 0 0,-4-1-1 0 0,-2 1 56 0 0,1 0 0 0 0,0 1 0 0 0,0 0 0 0 0,0 0 0 0 0,-1 1 0 0 0,1 1-1 0 0,-16 5 1 0 0,18-5-346 0 0,1 1-1 0 0,-1 0 1 0 0,1-1-1 0 0,0 2 1 0 0,0-1-1 0 0,1 1 1 0 0,0 0-1 0 0,-1 0 1 0 0,2 0-1 0 0,-1 1 1 0 0,1 0-1 0 0,-6 8 1 0 0,8-10-41 0 0,0-1-1 0 0,0 1 1 0 0,1 0 0 0 0,-1-1 0 0 0,1 1-1 0 0,0 0 1 0 0,0 0 0 0 0,0 0 0 0 0,0 0-1 0 0,1 0 1 0 0,0 0 0 0 0,0 0 0 0 0,0 0-1 0 0,0 0 1 0 0,0 0 0 0 0,1 0 0 0 0,0 0-1 0 0,0 0 1 0 0,0 0 0 0 0,0 0 0 0 0,1-1 0 0 0,-1 1-1 0 0,5 6 1 0 0,-4-6-52 0 0,1 1 0 0 0,0-1 0 0 0,1 0-1 0 0,-1 0 1 0 0,1 0 0 0 0,-1-1 0 0 0,1 1 0 0 0,0-1-1 0 0,0 0 1 0 0,9 5 0 0 0,114 61-2146 0 0,-116-63 2074 0 0,-1 0 0 0 0,1 0 0 0 0,-1 1 0 0 0,0 0 0 0 0,10 10 0 0 0,-17-15 166 0 0,-1 1 1 0 0,0-1-1 0 0,0 1 0 0 0,0 0 1 0 0,0 0-1 0 0,0 0 0 0 0,0 0 1 0 0,-1 0-1 0 0,1 0 0 0 0,-1 0 1 0 0,0 1-1 0 0,0-1 0 0 0,0 0 1 0 0,-1 1-1 0 0,1-1 0 0 0,-1 0 1 0 0,1 1-1 0 0,-1-1 0 0 0,0 1 1 0 0,-1-1-1 0 0,1 1 0 0 0,-1-1 1 0 0,-1 5-1 0 0,1-2 82 0 0,-1-1 0 0 0,-1 0 0 0 0,1 0 0 0 0,-1 0 0 0 0,0 0 0 0 0,0-1 0 0 0,0 1 1 0 0,-1-1-1 0 0,0 0 0 0 0,0 0 0 0 0,0 0 0 0 0,0 0 0 0 0,0-1 0 0 0,-1 0 0 0 0,1 0 0 0 0,-1 0 0 0 0,0 0 0 0 0,-7 2 0 0 0,-9 4 81 0 0,-1-2 1 0 0,0 0-1 0 0,-25 4 1 0 0,35-9-182 0 0,4 0 10 0 0,0-1 0 0 0,0 0 0 0 0,-14 0 0 0 0,20-1-333 0 0,0 0-1 0 0,-1 0 0 0 0,1 0 1 0 0,0-1-1 0 0,0 1 1 0 0,-1-1-1 0 0,1 1 1 0 0,0-1-1 0 0,0 0 0 0 0,0 0 1 0 0,0 0-1 0 0,0 0 1 0 0,0 0-1 0 0,0-1 1 0 0,0 1-1 0 0,0 0 0 0 0,-2-4 1 0 0,0 1-1758 0 0</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0.928"/>
    </inkml:context>
    <inkml:brush xml:id="br0">
      <inkml:brushProperty name="width" value="0.05" units="cm"/>
      <inkml:brushProperty name="height" value="0.05" units="cm"/>
      <inkml:brushProperty name="color" value="#E71224"/>
    </inkml:brush>
  </inkml:definitions>
  <inkml:trace contextRef="#ctx0" brushRef="#br0">0 213 1839 0 0,'53'-32'-302'0'0,"28"-14"8744"0"0,-11 6-327 0 0,-23 13-6250 0 0,41-33 1319 0 0,-87 59-2304 0 0,-1 1-842 0 0,0-1-1 0 0,-1 1 1 0 0,1 0 0 0 0,0-1 0 0 0,-1 1-1 0 0,1 0 1 0 0,0-1 0 0 0,-1 1-1 0 0,1 0 1 0 0,0 0 0 0 0,-1-1-1 0 0,1 1 1 0 0,-1 0 0 0 0,1 0-1 0 0,0 0 1 0 0,-1-1 0 0 0,1 1-1 0 0,-1 0 1 0 0,1 0 0 0 0,-1 0-1 0 0,1 0 1 0 0,-1 0 0 0 0,0 0-1 0 0,-11-1 499 0 0,6 2-410 0 0,0 0 0 0 0,0 1 0 0 0,0 0 0 0 0,0 0 0 0 0,1 0 0 0 0,-1 1 0 0 0,1-1 0 0 0,0 1 0 0 0,-1 1 0 0 0,-7 6 0 0 0,-4 4 189 0 0,-24 26 0 0 0,33-31-238 0 0,-1 2 1 0 0,1-1-1 0 0,1 1 0 0 0,0 1 0 0 0,0-1 0 0 0,1 1 1 0 0,1 0-1 0 0,0 0 0 0 0,0 1 0 0 0,-4 23 1 0 0,8-29-68 0 0,0 0 0 0 0,0 0 0 0 0,1 0 0 0 0,0 0 0 0 0,0 1 0 0 0,1-1 0 0 0,0 0 0 0 0,0 0 0 0 0,3 10 0 0 0,-2-12-11 0 0,0 0-1 0 0,1 0 0 0 0,-1 0 1 0 0,1-1-1 0 0,0 1 1 0 0,0-1-1 0 0,0 1 1 0 0,1-1-1 0 0,-1 0 0 0 0,1 0 1 0 0,0-1-1 0 0,0 1 1 0 0,8 4-1 0 0,-6-4-12 0 0,0-1-1 0 0,0 0 1 0 0,1 0 0 0 0,-1 0 0 0 0,1-1-1 0 0,-1 0 1 0 0,1 0 0 0 0,0 0-1 0 0,0-1 1 0 0,10 0 0 0 0,-3-1-359 0 0,-1 0 0 0 0,0-2 0 0 0,1 1 1 0 0,19-6-1 0 0,-5 0-1118 0 0,-1-2-69 0 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1.266"/>
    </inkml:context>
    <inkml:brush xml:id="br0">
      <inkml:brushProperty name="width" value="0.05" units="cm"/>
      <inkml:brushProperty name="height" value="0.05" units="cm"/>
      <inkml:brushProperty name="color" value="#E71224"/>
    </inkml:brush>
  </inkml:definitions>
  <inkml:trace contextRef="#ctx0" brushRef="#br0">430 32 19375 0 0,'0'0'1759'0'0,"-6"-7"-1414"0"0,4 5-266 0 0,-1-1 0 0 0,0 1 0 0 0,0 0 0 0 0,0 0 0 0 0,0 0 1 0 0,0 0-1 0 0,0 0 0 0 0,-1 1 0 0 0,1-1 0 0 0,-1 1 0 0 0,1 0 0 0 0,-1 0 0 0 0,1 1 0 0 0,-1-1 0 0 0,-5 0 0 0 0,4 1 174 0 0,-1 0 0 0 0,1 1 0 0 0,0 0 0 0 0,0 0 0 0 0,0 0 0 0 0,0 0 0 0 0,0 1 0 0 0,0 0 0 0 0,0 0 0 0 0,-6 3 0 0 0,6-2-77 0 0,1 0 0 0 0,-1 0 0 0 0,1 0 0 0 0,0 0 0 0 0,0 0 0 0 0,0 1 0 0 0,0 0 0 0 0,1 0 0 0 0,-1 0 0 0 0,1 0 0 0 0,0 0 0 0 0,0 1 0 0 0,1 0 0 0 0,-1-1 0 0 0,1 1 0 0 0,0 0 0 0 0,0 0 0 0 0,1 0 0 0 0,0 0 0 0 0,-1 0 0 0 0,2 1 0 0 0,-2 7 0 0 0,3-5-214 0 0,0-1-1 0 0,0 1 1 0 0,1-1-1 0 0,-1 1 1 0 0,2-1-1 0 0,-1 0 1 0 0,1 0-1 0 0,0 0 1 0 0,6 10-1 0 0,3 0-147 0 0,0 1 0 0 0,16 15-1 0 0,-17-21 138 0 0,-2-2-114 0 0,0 1 0 0 0,-1 0 0 0 0,0 1 0 0 0,-1 0 1 0 0,0 0-1 0 0,-1 1 0 0 0,7 17 0 0 0,-12-27 191 0 0,-1 0 0 0 0,1 0 0 0 0,-1 0-1 0 0,0 0 1 0 0,1-1 0 0 0,-1 1 0 0 0,0 0 0 0 0,-1 0 0 0 0,1 0-1 0 0,0 0 1 0 0,-1 0 0 0 0,0 0 0 0 0,0-1 0 0 0,0 1 0 0 0,0 0 0 0 0,0 0-1 0 0,0-1 1 0 0,-1 1 0 0 0,1-1 0 0 0,-1 1 0 0 0,0-1 0 0 0,1 0-1 0 0,-1 0 1 0 0,-3 3 0 0 0,0-1 64 0 0,-1 1-1 0 0,1-1 1 0 0,-1 0-1 0 0,0 0 1 0 0,0 0-1 0 0,0-1 1 0 0,-1 0 0 0 0,-11 4-1 0 0,-9-1 72 0 0,-1-1 0 0 0,1 0 0 0 0,-1-2 0 0 0,0-2 1 0 0,-32-1-1 0 0,41-2-618 0 0,-31-5 0 0 0,37 4 110 0 0,-15-2-395 0 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2.100"/>
    </inkml:context>
    <inkml:brush xml:id="br0">
      <inkml:brushProperty name="width" value="0.05" units="cm"/>
      <inkml:brushProperty name="height" value="0.05" units="cm"/>
      <inkml:brushProperty name="color" value="#E71224"/>
    </inkml:brush>
  </inkml:definitions>
  <inkml:trace contextRef="#ctx0" brushRef="#br0">1 63 11519 0 0,'0'0'528'0'0,"0"-2"-16"0"0,4-27-359 0 0,-1 13 2705 0 0,-2 0 6527 0 0,8 27-7829 0 0,-5-2-1361 0 0,1-1-1 0 0,-1 1 1 0 0,-1 0-1 0 0,0 0 1 0 0,0 0-1 0 0,-1 0 1 0 0,2 12-1 0 0,4 70 190 0 0,-7-80-343 0 0,9 245 95 0 0,-9-247-222 0 0,0-7-130 0 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2.455"/>
    </inkml:context>
    <inkml:brush xml:id="br0">
      <inkml:brushProperty name="width" value="0.05" units="cm"/>
      <inkml:brushProperty name="height" value="0.05" units="cm"/>
      <inkml:brushProperty name="color" value="#E71224"/>
    </inkml:brush>
  </inkml:definitions>
  <inkml:trace contextRef="#ctx0" brushRef="#br0">1 2 8287 0 0,'0'0'639'0'0,"2"0"-415"0"0,10-2-201 0 0,-11 2 644 0 0,1 0 0 0 0,-1 0-1 0 0,1 0 1 0 0,0 0 0 0 0,-1 1 0 0 0,1-1-1 0 0,-1 0 1 0 0,1 1 0 0 0,-1-1 0 0 0,0 1-1 0 0,1-1 1 0 0,-1 1 0 0 0,1 0 0 0 0,-1 0-1 0 0,0-1 1 0 0,0 1 0 0 0,2 2 0 0 0,8 10 753 0 0,0 5-963 0 0,-1 0 0 0 0,-1 1-1 0 0,-1 0 1 0 0,-1 0 0 0 0,9 32-1 0 0,14 106 1939 0 0,-28-144-2374 0 0,8 83-2887 0 0,-10-84 1765 0 0,0 1 0 0 0,-1-1 0 0 0,0 1 0 0 0,-1-1 0 0 0,-5 21 0 0 0,-1-12-6779 0 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2.819"/>
    </inkml:context>
    <inkml:brush xml:id="br0">
      <inkml:brushProperty name="width" value="0.05" units="cm"/>
      <inkml:brushProperty name="height" value="0.05" units="cm"/>
      <inkml:brushProperty name="color" value="#E71224"/>
    </inkml:brush>
  </inkml:definitions>
  <inkml:trace contextRef="#ctx0" brushRef="#br0">1 459 12439 0 0,'1'-1'958'0'0,"10"-8"-300"0"0,0 1 1 0 0,1 0-1 0 0,0 0 1 0 0,0 2-1 0 0,25-11 1 0 0,-11 5 875 0 0,40-17-683 0 0,2 3-1 0 0,1 2 1 0 0,107-21-1 0 0,-156 41-739 0 0,27-1 0 0 0,-40 4-28 0 0,1 1-1 0 0,0 0 1 0 0,-1 1 0 0 0,1 0 0 0 0,-1 0 0 0 0,12 4 0 0 0,-17-5 170 0 0,-1 1 40 0 0,1 1-199 0 0,-1 0-1 0 0,0-1 1 0 0,0 1-1 0 0,0 0 1 0 0,0 0-1 0 0,0 0 1 0 0,0 0-1 0 0,0 0 1 0 0,0 0-1 0 0,-1 0 1 0 0,1 1-1 0 0,-1-1 1 0 0,0 0-1 0 0,0 0 1 0 0,0 4-1 0 0,0 5 306 0 0,-1 0-1 0 0,-2 11 0 0 0,-1 3 6 0 0,-1 135 1325 0 0,5-164-1704 0 0,1 1 0 0 0,0 0-1 0 0,-1-1 1 0 0,1 1 0 0 0,2-4-1 0 0,1-7-25 0 0,61-217-944 0 0,-47 178 813 0 0,3 0 0 0 0,33-61 0 0 0,-35 78 352 0 0,-18 34-60 0 0,11 0 416 0 0,-7 3-543 0 0,-1 1 0 0 0,1 0-1 0 0,-1 0 1 0 0,0 0 0 0 0,0 1 0 0 0,0 0 0 0 0,0 0 0 0 0,0 0 0 0 0,-1 0 0 0 0,1 0 0 0 0,-1 1 0 0 0,0-1 0 0 0,0 1 0 0 0,5 8-1 0 0,1 4 28 0 0,-1 1-1 0 0,10 27 1 0 0,-11-26-31 0 0,4 10-38 0 0,-1 0 1 0 0,-2 1-1 0 0,-1 0 0 0 0,-1 0 0 0 0,-2 0 1 0 0,-1 1-1 0 0,-1-1 0 0 0,-2 36 0 0 0,-3-45-956 0 0,0-1 0 0 0,-8 27-1 0 0,3-19-571 0 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3.195"/>
    </inkml:context>
    <inkml:brush xml:id="br0">
      <inkml:brushProperty name="width" value="0.05" units="cm"/>
      <inkml:brushProperty name="height" value="0.05" units="cm"/>
      <inkml:brushProperty name="color" value="#E71224"/>
    </inkml:brush>
  </inkml:definitions>
  <inkml:trace contextRef="#ctx0" brushRef="#br0">1 401 14743 0 0,'0'0'1136'0'0,"1"-2"-746"0"0,3-4 1 0 0,0 0 1 0 0,1 1 0 0 0,0-1 0 0 0,0 1-1 0 0,0 0 1 0 0,8-5 0 0 0,39-26 2883 0 0,-41 29-3270 0 0,21-12 251 0 0,63-28 1 0 0,40-5-250 0 0,-117 46-26 0 0,-8 2-21 0 0,14-5-259 0 0,2 0 0 0 0,-1 2 0 0 0,1 1 1 0 0,48-6-1 0 0,-67 12 443 0 0,-5 0 384 0 0,-1 1 137 0 0,1 3-331 0 0,1-1 0 0 0,-1 1 0 0 0,0 0-1 0 0,0 0 1 0 0,-1 0 0 0 0,1 0 0 0 0,1 7 0 0 0,5 36 1589 0 0,-2-10-1332 0 0,-1-10-307 0 0,2 0-1 0 0,17 41 0 0 0,-21-61-266 0 0,0-1 0 0 0,0 1-1 0 0,0-1 1 0 0,1 0 0 0 0,0 0 0 0 0,1 0 0 0 0,-1-1-1 0 0,1 1 1 0 0,0-1 0 0 0,0 0 0 0 0,1 0 0 0 0,-1-1 0 0 0,1 0-1 0 0,0 0 1 0 0,10 5 0 0 0,-14-8-10 0 0,-1-1 0 0 0,1 1 0 0 0,-1-1-1 0 0,1 1 1 0 0,-1-1 0 0 0,1 0 0 0 0,-1 1 0 0 0,1-1 0 0 0,0 0 0 0 0,-1 0 0 0 0,1 0-1 0 0,-1 0 1 0 0,1-1 0 0 0,0 1 0 0 0,-1 0 0 0 0,1 0 0 0 0,-1-1 0 0 0,1 1-1 0 0,2-2 1 0 0,-2 0 5 0 0,0 1 0 0 0,-1 0-1 0 0,1-1 1 0 0,0 1 0 0 0,-1-1-1 0 0,1 0 1 0 0,-1 0 0 0 0,1 0 0 0 0,-1 0-1 0 0,0 1 1 0 0,0-2 0 0 0,1-1-1 0 0,2-4 29 0 0,-2-1-1 0 0,1 1 0 0 0,-1 0 0 0 0,-1-1 1 0 0,0 1-1 0 0,1-12 0 0 0,-6-109 280 0 0,0 3-178 0 0,4 112-307 0 0,0 0 0 0 0,2 0 1 0 0,-1 1-1 0 0,2-1 0 0 0,0 0 0 0 0,0 0 0 0 0,7-15 0 0 0,-9 27-536 0 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3.581"/>
    </inkml:context>
    <inkml:brush xml:id="br0">
      <inkml:brushProperty name="width" value="0.05" units="cm"/>
      <inkml:brushProperty name="height" value="0.05" units="cm"/>
      <inkml:brushProperty name="color" value="#E71224"/>
    </inkml:brush>
  </inkml:definitions>
  <inkml:trace contextRef="#ctx0" brushRef="#br0">1 0 9671 0 0,'1'1'748'0'0,"11"13"-869"0"0,6 9 3734 0 0,-16-21-2766 0 0,-1 1 0 0 0,1 0-1 0 0,-1 0 1 0 0,0 0 0 0 0,0 0 0 0 0,0 0 0 0 0,0 0 0 0 0,0 4 0 0 0,2 60 4675 0 0,-3-48-5052 0 0,0 0-1 0 0,6 32 0 0 0,-5-45-454 0 0,0-1-1 0 0,1 0 0 0 0,0 1 0 0 0,0-1 0 0 0,0 0 0 0 0,0 0 0 0 0,1 0 0 0 0,0 0 0 0 0,0-1 0 0 0,0 1 0 0 0,1-1 0 0 0,-1 0 0 0 0,8 7 0 0 0,-9-9-15 0 0,1-1 0 0 0,-1 1 0 0 0,1 0-1 0 0,0-1 1 0 0,0 0 0 0 0,0 0 0 0 0,0 0 0 0 0,0 0-1 0 0,0 0 1 0 0,0 0 0 0 0,0-1 0 0 0,0 1-1 0 0,0-1 1 0 0,0 0 0 0 0,0 0 0 0 0,0 0-1 0 0,0 0 1 0 0,0-1 0 0 0,0 1 0 0 0,1-1 0 0 0,4-2-1 0 0,5-2-136 0 0,-1 0 0 0 0,1-1 0 0 0,18-12 0 0 0,-21 12-23 0 0,0 1-520 0 0,-1-1-1 0 0,0-1 0 0 0,-1 1 1 0 0,1-1-1 0 0,-1-1 0 0 0,0 1 1 0 0,8-12-1 0 0,-5 3-1266 0 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3.932"/>
    </inkml:context>
    <inkml:brush xml:id="br0">
      <inkml:brushProperty name="width" value="0.05" units="cm"/>
      <inkml:brushProperty name="height" value="0.05" units="cm"/>
      <inkml:brushProperty name="color" value="#E71224"/>
    </inkml:brush>
  </inkml:definitions>
  <inkml:trace contextRef="#ctx0" brushRef="#br0">79 215 10135 0 0,'-1'-1'778'0'0,"0"1"-504"0"0,0-1 1 0 0,0 0-1 0 0,0 1 0 0 0,0-1 1 0 0,0 0-1 0 0,0 0 1 0 0,0 0-1 0 0,1 0 1 0 0,-1 1-1 0 0,0-1 0 0 0,0-1 1 0 0,1 1-1 0 0,-1 0 1 0 0,1 0-1 0 0,-1 0 1 0 0,1 0-1 0 0,-1 0 1 0 0,1 0-1 0 0,0-1 0 0 0,-1 1 1 0 0,1 0-1 0 0,0 0 1 0 0,0 0-1 0 0,0-1 1 0 0,0-1-1 0 0,0 1 364 0 0,1-1 1 0 0,-1 0-1 0 0,1 1 0 0 0,-1-1 0 0 0,1 1 1 0 0,0-1-1 0 0,0 1 0 0 0,2-5 0 0 0,1 1-176 0 0,1 0-1 0 0,0 1 1 0 0,0 0-1 0 0,0 0 1 0 0,1 0 0 0 0,-1 0-1 0 0,1 1 1 0 0,8-5-1 0 0,55-26-205 0 0,-50 26-99 0 0,0 0-224 0 0,8-4-167 0 0,1 1-1 0 0,57-17 0 0 0,-82 28-240 0 0,-1 1-1 0 0,1 0 0 0 0,0-1 0 0 0,0 1 0 0 0,-1 0 1 0 0,5 1-1 0 0</inkml:trace>
  <inkml:trace contextRef="#ctx0" brushRef="#br0" timeOffset="1">0 349 13823 0 0,'0'0'1224'0'0,"12"6"-976"0"0,0-6-248 0 0,1-2 0 0 0,1-2 1720 0 0,2 1 296 0 0,5-4 56 0 0,4 1 8 0 0,0 1-1440 0 0,2-4-296 0 0,2 1-56 0 0,-1 1-16 0 0,3 2-272 0 0,-3 2 0 0 0,-3-1-80 0 0,-1 4-6504 0 0,-4 2-1296 0 0</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4.296"/>
    </inkml:context>
    <inkml:brush xml:id="br0">
      <inkml:brushProperty name="width" value="0.05" units="cm"/>
      <inkml:brushProperty name="height" value="0.05" units="cm"/>
      <inkml:brushProperty name="color" value="#E71224"/>
    </inkml:brush>
  </inkml:definitions>
  <inkml:trace contextRef="#ctx0" brushRef="#br0">43 470 6911 0 0,'-41'1'9091'0'0,"41"-10"-5143"0"0,-1 8-3850 0 0,1 0 0 0 0,0 0 0 0 0,0 0 0 0 0,0-1 0 0 0,0 1 0 0 0,0 0 0 0 0,0 0 0 0 0,0 0 0 0 0,0 0 1 0 0,1 0-1 0 0,-1 0 0 0 0,0 0 0 0 0,1 0 0 0 0,-1 0 0 0 0,0 0 0 0 0,1 0 0 0 0,-1 0 0 0 0,1 0 0 0 0,0 0 1 0 0,-1 0-1 0 0,1 0 0 0 0,1 0 0 0 0,2-4 151 0 0,1 1 0 0 0,0 0 0 0 0,0 0 0 0 0,0 1 0 0 0,1-1 0 0 0,6-2 0 0 0,40-15 604 0 0,-40 16-640 0 0,67-21 573 0 0,98-19 0 0 0,-99 27-501 0 0,378-75 429 0 0,-108 40-392 0 0,93-16 25 0 0,-103-2-4859 0 0,-310 64 2688 0 0</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4.765"/>
    </inkml:context>
    <inkml:brush xml:id="br0">
      <inkml:brushProperty name="width" value="0.05" units="cm"/>
      <inkml:brushProperty name="height" value="0.05" units="cm"/>
      <inkml:brushProperty name="color" value="#E71224"/>
    </inkml:brush>
  </inkml:definitions>
  <inkml:trace contextRef="#ctx0" brushRef="#br0">50 54 1839 0 0,'0'0'931'0'0,"-1"-14"1693"0"0,16-25 14624 0 0,-13 55-16545 0 0,-1 0-1 0 0,0 1 1 0 0,-1-1 0 0 0,-1 1-1 0 0,-2 16 1 0 0,1-7-374 0 0,-35 226 739 0 0,20-157-2224 0 0,15-85 207 0 0,0 6-6130 0 0,-1-6-1137 0 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5.132"/>
    </inkml:context>
    <inkml:brush xml:id="br0">
      <inkml:brushProperty name="width" value="0.05" units="cm"/>
      <inkml:brushProperty name="height" value="0.05" units="cm"/>
      <inkml:brushProperty name="color" value="#E71224"/>
    </inkml:brush>
  </inkml:definitions>
  <inkml:trace contextRef="#ctx0" brushRef="#br0">0 259 5527 0 0,'0'-4'267'0'0,"1"0"0"0"0,0 0 0 0 0,-1 0-1 0 0,2 0 1 0 0,-1 0 0 0 0,0 1 0 0 0,1-1-1 0 0,-1 0 1 0 0,1 1 0 0 0,0-1 0 0 0,0 1 0 0 0,4-5-1 0 0,4-4 4238 0 0,20-19-1 0 0,-15 18-3672 0 0,0 1 1 0 0,0 1-1 0 0,29-16 0 0 0,55-20-168 0 0,-93 44-697 0 0,27-11-468 0 0,0 1 1 0 0,38-8-1 0 0,-62 19-1103 0 0</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5.500"/>
    </inkml:context>
    <inkml:brush xml:id="br0">
      <inkml:brushProperty name="width" value="0.05" units="cm"/>
      <inkml:brushProperty name="height" value="0.05" units="cm"/>
      <inkml:brushProperty name="color" value="#E71224"/>
    </inkml:brush>
  </inkml:definitions>
  <inkml:trace contextRef="#ctx0" brushRef="#br0">1 278 12439 0 0,'2'-1'3150'0'0,"131"-62"5188"0"0,122-66-10499 0 0,-225 111-31 0 0,1 1 0 0 0,63-24 0 0 0,-77 38 1979 0 0,-15 3 683 0 0,12 11 2878 0 0,-11-5-2719 0 0,0 1-1 0 0,-1-1 1 0 0,0 1-1 0 0,0 0 1 0 0,0-1-1 0 0,-1 1 1 0 0,0 0-1 0 0,0 0 1 0 0,0 11-1 0 0,-7 67 1438 0 0,5-76-1870 0 0,1-7-190 0 0,-4 28 205 0 0,2 0 0 0 0,2 32 1 0 0,1-53-176 0 0,-1-1 1 0 0,2 1 0 0 0,-1-1 0 0 0,1 1 0 0 0,0-1-1 0 0,1 0 1 0 0,0 1 0 0 0,1-1 0 0 0,-1-1-1 0 0,1 1 1 0 0,10 14 0 0 0,-13-21-50 0 0,1 1 1 0 0,-1-1-1 0 0,0 0 0 0 0,0 0 1 0 0,1 1-1 0 0,-1-1 0 0 0,0 0 0 0 0,1 0 1 0 0,-1 0-1 0 0,1 0 0 0 0,0-1 1 0 0,-1 1-1 0 0,1 0 0 0 0,0-1 1 0 0,-1 1-1 0 0,1-1 0 0 0,0 1 0 0 0,0-1 1 0 0,-1 0-1 0 0,3 0 0 0 0,-1 0-37 0 0,0-1 0 0 0,0 1-1 0 0,0-1 1 0 0,-1 0 0 0 0,1 1 0 0 0,0-2-1 0 0,0 1 1 0 0,-1 0 0 0 0,1 0-1 0 0,-1-1 1 0 0,4-2 0 0 0,1-1-80 0 0,-1-1 0 0 0,0 1 0 0 0,0-2 0 0 0,0 1 0 0 0,0-1 0 0 0,-1 1-1 0 0,6-12 1 0 0,5-15-267 0 0,-3 0 0 0 0,0-1 0 0 0,11-51 0 0 0,-12 38 902 0 0,21-49 0 0 0,-30 91-368 0 0,-1-2 247 0 0,1 0 1 0 0,0 1 0 0 0,6-8 0 0 0,-9 13 428 0 0,2 1-624 0 0,2 2-155 0 0,-1-1 0 0 0,0 1 0 0 0,0 0 0 0 0,0 0 0 0 0,-1 0 0 0 0,1 1 0 0 0,0-1 0 0 0,-1 0 0 0 0,0 1-1 0 0,1 0 1 0 0,-1 0 0 0 0,0-1 0 0 0,0 1 0 0 0,-1 0 0 0 0,1 1 0 0 0,-1-1 0 0 0,1 0 0 0 0,0 5 0 0 0,4 10 73 0 0,8 37 0 0 0,-13-53-99 0 0,7 51 93 0 0,-3 0-1 0 0,0 60 1 0 0,-3-45-83 0 0,4-12-186 0 0,-5-55-76 0 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5.852"/>
    </inkml:context>
    <inkml:brush xml:id="br0">
      <inkml:brushProperty name="width" value="0.05" units="cm"/>
      <inkml:brushProperty name="height" value="0.05" units="cm"/>
      <inkml:brushProperty name="color" value="#E71224"/>
    </inkml:brush>
  </inkml:definitions>
  <inkml:trace contextRef="#ctx0" brushRef="#br0">1 1 18455 0 0,'0'0'846'0'0,"2"0"-17"0"0,14 5-320 0 0,-14-5 441 0 0,-1 2 307 0 0,1 2-895 0 0,0 1 1 0 0,0-1-1 0 0,0 1 1 0 0,-1 0-1 0 0,1 0 0 0 0,-1 0 1 0 0,0 0-1 0 0,-1 0 1 0 0,1 0-1 0 0,-1 0 1 0 0,0 0-1 0 0,-1 7 1 0 0,-2 10 143 0 0,-7 32 1 0 0,7-40-419 0 0,-13 72 369 0 0,14-74-428 0 0,2-1-1 0 0,-1 0 1 0 0,2 1-1 0 0,-1-1 1 0 0,5 20-1 0 0,-5-28-24 0 0,1 0 0 0 0,0-1 0 0 0,0 1 0 0 0,0-1 0 0 0,0 1 0 0 0,0-1-1 0 0,0 1 1 0 0,1-1 0 0 0,-1 0 0 0 0,1 0 0 0 0,0 1 0 0 0,-1-1 0 0 0,1-1 0 0 0,0 1 0 0 0,0 0 0 0 0,4 3 0 0 0,-2-4-5 0 0,-1 1 0 0 0,1 0 1 0 0,-1-1-1 0 0,1 0 1 0 0,0 0-1 0 0,-1 0 0 0 0,1 0 1 0 0,0-1-1 0 0,0 1 0 0 0,6-1 1 0 0,5-1-33 0 0,0-1 0 0 0,0-1 1 0 0,0 0-1 0 0,26-9 0 0 0,120-49-405 0 0,-97 27-3076 0 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6.217"/>
    </inkml:context>
    <inkml:brush xml:id="br0">
      <inkml:brushProperty name="width" value="0.05" units="cm"/>
      <inkml:brushProperty name="height" value="0.05" units="cm"/>
      <inkml:brushProperty name="color" value="#E71224"/>
    </inkml:brush>
  </inkml:definitions>
  <inkml:trace contextRef="#ctx0" brushRef="#br0">90 1 14279 0 0,'0'1'5636'0'0,"-18"52"946"0"0,1-5-5570 0 0,-11 51-1 0 0,22-74-972 0 0,-1 10 122 0 0,-6 50 1 0 0,12-76-143 0 0,1 0 1 0 0,0 1-1 0 0,0-1 0 0 0,1 0 1 0 0,0 1-1 0 0,1-1 1 0 0,0 0-1 0 0,1 0 0 0 0,-1 0 1 0 0,7 13-1 0 0,-7-17-27 0 0,1-1 1 0 0,0 0-1 0 0,0 0 0 0 0,0 0 1 0 0,0 0-1 0 0,0 0 0 0 0,1-1 0 0 0,0 1 1 0 0,-1-1-1 0 0,1 0 0 0 0,1 0 1 0 0,-1 0-1 0 0,0-1 0 0 0,1 0 1 0 0,-1 0-1 0 0,1 0 0 0 0,0 0 0 0 0,-1 0 1 0 0,1-1-1 0 0,0 0 0 0 0,7 1 1 0 0,7-1-53 0 0,-1-1 1 0 0,1-1 0 0 0,0-1 0 0 0,26-5-1 0 0,-6 1-13 0 0,81-12-2193 0 0,-97 14 1375 0 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6.918"/>
    </inkml:context>
    <inkml:brush xml:id="br0">
      <inkml:brushProperty name="width" value="0.05" units="cm"/>
      <inkml:brushProperty name="height" value="0.05" units="cm"/>
      <inkml:brushProperty name="color" value="#E71224"/>
    </inkml:brush>
  </inkml:definitions>
  <inkml:trace contextRef="#ctx0" brushRef="#br0">91 219 1375 0 0,'-14'0'537'0'0,"-29"-1"-1453"0"0,41 1 1246 0 0,0 0-1 0 0,0 0 1 0 0,0 0-1 0 0,0-1 1 0 0,0 1-1 0 0,0-1 1 0 0,1 0-1 0 0,-1 1 1 0 0,0-1-1 0 0,0 0 1 0 0,1 0-1 0 0,-1 0 1 0 0,-8-8 7149 0 0,12 7-6970 0 0,-1-1-1 0 0,1 1 1 0 0,-1 0-1 0 0,1 0 0 0 0,-1 1 1 0 0,1-1-1 0 0,0 0 1 0 0,3-2-1 0 0,1 0-179 0 0,0 0 0 0 0,0 1 0 0 0,0 0 0 0 0,0 0-1 0 0,0 0 1 0 0,0 1 0 0 0,1 0 0 0 0,8-2 0 0 0,57-7 932 0 0,-56 10-934 0 0,231-16 1977 0 0,-89 9-1735 0 0,173-4 79 0 0,46-4-62 0 0,-324 11-496 0 0,310-36 461 0 0,-317 33-495 0 0,-11 3-20 0 0,43-13 0 0 0,-73 14-111 0 0,-9 0 9 0 0,-8 1-58 0 0,3 2-273 0 0,1 1-1 0 0,-1 1 1 0 0,0-1 0 0 0,0 2 0 0 0,0-1 0 0 0,-14 5 0 0 0,0 1-974 0 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7.301"/>
    </inkml:context>
    <inkml:brush xml:id="br0">
      <inkml:brushProperty name="width" value="0.05" units="cm"/>
      <inkml:brushProperty name="height" value="0.05" units="cm"/>
      <inkml:brushProperty name="color" value="#E71224"/>
    </inkml:brush>
  </inkml:definitions>
  <inkml:trace contextRef="#ctx0" brushRef="#br0">0 162 10591 0 0,'0'0'819'0'0,"2"-1"-534"0"0,143-16 9681 0 0,54 0-6179 0 0,149-11-1749 0 0,444-54-1141 0 0,-681 67-2274 0 0,-98 13 642 0 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8.082"/>
    </inkml:context>
    <inkml:brush xml:id="br0">
      <inkml:brushProperty name="width" value="0.05" units="cm"/>
      <inkml:brushProperty name="height" value="0.05" units="cm"/>
      <inkml:brushProperty name="color" value="#E71224"/>
    </inkml:brush>
  </inkml:definitions>
  <inkml:trace contextRef="#ctx0" brushRef="#br0">138 2 10679 0 0,'0'0'1334'0'0,"-7"5"1019"0"0,1-2-1633 0 0,1 0 1 0 0,0 1-1 0 0,0 0 1 0 0,0 0-1 0 0,0 0 1 0 0,1 1-1 0 0,-1 0 1 0 0,1 0-1 0 0,0 0 1 0 0,1 0-1 0 0,-1 0 1 0 0,-2 7-1 0 0,-8 12 545 0 0,1 0-1 0 0,-15 38 0 0 0,25-53-1179 0 0,0 0 0 0 0,1 0 1 0 0,0 0-1 0 0,0 0 0 0 0,1 0 1 0 0,0 0-1 0 0,1 1 0 0 0,0-1 1 0 0,0 0-1 0 0,1 1 0 0 0,2 11 0 0 0,-2-17-80 0 0,0 0-1 0 0,1 0 0 0 0,-1 0 1 0 0,1 0-1 0 0,0 0 1 0 0,-1 0-1 0 0,2 0 0 0 0,-1-1 1 0 0,0 1-1 0 0,1-1 0 0 0,0 0 1 0 0,0 1-1 0 0,0-1 0 0 0,0 0 1 0 0,0-1-1 0 0,0 1 1 0 0,8 4-1 0 0,-6-5-4 0 0,1 1-1 0 0,0-1 1 0 0,0 0 0 0 0,1-1-1 0 0,-1 1 1 0 0,0-1 0 0 0,0 0-1 0 0,1-1 1 0 0,-1 1 0 0 0,1-2-1 0 0,7 0 1 0 0,8-1-22 0 0,-1-1 0 0 0,0-1-1 0 0,0-1 1 0 0,32-11 0 0 0,-45 12-22 0 0,0 1 1 0 0,0-1 0 0 0,0 0 0 0 0,0 0-1 0 0,-1-1 1 0 0,0 0 0 0 0,0 0 0 0 0,0-1 0 0 0,0 0-1 0 0,-1 0 1 0 0,0-1 0 0 0,-1 0 0 0 0,1 0-1 0 0,3-7 1 0 0,-6 8 20 0 0,-1 0-1 0 0,0 0 1 0 0,0-1-1 0 0,-1 1 1 0 0,1 0-1 0 0,-1-1 1 0 0,-1 1-1 0 0,1-1 1 0 0,-1 1-1 0 0,-1 0 1 0 0,1-1-1 0 0,-1 1 1 0 0,-3-13-1 0 0,2 8 21 0 0,-2 0 0 0 0,0 0 1 0 0,0 0-1 0 0,-1 0 0 0 0,0 0 0 0 0,-12-17 0 0 0,12 22 36 0 0,0 0 0 0 0,-1 1 0 0 0,1-1 0 0 0,-1 1 0 0 0,0 1 0 0 0,-1-1 0 0 0,1 1 0 0 0,-1 0 0 0 0,0 0 0 0 0,0 1 0 0 0,0 0 0 0 0,0 0 0 0 0,0 1 0 0 0,-1 0 0 0 0,-9-2 0 0 0,5 2-17 0 0,1 1-1 0 0,0 0 1 0 0,-1 0 0 0 0,1 1 0 0 0,0 1-1 0 0,-1 0 1 0 0,1 0 0 0 0,0 1-1 0 0,-21 7 1 0 0,30-9-135 0 0,0 1-1 0 0,1 0 1 0 0,-1 0 0 0 0,0 0 0 0 0,0 0-1 0 0,1 0 1 0 0,-1 1 0 0 0,0-1-1 0 0,1 0 1 0 0,-1 1 0 0 0,1-1-1 0 0,-3 4 1 0 0,2-2-755 0 0,1 1 0 0 0,-1-1 1 0 0,0 1-1 0 0,1-1 0 0 0,0 1 0 0 0,-1 4 0 0 0,0 2-6786 0 0</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8.488"/>
    </inkml:context>
    <inkml:brush xml:id="br0">
      <inkml:brushProperty name="width" value="0.05" units="cm"/>
      <inkml:brushProperty name="height" value="0.05" units="cm"/>
      <inkml:brushProperty name="color" value="#E71224"/>
    </inkml:brush>
  </inkml:definitions>
  <inkml:trace contextRef="#ctx0" brushRef="#br0">0 0 6447 0 0,'0'0'17051'0'0,"2"12"-14471"0"0,3 21-1381 0 0,16 58 0 0 0,-20-85-1186 0 0,0-4 0 0 0,0 1 1 0 0,0-1-1 0 0,0 0 0 0 0,0 0 1 0 0,1 1-1 0 0,-1-1 1 0 0,1 0-1 0 0,-1 0 1 0 0,1 0-1 0 0,2 2 0 0 0,-3-1-3 0 0,2 1-10 0 0,12 4 73 0 0,-12-6-83 0 0,0-1 1 0 0,0 0-1 0 0,0 0 1 0 0,0 0-1 0 0,0 0 0 0 0,0-1 1 0 0,0 1-1 0 0,0-1 0 0 0,0 0 1 0 0,0 0-1 0 0,0 0 0 0 0,1 0 1 0 0,-1 0-1 0 0,0-1 0 0 0,0 1 1 0 0,0-1-1 0 0,0 0 1 0 0,0 0-1 0 0,0 0 0 0 0,0 0 1 0 0,0-1-1 0 0,4-2 0 0 0,3-3-124 0 0,0-1 0 0 0,0 0 0 0 0,-1-1-1 0 0,12-13 1 0 0,6-5-157 0 0,-14 14 182 0 0,-8 7 105 0 0,1 1 1 0 0,0 0 0 0 0,8-6-1 0 0,-13 10 96 0 0,11 0 116 0 0,-8 1-140 0 0,0 0 0 0 0,1 0 0 0 0,-1 0 0 0 0,0 1 0 0 0,1 0 0 0 0,-1 0 0 0 0,0 0 0 0 0,0 0 0 0 0,5 3 0 0 0,5 1 27 0 0,-13-5-115 0 0,0 1 0 0 0,0-1-1 0 0,0 1 1 0 0,1-1 0 0 0,-1 0 0 0 0,0 1-1 0 0,0-1 1 0 0,1 0 0 0 0,-1 0 0 0 0,0 0-1 0 0,1 0 1 0 0,-1 0 0 0 0,0 0 0 0 0,0 0 0 0 0,1-1-1 0 0,-1 1 1 0 0,0 0 0 0 0,0-1 0 0 0,1 1-1 0 0,-1-1 1 0 0,0 1 0 0 0,0-1 0 0 0,0 0-1 0 0,0 1 1 0 0,0-1 0 0 0,0 0 0 0 0,0 0 0 0 0,0 0-1 0 0,0 0 1 0 0,0 1 0 0 0,0-1 0 0 0,-1-1-1 0 0,2 0 1 0 0,0-2-615 0 0,-1 1-1 0 0,1-1 1 0 0,-1 0 0 0 0,0 0 0 0 0,0 0-1 0 0,-1 0 1 0 0,1-5 0 0 0,-1 8 502 0 0,2-15-8212 0 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8.855"/>
    </inkml:context>
    <inkml:brush xml:id="br0">
      <inkml:brushProperty name="width" value="0.05" units="cm"/>
      <inkml:brushProperty name="height" value="0.05" units="cm"/>
      <inkml:brushProperty name="color" value="#E71224"/>
    </inkml:brush>
  </inkml:definitions>
  <inkml:trace contextRef="#ctx0" brushRef="#br0">1 0 8287 0 0,'1'1'11848'0'0,"2"1"-11396"0"0,1 1 0 0 0,-1 0 0 0 0,0 0-1 0 0,-1 0 1 0 0,1 0 0 0 0,0 0 0 0 0,-1 0 0 0 0,0 1 0 0 0,0-1-1 0 0,0 1 1 0 0,0 0 0 0 0,0 0 0 0 0,1 5 0 0 0,3 10 11 0 0,5 31 0 0 0,-8-34 17 0 0,43 342 715 0 0,-27-174-1119 0 0,-9-63-1218 0 0,-8-75-2523 0 0,-3-27-5235 0 0</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9.285"/>
    </inkml:context>
    <inkml:brush xml:id="br0">
      <inkml:brushProperty name="width" value="0.05" units="cm"/>
      <inkml:brushProperty name="height" value="0.05" units="cm"/>
      <inkml:brushProperty name="color" value="#E71224"/>
    </inkml:brush>
  </inkml:definitions>
  <inkml:trace contextRef="#ctx0" brushRef="#br0">1 192 14279 0 0,'0'0'3847'0'0,"2"-1"-2580"0"0,88-2 3958 0 0,-14 1-4197 0 0,-31-2-750 0 0,73-16 0 0 0,-91 13-375 0 0,-1-1 0 0 0,0-1 1 0 0,49-25-1 0 0,-70 32 28 0 0,-1-1 0 0 0,0 0 0 0 0,0 0 0 0 0,0 0-1 0 0,0 0 1 0 0,-1-1 0 0 0,1 0 0 0 0,-1 0 0 0 0,0 0 0 0 0,4-6 0 0 0,-6 9 61 0 0,-1 0 0 0 0,1-1 1 0 0,0 1-1 0 0,-1 0 0 0 0,1-1 1 0 0,-1 1-1 0 0,1-1 0 0 0,-1 1 1 0 0,0-1-1 0 0,0 1 1 0 0,0-1-1 0 0,0 1 0 0 0,0-1 1 0 0,0 1-1 0 0,0-1 0 0 0,0 1 1 0 0,0-1-1 0 0,-1 1 0 0 0,1-1 1 0 0,-1 1-1 0 0,1-1 0 0 0,-1 1 1 0 0,1 0-1 0 0,-1-1 1 0 0,0 1-1 0 0,0 0 0 0 0,0-1 1 0 0,0 1-1 0 0,0 0 0 0 0,0 0 1 0 0,0 0-1 0 0,0 0 0 0 0,0 0 1 0 0,0 0-1 0 0,-1 0 0 0 0,1 0 1 0 0,0 1-1 0 0,-2-2 0 0 0,-1 1 52 0 0,0-1 0 0 0,1 1 0 0 0,-1-1 0 0 0,0 1 0 0 0,0 0 0 0 0,0 1 0 0 0,0-1 0 0 0,0 1-1 0 0,0-1 1 0 0,-1 1 0 0 0,1 0 0 0 0,0 1 0 0 0,0-1 0 0 0,0 1 0 0 0,0 0 0 0 0,0 0 0 0 0,0 0-1 0 0,0 0 1 0 0,-6 4 0 0 0,-1 0 190 0 0,1 1 1 0 0,0 0-1 0 0,0 1 0 0 0,0 0 0 0 0,-14 13 0 0 0,16-12-168 0 0,1 0 0 0 0,0 1 0 0 0,0-1-1 0 0,1 1 1 0 0,0 1 0 0 0,1-1 0 0 0,0 1 0 0 0,1 0 0 0 0,-1 0 0 0 0,2 0-1 0 0,0 0 1 0 0,0 1 0 0 0,1 0 0 0 0,0-1 0 0 0,0 1 0 0 0,1 0-1 0 0,1 0 1 0 0,0 0 0 0 0,1 0 0 0 0,0-1 0 0 0,0 1 0 0 0,1 0 0 0 0,1 0-1 0 0,-1-1 1 0 0,7 13 0 0 0,-7-16-66 0 0,1 0 0 0 0,1 0 0 0 0,-1 0 0 0 0,1 0 0 0 0,0-1 0 0 0,8 10 0 0 0,-9-13 0 0 0,0-1 0 0 0,0 1 0 0 0,0-1 0 0 0,0 1 0 0 0,0-1 0 0 0,0 0 0 0 0,1 0 0 0 0,-1-1 0 0 0,1 1 0 0 0,-1-1 0 0 0,1 1 0 0 0,0-1 0 0 0,0 0 0 0 0,6 0 0 0 0,1 0-64 0 0,-1 0-1 0 0,1-1 1 0 0,-1-1-1 0 0,1 0 1 0 0,-1 0-1 0 0,1-1 1 0 0,-1 0-1 0 0,0-1 1 0 0,14-6-1 0 0,6-4-921 0 0,47-29 0 0 0,-53 28 340 0 0,-18 11 389 0 0,0 0 0 0 0,0 0-1 0 0,0 0 1 0 0,10-2 0 0 0,-15 5 289 0 0,0 0 0 0 0,-1-1-1 0 0,1 1 1 0 0,0 0 0 0 0,0 0 0 0 0,0 0 0 0 0,0 0 0 0 0,0 0 0 0 0,0 0 0 0 0,0 0 0 0 0,0 1 0 0 0,0-1-1 0 0,0 0 1 0 0,0 0 0 0 0,-1 1 0 0 0,1-1 0 0 0,0 0 0 0 0,0 1 0 0 0,0-1 0 0 0,0 1 0 0 0,-1-1-1 0 0,1 1 1 0 0,0-1 0 0 0,-1 1 0 0 0,1 0 0 0 0,0-1 0 0 0,-1 1 0 0 0,1 0 0 0 0,-1 0 0 0 0,1-1-1 0 0,-1 1 1 0 0,1 0 0 0 0,-1 0 0 0 0,1 0 0 0 0,-1 0 0 0 0,0 0 0 0 0,0-1 0 0 0,1 3 0 0 0,0-1 26 0 0,2 10 377 0 0,0 1-1 0 0,-1-1 0 0 0,0 0 1 0 0,-1 1-1 0 0,0-1 0 0 0,-1 17 0 0 0,0-21 22 0 0,6-47-138 0 0,2-35-262 0 0,25-104 0 0 0,-32 173-264 0 0,1 0 0 0 0,0 0 1 0 0,0 0-1 0 0,0 0 1 0 0,6-9-1 0 0,-5 11-1417 0 0,-1-1-1 0 0,1 1 1 0 0,-1 0 0 0 0,7-5 0 0 0,2 1-7010 0 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09.780"/>
    </inkml:context>
    <inkml:brush xml:id="br0">
      <inkml:brushProperty name="width" value="0.05" units="cm"/>
      <inkml:brushProperty name="height" value="0.05" units="cm"/>
      <inkml:brushProperty name="color" value="#E71224"/>
    </inkml:brush>
  </inkml:definitions>
  <inkml:trace contextRef="#ctx0" brushRef="#br0">63 4 20095 0 0,'0'10'2148'0'0,"-2"13"-1083"0"0,-1 0 0 0 0,0 0 1 0 0,-2 0-1 0 0,-9 29 0 0 0,3-14-420 0 0,-12 21 539 0 0,22-90-1092 0 0,4 16-152 0 0,1 0 1 0 0,0 0 0 0 0,1 1-1 0 0,0-1 1 0 0,13-21 0 0 0,-6 10-116 0 0,-7 17 88 0 0,-1 1-1 0 0,1 0 0 0 0,0-1 1 0 0,0 1-1 0 0,1 1 1 0 0,0-1-1 0 0,1 1 1 0 0,13-11-1 0 0,-20 17 84 0 0,1 1 0 0 0,0-1 0 0 0,0 1 0 0 0,-1-1 0 0 0,1 1 0 0 0,0 0 0 0 0,0-1 1 0 0,0 1-1 0 0,-1 0 0 0 0,1 0 0 0 0,0-1 0 0 0,0 1 0 0 0,2 0 0 0 0,1 3-12 0 0,-3-3 7 0 0,2 2 14 0 0,0 0 0 0 0,0 0 0 0 0,0 0 0 0 0,0 0 0 0 0,0 0 0 0 0,0 1-1 0 0,0-1 1 0 0,-1 1 0 0 0,0 0 0 0 0,5 6 0 0 0,-1 1 57 0 0,10 23 0 0 0,5 8 4 0 0,-15-29-51 0 0,-4-8-5 0 0,1 0 0 0 0,-1 0 0 0 0,1 0 0 0 0,0 0 0 0 0,5 6 0 0 0,-7-9-6 0 0,0 0-1 0 0,0 0 1 0 0,0 0 0 0 0,0-1 0 0 0,0 1 0 0 0,1 0-1 0 0,-1 0 1 0 0,0-1 0 0 0,0 1 0 0 0,0-1 0 0 0,1 1-1 0 0,-1-1 1 0 0,2 1 0 0 0,7-2 7 0 0,-5 0-8 0 0,-1-1 1 0 0,0 1-1 0 0,1-1 1 0 0,-1 0 0 0 0,0-1-1 0 0,0 1 1 0 0,0-1-1 0 0,-1 0 1 0 0,1 0-1 0 0,-1 0 1 0 0,4-4 0 0 0,6-8-55 0 0,14-21 1 0 0,-9 11 22 0 0,-14 19 8 0 0,-3 5 17 0 0,0-1 1 0 0,0 0-1 0 0,0 1 1 0 0,0-1-1 0 0,0 1 1 0 0,0 0-1 0 0,0-1 1 0 0,1 1-1 0 0,-1 0 1 0 0,1 0-1 0 0,-1 0 1 0 0,4-2-1 0 0,1 0 26 0 0,-4 2 89 0 0,-1 2 17 0 0,5 5-55 0 0,0 1-1 0 0,-1-1 1 0 0,0 1 0 0 0,0 0-1 0 0,0 0 1 0 0,-1 1-1 0 0,0-1 1 0 0,0 1 0 0 0,3 13-1 0 0,-4-13-75 0 0,0 0-1 0 0,0 0 0 0 0,1-1 1 0 0,0 1-1 0 0,0-1 0 0 0,1 0 0 0 0,0 0 1 0 0,0 0-1 0 0,1 0 0 0 0,6 5 1 0 0,-10-10-77 0 0,-1-1 1 0 0,1 0 0 0 0,0 0-1 0 0,0 0 1 0 0,-1-1 0 0 0,1 1-1 0 0,0 0 1 0 0,0-1-1 0 0,0 1 1 0 0,0-1 0 0 0,0 1-1 0 0,0-1 1 0 0,0 0 0 0 0,2 0-1 0 0,2-1-620 0 0,0 1-1 0 0,-1-1 1 0 0,10-3-1 0 0,0-1-1385 0 0</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10.124"/>
    </inkml:context>
    <inkml:brush xml:id="br0">
      <inkml:brushProperty name="width" value="0.05" units="cm"/>
      <inkml:brushProperty name="height" value="0.05" units="cm"/>
      <inkml:brushProperty name="color" value="#E71224"/>
    </inkml:brush>
  </inkml:definitions>
  <inkml:trace contextRef="#ctx0" brushRef="#br0">184 9 19375 0 0,'0'0'1759'0'0,"-2"1"-1448"0"0,-39 12 881 0 0,29-10 168 0 0,0 1 1 0 0,-17 7 0 0 0,22-7-1170 0 0,0 0 0 0 0,0 0 0 0 0,0 0 0 0 0,1 1 0 0 0,-1 0-1 0 0,1 0 1 0 0,1 0 0 0 0,-9 10 0 0 0,11-11-121 0 0,1 0 1 0 0,0 0-1 0 0,-1 0 0 0 0,2 0 0 0 0,-1 0 0 0 0,0 0 1 0 0,1 0-1 0 0,-1 1 0 0 0,1-1 0 0 0,0 0 1 0 0,1 1-1 0 0,-1-1 0 0 0,1 1 0 0 0,0-1 1 0 0,0 1-1 0 0,1 6 0 0 0,0-6-70 0 0,0-1 0 0 0,0 1 0 0 0,0 0 0 0 0,0-1 0 0 0,1 1 0 0 0,0-1 0 0 0,0 1 0 0 0,0-1 0 0 0,0 0 0 0 0,1 0 0 0 0,0 0 0 0 0,0 0 0 0 0,0 0 0 0 0,6 5 0 0 0,-4-5 0 0 0,0 0 0 0 0,0-1 0 0 0,0 1 0 0 0,1-1 0 0 0,0-1 0 0 0,-1 1 0 0 0,1-1 0 0 0,0 0 0 0 0,0 0 0 0 0,13 1 0 0 0,0 0-30 0 0,0-1-1 0 0,0-1 0 0 0,0-1 1 0 0,0-1-1 0 0,1 0 1 0 0,-1-1-1 0 0,0-1 1 0 0,0-1-1 0 0,35-13 1 0 0,-49 15 20 0 0,0 0 0 0 0,0-1 0 0 0,0 0 0 0 0,0 0 0 0 0,-1 0 0 0 0,1 0 0 0 0,-1-1 0 0 0,0 0 0 0 0,0 1 0 0 0,0-2 0 0 0,-1 1 0 0 0,1 0 0 0 0,-1-1 1 0 0,0 1-1 0 0,0-1 0 0 0,-1 0 0 0 0,1 0 0 0 0,-1 0 0 0 0,0-1 0 0 0,0 1 0 0 0,-1 0 0 0 0,2-8 0 0 0,-3 8 15 0 0,1 0 0 0 0,-1 0-1 0 0,0 0 1 0 0,0 0 0 0 0,-1 0 0 0 0,1 0-1 0 0,-1 1 1 0 0,0-1 0 0 0,-1 0-1 0 0,1 0 1 0 0,-1 1 0 0 0,0-1 0 0 0,0 1-1 0 0,0 0 1 0 0,0-1 0 0 0,-1 1 0 0 0,0 0-1 0 0,0 0 1 0 0,0 1 0 0 0,0-1 0 0 0,-1 1-1 0 0,1-1 1 0 0,-1 1 0 0 0,0 0 0 0 0,-7-4-1 0 0,1 2 33 0 0,0 0-1 0 0,0 1 1 0 0,0 0-1 0 0,-1 1 1 0 0,1 0 0 0 0,-1 1-1 0 0,-16-2 1 0 0,-79 0-516 0 0,89 4 113 0 0,16 0-128 0 0,15 1-3345 0 0,4 0 2031 0 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10.500"/>
    </inkml:context>
    <inkml:brush xml:id="br0">
      <inkml:brushProperty name="width" value="0.05" units="cm"/>
      <inkml:brushProperty name="height" value="0.05" units="cm"/>
      <inkml:brushProperty name="color" value="#E71224"/>
    </inkml:brush>
  </inkml:definitions>
  <inkml:trace contextRef="#ctx0" brushRef="#br0">291 6 12439 0 0,'0'0'958'0'0,"-15"-1"-272"0"0,0-1 2197 0 0,1 0 0 0 0,-25 1 0 0 0,24 2-1486 0 0,1 0 0 0 0,-27 6-1 0 0,31-4-1171 0 0,0 0 0 0 0,0 0 0 0 0,1 0 0 0 0,-1 2 0 0 0,1-1 0 0 0,0 1 0 0 0,0 0 0 0 0,0 1 0 0 0,1 0 0 0 0,0 0 0 0 0,-10 11 0 0 0,16-15-219 0 0,0 0 0 0 0,0 0 0 0 0,0 0 0 0 0,1 0 0 0 0,-1 1 0 0 0,1-1 0 0 0,0 0 1 0 0,-1 1-1 0 0,1 0 0 0 0,0-1 0 0 0,-1 5 0 0 0,3 3-19 0 0,-1-8-11 0 0,1 0 0 0 0,0 0 1 0 0,0 0-1 0 0,0 0 0 0 0,0-1 1 0 0,1 1-1 0 0,-1 0 1 0 0,0-1-1 0 0,1 1 0 0 0,-1-1 1 0 0,1 1-1 0 0,-1-1 0 0 0,1 0 1 0 0,0 0-1 0 0,0 0 0 0 0,0 0 1 0 0,-1 0-1 0 0,1 0 0 0 0,0 0 1 0 0,3 0-1 0 0,6 3-145 0 0,1 0-1 0 0,16 1 1 0 0,-17-3-30 0 0,24 6-507 0 0,43 14 1 0 0,-65-17 566 0 0,1 0 0 0 0,-1 1 1 0 0,0 0-1 0 0,-1 1 1 0 0,0 1-1 0 0,12 9 0 0 0,-21-14 158 0 0,0-1 0 0 0,0 1 0 0 0,-1 0 0 0 0,1 0 0 0 0,-1 0 0 0 0,0 0 0 0 0,0 0 0 0 0,0 0 0 0 0,0 1 0 0 0,0-1 0 0 0,-1 1 0 0 0,1 0 0 0 0,-1-1 0 0 0,0 1 0 0 0,0 0 0 0 0,-1 0 0 0 0,2 7 0 0 0,-3-5 127 0 0,1 0 1 0 0,-1 0 0 0 0,1-1-1 0 0,-2 1 1 0 0,1 0-1 0 0,-1-1 1 0 0,1 1-1 0 0,-2-1 1 0 0,1 1-1 0 0,-1-1 1 0 0,-2 5-1 0 0,2-6-41 0 0,0 0-1 0 0,0-1 0 0 0,0 0 0 0 0,0 1 0 0 0,0-1 1 0 0,-1 0-1 0 0,1 0 0 0 0,-6 2 0 0 0,-33 18 478 0 0,32-18-443 0 0,4-2-76 0 0,0-1 0 0 0,0 1 0 0 0,-1-1 0 0 0,1-1 0 0 0,0 1 0 0 0,-1-1 1 0 0,1 0-1 0 0,-1-1 0 0 0,0 1 0 0 0,1-1 0 0 0,-1-1 0 0 0,-8-1 0 0 0,12 2-132 0 0,1 0 0 0 0,-1-1 0 0 0,0 0 0 0 0,1 0 0 0 0,-1 0 1 0 0,1 0-1 0 0,-1 0 0 0 0,1 0 0 0 0,0-1 0 0 0,-1 1 0 0 0,1-1 0 0 0,0 0 0 0 0,0 0 1 0 0,0 1-1 0 0,0-1 0 0 0,0 0 0 0 0,1-1 0 0 0,-1 1 0 0 0,1 0 0 0 0,-1 0 0 0 0,1-1 0 0 0,0 1 1 0 0,0-1-1 0 0,0 1 0 0 0,0-1 0 0 0,0 1 0 0 0,1-1 0 0 0,-1 0 0 0 0,1 1 0 0 0,-1-1 0 0 0,1 0 1 0 0,0-4-1 0 0,1-12-1086 0 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10.861"/>
    </inkml:context>
    <inkml:brush xml:id="br0">
      <inkml:brushProperty name="width" value="0.05" units="cm"/>
      <inkml:brushProperty name="height" value="0.05" units="cm"/>
      <inkml:brushProperty name="color" value="#E71224"/>
    </inkml:brush>
  </inkml:definitions>
  <inkml:trace contextRef="#ctx0" brushRef="#br0">63 0 21767 0 0,'-1'2'995'0'0,"-2"12"-642"0"0,0 1-1 0 0,1-1 1 0 0,-1 26 0 0 0,1-11 286 0 0,-1 59 1309 0 0,13 160 0 0 0,19 21-2677 0 0,-23-213-2146 0 0,-4-43 770 0 0</inkml:trace>
  <inkml:trace contextRef="#ctx0" brushRef="#br0" timeOffset="1">0 502 1839 0 0,'10'-20'160'0'0,"-6"9"-160"0"0,-1 0 0 0 0,4-3 0 0 0,1 1 3584 0 0,4-1 688 0 0,1-1 136 0 0,3 2 24 0 0,4-1-3176 0 0,2 1-632 0 0,1 3-128 0 0,4-2-24 0 0,2 2-280 0 0,1 1-64 0 0,-1 1 0 0 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0.700"/>
    </inkml:context>
    <inkml:brush xml:id="br0">
      <inkml:brushProperty name="width" value="0.05" units="cm"/>
      <inkml:brushProperty name="height" value="0.05" units="cm"/>
      <inkml:brushProperty name="color" value="#E71224"/>
    </inkml:brush>
  </inkml:definitions>
  <inkml:trace contextRef="#ctx0" brushRef="#br0">51 311 9215 0 0,'-4'10'11485'0'0,"8"3"-6595"0"0,0-12-4803 0 0,0 1 1 0 0,0-1-1 0 0,0 0 1 0 0,0 0-1 0 0,0 0 1 0 0,0-1 0 0 0,0 1-1 0 0,0-1 1 0 0,0 0-1 0 0,1 0 1 0 0,-1-1-1 0 0,0 1 1 0 0,0-1-1 0 0,0 0 1 0 0,0 0-1 0 0,0 0 1 0 0,7-4-1 0 0,4-2 188 0 0,0 0-1 0 0,0 0 1 0 0,17-13-1 0 0,-16 9-269 0 0,0 0 1 0 0,-1-1-1 0 0,-1-1 0 0 0,0 0 1 0 0,13-17-1 0 0,-23 25-3 0 0,-1 1-1 0 0,1-1 0 0 0,-1 1 1 0 0,0-1-1 0 0,-1 0 1 0 0,1 0-1 0 0,-1-1 1 0 0,0 1-1 0 0,0 0 1 0 0,-1-1-1 0 0,0 1 1 0 0,1-1-1 0 0,-2 0 0 0 0,1 1 1 0 0,-1-1-1 0 0,0 0 1 0 0,0 1-1 0 0,0-1 1 0 0,-1 0-1 0 0,0 1 1 0 0,-3-11-1 0 0,2 12 7 0 0,1 0-1 0 0,-1-1 1 0 0,0 1 0 0 0,-1 0 0 0 0,1 0-1 0 0,-1 0 1 0 0,0 1 0 0 0,0-1-1 0 0,0 1 1 0 0,0-1 0 0 0,0 1-1 0 0,-1 0 1 0 0,0 0 0 0 0,1 1 0 0 0,-1-1-1 0 0,0 1 1 0 0,0 0 0 0 0,-1 0-1 0 0,1 0 1 0 0,0 0 0 0 0,-10-2-1 0 0,8 3 7 0 0,-1 0 0 0 0,0 1 0 0 0,1-1 0 0 0,-1 1 0 0 0,0 1 0 0 0,1-1 0 0 0,-1 1 0 0 0,0 0 0 0 0,1 0 0 0 0,-1 1 0 0 0,1 0 0 0 0,-1 0 0 0 0,1 1 0 0 0,-8 4 0 0 0,4-1 20 0 0,1 1 1 0 0,0-1-1 0 0,0 2 1 0 0,0-1-1 0 0,1 1 1 0 0,1 0-1 0 0,-1 1 1 0 0,1 0-1 0 0,1 0 1 0 0,-1 1-1 0 0,2 0 1 0 0,-6 11-1 0 0,3-2 4 0 0,0 1 0 0 0,1-1 1 0 0,1 2-1 0 0,1-1 0 0 0,-4 36 0 0 0,7-36 19 0 0,1 0-1 0 0,1 0 1 0 0,1 0-1 0 0,1 0 1 0 0,5 28 0 0 0,-5-39-30 0 0,1 1-1 0 0,0 0 1 0 0,0-1 0 0 0,1 0 0 0 0,0 1-1 0 0,0-1 1 0 0,1-1 0 0 0,0 1 0 0 0,1-1 0 0 0,0 0-1 0 0,0 0 1 0 0,13 12 0 0 0,-13-16-17 0 0,0 0 0 0 0,0 0 0 0 0,0 0 0 0 0,0-1 0 0 0,1 0 0 0 0,-1-1 0 0 0,1 1 0 0 0,-1-1 0 0 0,1 0 0 0 0,0-1 0 0 0,0 0 0 0 0,0 0-1 0 0,0 0 1 0 0,0-1 0 0 0,0 0 0 0 0,0 0 0 0 0,0-1 0 0 0,0 0 0 0 0,0 0 0 0 0,8-3 0 0 0,-4 1-27 0 0,0 0 1 0 0,-1-1-1 0 0,0-1 0 0 0,0 0 1 0 0,0 0-1 0 0,0-1 0 0 0,-1 0 1 0 0,0 0-1 0 0,0-1 0 0 0,-1-1 0 0 0,0 1 1 0 0,9-11-1 0 0,-11 9-27 0 0,0 1-1 0 0,0-1 0 0 0,-1 0 1 0 0,0 0-1 0 0,0-1 1 0 0,5-16-1 0 0,-4 2-87 0 0,7-42-1 0 0,-9 37 73 0 0,-2 10 16 0 0,1 0 0 0 0,9-31-1 0 0,-11 45 44 0 0,1 0 0 0 0,0 0 0 0 0,1 0-1 0 0,-1 1 1 0 0,1-1 0 0 0,0 1 0 0 0,0-1 0 0 0,0 1-1 0 0,0 0 1 0 0,1 0 0 0 0,0 0 0 0 0,-1 1-1 0 0,2 0 1 0 0,5-5 0 0 0,-9 7 7 0 0,0 1 1 0 0,0-1-1 0 0,-1 0 0 0 0,1 1 1 0 0,0-1-1 0 0,0 1 0 0 0,0-1 1 0 0,0 1-1 0 0,0 0 0 0 0,0-1 1 0 0,0 1-1 0 0,1 0 0 0 0,-1 0 1 0 0,0 0-1 0 0,0 0 0 0 0,0 0 1 0 0,0 0-1 0 0,0 0 0 0 0,0 0 1 0 0,0 0-1 0 0,0 0 0 0 0,0 1 1 0 0,0-1-1 0 0,2 1 0 0 0,0 0 16 0 0,1 0 11 0 0,0 1-1 0 0,0-1 1 0 0,0 1 0 0 0,-1 0-1 0 0,1 0 1 0 0,-1 1 0 0 0,0-1-1 0 0,1 1 1 0 0,-1-1 0 0 0,0 1-1 0 0,0 0 1 0 0,-1 0 0 0 0,1 1-1 0 0,-1-1 1 0 0,1 0 0 0 0,-1 1-1 0 0,3 5 1 0 0,2 6 14 0 0,-1 0 0 0 0,0 0 0 0 0,4 18 0 0 0,11 46 98 0 0,25 84 58 0 0,-41-148-161 0 0,-1 0-23 0 0,1 0-1 0 0,1 0 1 0 0,1-1-1 0 0,11 19 1 0 0,-18-32-17 0 0,0-1-1 0 0,1 0 1 0 0,-1 0 0 0 0,0 0 0 0 0,1 0 0 0 0,-1 0 0 0 0,0 0-1 0 0,1 0 1 0 0,-1 0 0 0 0,0 0 0 0 0,0-1 0 0 0,1 1 0 0 0,-1 0 0 0 0,0 0-1 0 0,1 0 1 0 0,-1 0 0 0 0,0 0 0 0 0,1 0 0 0 0,-1-1 0 0 0,0 1-1 0 0,0 0 1 0 0,1 0 0 0 0,-1-1 0 0 0,0 1 0 0 0,0 0 0 0 0,0 0 0 0 0,1-1-1 0 0,-1 1 1 0 0,0 0 0 0 0,0-1 0 0 0,8-7 5 0 0,-3-2 0 0 0,-1 0 0 0 0,0 0 1 0 0,0 0-1 0 0,-1 0 0 0 0,0-1 0 0 0,2-13 1 0 0,2-9-6 0 0,5-16-31 0 0,14-46-110 0 0,-21 80 122 0 0,1 0-1 0 0,0 0 0 0 0,1 1 1 0 0,10-15-1 0 0,0 10 18 0 0,-5 11 0 0 0,-7 10 0 0 0,-4-1 0 0 0,2 0 3 0 0,0 0 0 0 0,0 0-1 0 0,0 1 1 0 0,0-1 0 0 0,0 1 0 0 0,-1 0-1 0 0,1 0 1 0 0,-1 0 0 0 0,1 0 0 0 0,-1 0-1 0 0,0 0 1 0 0,0 1 0 0 0,0-1 0 0 0,0 1-1 0 0,0 0 1 0 0,0 0 0 0 0,1 3 0 0 0,3 7 28 0 0,-1 1 1 0 0,7 20 0 0 0,-11-29-24 0 0,23 95 272 0 0,-19-73-354 0 0,1 1-1 0 0,1-1 1 0 0,21 49 0 0 0,-27-74-22 0 0,3 3-283 0 0,0 2-5018 0 0</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1.700"/>
    </inkml:context>
    <inkml:brush xml:id="br0">
      <inkml:brushProperty name="width" value="0.05" units="cm"/>
      <inkml:brushProperty name="height" value="0.05" units="cm"/>
      <inkml:brushProperty name="color" value="#E71224"/>
    </inkml:brush>
  </inkml:definitions>
  <inkml:trace contextRef="#ctx0" brushRef="#br0">1 221 8287 0 0,'0'0'639'0'0,"3"-8"1952"0"0,-2 6-1751 0 0,0 0 0 0 0,0 0 1 0 0,0 0-1 0 0,1 0 0 0 0,-1 1 1 0 0,0-1-1 0 0,1 0 1 0 0,-1 1-1 0 0,1-1 0 0 0,3-2 1 0 0,-1 2-194 0 0,0-1 1 0 0,1 1 0 0 0,-1-1 0 0 0,7-1 0 0 0,4-1-374 0 0,31-4 0 0 0,-44 8-104 0 0,19-2-161 0 0,-1-2 1 0 0,0 0-1 0 0,35-15 0 0 0,-49 18-10 0 0,-1 0 0 0 0,1-1 0 0 0,-1 0 0 0 0,0 0 0 0 0,0-1 0 0 0,0 1 0 0 0,0-1-1 0 0,-1 0 1 0 0,0-1 0 0 0,0 1 0 0 0,0-1 0 0 0,0 1 0 0 0,0-1 0 0 0,-1 0 0 0 0,0-1-1 0 0,0 1 1 0 0,3-9 0 0 0,-6 12 21 0 0,1 1 0 0 0,-1-1 1 0 0,0 0-1 0 0,0 0 0 0 0,1 0 0 0 0,-1 0 0 0 0,-1 0 1 0 0,1 1-1 0 0,0-1 0 0 0,0 0 0 0 0,-2-3 0 0 0,0-11 202 0 0,-10 12 265 0 0,9 3-384 0 0,0 1 0 0 0,0-1-1 0 0,0 1 1 0 0,-1 0 0 0 0,1 0 0 0 0,0 0 0 0 0,0 0 0 0 0,0 0 0 0 0,0 1 0 0 0,0-1-1 0 0,0 1 1 0 0,0 0 0 0 0,-5 2 0 0 0,2 0 23 0 0,2-1-1 0 0,-1 1 0 0 0,0 1 1 0 0,0-1-1 0 0,1 0 1 0 0,0 1-1 0 0,-5 5 1 0 0,1 0 16 0 0,0 1 1 0 0,1 0-1 0 0,1 0 1 0 0,-1 1-1 0 0,2-1 1 0 0,-8 19-1 0 0,11-21-119 0 0,-1 0 0 0 0,2-1 0 0 0,-1 1 0 0 0,1 0-1 0 0,0 0 1 0 0,1 0 0 0 0,-1 0 0 0 0,2 0 0 0 0,-1 0 0 0 0,1 0 0 0 0,0 0 0 0 0,1 0 0 0 0,4 14-1 0 0,-3-16-19 0 0,-1 1-1 0 0,1 0 1 0 0,1-1-1 0 0,-1 0 1 0 0,1 0-1 0 0,0 0 1 0 0,1 0-1 0 0,-1-1 1 0 0,1 1-1 0 0,0-1 1 0 0,0 0-1 0 0,1-1 1 0 0,0 1-1 0 0,-1-1 1 0 0,11 5-1 0 0,-1-3-73 0 0,-1-1 0 0 0,1-1-1 0 0,0 0 1 0 0,0-1 0 0 0,25 2 0 0 0,-23-3-78 0 0,0 0 1 0 0,0 1 0 0 0,0 1 0 0 0,20 7-1 0 0,-32-8 139 0 0,0-1 0 0 0,0 1-1 0 0,0-1 1 0 0,-1 1-1 0 0,1 1 1 0 0,-1-1 0 0 0,0 0-1 0 0,0 1 1 0 0,0 0-1 0 0,0 0 1 0 0,-1 0 0 0 0,0 1-1 0 0,0-1 1 0 0,0 1-1 0 0,0 0 1 0 0,0 0-1 0 0,2 8 1 0 0,-1 1 193 0 0,-1-1 0 0 0,0 1-1 0 0,1 22 1 0 0,1 0 343 0 0,-5-36-510 0 0,-1 0 0 0 0,1 0 0 0 0,0 0 0 0 0,0 0 0 0 0,0 0 0 0 0,0 1 0 0 0,0-1 0 0 0,0 0 0 0 0,0 0 0 0 0,0 0 0 0 0,0 0 0 0 0,0 0 0 0 0,0 0 0 0 0,0 1 0 0 0,0-1-1 0 0,0 0 1 0 0,0 0 0 0 0,0 0 0 0 0,0 0 0 0 0,0 0 0 0 0,0 0 0 0 0,0 0 0 0 0,0 1 0 0 0,0-1 0 0 0,0 0 0 0 0,1 0 0 0 0,-1 0 0 0 0,0 0 0 0 0,0 0 0 0 0,0 0 0 0 0,0 0 0 0 0,0 0-1 0 0,0 1 1 0 0,0-1 0 0 0,0 0 0 0 0,0 0 0 0 0,0 0 0 0 0,1 0 0 0 0,-1 0 0 0 0,0 0 0 0 0,0 0 0 0 0,0 0 0 0 0,0 0 0 0 0,0 0 0 0 0,0 0 0 0 0,0 0 0 0 0,1 0 0 0 0,-1 0 0 0 0,0 0-1 0 0,0 0 1 0 0,0 0 0 0 0,0 0 0 0 0,0 0 0 0 0,0 0 0 0 0,1 0 0 0 0,-1 0 0 0 0,0 0 0 0 0,0 0 0 0 0,5-10 349 0 0,4-20-262 0 0,-8 25-5 0 0,23-96 68 0 0,5-20 361 0 0,-24 105-721 0 0,0 1 0 0 0,2 0 0 0 0,0 0 0 0 0,0 1 0 0 0,15-21 0 0 0,-18 30 71 0 0,-1 1 0 0 0,1 0 0 0 0,0 0 0 0 0,0 1 0 0 0,0-1 0 0 0,0 1 0 0 0,0 0 0 0 0,1 0 0 0 0,0 0-1 0 0,0 1 1 0 0,4-3 0 0 0,-1 3-204 0 0,1-1-1 0 0,-1 1 0 0 0,0 0 0 0 0,1 1 1 0 0,-1 0-1 0 0,12 0 0 0 0,7 2-625 0 0,0 2 0 0 0,1 1 0 0 0,33 9 0 0 0,-46-10 803 0 0,86 19-1322 0 0,-57-14 7596 0 0,-45-6-6017 0 0,0-1-1 0 0,0 0 1 0 0,1 1-1 0 0,-1-1 1 0 0,0 0 0 0 0,0 0-1 0 0,0 0 1 0 0,-1 0-1 0 0,-1 2 1 0 0,-1 1 59 0 0,-17 18 336 0 0,-23 29 0 0 0,36-40-464 0 0,0 0 1 0 0,1 0-1 0 0,1 1 1 0 0,0 0-1 0 0,-6 17 1 0 0,1-2 5 0 0,7-16-40 0 0,-1 0-1 0 0,-4 22 1 0 0,8-30-4 0 0,1 0-1 0 0,0 0 1 0 0,-1 1 0 0 0,1-1 0 0 0,0 0 0 0 0,1 0 0 0 0,-1 0 0 0 0,0 1 0 0 0,1-1 0 0 0,0 0 0 0 0,0 0-1 0 0,0 0 1 0 0,0 0 0 0 0,0 0 0 0 0,3 4 0 0 0,-3-6 1 0 0,0 0 0 0 0,0 1 0 0 0,0-1 1 0 0,0 0-1 0 0,0 0 0 0 0,0 0 0 0 0,0 0 0 0 0,0-1 0 0 0,0 1 1 0 0,0 0-1 0 0,1 0 0 0 0,-1-1 0 0 0,0 1 0 0 0,1 0 0 0 0,-1-1 0 0 0,1 0 1 0 0,-1 1-1 0 0,2-1 0 0 0,0 1-18 0 0,1-1 0 0 0,-1 0 0 0 0,0 0 0 0 0,1 0 0 0 0,-1-1 0 0 0,0 1 0 0 0,6-3 0 0 0,0 0-101 0 0,1 0 0 0 0,-1-1 0 0 0,0 0 0 0 0,12-9 0 0 0,-4 2-135 0 0,-1 0 1 0 0,-1-1-1 0 0,0 0 1 0 0,-1-1-1 0 0,0-1 1 0 0,-1 0-1 0 0,0-1 0 0 0,20-32 1 0 0,-25 33 187 0 0,-4 9 54 0 0,-1-1-1 0 0,0 0 0 0 0,0 0 1 0 0,0 1-1 0 0,1-8 0 0 0,-4 12 805 0 0,11 23-218 0 0,99 195-570 0 0,-67-140-18 0 0,-38-67 11 0 0,78 155 127 0 0,-68-131 95 0 0,-1 1 1 0 0,16 70-1 0 0,-29-100-170 0 0,0 0-1 0 0,0 1 1 0 0,-1-1-1 0 0,1 0 1 0 0,-1 0-1 0 0,-1 0 1 0 0,1 1-1 0 0,-1-1 1 0 0,0 0-1 0 0,-2 7 1 0 0,2-9-25 0 0,0 0 0 0 0,0-1-1 0 0,-1 1 1 0 0,1 0 0 0 0,-1-1 0 0 0,0 1 0 0 0,0-1-1 0 0,0 0 1 0 0,0 1 0 0 0,0-1 0 0 0,0 0-1 0 0,-1 0 1 0 0,1 0 0 0 0,-1-1 0 0 0,1 1 0 0 0,-1-1-1 0 0,0 1 1 0 0,-4 1 0 0 0,-22 5 108 0 0,0-1 0 0 0,0-1-1 0 0,0-2 1 0 0,-40 1 0 0 0,35-3-62 0 0,-1-2-1 0 0,0-1 1 0 0,-67-12-1 0 0,80 9-95 0 0,1-1 0 0 0,0-1 0 0 0,1-1 0 0 0,0-1 0 0 0,0-1 0 0 0,0-1-1 0 0,-26-17 1 0 0,41 23-109 0 0,-1 0 0 0 0,1-1 0 0 0,0 1 0 0 0,1-1 1 0 0,-8-8-1 0 0,10 10-200 0 0,0 0 0 0 0,0 0 1 0 0,0-1-1 0 0,1 1 0 0 0,0 0 1 0 0,-1-1-1 0 0,1 1 0 0 0,0 0 0 0 0,0-1 1 0 0,1 0-1 0 0,-1-6 0 0 0,3-18-9115 0 0</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2.067"/>
    </inkml:context>
    <inkml:brush xml:id="br0">
      <inkml:brushProperty name="width" value="0.05" units="cm"/>
      <inkml:brushProperty name="height" value="0.05" units="cm"/>
      <inkml:brushProperty name="color" value="#E71224"/>
    </inkml:brush>
  </inkml:definitions>
  <inkml:trace contextRef="#ctx0" brushRef="#br0">1 1 12895 0 0,'6'7'3066'0'0,"1"0"-1"0"0,10 17 0 0 0,-7-7-491 0 0,11 25-1 0 0,-13-24-1849 0 0,12 19 0 0 0,-9-19-563 0 0,1-1 1 0 0,0-1 0 0 0,1 0-1 0 0,25 23 1 0 0,-33-34-162 0 0,0-1 0 0 0,1 0 0 0 0,-1 0 0 0 0,1 0 0 0 0,0 0 0 0 0,0-1 0 0 0,0 0-1 0 0,0-1 1 0 0,0 1 0 0 0,1-1 0 0 0,-1 0 0 0 0,1-1 0 0 0,-1 0 0 0 0,1 0 0 0 0,0 0 0 0 0,0-1 0 0 0,-1 0-1 0 0,8 0 1 0 0,-10-1-39 0 0,1 0-1 0 0,0-1 0 0 0,-1 1 1 0 0,0-1-1 0 0,1 0 0 0 0,-1 0 1 0 0,0 0-1 0 0,0-1 0 0 0,0 1 1 0 0,0-1-1 0 0,0 0 0 0 0,-1 0 1 0 0,0 0-1 0 0,1-1 0 0 0,-1 1 1 0 0,0-1-1 0 0,4-7 0 0 0,-2 3-64 0 0,-1 0 0 0 0,1 0 1 0 0,-2-1-1 0 0,1 0 0 0 0,-1 1 0 0 0,-1-1 0 0 0,4-19 0 0 0,-5 11 81 0 0,-2 15 14 0 0,1 1 517 0 0,1 2-423 0 0,35 70 107 0 0,2 1-70 0 0,44 121 0 0 0,-74-171-102 0 0,-1 1-1 0 0,-2 0 1 0 0,0 1-1 0 0,-1-1 1 0 0,-1 1-1 0 0,-2 0 1 0 0,0 0-1 0 0,-1 0 1 0 0,-8 46-1 0 0,6-61-2 0 0,0-1 0 0 0,0 0-1 0 0,-1 0 1 0 0,-1 0 0 0 0,1 0 0 0 0,-1-1-1 0 0,0 1 1 0 0,-1-1 0 0 0,0 0 0 0 0,0-1-1 0 0,-1 1 1 0 0,1-1 0 0 0,-1 0 0 0 0,-1 0-1 0 0,1-1 1 0 0,-1 1 0 0 0,-14 7 0 0 0,6-5-389 0 0,0-1 0 0 0,0-1 0 0 0,-1 0 1 0 0,1-1-1 0 0,-1-1 0 0 0,-1 0 1 0 0,1-2-1 0 0,-23 2 0 0 0,1-1-1108 0 0</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2.547"/>
    </inkml:context>
    <inkml:brush xml:id="br0">
      <inkml:brushProperty name="width" value="0.05" units="cm"/>
      <inkml:brushProperty name="height" value="0.05" units="cm"/>
      <inkml:brushProperty name="color" value="#E71224"/>
    </inkml:brush>
  </inkml:definitions>
  <inkml:trace contextRef="#ctx0" brushRef="#br0">1 52 455 0 0,'15'-14'-569'0'0,"9"-6"6810"0"0,-20 18-4969 0 0,-1 0-1 0 0,1 0 1 0 0,0 0 0 0 0,0 0-1 0 0,0 0 1 0 0,0 1-1 0 0,1 0 1 0 0,-1 0 0 0 0,9-2-1 0 0,-10 4-934 0 0,0-1 1 0 0,0 0-1 0 0,0 1 0 0 0,0 0 0 0 0,0 0 1 0 0,0-1-1 0 0,0 2 0 0 0,0-1 0 0 0,0 0 1 0 0,0 1-1 0 0,0-1 0 0 0,-1 1 0 0 0,1 0 1 0 0,-1 0-1 0 0,1 0 0 0 0,-1 0 0 0 0,3 3 1 0 0,5 6 521 0 0,0 1 0 0 0,10 15 0 0 0,-18-24-762 0 0,11 17 322 0 0,-1 1-1 0 0,0 0 0 0 0,11 33 0 0 0,18 71-99 0 0,-26-66-640 0 0,-2 0 0 0 0,-3 1-1 0 0,-2 1 1 0 0,-1 62 0 0 0,-8-100-1213 0 0,-4-1-67 0 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3.158"/>
    </inkml:context>
    <inkml:brush xml:id="br0">
      <inkml:brushProperty name="width" value="0.05" units="cm"/>
      <inkml:brushProperty name="height" value="0.05" units="cm"/>
      <inkml:brushProperty name="color" value="#E71224"/>
    </inkml:brush>
  </inkml:definitions>
  <inkml:trace contextRef="#ctx0" brushRef="#br0">0 381 7831 0 0,'12'-3'834'0'0,"26"-18"252"0"0,26-4 9074 0 0,-21 9-4937 0 0,-15 3-5457 0 0,2-1 525 0 0,93-50-9 0 0,-107 55-288 0 0,-1-1 0 0 0,0-1 1 0 0,-1-1-1 0 0,0 0 1 0 0,18-20-1 0 0,-29 28 2 0 0,-1 1-1 0 0,1-1 1 0 0,-1 0 0 0 0,1 0-1 0 0,-1 0 1 0 0,0 0-1 0 0,-1 0 1 0 0,1-1 0 0 0,-1 1-1 0 0,1 0 1 0 0,-2-1-1 0 0,1 1 1 0 0,0-1 0 0 0,-1 0-1 0 0,0 1 1 0 0,0-8 0 0 0,-1 9 17 0 0,1 0 1 0 0,-1 0 0 0 0,0 0 0 0 0,1 1 0 0 0,-2-1-1 0 0,1 0 1 0 0,0 1 0 0 0,0-1 0 0 0,-1 1 0 0 0,1-1-1 0 0,-1 1 1 0 0,0 0 0 0 0,0 0 0 0 0,0-1 0 0 0,0 1-1 0 0,0 0 1 0 0,0 1 0 0 0,0-1 0 0 0,-1 0 0 0 0,1 1-1 0 0,-1-1 1 0 0,1 1 0 0 0,-1 0 0 0 0,0 0 0 0 0,1 0-1 0 0,-1 0 1 0 0,-4 0 0 0 0,5 0 61 0 0,-1 1-1 0 0,0 0 1 0 0,1-1 0 0 0,-1 1-1 0 0,0 1 1 0 0,0-1 0 0 0,1 0-1 0 0,-1 1 1 0 0,0-1 0 0 0,1 1-1 0 0,-1 0 1 0 0,1-1 0 0 0,-1 1-1 0 0,1 1 1 0 0,-1-1 0 0 0,1 0-1 0 0,0 1 1 0 0,-1-1 0 0 0,1 1-1 0 0,0 0 1 0 0,0-1-1 0 0,0 1 1 0 0,0 0 0 0 0,1 0-1 0 0,-1 0 1 0 0,0 1 0 0 0,1-1-1 0 0,-3 5 1 0 0,-1 2 78 0 0,1 0-1 0 0,0 1 0 0 0,1-1 1 0 0,0 1-1 0 0,0 0 1 0 0,-2 14-1 0 0,3-5-39 0 0,1 1 0 0 0,0 0 0 0 0,1-1 0 0 0,5 29 0 0 0,20 76 138 0 0,-21-109-230 0 0,1-1 0 0 0,0 0 0 0 0,1 0 0 0 0,15 26 0 0 0,-4-14-5 0 0,28 33-1 0 0,-43-56-49 0 0,0-1 0 0 0,1 0 0 0 0,-1 1 1 0 0,0-1-1 0 0,1 0 0 0 0,-1-1 0 0 0,1 1 0 0 0,-1 0 0 0 0,1-1 0 0 0,0 1 1 0 0,0-1-1 0 0,0 0 0 0 0,0 0 0 0 0,0 0 0 0 0,0 0 0 0 0,3 0 0 0 0,-4-1-155 0 0,0 0-1 0 0,-1 0 0 0 0,1-1 0 0 0,0 1 1 0 0,0 0-1 0 0,0-1 0 0 0,-1 1 0 0 0,1-1 0 0 0,0 1 1 0 0,0-1-1 0 0,-1 0 0 0 0,1 0 0 0 0,-1 1 1 0 0,1-1-1 0 0,-1-1 0 0 0,1 1 0 0 0,-1 0 0 0 0,1 0 1 0 0,-1 0-1 0 0,0-1 0 0 0,0 1 0 0 0,0-1 1 0 0,0 1-1 0 0,0-1 0 0 0,0 1 0 0 0,0-1 1 0 0,1-2-1 0 0,15-40-3588 0 0,7-15 1965 0 0,-21 53 1624 0 0,0 1 0 0 0,1-1 0 0 0,-1 1 0 0 0,1 0 0 0 0,0 0 0 0 0,0 0 0 0 0,7-6 0 0 0,-7 8 328 0 0,0 1 0 0 0,-1-1-1 0 0,1 1 1 0 0,10-4 1394 0 0,-2 10 605 0 0,-4 0-1532 0 0,1 1 0 0 0,-1 0 1 0 0,0 0-1 0 0,0 0 0 0 0,-1 1 1 0 0,10 10-1 0 0,3 2 111 0 0,15 9 162 0 0,1 0 0 0 0,1-2 0 0 0,54 27 0 0 0,-86-50-773 0 0,1 1 1 0 0,-1-1-1 0 0,1 0 0 0 0,-1-1 1 0 0,1 1-1 0 0,0-1 1 0 0,-1 0-1 0 0,1-1 0 0 0,0 1 1 0 0,11-1-1 0 0,-14-1-92 0 0,0 0 0 0 0,0 1 0 0 0,0-1 0 0 0,0 0 0 0 0,-1 0 0 0 0,1 0 0 0 0,0-1 0 0 0,0 1 0 0 0,-1-1 0 0 0,1 1 0 0 0,-1-1 0 0 0,1 0 0 0 0,-1 0 0 0 0,0 0 0 0 0,1-1 0 0 0,-1 1 0 0 0,0 0 0 0 0,-1-1 0 0 0,1 1 0 0 0,0-1 0 0 0,-1 0 0 0 0,2-3 0 0 0,1-2 107 0 0,-1-1 1 0 0,-1 0-1 0 0,1 1 1 0 0,-1-1-1 0 0,1-13 1 0 0,0-47 59 0 0,-3 48-137 0 0,4-69-640 0 0,25-157-1 0 0,-24 223-1175 0 0,3 3-5564 0 0,2 5-2048 0 0</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4.208"/>
    </inkml:context>
    <inkml:brush xml:id="br0">
      <inkml:brushProperty name="width" value="0.05" units="cm"/>
      <inkml:brushProperty name="height" value="0.05" units="cm"/>
      <inkml:brushProperty name="color" value="#E71224"/>
    </inkml:brush>
  </inkml:definitions>
  <inkml:trace contextRef="#ctx0" brushRef="#br0">12 677 6911 0 0,'-11'6'13300'0'0,"18"-5"-13445"0"0,9-1 959 0 0,0 0 0 0 0,1-1 0 0 0,27-5 0 0 0,47-16 612 0 0,-74 17-1175 0 0,22-5 35 0 0,0-2 1 0 0,0-2-1 0 0,-2-1 0 0 0,0-2 0 0 0,54-34 0 0 0,-80 44-275 0 0,-1-1-1 0 0,0 0 0 0 0,13-15 0 0 0,-20 20-2 0 0,0 0 0 0 0,0 0 0 0 0,0-1 0 0 0,-1 1 0 0 0,0-1 0 0 0,0 1 0 0 0,0-1 0 0 0,0 0 0 0 0,0 0 0 0 0,-1 0 0 0 0,1 0 0 0 0,-1 0 0 0 0,0 0-1 0 0,0-6 1 0 0,-1 8 0 0 0,0 0 1 0 0,0 0-1 0 0,-1 0 0 0 0,1 0 0 0 0,0 0 0 0 0,-1 0 0 0 0,0 0 0 0 0,1 0 0 0 0,-1 0 0 0 0,0 0 0 0 0,0 0 0 0 0,0 0 0 0 0,0 1 0 0 0,-1-1 1 0 0,-1-2-1 0 0,0 1 7 0 0,0 1 0 0 0,0-1 0 0 0,0 1 0 0 0,0 0 0 0 0,-1-1 0 0 0,1 2 1 0 0,-7-4-1 0 0,1 2 37 0 0,0 0 0 0 0,-1 0 0 0 0,1 1 0 0 0,-1 0 0 0 0,-17 0 0 0 0,12 1 74 0 0,0 1 1 0 0,0 1-1 0 0,0 0 1 0 0,1 1-1 0 0,-1 0 0 0 0,0 2 1 0 0,1-1-1 0 0,0 2 0 0 0,0 0 1 0 0,0 1-1 0 0,1 0 0 0 0,-22 14 1 0 0,30-16-101 0 0,0 0 1 0 0,0 0-1 0 0,0 1 1 0 0,1 0-1 0 0,-1 0 1 0 0,1 0-1 0 0,1 1 1 0 0,-1-1 0 0 0,1 1-1 0 0,0 0 1 0 0,0 0-1 0 0,0 0 1 0 0,1 0-1 0 0,0 1 1 0 0,1-1-1 0 0,-1 0 1 0 0,1 1-1 0 0,0-1 1 0 0,0 12-1 0 0,1-8-11 0 0,1 0-1 0 0,0 0 0 0 0,0 0 0 0 0,1 0 0 0 0,0 0 0 0 0,1-1 0 0 0,0 1 1 0 0,0-1-1 0 0,1 0 0 0 0,1 0 0 0 0,-1 0 0 0 0,9 11 0 0 0,-5-9 0 0 0,0-1-1 0 0,1 0 1 0 0,0-1-1 0 0,1 1 0 0 0,0-2 1 0 0,0 0-1 0 0,1 0 1 0 0,13 7-1 0 0,-18-11-21 0 0,0-1 0 0 0,1 0 0 0 0,-1-1 0 0 0,1 1 0 0 0,-1-1 0 0 0,1-1 0 0 0,0 1 0 0 0,-1-1 0 0 0,1 0 0 0 0,0-1 0 0 0,0 1 0 0 0,0-1 0 0 0,0-1 0 0 0,-1 1 0 0 0,1-1-1 0 0,0-1 1 0 0,9-2 0 0 0,-5 0-246 0 0,0 0-1 0 0,-1-1 1 0 0,1-1-1 0 0,-1 0 0 0 0,0 0 1 0 0,-1-1-1 0 0,0 0 1 0 0,0 0-1 0 0,13-15 0 0 0,-13 11-298 0 0,0-1 0 0 0,-1 0-1 0 0,0 0 1 0 0,-1-1 0 0 0,0 0-1 0 0,8-24 1 0 0,-6 9-664 0 0,-1 0 1 0 0,6-46 0 0 0,0-60-657 0 0,-10 91 1913 0 0,0 6-341 0 0,16-123 554 0 0,-17 145 719 0 0,1 0 0 0 0,0 0 0 0 0,11-22 0 0 0,-14 37-800 0 0,0 0 0 0 0,0 0 0 0 0,0 0 0 0 0,0 0 0 0 0,0 0 0 0 0,0 0 0 0 0,0 0-1 0 0,0 1 1 0 0,0-1 0 0 0,-1 0 0 0 0,1 1 0 0 0,0-1 0 0 0,0 1 0 0 0,1 0 0 0 0,0 0-49 0 0,0 1 1 0 0,-1-1-1 0 0,1 1 1 0 0,-1 0-1 0 0,0-1 1 0 0,0 1-1 0 0,1 0 1 0 0,-1 0-1 0 0,0 0 1 0 0,0 0-1 0 0,0 0 1 0 0,0 2-1 0 0,7 29 672 0 0,-6-23-529 0 0,40 226 2518 0 0,-14-68-2130 0 0,11-12-379 0 0,-30-130-274 0 0,1 0 0 0 0,1-1 0 0 0,25 42 1 0 0,-33-61-86 0 0,1-1 0 0 0,0 0 0 0 0,0 0 1 0 0,1 0-1 0 0,-1 0 0 0 0,1-1 0 0 0,0 0 0 0 0,7 6 1 0 0,-7-8-710 0 0,0 1 1 0 0,0 0 0 0 0,1-1-1 0 0,-1 0 1 0 0,11 2 0 0 0,4 0-8463 0 0</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4.559"/>
    </inkml:context>
    <inkml:brush xml:id="br0">
      <inkml:brushProperty name="width" value="0.05" units="cm"/>
      <inkml:brushProperty name="height" value="0.05" units="cm"/>
      <inkml:brushProperty name="color" value="#E71224"/>
    </inkml:brush>
  </inkml:definitions>
  <inkml:trace contextRef="#ctx0" brushRef="#br0">364 16 13823 0 0,'0'0'1062'0'0,"-2"-1"-372"0"0,-3-2 180 0 0,-1 1 1 0 0,0 0-1 0 0,-1 0 0 0 0,1 0 0 0 0,0 1 0 0 0,0 0 0 0 0,-1 0 0 0 0,1 1 1 0 0,-1 0-1 0 0,1 0 0 0 0,-13 2 0 0 0,-3 1 91 0 0,0 2-1 0 0,-24 7 1 0 0,36-9-828 0 0,-1 1 0 0 0,0 1-1 0 0,1-1 1 0 0,0 2 0 0 0,0 0 0 0 0,1 0-1 0 0,-12 9 1 0 0,16-10-120 0 0,-1 0 1 0 0,1 0-1 0 0,0 0 1 0 0,1 1-1 0 0,-1-1 0 0 0,1 1 1 0 0,0 0-1 0 0,1 1 0 0 0,-1-1 1 0 0,1 1-1 0 0,0-1 1 0 0,-2 10-1 0 0,5-14-14 0 0,-1 0 1 0 0,1 0-1 0 0,-1-1 0 0 0,1 1 0 0 0,0 0 1 0 0,0 0-1 0 0,0 0 0 0 0,0 0 1 0 0,0 0-1 0 0,1 0 0 0 0,-1 0 1 0 0,0 0-1 0 0,1-1 0 0 0,0 1 0 0 0,-1 0 1 0 0,1 0-1 0 0,0-1 0 0 0,0 1 1 0 0,0 0-1 0 0,0-1 0 0 0,0 1 0 0 0,0-1 1 0 0,0 1-1 0 0,1-1 0 0 0,-1 1 1 0 0,0-1-1 0 0,1 0 0 0 0,-1 0 0 0 0,1 0 1 0 0,0 0-1 0 0,1 1 0 0 0,6 2-37 0 0,0 0 1 0 0,0-1-1 0 0,0 0 0 0 0,0-1 0 0 0,10 2 0 0 0,-6-2-40 0 0,31 8-218 0 0,-10-4-107 0 0,0 2 1 0 0,63 23-1 0 0,-89-27 388 0 0,0 0 1 0 0,0 1-1 0 0,0 0 1 0 0,-1 0-1 0 0,1 1 0 0 0,-1 0 1 0 0,0 0-1 0 0,-1 1 1 0 0,0 0-1 0 0,7 9 0 0 0,-11-13 43 0 0,0 0 0 0 0,0 0-1 0 0,0 0 1 0 0,-1 0 0 0 0,1 0-1 0 0,-1 0 1 0 0,0 0 0 0 0,0 1 0 0 0,0-1-1 0 0,0 0 1 0 0,-1 1 0 0 0,1-1-1 0 0,-1 1 1 0 0,0-1 0 0 0,0 0-1 0 0,0 1 1 0 0,0-1 0 0 0,-1 1-1 0 0,1-1 1 0 0,-1 1 0 0 0,0-1-1 0 0,0 0 1 0 0,0 0 0 0 0,-1 1-1 0 0,1-1 1 0 0,-1 0 0 0 0,0 0-1 0 0,1 0 1 0 0,-1-1 0 0 0,-3 4-1 0 0,-1 0 67 0 0,0 0-1 0 0,-1 0 0 0 0,0-1 1 0 0,0 1-1 0 0,0-2 0 0 0,-1 1 1 0 0,0-1-1 0 0,-13 6 0 0 0,-71 19 315 0 0,70-23-308 0 0,6-1 23 0 0,-1-1-1 0 0,0-1 1 0 0,-1 0-1 0 0,-31 1 1 0 0,43-4-294 0 0,0-1 0 0 0,0 1 0 0 0,0-1 0 0 0,1 0 0 0 0,-1 0 0 0 0,0-1 0 0 0,0 0 0 0 0,1 0 0 0 0,-1 0 1 0 0,1-1-1 0 0,-1 1 0 0 0,1-1 0 0 0,0-1 0 0 0,0 1 0 0 0,1-1 0 0 0,-1 0 0 0 0,-7-8 0 0 0,-3-7-9866 0 0</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5.132"/>
    </inkml:context>
    <inkml:brush xml:id="br0">
      <inkml:brushProperty name="width" value="0.05" units="cm"/>
      <inkml:brushProperty name="height" value="0.05" units="cm"/>
      <inkml:brushProperty name="color" value="#E71224"/>
    </inkml:brush>
  </inkml:definitions>
  <inkml:trace contextRef="#ctx0" brushRef="#br0">1 15 17247 0 0,'2'-15'1566'0'0,"11"19"-1260"0"0,-8-1-131 0 0,0 0-1 0 0,0 1 0 0 0,0-1 0 0 0,-1 1 1 0 0,1 0-1 0 0,-1 0 0 0 0,0 0 1 0 0,0 1-1 0 0,0-1 0 0 0,-1 1 1 0 0,0 0-1 0 0,5 10 0 0 0,3 7 847 0 0,13 39 0 0 0,-3 5 522 0 0,13 73 0 0 0,3 73-558 0 0,-30-170-859 0 0,9 66-716 0 0,4 154 0 0 0,-20-193-807 0 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39:25.567"/>
    </inkml:context>
    <inkml:brush xml:id="br0">
      <inkml:brushProperty name="width" value="0.05" units="cm"/>
      <inkml:brushProperty name="height" value="0.05" units="cm"/>
      <inkml:brushProperty name="color" value="#E71224"/>
    </inkml:brush>
  </inkml:definitions>
  <inkml:trace contextRef="#ctx0" brushRef="#br0">90 0 6447 0 0,'0'0'586'0'0,"1"6"-353"0"0,-1-2 2716 0 0,-3 3-225 0 0,0-1 0 0 0,0 1 0 0 0,-6 9 0 0 0,-15 18 2181 0 0,14-21-4127 0 0,-13 23 0 0 0,20-31-606 0 0,1-1-1 0 0,0 1 0 0 0,0 0 1 0 0,0 0-1 0 0,1 0 0 0 0,0 0 1 0 0,0 0-1 0 0,0 0 0 0 0,0 7 1 0 0,2-12-166 0 0,0 1 1 0 0,-1-1 0 0 0,1 0 0 0 0,-1 0-1 0 0,1 1 1 0 0,0-1 0 0 0,-1 0-1 0 0,1 0 1 0 0,0 0 0 0 0,-1 0-1 0 0,1 0 1 0 0,0 0 0 0 0,-1 0 0 0 0,1 0-1 0 0,-1 0 1 0 0,2 0 0 0 0,-2 0 0 0 0,8-1-48 0 0,-1-1 0 0 0,0 1 0 0 0,0-1 1 0 0,0 0-1 0 0,0-1 0 0 0,0 1 0 0 0,12-8 0 0 0,-14 7-13 0 0,0 0-1 0 0,0-1 1 0 0,0 1-1 0 0,-1-1 1 0 0,1 0 0 0 0,-1 0-1 0 0,0 0 1 0 0,0-1 0 0 0,0 0-1 0 0,3-5 1 0 0,-6 8 47 0 0,0 1 0 0 0,0-1 0 0 0,-1 1 0 0 0,1-1 0 0 0,0 1 0 0 0,-1-1 0 0 0,1 1 0 0 0,-1-1 0 0 0,0 1 0 0 0,1-1 0 0 0,-1 0 0 0 0,0 1 0 0 0,0-1 0 0 0,0 0 0 0 0,0 1 0 0 0,0-1 0 0 0,-1 0 0 0 0,1 1 0 0 0,0-1 0 0 0,-1 0 0 0 0,1 1 0 0 0,-1-1 0 0 0,1 1 0 0 0,-1-1 0 0 0,0 1 0 0 0,0-1 0 0 0,0 1 0 0 0,0 0 0 0 0,0-1 0 0 0,0 1 0 0 0,0 0 0 0 0,0 0 0 0 0,0 0 0 0 0,-1 0 0 0 0,1 0 0 0 0,0 0 0 0 0,-1 0 0 0 0,-2-1 0 0 0,-4-2-133 0 0,1 1 0 0 0,-1 0 0 0 0,1 1 0 0 0,-1 0-1 0 0,0 0 1 0 0,-12-1 0 0 0,6 1-732 0 0,1-1-29 0 0</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0:07.798"/>
    </inkml:context>
    <inkml:brush xml:id="br0">
      <inkml:brushProperty name="width" value="0.05" units="cm"/>
      <inkml:brushProperty name="height" value="0.05" units="cm"/>
      <inkml:brushProperty name="color" value="#E71224"/>
    </inkml:brush>
  </inkml:definitions>
  <inkml:trace contextRef="#ctx0" brushRef="#br0">0 883 455 0 0,'2'-8'1020'0'0,"3"-11"8133"0"0,-3 15-9414 0 0,0 2 827 0 0,-2 1-401 0 0,1-1 0 0 0,-1 1 0 0 0,1 0 0 0 0,0 0 1 0 0,0 0-1 0 0,0 0 0 0 0,-1 0 0 0 0,1 0 0 0 0,0 0 0 0 0,2-1 1 0 0,-1 1 5 0 0,0-1 0 0 0,-1 1 1 0 0,1-1-1 0 0,0 0 0 0 0,-1 1 0 0 0,0-1 1 0 0,1 0-1 0 0,0-3 0 0 0,3-18 712 0 0,-1 0 0 0 0,-1 0 0 0 0,-1-1 0 0 0,-1-32 0 0 0,0 26-681 0 0,1-1 0 0 0,1 1 0 0 0,2 0-1 0 0,1 0 1 0 0,1 1 0 0 0,15-38 0 0 0,-16 52-180 0 0,2 1 0 0 0,0 1-1 0 0,0-1 1 0 0,2 1 0 0 0,-1 1-1 0 0,2-1 1 0 0,-1 2 0 0 0,2 0-1 0 0,0 0 1 0 0,0 1 0 0 0,20-13-1 0 0,-19 15 16 0 0,1 1 0 0 0,25-10 0 0 0,-2 2 72 0 0,-14 3-36 0 0,23-10 230 0 0,66-23 0 0 0,-30 20 10 0 0,-48 14-211 0 0,0 2 1 0 0,50-8-1 0 0,-52 11-81 0 0,68-7 137 0 0,162-1 0 0 0,-159 11-98 0 0,475-6 84 0 0,-285-5-112 0 0,-3 0 0 0 0,-98 12-20 0 0,309 11 40 0 0,-304 6-41 0 0,359 35 42 0 0,-519-44 89 0 0,66 18 0 0 0,-82-18-77 0 0,-1 2 0 0 0,0 0 0 0 0,0 1-1 0 0,30 19 1 0 0,116 80 340 0 0,-140-94-381 0 0,0-2 0 0 0,0 0 0 0 0,45 12 0 0 0,32 13 19 0 0,-75-24 2 0 0,49 31-1 0 0,-64-35-22 0 0,0 1 0 0 0,-1 0-1 0 0,0 1 1 0 0,-1 0-1 0 0,15 20 1 0 0,64 76 350 0 0,15 21-174 0 0,-95-113-193 0 0,-2 0-1 0 0,0 0 0 0 0,0 0 0 0 0,-2 1 0 0 0,0 0 0 0 0,0 1 0 0 0,4 27 1 0 0,10 123 12 0 0,-18-141-17 0 0,5 57 7 0 0,0 17 22 0 0,23 111-1 0 0,2-89-28 0 0,0 7 0 0 0,-16-58 0 0 0,14 78 0 0 0,-24-108 0 0 0,1 69 0 0 0,-5-43 0 0 0,3-1 0 0 0,14 67 0 0 0,-11-97 0 0 0,19 52 0 0 0,5 18 0 0 0,-23-58 16 0 0,-2 0 0 0 0,-2 1 0 0 0,-3 84 0 0 0,-5-34-16 0 0,21 191 0 0 0,13-130 0 0 0,-23-116 0 0 0,4 79 0 0 0,-10 47 0 0 0,8 92 0 0 0,13-109 0 0 0,6 49 0 0 0,-19-29 0 0 0,2-1 0 0 0,-7-130 0 0 0,3-1 0 0 0,12 44 0 0 0,-13-62 0 0 0,-2 0 0 0 0,0 1 0 0 0,-2-1 0 0 0,1 40 0 0 0,-7-9 0 0 0,1-42 0 0 0,1 0 0 0 0,2 23 0 0 0,-1-30 0 0 0,3 19 0 0 0,4 5 0 0 0,1 3 0 0 0,-1-2 0 0 0,-6-24 0 0 0,-1 0 0 0 0,1 0 0 0 0,-1 10 0 0 0,0 11 0 0 0,0 18 0 0 0,0-39 0 0 0,-2 20 0 0 0,0 3 0 0 0,3-15 0 0 0,2 2 0 0 0,0-2 0 0 0,2 0 0 0 0,5 6 0 0 0,-9-17 0 0 0,3 17 0 0 0,-3-18 0 0 0,0 0 0 0 0,0 0 0 0 0,-1 0 0 0 0,1 0 0 0 0,-1 0 0 0 0,0 0 0 0 0,1 1 0 0 0,-1-1 0 0 0,0 0 0 0 0,-1 3 0 0 0,1 0 0 0 0,-2 57 0 0 0,2-46 0 0 0,0-1 0 0 0,2 1 0 0 0,1-2 0 0 0,1 1 0 0 0,0 1 0 0 0,5 8 0 0 0,-9-22 0 0 0,5 20 0 0 0,2 9 0 0 0,-1 16 0 0 0,-1 0 0 0 0,-4 86 0 0 0,-2-73 0 0 0,0 32 0 0 0,12 63 0 0 0,-6-127 0 0 0,2 4 0 0 0,-1 1 0 0 0,2 61 0 0 0,-21 65 0 0 0,1-33 0 0 0,12-101 0 0 0,0 0 0 0 0,1 0 0 0 0,6 27 0 0 0,10 30 0 0 0,-8-45 0 0 0,-2 1 0 0 0,-1 0 0 0 0,0 42 0 0 0,-3-7 0 0 0,3 0 0 0 0,19 85 0 0 0,-21-127 0 0 0,-2 0 0 0 0,-1 1 0 0 0,-4 43 0 0 0,0 42 0 0 0,16 233 0 0 0,0-229 0 0 0,-11-87 0 0 0,-2 17 0 0 0,-2-21 0 0 0,1-25 0 0 0,2 20 0 0 0,1-10 0 0 0,1 0 0 0 0,5 16 0 0 0,-7-27 0 0 0,0 0 0 0 0,0 0 0 0 0,-1 1 0 0 0,0-1 0 0 0,0 7 0 0 0,2 32 0 0 0,-1-13 0 0 0,1 1 0 0 0,1-1 0 0 0,8 32 0 0 0,1-19 0 0 0,-5-23 0 0 0,-1 1 0 0 0,-1 1 0 0 0,-1-1 0 0 0,-1 1 0 0 0,1 33 0 0 0,-11 62 0 0 0,5-103 0 0 0,1 1 0 0 0,1-1 0 0 0,0 0 0 0 0,1 0 0 0 0,1 0 0 0 0,0 1 0 0 0,1-2 0 0 0,0 1 0 0 0,1 0 0 0 0,6 13 0 0 0,-3-8 0 0 0,0 0 0 0 0,-1 1 0 0 0,-1 0 0 0 0,-1 0 0 0 0,-1 0 0 0 0,0 0 0 0 0,-1 35 0 0 0,-1 13 0 0 0,10 69 0 0 0,-10-125 0 0 0,-1-8 0 0 0,0 0 0 0 0,0-1 0 0 0,1 1 0 0 0,0 0 0 0 0,-1-1 0 0 0,1 1 0 0 0,1 0 0 0 0,-1-1 0 0 0,0 1 0 0 0,4 4 0 0 0,21 27 0 0 0,-24-31 0 0 0,0-1 0 0 0,-1 1 0 0 0,1 0 0 0 0,-1 0 0 0 0,0-1 0 0 0,0 1 0 0 0,0 0 0 0 0,0 0 0 0 0,-1 0 0 0 0,1 0 0 0 0,-1 0 0 0 0,-1 6 0 0 0,1 1 0 0 0,9 89 0 0 0,-9-95 0 0 0,0 19 0 0 0,0-4 0 0 0,-1-14 0 0 0,-4 10 0 0 0,-1 3 0 0 0,-4 16 0 0 0,5-14 0 0 0,4-19 0 0 0,1 19 0 0 0,-1 7 0 0 0,3 14 0 0 0,0 0 0 0 0,-2-23 0 0 0,-2 27 0 0 0,0-11 0 0 0,1-30 0 0 0,1 18 0 0 0,3 21 0 0 0,-1-31 0 0 0,0 12 0 0 0,8 24 0 0 0,-7-30 0 0 0,2 24 0 0 0,0 8 0 0 0,-2-8 0 0 0,-3 49 0 0 0,-2-52 0 0 0,8 67 0 0 0,0-46 0 0 0,-1 70 0 0 0,-11 61 0 0 0,-8-72 0 0 0,7-77 0 0 0,-1 62 0 0 0,12 118 0 0 0,1-105 0 0 0,-2-53 0 0 0,5 14 0 0 0,-3-48 0 0 0,-1 33 0 0 0,-6-27 0 0 0,-11 66 0 0 0,1-26 0 0 0,3 164 0 0 0,10-206 0 0 0,0 56 0 0 0,4 21 0 0 0,-2-67 0 0 0,-2 7 0 0 0,-3 0 0 0 0,-12 68 0 0 0,9-82 0 0 0,4-31 0 0 0,0 0 0 0 0,1 0 0 0 0,0 13 0 0 0,1 13 0 0 0,2 69 0 0 0,-3-73 0 0 0,-2 13 0 0 0,-1-15 0 0 0,-4 0 0 0 0,6-18 0 0 0,-9 23 0 0 0,7-28 0 0 0,-3 20 0 0 0,-1 5 0 0 0,6-25 0 0 0,-2 22 0 0 0,2 12 0 0 0,6 42 0 0 0,-2-49 0 0 0,-1 0 0 0 0,-5 55 0 0 0,-19 48 0 0 0,20-111 0 0 0,2-19 0 0 0,-5 13 0 0 0,2-2 0 0 0,-2-2 0 0 0,1 1 0 0 0,0-2 0 0 0,-1 0 0 0 0,0-1-13 0 0,0-2-31 0 0,1-1 23 0 0,-5 7-58 0 0,5-8 43 0 0,-4 8-28 0 0,3-11 58 0 0,1 1-1 0 0,-1-1 1 0 0,0-1 0 0 0,-5 5 0 0 0,-1-2 6 0 0,0-1 0 0 0,1 0 0 0 0,-1-2 0 0 0,1 1 0 0 0,-1-1 0 0 0,-20 2 0 0 0,26-4 0 0 0,-25 1 0 0 0,-14-1 0 0 0,40 0 18 0 0,-17-1 28 0 0,9-1-46 0 0,1-3 11 0 0,2 0 42 0 0,5 3-170 0 0,-12-8-2037 0 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0:12.327"/>
    </inkml:context>
    <inkml:brush xml:id="br0">
      <inkml:brushProperty name="width" value="0.05" units="cm"/>
      <inkml:brushProperty name="height" value="0.05" units="cm"/>
      <inkml:brushProperty name="color" value="#E71224"/>
    </inkml:brush>
  </inkml:definitions>
  <inkml:trace contextRef="#ctx0" brushRef="#br0">3737 1795 8807 0 0,'0'0'1067'0'0,"11"-4"1332"0"0,-7 1-1181 0 0,0 0 0 0 0,0 1 0 0 0,-1-2 1 0 0,1 1-1 0 0,-1 0 0 0 0,5-6 0 0 0,-3 2-534 0 0,-1 0-1 0 0,0 0 1 0 0,5-10-1 0 0,-3 1-459 0 0,0 0 1 0 0,6-35-1 0 0,-7 25-162 0 0,-2-1-1 0 0,-1 0 1 0 0,-1 1-1 0 0,-1-1 1 0 0,-2 0-1 0 0,-5-28 1 0 0,0 17 64 0 0,-1 0 1 0 0,-2 1-1 0 0,-26-59 0 0 0,22 65 39 0 0,-2 1 0 0 0,-1 0 0 0 0,-33-42 0 0 0,-74-75 533 0 0,117 139-656 0 0,-86-109 313 0 0,9 11-121 0 0,54 69-154 0 0,-2 2-1 0 0,-2 1 0 0 0,-65-50 1 0 0,78 69-58 0 0,-6-5 50 0 0,-2 1 1 0 0,-59-30 0 0 0,10 16 0 0 0,-2 3 0 0 0,0 4 1 0 0,-114-21-1 0 0,146 39-73 0 0,1-1 0 0 0,-87-31 0 0 0,98 28 0 0 0,0 1 0 0 0,0 3 0 0 0,-41-5 0 0 0,34 6 0 0 0,2 3 0 0 0,0 1 0 0 0,-1 2 0 0 0,-66 8 0 0 0,13-1 0 0 0,62-5 0 0 0,1-2 0 0 0,0-1 0 0 0,0-1 0 0 0,1-2 0 0 0,-37-10 0 0 0,-53-14 0 0 0,100 25 0 0 0,-1 1 0 0 0,1 2 0 0 0,-39 1 0 0 0,-145 22 0 0 0,159-15 0 0 0,-51 7 0 0 0,72-14 0 0 0,0-2 0 0 0,-29-7 0 0 0,-29-5 0 0 0,70 12 0 0 0,0-1 0 0 0,-6-1 0 0 0,19 4 0 0 0,-31-11 0 0 0,18 6 0 0 0,1 0 0 0 0,0 1-11 0 0,0 1-31 0 0,1-1 31 0 0,-2-1 11 0 0,-1-1 0 0 0,-2-4 0 0 0,2 0 0 0 0,8 6 0 0 0,-1-1 0 0 0,1 1 0 0 0,-10-4 0 0 0,13 6 0 0 0,-16-2 0 0 0,-4 2 0 0 0,-1 1 0 0 0,0 1 0 0 0,-30 4 0 0 0,45-3 0 0 0,-1-1 0 0 0,0 0 0 0 0,0 0 0 0 0,0 1 0 0 0,0-1 0 0 0,-1 0 0 0 0,0 1 0 0 0,0 2 0 0 0,7-2 0 0 0,0 0 0 0 0,0 0 0 0 0,0 0 0 0 0,0 1 0 0 0,0 0 0 0 0,0-1 0 0 0,0 2 0 0 0,-6 3 0 0 0,-13 10 0 0 0,-23 9 0 0 0,14-8 0 0 0,21-11 0 0 0,0 2 0 0 0,-4 3 0 0 0,13-8 0 0 0,-10 11 0 0 0,-3 2-8 0 0,1 0 0 0 0,0 1 0 0 0,-12 22 0 0 0,20-29 5 0 0,1 1-1 0 0,1 0 0 0 0,0 0 1 0 0,0 0-1 0 0,1 1 1 0 0,0-1-1 0 0,1 1 1 0 0,-1 21-1 0 0,2-8 4 0 0,2 0 0 0 0,0 1 0 0 0,2-1 0 0 0,6 29 0 0 0,3 26 0 0 0,0 59 53 0 0,-12-134-45 0 0,4 18-5 0 0,-1-10-3 0 0,-1-1 11 0 0,-1-8 31 0 0,0 7-31 0 0,0 3 0 0 0,-2-1 31 0 0,0 1-31 0 0,-1-1-11 0 0,1 1 0 0 0,-1-3 11 0 0,2-7 31 0 0,-2 8-31 0 0,1 1-11 0 0,3 1 0 0 0,0 0 0 0 0,-1 0 0 0 0,-1 1 0 0 0,0 0 0 0 0,0-3 11 0 0,-1-8 31 0 0,0 8-31 0 0,0 2-11 0 0,0 0 0 0 0,1 0 0 0 0,-1 0 0 0 0,-1 0 0 0 0,0-1 11 0 0,-2-1 31 0 0,0-2-20 0 0,4-8-2 0 0,-8-21-427 0 0,6 15-123 0 0,0-1-1 0 0,0 0 0 0 0,0 1 1 0 0,-5-7-1 0 0,-1 0-3001 0 0,0 4 1333 0 0</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0:13.982"/>
    </inkml:context>
    <inkml:brush xml:id="br0">
      <inkml:brushProperty name="width" value="0.05" units="cm"/>
      <inkml:brushProperty name="height" value="0.05" units="cm"/>
      <inkml:brushProperty name="color" value="#E71224"/>
    </inkml:brush>
  </inkml:definitions>
  <inkml:trace contextRef="#ctx0" brushRef="#br0">0 0 1375 0 0,'0'0'3275'0'0,"3"0"-1526"0"0,4 0-516 0 0,0 1 0 0 0,1-1 0 0 0,-1 2-1 0 0,12 2 1 0 0,-13-2-862 0 0,1 0-1 0 0,-1 1 1 0 0,0 0 0 0 0,0 0-1 0 0,0 0 1 0 0,-1 1 0 0 0,1 0 0 0 0,-1 0-1 0 0,7 7 1 0 0,5 6 427 0 0,-1 1-1 0 0,-1 1 1 0 0,-1 0-1 0 0,20 36 1 0 0,-23-29-315 0 0,-1 0 1 0 0,0 1-1 0 0,-3 1 1 0 0,6 28-1 0 0,-7-27-134 0 0,0-1 0 0 0,3 1 0 0 0,19 44 0 0 0,-20-57-193 0 0,1 0 0 0 0,0-1 0 0 0,15 19 0 0 0,-24-34-123 0 0,0 0-1 0 0,0 1 1 0 0,1-1 0 0 0,-1 0-1 0 0,0 1 1 0 0,0-1 0 0 0,0 0-1 0 0,0 1 1 0 0,1-1 0 0 0,-1 0-1 0 0,0 0 1 0 0,0 1-1 0 0,1-1 1 0 0,-1 0 0 0 0,0 0-1 0 0,1 0 1 0 0,-1 0 0 0 0,0 1-1 0 0,0-1 1 0 0,1 0 0 0 0,-1 0-1 0 0,0 0 1 0 0,1 0-1 0 0,-1 0 1 0 0,0 0 0 0 0,1 0-1 0 0,-1 0 1 0 0,0 0 0 0 0,1 0-1 0 0,-1 0 1 0 0,0 0 0 0 0,1 0-1 0 0,-1 0 1 0 0,0 0 0 0 0,1 0-1 0 0,-1 0 1 0 0,0 0-1 0 0,1-1 1 0 0,0 1-9 0 0,-1-1 1 0 0,1 0-1 0 0,-1 0 0 0 0,0 0 0 0 0,1 0 1 0 0,-1 0-1 0 0,0 0 0 0 0,1 0 0 0 0,-1-1 1 0 0,0 1-1 0 0,0-2 0 0 0,-1-32-39 0 0,1 34 26 0 0,-6-100 65 0 0,5 80-72 0 0,2-8-4 0 0,1 1 0 0 0,9-46 0 0 0,-8 55 0 0 0,2-5 0 0 0,0 0 0 0 0,2 0 0 0 0,1 1 0 0 0,1 0 0 0 0,1 0 0 0 0,23-37 0 0 0,-29 51 0 0 0,-3 6 0 0 0,1 0 0 0 0,-1 0 0 0 0,1 0 0 0 0,0 0 0 0 0,0 0 0 0 0,4-4 0 0 0,1 0-11 0 0,-38 29-27 0 0,4-4 23 0 0,-86 64 15 0 0,97-71 0 0 0,-3 1 0 0 0,-27 14 0 0 0,46-25 0 0 0,0-1 0 0 0,-1 0 0 0 0,1 0 0 0 0,-1 1 0 0 0,1-1 0 0 0,-1 0 0 0 0,1 0 0 0 0,-1 0 0 0 0,1 0 0 0 0,-1 1 0 0 0,1-1 0 0 0,-1 0 0 0 0,1 0 0 0 0,-1 0 0 0 0,1 0 0 0 0,-1 0 0 0 0,0-1 0 0 0,0 0-2 0 0,1 0 0 0 0,0 0 0 0 0,0 0 0 0 0,0 0 0 0 0,0 0 0 0 0,0 0 0 0 0,0 0 0 0 0,1 0 0 0 0,-1 0 0 0 0,0 0 1 0 0,0 0-1 0 0,1-1 0 0 0,-1 1 0 0 0,1 0 0 0 0,-1 1 0 0 0,2-3 0 0 0,10-20-88 0 0,-4 11 29 0 0,0 0-1 0 0,1 1 0 0 0,1 0 0 0 0,0 0 0 0 0,18-15 0 0 0,18-17-15 0 0,-45 41 24 0 0,-10 16-11 0 0,-54 64 91 0 0,-14 18 10 0 0,69-82-37 0 0,2-3 11 0 0,6-11-11 0 0,0 0 1 0 0,-1 1 0 0 0,1-1 0 0 0,0 0-1 0 0,0 0 1 0 0,0 0 0 0 0,0 0 0 0 0,0 0-1 0 0,0 0 1 0 0,0 0 0 0 0,0 0-1 0 0,0 0 1 0 0,0 0 0 0 0,0 0 0 0 0,0 0-1 0 0,0 1 1 0 0,0-1 0 0 0,0 0 0 0 0,0 0-1 0 0,0 0 1 0 0,0 0 0 0 0,0 0-1 0 0,0 0 1 0 0,0 0 0 0 0,0 0 0 0 0,0 0-1 0 0,0 0 1 0 0,0 0 0 0 0,0 1-1 0 0,0-1 1 0 0,0 0 0 0 0,0 0 0 0 0,0 0-1 0 0,0 0 1 0 0,0 0 0 0 0,0 0 0 0 0,0 0-1 0 0,0 0 1 0 0,0 0 0 0 0,1 0-1 0 0,-1 0 1 0 0,0 0 0 0 0,0 0 0 0 0,0 0-1 0 0,0 1 1 0 0,0-1 0 0 0,0 0-1 0 0,0 0 1 0 0,0 0 0 0 0,0 0 0 0 0,0 0-1 0 0,0 0 1 0 0,0 0 0 0 0,1 0 0 0 0,-1 0-1 0 0,0 0 1 0 0,0 0 0 0 0,0 0-1 0 0,2 1 1 0 0,1 0 0 0 0,-1-1 0 0 0,0 1-1 0 0,0 0 1 0 0,1-1 0 0 0,-1 1 0 0 0,1-1-1 0 0,-1 0 1 0 0,0 0 0 0 0,1 0-1 0 0,-1 0 1 0 0,1 0 0 0 0,-1 0 0 0 0,1-1-1 0 0,2 0 1 0 0,3-3-1 0 0,0 1-1 0 0,-1-1 1 0 0,12-7 0 0 0,22-13-11 0 0,-37 24-31 0 0,6 2 31 0 0,0 6 0 0 0,-3 6-31 0 0,-5-9 33 0 0,-2-2 9 0 0,1 1 0 0 0,0-1 0 0 0,-1 0-1 0 0,0 0 1 0 0,0 0 0 0 0,0 1 0 0 0,0-1 0 0 0,0 0-1 0 0,-1 0 1 0 0,0 5 0 0 0,-2 6 0 0 0,-1-2 11 0 0,2-8 31 0 0,-4 2-31 0 0,-4-9-11 0 0,1-2 0 0 0,2-3 0 0 0,1-1 0 0 0,1-2 0 0 0,0-2 0 0 0,3 8 0 0 0,-6-26 0 0 0,4 21 0 0 0,-4 4 0 0 0,-3 7 0 0 0,2 4 0 0 0,4 7 0 0 0,3 5 0 0 0,1 0 0 0 0,1 0 0 0 0,0 0 0 0 0,1 0 0 0 0,1-1 0 0 0,1 1 0 0 0,0 0 0 0 0,1-1 0 0 0,1 1 0 0 0,12 28 0 0 0,-15-40-8 0 0,11 15-37 0 0,-4-8 34 0 0,0-3 11 0 0,-8-8 0 0 0,-1-1 0 0 0,1 1 0 0 0,0-1 0 0 0,0 1 0 0 0,-1-1 0 0 0,1 0 0 0 0,0 0 0 0 0,0 1 0 0 0,0-1 0 0 0,0 0 0 0 0,-1 0 0 0 0,3 0 0 0 0,-2 0 0 0 0,-1 0 0 0 0,1 0 0 0 0,0 0 0 0 0,-1 0 0 0 0,1-1 0 0 0,-1 1 0 0 0,1 0 0 0 0,0-1 0 0 0,-1 1 0 0 0,1 0 0 0 0,-1-1 0 0 0,1 1 0 0 0,-1-1 0 0 0,1 1 0 0 0,0-1 0 0 0,1-2 5 0 0,0-1-1 0 0,0 1 1 0 0,0-1 0 0 0,0 1-1 0 0,0-1 1 0 0,-1 1-1 0 0,0-1 1 0 0,0 0 0 0 0,0 1-1 0 0,0-1 1 0 0,0 0-1 0 0,-1 0 1 0 0,0 0 0 0 0,0 0-1 0 0,0-7 1 0 0,-2-7 30 0 0,-1 0 0 0 0,-5-19 0 0 0,5 24-25 0 0,-3-15-6 0 0,-1 1 0 0 0,-15-34-1 0 0,17 49-3 0 0,2 7 0 0 0,8 15 0 0 0,2 6-208 0 0,-3-10-619 0 0,2-3 379 0 0,7 5-349 0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0:29.899"/>
    </inkml:context>
    <inkml:brush xml:id="br0">
      <inkml:brushProperty name="width" value="0.05" units="cm"/>
      <inkml:brushProperty name="height" value="0.05" units="cm"/>
      <inkml:brushProperty name="color" value="#E71224"/>
    </inkml:brush>
  </inkml:definitions>
  <inkml:trace contextRef="#ctx0" brushRef="#br0">0 118 1839 0 0,'0'0'19584'0'0,"8"-6"-18360"0"0,-3 4-995 0 0,0-1-1 0 0,0 1 1 0 0,1 0 0 0 0,-1 0-1 0 0,0 0 1 0 0,1 1 0 0 0,-1 0-1 0 0,7 0 1 0 0,6-1 431 0 0,21 3 0 0 0,-25-1-479 0 0,0 1 1 0 0,0-2 0 0 0,21-3-1 0 0,75-14 230 0 0,-49 9-313 0 0,131-29 249 0 0,-89 13 53 0 0,-102 24 624 0 0,-6 20-960 0 0,2-11-75 0 0,-2-1-31 0 0,-1-1 31 0 0,0 0 0 0 0,1 0-31 0 0,1 0 51 0 0,-12 17 127 0 0,1 0 1 0 0,1 1-1 0 0,-16 37 1 0 0,-21 78-82 0 0,36-95-452 0 0,-40 94 249 0 0,3-10 104 0 0,51-126 46 0 0,0 2 5 0 0,-1 0-1 0 0,1 1 1 0 0,0-1 0 0 0,0 1 0 0 0,0 0 0 0 0,1-1 0 0 0,-1 1 0 0 0,1 6 0 0 0,2-3 4 0 0,-2-6 42 0 0,1-2-45 0 0,-1-1-1 0 0,1 1 0 0 0,0 0 1 0 0,0-1-1 0 0,-1 1 1 0 0,1-1-1 0 0,0 1 1 0 0,-1-1-1 0 0,1 1 1 0 0,0-1-1 0 0,-1 1 1 0 0,1-1-1 0 0,-1 0 1 0 0,1 1-1 0 0,-1-1 0 0 0,1 0 1 0 0,-1-1-1 0 0,9-14 30 0 0,-9 16-27 0 0,9-24 9 0 0,-1 1 0 0 0,-2-2 1 0 0,8-45-1 0 0,-4 13-21 0 0,3-10 2 0 0,13-52 0 0 0,-11 60 0 0 0,-13 53 1 0 0,-1 1-3 0 0,-2-5 14 0 0,-1 9 30 0 0,1 1-39 0 0,0 1 1 0 0,0-1-1 0 0,0 0 0 0 0,0 0 0 0 0,0 1 0 0 0,0-1 0 0 0,0 1 0 0 0,0-1 0 0 0,0 1 0 0 0,0-1 1 0 0,0 1-1 0 0,0 0 0 0 0,0-1 0 0 0,1 1 0 0 0,-1 0 0 0 0,0 0 0 0 0,0 0 0 0 0,1 0 0 0 0,-1-1 0 0 0,1 1 1 0 0,-2 2-1 0 0,0 1 3 0 0,-9 11 7 0 0,0 2-1 0 0,1 0 1 0 0,1 0-1 0 0,-14 36 1 0 0,-15 76 92 0 0,14-40-73 0 0,21-80-20 0 0,3-9-9 0 0,0 0-1 0 0,0 1 1 0 0,-1-1-1 0 0,1 0 1 0 0,0 0-1 0 0,0 0 1 0 0,-1 0-1 0 0,1 1 1 0 0,0-1-1 0 0,0 0 1 0 0,-1 0-1 0 0,1 0 1 0 0,0 0 0 0 0,-1 0-1 0 0,1 0 1 0 0,0 0-1 0 0,0 0 1 0 0,-1 0-1 0 0,1 0 1 0 0,0 0-1 0 0,-1 0 1 0 0,1 0-1 0 0,0 0 1 0 0,0 0-1 0 0,-1 0 1 0 0,1 0-1 0 0,0 0 1 0 0,0 0 0 0 0,-1 0-1 0 0,1 0 1 0 0,-1-1-1 0 0,-7-2 44 0 0,5 1-39 0 0,1-1 0 0 0,-1 1 0 0 0,1-1 1 0 0,0 1-1 0 0,0-1 0 0 0,0 0 0 0 0,0 1 1 0 0,0-1-1 0 0,0 0 0 0 0,1 0 0 0 0,-3-6 1 0 0,-10-40 23 0 0,9 28-8 0 0,-16-66-23 0 0,14 53 0 0 0,-2 0 0 0 0,-1 0 0 0 0,-28-64 0 0 0,36 95 0 0 0,0 0 0 0 0,1 1 0 0 0,-1-1 0 0 0,0 0 0 0 0,0 1 0 0 0,-1-1 0 0 0,1 1 0 0 0,0 0 0 0 0,-1-1 0 0 0,1 1 0 0 0,-1 0 0 0 0,0 1 0 0 0,0-1 0 0 0,0 0 0 0 0,0 1 0 0 0,0 0 0 0 0,0 0 0 0 0,-5-2 0 0 0,4 3 0 0 0,0-1 0 0 0,0 1 0 0 0,-1 0 0 0 0,1 0 0 0 0,0 0 0 0 0,-1 0 0 0 0,1 1 0 0 0,0 0 0 0 0,0 0 0 0 0,-1 0 0 0 0,1 0 0 0 0,0 1 0 0 0,-6 3 0 0 0,-4 2 0 0 0,8-3 0 0 0,2 2 0 0 0,6 3 0 0 0,6-1 0 0 0,-6-6 0 0 0,1 0 0 0 0,1 0 0 0 0,-1 0 0 0 0,0 0 0 0 0,1-1 0 0 0,-1 0 0 0 0,0 1 0 0 0,1-1 0 0 0,0 0 0 0 0,6 0 0 0 0,0 0 0 0 0,-10-1 0 0 0,0 0 0 0 0,0 0 0 0 0,0 0 1 0 0,0 0-1 0 0,0 0 0 0 0,1 0 0 0 0,-1 0 0 0 0,0 0 0 0 0,0 0 0 0 0,0 0 1 0 0,0 0-1 0 0,0 0 0 0 0,0 0 0 0 0,0 0 0 0 0,0 0 0 0 0,1 0 0 0 0,-1 0 1 0 0,0 0-1 0 0,0 0 0 0 0,0 0 0 0 0,0 0 0 0 0,0 0 0 0 0,0 0 0 0 0,0 0 0 0 0,0 0 1 0 0,0-1-1 0 0,1 1 0 0 0,-1 0 0 0 0,0 0 0 0 0,0 0 0 0 0,0 0 0 0 0,0 0 1 0 0,0 0-1 0 0,0 0 0 0 0,0 0 0 0 0,0 0 0 0 0,0 0 0 0 0,0-1 0 0 0,0 1 1 0 0,0 0-1 0 0,0 0 0 0 0,0 0 0 0 0,0 0 0 0 0,0 0 0 0 0,0 0 0 0 0,0 0 0 0 0,0-1 1 0 0,0 1-1 0 0,0 0 0 0 0,0 0 0 0 0,0 0 0 0 0,-4-8-36 0 0,-7-6-134 0 0,-4 0-1420 0 0,7 7-101 0 0</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5.569"/>
    </inkml:context>
    <inkml:brush xml:id="br0">
      <inkml:brushProperty name="width" value="0.05" units="cm"/>
      <inkml:brushProperty name="height" value="0.05" units="cm"/>
      <inkml:brushProperty name="color" value="#333333"/>
    </inkml:brush>
  </inkml:definitions>
  <inkml:trace contextRef="#ctx0" brushRef="#br0">0 1 1839 0 0,'0'0'14638'0'0,"12"2"-10644"0"0,-10 1-3765 0 0,1 0 0 0 0,0 0 0 0 0,-1 0 0 0 0,0 0 0 0 0,0 0 0 0 0,0 1 0 0 0,0-1 0 0 0,0 1 0 0 0,-1-1 0 0 0,1 1 0 0 0,0 6 0 0 0,3 8 298 0 0,1 21 0 0 0,-3-23-249 0 0,42 370 3301 0 0,-43-347-3434 0 0,2 129 216 0 0,-4-160-756 0 0,-1 13 1070 0 0,-2 5-5513 0 0,-2-40 1167 0 0,3 9 2341 0 0,-1-5-604 0 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6.518"/>
    </inkml:context>
    <inkml:brush xml:id="br0">
      <inkml:brushProperty name="width" value="0.05" units="cm"/>
      <inkml:brushProperty name="height" value="0.05" units="cm"/>
      <inkml:brushProperty name="color" value="#333333"/>
    </inkml:brush>
  </inkml:definitions>
  <inkml:trace contextRef="#ctx0" brushRef="#br0">20 516 10591 0 0,'-20'-10'10134'0'0,"24"6"-9996"0"0,-1 1 0 0 0,1 0 1 0 0,-1 0-1 0 0,1 0 1 0 0,0 1-1 0 0,0-1 1 0 0,0 1-1 0 0,0 0 1 0 0,5-1-1 0 0,46-16 409 0 0,-28 11-308 0 0,227-83 1134 0 0,-156 55-1002 0 0,-98 36-369 0 0,192-74 606 0 0,-131 48-476 0 0,61-37 1 0 0,49-32 25 0 0,-90 52 96 0 0,-56 30 251 0 0,-24 12-232 0 0,9-4 183 0 0,7 2 23 0 0,-15 3-323 0 0,-1 0-16 0 0,3 2-92 0 0,0 0 0 0 0,0 0 0 0 0,0 0 0 0 0,-1 1 0 0 0,1-1 0 0 0,-1 1 0 0 0,0 0 0 0 0,0 0 1 0 0,0 0-1 0 0,0 0 0 0 0,0 1 0 0 0,-1-1 0 0 0,1 1 0 0 0,-1 0 0 0 0,0 0 0 0 0,0-1 0 0 0,0 1 0 0 0,2 8 0 0 0,2 7 75 0 0,-1 1 0 0 0,4 34 0 0 0,-8-46-98 0 0,36 323 469 0 0,-23-187-388 0 0,-4 5-54 0 0,-1-14 13 0 0,-6-110-67 0 0,8 29 0 0 0,-1-6 70 0 0,-9-46-3 0 0,-1-4-6 0 0,27-98-8 0 0,-20 67-69 0 0,2 0-1 0 0,20-50 1 0 0,-18 60-23 0 0,1 0-1 0 0,1 0 1 0 0,0 1 0 0 0,2 1-1 0 0,22-25 1 0 0,-34 43 39 0 0,0 1-1 0 0,-1-1 1 0 0,1 1-1 0 0,0 0 1 0 0,0 0-1 0 0,0 0 1 0 0,1 0-1 0 0,-1 1 1 0 0,0-1-1 0 0,1 1 1 0 0,3-1-1 0 0,-5 1 2 0 0,0 1 0 0 0,-1 0-1 0 0,1-1 1 0 0,0 1 0 0 0,0 0-1 0 0,-1 0 1 0 0,1 0 0 0 0,0 0-1 0 0,-1 1 1 0 0,1-1 0 0 0,0 0-1 0 0,0 1 1 0 0,-1-1 0 0 0,1 1-1 0 0,-1-1 1 0 0,1 1 0 0 0,-1 0 0 0 0,1 0-1 0 0,-1 0 1 0 0,1 0 0 0 0,-1 0-1 0 0,1 0 1 0 0,-1 0 0 0 0,0 0-1 0 0,2 3 1 0 0,5 7 38 0 0,-1 1 0 0 0,0-1 0 0 0,-1 1 0 0 0,0 1 0 0 0,-1-1 0 0 0,-1 1 0 0 0,0 0 0 0 0,3 13 0 0 0,-1 16 132 0 0,3 51-1 0 0,-2-19-81 0 0,-1 5-43 0 0,-5-49-286 0 0,2 0 0 0 0,1-1 0 0 0,13 53 0 0 0,-16-81-558 0 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6.886"/>
    </inkml:context>
    <inkml:brush xml:id="br0">
      <inkml:brushProperty name="width" value="0.05" units="cm"/>
      <inkml:brushProperty name="height" value="0.05" units="cm"/>
      <inkml:brushProperty name="color" value="#333333"/>
    </inkml:brush>
  </inkml:definitions>
  <inkml:trace contextRef="#ctx0" brushRef="#br0">1 370 7367 0 0,'5'-6'763'0'0,"14"-14"-49"0"0,-16 16-59 0 0,0 0-1 0 0,1 1 1 0 0,-1-1-1 0 0,1 1 1 0 0,0 0-1 0 0,-1 0 1 0 0,8-4 0 0 0,-4 3 301 0 0,2-1-20 0 0,1 1 1 0 0,-1 0-1 0 0,0 0 0 0 0,1 1 1 0 0,10-2-1 0 0,8-2-101 0 0,-1-1 0 0 0,0-1 0 0 0,-1-2 0 0 0,0 0 0 0 0,37-24-1 0 0,-48 26-734 0 0,0-1 1 0 0,0-1-1 0 0,20-20 0 0 0,-28 23-87 0 0,1 0 1 0 0,-1 0 0 0 0,-1-1 0 0 0,1 0 0 0 0,-1 0-1 0 0,-1 0 1 0 0,6-14 0 0 0,-10 21-10 0 0,0 1 0 0 0,-1-1 0 0 0,1 1 0 0 0,-1-1 0 0 0,0 1 0 0 0,1-1 0 0 0,-1 1 0 0 0,0-1 0 0 0,0 1 1 0 0,0-1-1 0 0,0 1 0 0 0,0-1 0 0 0,0 1 0 0 0,-1-1 0 0 0,1 0 0 0 0,0 1 0 0 0,-1-1 0 0 0,1 1 0 0 0,-1 0 0 0 0,0-1 0 0 0,1 1 0 0 0,-1-1 0 0 0,0 1 0 0 0,0 0 0 0 0,0 0 0 0 0,0-1 0 0 0,0 1 0 0 0,0 0 0 0 0,0 0 0 0 0,0 0 0 0 0,0 0 0 0 0,-1 0 0 0 0,1 0 0 0 0,-3-1 0 0 0,1 1 36 0 0,-1-1 0 0 0,0 1-1 0 0,1 0 1 0 0,-1-1-1 0 0,0 2 1 0 0,0-1 0 0 0,0 0-1 0 0,0 1 1 0 0,0 0-1 0 0,0 0 1 0 0,0 0-1 0 0,-6 1 1 0 0,4 1 18 0 0,0 0 1 0 0,0 0-1 0 0,0 1 0 0 0,0-1 0 0 0,1 1 1 0 0,-1 0-1 0 0,1 1 0 0 0,0 0 0 0 0,0-1 1 0 0,0 1-1 0 0,1 1 0 0 0,-1-1 0 0 0,1 1 1 0 0,0 0-1 0 0,0 0 0 0 0,-4 8 0 0 0,-3 6 117 0 0,0 1-1 0 0,2-1 1 0 0,-10 31-1 0 0,5-9 190 0 0,2 1 0 0 0,-7 51 0 0 0,15-66-192 0 0,1 0 0 0 0,2 0 0 0 0,0 0 0 0 0,7 46 0 0 0,-5-62-136 0 0,1 0 0 0 0,1 0 0 0 0,0-1 0 0 0,1 0 0 0 0,0 1 0 0 0,0-1 0 0 0,1-1 1 0 0,0 1-1 0 0,1-1 0 0 0,0 0 0 0 0,0 0 0 0 0,1 0 0 0 0,11 10 0 0 0,-11-13-86 0 0,-1 0 0 0 0,1-1 0 0 0,0 0-1 0 0,1-1 1 0 0,-1 1 0 0 0,1-1 0 0 0,0-1 0 0 0,0 1 0 0 0,0-2 0 0 0,0 1 0 0 0,1-1-1 0 0,-1 0 1 0 0,1 0 0 0 0,-1-1 0 0 0,1-1 0 0 0,-1 1 0 0 0,13-2 0 0 0,14-4-2204 0 0,-1-4-4336 0 0,6-5-2553 0 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7.913"/>
    </inkml:context>
    <inkml:brush xml:id="br0">
      <inkml:brushProperty name="width" value="0.05" units="cm"/>
      <inkml:brushProperty name="height" value="0.05" units="cm"/>
      <inkml:brushProperty name="color" value="#333333"/>
    </inkml:brush>
  </inkml:definitions>
  <inkml:trace contextRef="#ctx0" brushRef="#br0">1 83 15983 0 0,'0'0'1446'0'0,"1"1"-1192"0"0,5 13 275 0 0,-1 0 1 0 0,0 1-1 0 0,0-1 0 0 0,-2 1 0 0 0,3 20 0 0 0,3 80 2607 0 0,-4-36-1836 0 0,1-17-459 0 0,14 115 775 0 0,-14-153-1344 0 0,-6-22 392 0 0,0-4-575 0 0,-11-33 25 0 0,-9-63 0 0 0,3-40 101 0 0,15 121-211 0 0,-3-19-41 0 0,2-1 0 0 0,2 1 1 0 0,1-1-1 0 0,5-37 0 0 0,-4 68 31 0 0,0 1 1 0 0,1-1-1 0 0,-1 0 0 0 0,1 1 0 0 0,0-1 1 0 0,0 1-1 0 0,1 0 0 0 0,0-1 0 0 0,0 1 1 0 0,0 1-1 0 0,0-1 0 0 0,5-5 0 0 0,4 1-48 0 0,-8 8 53 0 0,-1 1-9 0 0,0 0 7 0 0,-1-1 0 0 0,1 1 0 0 0,0 0 0 0 0,0 0 0 0 0,0 0 0 0 0,-1 1 0 0 0,1-1-1 0 0,0 1 1 0 0,0-1 0 0 0,-1 1 0 0 0,1 0 0 0 0,0 0 0 0 0,-1 0 0 0 0,1 0 0 0 0,-1 1 0 0 0,1-1 0 0 0,-1 1 0 0 0,0-1 0 0 0,0 1-1 0 0,4 4 1 0 0,4 4 23 0 0,-1 0-1 0 0,0 1 0 0 0,7 13 0 0 0,-2-5 26 0 0,-6-9-40 0 0,1 0-1 0 0,0 0 1 0 0,1-1-1 0 0,0 0 1 0 0,0-1-1 0 0,1 0 0 0 0,0-1 1 0 0,0 0-1 0 0,1-1 1 0 0,0 0-1 0 0,0-1 1 0 0,0 0-1 0 0,1-1 0 0 0,15 4 1 0 0,-14-5-11 0 0,0-1 0 0 0,0-1 0 0 0,0 0 1 0 0,0 0-1 0 0,0-1 0 0 0,0-1 0 0 0,0-1 0 0 0,0 0 1 0 0,0 0-1 0 0,0-2 0 0 0,-1 0 0 0 0,1 0 1 0 0,15-8-1 0 0,-17 6-37 0 0,-1 0 0 0 0,0-1 0 0 0,0 0 1 0 0,-1-1-1 0 0,1 0 0 0 0,-2-1 0 0 0,11-10 0 0 0,-14 11 16 0 0,0 1 1 0 0,-1-1-1 0 0,0 0 0 0 0,0 0 0 0 0,0 0 0 0 0,-1-1 0 0 0,-1 1 0 0 0,1-1 0 0 0,-1 0 0 0 0,2-15 0 0 0,-4 22 44 0 0,-1-1 0 0 0,1 1 1 0 0,-1 0-1 0 0,0 0 0 0 0,0-1 0 0 0,0 1 0 0 0,0 0 0 0 0,0 0 0 0 0,-1-1 1 0 0,1 1-1 0 0,-1 0 0 0 0,1 0 0 0 0,-1 0 0 0 0,0-1 0 0 0,0 1 1 0 0,0 0-1 0 0,0 0 0 0 0,0 0 0 0 0,0 1 0 0 0,-1-1 0 0 0,1 0 0 0 0,0 0 1 0 0,-1 1-1 0 0,0-1 0 0 0,-2-2 0 0 0,2 3 3 0 0,-1 0 1 0 0,1 0-1 0 0,0 0 0 0 0,0 1 0 0 0,-1-1 1 0 0,1 0-1 0 0,0 1 0 0 0,-1 0 0 0 0,1-1 0 0 0,0 1 1 0 0,-1 0-1 0 0,1 0 0 0 0,-1 1 0 0 0,1-1 1 0 0,0 0-1 0 0,-1 1 0 0 0,1-1 0 0 0,0 1 1 0 0,0 0-1 0 0,-1 0 0 0 0,1 0 0 0 0,0 0 1 0 0,0 0-1 0 0,-2 2 0 0 0,-6 4 64 0 0,0 0 0 0 0,1 0 0 0 0,1 1 0 0 0,-1 1-1 0 0,-9 12 1 0 0,4-3 93 0 0,-21 36-1 0 0,21-29-65 0 0,1 1-1 0 0,-10 30 1 0 0,17-40-74 0 0,2 1 0 0 0,0-1 0 0 0,0 1 0 0 0,-1 33 0 0 0,5-43-35 0 0,0 0 0 0 0,0 0-1 0 0,1 0 1 0 0,0-1 0 0 0,1 1 0 0 0,0 0-1 0 0,0-1 1 0 0,0 1 0 0 0,1-1-1 0 0,-1 0 1 0 0,2 0 0 0 0,-1 0-1 0 0,1 0 1 0 0,0 0 0 0 0,0-1-1 0 0,0 0 1 0 0,1 0 0 0 0,-1 0 0 0 0,1 0-1 0 0,1-1 1 0 0,-1 0 0 0 0,1 0-1 0 0,11 6 1 0 0,-7-4-217 0 0,0-2 1 0 0,0 1-1 0 0,1-2 1 0 0,-1 1-1 0 0,1-1 0 0 0,0-1 1 0 0,0 0-1 0 0,0 0 0 0 0,0-2 1 0 0,0 1-1 0 0,0-1 1 0 0,0 0-1 0 0,22-5 0 0 0,-17 2-792 0 0,0-2-1 0 0,16-5 1 0 0,-2-5-668 0 0</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8.373"/>
    </inkml:context>
    <inkml:brush xml:id="br0">
      <inkml:brushProperty name="width" value="0.05" units="cm"/>
      <inkml:brushProperty name="height" value="0.05" units="cm"/>
      <inkml:brushProperty name="color" value="#333333"/>
    </inkml:brush>
  </inkml:definitions>
  <inkml:trace contextRef="#ctx0" brushRef="#br0">431 49 15983 0 0,'0'0'730'0'0,"0"-2"-14"0"0,0 1-671 0 0,-1 0 0 0 0,1 0 0 0 0,0 0 0 0 0,0 0 0 0 0,-1-1 0 0 0,1 1 1 0 0,-1 0-1 0 0,1 0 0 0 0,-1 0 0 0 0,0 0 0 0 0,1 0 0 0 0,-1 0 1 0 0,0 0-1 0 0,0 0 0 0 0,1 0 0 0 0,-2 0 0 0 0,-2-2 465 0 0,3 0-185 0 0,-1 1 0 0 0,0 1 0 0 0,0-1 0 0 0,0 0 0 0 0,0 0 0 0 0,0 1 0 0 0,0-1 0 0 0,0 1 0 0 0,-1-1 0 0 0,1 1 0 0 0,0 0 0 0 0,-1 0 0 0 0,1 0 0 0 0,-1 0 0 0 0,1 1 0 0 0,-4-1 0 0 0,1 0-17 0 0,1 1 0 0 0,-1 0 0 0 0,1 0 1 0 0,-1 1-1 0 0,1-1 0 0 0,-1 1 0 0 0,1 0 1 0 0,-8 3-1 0 0,-2 2 47 0 0,0 0 0 0 0,1 1 0 0 0,1 1 0 0 0,-21 15 0 0 0,2 0-19 0 0,1 1-1 0 0,2 2 0 0 0,-43 49 1 0 0,61-64-305 0 0,1 1 0 0 0,1 0-1 0 0,0 1 1 0 0,1 0 0 0 0,0 0 0 0 0,1 0 0 0 0,0 1 0 0 0,1 0 0 0 0,1 0 0 0 0,0 0 0 0 0,1 1 0 0 0,-2 25 0 0 0,4-35-28 0 0,1 0-1 0 0,1-1 0 0 0,-1 1 0 0 0,1 0 0 0 0,0 0 0 0 0,0-1 0 0 0,0 1 0 0 0,0 0 1 0 0,1-1-1 0 0,0 1 0 0 0,0-1 0 0 0,0 0 0 0 0,1 0 0 0 0,-1 0 0 0 0,1 0 1 0 0,0 0-1 0 0,0 0 0 0 0,0-1 0 0 0,1 1 0 0 0,-1-1 0 0 0,7 4 0 0 0,-5-3-27 0 0,0-1 0 0 0,1 0 0 0 0,-1-1 1 0 0,1 0-1 0 0,-1 0 0 0 0,1 0 0 0 0,0 0 0 0 0,0-1 0 0 0,0 0 0 0 0,0 0 0 0 0,0 0 0 0 0,0-1 0 0 0,0 0 0 0 0,0 0 0 0 0,0-1 0 0 0,11-2 0 0 0,-8 1-93 0 0,1 0-1 0 0,0-1 1 0 0,-1 0-1 0 0,1-1 1 0 0,-1 0-1 0 0,0-1 1 0 0,0 0-1 0 0,-1 0 1 0 0,0 0-1 0 0,1-1 1 0 0,-2-1 0 0 0,9-7-1 0 0,-6 2-61 0 0,1 0 0 0 0,-2 0 0 0 0,1-1 0 0 0,-2-1 0 0 0,10-19 0 0 0,28-76-524 0 0,-36 81 528 0 0,-4 14 194 0 0,-3 7 119 0 0,0-1-1 0 0,0 0 1 0 0,0 0 0 0 0,-1 0 0 0 0,0 0 0 0 0,0-9 0 0 0,-2 19-47 0 0,1 0 1 0 0,-1 0-1 0 0,1 0 1 0 0,-1 0-1 0 0,1 0 0 0 0,0 0 1 0 0,2 3-1 0 0,3 12 211 0 0,0 37 271 0 0,-4-31-400 0 0,6 26 0 0 0,-6-39-605 0 0,1 5 642 0 0,0 0 0 0 0,1-1 0 0 0,1 1 0 0 0,10 19 0 0 0,-13-30-469 0 0,0-1 0 0 0,0 1 1 0 0,0-1-1 0 0,1 0 1 0 0,0 0-1 0 0,0 0 0 0 0,0 0 1 0 0,6 5-1 0 0,-6-6-436 0 0,0-1 0 0 0,0 1 0 0 0,0-1 0 0 0,0 0 1 0 0,0 0-1 0 0,0 0 0 0 0,0 0 0 0 0,1 0 0 0 0,-1-1 0 0 0,0 1 0 0 0,0-1 0 0 0,7 0 0 0 0,8-2-7416 0 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8.758"/>
    </inkml:context>
    <inkml:brush xml:id="br0">
      <inkml:brushProperty name="width" value="0.05" units="cm"/>
      <inkml:brushProperty name="height" value="0.05" units="cm"/>
      <inkml:brushProperty name="color" value="#333333"/>
    </inkml:brush>
  </inkml:definitions>
  <inkml:trace contextRef="#ctx0" brushRef="#br0">289 79 11975 0 0,'0'0'547'0'0,"-1"-2"-11"0"0,0-5-129 0 0,0 1 0 0 0,-1 0 0 0 0,-4-11 0 0 0,4 13 1040 0 0,0 1 0 0 0,0-1 0 0 0,0 0-1 0 0,-1 0 1 0 0,1 1 0 0 0,-6-6 0 0 0,7 8-1308 0 0,0 0 1 0 0,0 1-1 0 0,0-1 1 0 0,0 0-1 0 0,0 0 1 0 0,0 0-1 0 0,-1 1 1 0 0,1-1-1 0 0,0 1 1 0 0,0-1-1 0 0,-1 1 1 0 0,1-1-1 0 0,-1 1 1 0 0,1 0-1 0 0,0 0 1 0 0,-1-1-1 0 0,1 1 1 0 0,-1 0-1 0 0,1 0 1 0 0,0 0-1 0 0,-1 1 1 0 0,1-1-1 0 0,-1 0 1 0 0,1 1-1 0 0,0-1 1 0 0,-1 0-1 0 0,1 1 1 0 0,-2 0-1 0 0,-2 2-3 0 0,-1 1 1 0 0,1-1-1 0 0,0 1 0 0 0,-9 8 1 0 0,8-7 96 0 0,-7 8-88 0 0,0 1 0 0 0,1 0 1 0 0,-16 26-1 0 0,5-8-26 0 0,11-16-78 0 0,1 1 0 0 0,1 0 0 0 0,1 1 1 0 0,0 1-1 0 0,1-1 0 0 0,-7 26 0 0 0,12-31-18 0 0,0-1-1 0 0,0 1 0 0 0,1 1 0 0 0,1-1 1 0 0,0 0-1 0 0,1 0 0 0 0,0 1 0 0 0,1-1 1 0 0,1 0-1 0 0,4 21 0 0 0,-4-27-74 0 0,1 0-1 0 0,0 0 1 0 0,0-1 0 0 0,1 1-1 0 0,0-1 1 0 0,0 0-1 0 0,0 0 1 0 0,1 0 0 0 0,0 0-1 0 0,0-1 1 0 0,0 0-1 0 0,1 0 1 0 0,0 0 0 0 0,0-1-1 0 0,0 0 1 0 0,0 0 0 0 0,1 0-1 0 0,-1-1 1 0 0,1 0-1 0 0,14 4 1 0 0,-9-4-59 0 0,0 0 0 0 0,0 0 0 0 0,0-2 0 0 0,0 1 0 0 0,0-2 0 0 0,1 1 0 0 0,-1-2-1 0 0,0 1 1 0 0,0-2 0 0 0,0 0 0 0 0,0 0 0 0 0,12-5 0 0 0,-12 3-444 0 0,0-1 0 0 0,-1 0 0 0 0,1-1 0 0 0,-1 0-1 0 0,-1-1 1 0 0,20-15 0 0 0,-22 14-510 0 0,1 0 0 0 0,-1-1 0 0 0,-1 0 0 0 0,10-14 1 0 0,-3-2-6126 0 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9.181"/>
    </inkml:context>
    <inkml:brush xml:id="br0">
      <inkml:brushProperty name="width" value="0.05" units="cm"/>
      <inkml:brushProperty name="height" value="0.05" units="cm"/>
      <inkml:brushProperty name="color" value="#333333"/>
    </inkml:brush>
  </inkml:definitions>
  <inkml:trace contextRef="#ctx0" brushRef="#br0">4 30 16063 0 0,'-2'-4'237'0'0,"2"3"-143"0"0,-1 0 1 0 0,1 0-1 0 0,0 0 0 0 0,0 0 0 0 0,-1 0 0 0 0,1 1 0 0 0,0-1 0 0 0,0 0 0 0 0,0 0 0 0 0,0 0 0 0 0,0 0 0 0 0,1-2 0 0 0,2-7 1217 0 0,1 8 1465 0 0,2 10 584 0 0,-5-7-4130 0 0,3 6 936 0 0,0 0 0 0 0,0 0-1 0 0,-1 1 1 0 0,-1-1-1 0 0,1 1 1 0 0,1 9 0 0 0,7 51 521 0 0,-9-45-422 0 0,4 35 413 0 0,-2 66 0 0 0,-10 59 90 0 0,4-149-654 0 0,-1 27 71 0 0,-3 33-192 0 0,10 133-1 0 0,-2-200-170 0 0,-1-13-275 0 0,-1-11-404 0 0,7-169-2733 0 0,-4 139 3564 0 0,1 1 1 0 0,1-1-1 0 0,2 1 0 0 0,10-28 1 0 0,-12 42 13 0 0,0 1 0 0 0,0 0 1 0 0,1 0-1 0 0,1 0 0 0 0,0 1 1 0 0,0 0-1 0 0,1 1 0 0 0,0-1 1 0 0,1 1-1 0 0,0 1 0 0 0,1 0 1 0 0,13-10-1 0 0,-15 13 25 0 0,1 0-1 0 0,-1 1 1 0 0,1 0 0 0 0,0 1 0 0 0,0 0-1 0 0,0 0 1 0 0,0 1 0 0 0,1 0-1 0 0,-1 0 1 0 0,1 1 0 0 0,-1 0-1 0 0,1 1 1 0 0,-1 0 0 0 0,1 1-1 0 0,0 0 1 0 0,14 3 0 0 0,-16-2 98 0 0,0 1 0 0 0,-1-1-1 0 0,1 1 1 0 0,-1 0 0 0 0,0 1 0 0 0,0 0 0 0 0,0 0 0 0 0,0 0 0 0 0,-1 1 0 0 0,0 0-1 0 0,0 0 1 0 0,0 1 0 0 0,-1-1 0 0 0,1 1 0 0 0,5 10 0 0 0,-5-6 146 0 0,0 0 0 0 0,-1 0 0 0 0,0 1 0 0 0,-1-1 1 0 0,0 1-1 0 0,-1 0 0 0 0,0 1 0 0 0,0-1 0 0 0,-2 0 0 0 0,2 14 0 0 0,-3 60 962 0 0,0-16-539 0 0,1-41-485 0 0,-1-11-112 0 0,0 0-1 0 0,5 24 0 0 0,-3-35-80 0 0,-1-1-1 0 0,1 0 1 0 0,-1 1 0 0 0,1-1-1 0 0,1 0 1 0 0,-1 0-1 0 0,1 0 1 0 0,0-1 0 0 0,0 1-1 0 0,0-1 1 0 0,7 7-1 0 0,-9-10-27 0 0,0-1 0 0 0,0 1-1 0 0,0 0 1 0 0,0-1 0 0 0,0 1-1 0 0,0-1 1 0 0,0 1 0 0 0,0-1-1 0 0,1 0 1 0 0,-1 1 0 0 0,0-1-1 0 0,0 0 1 0 0,0 0 0 0 0,1 0-1 0 0,-1 0 1 0 0,0 0 0 0 0,0 0-1 0 0,2 0 1 0 0,21-6-941 0 0,-19 4 757 0 0,7-2-1339 0 0,22-10 1 0 0,-5-2-6552 0 0,-13 6 473 0 0</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29.842"/>
    </inkml:context>
    <inkml:brush xml:id="br0">
      <inkml:brushProperty name="width" value="0.05" units="cm"/>
      <inkml:brushProperty name="height" value="0.05" units="cm"/>
      <inkml:brushProperty name="color" value="#333333"/>
    </inkml:brush>
  </inkml:definitions>
  <inkml:trace contextRef="#ctx0" brushRef="#br0">215 1 10135 0 0,'0'0'919'0'0,"-1"1"-347"0"0,-34 22 9270 0 0,1 4-5162 0 0,12-8-3597 0 0,2 2 1 0 0,-29 34-1 0 0,43-45-1032 0 0,-1-1 1 0 0,1 1 0 0 0,1 0-1 0 0,0 0 1 0 0,0 1 0 0 0,1-1 0 0 0,0 1-1 0 0,1 0 1 0 0,1 0 0 0 0,-1 0-1 0 0,2 1 1 0 0,-1-1 0 0 0,2 13-1 0 0,0-17-27 0 0,0 1 0 0 0,1 0 0 0 0,0 0 0 0 0,0-1 0 0 0,1 1 0 0 0,0-1 0 0 0,0 1-1 0 0,1-1 1 0 0,-1 0 0 0 0,2 0 0 0 0,-1 0 0 0 0,1 0 0 0 0,0-1 0 0 0,1 1 0 0 0,-1-1 0 0 0,1 0-1 0 0,1-1 1 0 0,-1 1 0 0 0,12 9 0 0 0,-7-9-76 0 0,-1 0 0 0 0,1-1 1 0 0,-1 1-1 0 0,1-2 0 0 0,1 1 0 0 0,-1-2 0 0 0,1 1 1 0 0,-1-1-1 0 0,1-1 0 0 0,20 3 0 0 0,-21-5 3 0 0,0 0 0 0 0,0-1 0 0 0,0 0 0 0 0,0 0 0 0 0,-1-1 0 0 0,1 0 0 0 0,-1-1-1 0 0,1 0 1 0 0,-1 0 0 0 0,0-1 0 0 0,0 0 0 0 0,11-8 0 0 0,-11 6 7 0 0,-1 0 1 0 0,-1 0-1 0 0,1-1 0 0 0,-1 0 0 0 0,0-1 1 0 0,-1 0-1 0 0,0 0 0 0 0,0 0 0 0 0,0-1 1 0 0,-1 1-1 0 0,-1-1 0 0 0,0-1 1 0 0,0 1-1 0 0,5-17 0 0 0,-7 16 41 0 0,0 1 0 0 0,0-1 0 0 0,0 0 0 0 0,-1 0 0 0 0,-1 0 0 0 0,0 0 1 0 0,0 0-1 0 0,-1 0 0 0 0,0 0 0 0 0,-1 0 0 0 0,0 0 0 0 0,0 1 0 0 0,-1-1 0 0 0,-8-17 0 0 0,7 20 12 0 0,0 1-1 0 0,0-1 1 0 0,-1 1-1 0 0,0 1 1 0 0,0-1 0 0 0,-1 0-1 0 0,1 1 1 0 0,-12-7-1 0 0,-4-2 150 0 0,-29-14 1 0 0,2 2 11 0 0,21 4-139 0 0,44 12-726 0 0,-10 8 439 0 0,0 1 0 0 0,0 0 0 0 0,0 0 0 0 0,1 1 0 0 0,-1 0 0 0 0,0 0 0 0 0,0 1 0 0 0,8 1 0 0 0,57 15-1445 0 0,-55-13 1800 0 0,1 2 1 0 0,-2 0-1 0 0,1 1 1 0 0,0 1-1 0 0,-1 1 1 0 0,-1 0-1 0 0,0 1 1 0 0,21 16-1 0 0,-27-17 201 0 0,0 0-1 0 0,0 1 1 0 0,0 0-1 0 0,-1 0 1 0 0,-1 1 0 0 0,0 0-1 0 0,0 0 1 0 0,-1 1-1 0 0,7 18 1 0 0,4 8 83 0 0,4 8-66 0 0,-20-46-313 0 0,0 0 0 0 0,0 0 1 0 0,-1 0-1 0 0,1-1 0 0 0,0 1 0 0 0,0 0 0 0 0,0-1 0 0 0,0 1 0 0 0,-1 0 1 0 0,1-1-1 0 0,0 1 0 0 0,1-2 0 0 0,5-4-20 0 0,-1-1-1 0 0,0 0 0 0 0,0 0 1 0 0,-1 0-1 0 0,0-1 1 0 0,4-8-1 0 0,9-13-158 0 0,-2 8-56 0 0,17-19 0 0 0,-28 34 197 0 0,1 1-1 0 0,-1 0 1 0 0,1 0-1 0 0,1 0 0 0 0,-1 1 1 0 0,0 0-1 0 0,14-7 1 0 0,-18 11 260 0 0,6 9 154 0 0,-7-7-318 0 0,11 14 286 0 0,-1 1 1 0 0,-1 1-1 0 0,11 27 0 0 0,16 28 216 0 0,-23-49-443 0 0,-10-16-108 0 0,1 0 0 0 0,0 0 0 0 0,0 0 0 0 0,1-1 0 0 0,0 0-1 0 0,0 0 1 0 0,1 0 0 0 0,-1-1 0 0 0,10 7 0 0 0,-12-10-59 0 0,1-1-1 0 0,0 1 1 0 0,0-1-1 0 0,0 0 1 0 0,1 0-1 0 0,-1 0 1 0 0,0-1-1 0 0,1 0 1 0 0,-1 0-1 0 0,9 0 1 0 0,10-1-2982 0 0,-1-4-4228 0 0,-6-2-1609 0 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30.204"/>
    </inkml:context>
    <inkml:brush xml:id="br0">
      <inkml:brushProperty name="width" value="0.05" units="cm"/>
      <inkml:brushProperty name="height" value="0.05" units="cm"/>
      <inkml:brushProperty name="color" value="#333333"/>
    </inkml:brush>
  </inkml:definitions>
  <inkml:trace contextRef="#ctx0" brushRef="#br0">396 111 7367 0 0,'1'-8'667'0'0,"-1"4"-374"0"0,-1 1 0 0 0,1-1 0 0 0,-1 0 0 0 0,1 1 1 0 0,-1-1-1 0 0,0 1 0 0 0,0-1 0 0 0,-1 1 0 0 0,1-1 0 0 0,-4-4 0 0 0,2 4 757 0 0,0 0 0 0 0,0 0 1 0 0,0 0-1 0 0,-1 0 0 0 0,0 0 0 0 0,1 1 0 0 0,-2 0 0 0 0,1 0 0 0 0,0 0 0 0 0,0 0 0 0 0,-8-3 1 0 0,6 4-86 0 0,1-1 1 0 0,-1 1 0 0 0,0 1 0 0 0,0-1-1 0 0,0 1 1 0 0,0 0 0 0 0,0 0-1 0 0,0 1 1 0 0,-12 0 0 0 0,14 1-1189 0 0,0-1-1 0 0,-1 1 1 0 0,1 0 0 0 0,0 0-1 0 0,0 1 1 0 0,-1-1 0 0 0,1 1-1 0 0,-5 3 1 0 0,6-2 229 0 0,0-1 0 0 0,0 0-1 0 0,0 1 1 0 0,1 0 0 0 0,0-1 0 0 0,-1 1-1 0 0,1 0 1 0 0,0 0 0 0 0,0 0 0 0 0,1 1-1 0 0,-1-1 1 0 0,1 0 0 0 0,0 1 0 0 0,-1-1-1 0 0,1 1 1 0 0,1-1 0 0 0,-1 1 0 0 0,0-1 0 0 0,1 1-1 0 0,0 0 1 0 0,0 5 0 0 0,0 1-50 0 0,1 1 0 0 0,0 0 0 0 0,1-1 1 0 0,0 1-1 0 0,1-1 0 0 0,4 12 0 0 0,-3-13-73 0 0,0-1 1 0 0,0 1-1 0 0,1-1 0 0 0,0 0 0 0 0,1 0 1 0 0,-1 0-1 0 0,2-1 0 0 0,-1 0 0 0 0,11 9 1 0 0,6 2-869 0 0,44 27 0 0 0,-43-30 468 0 0,0 0 0 0 0,22 21 0 0 0,-40-30 498 0 0,0 0-1 0 0,0 0 0 0 0,-1 0 1 0 0,0 1-1 0 0,0 0 1 0 0,0 0-1 0 0,-1 0 1 0 0,0 1-1 0 0,5 14 1 0 0,-7-18 96 0 0,-1 0 1 0 0,0 1 0 0 0,-1-1 0 0 0,1 0-1 0 0,-1 1 1 0 0,1-1 0 0 0,-1 0 0 0 0,0 1-1 0 0,-1-1 1 0 0,1 0 0 0 0,-1 1 0 0 0,0-1-1 0 0,0 0 1 0 0,0 0 0 0 0,-1 0 0 0 0,1 0-1 0 0,-1 0 1 0 0,0 0 0 0 0,0 0 0 0 0,-5 6-1 0 0,0-1 58 0 0,-1-1 0 0 0,0 0 0 0 0,0 0 0 0 0,0-1 0 0 0,-1 0 0 0 0,0-1 0 0 0,-1 0 0 0 0,1 0 0 0 0,-1-1 0 0 0,0 0 0 0 0,-1-1 0 0 0,1 0 0 0 0,-20 5 0 0 0,17-7 1 0 0,0 0 1 0 0,0 0 0 0 0,0-1 0 0 0,0 0 0 0 0,0-2-1 0 0,0 1 1 0 0,0-1 0 0 0,0-1 0 0 0,0-1-1 0 0,0 0 1 0 0,-18-6 0 0 0,-79-45-6499 0 0,82 39 2982 0 0,1 0-6030 0 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30.549"/>
    </inkml:context>
    <inkml:brush xml:id="br0">
      <inkml:brushProperty name="width" value="0.05" units="cm"/>
      <inkml:brushProperty name="height" value="0.05" units="cm"/>
      <inkml:brushProperty name="color" value="#333333"/>
    </inkml:brush>
  </inkml:definitions>
  <inkml:trace contextRef="#ctx0" brushRef="#br0">44 56 19807 0 0,'-15'-17'1760'0'0,"12"12"-1408"0"0,0 0 1824 0 0,-1-3-1000 0 0,-1 1 8 0 0,-2 0-2104 0 0,1 1-416 0 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38.962"/>
    </inkml:context>
    <inkml:brush xml:id="br0">
      <inkml:brushProperty name="width" value="0.05" units="cm"/>
      <inkml:brushProperty name="height" value="0.05" units="cm"/>
      <inkml:brushProperty name="color" value="#333333"/>
    </inkml:brush>
  </inkml:definitions>
  <inkml:trace contextRef="#ctx0" brushRef="#br0">352 510 6447 0 0,'0'0'499'0'0,"0"-1"-328"0"0,-5-12 7379 0 0,2 0-4528 0 0,-10 1 1855 0 0,8 11-4654 0 0,0 1 0 0 0,0 0-1 0 0,0 0 1 0 0,0 1 0 0 0,0-1 0 0 0,1 1 0 0 0,-1 0 0 0 0,-5 2 0 0 0,-38 15 643 0 0,37-14-668 0 0,-7 5 1 0 0,2 1-1 0 0,-1 0 1 0 0,2 1 0 0 0,-19 16-1 0 0,25-20-148 0 0,-2 3 27 0 0,0 0 1 0 0,1 0-1 0 0,0 1 0 0 0,1 0 1 0 0,0 0-1 0 0,1 1 0 0 0,0 1 1 0 0,1-1-1 0 0,0 1 0 0 0,1 1 1 0 0,-6 17-1 0 0,11-26-69 0 0,0 0-1 0 0,0 0 1 0 0,0 0-1 0 0,0 0 1 0 0,1 0-1 0 0,0 0 1 0 0,0 0 0 0 0,0 0-1 0 0,1 0 1 0 0,0 0-1 0 0,0 0 1 0 0,0 0-1 0 0,0-1 1 0 0,1 1-1 0 0,-1 0 1 0 0,1-1 0 0 0,1 1-1 0 0,-1-1 1 0 0,1 1-1 0 0,-1-1 1 0 0,1 0-1 0 0,0 0 1 0 0,1-1-1 0 0,-1 1 1 0 0,1 0-1 0 0,-1-1 1 0 0,1 0 0 0 0,0 0-1 0 0,1 0 1 0 0,-1-1-1 0 0,0 1 1 0 0,1-1-1 0 0,-1 0 1 0 0,1 0-1 0 0,6 1 1 0 0,3 1-42 0 0,0-2 0 0 0,0 0 1 0 0,1 0-1 0 0,-1-1 0 0 0,0-1 0 0 0,1-1 0 0 0,-1 0 1 0 0,0 0-1 0 0,19-6 0 0 0,-17 4-13 0 0,-1-2 0 0 0,0 0 0 0 0,0-1 1 0 0,-1 0-1 0 0,0-1 0 0 0,0-1 0 0 0,0 0 0 0 0,15-13 0 0 0,-21 14 12 0 0,0-1 0 0 0,-1 1 1 0 0,0-1-1 0 0,0 0 0 0 0,0-1 0 0 0,-2 0 0 0 0,1 0 0 0 0,-1 0 1 0 0,0-1-1 0 0,-1 1 0 0 0,5-17 0 0 0,-7 19 18 0 0,0 1 1 0 0,0-1-1 0 0,-1 0 0 0 0,0 1 1 0 0,-1-1-1 0 0,0 0 0 0 0,0 0 1 0 0,0 1-1 0 0,-1-1 0 0 0,0 0 0 0 0,0 0 1 0 0,0 1-1 0 0,-1-1 0 0 0,0 1 1 0 0,-1-1-1 0 0,1 1 0 0 0,-1 0 1 0 0,0 0-1 0 0,-5-6 0 0 0,4 7 33 0 0,-1-1 0 0 0,0 1 0 0 0,0 0 0 0 0,-1 1 1 0 0,1-1-1 0 0,-1 1 0 0 0,0 1 0 0 0,0-1 0 0 0,0 1 0 0 0,-1 0 0 0 0,1 0 0 0 0,-1 0 0 0 0,1 1 0 0 0,-1 0 0 0 0,0 1 0 0 0,0-1 1 0 0,0 1-1 0 0,0 1 0 0 0,0-1 0 0 0,0 1 0 0 0,0 0 0 0 0,0 1 0 0 0,0 0 0 0 0,0 0 0 0 0,0 1 0 0 0,0-1 0 0 0,0 1 0 0 0,0 1 1 0 0,1-1-1 0 0,-11 7 0 0 0,14-7 4 0 0,1-2-13 0 0,1 1 0 0 0,-1 0 0 0 0,1-1 1 0 0,0 1-1 0 0,0 0 0 0 0,-1 0 0 0 0,1 0 1 0 0,0 0-1 0 0,0 0 0 0 0,0 0 0 0 0,-1 2 0 0 0,1-2-6 0 0,1 0-1 0 0,0 0 0 0 0,0-1 1 0 0,0 1-1 0 0,0 0 0 0 0,0 0 1 0 0,0-1-1 0 0,0 1 0 0 0,0 0 1 0 0,0 0-1 0 0,0 0 0 0 0,0-1 0 0 0,0 1 1 0 0,1 0-1 0 0,-1 0 0 0 0,0-1 1 0 0,1 1-1 0 0,-1 0 0 0 0,0-1 1 0 0,1 1-1 0 0,-1 0 0 0 0,1-1 1 0 0,-1 1-1 0 0,1 0 0 0 0,-1-1 1 0 0,1 1-1 0 0,-1-1 0 0 0,1 1 0 0 0,0-1 1 0 0,-1 1-1 0 0,1-1 0 0 0,0 0 1 0 0,0 1-1 0 0,0-1 0 0 0,1 1 0 0 0,3 2-8 0 0,0-1-1 0 0,1 1 1 0 0,-1-1-1 0 0,1 0 1 0 0,-1-1-1 0 0,1 1 1 0 0,0-1-1 0 0,0 0 1 0 0,0-1-1 0 0,0 1 1 0 0,0-1-1 0 0,0 0 1 0 0,0-1-1 0 0,11-1 1 0 0,6-3-63 0 0,0-1 1 0 0,30-13-1 0 0,-38 14 46 0 0,16-8-193 0 0,-1-1 0 0 0,0-1 0 0 0,-1-1 0 0 0,-1-2 0 0 0,0-1 0 0 0,26-24-1 0 0,-38 28 89 0 0,-1-1-1 0 0,0 0 1 0 0,-1-1 0 0 0,0-1-1 0 0,-2 0 1 0 0,0-1-1 0 0,9-20 1 0 0,-8 13 165 0 0,-2-1-1 0 0,-1 0 1 0 0,-1-1 0 0 0,9-52 0 0 0,-11 36 693 0 0,-7 42 315 0 0,9 12-614 0 0,-3 1-286 0 0,0 0 0 0 0,0 1-1 0 0,-1-1 1 0 0,-1 1 0 0 0,6 25-1 0 0,-3-5 116 0 0,2 38-1 0 0,-5-17 126 0 0,-6 74 0 0 0,-13 53 97 0 0,5-78-244 0 0,-9 252 209 0 0,19-287-427 0 0,4 0-1 0 0,3-1 1 0 0,18 84-1 0 0,-17-119-13 0 0,1-1-1 0 0,1 0 1 0 0,15 30 0 0 0,-18-46-27 0 0,1 1 0 0 0,1-1 0 0 0,0-1 0 0 0,0 1 1 0 0,1-2-1 0 0,1 1 0 0 0,20 17 0 0 0,-29-27-1 0 0,1-1 1 0 0,-1-1-1 0 0,1 1 1 0 0,-1 0-1 0 0,1-1 1 0 0,0 1-1 0 0,0-1 1 0 0,0 0-1 0 0,0 0 0 0 0,0 0 1 0 0,0 0-1 0 0,0 0 1 0 0,0-1-1 0 0,0 1 1 0 0,0-1-1 0 0,0 0 1 0 0,5 0-1 0 0,-7-1 9 0 0,0 0 0 0 0,0 0-1 0 0,0 0 1 0 0,0 0 0 0 0,0 0-1 0 0,0 0 1 0 0,-1-1 0 0 0,1 1 0 0 0,0 0-1 0 0,0 0 1 0 0,-1-1 0 0 0,1 1 0 0 0,-1 0-1 0 0,1-1 1 0 0,-1-2 0 0 0,1 3-5 0 0,0-5 9 0 0,0-1 1 0 0,0 0-1 0 0,0 1 0 0 0,-1-1 1 0 0,0 0-1 0 0,0 1 1 0 0,-1-1-1 0 0,-2-11 0 0 0,-15-53-45 0 0,17 68 56 0 0,-10-28 0 0 0,-1 1 0 0 0,-1 0 0 0 0,-2 1 0 0 0,-1 0 0 0 0,-32-43 0 0 0,22 38 0 0 0,-2 2 0 0 0,-1 0 0 0 0,-61-50 0 0 0,70 66 5 0 0,-10-7 50 0 0,0-2 0 0 0,-45-51 1 0 0,73 75-49 0 0,1-2 0 0 0,-1 1 1 0 0,1 0-1 0 0,-1 0 0 0 0,1 0 1 0 0,0-1-1 0 0,0 1 0 0 0,0 0 1 0 0,0-1-1 0 0,0 1 0 0 0,1-1 1 0 0,-1 1-1 0 0,1-1 0 0 0,-1 1 1 0 0,1-1-1 0 0,0-4 0 0 0,1 5-3 0 0,-1 0 0 0 0,1 0 0 0 0,-1 0 0 0 0,1 0 0 0 0,0 0-1 0 0,0 0 1 0 0,0 0 0 0 0,0 1 0 0 0,0-1 0 0 0,0 0 0 0 0,1 0-1 0 0,-1 1 1 0 0,0-1 0 0 0,1 1 0 0 0,0-1 0 0 0,-1 1 0 0 0,1 0 0 0 0,0-1-1 0 0,0 1 1 0 0,2-1 0 0 0,38-18-106 0 0,0 2 0 0 0,83-23 0 0 0,-22 8-68 0 0,15-7-352 0 0,112-42-2396 0 0,-189 66 1274 0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2.168"/>
    </inkml:context>
    <inkml:brush xml:id="br0">
      <inkml:brushProperty name="width" value="0.05" units="cm"/>
      <inkml:brushProperty name="height" value="0.05" units="cm"/>
      <inkml:brushProperty name="color" value="#333333"/>
    </inkml:brush>
  </inkml:definitions>
  <inkml:trace contextRef="#ctx0" brushRef="#br0">1 352 7367 0 0,'0'2'5843'0'0,"0"-1"-5604"0"0,1 1-1 0 0,-1 0 1 0 0,1-1 0 0 0,-1 1 0 0 0,1 0-1 0 0,0-1 1 0 0,0 1 0 0 0,-1-1-1 0 0,1 1 1 0 0,0-1 0 0 0,0 0-1 0 0,1 1 1 0 0,-1-1 0 0 0,0 0 0 0 0,0 0-1 0 0,1 1 1 0 0,-1-1 0 0 0,0 0-1 0 0,1 0 1 0 0,-1-1 0 0 0,1 1 0 0 0,-1 0-1 0 0,1 0 1 0 0,0-1 0 0 0,-1 1-1 0 0,1-1 1 0 0,0 1 0 0 0,-1-1-1 0 0,4 0 1 0 0,6 1 159 0 0,1-1-1 0 0,-1 0 1 0 0,0-1 0 0 0,0 0-1 0 0,0-1 1 0 0,0 0-1 0 0,19-7 1 0 0,4-3 18 0 0,33-18-1 0 0,-30 13-196 0 0,46-30 1 0 0,-72 40-188 0 0,-1 0 1 0 0,0-1 0 0 0,-1 0-1 0 0,0 0 1 0 0,-1-1 0 0 0,1 0-1 0 0,-2-1 1 0 0,1 0 0 0 0,6-11-1 0 0,-11 14-28 0 0,1 0-1 0 0,-1 0 0 0 0,-1 0 1 0 0,1-1-1 0 0,-1 1 0 0 0,-1-1 0 0 0,1 1 1 0 0,-1-1-1 0 0,0-9 0 0 0,-1 14 6 0 0,0 0-1 0 0,0 0 0 0 0,-1-1 1 0 0,1 1-1 0 0,0 0 0 0 0,-1 0 1 0 0,0 0-1 0 0,0 0 1 0 0,0 0-1 0 0,0 0 0 0 0,-1 0 1 0 0,1 1-1 0 0,-1-1 1 0 0,1 0-1 0 0,-1 1 0 0 0,0-1 1 0 0,0 1-1 0 0,0 0 0 0 0,0-1 1 0 0,-1 1-1 0 0,1 0 1 0 0,-1 0-1 0 0,1 0 0 0 0,-1 1 1 0 0,-3-2-1 0 0,-2-1 8 0 0,-1 1-1 0 0,0 0 0 0 0,0 1 1 0 0,0 0-1 0 0,0 1 1 0 0,0 0-1 0 0,0 0 1 0 0,0 1-1 0 0,-1 0 0 0 0,1 0 1 0 0,0 1-1 0 0,0 0 1 0 0,-16 5-1 0 0,5 0 24 0 0,0 1-1 0 0,0 0 0 0 0,1 2 1 0 0,-36 21-1 0 0,46-24-11 0 0,1 0-1 0 0,1 0 1 0 0,-1 1 0 0 0,1 0-1 0 0,0 0 1 0 0,1 1 0 0 0,0-1-1 0 0,0 1 1 0 0,0 1-1 0 0,1-1 1 0 0,1 1 0 0 0,-1 0-1 0 0,1 0 1 0 0,1 1 0 0 0,0-1-1 0 0,0 1 1 0 0,1 0-1 0 0,-2 12 1 0 0,2-9 12 0 0,1 0 1 0 0,1-1-1 0 0,0 1 0 0 0,1 0 1 0 0,0 0-1 0 0,1-1 0 0 0,0 1 0 0 0,1-1 1 0 0,0 1-1 0 0,1-1 0 0 0,1 0 1 0 0,0 0-1 0 0,12 21 0 0 0,-12-27-21 0 0,0 0 0 0 0,0 0 0 0 0,1 0 0 0 0,-1-1 0 0 0,1 1 0 0 0,0-1 0 0 0,1-1 0 0 0,-1 1 0 0 0,1-1 0 0 0,0 0 0 0 0,0-1 0 0 0,0 0 0 0 0,0 0 0 0 0,1 0 0 0 0,11 2 0 0 0,-1-1 6 0 0,2-1-1 0 0,-1-1 1 0 0,0-1-1 0 0,0 0 1 0 0,24-3-1 0 0,-25 1-38 0 0,1-2 0 0 0,-1 0-1 0 0,0-1 1 0 0,0-1 0 0 0,0-1-1 0 0,-1 0 1 0 0,0-2 0 0 0,24-12-1 0 0,-29 12-512 0 0,1 0-1 0 0,-2-1 0 0 0,1 0 1 0 0,15-17-1 0 0,-19 17-912 0 0,0 0 1 0 0,-1-1-1 0 0,0 0 0 0 0,0 0 1 0 0,9-22-1 0 0,-4 0-5419 0 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2.519"/>
    </inkml:context>
    <inkml:brush xml:id="br0">
      <inkml:brushProperty name="width" value="0.05" units="cm"/>
      <inkml:brushProperty name="height" value="0.05" units="cm"/>
      <inkml:brushProperty name="color" value="#333333"/>
    </inkml:brush>
  </inkml:definitions>
  <inkml:trace contextRef="#ctx0" brushRef="#br0">0 1 4607 0 0,'0'2'9779'0'0,"1"14"-6677"0"0,4 30 1 0 0,18 48-591 0 0,-5-18-1197 0 0,21 172 779 0 0,11 50-1591 0 0,-37-221-2480 0 0,-9-45-182 0 0,0-9 23 0 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3.299"/>
    </inkml:context>
    <inkml:brush xml:id="br0">
      <inkml:brushProperty name="width" value="0.05" units="cm"/>
      <inkml:brushProperty name="height" value="0.05" units="cm"/>
      <inkml:brushProperty name="color" value="#333333"/>
    </inkml:brush>
  </inkml:definitions>
  <inkml:trace contextRef="#ctx0" brushRef="#br0">0 320 4607 0 0,'1'-4'-37'0'0,"0"0"0"0"0,1 0 0 0 0,-1 0 0 0 0,1 0-1 0 0,0 1 1 0 0,4-8 0 0 0,-2 5 1344 0 0,1 0 1 0 0,0 1-1 0 0,0-1 1 0 0,1 1-1 0 0,10-9 0 0 0,-5 7 1484 0 0,1 0-1 0 0,18-10 1 0 0,5 4-2115 0 0,38-7-400 0 0,29-11 35 0 0,-90 27-345 0 0,-1-2 1 0 0,1 1-1 0 0,-1-2 1 0 0,0 1-1 0 0,-1-1 1 0 0,15-13-1 0 0,-24 19 40 0 0,0 0 0 0 0,0 0 0 0 0,1 0 0 0 0,-1 0 0 0 0,0 0 0 0 0,0 0 0 0 0,0 0 0 0 0,0-1 0 0 0,0 1 0 0 0,0 0 0 0 0,-1-1 0 0 0,1 1 0 0 0,0-1 0 0 0,-1 1 0 0 0,1-1 0 0 0,-1 1 0 0 0,1-1 0 0 0,-1 1 0 0 0,0-1 0 0 0,0 1 0 0 0,0-1 0 0 0,1 0 0 0 0,-2 1 0 0 0,1-1 0 0 0,0 1 0 0 0,0-1 0 0 0,0 0 0 0 0,-1 1 0 0 0,1-1 0 0 0,-1 1 0 0 0,1-1 0 0 0,-1 1 0 0 0,0-1 0 0 0,1 1 0 0 0,-1 0 0 0 0,0-1 0 0 0,0 1 0 0 0,0 0 0 0 0,0 0 0 0 0,-2-2 0 0 0,-1-1 79 0 0,0 1 0 0 0,0 0 0 0 0,0 0-1 0 0,0 0 1 0 0,-1 1 0 0 0,0-1 0 0 0,1 1 0 0 0,-1 0 0 0 0,0 1-1 0 0,0-1 1 0 0,-7-1 0 0 0,1 1 118 0 0,1 1-1 0 0,-1 0 1 0 0,1 0-1 0 0,-1 1 1 0 0,0 0-1 0 0,-10 3 1 0 0,17-3-141 0 0,0 1 0 0 0,0 0 1 0 0,0 1-1 0 0,1-1 0 0 0,-1 1 1 0 0,0-1-1 0 0,1 1 0 0 0,-1 0 1 0 0,1 1-1 0 0,0-1 0 0 0,-1 0 1 0 0,1 1-1 0 0,1 0 0 0 0,-1 0 1 0 0,0 0-1 0 0,0 0 0 0 0,1 0 0 0 0,0 0 1 0 0,-3 5-1 0 0,-1 5 83 0 0,0 1 0 0 0,1 0 0 0 0,0 0 0 0 0,1 0 0 0 0,1 1 0 0 0,0-1 0 0 0,-1 28 0 0 0,3-15 2 0 0,1-1-1 0 0,2 0 1 0 0,7 42 0 0 0,-7-56-105 0 0,0 1 0 0 0,1-1-1 0 0,1 0 1 0 0,0 1 0 0 0,1-2 0 0 0,0 1 0 0 0,1-1 0 0 0,0 1 0 0 0,0-2 0 0 0,1 1 0 0 0,1-1 0 0 0,0 0-1 0 0,10 9 1 0 0,-11-12-39 0 0,0-1 1 0 0,1 0-1 0 0,0 0 0 0 0,0 0 0 0 0,0-1 0 0 0,1-1 0 0 0,0 0 0 0 0,12 5 0 0 0,-15-7-42 0 0,1 0 1 0 0,0-1-1 0 0,0 0 1 0 0,-1 0-1 0 0,1-1 0 0 0,0 1 1 0 0,0-1-1 0 0,0-1 0 0 0,0 0 1 0 0,-1 0-1 0 0,1 0 0 0 0,11-4 1 0 0,-11 3-166 0 0,-1 0 1 0 0,0-1-1 0 0,0 0 1 0 0,0 0-1 0 0,0 0 1 0 0,0-1-1 0 0,-1 0 1 0 0,0 0-1 0 0,0 0 1 0 0,0-1-1 0 0,0 1 1 0 0,0-1-1 0 0,-1-1 1 0 0,0 1-1 0 0,0 0 1 0 0,-1-1-1 0 0,1 0 1 0 0,-1 0-1 0 0,0 0 1 0 0,-1 0-1 0 0,0 0 1 0 0,0-1-1 0 0,2-9 1 0 0,4-36-1818 0 0,-3-1 0 0 0,-1-82 0 0 0,-1 88 6493 0 0,-2 49-3888 0 0,12 40 661 0 0,-2 1-1 0 0,-2 0 1 0 0,5 50 0 0 0,11 57 647 0 0,-23-134-1712 0 0,4 18 86 0 0,-3-26-180 0 0,-1-9-79 0 0,-1 0 0 0 0,1 1 0 0 0,0-1-1 0 0,-1 0 1 0 0,1 0 0 0 0,-1 0 0 0 0,1 0 0 0 0,-1 0 0 0 0,2-2 0 0 0,1-3-42 0 0,1 0 1 0 0,-2 0-1 0 0,1-1 1 0 0,-1 1-1 0 0,0-1 1 0 0,0 0-1 0 0,-1 1 0 0 0,0-1 1 0 0,2-15-1 0 0,0 6-19 0 0,36-133-562 0 0,-38 143 595 0 0,0-1 1 0 0,1 1-1 0 0,0 0 0 0 0,1 0 1 0 0,4-6-1 0 0,-8 12 19 0 0,1 0 0 0 0,-1 0-1 0 0,1 0 1 0 0,-1-1 0 0 0,0 1 0 0 0,1 0 0 0 0,-1 0-1 0 0,1 0 1 0 0,-1 0 0 0 0,1 1 0 0 0,-1-1 0 0 0,1 0-1 0 0,-1 0 1 0 0,1 0 0 0 0,-1 0 0 0 0,0 0 0 0 0,1 0-1 0 0,-1 1 1 0 0,1-1 0 0 0,-1 0 0 0 0,0 0 0 0 0,1 1-1 0 0,-1-1 1 0 0,10 7 57 0 0,-9-7-53 0 0,7 8 55 0 0,1 0 1 0 0,-1 1-1 0 0,-1-1 0 0 0,1 2 0 0 0,-2-1 1 0 0,1 1-1 0 0,5 12 0 0 0,6 7 85 0 0,2 7-12 0 0,6 10 119 0 0,-23-42-233 0 0,0 1 1 0 0,1-1 0 0 0,-1-1-1 0 0,1 1 1 0 0,-1 0 0 0 0,1-1-1 0 0,8 5 1 0 0,-11-7-15 0 0,0 0 0 0 0,0 0 0 0 0,0-1-1 0 0,0 1 1 0 0,1-1 0 0 0,-1 1 0 0 0,0-1 0 0 0,0 0 0 0 0,1 1-1 0 0,-1-1 1 0 0,0 0 0 0 0,0 0 0 0 0,1 0 0 0 0,-1 0-1 0 0,0 0 1 0 0,1 0 0 0 0,-1 0 0 0 0,0-1 0 0 0,0 1 0 0 0,1 0-1 0 0,-1-1 1 0 0,0 1 0 0 0,0-1 0 0 0,0 1 0 0 0,1-1 0 0 0,-1 1-1 0 0,0-1 1 0 0,0 0 0 0 0,0 0 0 0 0,0 1 0 0 0,0-1 0 0 0,0 0-1 0 0,0 0 1 0 0,1-2 0 0 0,-2 3-2 0 0,3-4-19 0 0,1-1 0 0 0,-1 0 0 0 0,0 0 0 0 0,0 0 0 0 0,-1-1-1 0 0,1 1 1 0 0,-1-1 0 0 0,2-6 0 0 0,8-51-274 0 0,-6 29 198 0 0,-3 21 64 0 0,-1 1-1 0 0,2-1 0 0 0,0 1 1 0 0,0 0-1 0 0,8-14 1 0 0,-8 20 31 0 0,-2 7 27 0 0,-1 0 1 0 0,0 0-1 0 0,1 0 1 0 0,-1 0-1 0 0,0 0 1 0 0,1 0 0 0 0,-1 0-1 0 0,0 0 1 0 0,0 0-1 0 0,2 3 1 0 0,-3-3-14 0 0,21 26 374 0 0,30 51-1 0 0,-15-21-82 0 0,-18-29-241 0 0,-11-16-129 0 0,0 0 0 0 0,1 0 0 0 0,0-1 0 0 0,1 0-1 0 0,1 0 1 0 0,0-1 0 0 0,18 15 0 0 0,4-5-2595 0 0,-30-18 1353 0 0</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4.172"/>
    </inkml:context>
    <inkml:brush xml:id="br0">
      <inkml:brushProperty name="width" value="0.05" units="cm"/>
      <inkml:brushProperty name="height" value="0.05" units="cm"/>
      <inkml:brushProperty name="color" value="#333333"/>
    </inkml:brush>
  </inkml:definitions>
  <inkml:trace contextRef="#ctx0" brushRef="#br0">0 191 455 0 0,'5'5'4262'0'0,"-3"-3"-2841"0"0,-1-1-1 0 0,1 0 1 0 0,0 1 0 0 0,0-1-1 0 0,0 0 1 0 0,3 2-1 0 0,-1-2-413 0 0,0 0 0 0 0,0 0-1 0 0,0 0 1 0 0,-1 0-1 0 0,5 0 1 0 0,6-1-649 0 0,0 0 1 0 0,18-3 0 0 0,-8 0 1051 0 0,3 0-1199 0 0,0-2 0 0 0,-1 0 0 0 0,1-2 0 0 0,-1-1 0 0 0,40-19-1 0 0,-55 22-198 0 0,-1 0-1 0 0,0-1 0 0 0,18-13 1 0 0,-23 16-9 0 0,-1-1 0 0 0,1 0 0 0 0,-1-1 0 0 0,0 1-1 0 0,-1-1 1 0 0,1 0 0 0 0,-1 0 0 0 0,1 0 0 0 0,2-7 0 0 0,-6 10-3 0 0,1 0 0 0 0,-1 1 0 0 0,1-1 0 0 0,-1 0 0 0 0,0 0 0 0 0,0 0 0 0 0,0 0 0 0 0,0-3 0 0 0,-3-9 0 0 0,-1 11 0 0 0,3 2 0 0 0,-2-2 9 0 0,0 0-1 0 0,0 1 0 0 0,0 0 1 0 0,-1-1-1 0 0,1 1 1 0 0,0 1-1 0 0,-1-1 0 0 0,1 0 1 0 0,-1 1-1 0 0,0 0 1 0 0,0 0-1 0 0,1 0 0 0 0,-6-1 1 0 0,2 2 25 0 0,0-1-1 0 0,1 1 1 0 0,-1 1 0 0 0,1-1 0 0 0,-1 1 0 0 0,1 0-1 0 0,-10 4 1 0 0,5-2 16 0 0,0 1 0 0 0,1 1 0 0 0,0 0 0 0 0,0 0 0 0 0,1 1 0 0 0,-1 0 0 0 0,1 0 0 0 0,1 1 0 0 0,-11 11 0 0 0,8-6 12 0 0,2 1 0 0 0,-1 0 1 0 0,1 0-1 0 0,1 1 0 0 0,1 1 0 0 0,0-1 0 0 0,1 1 1 0 0,-5 17-1 0 0,2-1 264 0 0,1 1 0 0 0,2 0 0 0 0,-2 34 0 0 0,7-54-264 0 0,1 0 1 0 0,0 0-1 0 0,0 0 0 0 0,1-1 0 0 0,1 1 0 0 0,0 0 1 0 0,1 0-1 0 0,8 21 0 0 0,-9-27-37 0 0,1 0-1 0 0,0 0 0 0 0,1 0 1 0 0,-1 0-1 0 0,1 0 1 0 0,0-1-1 0 0,1 0 1 0 0,-1 0-1 0 0,1 0 1 0 0,0 0-1 0 0,0-1 0 0 0,1 0 1 0 0,-1 0-1 0 0,1 0 1 0 0,0-1-1 0 0,0 0 1 0 0,7 3-1 0 0,-8-4-52 0 0,0-1 0 0 0,0 0 0 0 0,0 0 0 0 0,0-1-1 0 0,0 0 1 0 0,0 0 0 0 0,0 0 0 0 0,0 0 0 0 0,0-1 0 0 0,0 1 0 0 0,-1-1 0 0 0,1-1-1 0 0,0 1 1 0 0,0-1 0 0 0,5-2 0 0 0,-3 0-37 0 0,1 1-1 0 0,-1-2 0 0 0,1 1 1 0 0,-1-1-1 0 0,-1 0 1 0 0,1 0-1 0 0,-1-1 1 0 0,7-7-1 0 0,-2-1-194 0 0,-1-1 0 0 0,0 1 0 0 0,14-30 0 0 0,15-50-1590 0 0,-24 55 1179 0 0,21-38 0 0 0,-20 54 704 0 0,-15 22 138 0 0,10 1 273 0 0,-8 1-364 0 0,0-1 0 0 0,0 1 0 0 0,0 0 0 0 0,0 0-1 0 0,0 0 1 0 0,0 0 0 0 0,0 0 0 0 0,0 1 0 0 0,-1 0 0 0 0,1-1 0 0 0,-1 1-1 0 0,1 0 1 0 0,-1 0 0 0 0,0 0 0 0 0,0 0 0 0 0,1 1 0 0 0,2 4 0 0 0,2 4 318 0 0,0 0 1 0 0,10 23 0 0 0,-13-24-165 0 0,1 1-2 0 0,-1 0 0 0 0,-1 0 0 0 0,0 1 0 0 0,-1 0 0 0 0,1 11 0 0 0,4 21 292 0 0,-3-24-307 0 0,3 15 145 0 0,-7-34-361 0 0,0-1 0 0 0,0 0 0 0 0,0 0-1 0 0,0 0 1 0 0,0 1 0 0 0,0-1 0 0 0,0 0 0 0 0,0 0 0 0 0,0 1 0 0 0,0-1 0 0 0,0 0 0 0 0,1 0 0 0 0,-1 0 0 0 0,0 1 0 0 0,0-1 0 0 0,0 0 0 0 0,0 0 0 0 0,0 0 0 0 0,1 0-1 0 0,-1 1 1 0 0,0-1 0 0 0,0 0 0 0 0,0 0 0 0 0,0 0 0 0 0,1 0 0 0 0,-1 0 0 0 0,0 0 0 0 0,0 0 0 0 0,0 0 0 0 0,1 1 0 0 0,-1-1 0 0 0,0 0 0 0 0,0 0 0 0 0,0 0 0 0 0,1 0-1 0 0,-1 0 1 0 0,0 0 0 0 0,0 0 0 0 0,1 0 0 0 0,-1 0 0 0 0,0 0 0 0 0,0 0 0 0 0,0 0 0 0 0,1-1 0 0 0,-1 1 0 0 0,0 0 0 0 0,0 0 0 0 0,0 0 0 0 0,1 0 0 0 0,-1 0 0 0 0,0 0-1 0 0,0 0 1 0 0,0 0 0 0 0,1-1 0 0 0,-1 1 0 0 0,0 0 0 0 0,0 0 0 0 0,0 0 0 0 0,0 0 0 0 0,1-1 0 0 0,5-9-69 0 0,-6 10 65 0 0,44-95-673 0 0,-4 6-81 0 0,-34 78 619 0 0,1 1 1 0 0,0-1-1 0 0,0 1 0 0 0,1 0 0 0 0,14-14 0 0 0,-20 23 113 0 0,0-1-1 0 0,0 0 0 0 0,0 1 0 0 0,0-1 0 0 0,0 1 0 0 0,0 0 1 0 0,5-2-1 0 0,3 2 23 0 0,-8 1 17 0 0,0 1-1 0 0,-1 0 0 0 0,1 0 1 0 0,0-1-1 0 0,-1 1 1 0 0,1 0-1 0 0,0 0 0 0 0,-1 1 1 0 0,1-1-1 0 0,-1 0 1 0 0,0 0-1 0 0,3 3 0 0 0,14 20 367 0 0,-15-20-294 0 0,49 82 1104 0 0,-33-51-744 0 0,3 9-32 0 0,-17-33-326 0 0,0 0 1 0 0,0 0-1 0 0,1-1 1 0 0,7 10-1 0 0,-3-7-81 0 0,-7-8 35 0 0,1 0 0 0 0,0-1 0 0 0,0 1-1 0 0,0 0 1 0 0,9 6 0 0 0,-11-10-70 0 0,-1 0 0 0 0,0 0 0 0 0,1-1-1 0 0,-1 1 1 0 0,1 0 0 0 0,-1-1-1 0 0,1 0 1 0 0,0 1 0 0 0,-1-1 0 0 0,1 0-1 0 0,-1 0 1 0 0,1 1 0 0 0,0-1-1 0 0,-1 0 1 0 0,1-1 0 0 0,0 1 0 0 0,-1 0-1 0 0,1 0 1 0 0,-1-1 0 0 0,1 1-1 0 0,-1-1 1 0 0,1 0 0 0 0,-1 1 0 0 0,1-1-1 0 0,-1 0 1 0 0,3-1 0 0 0,22-20-2358 0 0,-11 5-4453 0 0,-2-1-1747 0 0</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4.508"/>
    </inkml:context>
    <inkml:brush xml:id="br0">
      <inkml:brushProperty name="width" value="0.05" units="cm"/>
      <inkml:brushProperty name="height" value="0.05" units="cm"/>
      <inkml:brushProperty name="color" value="#333333"/>
    </inkml:brush>
  </inkml:definitions>
  <inkml:trace contextRef="#ctx0" brushRef="#br0">1 0 20039 0 0,'0'0'1818'0'0,"0"2"-1496"0"0,27 125 3053 0 0,6 139 30 0 0,-27-88-2577 0 0,2 59-507 0 0,-6-208-369 0 0,9 42 0 0 0,-8-60-633 0 0,0-1-1 0 0,0 1 1 0 0,1-1-1 0 0,0 0 1 0 0,0 0-1 0 0,1 0 1 0 0,7 9-1 0 0,1-3-8359 0 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4.856"/>
    </inkml:context>
    <inkml:brush xml:id="br0">
      <inkml:brushProperty name="width" value="0.05" units="cm"/>
      <inkml:brushProperty name="height" value="0.05" units="cm"/>
      <inkml:brushProperty name="color" value="#333333"/>
    </inkml:brush>
  </inkml:definitions>
  <inkml:trace contextRef="#ctx0" brushRef="#br0">280 67 14743 0 0,'-2'-8'1526'0'0,"2"5"-1204"0"0,-1 0 1 0 0,0 0 0 0 0,1 1 0 0 0,-1-1 0 0 0,-1 0 0 0 0,1 1 0 0 0,0-1 0 0 0,0 0 0 0 0,-1 1 0 0 0,0 0 0 0 0,1-1-1 0 0,-1 1 1 0 0,0 0 0 0 0,0 0 0 0 0,0 0 0 0 0,0 0 0 0 0,-1 0 0 0 0,1 1 0 0 0,0-1 0 0 0,-1 1 0 0 0,1-1 0 0 0,-1 1-1 0 0,-5-2 1 0 0,3 2 13 0 0,0 0-1 0 0,0 0 1 0 0,0 0-1 0 0,0 1 1 0 0,0 0-1 0 0,0 0 1 0 0,0 0-1 0 0,0 0 1 0 0,0 1-1 0 0,0 0 1 0 0,0 0-1 0 0,1 0 1 0 0,-7 3-1 0 0,0 0-216 0 0,1 1 1 0 0,1 0-1 0 0,-1 0 1 0 0,1 1-1 0 0,0 0 1 0 0,0 1-1 0 0,0 0 0 0 0,-12 14 1 0 0,18-18-124 0 0,0 0 1 0 0,0 1-1 0 0,1-1 0 0 0,-1 1 1 0 0,1-1-1 0 0,0 1 0 0 0,0 0 1 0 0,0 0-1 0 0,1 0 0 0 0,-1 0 1 0 0,1 0-1 0 0,0 0 0 0 0,0 0 1 0 0,0 1-1 0 0,1-1 1 0 0,0 0-1 0 0,-1 0 0 0 0,1 1 1 0 0,1-1-1 0 0,-1 0 0 0 0,1 1 1 0 0,0-1-1 0 0,0 0 0 0 0,0 0 1 0 0,2 6-1 0 0,0-5-58 0 0,0 0-1 0 0,0 0 1 0 0,0-1-1 0 0,0 1 1 0 0,1-1-1 0 0,0 1 1 0 0,0-1-1 0 0,8 6 1 0 0,5 3-295 0 0,20 11-1 0 0,4 3-261 0 0,-10-5 214 0 0,-12-9 171 0 0,0 1 0 0 0,28 27 0 0 0,-43-37 264 0 0,0 1-1 0 0,0-1 0 0 0,0 1 1 0 0,-1 0-1 0 0,0-1 1 0 0,0 2-1 0 0,0-1 1 0 0,-1 0-1 0 0,1 1 0 0 0,-1-1 1 0 0,-1 1-1 0 0,1-1 1 0 0,-1 1-1 0 0,0 0 1 0 0,1 10-1 0 0,-2-12 67 0 0,-1 0-1 0 0,1 0 1 0 0,-1 0-1 0 0,0 1 1 0 0,0-1-1 0 0,0 0 1 0 0,0 0-1 0 0,-1 0 1 0 0,0-1-1 0 0,1 1 1 0 0,-2 0 0 0 0,1-1-1 0 0,0 1 1 0 0,-1-1-1 0 0,1 1 1 0 0,-1-1-1 0 0,0 0 1 0 0,0 0-1 0 0,0-1 1 0 0,-1 1-1 0 0,1-1 1 0 0,-6 4-1 0 0,5-4-56 0 0,-1 1-1 0 0,0-1 1 0 0,0 0-1 0 0,0 0 1 0 0,-1-1-1 0 0,1 1 1 0 0,0-1-1 0 0,-1 0 1 0 0,1-1-1 0 0,-1 1 1 0 0,1-1-1 0 0,-1 0 1 0 0,1 0-1 0 0,-1-1 1 0 0,1 0 0 0 0,-10-2-1 0 0,-67-27-734 0 0,48 17-1926 0 0,1 0-4166 0 0,3 3-1794 0 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5.192"/>
    </inkml:context>
    <inkml:brush xml:id="br0">
      <inkml:brushProperty name="width" value="0.05" units="cm"/>
      <inkml:brushProperty name="height" value="0.05" units="cm"/>
      <inkml:brushProperty name="color" value="#333333"/>
    </inkml:brush>
  </inkml:definitions>
  <inkml:trace contextRef="#ctx0" brushRef="#br0">2 220 11055 0 0,'-2'-27'984'0'0,"2"17"-792"0"0,2-1-192 0 0,1-1 0 0 0,4-2 1992 0 0,3 1 360 0 0,2 1 72 0 0,5-1 8 0 0,1-2-1392 0 0,7-1-280 0 0,6 5-56 0 0,4-1-16 0 0,5-2-488 0 0,4 3-96 0 0,3 1-16 0 0,5-1-6744 0 0,4 3-1352 0 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6.558"/>
    </inkml:context>
    <inkml:brush xml:id="br0">
      <inkml:brushProperty name="width" value="0.05" units="cm"/>
      <inkml:brushProperty name="height" value="0.05" units="cm"/>
      <inkml:brushProperty name="color" value="#333333"/>
    </inkml:brush>
  </inkml:definitions>
  <inkml:trace contextRef="#ctx0" brushRef="#br0">498 278 2759 0 0,'0'0'126'0'0,"-1"-2"-5"0"0,0-3 251 0 0,-3-25 12196 0 0,3 20-10971 0 0,0 0 0 0 0,-4-13 0 0 0,4 20-1402 0 0,0 0 0 0 0,0 1 0 0 0,0-1 0 0 0,0 1 0 0 0,-1-1 0 0 0,1 1 0 0 0,-1-1 0 0 0,0 1-1 0 0,1 0 1 0 0,-1 0 0 0 0,0-1 0 0 0,-3-1 0 0 0,0 1-2 0 0,1 0 0 0 0,-1 0 0 0 0,0 1-1 0 0,0-1 1 0 0,1 1 0 0 0,-1 0 0 0 0,-1 1-1 0 0,1-1 1 0 0,-6 0 0 0 0,-4 0 50 0 0,0 1-1 0 0,-16 0 1 0 0,12 3-89 0 0,-1 0 0 0 0,1 2-1 0 0,-1 0 1 0 0,-25 10 0 0 0,21-7-35 0 0,10-3-36 0 0,1 1 0 0 0,0 0-1 0 0,1 1 1 0 0,-1 0 0 0 0,1 1 0 0 0,-16 11-1 0 0,21-12-24 0 0,0 0 0 0 0,0 0 0 0 0,1 1-1 0 0,-1-1 1 0 0,1 2 0 0 0,1-1 0 0 0,-1 1-1 0 0,1 0 1 0 0,1 0 0 0 0,-6 13 0 0 0,5-9-34 0 0,1 0 0 0 0,0 1 0 0 0,1 0 0 0 0,0 0 0 0 0,1 0-1 0 0,0 0 1 0 0,1 17 0 0 0,1-24-16 0 0,0-1-1 0 0,1 1 0 0 0,0 0 1 0 0,0-1-1 0 0,0 0 0 0 0,0 1 0 0 0,1-1 1 0 0,0 0-1 0 0,0 1 0 0 0,1-1 1 0 0,-1-1-1 0 0,1 1 0 0 0,0 0 0 0 0,1-1 1 0 0,-1 1-1 0 0,1-1 0 0 0,0 0 1 0 0,0 0-1 0 0,8 6 0 0 0,-3-4-49 0 0,0-1 0 0 0,1 1 1 0 0,0-2-1 0 0,0 0 0 0 0,0 0 0 0 0,0-1 0 0 0,1 0 1 0 0,-1 0-1 0 0,16 1 0 0 0,-11-3-43 0 0,1 0 0 0 0,0-1 0 0 0,-1-1 0 0 0,1 0 0 0 0,29-7 0 0 0,-38 6 30 0 0,0-1-1 0 0,0 0 1 0 0,0 0-1 0 0,-1-1 1 0 0,1 1 0 0 0,-1-1-1 0 0,0-1 1 0 0,0 1 0 0 0,10-11-1 0 0,-10 9-2 0 0,1-1 1 0 0,-1 0-1 0 0,-1-1 0 0 0,1 1 0 0 0,-1-1 1 0 0,-1 0-1 0 0,7-14 0 0 0,-8 11 57 0 0,0 0 0 0 0,-1 0 0 0 0,0 0 0 0 0,0-1 0 0 0,-1-17-1 0 0,-4-57 12 0 0,2 72 61 0 0,-1 0 0 0 0,0-1 1 0 0,-6-18-1 0 0,7 31 985 0 0,2 21-911 0 0,1-1 1 0 0,0 0-1 0 0,1 0 0 0 0,1 0 0 0 0,1 0 1 0 0,13 33-1 0 0,-8-29-58 0 0,0-1 1 0 0,2 0-1 0 0,0-1 1 0 0,1-1-1 0 0,17 20 0 0 0,-25-33-84 0 0,0-1-1 0 0,1 1 0 0 0,0-1 0 0 0,0 0 1 0 0,0 0-1 0 0,0 0 0 0 0,1-1 0 0 0,10 5 0 0 0,-14-7-6 0 0,1-1-1 0 0,-1 0 0 0 0,0 0 0 0 0,1 0 0 0 0,-1-1 1 0 0,1 1-1 0 0,0-1 0 0 0,-1 0 0 0 0,1 0 1 0 0,-1 0-1 0 0,1-1 0 0 0,-1 1 0 0 0,1-1 0 0 0,-1 0 1 0 0,1 1-1 0 0,-1-2 0 0 0,1 1 0 0 0,-1 0 0 0 0,0-1 1 0 0,0 1-1 0 0,4-3 0 0 0,2-2-62 0 0,-1-1 0 0 0,1 0 0 0 0,-1 0 0 0 0,-1 0 0 0 0,13-16 0 0 0,26-45-296 0 0,0 0 92 0 0,-42 62 257 0 0,0 2 0 0 0,0-1 0 0 0,1 0 0 0 0,0 1 0 0 0,0 0 0 0 0,7-5 0 0 0,-11 8 10 0 0,1 0 0 0 0,0 0 0 0 0,0 0 0 0 0,0 0 0 0 0,0 0 0 0 0,0 1 0 0 0,0-1 0 0 0,0 1 0 0 0,0-1 0 0 0,0 1 0 0 0,0 0 0 0 0,0-1 0 0 0,0 1 0 0 0,0 0 0 0 0,0 1 0 0 0,1-1 0 0 0,-1 0 0 0 0,0 1 1 0 0,0-1-1 0 0,0 1 0 0 0,0-1 0 0 0,0 1 0 0 0,2 1 0 0 0,7 5 37 0 0,0 1 1 0 0,-1 0-1 0 0,0 0 0 0 0,0 1 1 0 0,-1 0-1 0 0,0 1 1 0 0,0 0-1 0 0,-1 0 1 0 0,12 22-1 0 0,-8-9 66 0 0,-1-1 0 0 0,0 1 0 0 0,-2 1 0 0 0,7 29 0 0 0,-11-29-71 0 0,-5-24-28 0 0,0-1 0 0 0,0 1 0 0 0,0 0 0 0 0,0 0 0 0 0,0 0 0 0 0,0 0 0 0 0,0 0 0 0 0,-1 0 0 0 0,1 0-1 0 0,0 0 1 0 0,0 0 0 0 0,0-1 0 0 0,0 1 0 0 0,0 0 0 0 0,-1 0 0 0 0,1 0 0 0 0,0 0 0 0 0,0 0 0 0 0,0 0 0 0 0,0 0 0 0 0,-1 0 0 0 0,1 0 0 0 0,0 0 0 0 0,0 0 0 0 0,0 0-1 0 0,0 0 1 0 0,0 0 0 0 0,-1 0 0 0 0,1 1 0 0 0,0-1 0 0 0,0 0 0 0 0,0 0 0 0 0,0 0 0 0 0,0 0 0 0 0,-1 0 0 0 0,1 0 0 0 0,0 0 0 0 0,0 0 0 0 0,0 0 0 0 0,0 1 0 0 0,0-1 0 0 0,0 0-1 0 0,0 0 1 0 0,0 0 0 0 0,-1 0 0 0 0,1 0 0 0 0,0 1 0 0 0,0-1 0 0 0,0 0 0 0 0,0 0 0 0 0,0 0 0 0 0,0 0 0 0 0,0 0 0 0 0,0 1 0 0 0,0-1 0 0 0,0 0 0 0 0,0 0 0 0 0,0 0-1 0 0,0 0 1 0 0,0 0 0 0 0,0 1 0 0 0,0-1 0 0 0,0 0 0 0 0,0 0 0 0 0,0 0 0 0 0,0 0 0 0 0,0 1 0 0 0,1-1 0 0 0,-10-7-91 0 0,8 7 85 0 0,-5-7-84 0 0,0 0 0 0 0,0 0-1 0 0,0 0 1 0 0,1-1 0 0 0,0 1 0 0 0,0-1 0 0 0,1 0 0 0 0,-6-16 0 0 0,0-5-321 0 0,-7-38-1 0 0,17 66 399 0 0,-2-9-59 0 0,0 0 0 0 0,0 0-1 0 0,1 0 1 0 0,1 0 0 0 0,0 0 0 0 0,2-17-1 0 0,-1 22 59 0 0,-1 0 0 0 0,2 0 0 0 0,-1 0 0 0 0,1 0 0 0 0,0 0 0 0 0,0 1 0 0 0,0-1 0 0 0,0 1 0 0 0,1-1 0 0 0,0 1 0 0 0,0 0 0 0 0,0 0 0 0 0,0 0 0 0 0,1 0 0 0 0,3-3-1 0 0,2 1 17 0 0,0-1-1 0 0,0 2 0 0 0,0-1 0 0 0,1 1 0 0 0,0 1 1 0 0,0 0-1 0 0,21-6 0 0 0,2 3 19 0 0,42-4 0 0 0,-42 7-7 0 0,45-11-1 0 0,-43 6-11 0 0,39-18 1 0 0,-63 23-4 0 0,0-2 0 0 0,-1 1 1 0 0,0-1-1 0 0,0-1 0 0 0,0 0 1 0 0,0 0-1 0 0,12-14 0 0 0,-20 19 0 0 0,0-1 0 0 0,0 1 0 0 0,-1 0 0 0 0,1 0 0 0 0,-1-1 0 0 0,1 1-1 0 0,-1-1 1 0 0,0 1 0 0 0,0-1 0 0 0,0 1 0 0 0,0-1 0 0 0,-1 0 0 0 0,1 0 0 0 0,-1 1-1 0 0,0-1 1 0 0,1 0 0 0 0,-1 0 0 0 0,-1 0 0 0 0,1-2 0 0 0,-1 4 19 0 0,0 0 0 0 0,0 0-1 0 0,0 0 1 0 0,0 0 0 0 0,0 0 0 0 0,0 1 0 0 0,0-1 0 0 0,-1 0 0 0 0,1 1 0 0 0,0-1 0 0 0,0 1-1 0 0,-1-1 1 0 0,1 1 0 0 0,-2-1 0 0 0,-1 1 14 0 0,1 0 1 0 0,0 0-1 0 0,0 0 1 0 0,0 0-1 0 0,-1 0 0 0 0,1 1 1 0 0,0-1-1 0 0,0 1 0 0 0,0 0 1 0 0,0 0-1 0 0,0 0 0 0 0,0 1 1 0 0,0-1-1 0 0,1 1 0 0 0,-1-1 1 0 0,-3 4-1 0 0,0-1 37 0 0,0 1 1 0 0,0 0-1 0 0,1 0 0 0 0,0 0 0 0 0,-9 12 1 0 0,7-5 22 0 0,0 0 0 0 0,0 1 1 0 0,1 0-1 0 0,1 0 1 0 0,0 0-1 0 0,1 1 0 0 0,-4 24 1 0 0,5-19 23 0 0,1-1 1 0 0,1 1 0 0 0,1 0 0 0 0,0-1-1 0 0,5 28 1 0 0,-4-38-124 0 0,1 1 0 0 0,0 0 0 0 0,1-1 0 0 0,0 0 0 0 0,0 0 0 0 0,1 0 0 0 0,0 0 0 0 0,1 0 0 0 0,-1-1 0 0 0,1 1 0 0 0,9 9 0 0 0,-5-9 159 0 0,0 0-1 0 0,0 0 0 0 0,0-1 1 0 0,1 0-1 0 0,0 0 1 0 0,0-1-1 0 0,20 8 1 0 0,-11-7-550 0 0,1 0 1 0 0,0-1-1 0 0,39 6 1 0 0,-32-9-2431 0 0,1-1 0 0 0,34-2 0 0 0,-25-3-5798 0 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7.378"/>
    </inkml:context>
    <inkml:brush xml:id="br0">
      <inkml:brushProperty name="width" value="0.05" units="cm"/>
      <inkml:brushProperty name="height" value="0.05" units="cm"/>
      <inkml:brushProperty name="color" value="#333333"/>
    </inkml:brush>
  </inkml:definitions>
  <inkml:trace contextRef="#ctx0" brushRef="#br0">1 1030 15807 0 0,'0'0'1432'0'0,"15"0"-629"0"0,-2-1-105 0 0,1 0 0 0 0,0-1 1 0 0,-1-1-1 0 0,1 0 0 0 0,-1-1 1 0 0,0 0-1 0 0,16-8 0 0 0,-3 0-272 0 0,0-1 0 0 0,34-26 0 0 0,-41 25-310 0 0,-1-1 1 0 0,0 0 0 0 0,15-19-1 0 0,44-58 48 0 0,-68 81-160 0 0,11-16 13 0 0,-2 0-1 0 0,0-1 0 0 0,-2-2 0 0 0,-1 1 0 0 0,-1-2 1 0 0,11-39-1 0 0,-10 21 8 0 0,-3 0 0 0 0,-3 0 1 0 0,6-74-1 0 0,-13 97 77 0 0,-1 1-1 0 0,-5-36 1 0 0,3 50-59 0 0,-1 1 0 0 0,0-1 0 0 0,0 0 0 0 0,-1 1 0 0 0,-1 0 0 0 0,0 0 0 0 0,0 0 0 0 0,-8-12 0 0 0,12 20-23 0 0,-1 1 0 0 0,0-1 1 0 0,0 0-1 0 0,0 1 0 0 0,-1-1 0 0 0,1 1 0 0 0,0 0 0 0 0,-1-1 0 0 0,1 1 0 0 0,-1 0 1 0 0,1 0-1 0 0,-1-1 0 0 0,1 1 0 0 0,-1 1 0 0 0,0-1 0 0 0,1 0 0 0 0,-1 0 1 0 0,0 1-1 0 0,0-1 0 0 0,0 1 0 0 0,0-1 0 0 0,0 1 0 0 0,1 0 0 0 0,-1-1 0 0 0,0 1 1 0 0,0 0-1 0 0,0 1 0 0 0,0-1 0 0 0,0 0 0 0 0,0 0 0 0 0,0 1 0 0 0,0-1 1 0 0,1 1-1 0 0,-1 0 0 0 0,0-1 0 0 0,-3 3 0 0 0,0 1 0 0 0,-1-1 1 0 0,1 1-1 0 0,0 1 0 0 0,0-1 1 0 0,1 1-1 0 0,-1 0 0 0 0,1 0 1 0 0,0 0-1 0 0,-5 9 0 0 0,-2 6 28 0 0,2 0 0 0 0,0 0 0 0 0,1 1 0 0 0,1 0 0 0 0,1 1 0 0 0,1-1 1 0 0,-3 27-1 0 0,-4 159 626 0 0,11-185-589 0 0,1 36 91 0 0,8 70 0 0 0,-4-99-119 0 0,1-1 0 0 0,1 0 0 0 0,1-1-1 0 0,17 41 1 0 0,-20-59-204 0 0,0 0 1 0 0,1 0-1 0 0,0 0 0 0 0,1-1 0 0 0,0 0 1 0 0,0 0-1 0 0,1 0 0 0 0,13 12 0 0 0,-16-17 48 0 0,0 0 0 0 0,1 0-1 0 0,0 0 1 0 0,-1 0-1 0 0,1-1 1 0 0,0 1-1 0 0,0-1 1 0 0,0 0 0 0 0,0-1-1 0 0,1 0 1 0 0,-1 1-1 0 0,0-2 1 0 0,1 1-1 0 0,-1 0 1 0 0,1-1 0 0 0,-1 0-1 0 0,11-2 1 0 0,-6 0-525 0 0,0 0 0 0 0,-1-1 0 0 0,1 0 0 0 0,9-5 1 0 0,17-12-7439 0 0,-25 12 1667 0 0</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7.769"/>
    </inkml:context>
    <inkml:brush xml:id="br0">
      <inkml:brushProperty name="width" value="0.05" units="cm"/>
      <inkml:brushProperty name="height" value="0.05" units="cm"/>
      <inkml:brushProperty name="color" value="#333333"/>
    </inkml:brush>
  </inkml:definitions>
  <inkml:trace contextRef="#ctx0" brushRef="#br0">0 0 5063 0 0,'0'0'232'0'0,"2"1"-13"0"0,1-1 227 0 0,0 1 0 0 0,1-1 0 0 0,-1 1 0 0 0,0 0 0 0 0,0 0 0 0 0,0 0 0 0 0,0 1 0 0 0,0-1 0 0 0,0 1 0 0 0,0 0 0 0 0,0 0 0 0 0,0 0 0 0 0,-1 0 0 0 0,1 0 0 0 0,-1 0 0 0 0,0 1 0 0 0,1-1 0 0 0,-1 1 0 0 0,3 4 0 0 0,-2 0 711 0 0,0 1-1 0 0,0-1 1 0 0,-1 1 0 0 0,0 0 0 0 0,0 0 0 0 0,0 9-1 0 0,1-1-961 0 0,9 59 2805 0 0,16 73-727 0 0,-27-144-2255 0 0,6 12 65 0 0,-6-14-45 0 0,1-9-2438 0 0,-1 1 1736 0 0,0 0 1 0 0,0 0-1 0 0,1-7 0 0 0,-1-6-1108 0 0</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8.101"/>
    </inkml:context>
    <inkml:brush xml:id="br0">
      <inkml:brushProperty name="width" value="0.05" units="cm"/>
      <inkml:brushProperty name="height" value="0.05" units="cm"/>
      <inkml:brushProperty name="color" value="#333333"/>
    </inkml:brush>
  </inkml:definitions>
  <inkml:trace contextRef="#ctx0" brushRef="#br0">1 79 2759 0 0,'0'0'126'0'0,"0"2"-5"0"0,3 8 2146 0 0,-1 1 1 0 0,0-1-1 0 0,0 13 0 0 0,2 10 879 0 0,-4-31-2577 0 0,1 1-348 0 0,-1-1 1 0 0,1 1-1 0 0,-1-1 1 0 0,1 1-1 0 0,0 0 0 0 0,2 3 1 0 0,3 7 1029 0 0,10 40 6997 0 0,-16-52-7659 0 0,5-20-458 0 0,7-25-197 0 0,23-59 0 0 0,-28 83 60 0 0,9-19-53 0 0,-15 36 57 0 0,1 1 0 0 0,0-1 1 0 0,0 0-1 0 0,0 1 0 0 0,0-1 1 0 0,0 1-1 0 0,0-1 0 0 0,1 1 0 0 0,-1 0 1 0 0,6-3-1 0 0,2 2 2 0 0,-7 3 6 0 0,0 0 0 0 0,0 1 1 0 0,0-1-1 0 0,0 1 0 0 0,0 0 0 0 0,0-1 0 0 0,-1 1 0 0 0,1 1 1 0 0,0-1-1 0 0,0 0 0 0 0,-1 1 0 0 0,1-1 0 0 0,-1 1 0 0 0,4 3 1 0 0,5 4 169 0 0,15 18 0 0 0,-24-25-157 0 0,11 15 111 0 0,0 1 1 0 0,-2 0-1 0 0,0 1 0 0 0,0 0 1 0 0,7 23-1 0 0,-6-17 28 0 0,0 0 0 0 0,20 29 0 0 0,-29-50-328 0 0,0 0 0 0 0,0 0-1 0 0,1 0 1 0 0,0 0 0 0 0,0 0 0 0 0,0-1 0 0 0,0 0-1 0 0,6 4 1 0 0,-7-6 12 0 0,0 1 1 0 0,0-1-1 0 0,0 0 1 0 0,0 0-1 0 0,0 0 0 0 0,0 0 1 0 0,0 0-1 0 0,1-1 1 0 0,-1 1-1 0 0,0-1 1 0 0,0 0-1 0 0,1 0 0 0 0,-1 0 1 0 0,5-1-1 0 0,5-2-1570 0 0</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8.539"/>
    </inkml:context>
    <inkml:brush xml:id="br0">
      <inkml:brushProperty name="width" value="0.05" units="cm"/>
      <inkml:brushProperty name="height" value="0.05" units="cm"/>
      <inkml:brushProperty name="color" value="#333333"/>
    </inkml:brush>
  </inkml:definitions>
  <inkml:trace contextRef="#ctx0" brushRef="#br0">0 1 18455 0 0,'0'0'1675'0'0,"2"0"-1382"0"0,0 0-212 0 0,0 0-1 0 0,-1 0 0 0 0,1 0 0 0 0,0 0 1 0 0,0 1-1 0 0,0-1 0 0 0,-1 1 1 0 0,1 0-1 0 0,0-1 0 0 0,0 1 1 0 0,-1 0-1 0 0,1 0 0 0 0,-1 0 1 0 0,1 0-1 0 0,-1 0 0 0 0,1 0 1 0 0,-1 1-1 0 0,0-1 0 0 0,1 0 1 0 0,-1 1-1 0 0,0-1 0 0 0,0 1 1 0 0,0-1-1 0 0,0 1 0 0 0,0 0 1 0 0,0-1-1 0 0,-1 1 0 0 0,2 3 0 0 0,9 23 268 0 0,-1 0 0 0 0,-2 1 0 0 0,0 0 0 0 0,-2 0 0 0 0,4 60 0 0 0,-11 153 2465 0 0,-2-103-2147 0 0,3 21-4842 0 0,0-146 2184 0 0</inkml:trace>
  <inkml:trace contextRef="#ctx0" brushRef="#br0" timeOffset="1">111 601 13359 0 0,'2'-1'1027'0'0,"32"-21"-631"0"0,-10 6 1638 0 0,38-19 0 0 0,-36 23-840 0 0,126-55 2484 0 0,21 0-3350 0 0,-167 64-725 0 0,8-4-3126 0 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8.916"/>
    </inkml:context>
    <inkml:brush xml:id="br0">
      <inkml:brushProperty name="width" value="0.05" units="cm"/>
      <inkml:brushProperty name="height" value="0.05" units="cm"/>
      <inkml:brushProperty name="color" value="#333333"/>
    </inkml:brush>
  </inkml:definitions>
  <inkml:trace contextRef="#ctx0" brushRef="#br0">1 1 18687 0 0,'1'2'859'0'0,"5"13"-181"0"0,-1 1 0 0 0,-1 0 0 0 0,0 1 0 0 0,3 27-1 0 0,-2-13 1516 0 0,-3-20-1835 0 0,0 0-1 0 0,1-1 1 0 0,1 1-1 0 0,-1-1 1 0 0,2 1-1 0 0,-1-1 0 0 0,10 14 1 0 0,-11-20-488 0 0,0 0 0 0 0,0 0 0 0 0,0 0 0 0 0,1 0 0 0 0,-1-1 0 0 0,1 0 0 0 0,0 1 0 0 0,0-1 0 0 0,0 0 0 0 0,0-1 0 0 0,1 1 0 0 0,-1-1 0 0 0,1 0 0 0 0,-1 0 0 0 0,1 0 0 0 0,0-1 0 0 0,0 1 0 0 0,7 0 0 0 0,3-1-1421 0 0,-1 1-65 0 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9.241"/>
    </inkml:context>
    <inkml:brush xml:id="br0">
      <inkml:brushProperty name="width" value="0.05" units="cm"/>
      <inkml:brushProperty name="height" value="0.05" units="cm"/>
      <inkml:brushProperty name="color" value="#333333"/>
    </inkml:brush>
  </inkml:definitions>
  <inkml:trace contextRef="#ctx0" brushRef="#br0">1 166 12439 0 0,'0'0'958'0'0,"1"-1"-625"0"0,4-2 416 0 0,-1 1-1 0 0,1 1 1 0 0,0-1-1 0 0,0 0 1 0 0,0 1 0 0 0,0 0-1 0 0,0 0 1 0 0,7 0-1 0 0,46 2 2337 0 0,-45-1-3062 0 0,7 1 66 0 0,0 0 0 0 0,0-2 0 0 0,0-1 0 0 0,0 0 0 0 0,-1-2 0 0 0,1 0 0 0 0,22-8 0 0 0,-34 9-124 0 0,0 0-1 0 0,0-1 1 0 0,0 0 0 0 0,-1 0-1 0 0,13-9 1 0 0,-18 12 26 0 0,-1-1 0 0 0,1 1 0 0 0,0-1 0 0 0,-1 0 0 0 0,1 0 0 0 0,-1 1 0 0 0,1-1 0 0 0,-1 0-1 0 0,0-1 1 0 0,0 1 0 0 0,0 0 0 0 0,0 0 0 0 0,0 0 0 0 0,0-1 0 0 0,-1 1 0 0 0,1 0 0 0 0,-1-1 0 0 0,1 1 0 0 0,-1-1 0 0 0,0 1-1 0 0,0 0 1 0 0,0-1 0 0 0,0 1 0 0 0,-1 0 0 0 0,0-5 0 0 0,1 5 5 0 0,-1 0 0 0 0,0 0 0 0 0,1 1 0 0 0,-1-1 0 0 0,0 0 1 0 0,0 0-1 0 0,0 0 0 0 0,0 1 0 0 0,0-1 0 0 0,-1 0 0 0 0,1 1 0 0 0,0-1 0 0 0,-1 1 0 0 0,0-1 0 0 0,1 1 0 0 0,-1 0 0 0 0,-2-2 0 0 0,1 2 32 0 0,0-1 0 0 0,0 1 0 0 0,-1 0 0 0 0,1 0 0 0 0,0 1 0 0 0,0-1 0 0 0,0 1 0 0 0,-1-1 0 0 0,1 1 0 0 0,-5 0 0 0 0,1 1 92 0 0,1 0 0 0 0,-1 0 0 0 0,0 1-1 0 0,0-1 1 0 0,0 1 0 0 0,1 1 0 0 0,-1-1 0 0 0,1 1 0 0 0,-12 8 0 0 0,12-7 1 0 0,1 1 0 0 0,0 1 0 0 0,0-1 0 0 0,0 1 0 0 0,0 0 0 0 0,1 0 0 0 0,0 0 0 0 0,0 1 0 0 0,1-1 0 0 0,-6 14 0 0 0,3-4 54 0 0,1 1 1 0 0,1 0 0 0 0,-5 27-1 0 0,8-33-161 0 0,0 0-1 0 0,1 0 0 0 0,0 0 0 0 0,0 0 0 0 0,1 1 0 0 0,1-1 1 0 0,0 0-1 0 0,0 0 0 0 0,1 0 0 0 0,1-1 0 0 0,0 1 0 0 0,5 10 1 0 0,-5-14-233 0 0,1 1 0 0 0,-1-1 1 0 0,1-1-1 0 0,1 1 1 0 0,-1-1-1 0 0,1 0 1 0 0,0 0-1 0 0,0 0 1 0 0,1-1-1 0 0,0 0 1 0 0,0 0-1 0 0,0-1 1 0 0,0 0-1 0 0,1 0 1 0 0,-1-1-1 0 0,15 5 0 0 0,14 0-1361 0 0,3-4-53 0 0</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9.620"/>
    </inkml:context>
    <inkml:brush xml:id="br0">
      <inkml:brushProperty name="width" value="0.05" units="cm"/>
      <inkml:brushProperty name="height" value="0.05" units="cm"/>
      <inkml:brushProperty name="color" value="#333333"/>
    </inkml:brush>
  </inkml:definitions>
  <inkml:trace contextRef="#ctx0" brushRef="#br0">385 675 7367 0 0,'-24'-34'-741'0'0,"19"28"1955"0"0,0 0 0 0 0,0 0 0 0 0,-1 0 0 0 0,0 1 0 0 0,-12-7 0 0 0,15 9-458 0 0,-1 1 0 0 0,0 0 0 0 0,0 0 0 0 0,-1 1 0 0 0,1-1 0 0 0,0 1 0 0 0,0 0 0 0 0,-1 0 0 0 0,1 0 0 0 0,-1 1 0 0 0,-4-1 0 0 0,4 2-451 0 0,1-1 0 0 0,-1 1 0 0 0,0-1-1 0 0,1 1 1 0 0,-1 1 0 0 0,1-1 0 0 0,-6 3-1 0 0,2 0-142 0 0,1 0 0 0 0,0 1 0 0 0,0 0 1 0 0,0 0-1 0 0,0 0 0 0 0,1 1 0 0 0,0 0 0 0 0,0 0 0 0 0,-5 8 0 0 0,-7 12 35 0 0,-17 30 0 0 0,16-25-17 0 0,7-9-44 0 0,0 0 0 0 0,-16 42 0 0 0,23-49-87 0 0,1-1-1 0 0,0 2 1 0 0,1-1 0 0 0,0 0-1 0 0,0 27 1 0 0,2-38-47 0 0,2 0 0 0 0,-1 1 0 0 0,0-1 0 0 0,1 0 0 0 0,0 0 0 0 0,0 1 0 0 0,0-1 0 0 0,1 0 0 0 0,-1 0 0 0 0,1 0 0 0 0,0-1-1 0 0,0 1 1 0 0,0 0 0 0 0,1-1 0 0 0,-1 1 0 0 0,1-1 0 0 0,0 0 0 0 0,0 0 0 0 0,0 0 0 0 0,0 0 0 0 0,1 0 0 0 0,-1-1 0 0 0,1 1 0 0 0,-1-1 0 0 0,1 0 0 0 0,0 0 0 0 0,0 0 0 0 0,0-1 0 0 0,0 0 0 0 0,0 1 0 0 0,0-1-1 0 0,1-1 1 0 0,-1 1 0 0 0,0-1 0 0 0,0 1 0 0 0,1-1 0 0 0,-1 0 0 0 0,5-1 0 0 0,-1-1-12 0 0,-1 1 1 0 0,1-1-1 0 0,0-1 1 0 0,-1 0-1 0 0,1 0 1 0 0,-1 0-1 0 0,0-1 0 0 0,0 0 1 0 0,11-8-1 0 0,-9 4-20 0 0,-1 1-1 0 0,1-2 0 0 0,-1 1 1 0 0,-1-1-1 0 0,0 0 1 0 0,6-11-1 0 0,2-7-55 0 0,-1-2-1 0 0,-1 0 1 0 0,17-61-1 0 0,0-19-171 0 0,-6-2 0 0 0,-4 0 0 0 0,-5-1 0 0 0,1-188-1 0 0,-17 285 475 0 0,0 1 0 0 0,-4-22 0 0 0,5 34 699 0 0,0 5-644 0 0,-8 67 244 0 0,4 2 0 0 0,6 100 0 0 0,20 60-161 0 0,-14-176-377 0 0,3 0-1 0 0,20 59 1 0 0,18 27-4470 0 0,-41-122 2350 0 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1:59.983"/>
    </inkml:context>
    <inkml:brush xml:id="br0">
      <inkml:brushProperty name="width" value="0.05" units="cm"/>
      <inkml:brushProperty name="height" value="0.05" units="cm"/>
      <inkml:brushProperty name="color" value="#333333"/>
    </inkml:brush>
  </inkml:definitions>
  <inkml:trace contextRef="#ctx0" brushRef="#br0">15 19 17047 0 0,'-15'-14'1848'0'0,"24"9"-1848"0"0,3 5-240 0 0</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0.785"/>
    </inkml:context>
    <inkml:brush xml:id="br0">
      <inkml:brushProperty name="width" value="0.05" units="cm"/>
      <inkml:brushProperty name="height" value="0.05" units="cm"/>
      <inkml:brushProperty name="color" value="#333333"/>
    </inkml:brush>
  </inkml:definitions>
  <inkml:trace contextRef="#ctx0" brushRef="#br0">0 784 9671 0 0,'0'0'748'0'0,"0"2"-492"0"0,1 13 2791 0 0,4 22-1 0 0,-2-21 744 0 0,0 25 0 0 0,-3-41-3701 0 0,0 1-1 0 0,0 0 0 0 0,0-1 1 0 0,0 1-1 0 0,1-1 0 0 0,-1 1 1 0 0,0-1-1 0 0,0 1 0 0 0,0-1 1 0 0,0 1-1 0 0,1-1 1 0 0,-1 1-1 0 0,0-1 0 0 0,1 1 1 0 0,-1-1-1 0 0,0 0 0 0 0,1 1 1 0 0,-1-1-1 0 0,0 1 0 0 0,1-1 1 0 0,-1 0-1 0 0,1 0 0 0 0,-1 1 1 0 0,1-1-1 0 0,-1 0 0 0 0,1 1 1 0 0,-1-1-1 0 0,1 0 0 0 0,-1 0 1 0 0,1 0-1 0 0,-1 0 0 0 0,1 0 1 0 0,-1 0-1 0 0,1 1 0 0 0,-1-1 1 0 0,1 0-1 0 0,0-1 0 0 0,-1 1 1 0 0,1 0-1 0 0,-1 0 0 0 0,1 0 1 0 0,0 0-1 0 0,1-1-81 0 0,0 1 0 0 0,0 0 0 0 0,0-1 0 0 0,0 0 0 0 0,0 1-1 0 0,0-1 1 0 0,0 0 0 0 0,0 0 0 0 0,-1 0 0 0 0,3-2 0 0 0,14-16 230 0 0,-1-1 1 0 0,28-43-1 0 0,-29 36-201 0 0,0-1 1 0 0,-2 0-1 0 0,-1-2 1 0 0,16-50-1 0 0,21-127-46 0 0,-47 192 9 0 0,7-41-68 0 0,5-61 1 0 0,-13 91 43 0 0,-2-1 1 0 0,0 0 0 0 0,-2 1-1 0 0,-8-41 1 0 0,0 33 13 0 0,14 83 101 0 0,4 3 152 0 0,5 98 0 0 0,-16 53 115 0 0,0-147-317 0 0,-1 60 19 0 0,5-92-50 0 0,0 0 1 0 0,9 42 0 0 0,-9-60-45 0 0,1 0 0 0 0,0 0-1 0 0,0 0 1 0 0,0 0 0 0 0,1 0 0 0 0,0-1-1 0 0,0 1 1 0 0,0-1 0 0 0,0 1 0 0 0,1-1-1 0 0,0 0 1 0 0,5 4 0 0 0,-5-6-163 0 0,-1 0-1 0 0,0-1 1 0 0,1 0-1 0 0,0 0 1 0 0,-1 0-1 0 0,1 0 1 0 0,0 0-1 0 0,0-1 1 0 0,0 0-1 0 0,0 0 1 0 0,0 0-1 0 0,1 0 1 0 0,-1-1-1 0 0,0 1 1 0 0,0-1-1 0 0,0 0 1 0 0,1 0-1 0 0,-1-1 1 0 0,5 0-1 0 0,3-2-1346 0 0,0 0-1 0 0,0-1 1 0 0,17-8 0 0 0,-7 2-5694 0 0</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1.153"/>
    </inkml:context>
    <inkml:brush xml:id="br0">
      <inkml:brushProperty name="width" value="0.05" units="cm"/>
      <inkml:brushProperty name="height" value="0.05" units="cm"/>
      <inkml:brushProperty name="color" value="#333333"/>
    </inkml:brush>
  </inkml:definitions>
  <inkml:trace contextRef="#ctx0" brushRef="#br0">111 65 7367 0 0,'0'0'568'0'0,"-1"-2"-373"0"0,0-3 140 0 0,1 3 260 0 0,0 1-1 0 0,0 0 1 0 0,0 0 0 0 0,-1 0 0 0 0,1 0 0 0 0,0 0 0 0 0,-1 0-1 0 0,1 0 1 0 0,-1 0 0 0 0,1 0 0 0 0,-1 0 0 0 0,0 0 0 0 0,1 0-1 0 0,-1 0 1 0 0,0 1 0 0 0,1-1 0 0 0,-3-1 0 0 0,2 2-433 0 0,1-1-1 0 0,-1 1 1 0 0,0 0 0 0 0,1 0 0 0 0,-1 0 0 0 0,0 0 0 0 0,1 0 0 0 0,-1 0-1 0 0,0 0 1 0 0,1 0 0 0 0,-1 0 0 0 0,0 0 0 0 0,1 0 0 0 0,-1 0 0 0 0,0 0-1 0 0,1 1 1 0 0,-1-1 0 0 0,1 0 0 0 0,-1 0 0 0 0,0 1 0 0 0,0 0 0 0 0,-2 1 85 0 0,-1 1 0 0 0,1-1 0 0 0,0 1 0 0 0,0 0 0 0 0,0 0 0 0 0,1 0 1 0 0,-4 5-1 0 0,-2 6 275 0 0,0-1 0 0 0,1 1 0 0 0,0 0-1 0 0,1 1 1 0 0,-5 20 0 0 0,8-25-415 0 0,1 0-1 0 0,0 0 0 0 0,1 0 1 0 0,0 1-1 0 0,1-1 0 0 0,0 0 0 0 0,0 1 1 0 0,1-1-1 0 0,2 11 0 0 0,-2-16-96 0 0,1 0 0 0 0,-1-1 0 0 0,1 1 0 0 0,0-1-1 0 0,0 1 1 0 0,0-1 0 0 0,1 0 0 0 0,0 0 0 0 0,-1 0-1 0 0,1 0 1 0 0,1 0 0 0 0,-1-1 0 0 0,1 1 0 0 0,4 3 0 0 0,-2-3-21 0 0,0-1 1 0 0,0 1 0 0 0,0-1 0 0 0,0 0 0 0 0,1-1 0 0 0,-1 1 0 0 0,1-1 0 0 0,0-1 0 0 0,7 2 0 0 0,5-1-116 0 0,1-1 0 0 0,0-1 0 0 0,0-1 0 0 0,-1 0 1 0 0,1-2-1 0 0,20-4 0 0 0,-16 2-82 0 0,50-12-513 0 0,-68 15 598 0 0,0-1 0 0 0,1 1-1 0 0,-1-1 1 0 0,0 0 0 0 0,0-1-1 0 0,0 1 1 0 0,-1-1-1 0 0,9-8 1 0 0,-12 10 108 0 0,0 1 1 0 0,0-1-1 0 0,-1 0 0 0 0,1 0 0 0 0,-1-1 1 0 0,1 1-1 0 0,-1 0 0 0 0,0-1 0 0 0,0 1 0 0 0,0 0 1 0 0,0-1-1 0 0,0 1 0 0 0,-1-1 0 0 0,1 1 1 0 0,-1-1-1 0 0,1 0 0 0 0,-1-3 0 0 0,0 2-21 0 0,-1 0-1 0 0,0 1 1 0 0,0-1 0 0 0,0 0-1 0 0,0 0 1 0 0,0 1-1 0 0,-1-1 1 0 0,1 1-1 0 0,-1-1 1 0 0,-4-4-1 0 0,-3-5-71 0 0,-2 1 0 0 0,0 0 0 0 0,0 1 0 0 0,-19-14-1 0 0,29 24 109 0 0,-11-8 87 0 0,0 1 0 0 0,-24-12 1 0 0,21 12 80 0 0,-22-14 1 0 0,4-1 948 0 0,32 22-713 0 0,7-6-204 0 0,-2 4-211 0 0,0 1 0 0 0,0 0 0 0 0,1-1 0 0 0,-1 2 0 0 0,1-1 0 0 0,-1 0 0 0 0,8-1 0 0 0,37-5-155 0 0,-35 6 119 0 0,69-6-646 0 0,-37 4-1427 0 0,0-2-5176 0 0,-21 2 74 0 0</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1.517"/>
    </inkml:context>
    <inkml:brush xml:id="br0">
      <inkml:brushProperty name="width" value="0.05" units="cm"/>
      <inkml:brushProperty name="height" value="0.05" units="cm"/>
      <inkml:brushProperty name="color" value="#333333"/>
    </inkml:brush>
  </inkml:definitions>
  <inkml:trace contextRef="#ctx0" brushRef="#br0">10 137 12895 0 0,'-8'-17'1376'0'0,"6"8"-1376"0"0,4 1 0 0 0,3 0 1856 0 0,2-1 320 0 0,1 2 64 0 0,6-1 8 0 0,6 0-1768 0 0,10-1-360 0 0,10 1-120 0 0,9-1 72 0 0,8 3 0 0 0,7 1 0 0 0,0-4 0 0 0,4 1-6376 0 0,1-1-1280 0 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2.679"/>
    </inkml:context>
    <inkml:brush xml:id="br0">
      <inkml:brushProperty name="width" value="0.05" units="cm"/>
      <inkml:brushProperty name="height" value="0.05" units="cm"/>
      <inkml:brushProperty name="color" value="#333333"/>
    </inkml:brush>
  </inkml:definitions>
  <inkml:trace contextRef="#ctx0" brushRef="#br0">22 1116 14887 0 0,'-3'0'210'0'0,"3"0"-134"0"0,-1 0 1 0 0,0 0 0 0 0,0 0-1 0 0,1 0 1 0 0,-1 0 0 0 0,0 0-1 0 0,0 0 1 0 0,1 1 0 0 0,-1-1-1 0 0,0 0 1 0 0,1 0 0 0 0,-1 1-1 0 0,0-1 1 0 0,1 0 0 0 0,-1 1-1 0 0,0-1 1 0 0,0 2 0 0 0,0-2 7 0 0,1 0 0 0 0,0 1 0 0 0,-1-1 0 0 0,1 1 0 0 0,-1 0 0 0 0,1-1 0 0 0,0 1 0 0 0,-1-1 0 0 0,1 1 0 0 0,0 0 0 0 0,0-1 0 0 0,-1 1 0 0 0,1-1 0 0 0,0 1 0 0 0,0 0 0 0 0,0-1 1 0 0,0 1-1 0 0,0 0 0 0 0,0-1 0 0 0,0 1 0 0 0,0 0 0 0 0,0-1 0 0 0,0 1 0 0 0,0 0 0 0 0,1-1 0 0 0,-1 1 0 0 0,0 0 0 0 0,0-1 0 0 0,1 1 0 0 0,-1-1 0 0 0,0 1 0 0 0,1-1 0 0 0,-1 1 0 0 0,0-1 1 0 0,1 1-1 0 0,-1-1 0 0 0,1 1 0 0 0,-1-1 0 0 0,1 1 0 0 0,-1-1 0 0 0,1 1 0 0 0,-1-1 0 0 0,1 0 0 0 0,0 1 0 0 0,-1-1 0 0 0,1 0 0 0 0,-1 0 0 0 0,1 0 0 0 0,1 1 0 0 0,2 0 231 0 0,0-1 0 0 0,0 1-1 0 0,0-1 1 0 0,-1 0 0 0 0,7 0-1 0 0,4-1 46 0 0,-1-1 0 0 0,0-1 0 0 0,1 0 0 0 0,-1-1 0 0 0,0 0 0 0 0,-1-1 0 0 0,25-13 0 0 0,-14 4-106 0 0,-1 0 1 0 0,0-1-1 0 0,23-22 0 0 0,35-42 59 0 0,-37 34-195 0 0,89-103-40 0 0,-112 125-76 0 0,13-18-21 0 0,-2-2 0 0 0,-1 0 0 0 0,-3-2 0 0 0,-1-1 1 0 0,-3-1-1 0 0,-1-2 0 0 0,-3 0 0 0 0,-2 0 0 0 0,-2-2 0 0 0,10-60 0 0 0,-23 101 21 0 0,-1 0-1 0 0,0 1 1 0 0,-1-1-1 0 0,0 1 1 0 0,-1-1-1 0 0,0 0 1 0 0,0 1-1 0 0,-5-18 1 0 0,5 24 5 0 0,0 0 1 0 0,0 0 0 0 0,-1 0 0 0 0,1 0 0 0 0,-1 0-1 0 0,0 0 1 0 0,0 0 0 0 0,0 1 0 0 0,0-1 0 0 0,0 0-1 0 0,-1 1 1 0 0,1 0 0 0 0,-1 0 0 0 0,1 0 0 0 0,-1 0-1 0 0,0 0 1 0 0,0 0 0 0 0,0 1 0 0 0,0-1 0 0 0,0 1-1 0 0,0 0 1 0 0,-1 0 0 0 0,1 0 0 0 0,0 0 0 0 0,0 0 0 0 0,-1 1-1 0 0,-5 0 1 0 0,1-1-1 0 0,1 1-1 0 0,-1 1 0 0 0,0-1 1 0 0,1 2-1 0 0,-1-1 1 0 0,1 1-1 0 0,0 0 1 0 0,-1 0-1 0 0,1 1 1 0 0,0 0-1 0 0,0 0 1 0 0,-11 7-1 0 0,10-4 0 0 0,0 1 0 0 0,1-1 0 0 0,0 1 0 0 0,0 1 0 0 0,0-1 0 0 0,1 1 0 0 0,0 0 0 0 0,0 1 0 0 0,-5 10 0 0 0,-3 11 68 0 0,0 0-1 0 0,2 1 1 0 0,-13 52-1 0 0,-9 100 297 0 0,13-52 123 0 0,-12 115 214 0 0,32-231-698 0 0,-2 79 96 0 0,3-83-95 0 0,1-1 0 0 0,0 1 0 0 0,1-1 0 0 0,0 0 0 0 0,1 0 0 0 0,7 19 0 0 0,-9-27-22 0 0,0 0 0 0 0,0 0 0 0 0,0-1 0 0 0,0 1 0 0 0,0 0 0 0 0,0-1 0 0 0,0 1 1 0 0,0-1-1 0 0,0 1 0 0 0,1-1 0 0 0,-1 1 0 0 0,1-1 0 0 0,-1 0 0 0 0,1 0 0 0 0,0 0 0 0 0,-1 0 0 0 0,1 0 0 0 0,0 0 0 0 0,0 0 0 0 0,0-1 0 0 0,-1 1 0 0 0,1 0 0 0 0,0-1 0 0 0,0 0 1 0 0,0 1-1 0 0,0-1 0 0 0,0 0 0 0 0,0 0 0 0 0,0 0 0 0 0,0 0 0 0 0,0-1 0 0 0,0 1 0 0 0,0 0 0 0 0,0-1 0 0 0,-1 0 0 0 0,1 1 0 0 0,0-1 0 0 0,0 0 0 0 0,0 0 0 0 0,-1 0 0 0 0,1 0 1 0 0,0 0-1 0 0,-1 0 0 0 0,2-2 0 0 0,31-22-415 0 0,60-41-327 0 0,-78 55 675 0 0,1 2 0 0 0,0 0 1 0 0,33-12-1 0 0,-44 19 104 0 0,0 1 0 0 0,0-1 0 0 0,-1 1 0 0 0,1 0 0 0 0,0 1 1 0 0,0-1-1 0 0,0 1 0 0 0,0 1 0 0 0,1-1 0 0 0,-2 1 0 0 0,1 0 0 0 0,0 0 0 0 0,0 1 1 0 0,0-1-1 0 0,0 1 0 0 0,-1 1 0 0 0,1-1 0 0 0,-1 1 0 0 0,0 0 0 0 0,0 0 0 0 0,0 0 1 0 0,0 1-1 0 0,7 7 0 0 0,5 6 245 0 0,-2 1 1 0 0,0 0 0 0 0,-2 1-1 0 0,20 36 1 0 0,-12-21-225 0 0,-15-25-19 0 0,0-1 1 0 0,14 16-1 0 0,-19-23-118 0 0,1 1 0 0 0,0-1 0 0 0,-1 0 0 0 0,1 0 0 0 0,0 0 0 0 0,0 0 0 0 0,-1 0 1 0 0,1 0-1 0 0,0 0 0 0 0,0 0 0 0 0,0-1 0 0 0,0 1 0 0 0,0-1 0 0 0,0 0 0 0 0,0 1 0 0 0,0-1 1 0 0,0 0-1 0 0,1 0 0 0 0,-1 0 0 0 0,3-1 0 0 0,-2 0-487 0 0,0 0 1 0 0,1 0 0 0 0,-1 0-1 0 0,0 0 1 0 0,0 0-1 0 0,0-1 1 0 0,-1 1-1 0 0,1-1 1 0 0,0 0-1 0 0,-1 0 1 0 0,5-4-1 0 0</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3.014"/>
    </inkml:context>
    <inkml:brush xml:id="br0">
      <inkml:brushProperty name="width" value="0.05" units="cm"/>
      <inkml:brushProperty name="height" value="0.05" units="cm"/>
      <inkml:brushProperty name="color" value="#333333"/>
    </inkml:brush>
  </inkml:definitions>
  <inkml:trace contextRef="#ctx0" brushRef="#br0">84 48 8751 0 0,'0'0'7686'0'0,"-1"2"-6226"0"0,-48 100 6043 0 0,43-91-7228 0 0,1 0-1 0 0,0 1 0 0 0,1-1 1 0 0,0 1-1 0 0,1 0 0 0 0,-2 17 1 0 0,4-25-220 0 0,1-1 0 0 0,0 1 0 0 0,0-1 0 0 0,0 1 0 0 0,0-1 0 0 0,1 1 0 0 0,0-1 0 0 0,-1 1 0 0 0,1-1 1 0 0,0 1-1 0 0,1-1 0 0 0,-1 0 0 0 0,0 1 0 0 0,1-1 0 0 0,0 0 0 0 0,0 0 0 0 0,0 0 0 0 0,0-1 0 0 0,0 1 0 0 0,1 0 0 0 0,-1-1 1 0 0,1 1-1 0 0,0-1 0 0 0,-1 0 0 0 0,1 0 0 0 0,0 0 0 0 0,4 1 0 0 0,3 2-85 0 0,-1-1 1 0 0,2-1-1 0 0,-1 0 0 0 0,0 0 0 0 0,1-1 0 0 0,-1-1 1 0 0,1 1-1 0 0,12-1 0 0 0,5-2-152 0 0,54-6 0 0 0,-72 5 90 0 0,0 1 0 0 0,0-2-1 0 0,0 1 1 0 0,0-1 0 0 0,0-1 0 0 0,13-7-1 0 0,-19 9 55 0 0,0 0 0 0 0,-1-1 0 0 0,1 1 0 0 0,-1-1 0 0 0,0 0 0 0 0,0 0 0 0 0,0-1 0 0 0,0 1 0 0 0,0 0 0 0 0,-1-1 0 0 0,1 0 0 0 0,-1 1 0 0 0,0-1 0 0 0,0 0 0 0 0,-1 0 0 0 0,1-1-1 0 0,1-6 1 0 0,-2 5 38 0 0,0 0 0 0 0,0 0 0 0 0,0-1 0 0 0,-1 1-1 0 0,0 0 1 0 0,0 0 0 0 0,-1 0 0 0 0,1 0 0 0 0,-1 0 0 0 0,-1 0-1 0 0,1 0 1 0 0,-1 0 0 0 0,0 0 0 0 0,-4-6 0 0 0,2 4 34 0 0,-1 0 0 0 0,0 1 0 0 0,0-1 1 0 0,-1 1-1 0 0,0 1 0 0 0,-1-1 1 0 0,1 1-1 0 0,-1 0 0 0 0,-9-5 0 0 0,1 1 103 0 0,0 1 0 0 0,-1 0 0 0 0,0 2-1 0 0,-29-11 1 0 0,-72-13 682 0 0,108 29-774 0 0,7 2-121 0 0,2 16-1722 0 0,0-12-1829 0 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3.531"/>
    </inkml:context>
    <inkml:brush xml:id="br0">
      <inkml:brushProperty name="width" value="0.05" units="cm"/>
      <inkml:brushProperty name="height" value="0.05" units="cm"/>
      <inkml:brushProperty name="color" value="#333333"/>
    </inkml:brush>
  </inkml:definitions>
  <inkml:trace contextRef="#ctx0" brushRef="#br0">1 126 10135 0 0,'0'9'12111'0'0,"8"13"-9943"0"0,15 32 1 0 0,-7-19-1404 0 0,-11-24-559 0 0,4 14 301 0 0,0 31 87 0 0,-7-46-594 0 0,-2-9-6 0 0,0-1 1 0 0,0 0-1 0 0,1 1 0 0 0,-1-1 0 0 0,0 1 0 0 0,1-1 1 0 0,-1 0-1 0 0,0 1 0 0 0,1-1 0 0 0,-1 0 1 0 0,1 1-1 0 0,-1-1 0 0 0,0 0 0 0 0,1 0 1 0 0,-1 1-1 0 0,1-1 0 0 0,-1 0 0 0 0,1 0 1 0 0,-1 0-1 0 0,1 0 0 0 0,-1 0 0 0 0,0 1 0 0 0,1-1 1 0 0,-1 0-1 0 0,1 0 0 0 0,0 0 0 0 0,11 0-77 0 0,-6-2-32 0 0,-1 1-1 0 0,1-1 1 0 0,0 0 0 0 0,-1-1-1 0 0,6-3 1 0 0,18-6-130 0 0,-21 9 244 0 0,0 1-1 0 0,0 1 1 0 0,0 0-1 0 0,0 0 1 0 0,1 0-1 0 0,-1 1 1 0 0,0 0-1 0 0,0 1 1 0 0,0 0 0 0 0,1 0-1 0 0,10 4 1 0 0,0 1 151 0 0,-1 1 0 0 0,0 1 0 0 0,28 17 0 0 0,50 23 259 0 0,-91-46-406 0 0,0-1 0 0 0,1 1 1 0 0,-1-1-1 0 0,0-1 0 0 0,1 1 0 0 0,-1-1 0 0 0,0 0 1 0 0,1 0-1 0 0,-1 0 0 0 0,1-1 0 0 0,-1 1 0 0 0,0-2 1 0 0,0 1-1 0 0,1 0 0 0 0,-1-1 0 0 0,0 0 0 0 0,0 0 1 0 0,0-1-1 0 0,6-3 0 0 0,-10 4 16 0 0,1 0 1 0 0,0 1-1 0 0,-1-1 0 0 0,1 0 0 0 0,-1 0 1 0 0,0 0-1 0 0,1 0 0 0 0,-1 0 0 0 0,0-1 1 0 0,0 1-1 0 0,-1 0 0 0 0,1 0 0 0 0,0-1 1 0 0,-1 1-1 0 0,1 0 0 0 0,-1-1 0 0 0,0 1 1 0 0,0-1-1 0 0,0 1 0 0 0,0-3 1 0 0,-1-7 156 0 0,0 1 1 0 0,-6-22-1 0 0,5 26-86 0 0,-18-94 429 0 0,-7-24 58 0 0,24 92-857 0 0,3 28 198 0 0,0 1-1 0 0,-1-1 0 0 0,1 1 0 0 0,-1-1 0 0 0,-2-7 0 0 0,2 10-431 0 0,14 12-4548 0 0,-10-8 3175 0 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5.034"/>
    </inkml:context>
    <inkml:brush xml:id="br0">
      <inkml:brushProperty name="width" value="0.05" units="cm"/>
      <inkml:brushProperty name="height" value="0.05" units="cm"/>
      <inkml:brushProperty name="color" value="#333333"/>
    </inkml:brush>
  </inkml:definitions>
  <inkml:trace contextRef="#ctx0" brushRef="#br0">1 14 13703 0 0,'0'0'1246'0'0,"1"1"-1028"0"0,6 12 457 0 0,-1 0 0 0 0,0 0 0 0 0,-1 1 1 0 0,-1-1-1 0 0,0 1 0 0 0,4 23 0 0 0,3 89 3970 0 0,-6-52-3160 0 0,-4-47-930 0 0,-1-21-420 0 0,0 1-1 0 0,1 0 1 0 0,-1-1 0 0 0,1 1 0 0 0,4 12 0 0 0,-4-17-62 0 0,12-20 18 0 0,-6 0-177 0 0,0 0 0 0 0,-1 0-1 0 0,-1 0 1 0 0,0-1 0 0 0,2-34 0 0 0,4-11-189 0 0,-7 46 228 0 0,13-57-265 0 0,-14 64 272 0 0,1 1 0 0 0,0-1-1 0 0,0 0 1 0 0,10-14 0 0 0,-13 23 50 0 0,0 1 1 0 0,0-1-1 0 0,1 0 1 0 0,-1 0-1 0 0,1 1 0 0 0,-1-1 1 0 0,1 1-1 0 0,-1-1 0 0 0,1 1 1 0 0,0 0-1 0 0,0 0 0 0 0,0 0 1 0 0,-1 0-1 0 0,1 0 1 0 0,0 0-1 0 0,0 0 0 0 0,1 1 1 0 0,-1-1-1 0 0,4 0 0 0 0,-3 1 29 0 0,0 0 0 0 0,0 0 0 0 0,1 1-1 0 0,-1-1 1 0 0,0 1 0 0 0,1 0-1 0 0,-1 0 1 0 0,0 0 0 0 0,0 0 0 0 0,0 0-1 0 0,5 4 1 0 0,1 1 70 0 0,1 1-1 0 0,-1 0 1 0 0,-1 0-1 0 0,1 1 1 0 0,-1 0 0 0 0,9 12-1 0 0,-6-3 38 0 0,0 1 0 0 0,0 0-1 0 0,-2 1 1 0 0,0-1 0 0 0,8 29 0 0 0,2 3 70 0 0,-10-56-475 0 0,-6 3 199 0 0,0-1 1 0 0,-1 1-1 0 0,1-1 0 0 0,-1 0 0 0 0,0 0 1 0 0,0 0-1 0 0,3-7 0 0 0,8-34-416 0 0,-6 18 205 0 0,-6 24 248 0 0,5-17-126 0 0,1 0 1 0 0,0 0-1 0 0,19-34 0 0 0,-10 38 93 0 0,-15 15 103 0 0,1 2 38 0 0,3 1-2 0 0,0 0 0 0 0,0 1 0 0 0,0-1-1 0 0,0 2 1 0 0,-1-1 0 0 0,1 0 0 0 0,-1 1-1 0 0,0 0 1 0 0,0 0 0 0 0,0 0 0 0 0,0 0-1 0 0,-1 1 1 0 0,4 5 0 0 0,5 10 323 0 0,19 42 0 0 0,-9-14-90 0 0,-16-38-186 0 0,1 1 0 0 0,0-1-1 0 0,0 0 1 0 0,1 0 0 0 0,0 0-1 0 0,18 15 1 0 0,-20-20-459 0 0,1-1-1 0 0,-1 0 1 0 0,1 0-1 0 0,14 7 1 0 0,-15-9-860 0 0,0 0 1 0 0,0-1-1 0 0,0 1 1 0 0,0-1-1 0 0,1 0 1 0 0,10 0 0 0 0,3-2-7394 0 0</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5.926"/>
    </inkml:context>
    <inkml:brush xml:id="br0">
      <inkml:brushProperty name="width" value="0.05" units="cm"/>
      <inkml:brushProperty name="height" value="0.05" units="cm"/>
      <inkml:brushProperty name="color" value="#333333"/>
    </inkml:brush>
  </inkml:definitions>
  <inkml:trace contextRef="#ctx0" brushRef="#br0">355 19 16063 0 0,'0'0'1460'0'0,"-1"0"-1204"0"0,-3-2 66 0 0,0 0 0 0 0,0 0 0 0 0,0 1 0 0 0,0 0 0 0 0,-1 0 0 0 0,1 0 1 0 0,-5 0-1 0 0,-4-1 1131 0 0,2 0-473 0 0,1 0 1 0 0,-1 1 0 0 0,0 0 0 0 0,-15 2 0 0 0,18-1-799 0 0,0 2 0 0 0,0-1 0 0 0,0 1 0 0 0,0 1 0 0 0,0-1-1 0 0,0 1 1 0 0,1 1 0 0 0,0-1 0 0 0,-1 1 0 0 0,-8 7 0 0 0,3-2-48 0 0,3-3-11 0 0,0 1-1 0 0,1 0 1 0 0,-1 0 0 0 0,2 1 0 0 0,-1 0 0 0 0,1 1 0 0 0,-11 14 0 0 0,13-13-90 0 0,0 1-1 0 0,0 0 1 0 0,1 0-1 0 0,1 1 1 0 0,0-1 0 0 0,1 1-1 0 0,0 0 1 0 0,0 0-1 0 0,0 13 1 0 0,2-18-18 0 0,1 0 0 0 0,0 0 1 0 0,1 0-1 0 0,-1 0 0 0 0,1 0 0 0 0,1 0 1 0 0,-1-1-1 0 0,1 1 0 0 0,0 0 0 0 0,1-1 0 0 0,0 1 1 0 0,0-1-1 0 0,0 0 0 0 0,0 0 0 0 0,1 0 1 0 0,0 0-1 0 0,6 5 0 0 0,-6-6-43 0 0,0-1 0 0 0,0-1 0 0 0,1 1 0 0 0,-1-1 0 0 0,1 1 1 0 0,-1-1-1 0 0,1 0 0 0 0,0-1 0 0 0,0 1 0 0 0,1-1 0 0 0,-1 0 0 0 0,0-1 0 0 0,1 1 0 0 0,5 0 0 0 0,-6-2-3 0 0,0 1-1 0 0,-1-2 0 0 0,1 1 1 0 0,0 0-1 0 0,0-1 0 0 0,-1 0 0 0 0,1 0 1 0 0,-1 0-1 0 0,1-1 0 0 0,-1 1 1 0 0,1-1-1 0 0,-1 0 0 0 0,0 0 1 0 0,0-1-1 0 0,0 1 0 0 0,0-1 0 0 0,4-3 1 0 0,1-3-112 0 0,1 0 1 0 0,-1 0-1 0 0,-1-1 1 0 0,0 0-1 0 0,0-1 1 0 0,-1 0 0 0 0,-1 0-1 0 0,1 0 1 0 0,-2-1-1 0 0,0 0 1 0 0,0 0-1 0 0,-1 0 1 0 0,0 0-1 0 0,-1-1 1 0 0,-1 0-1 0 0,0 1 1 0 0,-1-1 0 0 0,0-24-1 0 0,-2 8 77 0 0,1 10 104 0 0,-1 0 1 0 0,-4-22 1813 0 0,5 53-1676 0 0,1-4-111 0 0,0 0 0 0 0,0 0 0 0 0,0 0-1 0 0,1 0 1 0 0,4 12 0 0 0,19 40 229 0 0,-4-13-91 0 0,-19-41-180 0 0,51 117 240 0 0,-47-114-221 0 0,3-4-31 0 0,-6-4-27 0 0,-1-1 0 0 0,1 0 0 0 0,-1 0 0 0 0,1 0 0 0 0,-1-1 0 0 0,0 1 0 0 0,1 0 0 0 0,-1-1 0 0 0,1 0 1 0 0,-1 0-1 0 0,0 1 0 0 0,0-1 0 0 0,1-1 0 0 0,-1 1 0 0 0,0 0 0 0 0,0 0 0 0 0,4-4 0 0 0,1-1-111 0 0,-1 0 1 0 0,1 0-1 0 0,8-11 1 0 0,-3-1-65 0 0,0 1 1 0 0,11-26 0 0 0,14-20-477 0 0,-33 55 620 0 0,2 1 0 0 0,-1 1 0 0 0,1-1 0 0 0,0 1 0 0 0,0 0 0 0 0,10-6 0 0 0,-14 11 56 0 0,-1 0 0 0 0,1 0 0 0 0,0 0 0 0 0,-1 0 0 0 0,1 1 0 0 0,0-1 0 0 0,0 0 0 0 0,-1 1 0 0 0,1 0-1 0 0,0-1 1 0 0,0 1 0 0 0,0 0 0 0 0,0 0 0 0 0,0 0 0 0 0,0 0 0 0 0,0 0 0 0 0,-1 1 0 0 0,1-1 0 0 0,0 1 0 0 0,0-1 0 0 0,0 1 0 0 0,-1-1 0 0 0,1 1 0 0 0,0 0 0 0 0,0 0 0 0 0,-1 0-1 0 0,1 0 1 0 0,2 2 0 0 0,3 3 61 0 0,0 1 0 0 0,-1-1-1 0 0,1 1 1 0 0,6 10 0 0 0,-11-15-62 0 0,20 30 523 0 0,34 62 0 0 0,-52-86-462 0 0,2 0-27 0 0,1-8-31 0 0,-4-1-22 0 0,-1-1 0 0 0,0 0 1 0 0,-1 1-1 0 0,1-1 0 0 0,0 0 0 0 0,0 0 0 0 0,-1 0 0 0 0,1 0 0 0 0,-1 0 1 0 0,0 0-1 0 0,2-4 0 0 0,11-26-274 0 0,-2-2 39 0 0,-5 11 61 0 0,14-29 1 0 0,-17 45 156 0 0,-1 1 0 0 0,1-1 0 0 0,0 1 0 0 0,0 0 0 0 0,1 0 0 0 0,0 1 0 0 0,0-1 0 0 0,10-7-1 0 0,-13 12 38 0 0,-1 0-1 0 0,0 0 0 0 0,1 0 0 0 0,-1 1 0 0 0,1-1 0 0 0,0 0 1 0 0,-1 1-1 0 0,1-1 0 0 0,0 1 0 0 0,-1 0 0 0 0,1-1 0 0 0,0 1 1 0 0,-1 0-1 0 0,1 0 0 0 0,0 0 0 0 0,-1 0 0 0 0,1 0 0 0 0,0 1 1 0 0,-1-1-1 0 0,1 1 0 0 0,0-1 0 0 0,-1 1 0 0 0,1-1 0 0 0,-1 1 0 0 0,1 0 1 0 0,-1-1-1 0 0,1 1 0 0 0,-1 0 0 0 0,0 0 0 0 0,1 0 0 0 0,-1 0 1 0 0,2 3-1 0 0,5 3 107 0 0,-1 1 0 0 0,-1 1 0 0 0,1-1 0 0 0,5 11 0 0 0,-5-9-30 0 0,19 33 232 0 0,-15-23-214 0 0,1-1-1 0 0,16 18 1 0 0,-24-33-149 0 0,0 0-1 0 0,1-1 1 0 0,0 1 0 0 0,0-1 0 0 0,0 0-1 0 0,0 0 1 0 0,0 0 0 0 0,9 2 0 0 0,-7-2-422 0 0,-6-3-166 0 0,0 1 0 0 0,1-1 0 0 0,0 0 1 0 0,-1 0-1 0 0,1 0 0 0 0,-1 1 0 0 0,1-2 0 0 0,-1 1 0 0 0,1 0 0 0 0,-1 0 1 0 0,1 0-1 0 0,-1-1 0 0 0,1 1 0 0 0,2-2 0 0 0,6-4-7702 0 0</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6.407"/>
    </inkml:context>
    <inkml:brush xml:id="br0">
      <inkml:brushProperty name="width" value="0.05" units="cm"/>
      <inkml:brushProperty name="height" value="0.05" units="cm"/>
      <inkml:brushProperty name="color" value="#333333"/>
    </inkml:brush>
  </inkml:definitions>
  <inkml:trace contextRef="#ctx0" brushRef="#br0">189 1 16127 0 0,'0'0'1242'0'0,"0"2"-812"0"0,-4 56 2441 0 0,2-47-2145 0 0,1 0 1 0 0,0 0-1 0 0,0 1 0 0 0,2-1 1 0 0,-1 0-1 0 0,1 0 0 0 0,1 1 1 0 0,5 19-1 0 0,-4-22-605 0 0,1 0 0 0 0,0-1 0 0 0,1 0 0 0 0,-1 0 0 0 0,2 0 0 0 0,-1 0 0 0 0,1-1 0 0 0,0 0 0 0 0,0 0 0 0 0,1 0 0 0 0,10 7 0 0 0,-13-11-124 0 0,-1-1 1 0 0,1 1 0 0 0,0-1 0 0 0,1 0-1 0 0,-1 0 1 0 0,0 0 0 0 0,0-1-1 0 0,1 1 1 0 0,-1-1 0 0 0,1 0 0 0 0,-1 0-1 0 0,1-1 1 0 0,0 0 0 0 0,-1 1-1 0 0,1-1 1 0 0,0-1 0 0 0,-1 1 0 0 0,1-1-1 0 0,-1 0 1 0 0,1 0 0 0 0,-1 0 0 0 0,1 0-1 0 0,-1-1 1 0 0,8-3 0 0 0,-7 2-76 0 0,-1 0 0 0 0,1 0 1 0 0,0 0-1 0 0,-1-1 0 0 0,0 0 0 0 0,1 0 1 0 0,-1 0-1 0 0,-1 0 0 0 0,1 0 1 0 0,-1-1-1 0 0,0 1 0 0 0,0-1 0 0 0,0 0 1 0 0,2-6-1 0 0,1-4-196 0 0,-2-1 0 0 0,0 1 1 0 0,4-26-1 0 0,-4 18 169 0 0,-1 8 180 0 0,-2 14-38 0 0,0-1 297 0 0,0 4-250 0 0,5 3-50 0 0,-1 0-1 0 0,0 1 1 0 0,0 0 0 0 0,0 0 0 0 0,-1 0-1 0 0,4 8 1 0 0,21 46 52 0 0,-22-43-44 0 0,37 90 136 0 0,32 122 0 0 0,-62-179 126 0 0,10 64 1 0 0,-21-91-121 0 0,0 1 0 0 0,-2 0 0 0 0,-1 0 0 0 0,0 0 0 0 0,-5 24 0 0 0,3-35-17 0 0,-1 0 0 0 0,0-1-1 0 0,0 0 1 0 0,-8 17 0 0 0,9-25-103 0 0,0 1 0 0 0,-1-1 0 0 0,0 1-1 0 0,0-1 1 0 0,0 0 0 0 0,0 0 0 0 0,0 0 0 0 0,-1 0 0 0 0,0-1 0 0 0,0 0-1 0 0,0 1 1 0 0,0-1 0 0 0,-7 4 0 0 0,-2-2-23 0 0,0 0 0 0 0,0-1 0 0 0,-1 0 0 0 0,0-1 0 0 0,1 0 1 0 0,-1-1-1 0 0,0-1 0 0 0,0 0 0 0 0,0-1 0 0 0,-22-2 0 0 0,-11-4 145 0 0,-79-21 0 0 0,90 16-594 0 0,0-1 1 0 0,1-1-1 0 0,1-2 0 0 0,-36-22 0 0 0,61 32-361 0 0,0-1 0 0 0,0 0-1 0 0,1-1 1 0 0,-10-9 0 0 0,-4-7-8690 0 0</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7.061"/>
    </inkml:context>
    <inkml:brush xml:id="br0">
      <inkml:brushProperty name="width" value="0.05" units="cm"/>
      <inkml:brushProperty name="height" value="0.05" units="cm"/>
      <inkml:brushProperty name="color" value="#333333"/>
    </inkml:brush>
  </inkml:definitions>
  <inkml:trace contextRef="#ctx0" brushRef="#br0">0 350 5063 0 0,'0'0'16370'0'0,"2"-1"-15333"0"0,14-2-264 0 0,-1-1 0 0 0,0-1 0 0 0,25-11 0 0 0,-7 2-419 0 0,-7 4-328 0 0,0 0-1 0 0,-1-2 0 0 0,-1-1 0 0 0,0-1 0 0 0,-1-1 1 0 0,0-2-1 0 0,-1 0 0 0 0,29-29 0 0 0,-47 41-59 0 0,1 0 1 0 0,-1 0-1 0 0,0 0 0 0 0,-1-1 1 0 0,1 0-1 0 0,-1 1 0 0 0,0-1 0 0 0,-1 0 1 0 0,4-9-1 0 0,-6 13 21 0 0,1-1 1 0 0,-1 1-1 0 0,0-1 0 0 0,0 0 1 0 0,0 1-1 0 0,0-1 1 0 0,0 0-1 0 0,-1 1 0 0 0,1-1 1 0 0,-1 1-1 0 0,1-1 0 0 0,-1 0 1 0 0,0 1-1 0 0,0 0 1 0 0,0-1-1 0 0,0 1 0 0 0,-1 0 1 0 0,1-1-1 0 0,-1 1 0 0 0,1 0 1 0 0,-1 0-1 0 0,0 0 1 0 0,0 0-1 0 0,0 0 0 0 0,-3-2 1 0 0,1 1 3 0 0,-1 0 0 0 0,0 0 0 0 0,0 1-1 0 0,0-1 1 0 0,0 1 0 0 0,0 0 0 0 0,-1 1 0 0 0,1-1 0 0 0,0 1 0 0 0,-1 0 0 0 0,1 0 0 0 0,-1 1 0 0 0,1 0 0 0 0,-1 0 0 0 0,1 0 0 0 0,-1 0-1 0 0,-5 2 1 0 0,-5 1 74 0 0,1 1 0 0 0,-1 0 0 0 0,1 1 0 0 0,-24 11 0 0 0,30-11 17 0 0,0 0-1 0 0,1 0 0 0 0,0 0 1 0 0,0 1-1 0 0,0 0 1 0 0,0 1-1 0 0,1 0 1 0 0,0 0-1 0 0,1 0 1 0 0,0 1-1 0 0,0 0 1 0 0,0 0-1 0 0,1 1 0 0 0,1 0 1 0 0,-1-1-1 0 0,1 2 1 0 0,1-1-1 0 0,0 0 1 0 0,0 1-1 0 0,1-1 1 0 0,-2 14-1 0 0,2-7 20 0 0,1 1 0 0 0,0-1-1 0 0,2 0 1 0 0,0 0 0 0 0,0 1 0 0 0,2-1 0 0 0,0 0-1 0 0,1 0 1 0 0,0-1 0 0 0,2 1 0 0 0,-1-1 0 0 0,2 0-1 0 0,0 0 1 0 0,14 20 0 0 0,-16-27-86 0 0,1-1-1 0 0,1 1 1 0 0,-1-1 0 0 0,1 0 0 0 0,1 0-1 0 0,-1-1 1 0 0,1 0 0 0 0,0 0-1 0 0,1-1 1 0 0,-1 0 0 0 0,1-1-1 0 0,0 0 1 0 0,0 0 0 0 0,0-1 0 0 0,14 4-1 0 0,-9-4-129 0 0,1-1 0 0 0,0 0 0 0 0,0-1 0 0 0,0-1 0 0 0,1 0 0 0 0,-1-1-1 0 0,0-1 1 0 0,0 0 0 0 0,19-6 0 0 0,-28 6 24 0 0,16-3-954 0 0,0-1-1 0 0,-1-2 0 0 0,32-15 1 0 0,-27 7-606 0 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7.424"/>
    </inkml:context>
    <inkml:brush xml:id="br0">
      <inkml:brushProperty name="width" value="0.05" units="cm"/>
      <inkml:brushProperty name="height" value="0.05" units="cm"/>
      <inkml:brushProperty name="color" value="#333333"/>
    </inkml:brush>
  </inkml:definitions>
  <inkml:trace contextRef="#ctx0" brushRef="#br0">1 0 20215 0 0,'0'0'1832'0'0,"0"2"-1508"0"0,7 17 224 0 0,4 29 0 0 0,-2-12 108 0 0,-4-18-244 0 0,17 65 1451 0 0,11 87 1 0 0,-27-125-1531 0 0,20 124 143 0 0,-5-62-96 0 0,-6-30-3017 0 0,-4-27-5183 0 0,-6-31-367 0 0</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7.835"/>
    </inkml:context>
    <inkml:brush xml:id="br0">
      <inkml:brushProperty name="width" value="0.05" units="cm"/>
      <inkml:brushProperty name="height" value="0.05" units="cm"/>
      <inkml:brushProperty name="color" value="#333333"/>
    </inkml:brush>
  </inkml:definitions>
  <inkml:trace contextRef="#ctx0" brushRef="#br0">1 326 13823 0 0,'1'-1'1062'0'0,"15"-12"-236"0"0,1 0 0 0 0,0 1 0 0 0,0 1 1 0 0,1 1-1 0 0,31-13 0 0 0,-5 2-417 0 0,187-106 395 0 0,-194 103-795 0 0,-34 21-1 0 0,0 1 0 0 0,0-1 0 0 0,-1 1 0 0 0,1-1 0 0 0,-1 0 0 0 0,1 0 0 0 0,-1 0-1 0 0,0 0 1 0 0,2-5 0 0 0,-4 7 114 0 0,-4-9 180 0 0,3 8-211 0 0,0 0-1 0 0,0 1 1 0 0,0-1-1 0 0,-1 0 1 0 0,1 1 0 0 0,0-1-1 0 0,-1 1 1 0 0,0 0-1 0 0,1-1 1 0 0,-1 1 0 0 0,0 0-1 0 0,0 0 1 0 0,1 0-1 0 0,-1 0 1 0 0,-4-1-1 0 0,2 1 91 0 0,0 0 0 0 0,0 0 0 0 0,0 1 0 0 0,0-1 0 0 0,0 1 0 0 0,0 0 0 0 0,-7 1 0 0 0,2 0 55 0 0,1 1-1 0 0,-1 0 1 0 0,1 0 0 0 0,0 1 0 0 0,0 0-1 0 0,0 1 1 0 0,-9 5 0 0 0,9-3-108 0 0,0 0 0 0 0,0 0 0 0 0,1 1 1 0 0,0 0-1 0 0,0 1 0 0 0,1-1 0 0 0,0 1 0 0 0,0 1 0 0 0,1-1 1 0 0,0 1-1 0 0,1 0 0 0 0,0 0 0 0 0,0 0 0 0 0,1 0 1 0 0,0 1-1 0 0,-3 16 0 0 0,3-8-28 0 0,0 1 0 0 0,2-1 1 0 0,0 1-1 0 0,1-1 0 0 0,1 1 0 0 0,0-1 1 0 0,2 1-1 0 0,5 19 0 0 0,-5-27-86 0 0,0 0 0 0 0,1-1-1 0 0,0 1 1 0 0,1-1 0 0 0,0 0 0 0 0,1-1 0 0 0,0 1 0 0 0,0-1-1 0 0,1 0 1 0 0,1-1 0 0 0,10 11 0 0 0,-13-14-122 0 0,2 0 1 0 0,-1 0-1 0 0,0-1 1 0 0,1 0-1 0 0,0 0 1 0 0,0 0-1 0 0,0-1 1 0 0,1 0 0 0 0,-1-1-1 0 0,1 1 1 0 0,0-1-1 0 0,-1-1 1 0 0,1 1-1 0 0,0-1 1 0 0,0-1-1 0 0,13 0 1 0 0,-9-1-441 0 0,1-1 1 0 0,-1 0-1 0 0,0-1 0 0 0,1-1 1 0 0,-1 0-1 0 0,-1 0 0 0 0,1-1 1 0 0,-1-1-1 0 0,0 0 1 0 0,0 0-1 0 0,0-1 0 0 0,9-8 1 0 0,-1-2-648 0 0,0 0 1 0 0,-1-2-1 0 0,-1 0 0 0 0,-1 0 1 0 0,13-23-1 0 0,-1-1-721 0 0,39-78 0 0 0,-43 63 3365 0 0,-5-2 3678 0 0,-19 59-5059 0 0,2-5 979 0 0,-1 1 0 0 0,1-1 0 0 0,-1 0 0 0 0,-1 0-1 0 0,1 0 1 0 0,-1 0 0 0 0,0-8 2454 0 0,-9 14-2261 0 0,7 1-1164 0 0,0 0-1 0 0,0 0 0 0 0,-1 0 1 0 0,1 0-1 0 0,0 1 0 0 0,0-1 1 0 0,0 0-1 0 0,0 1 0 0 0,1-1 1 0 0,-1 1-1 0 0,0 0 0 0 0,1 0 1 0 0,-1 0-1 0 0,1 0 0 0 0,-1 0 1 0 0,1 0-1 0 0,-2 3 0 0 0,-2 6 37 0 0,1-1-1 0 0,-5 14 1 0 0,9-24-112 0 0,-6 21 71 0 0,0-1 1 0 0,1 1-1 0 0,2 0 1 0 0,0 0-1 0 0,1 0 0 0 0,1 1 1 0 0,2 33-1 0 0,1-45-66 0 0,-1 1 0 0 0,1 0-1 0 0,1-1 1 0 0,0 0 0 0 0,0 0-1 0 0,1 0 1 0 0,0 0 0 0 0,1 0 0 0 0,0-1-1 0 0,0 0 1 0 0,1 0 0 0 0,0 0-1 0 0,1-1 1 0 0,0 0 0 0 0,0 0 0 0 0,1-1-1 0 0,10 8 1 0 0,-12-11-130 0 0,0 0-1 0 0,0-1 1 0 0,0 0 0 0 0,1 0-1 0 0,0 0 1 0 0,-1-1 0 0 0,1 0-1 0 0,0 0 1 0 0,0-1-1 0 0,0 1 1 0 0,0-2 0 0 0,0 1-1 0 0,0-1 1 0 0,0 0 0 0 0,1 0-1 0 0,11-3 1 0 0,-9 1-385 0 0,-1 0-1 0 0,1-1 1 0 0,-1 0 0 0 0,0-1 0 0 0,0 0-1 0 0,0 0 1 0 0,-1-1 0 0 0,1 0-1 0 0,-1 0 1 0 0,0-1 0 0 0,12-12 0 0 0,-3 0-1316 0 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8.896"/>
    </inkml:context>
    <inkml:brush xml:id="br0">
      <inkml:brushProperty name="width" value="0.05" units="cm"/>
      <inkml:brushProperty name="height" value="0.05" units="cm"/>
      <inkml:brushProperty name="color" value="#333333"/>
    </inkml:brush>
  </inkml:definitions>
  <inkml:trace contextRef="#ctx0" brushRef="#br0">1 1 13823 0 0,'0'0'8355'0'0,"0"2"-7530"0"0,3 67 1933 0 0,-1-10-1797 0 0,11 470 1672 0 0,-12-244-2336 0 0,7-189 67 0 0,-2-37-1711 0 0,-4-20-3068 0 0,-7-154 306 0 0,1-37 1949 0 0,5 142 2367 0 0,0 0-1 0 0,0 0 1 0 0,1 0 0 0 0,0 0 0 0 0,1 0 0 0 0,0 1 0 0 0,0-1 0 0 0,7-12 0 0 0,-8 18-115 0 0,1 0 1 0 0,-1 0-1 0 0,1 0 1 0 0,0 0-1 0 0,0 0 0 0 0,1 1 1 0 0,-1-1-1 0 0,1 1 1 0 0,-1 0-1 0 0,1 0 1 0 0,0 0-1 0 0,0 0 0 0 0,0 1 1 0 0,1 0-1 0 0,-1 0 1 0 0,1 0-1 0 0,-1 0 0 0 0,1 1 1 0 0,7-2-1 0 0,-6 2 17 0 0,0 1 0 0 0,0 0 0 0 0,0 0 0 0 0,0 1 1 0 0,1 0-1 0 0,-1 0 0 0 0,0 0 0 0 0,-1 1 0 0 0,1-1 0 0 0,0 2 0 0 0,0-1 0 0 0,-1 0 0 0 0,1 1 0 0 0,-1 0 0 0 0,0 1 0 0 0,7 4 0 0 0,-5-2 125 0 0,1 1-1 0 0,-1-1 0 0 0,0 1 0 0 0,-1 1 0 0 0,0-1 0 0 0,0 1 0 0 0,0 0 0 0 0,-1 0 0 0 0,6 15 0 0 0,-6-9 32 0 0,0 0-1 0 0,-2 0 1 0 0,0 1-1 0 0,0-1 0 0 0,-1 1 1 0 0,-1 0-1 0 0,-1-1 1 0 0,0 1-1 0 0,-1 0 0 0 0,0 0 1 0 0,-1-1-1 0 0,-7 27 1 0 0,7-34-134 0 0,-1 0 0 0 0,0 0 1 0 0,0-1-1 0 0,0 1 0 0 0,-1-1 1 0 0,0 0-1 0 0,0 0 0 0 0,0 0 1 0 0,-10 9-1 0 0,13-14 46 0 0,0-1-161 0 0,0 0 0 0 0,0 0-1 0 0,0 0 1 0 0,0 0-1 0 0,0 0 1 0 0,1 0-1 0 0,-1-1 1 0 0,0 1 0 0 0,0 0-1 0 0,0-1 1 0 0,1 1-1 0 0,-1 0 1 0 0,0-1 0 0 0,0 1-1 0 0,1-1 1 0 0,-1 0-1 0 0,0 1 1 0 0,1-1-1 0 0,-1 1 1 0 0,1-1 0 0 0,-1 0-1 0 0,0 0 1 0 0,0-1-6 0 0,0 0 1 0 0,0-1-1 0 0,0 1 0 0 0,0 0 1 0 0,1 0-1 0 0,-1 0 0 0 0,1-1 1 0 0,-1-2-1 0 0,1-3-13 0 0,-1 0 1 0 0,2 1-1 0 0,-1-1 1 0 0,3-12-1 0 0,2 4-32 0 0,-1 0 0 0 0,2 0 0 0 0,0 1 0 0 0,1-1 0 0 0,1 1 0 0 0,0 1 0 0 0,21-27 0 0 0,-12 19-129 0 0,2 1 0 0 0,0 1 0 0 0,44-36 0 0 0,-51 47 116 0 0,1 0 0 0 0,0 1 0 0 0,0 0 0 0 0,1 1 0 0 0,0 1 0 0 0,0 0 0 0 0,1 1 0 0 0,-1 0 0 0 0,1 1 0 0 0,0 1 0 0 0,23-3 0 0 0,-34 6 46 0 0,1 0 0 0 0,-1 0 0 0 0,0 1 0 0 0,0-1-1 0 0,0 1 1 0 0,0 0 0 0 0,0 0 0 0 0,0 0 0 0 0,0 1 0 0 0,0-1 0 0 0,0 1 0 0 0,-1 0-1 0 0,1 0 1 0 0,-1 0 0 0 0,1 0 0 0 0,-1 1 0 0 0,0 0 0 0 0,0-1 0 0 0,0 1 0 0 0,0 0-1 0 0,0 0 1 0 0,-1 1 0 0 0,4 5 0 0 0,-2-2 49 0 0,-1-1-1 0 0,0 1 0 0 0,-1-1 1 0 0,1 1-1 0 0,-1 0 1 0 0,-1 0-1 0 0,1 0 1 0 0,-1 0-1 0 0,0 0 1 0 0,-1 0-1 0 0,0 0 1 0 0,-1 14-1 0 0,-8 28 206 0 0,6-37-225 0 0,1 0-1 0 0,-1 1 0 0 0,2-1 1 0 0,0 1-1 0 0,1-1 0 0 0,0 1 1 0 0,3 19-1 0 0,-2-27-25 0 0,0-1-1 0 0,0 1 0 0 0,1-1 1 0 0,0 0-1 0 0,0 0 1 0 0,0 0-1 0 0,0 0 1 0 0,1 0-1 0 0,0 0 1 0 0,-1-1-1 0 0,1 1 1 0 0,0-1-1 0 0,1 0 1 0 0,4 4-1 0 0,-3-4-32 0 0,1 1 0 0 0,-1-1 0 0 0,1 0 1 0 0,0 0-1 0 0,0-1 0 0 0,0 0 0 0 0,0 0 0 0 0,0-1 0 0 0,9 2 0 0 0,-2-2-110 0 0,1 0 1 0 0,-1 0-1 0 0,1-2 0 0 0,-1 0 1 0 0,1 0-1 0 0,-1-1 1 0 0,0-1-1 0 0,0 0 1 0 0,14-6-1 0 0,-21 7 72 0 0,-1 0 0 0 0,1-1-1 0 0,0 0 1 0 0,-1 0 0 0 0,0-1 0 0 0,1 1 0 0 0,-1-1-1 0 0,-1 0 1 0 0,9-8 0 0 0,-11 9 46 0 0,0 1 0 0 0,-1 0 0 0 0,1-1 0 0 0,-1 1 0 0 0,0-1 0 0 0,1 0-1 0 0,-1 1 1 0 0,0-1 0 0 0,-1 0 0 0 0,1 0 0 0 0,0 0 0 0 0,-1 1 0 0 0,1-1 0 0 0,-1 0 0 0 0,0 0 0 0 0,0 0 0 0 0,0 0 0 0 0,-1 0-1 0 0,1 0 1 0 0,-1 0 0 0 0,1 1 0 0 0,-1-1 0 0 0,-1-3 0 0 0,-2-4 49 0 0,-1 0 0 0 0,0 0 0 0 0,0 1 1 0 0,-1 0-1 0 0,-1 0 0 0 0,-13-15 0 0 0,-52-43 322 0 0,49 46-221 0 0,-29-30 1 0 0,49 48-82 0 0,0 0 1 0 0,1 0-1 0 0,-1 0 0 0 0,1 0 1 0 0,0-1-1 0 0,0 1 0 0 0,1 0 1 0 0,-3-7-1 0 0,4 10-42 0 0,0-1-1 0 0,0 0 1 0 0,0 0-1 0 0,0 1 1 0 0,0-1-1 0 0,0 0 1 0 0,1 0 0 0 0,-1 1-1 0 0,0-1 1 0 0,0 0-1 0 0,1 0 1 0 0,-1 1-1 0 0,0-1 1 0 0,1 1 0 0 0,-1-1-1 0 0,1 0 1 0 0,-1 1-1 0 0,1-1 1 0 0,-1 1 0 0 0,1-1-1 0 0,0 1 1 0 0,-1-1-1 0 0,1 1 1 0 0,-1-1-1 0 0,1 1 1 0 0,0 0 0 0 0,0-1-1 0 0,20-8 22 0 0,-11 6-43 0 0,0 1 0 0 0,-1 0 0 0 0,1 1 0 0 0,0 0 0 0 0,1 1 0 0 0,-1 0 0 0 0,0 0 0 0 0,0 1 0 0 0,0 0 0 0 0,0 1 0 0 0,15 4 0 0 0,-10-1-17 0 0,0 0 0 0 0,0 1 0 0 0,-1 1 0 0 0,1 0 0 0 0,-1 1 0 0 0,19 15 0 0 0,-25-17 66 0 0,0 0 0 0 0,-1 0 0 0 0,0 1 0 0 0,-1 0-1 0 0,1 0 1 0 0,-1 1 0 0 0,-1-1 0 0 0,1 1 0 0 0,-1 1 0 0 0,-1-1 0 0 0,0 1-1 0 0,0-1 1 0 0,0 1 0 0 0,3 18 0 0 0,-2-4 329 0 0,-2 0 0 0 0,-1 1 0 0 0,-1 31 0 0 0,1-41-251 0 0,-1-14-105 0 0,-1 0-1 0 0,0 0 0 0 0,0 0 0 0 0,0 1 1 0 0,0-1-1 0 0,0 0 0 0 0,0 0 0 0 0,1 0 1 0 0,-1 0-1 0 0,0 0 0 0 0,0 0 0 0 0,0 1 1 0 0,1-1-1 0 0,-1 0 0 0 0,0 0 0 0 0,0 0 1 0 0,0 0-1 0 0,0 0 0 0 0,1 0 1 0 0,-1 0-1 0 0,0 0 0 0 0,0 0 0 0 0,0 0 1 0 0,1 0-1 0 0,-1 0 0 0 0,0 0 0 0 0,0 0 1 0 0,0 0-1 0 0,1 0 0 0 0,-1 0 0 0 0,0 0 1 0 0,0 0-1 0 0,1-1 0 0 0,1 0-1 0 0,0-1-1 0 0,0 1 0 0 0,0-1 1 0 0,0 0-1 0 0,0 0 0 0 0,0 0 1 0 0,2-2-1 0 0,11-16-202 0 0,19-33-1 0 0,7-9-183 0 0,-33 51 318 0 0,-1 2-7 0 0,1-1 0 0 0,-1 1 0 0 0,1 0 0 0 0,17-13 0 0 0,-22 20 89 0 0,-1 0 0 0 0,1 1 0 0 0,-1-1 0 0 0,1 1 1 0 0,0 0-1 0 0,-1 0 0 0 0,1 0 0 0 0,0 0 0 0 0,0 0 0 0 0,0 0 0 0 0,0 1 0 0 0,0-1 0 0 0,0 1 1 0 0,0 0-1 0 0,0 0 0 0 0,0 0 0 0 0,0 1 0 0 0,0-1 0 0 0,-1 0 0 0 0,1 1 0 0 0,0 0 0 0 0,0 0 1 0 0,0 0-1 0 0,4 2 0 0 0,3 3 53 0 0,-1 0 1 0 0,1 0-1 0 0,-1 1 0 0 0,-1 0 1 0 0,14 13-1 0 0,35 47 485 0 0,-27-30-427 0 0,-24-29-141 0 0,7 7-494 0 0,30 28 1 0 0,-39-39 371 0 0,1 0-1 0 0,-1-1 1 0 0,1 0-1 0 0,0 0 1 0 0,0 0 0 0 0,0-1-1 0 0,1 1 1 0 0,-1-1-1 0 0,0-1 1 0 0,1 1-1 0 0,10 1 1 0 0,4-2-1582 0 0</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9.267"/>
    </inkml:context>
    <inkml:brush xml:id="br0">
      <inkml:brushProperty name="width" value="0.05" units="cm"/>
      <inkml:brushProperty name="height" value="0.05" units="cm"/>
      <inkml:brushProperty name="color" value="#333333"/>
    </inkml:brush>
  </inkml:definitions>
  <inkml:trace contextRef="#ctx0" brushRef="#br0">290 36 8287 0 0,'0'0'639'0'0,"-2"-1"-415"0"0,-2-3 947 0 0,-1 1 1 0 0,0-1-1 0 0,0 1 0 0 0,0 0 0 0 0,-1 0 1 0 0,1 1-1 0 0,-1 0 0 0 0,0 0 1 0 0,1 0-1 0 0,-1 0 0 0 0,0 1 0 0 0,0 0 1 0 0,-12-1-1 0 0,7 2 402 0 0,-1 0 0 0 0,-16 2 0 0 0,17-1-1458 0 0,1 1 0 0 0,-15 5 0 0 0,19-4-64 0 0,-1-1 0 0 0,1 1 0 0 0,0 1 0 0 0,0-1 0 0 0,0 1-1 0 0,1 0 1 0 0,-1 1 0 0 0,1-1 0 0 0,0 1 0 0 0,0 0 0 0 0,1 0 0 0 0,-1 1-1 0 0,1-1 1 0 0,0 1 0 0 0,1 0 0 0 0,-5 10 0 0 0,6-12-76 0 0,0 1 1 0 0,0-1-1 0 0,1 0 0 0 0,0 1 1 0 0,0-1-1 0 0,0 1 0 0 0,0 0 1 0 0,1-1-1 0 0,0 1 1 0 0,0-1-1 0 0,0 1 0 0 0,0 0 1 0 0,1-1-1 0 0,0 1 0 0 0,0-1 1 0 0,0 1-1 0 0,0-1 0 0 0,1 0 1 0 0,0 1-1 0 0,0-1 1 0 0,0 0-1 0 0,0 0 0 0 0,1 0 1 0 0,-1 0-1 0 0,6 5 0 0 0,7 4-307 0 0,-1-1 0 0 0,2 0 0 0 0,-1-1 0 0 0,2-1 0 0 0,27 13 0 0 0,-18-9-250 0 0,34 23 0 0 0,-56-34 531 0 0,68 55-546 0 0,-65-52 601 0 0,0 1 1 0 0,-1 0-1 0 0,0 0 0 0 0,0 1 0 0 0,-1-1 0 0 0,0 1 1 0 0,7 15-1 0 0,-11-20 61 0 0,1 0 0 0 0,-1 0 0 0 0,-1 0 1 0 0,1 0-1 0 0,0 0 0 0 0,-1 1 0 0 0,1-1 0 0 0,-1 0 1 0 0,0 0-1 0 0,0 1 0 0 0,-1-1 0 0 0,1 0 0 0 0,0 0 1 0 0,-1 1-1 0 0,0-1 0 0 0,-2 6 0 0 0,1-5 77 0 0,0 0 1 0 0,-1 0-1 0 0,1 0 0 0 0,-1-1 0 0 0,0 1 1 0 0,0-1-1 0 0,-1 1 0 0 0,1-1 0 0 0,0 0 1 0 0,-8 4-1 0 0,2-1 35 0 0,1-2 0 0 0,-1 1 0 0 0,0-1 0 0 0,-1 0 0 0 0,1-1 1 0 0,-1 0-1 0 0,1-1 0 0 0,-1 0 0 0 0,0 0 0 0 0,-14-1 0 0 0,15-1-336 0 0,0 0 0 0 0,1-1 0 0 0,-1-1 0 0 0,0 0 0 0 0,1 0 1 0 0,0 0-1 0 0,-1-1 0 0 0,1-1 0 0 0,0 1 0 0 0,-9-6 0 0 0,10 3-2554 0 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09.935"/>
    </inkml:context>
    <inkml:brush xml:id="br0">
      <inkml:brushProperty name="width" value="0.05" units="cm"/>
      <inkml:brushProperty name="height" value="0.05" units="cm"/>
      <inkml:brushProperty name="color" value="#333333"/>
    </inkml:brush>
  </inkml:definitions>
  <inkml:trace contextRef="#ctx0" brushRef="#br0">0 1 15431 0 0,'0'0'1792'0'0,"7"5"-4"0"0,-2 0-1330 0 0,-1-1 0 0 0,0 1-1 0 0,0 1 1 0 0,0-1 0 0 0,-1 0-1 0 0,0 1 1 0 0,0 0 0 0 0,0 0 0 0 0,2 8-1 0 0,3 9 385 0 0,4 27-1 0 0,-8-32-441 0 0,10 48 837 0 0,5 80 0 0 0,-6 69-323 0 0,5 48-686 0 0,-4-160-1552 0 0,1-37-3349 0 0,-12-54 2886 0 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0.701"/>
    </inkml:context>
    <inkml:brush xml:id="br0">
      <inkml:brushProperty name="width" value="0.05" units="cm"/>
      <inkml:brushProperty name="height" value="0.05" units="cm"/>
      <inkml:brushProperty name="color" value="#333333"/>
    </inkml:brush>
  </inkml:definitions>
  <inkml:trace contextRef="#ctx0" brushRef="#br0">0 470 11975 0 0,'4'-7'227'0'0,"-1"0"-1"0"0,1 0 0 0 0,1 1 1 0 0,-1-1-1 0 0,1 1 0 0 0,0 0 1 0 0,0 0-1 0 0,11-8 1 0 0,6-4 859 0 0,26-15 0 0 0,-25 17-298 0 0,12-7-453 0 0,94-69 555 0 0,-106 74-669 0 0,-1-2-1 0 0,0-1 0 0 0,23-28 0 0 0,-29 27 366 0 0,-1-2 0 0 0,21-43 2802 0 0,-19 76-1420 0 0,-14-5-1821 0 0,0 1 0 0 0,0-1 1 0 0,0 1-1 0 0,0 0 0 0 0,-1 0 0 0 0,0 0 0 0 0,2 6 0 0 0,10 39 588 0 0,-9-28-423 0 0,4 19 186 0 0,-2 0 0 0 0,-2 0 0 0 0,0 54-1 0 0,-11 126 594 0 0,1-113-745 0 0,-2-12-191 0 0,3-49-18 0 0,3 78-1 0 0,2-118-151 0 0,0-5-54 0 0,4-23-339 0 0,0 9 243 0 0,1-11-90 0 0,8-34-541 0 0,29-72 0 0 0,-40 123 735 0 0,0-1 0 0 0,1 1 0 0 0,-1 0 0 0 0,1 0 0 0 0,0 0 0 0 0,1 0-1 0 0,-1 1 1 0 0,1 0 0 0 0,0 0 0 0 0,8-6 0 0 0,-11 10 61 0 0,1 0 0 0 0,-1 0 0 0 0,0 0 1 0 0,1 1-1 0 0,-1-1 0 0 0,0 1 0 0 0,1-1 0 0 0,-1 1 0 0 0,1 0 0 0 0,-1 0 0 0 0,1 0 1 0 0,-1 0-1 0 0,0 1 0 0 0,1-1 0 0 0,-1 1 0 0 0,1-1 0 0 0,3 2 0 0 0,1 1 75 0 0,1-1 0 0 0,-1 1 0 0 0,0 1-1 0 0,9 5 1 0 0,9 9 166 0 0,-1 2 0 0 0,-2 1 0 0 0,34 38 0 0 0,-6-7-69 0 0,30 27-4144 0 0,-79-78 2921 0 0,-1-1 1012 0 0,0 0 1 0 0,0 0-1 0 0,0 0 0 0 0,0 0 0 0 0,0 1 0 0 0,0-1 0 0 0,0 0 0 0 0,0 0 0 0 0,0 0 1 0 0,0 0-1 0 0,0 0 0 0 0,0 0 0 0 0,0 0 0 0 0,0 1 0 0 0,0-1 0 0 0,0 0 1 0 0,0 0-1 0 0,0 0 0 0 0,0 0 0 0 0,1 0 0 0 0,-1 0 0 0 0,0 0 0 0 0,0 0 0 0 0,0 0 1 0 0,0 0-1 0 0,0 0 0 0 0,0 1 0 0 0,0-1 0 0 0,0 0 0 0 0,1 0 0 0 0,-1 0 1 0 0,0 0-1 0 0,0 0 0 0 0,0 0 0 0 0,0 0 0 0 0,0 0 0 0 0,0 0 0 0 0,0 0 0 0 0,1 0 1 0 0,-1 0-1 0 0,0 0 0 0 0,0 0 0 0 0,0 0 0 0 0,8-3-1245 0 0,4-6 567 0 0,-5 2 688 0 0,-1-1 1 0 0,0 0-1 0 0,0 0 1 0 0,-1 0 0 0 0,5-11-1 0 0,19-48 1617 0 0,-12 25-446 0 0,11-15 280 0 0,-15 32-658 0 0,16-42 1 0 0,-20 42-454 0 0,-4 13-63 0 0,6-23-1 0 0,-10 31-178 0 0,-1 0 0 0 0,1 0 1 0 0,-1 0-1 0 0,1 0 0 0 0,-1 0 1 0 0,-1 0-1 0 0,1 0 0 0 0,0 1 0 0 0,-1-1 1 0 0,-1-6-1 0 0,1 9-31 0 0,1 0 0 0 0,-1-1 0 0 0,1 1 1 0 0,-1-1-1 0 0,0 1 0 0 0,1 0 0 0 0,-1-1 0 0 0,0 1 0 0 0,0 0 0 0 0,0 0 1 0 0,0 0-1 0 0,0 0 0 0 0,0 0 0 0 0,-1 0 0 0 0,1 0 0 0 0,0 0 0 0 0,0 0 1 0 0,-1 0-1 0 0,1 1 0 0 0,-1-1 0 0 0,1 0 0 0 0,0 1 0 0 0,-1 0 0 0 0,1-1 1 0 0,-1 1-1 0 0,1 0 0 0 0,-1-1 0 0 0,1 1 0 0 0,-1 0 0 0 0,0 0 0 0 0,1 0 1 0 0,-1 1-1 0 0,1-1 0 0 0,-2 1 0 0 0,-1-1 12 0 0,1 1 1 0 0,-1 0-1 0 0,1 1 1 0 0,-1-1-1 0 0,1 1 1 0 0,0-1-1 0 0,0 1 1 0 0,0 0-1 0 0,0 0 1 0 0,0 0-1 0 0,0 1 0 0 0,1-1 1 0 0,-4 5-1 0 0,-5 7 41 0 0,1 1 0 0 0,1 1 1 0 0,1 0-1 0 0,0 0 0 0 0,1 0 0 0 0,1 1 0 0 0,0 0 0 0 0,2 0 0 0 0,-5 25 0 0 0,6-22-64 0 0,1 0 1 0 0,1 0-1 0 0,1 1 1 0 0,1-1-1 0 0,0 0 0 0 0,2 0 1 0 0,0 0-1 0 0,7 22 1 0 0,-7-34-33 0 0,0 0 0 0 0,0 0 0 0 0,1 0 1 0 0,-1-1-1 0 0,2 1 0 0 0,-1-1 0 0 0,1 0 0 0 0,0 0 1 0 0,1-1-1 0 0,0 0 0 0 0,6 7 0 0 0,-8-11-160 0 0,-1 1 1 0 0,1 0-1 0 0,-1-1 0 0 0,1 1 0 0 0,0-1 0 0 0,0 0 0 0 0,0-1 0 0 0,0 1 0 0 0,1-1 0 0 0,-1 1 0 0 0,0-1 0 0 0,1-1 0 0 0,-1 1 0 0 0,0-1 1 0 0,1 1-1 0 0,-1-1 0 0 0,1 0 0 0 0,-1-1 0 0 0,1 1 0 0 0,-1-1 0 0 0,0 0 0 0 0,7-2 0 0 0,21-11-3984 0 0,-16 3-4538 0 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1.149"/>
    </inkml:context>
    <inkml:brush xml:id="br0">
      <inkml:brushProperty name="width" value="0.05" units="cm"/>
      <inkml:brushProperty name="height" value="0.05" units="cm"/>
      <inkml:brushProperty name="color" value="#333333"/>
    </inkml:brush>
  </inkml:definitions>
  <inkml:trace contextRef="#ctx0" brushRef="#br0">3 1 8751 0 0,'0'0'794'0'0,"2"1"-652"0"0,-1 1 780 0 0,0 0-1 0 0,0 0 1 0 0,0 0-1 0 0,0 0 0 0 0,-1 0 1 0 0,1 0-1 0 0,0 0 1 0 0,-1 0-1 0 0,0 0 0 0 0,1 0 1 0 0,-1 0-1 0 0,0 0 1 0 0,0 1-1 0 0,0 2 0 0 0,-7 36 3674 0 0,1-4-3294 0 0,6-26-1196 0 0,1 0-1 0 0,0 0 1 0 0,0 0-1 0 0,1 0 0 0 0,0 0 1 0 0,1 0-1 0 0,1-1 0 0 0,-1 1 1 0 0,1-1-1 0 0,1 0 1 0 0,0 0-1 0 0,1 0 0 0 0,11 14 1 0 0,-11-15-102 0 0,1-1 0 0 0,0 0 1 0 0,1 0-1 0 0,0-1 1 0 0,11 7-1 0 0,-16-12-17 0 0,0 0 1 0 0,0-1-1 0 0,0 1 0 0 0,0-1 1 0 0,0 0-1 0 0,1 0 0 0 0,-1 0 1 0 0,0 0-1 0 0,1-1 0 0 0,-1 1 1 0 0,1-1-1 0 0,-1 0 0 0 0,0 0 1 0 0,1 0-1 0 0,-1 0 0 0 0,1-1 1 0 0,-1 0-1 0 0,1 1 0 0 0,-1-1 1 0 0,4-2-1 0 0,2-1-144 0 0,-1 0 1 0 0,1-1-1 0 0,-1 0 1 0 0,0 0-1 0 0,-1-1 0 0 0,1 0 1 0 0,-1-1-1 0 0,0 1 1 0 0,-1-1-1 0 0,1-1 0 0 0,-2 1 1 0 0,1-1-1 0 0,7-13 1 0 0,-3 2-130 0 0,-1 0 0 0 0,-1 0 0 0 0,0-1 0 0 0,-1 0 0 0 0,4-24 0 0 0,-8 27 220 0 0,-2 15 782 0 0,0 4-547 0 0,7 15 114 0 0,0-2-111 0 0,11 28 0 0 0,134 326 450 0 0,-126-309-498 0 0,-7-14 170 0 0,25 87 1 0 0,-38-104-80 0 0,-1 0-1 0 0,-1 0 1 0 0,-2 0 0 0 0,0 43 0 0 0,-3-60-118 0 0,-1 0 0 0 0,-1 0 0 0 0,0 0-1 0 0,0-1 1 0 0,-1 1 0 0 0,-1 0 0 0 0,0-1 0 0 0,0 0 0 0 0,-1 0-1 0 0,0-1 1 0 0,-10 15 0 0 0,11-20-76 0 0,0 1 0 0 0,-1-1 0 0 0,1 0 0 0 0,-1 0 0 0 0,0-1 1 0 0,0 0-1 0 0,-1 0 0 0 0,1 0 0 0 0,-1 0 0 0 0,0-1 0 0 0,0 0 0 0 0,0 0 0 0 0,0 0 0 0 0,-1-1 0 0 0,1 0 0 0 0,-1 0 1 0 0,1-1-1 0 0,-1 0 0 0 0,0 0 0 0 0,1 0 0 0 0,-11-1 0 0 0,-15-2 25 0 0,0-2 1 0 0,1-1-1 0 0,-49-15 1 0 0,-89-38-2777 0 0,128 41-4524 0 0,1 0-2341 0 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1.777"/>
    </inkml:context>
    <inkml:brush xml:id="br0">
      <inkml:brushProperty name="width" value="0.05" units="cm"/>
      <inkml:brushProperty name="height" value="0.05" units="cm"/>
      <inkml:brushProperty name="color" value="#333333"/>
    </inkml:brush>
  </inkml:definitions>
  <inkml:trace contextRef="#ctx0" brushRef="#br0">7 0 8751 0 0,'0'0'674'0'0,"0"3"-438"0"0,-2 9 696 0 0,0 4 2972 0 0,0 1 0 0 0,2 32-1 0 0,11 159 702 0 0,-5 104-2173 0 0,-4-137-1787 0 0,-2-85-504 0 0,2 59-21 0 0,0-140-109 0 0,-2-7 17 0 0,5-15-155 0 0,0-6-92 0 0,0-1 1 0 0,-1 0-1 0 0,1-22 1 0 0,5-25-404 0 0,-10 66 615 0 0,4-18-315 0 0,9-26-1 0 0,-12 40 267 0 0,2 0 0 0 0,-1 0 1 0 0,0 1-1 0 0,1-1 0 0 0,0 0 0 0 0,0 1 0 0 0,0-1 0 0 0,1 1 0 0 0,-1 0 0 0 0,5-3 0 0 0,-7 6 49 0 0,0 0-1 0 0,0 0 0 0 0,1 1 1 0 0,-1-1-1 0 0,0 0 0 0 0,0 1 1 0 0,1-1-1 0 0,-1 1 0 0 0,0 0 1 0 0,1-1-1 0 0,-1 1 0 0 0,1 0 0 0 0,-1 0 1 0 0,0 0-1 0 0,1 0 0 0 0,-1 0 1 0 0,3 0-1 0 0,0 1 26 0 0,-1 0 0 0 0,1 0 0 0 0,-1 0-1 0 0,1 1 1 0 0,-1-1 0 0 0,6 4 0 0 0,2 3 156 0 0,0 0 0 0 0,16 16 1 0 0,194 209 187 0 0,-218-229-1004 0 0,0-1-1 0 0,0 0 0 0 0,1 0 1 0 0,-1 0-1 0 0,1 0 0 0 0,0 0 1 0 0,6 2-1 0 0,1 1-7885 0 0</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2.277"/>
    </inkml:context>
    <inkml:brush xml:id="br0">
      <inkml:brushProperty name="width" value="0.05" units="cm"/>
      <inkml:brushProperty name="height" value="0.05" units="cm"/>
      <inkml:brushProperty name="color" value="#333333"/>
    </inkml:brush>
  </inkml:definitions>
  <inkml:trace contextRef="#ctx0" brushRef="#br0">244 140 13615 0 0,'0'-1'628'0'0,"28"-87"3122"0"0,-27 85-3309 0 0,0 0 1 0 0,-1 0-1 0 0,1 0 1 0 0,-1-1-1 0 0,1 1 1 0 0,-1 0 0 0 0,0 0-1 0 0,0-1 1 0 0,-1 1-1 0 0,0-5 1453 0 0,-6 1-34 0 0,5 6-1723 0 0,-1 0 0 0 0,0 0 0 0 0,0 1 0 0 0,0 0 0 0 0,1 0 0 0 0,-1 0 0 0 0,0 0 0 0 0,0 0 0 0 0,0 0 0 0 0,0 0 0 0 0,1 1 0 0 0,-6 1 0 0 0,2 0 7 0 0,1 1 0 0 0,-1-1 0 0 0,1 1 0 0 0,0 0 0 0 0,-8 7 0 0 0,-3 3 111 0 0,1 1 1 0 0,-21 25-1 0 0,33-35-186 0 0,-11 12 82 0 0,1 2 0 0 0,0-1 0 0 0,2 2-1 0 0,0-1 1 0 0,1 2 0 0 0,0-1 0 0 0,2 1 0 0 0,1 1 0 0 0,-8 32 0 0 0,13-45-151 0 0,1-1 0 0 0,1 0 0 0 0,0 1 0 0 0,0-1 0 0 0,0 0 1 0 0,1 1-1 0 0,0-1 0 0 0,0 0 0 0 0,0 1 0 0 0,6 12 0 0 0,-6-16-1 0 0,1-1 1 0 0,-1 1-1 0 0,1 0 1 0 0,0-1-1 0 0,0 0 1 0 0,1 1-1 0 0,-1-1 1 0 0,1 0-1 0 0,0 0 1 0 0,-1 0-1 0 0,1 0 1 0 0,0-1-1 0 0,1 1 1 0 0,-1-1-1 0 0,0 0 1 0 0,1 0-1 0 0,-1 0 0 0 0,1 0 1 0 0,0-1-1 0 0,0 1 1 0 0,5 0-1 0 0,-5-1-34 0 0,1-1 0 0 0,-1 0 0 0 0,1 0 0 0 0,-1 0 0 0 0,0-1 0 0 0,1 0 0 0 0,-1 1-1 0 0,0-2 1 0 0,1 1 0 0 0,-1 0 0 0 0,0-1 0 0 0,0 0 0 0 0,6-3 0 0 0,-2 0-114 0 0,1-1-1 0 0,-1 1 1 0 0,0-1 0 0 0,14-14 0 0 0,-5 0-195 0 0,-1 0 1 0 0,-1-1-1 0 0,-1-1 0 0 0,13-26 0 0 0,-13 17 117 0 0,15-51-1 0 0,-21 57 107 0 0,1 0 1 0 0,1 1-1 0 0,22-41 1 0 0,-26 56 148 0 0,-4 8 448 0 0,-2 1-455 0 0,1 0 1 0 0,0 0-1 0 0,-1 0 1 0 0,1 0-1 0 0,0 0 0 0 0,-1 0 1 0 0,1 0-1 0 0,0 0 1 0 0,-1 1-1 0 0,1-1 0 0 0,-1 0 1 0 0,1 0-1 0 0,0 1 1 0 0,-1-1-1 0 0,1 1 0 0 0,-1-1 1 0 0,1 0-1 0 0,0 2 0 0 0,10 8 195 0 0,-11-10-206 0 0,6 6 114 0 0,0 1 1 0 0,-1 0-1 0 0,0 0 1 0 0,-1 1-1 0 0,1-1 0 0 0,-1 1 1 0 0,-1 0-1 0 0,5 13 1 0 0,1 8 303 0 0,4 35 0 0 0,-7-34-119 0 0,3 28-38 0 0,-8-43-241 0 0,1-1-1 0 0,0 0 0 0 0,1 1 0 0 0,0-1 0 0 0,2-1 0 0 0,9 23 0 0 0,-10-28-44 0 0,-3-7-151 0 0,12-15-7397 0 0,-6 1 1453 0 0,-2-4-1364 0 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2.623"/>
    </inkml:context>
    <inkml:brush xml:id="br0">
      <inkml:brushProperty name="width" value="0.05" units="cm"/>
      <inkml:brushProperty name="height" value="0.05" units="cm"/>
      <inkml:brushProperty name="color" value="#333333"/>
    </inkml:brush>
  </inkml:definitions>
  <inkml:trace contextRef="#ctx0" brushRef="#br0">0 78 15951 0 0,'0'0'1446'0'0,"9"6"570"0"0,-3-2-1429 0 0,0 0 1 0 0,1 1 0 0 0,-2 0 0 0 0,1 1 0 0 0,0-1-1 0 0,-1 1 1 0 0,8 12 0 0 0,12 12 799 0 0,-9-9-780 0 0,0 0-1 0 0,-1 1 1 0 0,-2 0 0 0 0,0 1 0 0 0,11 28 0 0 0,-12-24-143 0 0,1 0 0 0 0,2-1 0 0 0,23 32 0 0 0,-37-57-336 0 0,1-1-92 0 0,0 0 1 0 0,-1 0-1 0 0,1 0 1 0 0,-1-1-1 0 0,1 1 1 0 0,0-1-1 0 0,-1 1 1 0 0,3-2-1 0 0,-2 1-16 0 0,-1-1 1 0 0,1 1-1 0 0,-1-1 1 0 0,1 0-1 0 0,-1 1 1 0 0,1-1-1 0 0,-1 0 1 0 0,0 0-1 0 0,0 0 1 0 0,0 0-1 0 0,0 0 0 0 0,1-4 1 0 0,6-30 162 0 0,-5 22-104 0 0,25-170 116 0 0,-14 83-142 0 0,7 3-2174 0 0,-20 96 1170 0 0,10 2-3329 0 0</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3.003"/>
    </inkml:context>
    <inkml:brush xml:id="br0">
      <inkml:brushProperty name="width" value="0.05" units="cm"/>
      <inkml:brushProperty name="height" value="0.05" units="cm"/>
      <inkml:brushProperty name="color" value="#333333"/>
    </inkml:brush>
  </inkml:definitions>
  <inkml:trace contextRef="#ctx0" brushRef="#br0">149 242 5983 0 0,'0'0'464'0'0,"1"0"-305"0"0,1-1-49 0 0,0 0 1 0 0,0 0-1 0 0,0 0 0 0 0,0 0 0 0 0,-1 0 1 0 0,1 0-1 0 0,0-1 0 0 0,1-1 0 0 0,21-27 8715 0 0,-12 14-4509 0 0,2-2-2738 0 0,20-32 1 0 0,-29 41-1501 0 0,0 0 0 0 0,-1-1 0 0 0,0 1 0 0 0,-1-1 0 0 0,0 0 0 0 0,2-10 0 0 0,-5 18-37 0 0,0 0-1 0 0,0 0 1 0 0,0 1 0 0 0,0-1-1 0 0,0 0 1 0 0,0 0 0 0 0,0 0 0 0 0,-1 1-1 0 0,1-1 1 0 0,-1 0 0 0 0,1 0 0 0 0,-1 1-1 0 0,0-1 1 0 0,0 1 0 0 0,0-1 0 0 0,0 0-1 0 0,-1-1 1 0 0,2 3 9 0 0,-1-1 0 0 0,0 1 0 0 0,0-1 0 0 0,0 1 0 0 0,1-1 0 0 0,-1 1 1 0 0,0-1-1 0 0,0 1 0 0 0,0 0 0 0 0,0-1 0 0 0,0 1 0 0 0,0 0 0 0 0,0 0 0 0 0,1 0 0 0 0,-1 0 0 0 0,0 0 0 0 0,0 0 0 0 0,0 0 0 0 0,0 0 0 0 0,0 0 0 0 0,-2 1 0 0 0,-17 5 664 0 0,7 1-435 0 0,0 1 0 0 0,1 0 0 0 0,0 1 0 0 0,1 1 0 0 0,0 0 0 0 0,-16 18 0 0 0,9-7 51 0 0,1 0 0 0 0,0 0 0 0 0,-19 38 0 0 0,29-47-217 0 0,0 0 0 0 0,2 1 0 0 0,0 0 0 0 0,0 1-1 0 0,1-1 1 0 0,1 1 0 0 0,0 0 0 0 0,-2 23 0 0 0,6-30-100 0 0,-1 1-1 0 0,1 0 1 0 0,0-1 0 0 0,1 1 0 0 0,0-1-1 0 0,0 1 1 0 0,1-1 0 0 0,0 0-1 0 0,0 0 1 0 0,1 0 0 0 0,-1-1 0 0 0,2 1-1 0 0,-1-1 1 0 0,1 0 0 0 0,0 0-1 0 0,0 0 1 0 0,0 0 0 0 0,11 7 0 0 0,-5-4-16 0 0,0-1 1 0 0,1 0 0 0 0,0-1-1 0 0,0 0 1 0 0,1-1 0 0 0,-1 0 0 0 0,2-1-1 0 0,-1-1 1 0 0,20 5 0 0 0,-11-6-84 0 0,0 0 1 0 0,0-2-1 0 0,44-2 1 0 0,66-16-2367 0 0,-82 9 1163 0 0</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4.049"/>
    </inkml:context>
    <inkml:brush xml:id="br0">
      <inkml:brushProperty name="width" value="0.05" units="cm"/>
      <inkml:brushProperty name="height" value="0.05" units="cm"/>
      <inkml:brushProperty name="color" value="#333333"/>
    </inkml:brush>
  </inkml:definitions>
  <inkml:trace contextRef="#ctx0" brushRef="#br0">1 512 18455 0 0,'0'0'1675'0'0,"1"0"-1382"0"0,3 0 32 0 0,0 0 0 0 0,0 0 0 0 0,1 0 1 0 0,-1 0-1 0 0,0-1 0 0 0,0 1 0 0 0,-1-1 0 0 0,1 0 0 0 0,0-1 0 0 0,0 1 0 0 0,0-1 0 0 0,-1 1 0 0 0,1-1 0 0 0,3-3 0 0 0,8-5 1275 0 0,25-22-1 0 0,-30 24-1723 0 0,14-15 312 0 0,-1 0 1 0 0,0-2-1 0 0,-2 0 1 0 0,27-42-1 0 0,-39 53-169 0 0,-2-1-1 0 0,1 0 0 0 0,-2 0 0 0 0,0-1 1 0 0,7-31-1 0 0,7-83 13 0 0,-19 120-30 0 0,0-6 108 0 0,-1 12 499 0 0,2 14-328 0 0,21 115 230 0 0,-3-25-61 0 0,17 142 27 0 0,-35-231-444 0 0,0 0 1 0 0,0 0 0 0 0,2 0 0 0 0,-1 0-1 0 0,1-1 1 0 0,7 15 0 0 0,-10-23-16 0 0,3 1 25 0 0,10 2-21 0 0,-14-5-21 0 0,2 1-4 0 0,0-1 0 0 0,0 0 0 0 0,0 1 0 0 0,-1-1 0 0 0,1 0 0 0 0,0 0 0 0 0,0 0 0 0 0,0-1 0 0 0,-1 1 0 0 0,1 0 0 0 0,0-1 0 0 0,0 1-1 0 0,-1-1 1 0 0,1 0 0 0 0,0 1 0 0 0,-1-1 0 0 0,1 0 0 0 0,-1 0 0 0 0,1 0 0 0 0,-1 0 0 0 0,1 0 0 0 0,-1 0 0 0 0,0-1 0 0 0,1 1 0 0 0,-1 0 0 0 0,0-1 0 0 0,1-2 0 0 0,4-4-39 0 0,0 0 0 0 0,-1-1 0 0 0,6-14 0 0 0,-11 21 40 0 0,11-24-118 0 0,-2 0 1 0 0,6-33-1 0 0,10-26-125 0 0,-18 65 179 0 0,24-58-198 0 0,-28 70 248 0 0,1 0-1 0 0,1 1 1 0 0,-1-1-1 0 0,1 1 1 0 0,1 1-1 0 0,-1-1 1 0 0,10-8-1 0 0,-13 14 17 0 0,0-1 0 0 0,0 1 1 0 0,0-1-1 0 0,0 1 0 0 0,0 0 0 0 0,0 0 0 0 0,1 0 1 0 0,-1 0-1 0 0,0 0 0 0 0,1 1 0 0 0,-1-1 0 0 0,0 1 1 0 0,1-1-1 0 0,-1 1 0 0 0,5 0 0 0 0,-3 0 11 0 0,0 1 0 0 0,0 0 0 0 0,-1 0 0 0 0,1 0 0 0 0,0 0 0 0 0,-1 0 0 0 0,1 1 0 0 0,-1-1 0 0 0,5 4 0 0 0,1 1 38 0 0,-1 0 0 0 0,1 1 0 0 0,-1 1 0 0 0,0-1 1 0 0,-1 1-1 0 0,8 10 0 0 0,-4-2 13 0 0,-1 1 0 0 0,-1 0 0 0 0,-1 1 0 0 0,9 24 0 0 0,17 34 13 0 0,-34-75-73 0 0,0-1 0 0 0,1 1 0 0 0,-1 0 0 0 0,0-1 0 0 0,0 1 1 0 0,1-1-1 0 0,-1 1 0 0 0,1-1 0 0 0,-1 0 0 0 0,0 1 0 0 0,1-1 0 0 0,-1 1 0 0 0,1-1 1 0 0,-1 0-1 0 0,1 1 0 0 0,-1-1 0 0 0,1 0 0 0 0,-1 1 0 0 0,1-1 0 0 0,-1 0 1 0 0,1 0-1 0 0,-1 0 0 0 0,1 1 0 0 0,0-1 0 0 0,-1 0 0 0 0,1 0 0 0 0,-1 0 0 0 0,1 0 1 0 0,-1 0-1 0 0,1 0 0 0 0,0 0 0 0 0,-1 0 0 0 0,1 0 0 0 0,-1-1 0 0 0,1 1 1 0 0,0 0-1 0 0,-1 0 0 0 0,1 0 0 0 0,-1-1 0 0 0,1 1 0 0 0,-1 0 0 0 0,1-1 0 0 0,-1 1 1 0 0,1 0-1 0 0,0-1 0 0 0,0 0 0 0 0,2-1-14 0 0,0 0-1 0 0,0 0 1 0 0,0 0 0 0 0,0-1-1 0 0,0 1 1 0 0,-1-1 0 0 0,1 0-1 0 0,-1 0 1 0 0,0 0 0 0 0,3-5-1 0 0,18-37-252 0 0,-9 16 148 0 0,0 3-31 0 0,-5 6 17 0 0,2 1 0 0 0,1 0 0 0 0,25-33 0 0 0,-35 50 126 0 0,-1 1 0 0 0,1-1 0 0 0,0 1 0 0 0,-1-1 0 0 0,1 1-1 0 0,0-1 1 0 0,0 1 0 0 0,0 0 0 0 0,0 0 0 0 0,0 0 0 0 0,0 0 0 0 0,4-1 0 0 0,-4 2 13 0 0,-1 0 1 0 0,1 0 0 0 0,-1 0 0 0 0,1 0 0 0 0,-1 0-1 0 0,1 0 1 0 0,-1 1 0 0 0,1-1 0 0 0,-1 1-1 0 0,1-1 1 0 0,-1 1 0 0 0,1-1 0 0 0,-1 1-1 0 0,0 0 1 0 0,1 0 0 0 0,-1 0 0 0 0,0 0 0 0 0,0 0-1 0 0,2 2 1 0 0,11 11 144 0 0,-1 2-1 0 0,0-1 1 0 0,-1 2 0 0 0,-1 0-1 0 0,11 22 1 0 0,23 34 14 0 0,-36-60-192 0 0,5 7 118 0 0,18 20 1 0 0,-26-34-213 0 0,0 0 0 0 0,1 0 0 0 0,-1-1 0 0 0,1 1 0 0 0,0-2 0 0 0,0 1 0 0 0,8 3 0 0 0,-13-7-84 0 0,-1 0-1 0 0,1-1 1 0 0,0 1 0 0 0,-1-1 0 0 0,1 1 0 0 0,0-1 0 0 0,-1 0 0 0 0,1 1 0 0 0,0-1 0 0 0,0 0 0 0 0,-1 0-1 0 0,3 0 1 0 0,7-3-1621 0 0</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4.389"/>
    </inkml:context>
    <inkml:brush xml:id="br0">
      <inkml:brushProperty name="width" value="0.05" units="cm"/>
      <inkml:brushProperty name="height" value="0.05" units="cm"/>
      <inkml:brushProperty name="color" value="#333333"/>
    </inkml:brush>
  </inkml:definitions>
  <inkml:trace contextRef="#ctx0" brushRef="#br0">61 58 21191 0 0,'-15'-9'1888'0'0,"0"-1"-1512"0"0,3 0-304 0 0,4 1-72 0 0,2 3-736 0 0,3-1-168 0 0,1 0-32 0 0</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4.784"/>
    </inkml:context>
    <inkml:brush xml:id="br0">
      <inkml:brushProperty name="width" value="0.05" units="cm"/>
      <inkml:brushProperty name="height" value="0.05" units="cm"/>
      <inkml:brushProperty name="color" value="#333333"/>
    </inkml:brush>
  </inkml:definitions>
  <inkml:trace contextRef="#ctx0" brushRef="#br0">18 28 11055 0 0,'-11'-12'506'0'0,"9"10"-10"0"0,1 2-343 0 0,0-1 0 0 0,1 0 0 0 0,-1 1 0 0 0,0-1 0 0 0,1 0 1 0 0,2-8 7766 0 0,-2 9-7728 0 0,16 7 6026 0 0,-6 0-8033 0 0,-3 1 2037 0 0,-1 0-1 0 0,1 1 1 0 0,-2-1-1 0 0,1 1 1 0 0,-1 1-1 0 0,0-1 1 0 0,-1 1 0 0 0,5 15-1 0 0,18 86 785 0 0,-25-98-882 0 0,41 322 1095 0 0,-25-166-1475 0 0,-15-144-69 0 0,11 76-792 0 0,-10-82-1085 0 0,11 28-1 0 0,-7-28-6505 0 0</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5.295"/>
    </inkml:context>
    <inkml:brush xml:id="br0">
      <inkml:brushProperty name="width" value="0.05" units="cm"/>
      <inkml:brushProperty name="height" value="0.05" units="cm"/>
      <inkml:brushProperty name="color" value="#333333"/>
    </inkml:brush>
  </inkml:definitions>
  <inkml:trace contextRef="#ctx0" brushRef="#br0">20 562 19583 0 0,'-3'-2'160'0'0,"1"-1"-1"0"0,0 0 1 0 0,0 0-1 0 0,0 0 1 0 0,0 0-1 0 0,0 0 1 0 0,-2-6-1 0 0,4 7-119 0 0,0 1 1 0 0,0-1-1 0 0,0 0 0 0 0,0 1 0 0 0,0-1 0 0 0,0 1 1 0 0,0-1-1 0 0,0 0 0 0 0,0 1 0 0 0,1-1 0 0 0,-1 1 0 0 0,1-1 1 0 0,-1 1-1 0 0,1-1 0 0 0,0 1 0 0 0,-1-1 0 0 0,1 1 1 0 0,0-1-1 0 0,0 1 0 0 0,1-1 0 0 0,39-47 89 0 0,92-85-1 0 0,-38 41-73 0 0,-59 57-283 0 0,101-112-1112 0 0,-128 139 1433 0 0,0 0 0 0 0,13-10-1 0 0,-18 16 1367 0 0,-3 5-787 0 0,2 0-520 0 0,-1 0-1 0 0,0 1 0 0 0,0-1 0 0 0,0 1 0 0 0,-1 0 0 0 0,1 0 0 0 0,-1-1 0 0 0,1 1 0 0 0,-1 0 0 0 0,0 0 0 0 0,0 1 0 0 0,0-1 0 0 0,-1 0 0 0 0,1 5 0 0 0,1 9 364 0 0,0 26-1 0 0,-2-21-162 0 0,38 562 3112 0 0,-29-505-3270 0 0,23 156 424 0 0,-32-234-615 0 0,0 1-1 0 0,0-1 1 0 0,1 0-1 0 0,-1 0 1 0 0,0 0-1 0 0,1 0 1 0 0,-1 0-1 0 0,1 0 1 0 0,-1 0 0 0 0,1 0-1 0 0,-1 0 1 0 0,1 0-1 0 0,0 0 1 0 0,-1 0-1 0 0,1 0 1 0 0,0 0-1 0 0,0 0 1 0 0,0 0-1 0 0,1 0 1 0 0,-1-1-2 0 0,0 0 0 0 0,-1 0 1 0 0,1 0-1 0 0,0 0 0 0 0,0 0 0 0 0,0 0 1 0 0,0 0-1 0 0,0 0 0 0 0,-1-1 0 0 0,1 1 0 0 0,0 0 1 0 0,0-1-1 0 0,0 1 0 0 0,-1 0 0 0 0,1-1 1 0 0,0 1-1 0 0,0-1 0 0 0,-1 1 0 0 0,1-1 0 0 0,0 0 1 0 0,-1 1-1 0 0,1-1 0 0 0,-1 0 0 0 0,1 1 1 0 0,-1-1-1 0 0,1-1 0 0 0,11-12-69 0 0,-2-1 0 0 0,0-1 0 0 0,12-24 0 0 0,20-54-402 0 0,-19 38 308 0 0,-9 22 20 0 0,11-25-117 0 0,-22 54 241 0 0,0-1 1 0 0,0 1 0 0 0,1 0-1 0 0,0 0 1 0 0,0 1 0 0 0,0-1-1 0 0,9-7 1 0 0,-12 12 17 0 0,0 0 1 0 0,1 1-1 0 0,-1-1 1 0 0,0 0-1 0 0,0 0 0 0 0,1 1 1 0 0,-1-1-1 0 0,0 1 0 0 0,0-1 1 0 0,0 1-1 0 0,0 0 1 0 0,0-1-1 0 0,1 1 0 0 0,-1 0 1 0 0,0 0-1 0 0,1 1 0 0 0,-2-2 1 0 0,9 9 100 0 0,-1 1 0 0 0,0-1 1 0 0,0 2-1 0 0,-1-1 0 0 0,0 1 1 0 0,7 17-1 0 0,-6-14-13 0 0,3 8 33 0 0,-2-1 0 0 0,0 2 0 0 0,9 36 0 0 0,9 73-1059 0 0,-19-88-608 0 0,-8-44 1538 0 0,2 8-1119 0 0,-1-1-1 0 0,0 1 0 0 0,0 14 0 0 0,-2-11-841 0 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6.167"/>
    </inkml:context>
    <inkml:brush xml:id="br0">
      <inkml:brushProperty name="width" value="0.05" units="cm"/>
      <inkml:brushProperty name="height" value="0.05" units="cm"/>
      <inkml:brushProperty name="color" value="#333333"/>
    </inkml:brush>
  </inkml:definitions>
  <inkml:trace contextRef="#ctx0" brushRef="#br0">1 417 5063 0 0,'2'-10'376'0'0,"10"-26"-550"0"0,-11 34 411 0 0,0 0 1 0 0,1 0-1 0 0,-1 0 1 0 0,0 0-1 0 0,1 0 1 0 0,0 0-1 0 0,-1 0 1 0 0,1 0 0 0 0,0 0-1 0 0,0 1 1 0 0,0-1-1 0 0,4-2 1 0 0,34-16 8631 0 0,-22 12-6918 0 0,28-9-1 0 0,169-62 1011 0 0,-192 69-2877 0 0,0-2 0 0 0,-1 0 0 0 0,25-19 0 0 0,-37 24-68 0 0,-1 0 0 0 0,0 0 0 0 0,-1-1 0 0 0,1-1 0 0 0,-2 0 0 0 0,1 0 0 0 0,-1 0 0 0 0,-1-1 0 0 0,8-13 0 0 0,-13 21 11 0 0,0 0-1 0 0,-1 0 1 0 0,1 0-1 0 0,0-1 1 0 0,-1 1-1 0 0,1 0 1 0 0,-1-1-1 0 0,0 1 0 0 0,0 0 1 0 0,0-1-1 0 0,0 1 1 0 0,0 0-1 0 0,0-1 1 0 0,-1 1-1 0 0,0-3 1 0 0,1 4 11 0 0,-1 0 0 0 0,1 0 0 0 0,-1 0 0 0 0,1 0 0 0 0,-1 0 0 0 0,0 0 0 0 0,1 0 0 0 0,-1 0 0 0 0,0 0 0 0 0,0 1 0 0 0,0-1 0 0 0,0 0 0 0 0,0 1 0 0 0,0-1 0 0 0,1 0 0 0 0,-2 1 0 0 0,1-1 0 0 0,0 1 0 0 0,0-1 0 0 0,0 1 0 0 0,0 0 0 0 0,0 0 0 0 0,0-1 0 0 0,0 1 0 0 0,0 0 0 0 0,-1 0 0 0 0,1 0 0 0 0,0 0 0 0 0,0 0 0 0 0,0 0 0 0 0,0 0 0 0 0,-2 1 0 0 0,-3 0 117 0 0,-1 1 0 0 0,0 0-1 0 0,1 0 1 0 0,-1 1 0 0 0,1 0 0 0 0,0 0 0 0 0,0 0 0 0 0,-8 6 0 0 0,-42 37 392 0 0,54-44-519 0 0,-15 14 123 0 0,0 2 0 0 0,1 0-1 0 0,1 1 1 0 0,-18 28 0 0 0,15-16 69 0 0,1 0-1 0 0,-17 45 1 0 0,28-61-182 0 0,2-1 0 0 0,0 1-1 0 0,0 0 1 0 0,1 0 0 0 0,1 1-1 0 0,1-1 1 0 0,0 0 0 0 0,1 1-1 0 0,1-1 1 0 0,2 18 0 0 0,-2-25-24 0 0,1-1 1 0 0,0 1 0 0 0,0-1-1 0 0,0 1 1 0 0,1-1-1 0 0,0 0 1 0 0,0 0 0 0 0,1-1-1 0 0,0 1 1 0 0,0-1 0 0 0,1 1-1 0 0,-1-1 1 0 0,2-1-1 0 0,-1 1 1 0 0,0-1 0 0 0,1 0-1 0 0,0 0 1 0 0,0 0 0 0 0,1-1-1 0 0,-1 0 1 0 0,1 0-1 0 0,8 3 1 0 0,-9-5-38 0 0,1 0 0 0 0,0 0-1 0 0,-1 0 1 0 0,1-1 0 0 0,0 0 0 0 0,0 0 0 0 0,0-1-1 0 0,0 0 1 0 0,0 0 0 0 0,11-2 0 0 0,-7-1-59 0 0,-1 1 0 0 0,0-1 0 0 0,0-1 1 0 0,0 0-1 0 0,0 0 0 0 0,12-8 0 0 0,-2-1-75 0 0,-1-1 1 0 0,0-1-1 0 0,-1-1 0 0 0,0 0 1 0 0,22-28-1 0 0,-30 31 50 0 0,0 0-1 0 0,-1-1 1 0 0,0 0 0 0 0,-1-1-1 0 0,0 1 1 0 0,-2-2 0 0 0,6-15-1 0 0,5-19 11 0 0,31-84-67 0 0,-37 103 1756 0 0,-6 47-1065 0 0,1 11-82 0 0,7 52 0 0 0,0 4 23 0 0,-6-51-421 0 0,0 2 85 0 0,17 50 1 0 0,-20-75-117 0 0,0 1 0 0 0,0-1 1 0 0,1 0-1 0 0,0 0 0 0 0,1 0 1 0 0,0-1-1 0 0,0 0 0 0 0,1 0 1 0 0,12 11-1 0 0,-17-17-20 0 0,0 0 0 0 0,0-1 1 0 0,0 1-1 0 0,1-1 0 0 0,-1 0 0 0 0,0 0 1 0 0,1 0-1 0 0,-1 0 0 0 0,1 0 0 0 0,-1 0 0 0 0,1-1 1 0 0,-1 1-1 0 0,1-1 0 0 0,-1 0 0 0 0,1 0 0 0 0,2 0 1 0 0,-1 0-12 0 0,1-1 0 0 0,-1 0 0 0 0,0 0 1 0 0,0 0-1 0 0,0 0 0 0 0,0-1 1 0 0,0 0-1 0 0,-1 0 0 0 0,5-2 0 0 0,3-4-30 0 0,-1 0 0 0 0,1-1 1 0 0,-2 0-1 0 0,1 0 0 0 0,8-12 0 0 0,-13 16 14 0 0,17-23-207 0 0,3 1 1 0 0,28-25 0 0 0,-52 50 223 0 0,1 1-1 0 0,0-1 1 0 0,0 1 0 0 0,0 0-1 0 0,0 0 1 0 0,0 0 0 0 0,0 0-1 0 0,0 0 1 0 0,0 0 0 0 0,1 0-1 0 0,-1 1 1 0 0,0-1 0 0 0,1 1 0 0 0,-1 0-1 0 0,0-1 1 0 0,0 1 0 0 0,1 0-1 0 0,-1 0 1 0 0,0 1 0 0 0,1-1-1 0 0,-1 0 1 0 0,0 1 0 0 0,4 1-1 0 0,-3-1 13 0 0,-1 0 1 0 0,1 1-1 0 0,0 0 0 0 0,-1-1 0 0 0,1 1 0 0 0,-1 0 1 0 0,1 1-1 0 0,-1-1 0 0 0,0 0 0 0 0,0 1 0 0 0,0-1 0 0 0,0 1 1 0 0,0-1-1 0 0,0 1 0 0 0,-1 0 0 0 0,2 4 0 0 0,6 18 184 0 0,-1 0 0 0 0,7 42 0 0 0,5 17 231 0 0,-14-72-316 0 0,-6-12-93 0 0,0 0 0 0 0,0 0 0 0 0,1 0 0 0 0,-1 0 0 0 0,0 0 0 0 0,0 0 0 0 0,0 0 0 0 0,0 0 0 0 0,0 0 0 0 0,1 0 0 0 0,-1 0 0 0 0,0 0 0 0 0,0 0 0 0 0,0 0-1 0 0,0 0 1 0 0,0 0 0 0 0,1 0 0 0 0,-1 0 0 0 0,0 0 0 0 0,0 0 0 0 0,0 0 0 0 0,0 0 0 0 0,0 0 0 0 0,1 0 0 0 0,-1 0 0 0 0,0 0 0 0 0,0 0 0 0 0,0 0 0 0 0,0-1 0 0 0,0 1 0 0 0,0 0-1 0 0,0 0 1 0 0,1 0 0 0 0,-1 0 0 0 0,0 0 0 0 0,0 0 0 0 0,0 0 0 0 0,0-1 0 0 0,0 1 0 0 0,0 0 0 0 0,8-24 97 0 0,12-126-100 0 0,-17 107-6 0 0,2 1 0 0 0,16-59-1 0 0,-17 86-30 0 0,1 1 0 0 0,0-1 0 0 0,1 1 0 0 0,1 0 0 0 0,15-24 0 0 0,-18 32 18 0 0,0 1 1 0 0,1 0-1 0 0,-1 0 0 0 0,1 1 1 0 0,0-1-1 0 0,0 1 0 0 0,0 0 1 0 0,1 0-1 0 0,-1 1 1 0 0,1 0-1 0 0,0 0 0 0 0,0 0 1 0 0,0 0-1 0 0,0 1 1 0 0,0 0-1 0 0,10-1 0 0 0,4 0-34 0 0,0 2 0 0 0,1 0-1 0 0,-1 1 1 0 0,0 1 0 0 0,28 5-1 0 0,98 28-2595 0 0,-132-31 1976 0 0,2 1-2095 0 0,-3-2-6133 0 0</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6.518"/>
    </inkml:context>
    <inkml:brush xml:id="br0">
      <inkml:brushProperty name="width" value="0.05" units="cm"/>
      <inkml:brushProperty name="height" value="0.05" units="cm"/>
      <inkml:brushProperty name="color" value="#333333"/>
    </inkml:brush>
  </inkml:definitions>
  <inkml:trace contextRef="#ctx0" brushRef="#br0">38 29 17967 0 0,'-20'-11'1600'0'0,"11"6"-1280"0"0,1-2 6384 0 0,20 4-8688 0 0,10 1-7944 0 0</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7.066"/>
    </inkml:context>
    <inkml:brush xml:id="br0">
      <inkml:brushProperty name="width" value="0.05" units="cm"/>
      <inkml:brushProperty name="height" value="0.05" units="cm"/>
      <inkml:brushProperty name="color" value="#333333"/>
    </inkml:brush>
  </inkml:definitions>
  <inkml:trace contextRef="#ctx0" brushRef="#br0">200 12 9671 0 0,'0'0'11943'0'0,"-1"2"-10927"0"0,-17 24 444 0 0,1 1 1 0 0,-23 48-1 0 0,19-33-791 0 0,10-23-377 0 0,-46 99 1106 0 0,50-101-1167 0 0,0 1 0 0 0,1 0-1 0 0,1 0 1 0 0,-4 34-1 0 0,8-48-221 0 0,1 0 1 0 0,0 1-1 0 0,0-1 0 0 0,0 0 1 0 0,1 0-1 0 0,-1 0 0 0 0,1 0 1 0 0,0 0-1 0 0,0 1 0 0 0,0-2 1 0 0,1 1-1 0 0,0 0 0 0 0,-1 0 1 0 0,1 0-1 0 0,0-1 0 0 0,1 1 1 0 0,-1-1-1 0 0,1 1 0 0 0,0-1 1 0 0,-1 0-1 0 0,1 0 0 0 0,1 0 1 0 0,-1-1-1 0 0,0 1 0 0 0,1-1 1 0 0,-1 0-1 0 0,1 0 0 0 0,0 0 1 0 0,-1 0-1 0 0,1-1 0 0 0,0 1 1 0 0,0-1-1 0 0,0 0 0 0 0,0 0 1 0 0,0 0-1 0 0,1-1 0 0 0,-1 1 1 0 0,7-2-1 0 0,8 0-94 0 0,0-1 1 0 0,0 0-1 0 0,-1-2 0 0 0,1 0 1 0 0,-1-2-1 0 0,0 0 0 0 0,-1 0 1 0 0,1-2-1 0 0,-1 0 0 0 0,-1-1 1 0 0,27-19-1 0 0,-37 23 54 0 0,0 0 1 0 0,0 0-1 0 0,0 0 1 0 0,-1-1-1 0 0,0 0 0 0 0,0 0 1 0 0,-1 0-1 0 0,1-1 1 0 0,-1 1-1 0 0,-1-1 0 0 0,1 0 1 0 0,-1 0-1 0 0,-1-1 0 0 0,1 1 1 0 0,-1-1-1 0 0,0 1 1 0 0,-1-1-1 0 0,0 0 0 0 0,0 1 1 0 0,-1-1-1 0 0,1 0 0 0 0,-2 0 1 0 0,1 1-1 0 0,-1-1 1 0 0,0 0-1 0 0,-4-10 0 0 0,1 0 50 0 0,-2 1 1 0 0,0 0-1 0 0,-1 0 0 0 0,0 1 0 0 0,-1-1 0 0 0,-18-24 0 0 0,19 31 43 0 0,0 1 1 0 0,-1 1-1 0 0,0-1 1 0 0,0 1-1 0 0,-1 1 1 0 0,0-1-1 0 0,0 2 0 0 0,-1-1 1 0 0,0 1-1 0 0,0 1 1 0 0,-17-8-1 0 0,5 5-267 0 0,-1 0 0 0 0,1 2 0 0 0,-34-6 0 0 0,61 23-2968 0 0,2 0-3338 0 0,1-1-1873 0 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7.512"/>
    </inkml:context>
    <inkml:brush xml:id="br0">
      <inkml:brushProperty name="width" value="0.05" units="cm"/>
      <inkml:brushProperty name="height" value="0.05" units="cm"/>
      <inkml:brushProperty name="color" value="#333333"/>
    </inkml:brush>
  </inkml:definitions>
  <inkml:trace contextRef="#ctx0" brushRef="#br0">1 1 18775 0 0,'0'0'1699'0'0,"1"2"-1399"0"0,3 13 725 0 0,0 0-1 0 0,-1 0 1 0 0,0 0 0 0 0,-1 0-1 0 0,-1 17 1 0 0,3 10 241 0 0,-1-16-958 0 0,1 0 0 0 0,1 0 0 0 0,2-1 0 0 0,0 1-1 0 0,2-2 1 0 0,20 43 0 0 0,-27-63-303 0 0,0 0 1 0 0,1 0-1 0 0,0 0 1 0 0,0-1-1 0 0,0 1 0 0 0,0-1 1 0 0,0 1-1 0 0,0-1 1 0 0,1 0-1 0 0,0-1 1 0 0,0 1-1 0 0,0-1 0 0 0,0 1 1 0 0,0-1-1 0 0,0 0 1 0 0,8 2-1 0 0,-7-3-32 0 0,1 0 0 0 0,-1 0 0 0 0,0-1 0 0 0,1 0 0 0 0,-1 0 0 0 0,0 0 0 0 0,0 0 1 0 0,1-1-1 0 0,-1 0 0 0 0,0 0 0 0 0,0 0 0 0 0,0-1 0 0 0,0 0 0 0 0,7-3 0 0 0,-4 1-53 0 0,1-1-1 0 0,-1 0 1 0 0,0 0-1 0 0,0-1 1 0 0,0 0-1 0 0,-1-1 1 0 0,0 0-1 0 0,0 0 1 0 0,0 0-1 0 0,-1-1 1 0 0,0 0-1 0 0,6-11 1 0 0,-5 4 36 0 0,1-1 1 0 0,-2 0 0 0 0,0 0 0 0 0,-1-1 0 0 0,-1 0 0 0 0,3-19 0 0 0,-4 13 1727 0 0,-2 24-1517 0 0,9 70 409 0 0,10 49-222 0 0,-15-96-321 0 0,2-1 0 0 0,0 0 0 0 0,12 24 0 0 0,-19-47-142 0 0,6 12-132 0 0,-6-11 23 0 0,0-1 1 0 0,0 1-1 0 0,1-1 1 0 0,-1 0-1 0 0,0 1 1 0 0,0-1-1 0 0,0 1 1 0 0,1-1-1 0 0,-1 0 1 0 0,0 1-1 0 0,1-1 1 0 0,-1 0 0 0 0,0 0-1 0 0,1 1 1 0 0,-1-1-1 0 0,0 0 1 0 0,1 0-1 0 0,-1 1 1 0 0,0-1-1 0 0,1 0 1 0 0,-1 0-1 0 0,1 0 1 0 0,-1 0-1 0 0,0 0 1 0 0,1 0-1 0 0,-1 1 1 0 0,1-1 0 0 0,0 0-1 0 0</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7.932"/>
    </inkml:context>
    <inkml:brush xml:id="br0">
      <inkml:brushProperty name="width" value="0.05" units="cm"/>
      <inkml:brushProperty name="height" value="0.05" units="cm"/>
      <inkml:brushProperty name="color" value="#333333"/>
    </inkml:brush>
  </inkml:definitions>
  <inkml:trace contextRef="#ctx0" brushRef="#br0">0 1 20303 0 0,'0'0'1839'0'0,"2"1"-1401"0"0,7 16 359 0 0,0 0 0 0 0,0 0 0 0 0,-2 0 0 0 0,0 1 0 0 0,-1 0 0 0 0,-1 0 0 0 0,4 22-1 0 0,10 137 862 0 0,-16-144-1557 0 0,-3-16-331 0 0,0-1 0 0 0,-4 30-1 0 0,-1-12-9482 0 0,3-24 962 0 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8.292"/>
    </inkml:context>
    <inkml:brush xml:id="br0">
      <inkml:brushProperty name="width" value="0.05" units="cm"/>
      <inkml:brushProperty name="height" value="0.05" units="cm"/>
      <inkml:brushProperty name="color" value="#333333"/>
    </inkml:brush>
  </inkml:definitions>
  <inkml:trace contextRef="#ctx0" brushRef="#br0">0 225 13823 0 0,'3'-6'115'0'0,"1"0"-1"0"0,-1 1 0 0 0,1-1 1 0 0,0 1-1 0 0,1 0 0 0 0,-1 0 1 0 0,1 0-1 0 0,0 1 0 0 0,0 0 1 0 0,1 0-1 0 0,-1 0 1 0 0,1 1-1 0 0,0-1 0 0 0,7-2 1 0 0,10-3 764 0 0,0 0 0 0 0,36-7 1 0 0,-6 3 882 0 0,2 1 1 0 0,95-6-1 0 0,-129 17-1572 0 0,0 1 0 0 0,0 1 0 0 0,0 1 0 0 0,0 1 0 0 0,-1 0 0 0 0,1 2 0 0 0,-1 0 0 0 0,0 2 0 0 0,0 0 0 0 0,27 14 0 0 0,-41-18-83 0 0,0 1-1 0 0,0-1 1 0 0,-1 1 0 0 0,0 0 0 0 0,0 0-1 0 0,0 1 1 0 0,0 0 0 0 0,0 0 0 0 0,-1 0-1 0 0,0 0 1 0 0,0 0 0 0 0,-1 1 0 0 0,1 0-1 0 0,-1 0 1 0 0,-1 0 0 0 0,1 0 0 0 0,-1 0 0 0 0,0 1-1 0 0,0-1 1 0 0,-1 1 0 0 0,1-1 0 0 0,-2 1-1 0 0,1-1 1 0 0,-1 1 0 0 0,0 0 0 0 0,-1 12-1 0 0,-5 14 380 0 0,2 0-1 0 0,1 48 1 0 0,3-69-447 0 0,1 0-1 0 0,0 0 1 0 0,1 0 0 0 0,1 0 0 0 0,0 0-1 0 0,1 0 1 0 0,0-1 0 0 0,0 0 0 0 0,1 0-1 0 0,7 12 1 0 0,-4-11-97 0 0,0 0 1 0 0,0-1-1 0 0,1 0 0 0 0,0-1 1 0 0,0 0-1 0 0,2 0 0 0 0,-1-1 1 0 0,1 0-1 0 0,0-1 0 0 0,1 0 1 0 0,0-1-1 0 0,0 0 0 0 0,1-1 1 0 0,-1 0-1 0 0,1-1 0 0 0,1-1 1 0 0,-1 0-1 0 0,1-1 0 0 0,26 4 1 0 0,-28-7-355 0 0,0 1 0 0 0,0-2 1 0 0,0 1-1 0 0,0-2 0 0 0,0 1 1 0 0,0-2-1 0 0,14-4 0 0 0,-20 5 85 0 0,-1 0-1 0 0,0 0 1 0 0,0 0-1 0 0,0-1 1 0 0,-1 0-1 0 0,1 0 1 0 0,-1 0 0 0 0,1-1-1 0 0,-1 1 1 0 0,0-1-1 0 0,-1 0 1 0 0,1 0-1 0 0,-1 0 1 0 0,1-1-1 0 0,-1 1 1 0 0,0-1-1 0 0,4-9 1 0 0,1-8-1412 0 0</inkml:trace>
  <inkml:trace contextRef="#ctx0" brushRef="#br0" timeOffset="1">786 218 5527 0 0,'-6'-4'572'0'0,"3"2"-631"0"0,0-1 1 0 0,0 1 0 0 0,0 0-1 0 0,0-1 1 0 0,1 0 0 0 0,-4-3-1 0 0,5 5 165 0 0,1 0 0 0 0,-1 0 0 0 0,1 0 0 0 0,0 1-1 0 0,-1-1 1 0 0,1 0 0 0 0,0 0 0 0 0,0 0 0 0 0,0 0-1 0 0,-1 0 1 0 0,1 0 0 0 0,0 1 0 0 0,0-3 0 0 0,1 2 290 0 0,-1 0 0 0 0,0 0 1 0 0,1 0-1 0 0,-1 0 0 0 0,0-1 0 0 0,1 1 1 0 0,-1 0-1 0 0,1 0 0 0 0,0 0 0 0 0,-1 0 1 0 0,1 0-1 0 0,1-1 0 0 0,1-2 1195 0 0,1 1-1 0 0,0 0 0 0 0,-1-1 1 0 0,8-3-1 0 0,17-7 2216 0 0,-11 9-3183 0 0,28-6 1 0 0,-2 1 431 0 0,62-20-153 0 0,141-37-1777 0 0,-228 64-1358 0 0,-6 1-3370 0 0,-1 2-2404 0 0</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8.853"/>
    </inkml:context>
    <inkml:brush xml:id="br0">
      <inkml:brushProperty name="width" value="0.05" units="cm"/>
      <inkml:brushProperty name="height" value="0.05" units="cm"/>
      <inkml:brushProperty name="color" value="#333333"/>
    </inkml:brush>
  </inkml:definitions>
  <inkml:trace contextRef="#ctx0" brushRef="#br0">1 368 19407 0 0,'0'0'892'0'0,"2"1"-25"0"0,4 0-746 0 0,0 0 0 0 0,0 0 1 0 0,1-1-1 0 0,-1 0 0 0 0,0 0 1 0 0,1 0-1 0 0,-1-1 0 0 0,0 0 1 0 0,8-2-1 0 0,59-20 1902 0 0,-46 13-1709 0 0,58-19 479 0 0,95-30-733 0 0,-149 51-506 0 0,0 2 0 0 0,0 0 0 0 0,61-1-1 0 0,-76 7 208 0 0,0 1-1 0 0,0 1 1 0 0,0 0-1 0 0,0 1 0 0 0,0 1 1 0 0,-1 0-1 0 0,0 2 0 0 0,0-1 1 0 0,0 2-1 0 0,22 13 1 0 0,-32-16 347 0 0,0 0 0 0 0,0 1 0 0 0,-1-1 0 0 0,0 1 0 0 0,0 0 1 0 0,0 1-1 0 0,-1-1 0 0 0,1 1 0 0 0,-1 0 0 0 0,-1-1 1 0 0,1 1-1 0 0,-1 1 0 0 0,0-1 0 0 0,0 0 0 0 0,0 7 1 0 0,2 7 588 0 0,-1 0 1 0 0,-2 0 0 0 0,0 31 0 0 0,-2-27-48 0 0,-1 0-1 0 0,-9 37 0 0 0,9-50-350 0 0,-1-1-1 0 0,0 0 1 0 0,-1 0-1 0 0,0 0 1 0 0,-1 0-1 0 0,0 0 1 0 0,-13 16-1 0 0,17-25 19 0 0,0-2-219 0 0,-2-3-77 0 0,0 0 1 0 0,0 0 0 0 0,0 0 0 0 0,0-1 0 0 0,1 1-1 0 0,0-1 1 0 0,0 0 0 0 0,0 1 0 0 0,1-1 0 0 0,-1 0-1 0 0,1 0 1 0 0,0 0 0 0 0,0-9 0 0 0,0-3-11 0 0,1 0-1 0 0,3-31 1 0 0,1 26-11 0 0,0 1 1 0 0,1 1-1 0 0,10-29 0 0 0,31-58-17 0 0,27-29-286 0 0,-59 115 197 0 0,1 0 0 0 0,0 1 0 0 0,2 0 1 0 0,19-17-1 0 0,-28 30 44 0 0,1 0 1 0 0,0 0-1 0 0,0 1 1 0 0,20-10-1 0 0,-26 14 50 0 0,1 1 0 0 0,-1-1-1 0 0,0 1 1 0 0,0 0 0 0 0,1 0 0 0 0,-1 0 0 0 0,1 0-1 0 0,-1 1 1 0 0,1 0 0 0 0,-1-1 0 0 0,1 1 0 0 0,0 0-1 0 0,-1 1 1 0 0,1-1 0 0 0,-1 1 0 0 0,1-1 0 0 0,-1 1-1 0 0,0 0 1 0 0,5 2 0 0 0,-7-2 15 0 0,1 0-1 0 0,-1 0 1 0 0,0-1-1 0 0,1 1 1 0 0,-1 1-1 0 0,0-1 1 0 0,0 0-1 0 0,0 0 1 0 0,0 0-1 0 0,0 1 1 0 0,0-1-1 0 0,0 0 1 0 0,-1 1-1 0 0,1-1 1 0 0,0 1-1 0 0,-1-1 1 0 0,1 0-1 0 0,0 3 1 0 0,-1-1 9 0 0,0 0 0 0 0,0 0 0 0 0,0 0 0 0 0,0 0 0 0 0,0 0 0 0 0,0 0 0 0 0,-1 0-1 0 0,-1 6 1 0 0,-2 2 32 0 0,0 0 0 0 0,-1 0 0 0 0,-11 17 0 0 0,-8 10-25 0 0,-2-2 1 0 0,-1-1-1 0 0,-2-1 1 0 0,-1-1-1 0 0,-58 48 1 0 0,48-51-22 0 0,-62 34 1 0 0,70-45-11 0 0,13-6-408 0 0,21-12 362 0 0,0 0-1 0 0,1-1 0 0 0,-1 1 1 0 0,0 0-1 0 0,0 0 1 0 0,0 0-1 0 0,2 2 0 0 0,6 2-54 0 0,53 19-377 0 0,100 46-27 0 0,-158-67 451 0 0,16 8 170 0 0,0-1-1 0 0,25 8 0 0 0,-40-16-391 0 0,0 0 0 0 0,0-1 0 0 0,0 0 0 0 0,0 0 0 0 0,0 0 0 0 0,0 0 0 0 0,0-1 0 0 0,0 0-1 0 0,0-1 1 0 0,0 1 0 0 0,0-1 0 0 0,0 0 0 0 0,9-3 0 0 0,0-3-1307 0 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19.333"/>
    </inkml:context>
    <inkml:brush xml:id="br0">
      <inkml:brushProperty name="width" value="0.05" units="cm"/>
      <inkml:brushProperty name="height" value="0.05" units="cm"/>
      <inkml:brushProperty name="color" value="#333333"/>
    </inkml:brush>
  </inkml:definitions>
  <inkml:trace contextRef="#ctx0" brushRef="#br0">62 57 19551 0 0,'0'0'1772'0'0,"0"2"-1458"0"0,-21 334 7743 0 0,8-273-7273 0 0,-1 0 72 0 0,8-83-783 0 0,1-31-415 0 0,2 1 1 0 0,6-64-1 0 0,24-99-629 0 0,-25 203 915 0 0,0 1-1 0 0,7-19 1 0 0,-3 21 56 0 0,-3 7 8 0 0,-1 0 0 0 0,1 0 1 0 0,0 1-1 0 0,0-1 0 0 0,-1 1 0 0 0,1 0 1 0 0,-1-1-1 0 0,1 1 0 0 0,-1 1 1 0 0,1-1-1 0 0,-1 0 0 0 0,3 2 0 0 0,4 2 13 0 0,1-1-11 0 0,-1 0-1 0 0,2-1 1 0 0,-1 0 0 0 0,0 0 0 0 0,1-1 0 0 0,-1-1 0 0 0,1 1 0 0 0,-1-2 0 0 0,22 0-1 0 0,-6-4 19 0 0,1 0-1 0 0,45-15 1 0 0,-61 16-28 0 0,71-18-6 0 0,-71 19 11 0 0,0 0 0 0 0,0 1 1 0 0,-1 0-1 0 0,1 1 0 0 0,18 2 0 0 0,-26-2 33 0 0,-1 1 0 0 0,1 0 0 0 0,0 0-1 0 0,0 1 1 0 0,-1-1 0 0 0,1 0-1 0 0,-1 1 1 0 0,1-1 0 0 0,-1 1 0 0 0,1 0-1 0 0,-1 0 1 0 0,0 0 0 0 0,0 0 0 0 0,0 1-1 0 0,0-1 1 0 0,0 0 0 0 0,-1 1-1 0 0,1-1 1 0 0,-1 1 0 0 0,0 0 0 0 0,1-1-1 0 0,-1 1 1 0 0,0 0 0 0 0,1 4 0 0 0,1 8 215 0 0,1 1 0 0 0,-2 0 0 0 0,2 20 0 0 0,-3-26-173 0 0,2 50 430 0 0,-6 72-1 0 0,3-104-439 0 0,5 47-1 0 0,0-31-473 0 0,-5-41 155 0 0,0-2 43 0 0,0 0 0 0 0,0 1 1 0 0,0-1-1 0 0,0 0 1 0 0,0 1-1 0 0,0-1 1 0 0,0 0-1 0 0,0 0 0 0 0,-1 1 1 0 0,1-1-1 0 0,-1 2 1 0 0,-2 3-1038 0 0</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0.025"/>
    </inkml:context>
    <inkml:brush xml:id="br0">
      <inkml:brushProperty name="width" value="0.05" units="cm"/>
      <inkml:brushProperty name="height" value="0.05" units="cm"/>
      <inkml:brushProperty name="color" value="#333333"/>
    </inkml:brush>
  </inkml:definitions>
  <inkml:trace contextRef="#ctx0" brushRef="#br0">91 66 10591 0 0,'0'0'488'0'0,"-12"7"176"0"0,-2 5 1306 0 0,9-4 679 0 0,0 0 1 0 0,0 0-1 0 0,-4 11 0 0 0,1-4-755 0 0,3-4-1514 0 0,0 0-1 0 0,0 0 0 0 0,1 1 0 0 0,1 0 0 0 0,0-1 0 0 0,0 1 1 0 0,2 0-1 0 0,-1 1 0 0 0,1 13 0 0 0,1-20-325 0 0,1 1 0 0 0,-1-1 0 0 0,1 0 0 0 0,1 0 0 0 0,-1 0 0 0 0,1 0 0 0 0,0 0 0 0 0,5 10 0 0 0,-5-13-48 0 0,0 1 0 0 0,1 0 0 0 0,0 0 0 0 0,-1-1 0 0 0,2 0 0 0 0,-1 1 0 0 0,0-1 1 0 0,0 0-1 0 0,1-1 0 0 0,0 1 0 0 0,-1 0 0 0 0,1-1 0 0 0,5 2 0 0 0,2 1-56 0 0,1-2 0 0 0,-1 1-1 0 0,1-1 1 0 0,0-1 0 0 0,0 0 0 0 0,0-1 0 0 0,0 0-1 0 0,0 0 1 0 0,0-2 0 0 0,1 1 0 0 0,14-4 0 0 0,-15 2-74 0 0,1-1 1 0 0,-1 0-1 0 0,0-1 1 0 0,0 0 0 0 0,0-1-1 0 0,-1 0 1 0 0,1-1-1 0 0,-1 0 1 0 0,0-1-1 0 0,17-14 1 0 0,-24 17 95 0 0,0 0 1 0 0,0 0-1 0 0,0-1 0 0 0,-1 1 0 0 0,1-1 0 0 0,-1 0 1 0 0,0 0-1 0 0,-1 0 0 0 0,1-1 0 0 0,-1 1 1 0 0,0-1-1 0 0,0 1 0 0 0,-1-1 0 0 0,1 0 1 0 0,-1 1-1 0 0,-1-1 0 0 0,1 0 0 0 0,-1 0 1 0 0,0 0-1 0 0,0 0 0 0 0,-1 1 0 0 0,1-1 0 0 0,-3-7 1 0 0,0 3 41 0 0,0 1 1 0 0,0-1-1 0 0,-1 1 1 0 0,0 0-1 0 0,-1 0 0 0 0,0 1 1 0 0,0-1-1 0 0,-1 1 1 0 0,0 0-1 0 0,0 0 1 0 0,-1 1-1 0 0,0 0 1 0 0,-8-6-1 0 0,3 3 64 0 0,0 2-1 0 0,-1 0 1 0 0,0 0 0 0 0,-1 1-1 0 0,1 1 1 0 0,-1 0-1 0 0,-1 1 1 0 0,1 0 0 0 0,-1 1-1 0 0,0 1 1 0 0,0 0 0 0 0,0 1-1 0 0,0 1 1 0 0,0 0 0 0 0,0 1-1 0 0,0 1 1 0 0,-18 2-1 0 0,32-3-97 0 0,0 1 0 0 0,-1-1 0 0 0,1 0 0 0 0,0 0 0 0 0,0 1 0 0 0,-1-1-1 0 0,1 0 1 0 0,0 1 0 0 0,0 0 0 0 0,0-1 0 0 0,0 1 0 0 0,0 0 0 0 0,0-1 0 0 0,0 1-1 0 0,0 0 1 0 0,0 0 0 0 0,0 0 0 0 0,0 0 0 0 0,0 0 0 0 0,0 0 0 0 0,-1 2 0 0 0,2-2-53 0 0,0 0 1 0 0,0 0 0 0 0,0 0 0 0 0,0 0 0 0 0,0 0 0 0 0,0 0 0 0 0,1 0 0 0 0,-1 0 0 0 0,0 0 0 0 0,1 0 0 0 0,-1 0 0 0 0,0-1-1 0 0,1 1 1 0 0,-1 0 0 0 0,1 0 0 0 0,-1 0 0 0 0,1 0 0 0 0,0 0 0 0 0,-1-1 0 0 0,1 1 0 0 0,0 0 0 0 0,-1-1 0 0 0,1 1 0 0 0,0 0-1 0 0,0-1 1 0 0,0 1 0 0 0,0-1 0 0 0,1 1 0 0 0,12 6-1433 0 0,4 0-294 0 0</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0.369"/>
    </inkml:context>
    <inkml:brush xml:id="br0">
      <inkml:brushProperty name="width" value="0.05" units="cm"/>
      <inkml:brushProperty name="height" value="0.05" units="cm"/>
      <inkml:brushProperty name="color" value="#333333"/>
    </inkml:brush>
  </inkml:definitions>
  <inkml:trace contextRef="#ctx0" brushRef="#br0">348 27 8287 0 0,'-4'-3'223'0'0,"0"0"-1"0"0,0 1 1 0 0,0 0-1 0 0,0-1 1 0 0,-8-2-1 0 0,4 3 1323 0 0,1 0 0 0 0,-1 1-1 0 0,1 0 1 0 0,-1 0 0 0 0,-12 0 0 0 0,7 1 1295 0 0,-1 1 1 0 0,-17 4 0 0 0,-5 3-2834 0 0,20-3 615 0 0,0 0 0 0 0,0 1 0 0 0,-25 14 0 0 0,34-16-551 0 0,1 0 1 0 0,-1 0-1 0 0,1 1 1 0 0,0 0 0 0 0,1 0-1 0 0,-1 1 1 0 0,1-1-1 0 0,0 1 1 0 0,1 0-1 0 0,-7 11 1 0 0,10-15-84 0 0,0-1 0 0 0,0 1 0 0 0,1 0 0 0 0,-1-1 0 0 0,0 1 0 0 0,1 0 0 0 0,-1-1 0 0 0,1 1 0 0 0,0 0 0 0 0,0 0 0 0 0,0 0 0 0 0,0 0 0 0 0,0-1 0 0 0,0 1 0 0 0,0 0 0 0 0,0 0 0 0 0,1 0 0 0 0,-1-1 0 0 0,1 1 0 0 0,-1 0 0 0 0,1-1 0 0 0,0 1 0 0 0,-1 0 0 0 0,1-1 0 0 0,0 1 0 0 0,0-1 0 0 0,0 1 0 0 0,1-1 0 0 0,-1 1 0 0 0,0-1 0 0 0,3 2 0 0 0,3 3-179 0 0,1 0 0 0 0,0-1 0 0 0,0 0-1 0 0,16 7 1 0 0,-9-5-70 0 0,114 66-1788 0 0,-106-57 1700 0 0,0 0 0 0 0,-1 2 1 0 0,25 25-1 0 0,-41-36 432 0 0,0 0 1 0 0,-1 0-1 0 0,0 1 1 0 0,0-1-1 0 0,-1 1 1 0 0,0 0-1 0 0,0 0 1 0 0,0 1-1 0 0,-1-1 1 0 0,-1 1-1 0 0,0 0 1 0 0,0-1-1 0 0,1 14 1 0 0,-2-17 58 0 0,-1 0-1 0 0,0 1 1 0 0,0-1-1 0 0,-1 0 1 0 0,1 1 0 0 0,-1-1-1 0 0,0 0 1 0 0,-1 0-1 0 0,1 0 1 0 0,-1 0 0 0 0,0 0-1 0 0,0 0 1 0 0,-1 0 0 0 0,0-1-1 0 0,1 1 1 0 0,-1-1-1 0 0,-1 0 1 0 0,1 1 0 0 0,-1-2-1 0 0,1 1 1 0 0,-1 0-1 0 0,0-1 1 0 0,-9 6 0 0 0,-4 2 234 0 0,0-2 0 0 0,-29 11 0 0 0,38-16-291 0 0,-1-1 0 0 0,-1-1 0 0 0,1 0 0 0 0,0 0 1 0 0,0-1-1 0 0,-1 0 0 0 0,-11 0 0 0 0,17-2-93 0 0,0 0 0 0 0,0 1 0 0 0,0-1 0 0 0,0-1 0 0 0,0 1 1 0 0,0-1-1 0 0,0 1 0 0 0,1-1 0 0 0,-1 0 0 0 0,1-1 0 0 0,-1 1 0 0 0,1 0 0 0 0,0-1 0 0 0,0 0 0 0 0,0 0 1 0 0,0 0-1 0 0,0 0 0 0 0,-3-6 0 0 0,3 4-203 0 0,-1 0 0 0 0,1-1 0 0 0,0 0 0 0 0,0 0-1 0 0,1 0 1 0 0,-1 0 0 0 0,2 0 0 0 0,-1 0 0 0 0,0-1 0 0 0,0-11 0 0 0,3-9-833 0 0</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0.752"/>
    </inkml:context>
    <inkml:brush xml:id="br0">
      <inkml:brushProperty name="width" value="0.05" units="cm"/>
      <inkml:brushProperty name="height" value="0.05" units="cm"/>
      <inkml:brushProperty name="color" value="#333333"/>
    </inkml:brush>
  </inkml:definitions>
  <inkml:trace contextRef="#ctx0" brushRef="#br0">114 63 9671 0 0,'4'7'1004'0'0,"9"22"342"0"0,-8-12 2965 0 0,-1-1 0 0 0,2 26-1 0 0,0-3-1931 0 0,-2-7-1728 0 0,-2 0-1 0 0,-1 0 1 0 0,-4 40-1 0 0,1-12-481 0 0,-2 153 343 0 0,4-195-1185 0 0,-2 1-1 0 0,0-1 1 0 0,-8 31 0 0 0,6-38-570 0 0</inkml:trace>
  <inkml:trace contextRef="#ctx0" brushRef="#br0" timeOffset="1">1 170 16583 0 0,'7'-28'1472'0'0,"-2"16"-1176"0"0,2 0-232 0 0,6-1-64 0 0,5-2 1088 0 0,8-1 200 0 0,4 3 48 0 0,5 1 8 0 0,6 2-1040 0 0,2 0-208 0 0,6 2-32 0 0,3 1-64 0 0,2 2 0 0 0,-3 0 0 0 0,-4 1 0 0 0</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1.500"/>
    </inkml:context>
    <inkml:brush xml:id="br0">
      <inkml:brushProperty name="width" value="0.05" units="cm"/>
      <inkml:brushProperty name="height" value="0.05" units="cm"/>
      <inkml:brushProperty name="color" value="#333333"/>
    </inkml:brush>
  </inkml:definitions>
  <inkml:trace contextRef="#ctx0" brushRef="#br0">111 192 10103 0 0,'-13'-2'317'0'0,"1"1"0"0"0,-26 1-1 0 0,-10 0 1764 0 0,81-1 5455 0 0,41-7-6210 0 0,-23 3-648 0 0,369-23 872 0 0,-212 16-1260 0 0,935-29 112 0 0,-565 27-167 0 0,-189 2 316 0 0,451-17 2028 0 0,293-1 453 0 0,-277 49-2317 0 0,-459-5-638 0 0,-53 0-65 0 0,-328-12-11 0 0,-12-1 2 0 0,1-1-1 0 0,0 0 1 0 0,0 1-1 0 0,0-2 1 0 0,0 1-1 0 0,6-1 1 0 0,-11 0-1 0 0,0 1 0 0 0,1 0 1 0 0,-1-1-1 0 0,0 1 0 0 0,0 0 1 0 0,0-1-1 0 0,0 1 0 0 0,0 0 1 0 0,0-1-1 0 0,0 1 0 0 0,0 0 1 0 0,0 0-1 0 0,0-1 0 0 0,0 1 1 0 0,0 0-1 0 0,0-1 0 0 0,-1 1 1 0 0,1 0-1 0 0,0-1 0 0 0,0 1 1 0 0,0 0-1 0 0,0-1 0 0 0,0 1 1 0 0,-1 0-1 0 0,1 0 0 0 0,0-1 1 0 0,-1 1-1 0 0,1 0-1 0 0,-3-4-128 0 0,0 0 0 0 0,-1 0 0 0 0,1 1 0 0 0,-1 0-1 0 0,0 0 1 0 0,0 0 0 0 0,0 0 0 0 0,-1 0 0 0 0,1 1 0 0 0,-1 0 0 0 0,-7-3 0 0 0,-13-5-647 0 0</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2.606"/>
    </inkml:context>
    <inkml:brush xml:id="br0">
      <inkml:brushProperty name="width" value="0.05" units="cm"/>
      <inkml:brushProperty name="height" value="0.05" units="cm"/>
      <inkml:brushProperty name="color" value="#333333"/>
    </inkml:brush>
  </inkml:definitions>
  <inkml:trace contextRef="#ctx0" brushRef="#br0">19 2 6447 0 0,'8'-2'13210'0'0,"-6"4"-12925"0"0,-1 1 0 0 0,1-1 0 0 0,-1 0 0 0 0,0 0 0 0 0,1 1 0 0 0,-1-1 0 0 0,0 1 0 0 0,-1-1 0 0 0,1 1 0 0 0,0 0 0 0 0,-1-1 0 0 0,1 1 0 0 0,-1 0 0 0 0,0-1 1 0 0,0 1-1 0 0,0 5 0 0 0,-1 6 360 0 0,-1 0 1 0 0,-4 15 0 0 0,1-7-124 0 0,1 0-167 0 0,-5 28 618 0 0,-4 71 0 0 0,13-107-892 0 0,0 1 0 0 0,1-1 0 0 0,0 0 0 0 0,1 0 0 0 0,0 0 0 0 0,1 0 0 0 0,1 0 1 0 0,0 0-1 0 0,12 24 0 0 0,-13-33-81 0 0,0 0 1 0 0,0 0 0 0 0,0-1-1 0 0,1 1 1 0 0,0 0 0 0 0,0-1 0 0 0,0 0-1 0 0,0 0 1 0 0,1 0 0 0 0,-1-1-1 0 0,1 0 1 0 0,0 1 0 0 0,0-1-1 0 0,0-1 1 0 0,1 1 0 0 0,6 1-1 0 0,-5-2 3 0 0,1 0 0 0 0,-1-1 0 0 0,1 0 0 0 0,0 0 0 0 0,0-1 0 0 0,-1 0 0 0 0,1-1 0 0 0,0 1 0 0 0,0-1 0 0 0,-1-1-1 0 0,13-3 1 0 0,13-5-226 0 0,-1-2 0 0 0,43-22 0 0 0,-55 24-444 0 0,-2-2 1 0 0,1 0 0 0 0,-1 0-1 0 0,30-30 1 0 0,-45 39 158 0 0,1-1 0 0 0,-1 1 0 0 0,0-1 0 0 0,0 0 0 0 0,-1 0-1 0 0,1 0 1 0 0,-1 0 0 0 0,0 0 0 0 0,0-1 0 0 0,2-6 0 0 0,-2 1-7063 0 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3.035"/>
    </inkml:context>
    <inkml:brush xml:id="br0">
      <inkml:brushProperty name="width" value="0.05" units="cm"/>
      <inkml:brushProperty name="height" value="0.05" units="cm"/>
      <inkml:brushProperty name="color" value="#333333"/>
    </inkml:brush>
  </inkml:definitions>
  <inkml:trace contextRef="#ctx0" brushRef="#br0">10 243 10135 0 0,'-5'-7'1050'0'0,"1"0"-640"0"0,4 6-87 0 0,0 0-1 0 0,0 1 1 0 0,0-1-1 0 0,1 0 1 0 0,-1 0-1 0 0,0 0 0 0 0,1 0 1 0 0,-1 1-1 0 0,1-1 1 0 0,-1 0-1 0 0,1 0 1 0 0,-1 1-1 0 0,1-1 1 0 0,-1 0-1 0 0,1 1 0 0 0,0-1 1 0 0,-1 0-1 0 0,2 0 1 0 0,0-1 942 0 0,7-8-729 0 0,0 0 0 0 0,1 0 0 0 0,1 1 1 0 0,0 1-1 0 0,22-15 0 0 0,68-29 2621 0 0,-50 27-2567 0 0,-25 12-1152 0 0,0 1 1 0 0,1 1-1 0 0,52-14 0 0 0,-60 22-1080 0 0,-2 3-373 0 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3.412"/>
    </inkml:context>
    <inkml:brush xml:id="br0">
      <inkml:brushProperty name="width" value="0.05" units="cm"/>
      <inkml:brushProperty name="height" value="0.05" units="cm"/>
      <inkml:brushProperty name="color" value="#333333"/>
    </inkml:brush>
  </inkml:definitions>
  <inkml:trace contextRef="#ctx0" brushRef="#br0">0 425 14279 0 0,'0'0'1103'0'0,"7"2"-678"0"0,3-1 77 0 0,-1 0 0 0 0,0-1 1 0 0,0 0-1 0 0,1 0 0 0 0,-1-1 0 0 0,0 0 0 0 0,1-1 0 0 0,9-2 0 0 0,73-28 731 0 0,-67 22-1170 0 0,204-91-2156 0 0,-222 97 1795 0 0,249-100-10078 0 0,-243 99 10256 0 0,1 0-222 0 0,30-7 0 0 0,-41 11 535 0 0,0 1 0 0 0,1-1 0 0 0,-1 1 0 0 0,1 0 0 0 0,-1 0-1 0 0,1 0 1 0 0,-1 1 0 0 0,0-1 0 0 0,1 1 0 0 0,-1-1 0 0 0,0 1 0 0 0,1 0 0 0 0,-1 1 0 0 0,4 1 0 0 0,-6-2 165 0 0,1 0 0 0 0,-1 0 0 0 0,0 0 0 0 0,1 1 0 0 0,-1-1 0 0 0,0 1 0 0 0,0-1 0 0 0,0 0 0 0 0,0 1 0 0 0,0 0 0 0 0,0-1 0 0 0,-1 1 0 0 0,1 0 0 0 0,0-1 0 0 0,-1 1 0 0 0,1 2 0 0 0,3 30 2026 0 0,-4-23-1588 0 0,4 28 707 0 0,-3 0 0 0 0,-1 0 0 0 0,-2 0 0 0 0,-11 61 0 0 0,10-87-1232 0 0,-2 13 386 0 0,4-25-664 0 0,0-1-1 0 0,0 1 1 0 0,0-1 0 0 0,0 0 0 0 0,0 0 0 0 0,0 1-1 0 0,0-1 1 0 0,0 0 0 0 0,0 0 0 0 0,0 0 0 0 0,0 0-1 0 0,0 0 1 0 0,0 0 0 0 0,-2-1 0 0 0,2 1-86 0 0,-1 0 0 0 0,1-1 0 0 0,-1 1 1 0 0,1-1-1 0 0,0 1 0 0 0,-1-1 0 0 0,1 0 1 0 0,0 0-1 0 0,-1 1 0 0 0,1-1 0 0 0,0 0 1 0 0,0 0-1 0 0,0 0 0 0 0,0 0 0 0 0,0 0 0 0 0,0 0 1 0 0,0-1-1 0 0,-1-1 0 0 0,1 0-103 0 0,-1 1 0 0 0,1-1 0 0 0,1 1-1 0 0,-1-1 1 0 0,0 0 0 0 0,1 0 0 0 0,-1 1 0 0 0,1-1 0 0 0,0-4-1 0 0,0-3-215 0 0,1 0 0 0 0,1 0 0 0 0,0 1 0 0 0,4-17-1 0 0,-2 17 184 0 0,-1 0-1 0 0,1 0 0 0 0,0 0 0 0 0,1 1 0 0 0,9-14 1 0 0,-10 17 180 0 0,0 0 0 0 0,0 0 0 0 0,0 1 0 0 0,1 0 1 0 0,0-1-1 0 0,0 1 0 0 0,0 1 0 0 0,0-1 1 0 0,11-4-1 0 0,-13 7 134 0 0,0 0 1 0 0,0 0-1 0 0,1 1 1 0 0,-1-1-1 0 0,0 1 1 0 0,1 0-1 0 0,-1 0 1 0 0,0 0-1 0 0,1 0 0 0 0,-1 1 1 0 0,0-1-1 0 0,0 1 1 0 0,1 0-1 0 0,-1 0 1 0 0,0 0-1 0 0,0 1 1 0 0,4 1-1 0 0,6 5 402 0 0,0-1 0 0 0,17 14-1 0 0,-29-20-451 0 0,144 119 2649 0 0,-81-66-1340 0 0,-56-47-1068 0 0,1 0 1 0 0,12 7-1 0 0,-17-12-174 0 0,-1 0 0 0 0,1-1 1 0 0,-1 1-1 0 0,1-1 0 0 0,-1 0 1 0 0,1 0-1 0 0,0 0 0 0 0,0 0 1 0 0,6 0-1 0 0,-9-1-73 0 0,0-1 0 0 0,1 0 0 0 0,-1 1 0 0 0,0-1 0 0 0,0 0 0 0 0,0 0 0 0 0,0 0 0 0 0,1 1 0 0 0,-1-1 0 0 0,0 0 1 0 0,0-1-1 0 0,-1 1 0 0 0,1 0 0 0 0,0 0 0 0 0,1-2 0 0 0,-2 3-15 0 0,2-4 26 0 0,0 1 1 0 0,0-1 0 0 0,0 0 0 0 0,-1 0-1 0 0,1 0 1 0 0,-1-1 0 0 0,0 1-1 0 0,0 0 1 0 0,0 0 0 0 0,-1-1 0 0 0,1-7-1 0 0,-2-4 129 0 0,-5-31-1 0 0,2 21-104 0 0,-10-66 76 0 0,-4-19-329 0 0,16 88-361 0 0,1 0 0 0 0,3-42 0 0 0,-1 57-9 0 0,0 0-1 0 0,0 1 0 0 0,1-1 0 0 0,0 0 0 0 0,0 1 1 0 0,5-10-1 0 0,2 1-871 0 0</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3.819"/>
    </inkml:context>
    <inkml:brush xml:id="br0">
      <inkml:brushProperty name="width" value="0.05" units="cm"/>
      <inkml:brushProperty name="height" value="0.05" units="cm"/>
      <inkml:brushProperty name="color" value="#333333"/>
    </inkml:brush>
  </inkml:definitions>
  <inkml:trace contextRef="#ctx0" brushRef="#br0">66 158 10591 0 0,'0'2'819'0'0,"-2"13"517"0"0,2 0-1 0 0,1 27 1 0 0,0-4 2922 0 0,0 35 714 0 0,1-41-3525 0 0,7 47 1 0 0,-8-72-1342 0 0,1 0 1 0 0,0 1-1 0 0,0-1 1 0 0,1 0-1 0 0,0-1 1 0 0,0 1-1 0 0,1 0 1 0 0,-1-1-1 0 0,10 12 1 0 0,-10-15-102 0 0,0 0 1 0 0,0 0-1 0 0,0-1 1 0 0,0 1-1 0 0,0-1 0 0 0,1 1 1 0 0,-1-1-1 0 0,1 0 1 0 0,-1-1-1 0 0,1 1 1 0 0,0 0-1 0 0,0-1 1 0 0,0 0-1 0 0,0 0 1 0 0,0 0-1 0 0,0-1 1 0 0,0 1-1 0 0,0-1 1 0 0,6 0-1 0 0,-1-1-167 0 0,0 0-1 0 0,0-1 1 0 0,0 0-1 0 0,0-1 1 0 0,-1 1-1 0 0,1-2 1 0 0,-1 1-1 0 0,1-1 1 0 0,-1 0-1 0 0,12-9 1 0 0,-11 7-612 0 0,-1-1 0 0 0,0 0 0 0 0,0-1 0 0 0,0 0 1 0 0,-1 0-1 0 0,0 0 0 0 0,0-1 0 0 0,7-14 1 0 0,-5 5-6625 0 0</inkml:trace>
  <inkml:trace contextRef="#ctx0" brushRef="#br0" timeOffset="1">0 141 20159 0 0,'0'0'1826'0'0,"1"-1"-1504"0"0,1-4-135 0 0,0 1-1 0 0,0 0 0 0 0,1 0 1 0 0,-1 0-1 0 0,1 0 1 0 0,0 0-1 0 0,0 0 0 0 0,0 1 1 0 0,1 0-1 0 0,-1-1 1 0 0,1 1-1 0 0,0 1 1 0 0,0-1-1 0 0,8-4 0 0 0,6-2 392 0 0,1 0-1 0 0,23-6 1 0 0,-26 9-484 0 0,21-6-128 0 0,50-10 0 0 0,-68 18-1182 0 0,0 2-1 0 0,26-1 0 0 0,-43 3-620 0 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4.419"/>
    </inkml:context>
    <inkml:brush xml:id="br0">
      <inkml:brushProperty name="width" value="0.05" units="cm"/>
      <inkml:brushProperty name="height" value="0.05" units="cm"/>
      <inkml:brushProperty name="color" value="#333333"/>
    </inkml:brush>
  </inkml:definitions>
  <inkml:trace contextRef="#ctx0" brushRef="#br0">0 430 20071 0 0,'0'0'2212'0'0,"3"0"-1808"0"0,12-1 101 0 0,1 0-1 0 0,0-1 1 0 0,29-8-1 0 0,48-20-112 0 0,-18 5-383 0 0,-23 12-820 0 0,1 1 0 0 0,1 3 0 0 0,55-2 0 0 0,-95 10 560 0 0,-1 1-1 0 0,0 0 1 0 0,0 1 0 0 0,1 0 0 0 0,17 5-1 0 0,-26-4 369 0 0,0-1-1 0 0,0 1 1 0 0,-1 0-1 0 0,1 0 1 0 0,0 1-1 0 0,-1-1 1 0 0,1 1-1 0 0,-1 0 1 0 0,0 0-1 0 0,0 1 1 0 0,0-1 0 0 0,0 1-1 0 0,-1 0 1 0 0,0 0-1 0 0,1 0 1 0 0,2 7-1 0 0,8 14 1108 0 0,-2 2 0 0 0,-1-1-1 0 0,-2 1 1 0 0,10 39 0 0 0,-17-57-1005 0 0,0 0-1 0 0,-1 0 1 0 0,0 0 0 0 0,0 0 0 0 0,-1 0 0 0 0,0 0 0 0 0,-2 9-1 0 0,2-17-204 0 0,-1 0-1 0 0,1 0 1 0 0,0 0-1 0 0,-1 0 1 0 0,1 0-1 0 0,-1-1 0 0 0,1 1 1 0 0,-1 0-1 0 0,1 0 1 0 0,-1-1-1 0 0,1 1 1 0 0,-1 0-1 0 0,0-1 0 0 0,0 1 1 0 0,1 0-1 0 0,-1-1 1 0 0,0 1-1 0 0,0-1 1 0 0,0 1-1 0 0,1-1 0 0 0,-1 0 1 0 0,0 1-1 0 0,0-1 1 0 0,0 0-1 0 0,0 0 1 0 0,0 1-1 0 0,0-1 0 0 0,0 0 1 0 0,0 0-1 0 0,0 0 1 0 0,-1 0-1 0 0,0 0-8 0 0,0 0-1 0 0,0-1 1 0 0,0 1 0 0 0,0 0 0 0 0,0-1-1 0 0,0 1 1 0 0,0-1 0 0 0,0 1-1 0 0,0-1 1 0 0,0 0 0 0 0,0 0-1 0 0,-2-2 1 0 0,0-1-1 0 0,0 0 0 0 0,1 0-1 0 0,0-1 1 0 0,0 1 0 0 0,0-1 0 0 0,0 0 0 0 0,1 1-1 0 0,0-1 1 0 0,0 0 0 0 0,0-1 0 0 0,1 1 0 0 0,-1 0 0 0 0,1 0-1 0 0,1-1 1 0 0,-1 1 0 0 0,1-7 0 0 0,-1-12-33 0 0,2 0 1 0 0,6-32 0 0 0,-5 38 12 0 0,3-23-123 0 0,2 0-1 0 0,1 1 1 0 0,2-1 0 0 0,2 2-1 0 0,25-57 1 0 0,-32 87 104 0 0,0 0 1 0 0,1 0-1 0 0,0 0 1 0 0,0 1-1 0 0,1 0 1 0 0,0 0-1 0 0,0 0 1 0 0,1 1-1 0 0,0 0 0 0 0,0 1 1 0 0,10-6-1 0 0,-10 7 29 0 0,0 1-1 0 0,0 0 1 0 0,0 1-1 0 0,0 0 0 0 0,0 0 1 0 0,1 1-1 0 0,-1 0 1 0 0,1 0-1 0 0,0 1 1 0 0,-1 0-1 0 0,1 1 1 0 0,0 0-1 0 0,14 1 0 0 0,-19 0 31 0 0,0-1 0 0 0,1 1-1 0 0,-1 0 1 0 0,0 0 0 0 0,0 1-1 0 0,0-1 1 0 0,0 1 0 0 0,-1 0-1 0 0,1 0 1 0 0,0 0 0 0 0,-1 1 0 0 0,1-1-1 0 0,-1 1 1 0 0,0 0 0 0 0,0 0-1 0 0,0 0 1 0 0,0 0 0 0 0,0 0-1 0 0,-1 1 1 0 0,0-1 0 0 0,1 1-1 0 0,-1 0 1 0 0,2 6 0 0 0,-2-3 15 0 0,0-1 1 0 0,0 1 0 0 0,-1 0-1 0 0,0-1 1 0 0,0 1-1 0 0,-1 0 1 0 0,0 0 0 0 0,0 0-1 0 0,-1-1 1 0 0,0 1 0 0 0,0 0-1 0 0,0 0 1 0 0,-1-1-1 0 0,-2 8 1 0 0,-3 2-1 0 0,0 0 0 0 0,-1-1 0 0 0,-1 0 0 0 0,-1 0 0 0 0,-14 18 0 0 0,-62 62 135 0 0,62-73-308 0 0,0-1 1 0 0,-2-1-1 0 0,0-2 0 0 0,-1 0 0 0 0,0-2 1 0 0,-38 17-1 0 0,58-30-115 0 0,6-3-73 0 0,12 2-1717 0 0,33 4 1685 0 0,54 15-1 0 0,104 32 2076 0 0,-99-37-2596 0 0,-70-13-3028 0 0,37-1-1 0 0,-42-4-4552 0 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5.174"/>
    </inkml:context>
    <inkml:brush xml:id="br0">
      <inkml:brushProperty name="width" value="0.05" units="cm"/>
      <inkml:brushProperty name="height" value="0.05" units="cm"/>
      <inkml:brushProperty name="color" value="#333333"/>
    </inkml:brush>
  </inkml:definitions>
  <inkml:trace contextRef="#ctx0" brushRef="#br0">496 5 7367 0 0,'-2'-1'10203'0'0,"-66"-2"-4768"0"0,-39 9-1525 0 0,80-4-3289 0 0,1 1-1 0 0,0 2 1 0 0,-48 14 0 0 0,65-16-530 0 0,0 1 0 0 0,1 0 0 0 0,-1 0 1 0 0,1 0-1 0 0,0 1 0 0 0,1 0 0 0 0,-1 1 0 0 0,1 0 1 0 0,0 0-1 0 0,0 0 0 0 0,1 1 0 0 0,0 0 0 0 0,0 0 1 0 0,-8 15-1 0 0,6-8-58 0 0,1 0 0 0 0,1 1 0 0 0,1 0 1 0 0,0 0-1 0 0,1 0 0 0 0,0 1 1 0 0,1-1-1 0 0,1 1 0 0 0,1 0 0 0 0,0 0 1 0 0,1 0-1 0 0,0 0 0 0 0,2 0 0 0 0,0-1 1 0 0,0 1-1 0 0,2 0 0 0 0,0-1 0 0 0,0 0 1 0 0,11 23-1 0 0,-10-29-49 0 0,1-1-1 0 0,0 1 1 0 0,0-1 0 0 0,0-1-1 0 0,1 1 1 0 0,0-1 0 0 0,1 0-1 0 0,0 0 1 0 0,0-1 0 0 0,11 7-1 0 0,-1-3-38 0 0,0 0-1 0 0,0-2 1 0 0,0 0-1 0 0,25 7 1 0 0,-30-12-120 0 0,1 1 1 0 0,-1-2-1 0 0,1 0 0 0 0,0 0 1 0 0,20-2-1 0 0,-27 0-40 0 0,1 0 0 0 0,-1-1-1 0 0,1-1 1 0 0,-1 1 0 0 0,0-1 0 0 0,1 0-1 0 0,-1-1 1 0 0,0 0 0 0 0,0 0 0 0 0,-1 0-1 0 0,11-7 1 0 0,-15 9 153 0 0,-1-1 1 0 0,1 1-1 0 0,0 0 0 0 0,-1-1 1 0 0,1 1-1 0 0,-1-1 0 0 0,1 0 1 0 0,-1 0-1 0 0,0 1 0 0 0,0-1 1 0 0,0 0-1 0 0,0 0 0 0 0,0 0 1 0 0,0 0-1 0 0,0 0 0 0 0,-1 0 1 0 0,1 0-1 0 0,-1-1 0 0 0,1 1 1 0 0,-1 0-1 0 0,0 0 0 0 0,0 0 1 0 0,0 0-1 0 0,0-1 0 0 0,0 1 1 0 0,-1 0-1 0 0,1 0 0 0 0,0 0 0 0 0,-2-2 1 0 0,-1-6 49 0 0,-2 1 0 0 0,1 0 0 0 0,-1 0 0 0 0,0 1 0 0 0,-8-10 1 0 0,-3-6 213 0 0,-24-34 813 0 0,39 57-367 0 0,20-7-195 0 0,-3 6-442 0 0,-1 1 1 0 0,1 1-1 0 0,-1 1 0 0 0,19 3 0 0 0,28 0 8 0 0,-54-4-66 0 0,45-1-2566 0 0,-45 0 1425 0 0,1 0 0 0 0,-1-1 0 0 0,1 0 0 0 0,8-3 0 0 0,-1-1-7084 0 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5.542"/>
    </inkml:context>
    <inkml:brush xml:id="br0">
      <inkml:brushProperty name="width" value="0.05" units="cm"/>
      <inkml:brushProperty name="height" value="0.05" units="cm"/>
      <inkml:brushProperty name="color" value="#333333"/>
    </inkml:brush>
  </inkml:definitions>
  <inkml:trace contextRef="#ctx0" brushRef="#br0">1 34 12439 0 0,'0'0'958'0'0,"1"1"-625"0"0,47 50 8464 0 0,-1 2-4637 0 0,86 114-1536 0 0,-127-158-2579 0 0,1-1 0 0 0,0 1 0 0 0,1-2-1 0 0,-1 1 1 0 0,2-1 0 0 0,9 8 0 0 0,-15-14-198 0 0,-1 1 0 0 0,1-1 0 0 0,-1 0 1 0 0,1 0-1 0 0,-1 0 0 0 0,1 0 0 0 0,-1 0 0 0 0,1-1 1 0 0,0 1-1 0 0,0-1 0 0 0,-1 1 0 0 0,1-1 0 0 0,0 0 0 0 0,0 0 1 0 0,-1-1-1 0 0,1 1 0 0 0,0 0 0 0 0,0-1 0 0 0,-1 0 1 0 0,1 1-1 0 0,-1-1 0 0 0,1 0 0 0 0,0 0 0 0 0,-1-1 1 0 0,0 1-1 0 0,1 0 0 0 0,-1-1 0 0 0,0 0 0 0 0,4-2 0 0 0,6-8-1456 0 0</inkml:trace>
  <inkml:trace contextRef="#ctx0" brushRef="#br0" timeOffset="1">497 0 18343 0 0,'0'0'838'0'0,"0"2"-16"0"0,-1 57 2288 0 0,-17 106 0 0 0,-17 15-1203 0 0,7-44-1527 0 0,25-112-635 0 0,-2 27 1 0 0,5 0-2835 0 0,1-27-5952 0 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6.122"/>
    </inkml:context>
    <inkml:brush xml:id="br0">
      <inkml:brushProperty name="width" value="0.05" units="cm"/>
      <inkml:brushProperty name="height" value="0.05" units="cm"/>
      <inkml:brushProperty name="color" value="#333333"/>
    </inkml:brush>
  </inkml:definitions>
  <inkml:trace contextRef="#ctx0" brushRef="#br0">1 1 11519 0 0,'0'0'528'0'0,"2"0"-16"0"0,1-1-360 0 0,-1 1 0 0 0,1 1 0 0 0,0-1-1 0 0,0 0 1 0 0,0 1 0 0 0,0-1 0 0 0,-1 1-1 0 0,1 0 1 0 0,0 0 0 0 0,0 0 0 0 0,2 2-1 0 0,-3-2 383 0 0,0 1-1 0 0,-1-1 0 0 0,1 1 1 0 0,-1-1-1 0 0,1 1 0 0 0,-1 0 1 0 0,0 0-1 0 0,1-1 0 0 0,-1 1 1 0 0,0 0-1 0 0,0 0 0 0 0,0 0 1 0 0,-1 1-1 0 0,1-1 0 0 0,0 0 1 0 0,0 4-1 0 0,1 13 814 0 0,0 0 1 0 0,-1 39-1 0 0,-2-16-577 0 0,0-6-65 0 0,-7 51 0 0 0,4-61-553 0 0,1 1 0 0 0,1 0 0 0 0,2-1-1 0 0,2 31 1 0 0,-1-53-153 0 0,-1 1-1 0 0,1-1 0 0 0,0 0 1 0 0,0 0-1 0 0,0 1 0 0 0,1-1 1 0 0,0 0-1 0 0,-1 0 0 0 0,1 0 1 0 0,1 0-1 0 0,-1-1 0 0 0,0 1 1 0 0,1 0-1 0 0,0-1 0 0 0,0 0 1 0 0,0 0-1 0 0,0 0 0 0 0,1 0 1 0 0,-1 0-1 0 0,1 0 0 0 0,-1-1 1 0 0,1 0-1 0 0,0 0 0 0 0,0 0 1 0 0,0 0-1 0 0,0-1 0 0 0,1 1 1 0 0,-1-1-1 0 0,0 0 0 0 0,0 0 1 0 0,1-1-1 0 0,-1 1 0 0 0,1-1 1 0 0,-1 0-1 0 0,8-1 0 0 0,17-2-759 0 0,0-2 0 0 0,50-14 0 0 0,10-9-4674 0 0,-67 21-2896 0 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6.475"/>
    </inkml:context>
    <inkml:brush xml:id="br0">
      <inkml:brushProperty name="width" value="0.05" units="cm"/>
      <inkml:brushProperty name="height" value="0.05" units="cm"/>
      <inkml:brushProperty name="color" value="#333333"/>
    </inkml:brush>
  </inkml:definitions>
  <inkml:trace contextRef="#ctx0" brushRef="#br0">55 0 15663 0 0,'0'0'1207'0'0,"-1"1"-788"0"0,-3 1-117 0 0,2-1 51 0 0,1 0 0 0 0,0 0-1 0 0,0 0 1 0 0,0 0-1 0 0,0 0 1 0 0,0 0 0 0 0,0 0-1 0 0,0 0 1 0 0,0 1 0 0 0,1-1-1 0 0,-1 0 1 0 0,0 0 0 0 0,0 3-1 0 0,-7 19 1783 0 0,7-16-1640 0 0,-7 19 24 0 0,2 0 0 0 0,2 0 1 0 0,0 1-1 0 0,1 0 0 0 0,2-1 1 0 0,1 1-1 0 0,1 0 0 0 0,1-1 1 0 0,11 50-1 0 0,-11-67-513 0 0,2 0-1 0 0,-1 0 1 0 0,1 0 0 0 0,0-1-1 0 0,1 1 1 0 0,0-1-1 0 0,0 0 1 0 0,1-1 0 0 0,0 1-1 0 0,1-1 1 0 0,-1 0 0 0 0,1-1-1 0 0,0 0 1 0 0,1 0-1 0 0,0 0 1 0 0,0-1 0 0 0,0 0-1 0 0,0 0 1 0 0,1-1 0 0 0,0-1-1 0 0,0 1 1 0 0,0-1-1 0 0,0-1 1 0 0,0 1 0 0 0,0-2-1 0 0,15 2 1 0 0,-13-3-271 0 0,0 0 0 0 0,0-1 0 0 0,-1 0 0 0 0,1 0 1 0 0,0-1-1 0 0,-1-1 0 0 0,11-3 0 0 0,-14 3-438 0 0,0 0 1 0 0,0-1-1 0 0,0 0 1 0 0,8-5-1 0 0,-10 5-644 0 0,0 0 0 0 0,-1 0-1 0 0,1-1 1 0 0,-1 0 0 0 0,7-8-1 0 0,-1-4-5904 0 0</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6.820"/>
    </inkml:context>
    <inkml:brush xml:id="br0">
      <inkml:brushProperty name="width" value="0.05" units="cm"/>
      <inkml:brushProperty name="height" value="0.05" units="cm"/>
      <inkml:brushProperty name="color" value="#333333"/>
    </inkml:brush>
  </inkml:definitions>
  <inkml:trace contextRef="#ctx0" brushRef="#br0">177 245 15551 0 0,'-4'-3'242'0'0,"1"-1"0"0"0,-1 1 0 0 0,1-1 0 0 0,-7-7-1 0 0,9 9-150 0 0,0 0 0 0 0,0 1-1 0 0,1-1 1 0 0,-1 0-1 0 0,0 0 1 0 0,1 1 0 0 0,-1-1-1 0 0,1 0 1 0 0,-1 0-1 0 0,1 0 1 0 0,0 0 0 0 0,0 0-1 0 0,0 0 1 0 0,0 0-1 0 0,0 0 1 0 0,1-2 0 0 0,0-1 350 0 0,1 0 1 0 0,0 1-1 0 0,0-1 1 0 0,0 1-1 0 0,0 0 1 0 0,1-1-1 0 0,-1 1 1 0 0,1 0-1 0 0,0 0 1 0 0,1 1 0 0 0,-1-1-1 0 0,0 1 1 0 0,1-1-1 0 0,0 1 1 0 0,6-4-1 0 0,7-4-238 0 0,1 1-1 0 0,26-11 0 0 0,-40 20-154 0 0,64-30-268 0 0,8-4-4074 0 0,-55 27-3597 0 0</inkml:trace>
  <inkml:trace contextRef="#ctx0" brushRef="#br0" timeOffset="1">1 516 12895 0 0,'1'1'3351'0'0,"1"0"-2804"0"0,-1 1 0 0 0,1-1 0 0 0,0 0 0 0 0,0 1 0 0 0,-1-1 0 0 0,1 0 0 0 0,0 0 0 0 0,0-1 0 0 0,4 2 0 0 0,-2-1-127 0 0,0 0 0 0 0,0 0 1 0 0,0-1-1 0 0,7 0 0 0 0,2-1-378 0 0,0-1 0 0 0,18-4 0 0 0,-19 3 235 0 0,130-35-740 0 0,-118 30-1746 0 0,42-23 0 0 0,-39 16-4947 0 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7.188"/>
    </inkml:context>
    <inkml:brush xml:id="br0">
      <inkml:brushProperty name="width" value="0.05" units="cm"/>
      <inkml:brushProperty name="height" value="0.05" units="cm"/>
      <inkml:brushProperty name="color" value="#333333"/>
    </inkml:brush>
  </inkml:definitions>
  <inkml:trace contextRef="#ctx0" brushRef="#br0">0 1 1839 0 0,'2'1'3834'0'0,"2"3"-1203"0"0,0-1 1 0 0,0 1-1 0 0,0 1 1 0 0,4 5-1 0 0,11 23 2882 0 0,10 41-4823 0 0,-17-38 841 0 0,22 53 517 0 0,83 159-1 0 0,-112-239-1910 0 0,1-1-1 0 0,0 0 1 0 0,0 0-1 0 0,0-1 1 0 0,1 0-1 0 0,9 8 1 0 0,-15-14 54 0 0,1-1-103 0 0,1-2-63 0 0,0 0 0 0 0,0 0 0 0 0,0 0 1 0 0,0 0-1 0 0,0 0 0 0 0,0 0 0 0 0,0-1 0 0 0,-1 0 1 0 0,1 1-1 0 0,-1-1 0 0 0,0 0 0 0 0,0 0 1 0 0,0 0-1 0 0,0 0 0 0 0,0-1 0 0 0,1-3 0 0 0,4-10 102 0 0,9-34-1 0 0,-14 44-102 0 0,92-271-431 0 0,-85 256-1294 0 0,20-31-1 0 0,-20 36 11 0 0,3-1-704 0 0</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7.556"/>
    </inkml:context>
    <inkml:brush xml:id="br0">
      <inkml:brushProperty name="width" value="0.05" units="cm"/>
      <inkml:brushProperty name="height" value="0.05" units="cm"/>
      <inkml:brushProperty name="color" value="#333333"/>
    </inkml:brush>
  </inkml:definitions>
  <inkml:trace contextRef="#ctx0" brushRef="#br0">1 6 17135 0 0,'1'1'786'0'0,"7"7"-317"0"0,0 1 0 0 0,11 14 1 0 0,-16-19-173 0 0,-1 1-1 0 0,1-1 1 0 0,-1 1 0 0 0,0-1 0 0 0,-1 1-1 0 0,1 0 1 0 0,-1 0 0 0 0,0 0 0 0 0,1 5-1 0 0,2 32 2588 0 0,-3 81-1 0 0,-15 42-850 0 0,7-94-1577 0 0,5-59-398 0 0,1 0 0 0 0,1 0 0 0 0,0 0 0 0 0,1 0-1 0 0,2 15 1 0 0,-2-24-54 0 0,-1 0 0 0 0,1-1 0 0 0,0 1 0 0 0,0-1 0 0 0,0 1 0 0 0,0-1 0 0 0,1 1 0 0 0,-1-1 0 0 0,0 1 0 0 0,1-1 0 0 0,0 0 0 0 0,0 0 0 0 0,0 0 0 0 0,0 0 0 0 0,0 0 0 0 0,0 0 0 0 0,0-1 0 0 0,0 1 0 0 0,1-1 0 0 0,-1 1 0 0 0,0-1 0 0 0,1 0 0 0 0,0 0 0 0 0,-1 0 0 0 0,1 0 0 0 0,0 0 0 0 0,-1-1 0 0 0,5 1 0 0 0,5 0-61 0 0,1-1 0 0 0,-1 0-1 0 0,1-1 1 0 0,-1 0 0 0 0,1-1 0 0 0,-1-1-1 0 0,0 0 1 0 0,0 0 0 0 0,16-8 0 0 0,-3 0-624 0 0,-1-1-1 0 0,0-1 1 0 0,29-21 0 0 0,-40 25-145 0 0,-1 0 0 0 0,0-1 1 0 0,14-17-1 0 0,-5-1-6631 0 0,-12 12 130 0 0</inkml:trace>
  <inkml:trace contextRef="#ctx0" brushRef="#br0" timeOffset="1">48 228 18343 0 0,'0'-8'1660'0'0,"0"4"-1483"0"0,1 0-1 0 0,-1 0 1 0 0,1 0 0 0 0,0 0-1 0 0,0 0 1 0 0,0 0 0 0 0,1 0-1 0 0,-1 0 1 0 0,1 0 0 0 0,0 0-1 0 0,0 1 1 0 0,1-1 0 0 0,-1 1-1 0 0,1 0 1 0 0,0-1 0 0 0,-1 1-1 0 0,1 0 1 0 0,1 1 0 0 0,-1-1-1 0 0,0 0 1 0 0,1 1-1 0 0,4-3 1 0 0,8-4 856 0 0,2 1 0 0 0,0 0-1 0 0,29-8 1 0 0,-23 8-1064 0 0,-20 6-25 0 0,173-58 585 0 0,-101 38-5038 0 0,-62 18-4318 0 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7.919"/>
    </inkml:context>
    <inkml:brush xml:id="br0">
      <inkml:brushProperty name="width" value="0.05" units="cm"/>
      <inkml:brushProperty name="height" value="0.05" units="cm"/>
      <inkml:brushProperty name="color" value="#333333"/>
    </inkml:brush>
  </inkml:definitions>
  <inkml:trace contextRef="#ctx0" brushRef="#br0">0 365 1839 0 0,'0'2'83'0'0,"2"9"7004"0"0,5-7-3873 0 0,-5-3-1869 0 0,0-1 0 0 0,1 1 0 0 0,-1 0 0 0 0,0 0 0 0 0,1-1 0 0 0,3 1 0 0 0,17-2 2184 0 0,21-11-3479 0 0,-33 8 599 0 0,35-10-389 0 0,93-33-1077 0 0,-114 37-136 0 0,-1-1 0 0 0,0-1 0 0 0,34-24-1 0 0,-23 8-1248 0 0,39-38-1 0 0,-43 36 1335 0 0,52-38 0 0 0,-69 59 1190 0 0,-1 1 0 0 0,22-9-1 0 0,-27 13 558 0 0,0 2 0 0 0,0-1 0 0 0,13-2 4967 0 0,-14 31-3335 0 0,-8-10-2144 0 0,-1-1 0 0 0,-1 0 0 0 0,0 1 0 0 0,-1-1 0 0 0,-9 19 0 0 0,-1 9 180 0 0,8-21-372 0 0,0-1 0 0 0,1 1-1 0 0,2 1 1 0 0,-2 35 0 0 0,5-50-135 0 0,0 0 0 0 0,1 0 0 0 0,0 0 0 0 0,0 0-1 0 0,1-1 1 0 0,0 1 0 0 0,0 0 0 0 0,1-1 0 0 0,0 1 0 0 0,0-1 0 0 0,1 0 0 0 0,0 0-1 0 0,0-1 1 0 0,1 1 0 0 0,0-1 0 0 0,8 9 0 0 0,-5-8-99 0 0,1 0-1 0 0,0 0 1 0 0,0-1 0 0 0,0 0 0 0 0,1-1-1 0 0,0 0 1 0 0,0 0 0 0 0,0-1-1 0 0,1-1 1 0 0,-1 1 0 0 0,1-2 0 0 0,0 1-1 0 0,0-2 1 0 0,16 2 0 0 0,11-2-344 0 0,1-2-1 0 0,66-10 1 0 0,-31 0-1594 0 0,-43 5-1200 0 0,-7 2-1870 0 0,8-3-3237 0 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29.940"/>
    </inkml:context>
    <inkml:brush xml:id="br0">
      <inkml:brushProperty name="width" value="0.05" units="cm"/>
      <inkml:brushProperty name="height" value="0.05" units="cm"/>
      <inkml:brushProperty name="color" value="#333333"/>
    </inkml:brush>
  </inkml:definitions>
  <inkml:trace contextRef="#ctx0" brushRef="#br0">208 455 8063 0 0,'0'0'1771'0'0,"2"-10"4386"0"0,-1 7-5707 0 0,0 0 0 0 0,0 0 0 0 0,0 0 0 0 0,-1 0-1 0 0,1-1 1 0 0,-1 1 0 0 0,0 0 0 0 0,0 0 0 0 0,0 0-1 0 0,-1-7 1293 0 0,-3-4-55 0 0,3 13-1594 0 0,0 0-1 0 0,0 0 1 0 0,0 0 0 0 0,0 0 0 0 0,0 1 0 0 0,0-1-1 0 0,0 1 1 0 0,0-1 0 0 0,0 1 0 0 0,-1-1 0 0 0,1 1-1 0 0,0-1 1 0 0,0 1 0 0 0,-1 0 0 0 0,1 0 0 0 0,0 0-1 0 0,-1 0 1 0 0,1 0 0 0 0,0 0 0 0 0,-1 0 0 0 0,1 0-1 0 0,-2 1 1 0 0,-2-1 77 0 0,0 1-1 0 0,-1 0 0 0 0,1 1 1 0 0,-6 2-1 0 0,3 0-30 0 0,0 0 0 0 0,0 1 0 0 0,1 0-1 0 0,-1 0 1 0 0,1 1 0 0 0,1-1 0 0 0,-1 2 0 0 0,1-1-1 0 0,-6 8 1 0 0,1 1 23 0 0,1-1-1 0 0,1 2 1 0 0,-12 24 0 0 0,17-32-101 0 0,1 0 1 0 0,0 0-1 0 0,0 0 1 0 0,1 1 0 0 0,0-1-1 0 0,1 1 1 0 0,0-1-1 0 0,-1 12 1 0 0,2-17-47 0 0,1 1 0 0 0,-1 0 0 0 0,0-1 0 0 0,1 1 1 0 0,0-1-1 0 0,0 1 0 0 0,0-1 0 0 0,0 1 0 0 0,1-1 0 0 0,-1 0 1 0 0,1 0-1 0 0,0 0 0 0 0,0 0 0 0 0,0 0 0 0 0,0 0 0 0 0,0 0 0 0 0,1 0 1 0 0,-1-1-1 0 0,1 1 0 0 0,0-1 0 0 0,-1 0 0 0 0,6 3 0 0 0,2 0-14 0 0,0-1-1 0 0,0 0 0 0 0,0-1 1 0 0,0 0-1 0 0,1 0 1 0 0,-1-1-1 0 0,1 0 0 0 0,-1-1 1 0 0,1 0-1 0 0,0-1 0 0 0,0 0 1 0 0,11-2-1 0 0,9-2-115 0 0,0-2-1 0 0,55-16 1 0 0,-64 14-107 0 0,-1 0 1 0 0,38-19-1 0 0,-50 22 79 0 0,1-1 0 0 0,-1 0 0 0 0,0-1 0 0 0,-1 0 1 0 0,0 0-1 0 0,0-1 0 0 0,13-16 0 0 0,-19 21 111 0 0,0 1-1 0 0,0-1 1 0 0,-1 0-1 0 0,1 0 1 0 0,-1 0-1 0 0,0 0 1 0 0,0 0-1 0 0,0-1 1 0 0,0 1-1 0 0,-1 0 1 0 0,1 0-1 0 0,-1-1 1 0 0,0 1-1 0 0,0-6 1 0 0,-1 3 12 0 0,0 1 1 0 0,0 0-1 0 0,-1 0 0 0 0,1-1 1 0 0,-1 1-1 0 0,0 0 1 0 0,-1 1-1 0 0,-3-8 0 0 0,-1 3 33 0 0,0-1-1 0 0,0 2 0 0 0,0-1 1 0 0,-1 1-1 0 0,-1 0 0 0 0,1 0 0 0 0,-19-11 1 0 0,18 14 29 0 0,1 0 0 0 0,-1 1 0 0 0,1 0 0 0 0,-1 1 0 0 0,0 0 1 0 0,-1 0-1 0 0,1 1 0 0 0,0 0 0 0 0,-12 0 0 0 0,9 2 99 0 0,12 0-138 0 0,0 0 0 0 0,0 0 0 0 0,0 0 0 0 0,0 0 0 0 0,0 0 0 0 0,0 0 1 0 0,0 0-1 0 0,0 0 0 0 0,1 0 0 0 0,-1 0 0 0 0,0 0 0 0 0,0 0 0 0 0,0 0 0 0 0,0 0 1 0 0,0 0-1 0 0,0 0 0 0 0,0 0 0 0 0,0 0 0 0 0,0 0 0 0 0,0 0 0 0 0,0 0 1 0 0,0 0-1 0 0,0 0 0 0 0,0 0 0 0 0,0 0 0 0 0,0 1 0 0 0,0-1 0 0 0,0 0 1 0 0,0 0-1 0 0,0 0 0 0 0,0 0 0 0 0,0 0 0 0 0,0 0 0 0 0,0 0 0 0 0,0 0 1 0 0,0 0-1 0 0,0 0 0 0 0,0 0 0 0 0,0 0 0 0 0,0 0 0 0 0,0 0 0 0 0,0 0 1 0 0,0 0-1 0 0,0 0 0 0 0,0 0 0 0 0,0 0 0 0 0,0 0 0 0 0,0 0 0 0 0,0 0 0 0 0,0 1 1 0 0,0-1-1 0 0,0 0 0 0 0,0 0 0 0 0,0 0 0 0 0,-1 0 0 0 0,1 0 0 0 0,0 0 1 0 0,0 0-1 0 0,20 6 71 0 0,-9-4-92 0 0,0 0-1 0 0,0-1 1 0 0,0 0-1 0 0,0-1 1 0 0,0-1-1 0 0,15-1 1 0 0,3-3-126 0 0,34-10 1 0 0,-46 10-24 0 0,1-1 0 0 0,-1-1 0 0 0,0 0 0 0 0,-1-1-1 0 0,1-1 1 0 0,-2 0 0 0 0,21-16 0 0 0,-24 15 35 0 0,-1-1 1 0 0,0 0-1 0 0,0-1 0 0 0,-1 0 1 0 0,-1 0-1 0 0,0-1 1 0 0,0 0-1 0 0,-1 0 0 0 0,6-16 1 0 0,-3 3 306 0 0,-1 0 0 0 0,-1-1 0 0 0,6-31 2185 0 0,-14 59-2081 0 0,2 5-141 0 0,0 1 1 0 0,0 0-1 0 0,0-1 1 0 0,-1 1 0 0 0,0 0-1 0 0,2 13 1 0 0,1 46 239 0 0,-5-48-269 0 0,-5 178 597 0 0,-1-101-493 0 0,5 222 177 0 0,6-254-388 0 0,4 0 1 0 0,2 0-1 0 0,3-1 0 0 0,29 82 0 0 0,-37-128-93 0 0,0-1-1 0 0,1 0 1 0 0,11 19-1 0 0,-16-31 71 0 0,0 1-1 0 0,0-1 1 0 0,0 0-1 0 0,0-1 1 0 0,1 1-1 0 0,-1 0 1 0 0,1-1 0 0 0,0 1-1 0 0,0-1 1 0 0,0 0-1 0 0,0 0 1 0 0,0 0-1 0 0,0 0 1 0 0,0 0 0 0 0,1-1-1 0 0,-1 1 1 0 0,0-1-1 0 0,1 0 1 0 0,0 0-1 0 0,6 0 1 0 0,-9-1-3 0 0,0 0-1 0 0,0 0 1 0 0,0-1 0 0 0,0 1 0 0 0,0 0-1 0 0,0-1 1 0 0,0 1 0 0 0,0-1-1 0 0,0 1 1 0 0,0-1 0 0 0,0 1-1 0 0,0-1 1 0 0,0 0 0 0 0,-1 1-1 0 0,1-1 1 0 0,0 0 0 0 0,-1 0-1 0 0,1 1 1 0 0,0-1 0 0 0,-1 0 0 0 0,1 0-1 0 0,-1 0 1 0 0,1 0 0 0 0,-1 0-1 0 0,1 0 1 0 0,-1-1 0 0 0,1-2-26 0 0,1 0 0 0 0,-1 0 0 0 0,0 0-1 0 0,0-8 1 0 0,-1 2 25 0 0,0-1 0 0 0,-1 0-1 0 0,-1 1 1 0 0,1-1-1 0 0,-2 1 1 0 0,1 0 0 0 0,-7-16-1 0 0,-35-67-1 0 0,32 70 12 0 0,-8-13 31 0 0,-2 0 0 0 0,-1 2 0 0 0,-33-38 0 0 0,-93-84 475 0 0,141 149-433 0 0,1 1 24 0 0,0-1-1 0 0,1 1 0 0 0,0-1 1 0 0,0 0-1 0 0,0-1 0 0 0,1 1 1 0 0,-6-13-1 0 0,11 20-79 0 0,0-1 1 0 0,0 1-1 0 0,0-1 0 0 0,0 1 0 0 0,0 0 1 0 0,0-1-1 0 0,0 1 0 0 0,1-1 0 0 0,-1 1 1 0 0,0-1-1 0 0,0 1 0 0 0,1-1 0 0 0,-1 1 1 0 0,0 0-1 0 0,0-1 0 0 0,1 1 0 0 0,-1 0 1 0 0,0-1-1 0 0,1 1 0 0 0,-1 0 0 0 0,1-1 1 0 0,-1 1-1 0 0,1 0 0 0 0,9-7 16 0 0,4 1-81 0 0,1 1 1 0 0,-1 0-1 0 0,1 1 1 0 0,0 1-1 0 0,22-3 0 0 0,-18 3-46 0 0,240-39-5490 0 0,-193 32 4067 0 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0.534"/>
    </inkml:context>
    <inkml:brush xml:id="br0">
      <inkml:brushProperty name="width" value="0.05" units="cm"/>
      <inkml:brushProperty name="height" value="0.05" units="cm"/>
      <inkml:brushProperty name="color" value="#333333"/>
    </inkml:brush>
  </inkml:definitions>
  <inkml:trace contextRef="#ctx0" brushRef="#br0">45 0 14279 0 0,'0'0'655'0'0,"-1"1"-12"0"0,0 0-492 0 0,0 0 0 0 0,0 0-1 0 0,0 0 1 0 0,0 0 0 0 0,0 1 0 0 0,0-1 0 0 0,0 0 0 0 0,0 1 0 0 0,0-1 0 0 0,1 0 0 0 0,-1 1 0 0 0,1-1 0 0 0,-1 1 0 0 0,1-1 0 0 0,-1 1 0 0 0,1-1 0 0 0,0 1 0 0 0,0 0 0 0 0,0-1 0 0 0,0 1 0 0 0,0-1 0 0 0,0 1 0 0 0,0-1 0 0 0,1 3 0 0 0,-1 8 2244 0 0,-9 46 1802 0 0,0-1-2790 0 0,2-1 1 0 0,1 94 0 0 0,6-138-1401 0 0,1-1 1 0 0,1 0 0 0 0,0 0 0 0 0,0 0-1 0 0,1 0 1 0 0,9 20 0 0 0,-10-26-12 0 0,0-1 0 0 0,1 1 0 0 0,-1-1 0 0 0,1 0 0 0 0,0 0 0 0 0,0 0 0 0 0,1-1 0 0 0,-1 1 0 0 0,1-1-1 0 0,0 1 1 0 0,0-1 0 0 0,0 0 0 0 0,0-1 0 0 0,1 1 0 0 0,-1-1 0 0 0,1 0 0 0 0,7 3 0 0 0,-3-3-64 0 0,1 0 1 0 0,-1 0-1 0 0,0-1 0 0 0,0-1 1 0 0,0 1-1 0 0,1-1 0 0 0,-1-1 1 0 0,0 0-1 0 0,0 0 0 0 0,1-1 1 0 0,12-4-1 0 0,-11 2-563 0 0,0 0 0 0 0,-1 0 0 0 0,0-1 0 0 0,0-1-1 0 0,0 0 1 0 0,0 0 0 0 0,-1-1 0 0 0,16-15 0 0 0,-21 18-121 0 0,0-1 0 0 0,0 0 0 0 0,0 0 0 0 0,5-10 0 0 0,-3 4-64 0 0,14-21-1520 0 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0.887"/>
    </inkml:context>
    <inkml:brush xml:id="br0">
      <inkml:brushProperty name="width" value="0.05" units="cm"/>
      <inkml:brushProperty name="height" value="0.05" units="cm"/>
      <inkml:brushProperty name="color" value="#333333"/>
    </inkml:brush>
  </inkml:definitions>
  <inkml:trace contextRef="#ctx0" brushRef="#br0">54 213 11055 0 0,'-15'-11'94'0'0,"11"9"848"0"0,0-1-1 0 0,0 0 0 0 0,0 0 0 0 0,0-1 1 0 0,1 1-1 0 0,-6-7 0 0 0,8 8-702 0 0,0 1 1 0 0,0-1-1 0 0,0 0 1 0 0,1 0-1 0 0,-1 1 1 0 0,0-1-1 0 0,1 0 1 0 0,0 0-1 0 0,-1 0 1 0 0,1 0-1 0 0,0 0 1 0 0,0 0-1 0 0,0 1 1 0 0,0-1-1 0 0,1 0 1 0 0,-1 0-1 0 0,0 0 0 0 0,1 0 1 0 0,-1 0-1 0 0,1 1 1 0 0,0-1-1 0 0,1-2 1 0 0,0 0-136 0 0,0 0 0 0 0,1-1 0 0 0,0 1 1 0 0,0 1-1 0 0,0-1 0 0 0,0 0 0 0 0,1 1 0 0 0,-1-1 1 0 0,1 1-1 0 0,4-3 0 0 0,8-4 343 0 0,21-11 0 0 0,-31 18-430 0 0,15-7-94 0 0,1 0 1 0 0,0 2-1 0 0,42-10 0 0 0,-55 16-386 0 0,0 1 0 0 0,1 0-1 0 0,-1 0 1 0 0,13 1-1 0 0,-7 1-1696 0 0</inkml:trace>
  <inkml:trace contextRef="#ctx0" brushRef="#br0" timeOffset="1">8 394 14279 0 0,'0'0'1272'0'0,"-6"-3"2080"0"0,14-2-1632 0 0,4-2 8 0 0,3 0-1376 0 0,5-1-280 0 0,4-2-72 0 0,3-2 0 0 0,3-1-456 0 0,2-1-120 0 0,5-1-32 0 0,2 2-7904 0 0</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1.224"/>
    </inkml:context>
    <inkml:brush xml:id="br0">
      <inkml:brushProperty name="width" value="0.05" units="cm"/>
      <inkml:brushProperty name="height" value="0.05" units="cm"/>
      <inkml:brushProperty name="color" value="#333333"/>
    </inkml:brush>
  </inkml:definitions>
  <inkml:trace contextRef="#ctx0" brushRef="#br0">118 0 12895 0 0,'-1'2'998'0'0,"-4"8"-90"0"0,1 0 1 0 0,0 1-1 0 0,0-1 1 0 0,-2 14-1 0 0,2-10 685 0 0,0 0-1 0 0,-8 16 0 0 0,-1-2-541 0 0,1 1 0 0 0,1 0 0 0 0,1 1 0 0 0,-9 50 0 0 0,16-64-923 0 0,1 0 0 0 0,0 0 1 0 0,1 0-1 0 0,1 0 0 0 0,3 30 0 0 0,-2-42-109 0 0,0 0-1 0 0,0 0 1 0 0,0 1 0 0 0,0-1-1 0 0,0 0 1 0 0,1 0 0 0 0,0-1-1 0 0,0 1 1 0 0,0 0 0 0 0,0 0 0 0 0,1-1-1 0 0,0 0 1 0 0,-1 1 0 0 0,1-1-1 0 0,0 0 1 0 0,0 0 0 0 0,1-1-1 0 0,-1 1 1 0 0,1-1 0 0 0,-1 1-1 0 0,1-1 1 0 0,0 0 0 0 0,0-1-1 0 0,0 1 1 0 0,0 0 0 0 0,0-1-1 0 0,4 1 1 0 0,5 0-400 0 0,0 0 0 0 0,0-1 0 0 0,0-1 1 0 0,0 0-1 0 0,-1-1 0 0 0,1 0 0 0 0,22-5 0 0 0,-4-2-1537 0 0,59-23-1 0 0,-64 19 331 0 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1.608"/>
    </inkml:context>
    <inkml:brush xml:id="br0">
      <inkml:brushProperty name="width" value="0.05" units="cm"/>
      <inkml:brushProperty name="height" value="0.05" units="cm"/>
      <inkml:brushProperty name="color" value="#333333"/>
    </inkml:brush>
  </inkml:definitions>
  <inkml:trace contextRef="#ctx0" brushRef="#br0">85 102 17711 0 0,'0'0'1603'0'0,"-1"1"-1318"0"0,-12 22 2988 0 0,-18 44-1 0 0,23-46-2252 0 0,1 0 0 0 0,-7 34-1 0 0,10-32-848 0 0,1 0 0 0 0,1-1 1 0 0,1 1-1 0 0,0 0 0 0 0,5 27 0 0 0,-3-42-102 0 0,0 0 0 0 0,1 0 0 0 0,1 1 0 0 0,-1-2 0 0 0,1 1 0 0 0,0 0 0 0 0,8 12 1 0 0,-8-16-53 0 0,0 0 0 0 0,0 1 0 0 0,1-1 0 0 0,0-1 0 0 0,-1 1 1 0 0,1 0-1 0 0,1-1 0 0 0,-1 0 0 0 0,0 0 0 0 0,1 0 0 0 0,0 0 1 0 0,-1-1-1 0 0,7 2 0 0 0,-3-1-184 0 0,0-1 1 0 0,0 0-1 0 0,1-1 1 0 0,-1 0-1 0 0,1 0 1 0 0,-1-1-1 0 0,1 0 1 0 0,0-1-1 0 0,11-1 1 0 0,-5-1-267 0 0,1-1 1 0 0,-1 0 0 0 0,0-1 0 0 0,18-8-1 0 0,-23 8-489 0 0,1 0-1 0 0,12-10 1 0 0,3-7-6616 0 0,-11 6 238 0 0</inkml:trace>
  <inkml:trace contextRef="#ctx0" brushRef="#br0" timeOffset="1">83 120 11055 0 0,'-11'-6'1028'0'0,"-7"-5"-808"0"0,9 4 6214 0 0,9 7-6288 0 0,0-1 0 0 0,0 1 0 0 0,0 0 0 0 0,0 0 0 0 0,-1 0 0 0 0,1-1 0 0 0,0 1 0 0 0,0 0 1 0 0,0 0-1 0 0,0-1 0 0 0,0 1 0 0 0,0 0 0 0 0,0 0 0 0 0,0-1 0 0 0,0 1 0 0 0,0 0 0 0 0,0 0 1 0 0,0-1-1 0 0,0 1 0 0 0,0 0 0 0 0,0 0 0 0 0,0-1 0 0 0,0 1 0 0 0,0 0 0 0 0,0 0 0 0 0,0-1 1 0 0,1 1-1 0 0,5-9 1199 0 0,-6 9-1247 0 0,5-4 56 0 0,-1 1 1 0 0,1-1-1 0 0,-1 1 1 0 0,1 0-1 0 0,0 1 0 0 0,0-1 1 0 0,8-2-1 0 0,40-11 1115 0 0,-28 9-1045 0 0,51-10-1640 0 0,-30 9-1560 0 0,-24 4-5304 0 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1.975"/>
    </inkml:context>
    <inkml:brush xml:id="br0">
      <inkml:brushProperty name="width" value="0.05" units="cm"/>
      <inkml:brushProperty name="height" value="0.05" units="cm"/>
      <inkml:brushProperty name="color" value="#333333"/>
    </inkml:brush>
  </inkml:definitions>
  <inkml:trace contextRef="#ctx0" brushRef="#br0">8 278 10135 0 0,'0'0'992'0'0,"-8"0"1384"0"0,18 2 320 0 0,4-2 88 0 0,4 0 24 0 0,6 0-2320 0 0,3-2-488 0 0,5-2 0 0 0,3-2-8936 0 0</inkml:trace>
  <inkml:trace contextRef="#ctx0" brushRef="#br0" timeOffset="1">912 0 19031 0 0,'0'0'1727'0'0,"-2"1"-1423"0"0,-10 2-58 0 0,0 0 1 0 0,-16 1-1 0 0,17-3 360 0 0,0 1 1 0 0,0 0-1 0 0,0 1 0 0 0,-16 6 0 0 0,16-3-421 0 0,0 0 0 0 0,0 1 1 0 0,0 0-1 0 0,1 1 0 0 0,0 0 0 0 0,1 1 0 0 0,0 0 0 0 0,0 0 0 0 0,1 1 0 0 0,0 0 0 0 0,1 0 0 0 0,0 1 0 0 0,0 0 0 0 0,2 0 0 0 0,-9 21 0 0 0,10-21-48 0 0,0 0 1 0 0,1 0 0 0 0,0 0-1 0 0,1 1 1 0 0,0-1 0 0 0,0 1 0 0 0,2-1-1 0 0,-1 1 1 0 0,2 0 0 0 0,-1-1-1 0 0,2 1 1 0 0,-1-1 0 0 0,2 1-1 0 0,-1-1 1 0 0,1 0 0 0 0,1 0-1 0 0,7 16 1 0 0,-7-21-282 0 0,0 0-1 0 0,0 0 1 0 0,0-1-1 0 0,0 1 1 0 0,1-1-1 0 0,0 0 1 0 0,0 0-1 0 0,1-1 1 0 0,-1 1-1 0 0,1-1 1 0 0,0-1-1 0 0,0 1 1 0 0,0-1 0 0 0,1 0-1 0 0,-1 0 1 0 0,1-1-1 0 0,-1 1 1 0 0,1-2-1 0 0,8 2 1 0 0,1 0-656 0 0,1-2-1 0 0,0 0 1 0 0,0-1 0 0 0,0 0 0 0 0,-1-2 0 0 0,32-6-1 0 0,-14 0-7268 0 0</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2.314"/>
    </inkml:context>
    <inkml:brush xml:id="br0">
      <inkml:brushProperty name="width" value="0.05" units="cm"/>
      <inkml:brushProperty name="height" value="0.05" units="cm"/>
      <inkml:brushProperty name="color" value="#333333"/>
    </inkml:brush>
  </inkml:definitions>
  <inkml:trace contextRef="#ctx0" brushRef="#br0">1 1 15663 0 0,'0'0'1862'0'0,"1"1"-597"0"0,5 7-254 0 0,-1-1 1 0 0,0 1-1 0 0,-1 0 1 0 0,0 0-1 0 0,0 1 1 0 0,3 12-1 0 0,14 58-94 0 0,-13-43-161 0 0,-1-8-660 0 0,-2 1-1 0 0,0 1 1 0 0,-2-1-1 0 0,-2 1 1 0 0,0-1-1 0 0,-2 1 1 0 0,-8 52-1 0 0,8-78-168 0 0,0 0 0 0 0,0 0 0 0 0,-1 0 0 0 0,1 0 0 0 0,-1 0 0 0 0,0 0 1 0 0,-3 5-1 0 0,3-7-298 0 0,1-1 0 0 0,-1 1 0 0 0,1 0 0 0 0,-1-1 0 0 0,1 1 1 0 0,-1-1-1 0 0,0 0 0 0 0,0 1 0 0 0,-3 1 0 0 0,-5 1-1589 0 0</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2.826"/>
    </inkml:context>
    <inkml:brush xml:id="br0">
      <inkml:brushProperty name="width" value="0.05" units="cm"/>
      <inkml:brushProperty name="height" value="0.05" units="cm"/>
      <inkml:brushProperty name="color" value="#333333"/>
    </inkml:brush>
  </inkml:definitions>
  <inkml:trace contextRef="#ctx0" brushRef="#br0">1 309 7831 0 0,'0'-3'55'0'0,"0"0"0"0"0,0 0 0 0 0,0 0 0 0 0,0 1 0 0 0,1-1 0 0 0,-1 0 0 0 0,1 0 0 0 0,-1 1 1 0 0,1-1-1 0 0,0 0 0 0 0,0 1 0 0 0,0-1 0 0 0,1 1 0 0 0,-1-1 0 0 0,1 1 0 0 0,-1 0 0 0 0,1-1 0 0 0,0 1 0 0 0,-1 0 0 0 0,1 0 0 0 0,1 0 0 0 0,1-1 0 0 0,9-8 2039 0 0,1 1 1 0 0,0 1 0 0 0,1 0 0 0 0,16-6 0 0 0,-8 5-1267 0 0,0 1 0 0 0,30-6 0 0 0,-8 5-1004 0 0,1 2 0 0 0,69-2 0 0 0,-63 8 176 0 0,0 3 0 0 0,1 1 0 0 0,-1 3 0 0 0,54 13 0 0 0,-93-16 58 0 0,-1 1 0 0 0,0 1 0 0 0,1 0 0 0 0,-2 1 0 0 0,1 0 0 0 0,12 8 0 0 0,-20-11 76 0 0,0 1 0 0 0,-1 0-1 0 0,1 0 1 0 0,0 0 0 0 0,-1 1 0 0 0,0-1 0 0 0,0 1-1 0 0,0 0 1 0 0,0 0 0 0 0,0 0 0 0 0,-1 0-1 0 0,0 0 1 0 0,0 1 0 0 0,0-1 0 0 0,0 1-1 0 0,-1-1 1 0 0,0 1 0 0 0,0 0 0 0 0,1 5-1 0 0,-1 20 1058 0 0,-1 1 1 0 0,-6 53-1 0 0,1-26-334 0 0,4-41-628 0 0,-2 8-36 0 0,2 1 1 0 0,1-1-1 0 0,1 0 0 0 0,5 32 0 0 0,-5-54-159 0 0,5 16 265 0 0,-1-13-199 0 0,3 0-91 0 0,6 5-159 0 0,-13-10 72 0 0,0-10 165 0 0,-1-1-50 0 0,0 0 1 0 0,-1 0-1 0 0,0 0 1 0 0,-4-16-1 0 0,3 14 5 0 0,0 0-1 0 0,-1-19 1 0 0,4-11-56 0 0,1 0 1 0 0,2 1-1 0 0,2-1 0 0 0,2 1 1 0 0,2 1-1 0 0,1 0 0 0 0,17-40 1 0 0,-21 64-47 0 0,1 0 0 0 0,1 1 0 0 0,0 0 0 0 0,0 0 0 0 0,2 1 0 0 0,15-18 0 0 0,-18 25 25 0 0,-1 0 1 0 0,1 0-1 0 0,0 1 1 0 0,1-1-1 0 0,0 2 0 0 0,-1-1 1 0 0,2 1-1 0 0,-1 1 1 0 0,1 0-1 0 0,-1 0 1 0 0,21-5-1 0 0,-13 6 4 0 0,1 1-1 0 0,-1 0 1 0 0,1 1 0 0 0,30 2-1 0 0,-40 0 29 0 0,0 0 0 0 0,0 0 0 0 0,-1 1 0 0 0,1 0 0 0 0,-1 0 0 0 0,1 1 0 0 0,-1 0 0 0 0,0 0 0 0 0,0 1-1 0 0,0 0 1 0 0,0 0 0 0 0,-1 0 0 0 0,7 7 0 0 0,-9-7 14 0 0,-1 0 1 0 0,1 0-1 0 0,-1 0 0 0 0,0 1 0 0 0,-1-1 0 0 0,1 1 1 0 0,-1 0-1 0 0,1-1 0 0 0,-1 1 0 0 0,-1 0 1 0 0,1 1-1 0 0,-1-1 0 0 0,0 0 0 0 0,0 0 0 0 0,0 1 1 0 0,-1-1-1 0 0,0 0 0 0 0,0 1 0 0 0,0-1 1 0 0,-1 0-1 0 0,0 0 0 0 0,-2 11 0 0 0,-1-4 34 0 0,0 0-1 0 0,0 0 0 0 0,-1-1 0 0 0,-1 1 0 0 0,0-1 0 0 0,-1 0 1 0 0,0-1-1 0 0,-12 16 0 0 0,-9 4 9 0 0,-1 0 1 0 0,-1-2-1 0 0,-2-2 0 0 0,0 0 1 0 0,-51 28-1 0 0,67-44-26 0 0,-28 10 0 0 0,39-18-27 0 0,0 0-1 0 0,1 0 1 0 0,-1-1-1 0 0,-1 0 1 0 0,1 0-1 0 0,0 0 1 0 0,0 0 0 0 0,0-1-1 0 0,0 0 1 0 0,-8-1-1 0 0,12 1-15 0 0,1 0-1 0 0,0 0 0 0 0,-1-1 1 0 0,1 1-1 0 0,0 0 0 0 0,-1 0 1 0 0,1-1-1 0 0,0 1 0 0 0,-1 0 0 0 0,1 0 1 0 0,0-1-1 0 0,-1 1 0 0 0,1 0 1 0 0,0-1-1 0 0,0 1 0 0 0,-1 0 1 0 0,1-1-1 0 0,0 1 0 0 0,0 0 1 0 0,0-1-1 0 0,0 1 0 0 0,-1-1 1 0 0,1 1-1 0 0,0 0 0 0 0,0-1 0 0 0,0 1 1 0 0,0-1-1 0 0,0 1 0 0 0,0-1 1 0 0,0 1-1 0 0,0 0 0 0 0,0-1 1 0 0,0 0-1 0 0,4-13-344 0 0,-2 11 344 0 0,0 0 0 0 0,0 0 0 0 0,0 1 0 0 0,1-1-1 0 0,-1 0 1 0 0,0 1 0 0 0,1 0 0 0 0,0-1 0 0 0,0 1 0 0 0,0 0-1 0 0,0 0 1 0 0,0 0 0 0 0,0 1 0 0 0,6-3 0 0 0,-4 3-28 0 0,0 0 1 0 0,0 0 0 0 0,-1 0-1 0 0,1 1 1 0 0,0 0-1 0 0,0 0 1 0 0,0 0 0 0 0,0 0-1 0 0,8 2 1 0 0,6 4-103 0 0,-1 0 1 0 0,0 1 0 0 0,0 0 0 0 0,23 15-1 0 0,-25-14 123 0 0,109 63 265 0 0,-73-41-178 0 0,-40-23-153 0 0,1 0 1 0 0,0-1-1 0 0,23 8 0 0 0,-30-13-301 0 0,1 1 0 0 0,-1-1 0 0 0,0 0 0 0 0,1 0-1 0 0,-1-1 1 0 0,1 0 0 0 0,-1 0 0 0 0,1-1 0 0 0,-1 0 0 0 0,10-2 0 0 0,0-2-1300 0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3.184"/>
    </inkml:context>
    <inkml:brush xml:id="br0">
      <inkml:brushProperty name="width" value="0.05" units="cm"/>
      <inkml:brushProperty name="height" value="0.05" units="cm"/>
      <inkml:brushProperty name="color" value="#333333"/>
    </inkml:brush>
  </inkml:definitions>
  <inkml:trace contextRef="#ctx0" brushRef="#br0">119 66 18831 0 0,'0'0'862'0'0,"0"-1"-18"0"0,0 0-770 0 0,0 0 0 0 0,0 1 0 0 0,0-1 0 0 0,1 0 1 0 0,-1 0-1 0 0,0 0 0 0 0,-1 0 0 0 0,1 1 1 0 0,0-1-1 0 0,0 0 0 0 0,0 0 0 0 0,0 0 1 0 0,-1 0-1 0 0,1 1 0 0 0,0-1 0 0 0,-1 0 1 0 0,1 0-1 0 0,-1 1 0 0 0,1-1 0 0 0,0 0 1 0 0,-1 1-1 0 0,0-1 0 0 0,1 0 0 0 0,-1 1 1 0 0,1-1-1 0 0,-1 1 0 0 0,0-1 0 0 0,1 1 0 0 0,-1-1 1 0 0,0 1-1 0 0,0 0 0 0 0,1-1 0 0 0,-1 1 1 0 0,0 0-1 0 0,0 0 0 0 0,0-1 0 0 0,1 1 1 0 0,-1 0-1 0 0,0 0 0 0 0,0 0 0 0 0,-1 0 1 0 0,-1 0 435 0 0,0 1 1 0 0,0 0 0 0 0,0-1 0 0 0,1 1 0 0 0,-1 0 0 0 0,0 0 0 0 0,0 1 0 0 0,-3 2-1 0 0,1-1-318 0 0,1 1 0 0 0,0-1 0 0 0,1 1 0 0 0,-1 0 0 0 0,1 0 0 0 0,-1 1 0 0 0,1-1-1 0 0,1 1 1 0 0,-1 0 0 0 0,1 0 0 0 0,-1 0 0 0 0,-1 5 0 0 0,-2 9-34 0 0,1-1 0 0 0,-4 22 1 0 0,7-27-135 0 0,1 0 1 0 0,-1 0-1 0 0,2 1 1 0 0,0-1-1 0 0,1 0 1 0 0,0 1 0 0 0,1-1-1 0 0,5 22 1 0 0,-5-30-40 0 0,-1 0 1 0 0,1 0-1 0 0,0 0 0 0 0,0 0 1 0 0,1 0-1 0 0,-1 0 1 0 0,1-1-1 0 0,0 0 1 0 0,1 1-1 0 0,-1-1 1 0 0,1 0-1 0 0,-1 0 1 0 0,1-1-1 0 0,0 1 0 0 0,0-1 1 0 0,1 0-1 0 0,-1 0 1 0 0,1 0-1 0 0,0-1 1 0 0,0 1-1 0 0,-1-1 1 0 0,1-1-1 0 0,1 1 1 0 0,4 1-1 0 0,6-1-174 0 0,0 0 0 0 0,0-1 1 0 0,0 0-1 0 0,27-3 0 0 0,-34 1 76 0 0,1-1-1 0 0,-1 0 0 0 0,0 0 1 0 0,1-1-1 0 0,-1 0 0 0 0,-1 0 1 0 0,1-1-1 0 0,0 0 1 0 0,9-7-1 0 0,-15 9 86 0 0,1-1 0 0 0,0 0 0 0 0,-1 0 0 0 0,0-1 0 0 0,0 1 0 0 0,0-1 0 0 0,0 0 0 0 0,0 1 0 0 0,-1-1 0 0 0,1 0 0 0 0,-1-1 0 0 0,0 1 0 0 0,0 0 0 0 0,1-5 1 0 0,-2 2 24 0 0,0 0 1 0 0,0 1-1 0 0,0-1 1 0 0,-1 0-1 0 0,0 0 1 0 0,0 0-1 0 0,0 1 1 0 0,-3-14-1 0 0,-1 6 64 0 0,0 0 0 0 0,-1 0-1 0 0,-1 0 1 0 0,0 0 0 0 0,-1 1-1 0 0,0 0 1 0 0,-1 0-1 0 0,-11-13 1 0 0,6 12 34 0 0,0 0 0 0 0,0 1 0 0 0,-1 1 0 0 0,-1 0 1 0 0,0 1-1 0 0,-1 1 0 0 0,0 0 0 0 0,-18-7 0 0 0,34 17-176 0 0,-1 0 0 0 0,0 0 1 0 0,1 0-1 0 0,-1-1 0 0 0,1 1 0 0 0,-1 0 1 0 0,1 0-1 0 0,-1-1 0 0 0,1 1 0 0 0,0 0 0 0 0,-1-1 1 0 0,1 1-1 0 0,-1-1 0 0 0,1 1 0 0 0,0 0 1 0 0,-1-1-1 0 0,1 1 0 0 0,0-1 0 0 0,-1 0 0 0 0,9-2-1158 0 0,24 3-617 0 0,-28 0 1447 0 0,49 7-2941 0 0,-25-3 1359 0 0,4 0-172 0 0</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3.621"/>
    </inkml:context>
    <inkml:brush xml:id="br0">
      <inkml:brushProperty name="width" value="0.05" units="cm"/>
      <inkml:brushProperty name="height" value="0.05" units="cm"/>
      <inkml:brushProperty name="color" value="#333333"/>
    </inkml:brush>
  </inkml:definitions>
  <inkml:trace contextRef="#ctx0" brushRef="#br0">43 93 6447 0 0,'0'0'499'0'0,"1"2"-328"0"0,3 1 528 0 0,-1 1 0 0 0,0 0 0 0 0,0 0 0 0 0,-1 0 1 0 0,1 0-1 0 0,-1 0 0 0 0,0 0 0 0 0,0 1 0 0 0,0-1 0 0 0,-1 1 1 0 0,0-1-1 0 0,1 1 0 0 0,-1 7 0 0 0,1 0 632 0 0,-1-1 0 0 0,0 0-1 0 0,-1 0 1 0 0,-1 0 0 0 0,-1 12 0 0 0,-5 8-282 0 0,0 0 0 0 0,-2 0 1 0 0,-2-1-1 0 0,-26 52 0 0 0,34-75-1069 0 0,2-6-158 0 0,6-15-572 0 0,76-134-1516 0 0,-72 133 2111 0 0,-9 15 153 0 0,11-18-256 0 0,12-16-1 0 0,-20 30 230 0 0,1-1-1 0 0,0 1 0 0 0,0 0 1 0 0,0 0-1 0 0,0 1 1 0 0,1-1-1 0 0,-1 1 0 0 0,10-5 1 0 0,-13 8 53 0 0,1-1 0 0 0,-1 1 0 0 0,1 0-1 0 0,-1 0 1 0 0,1-1 0 0 0,-1 1 0 0 0,1 0 0 0 0,-1 0 0 0 0,1 1 0 0 0,-1-1 0 0 0,1 0 0 0 0,-1 0 0 0 0,1 1-1 0 0,-1-1 1 0 0,1 1 0 0 0,-1-1 0 0 0,0 1 0 0 0,1 0 0 0 0,-1-1 0 0 0,0 1 0 0 0,0 0 0 0 0,1 0 0 0 0,1 2 0 0 0,3 3 205 0 0,0 0 0 0 0,10 13 1 0 0,-13-16-147 0 0,25 31 379 0 0,1-1 1 0 0,2-2-1 0 0,1-1 1 0 0,48 35-1 0 0,-69-56-338 0 0,-7-6-64 0 0,0 0 0 0 0,-1 0-1 0 0,1 0 1 0 0,0-1 0 0 0,1 1-1 0 0,-1-1 1 0 0,0 0-1 0 0,1 0 1 0 0,-1 0 0 0 0,1-1-1 0 0,5 2 1 0 0,-8-4-35 0 0,0 1-1 0 0,0 0 1 0 0,-1-1 0 0 0,1 1-1 0 0,0-1 1 0 0,-1 1 0 0 0,1-1-1 0 0,0 0 1 0 0,-1 0 0 0 0,1 0 0 0 0,-1 0-1 0 0,0 0 1 0 0,1 0 0 0 0,-1 0-1 0 0,0 0 1 0 0,1 0 0 0 0,-1-1-1 0 0,0 1 1 0 0,0 0 0 0 0,0-1-1 0 0,1-2 1 0 0,2-2-3 0 0,-1-1 1 0 0,0 0-1 0 0,3-10 0 0 0,9-35 92 0 0,11-76-1 0 0,-15 67-137 0 0,-8 46-181 0 0,1 0 0 0 0,0 1 1 0 0,1 0-1 0 0,7-14 1 0 0,-6 16-1404 0 0,0 0 1 0 0,13-16-1 0 0,-4 9-7765 0 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3.960"/>
    </inkml:context>
    <inkml:brush xml:id="br0">
      <inkml:brushProperty name="width" value="0.05" units="cm"/>
      <inkml:brushProperty name="height" value="0.05" units="cm"/>
      <inkml:brushProperty name="color" value="#333333"/>
    </inkml:brush>
  </inkml:definitions>
  <inkml:trace contextRef="#ctx0" brushRef="#br0">319 0 12895 0 0,'0'0'1172'0'0,"-2"1"-966"0"0,-5 1 188 0 0,0 0 0 0 0,-1 0 1 0 0,1-1-1 0 0,-1 0 1 0 0,-10-1-1 0 0,8 1 1421 0 0,-1-1 0 0 0,-14 4-1 0 0,13-1-1208 0 0,0 1 0 0 0,1 0 0 0 0,-1 1 0 0 0,1 0-1 0 0,0 1 1 0 0,0 0 0 0 0,-15 12 0 0 0,20-13-376 0 0,0 0-1 0 0,1 0 1 0 0,0 0 0 0 0,0 0-1 0 0,1 1 1 0 0,-1 0 0 0 0,1 0-1 0 0,0 0 1 0 0,1 0 0 0 0,-1 1-1 0 0,1-1 1 0 0,1 1 0 0 0,-1 0-1 0 0,-1 10 1 0 0,3-13-241 0 0,1 0 0 0 0,-1 0 0 0 0,1 0 0 0 0,0 1 0 0 0,1-1 0 0 0,-1 0 0 0 0,1 0 0 0 0,0 0 0 0 0,0 0 0 0 0,0 0 0 0 0,0 0 0 0 0,1 0 0 0 0,-1-1 0 0 0,1 1 0 0 0,0 0 0 0 0,0-1 0 0 0,1 1 0 0 0,-1-1 0 0 0,1 0 0 0 0,3 4 0 0 0,6 5-81 0 0,1-1-1 0 0,0-1 0 0 0,24 15 1 0 0,-25-17 53 0 0,-6-4-22 0 0,44 29-916 0 0,58 49 0 0 0,-95-70 861 0 0,0 0-1 0 0,-1 0 0 0 0,0 2 0 0 0,-1-1 1 0 0,0 1-1 0 0,-1 1 0 0 0,-1 0 0 0 0,14 32 1 0 0,-21-43 224 0 0,0 1 0 0 0,-1-1 0 0 0,0 0-1 0 0,0 1 1 0 0,0-1 0 0 0,0 1 0 0 0,-1 0 0 0 0,0-1 0 0 0,0 1 0 0 0,0-1 0 0 0,0 1 0 0 0,-1-1 0 0 0,0 1 0 0 0,0-1 0 0 0,0 1-1 0 0,0-1 1 0 0,-1 0 0 0 0,0 1 0 0 0,0-1 0 0 0,0 0 0 0 0,0 0 0 0 0,-1 0 0 0 0,1 0 0 0 0,-1-1 0 0 0,0 1 0 0 0,0-1 0 0 0,0 0-1 0 0,-1 0 1 0 0,1 0 0 0 0,-1 0 0 0 0,0 0 0 0 0,-5 2 0 0 0,0-1 33 0 0,0 0 0 0 0,-1 0 1 0 0,0-1-1 0 0,0-1 0 0 0,0 1 0 0 0,0-2 0 0 0,0 1 0 0 0,-1-1 0 0 0,1-1 1 0 0,0 0-1 0 0,0 0 0 0 0,-1-1 0 0 0,-16-4 0 0 0,-9-4-876 0 0,1-1 0 0 0,-51-23 0 0 0,50 18-1069 0 0,-5 0-8403 0 0</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35.886"/>
    </inkml:context>
    <inkml:brush xml:id="br0">
      <inkml:brushProperty name="width" value="0.05" units="cm"/>
      <inkml:brushProperty name="height" value="0.05" units="cm"/>
      <inkml:brushProperty name="color" value="#333333"/>
    </inkml:brush>
  </inkml:definitions>
  <inkml:trace contextRef="#ctx0" brushRef="#br0">1 332 5063 0 0,'2'0'4010'0'0,"12"-7"-3211"0"0,0 2 1 0 0,1 0 0 0 0,0 1 0 0 0,0 0 0 0 0,0 2-1 0 0,0-1 1 0 0,0 2 0 0 0,23 0 0 0 0,127 14 240 0 0,-144-10-640 0 0,54 4 523 0 0,122-4 0 0 0,76-26 182 0 0,345-12-193 0 0,-450 31-485 0 0,309-15 206 0 0,235-41-540 0 0,-110 45-93 0 0,-332 16 0 0 0,-99-1 0 0 0,124-4 0 0 0,420-13 4 0 0,-590 16 3 0 0,523 10 313 0 0,-473-3-306 0 0,1061 18 161 0 0,-808-18-46 0 0,-60 1-13 0 0,256-19 23 0 0,558-18 255 0 0,-906 25-329 0 0,471-17 300 0 0,-575 17-365 0 0,514-8 0 0 0,-159 5 182 0 0,-407 6-153 0 0,619-17 276 0 0,-395 10-125 0 0,166-2 83 0 0,-242 6-100 0 0,173 0-56 0 0,-193 0-56 0 0,41 1 80 0 0,195 2-92 0 0,-129-1-25 0 0,274-6 18 0 0,-1 0 0 0 0,-41-1-32 0 0,-501 10 0 0 0,637 5 0 0 0,106 11 0 0 0,-465-17 279 0 0,-118-1-59 0 0,72-16 713 0 0,-157 6-714 0 0,29 12-38 0 0,-178 1-177 0 0,-1-1-15 0 0,-1 1 0 0 0,19 5 0 0 0,-28-6-136 0 0</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5.242"/>
    </inkml:context>
    <inkml:brush xml:id="br0">
      <inkml:brushProperty name="width" value="0.05" units="cm"/>
      <inkml:brushProperty name="height" value="0.05" units="cm"/>
      <inkml:brushProperty name="color" value="#333333"/>
    </inkml:brush>
  </inkml:definitions>
  <inkml:trace contextRef="#ctx0" brushRef="#br0">1 21 16583 0 0,'0'-1'49'0'0,"0"0"0"0"0,0 0-1 0 0,1 0 1 0 0,-1 0-1 0 0,0 0 1 0 0,1 1 0 0 0,-1-1-1 0 0,1 0 1 0 0,-1 0 0 0 0,1 0-1 0 0,-1 0 1 0 0,1 0 0 0 0,0 1-1 0 0,-1-1 1 0 0,1 0 0 0 0,0 1-1 0 0,-1-1 1 0 0,1 0 0 0 0,0 1-1 0 0,0-1 1 0 0,0 1 0 0 0,0-1-1 0 0,0 1 1 0 0,0-1-1 0 0,0 1 1 0 0,0 0 0 0 0,-1 0-1 0 0,1-1 1 0 0,0 1 0 0 0,0 0-1 0 0,0 0 1 0 0,0 0 0 0 0,0 0-1 0 0,1 0 1 0 0,-1 0 0 0 0,1 0-1 0 0,16 1 223 0 0,-4 0 9838 0 0,-11 1-9658 0 0,-1 0 0 0 0,0 0 0 0 0,0 1 1 0 0,0-1-1 0 0,0 1 0 0 0,-1-1 0 0 0,4 6 0 0 0,-5-7-403 0 0,0-1-55 0 0,0 1-1 0 0,1 0 1 0 0,-1-1-1 0 0,0 1 1 0 0,1-1-1 0 0,-1 1 0 0 0,0-1 1 0 0,1 1-1 0 0,-1-1 1 0 0,1 1-1 0 0,-1-1 1 0 0,1 0-1 0 0,-1 1 0 0 0,1-1 1 0 0,-1 0-1 0 0,1 1 1 0 0,-1-1-1 0 0,1 0 1 0 0,0 0-1 0 0,-1 1 0 0 0,1-1 1 0 0,-1 0-1 0 0,1 0 1 0 0,0 0-1 0 0,-1 0 1 0 0,1 0-1 0 0,0 0 0 0 0,-1 0 1 0 0,1 0-1 0 0,0 0 1 0 0,1-1-283 0 0,1 0 0 0 0,-1 1 0 0 0,0-2 0 0 0,0 1-1 0 0,0 0 1 0 0,3-3 0 0 0,10-5-8091 0 0</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6.084"/>
    </inkml:context>
    <inkml:brush xml:id="br0">
      <inkml:brushProperty name="width" value="0.05" units="cm"/>
      <inkml:brushProperty name="height" value="0.05" units="cm"/>
      <inkml:brushProperty name="color" value="#333333"/>
    </inkml:brush>
  </inkml:definitions>
  <inkml:trace contextRef="#ctx0" brushRef="#br0">476 74 10135 0 0,'7'-7'579'0'0,"-1"0"0"0"0,8-13-1 0 0,-4 5 3156 0 0,-10 15-3575 0 0,0 0 1 0 0,0-1 0 0 0,0 1 0 0 0,0 0-1 0 0,0 0 1 0 0,0-1 0 0 0,0 1-1 0 0,0 0 1 0 0,0-1 0 0 0,0 1 0 0 0,0 0-1 0 0,0 0 1 0 0,0-1 0 0 0,0 1-1 0 0,-1 0 1 0 0,1-1 0 0 0,0 1 0 0 0,0 0-1 0 0,0 0 1 0 0,0-1 0 0 0,0 1 0 0 0,-1 0-1 0 0,1 0 1 0 0,0-1 0 0 0,0 1-1 0 0,0 0 1 0 0,-1 0 0 0 0,1 0 0 0 0,0-1-1 0 0,0 1 1 0 0,-1 0 0 0 0,-7-5 977 0 0,2 3-736 0 0,-1 0 1 0 0,0 0 0 0 0,0 0 0 0 0,0 1-1 0 0,0 0 1 0 0,0 0 0 0 0,0 1 0 0 0,0-1-1 0 0,0 2 1 0 0,0-1 0 0 0,0 1 0 0 0,0 0-1 0 0,-9 3 1 0 0,4-1-181 0 0,0 1 0 0 0,0 1 0 0 0,0 0 0 0 0,1 0-1 0 0,-1 1 1 0 0,-15 11 0 0 0,-17 12 261 0 0,-12 8-132 0 0,14-5-247 0 0,20-16-35 0 0,0 2 1 0 0,0 0-1 0 0,-28 32 0 0 0,50-49-68 0 0,-1 0 1 0 0,1-1-1 0 0,-1 1 1 0 0,1-1-1 0 0,-1 1 0 0 0,1 0 1 0 0,-1-1-1 0 0,1 1 0 0 0,0 0 1 0 0,-1-1-1 0 0,1 1 0 0 0,0 0 1 0 0,0 0-1 0 0,0-1 1 0 0,0 1-1 0 0,-1 1 0 0 0,5 2-14 0 0,-3-3-5 0 0,1 2-21 0 0,0-1-1 0 0,0 1 0 0 0,1-1 1 0 0,0 1-1 0 0,-1-1 0 0 0,1 0 1 0 0,0 0-1 0 0,0 0 0 0 0,0-1 1 0 0,0 1-1 0 0,5 1 0 0 0,42 13-308 0 0,-32-11 229 0 0,21 7-88 0 0,7 1 112 0 0,-1 2 0 0 0,72 35 0 0 0,-107-45 108 0 0,-1 1 0 0 0,1 1 0 0 0,-1 0 0 0 0,0 0 0 0 0,-1 1 0 0 0,0 0 1 0 0,11 13-1 0 0,-16-17 17 0 0,0-1 1 0 0,-1 1 0 0 0,1 0 0 0 0,-1 0 0 0 0,0 0-1 0 0,0 0 1 0 0,0 1 0 0 0,-1-1 0 0 0,0 1 0 0 0,1-1-1 0 0,-1 1 1 0 0,-1-1 0 0 0,1 1 0 0 0,-1-1-1 0 0,0 1 1 0 0,0 0 0 0 0,0-1 0 0 0,-1 1 0 0 0,1-1-1 0 0,-1 1 1 0 0,-2 4 0 0 0,1-4 16 0 0,0 0-1 0 0,-1 0 1 0 0,1 0-1 0 0,-1 0 1 0 0,-1-1-1 0 0,1 0 1 0 0,0 1-1 0 0,-1-1 1 0 0,0 0-1 0 0,-8 5 1 0 0,-4 4 162 0 0,-29 14 0 0 0,15-9 11 0 0,4-1 87 0 0,-1-2-1 0 0,-50 21 1 0 0,64-31-329 0 0,0-1 0 0 0,0 0 0 0 0,-1-1 1 0 0,0-1-1 0 0,1 0 0 0 0,-1 0 0 0 0,0-2 1 0 0,-21-1-1 0 0,28 1 13 0 0,0-1 1 0 0,0-1-1 0 0,1 1 0 0 0,-1-1 0 0 0,-8-3 1 0 0,12 3-153 0 0,1 1 1 0 0,-1 0-1 0 0,0-1 1 0 0,0 0-1 0 0,1 0 1 0 0,-1 0 0 0 0,1 0-1 0 0,0 0 1 0 0,0 0-1 0 0,0 0 1 0 0,0-1-1 0 0,0 1 1 0 0,-3-6-1 0 0,5 8 60 0 0,0-1 0 0 0,0 1-1 0 0,-1 0 1 0 0,1 0-1 0 0,0-1 1 0 0,0 1 0 0 0,0 0-1 0 0,0-1 1 0 0,0 1 0 0 0,0 0-1 0 0,0-1 1 0 0,0 1-1 0 0,1 0 1 0 0,-1 0 0 0 0,0-1-1 0 0,0 1 1 0 0,0 0-1 0 0,0 0 1 0 0,0-1 0 0 0,0 1-1 0 0,1 0 1 0 0,-1 0 0 0 0,0-1-1 0 0,0 1 1 0 0,1-1-251 0 0,5-6-1296 0 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6.418"/>
    </inkml:context>
    <inkml:brush xml:id="br0">
      <inkml:brushProperty name="width" value="0.05" units="cm"/>
      <inkml:brushProperty name="height" value="0.05" units="cm"/>
      <inkml:brushProperty name="color" value="#333333"/>
    </inkml:brush>
  </inkml:definitions>
  <inkml:trace contextRef="#ctx0" brushRef="#br0">65 68 17015 0 0,'0'0'779'0'0,"-1"1"-15"0"0,-23 51 481 0 0,15-33 801 0 0,0 1 0 0 0,-8 26 1 0 0,16-43-1930 0 0,0 0 0 0 0,0 0 0 0 0,1 0 1 0 0,-1 0-1 0 0,1 0 0 0 0,0 1 0 0 0,0-1 1 0 0,0 0-1 0 0,1 0 0 0 0,-1 0 0 0 0,1 1 0 0 0,-1-1 1 0 0,1 0-1 0 0,0 0 0 0 0,0 0 0 0 0,0 0 1 0 0,1 0-1 0 0,-1 0 0 0 0,1-1 0 0 0,0 1 0 0 0,0 0 1 0 0,0-1-1 0 0,0 1 0 0 0,0-1 0 0 0,0 0 1 0 0,1 0-1 0 0,-1 0 0 0 0,4 2 0 0 0,-1 0-113 0 0,0-1-1 0 0,1 0 1 0 0,-1-1-1 0 0,1 0 1 0 0,0 1 0 0 0,0-2-1 0 0,0 1 1 0 0,0-1-1 0 0,0 0 1 0 0,0 0-1 0 0,0 0 1 0 0,1-1-1 0 0,9-1 1 0 0,7-2-68 0 0,0-1 0 0 0,0-1 0 0 0,-1-1 0 0 0,0-1 0 0 0,0-1 0 0 0,31-16 0 0 0,-48 21 60 0 0,0 0 0 0 0,-1 0 0 0 0,1-1 0 0 0,-1 1 0 0 0,0-1 0 0 0,0 0 0 0 0,0 0 0 0 0,-1-1 0 0 0,0 1 0 0 0,0-1 0 0 0,0 1 0 0 0,0-1 0 0 0,0 0 0 0 0,-1 0 0 0 0,0 0 0 0 0,0-1 0 0 0,-1 1 0 0 0,1 0 0 0 0,-1-1 0 0 0,0 1 0 0 0,-1-1 0 0 0,1 1 0 0 0,-1-1 0 0 0,0 1 0 0 0,0-1 0 0 0,-1 1 0 0 0,0-1 0 0 0,0 1 0 0 0,0-1 0 0 0,0 1 0 0 0,-1 0 0 0 0,0-1 0 0 0,0 1 0 0 0,-1 0 0 0 0,1 0 0 0 0,-1 1 0 0 0,0-1 0 0 0,0 0 0 0 0,-1 1 0 0 0,0 0 0 0 0,1 0 0 0 0,-1 0 0 0 0,0 0 0 0 0,-1 1 0 0 0,-8-6 0 0 0,2 3 61 0 0,0 1 0 0 0,0 0 0 0 0,-1 1 1 0 0,1 0-1 0 0,-1 1 0 0 0,0 1 0 0 0,-1-1 0 0 0,-20 0 0 0 0,15 3 20 0 0,0 0 0 0 0,1 1 0 0 0,-1 1 0 0 0,0 0 0 0 0,-25 7 0 0 0,40-8-268 0 0,-1 0-1 0 0,1 0 1 0 0,0 1 0 0 0,-1-1-1 0 0,1 0 1 0 0,0 1 0 0 0,0 0-1 0 0,0 0 1 0 0,0 0 0 0 0,0 0-1 0 0,1 0 1 0 0,-1 1 0 0 0,-4 4-1 0 0,2 3-1241 0 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8.521"/>
    </inkml:context>
    <inkml:brush xml:id="br0">
      <inkml:brushProperty name="width" value="0.05" units="cm"/>
      <inkml:brushProperty name="height" value="0.05" units="cm"/>
      <inkml:brushProperty name="color" value="#333333"/>
    </inkml:brush>
  </inkml:definitions>
  <inkml:trace contextRef="#ctx0" brushRef="#br0">129 10 14167 0 0,'0'0'647'0'0,"2"0"-11"0"0,5-4-408 0 0,0-2 2388 0 0,-6 8-2344 0 0,0-1 0 0 0,0 1 0 0 0,0-1 0 0 0,0 1 0 0 0,0 0 0 0 0,0-1 0 0 0,-1 1 0 0 0,1 0 0 0 0,0 0 0 0 0,-1-1 0 0 0,0 1 0 0 0,1 0 0 0 0,-1 0 0 0 0,0 0 0 0 0,0 0 1 0 0,0 0-1 0 0,0 0 0 0 0,0 2 0 0 0,-2 5 239 0 0,1 0 0 0 0,-6 14 0 0 0,4-15-29 0 0,-14 42 754 0 0,-27 52 0 0 0,-4 9-291 0 0,40-88-780 0 0,1 0 0 0 0,-9 47 0 0 0,15-65-161 0 0,1-1 0 0 0,0 1 0 0 0,-1 0 0 0 0,2-1 0 0 0,-1 1 0 0 0,0 0 1 0 0,1-1-1 0 0,0 1 0 0 0,0 0 0 0 0,1-1 0 0 0,-1 1 0 0 0,3 4 0 0 0,-2-6-2 0 0,-1-1-1 0 0,1 1 0 0 0,-1-1 1 0 0,1 0-1 0 0,0 0 0 0 0,0 1 1 0 0,0-1-1 0 0,1-1 0 0 0,-1 1 1 0 0,0 0-1 0 0,1 0 0 0 0,-1-1 0 0 0,1 0 1 0 0,-1 1-1 0 0,1-1 0 0 0,0 0 1 0 0,-1 0-1 0 0,1 0 0 0 0,0-1 1 0 0,5 2-1 0 0,11-1-29 0 0,0-1-1 0 0,-1-1 1 0 0,26-3-1 0 0,-5 0-12 0 0,-24 3 32 0 0,0 1-1 0 0,0 1 0 0 0,0 0 0 0 0,0 0 1 0 0,0 2-1 0 0,-1 0 0 0 0,1 1 0 0 0,-1 0 0 0 0,0 1 1 0 0,0 1-1 0 0,14 7 0 0 0,48 27-107 0 0,-51-33-760 0 0,-22-7 590 0 0,-1 1-329 0 0,7-5-2867 0 0,-1-1 1959 0 0</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8.875"/>
    </inkml:context>
    <inkml:brush xml:id="br0">
      <inkml:brushProperty name="width" value="0.05" units="cm"/>
      <inkml:brushProperty name="height" value="0.05" units="cm"/>
      <inkml:brushProperty name="color" value="#333333"/>
    </inkml:brush>
  </inkml:definitions>
  <inkml:trace contextRef="#ctx0" brushRef="#br0">36 1 15199 0 0,'0'0'1830'0'0,"1"2"-489"0"0,0 7-267 0 0,0-1 0 0 0,0 0 0 0 0,-1 0 0 0 0,0 1 1 0 0,-2 12-1 0 0,-10 46 1114 0 0,4-26-1100 0 0,5-25-782 0 0,-2 14 139 0 0,0 0 0 0 0,2 0 0 0 0,1 49 0 0 0,3-70-402 0 0,0 1 0 0 0,1-1-1 0 0,0 0 1 0 0,0 1 0 0 0,1-1 0 0 0,6 15-1 0 0,-6-19-29 0 0,0 1-1 0 0,1-1 1 0 0,0 1 0 0 0,0-1-1 0 0,0 0 1 0 0,0 0 0 0 0,1-1-1 0 0,-1 1 1 0 0,1-1-1 0 0,11 7 1 0 0,-9-7-12 0 0,1 0 0 0 0,0-1 0 0 0,0 0 0 0 0,1 0 0 0 0,-1-1 0 0 0,1 0 0 0 0,-1 0 0 0 0,1-1 0 0 0,0 0 0 0 0,-1 0 0 0 0,13-2 0 0 0,10-1-106 0 0,54-11 1 0 0,-80 12 80 0 0,69-9-294 0 0,-55 7 308 0 0,-15 3-325 0 0,-1-1 1 0 0,0 1-1 0 0,1-1 1 0 0,-1 1-1 0 0,0-1 1 0 0,0 0-1 0 0,1 0 0 0 0,-1-1 1 0 0,0 1-1 0 0,0-1 1 0 0,0 1-1 0 0,-1-1 1 0 0,1 0-1 0 0,0 0 1 0 0,-1 0-1 0 0,1 0 1 0 0,-1-1-1 0 0,1 1 1 0 0,2-4-1 0 0,0-3-1481 0 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9.238"/>
    </inkml:context>
    <inkml:brush xml:id="br0">
      <inkml:brushProperty name="width" value="0.05" units="cm"/>
      <inkml:brushProperty name="height" value="0.05" units="cm"/>
      <inkml:brushProperty name="color" value="#333333"/>
    </inkml:brush>
  </inkml:definitions>
  <inkml:trace contextRef="#ctx0" brushRef="#br0">35 225 6447 0 0,'-19'-15'-283'0'0,"17"13"834"0"0,1 0-1 0 0,-1 0 0 0 0,1 0 1 0 0,-1 0-1 0 0,1-1 1 0 0,-3-3-1 0 0,4 4-147 0 0,-1 0 0 0 0,1 0 0 0 0,0 1 0 0 0,-1-1 0 0 0,1 0-1 0 0,0 0 1 0 0,0 1 0 0 0,0-1 0 0 0,0 0 0 0 0,0 0 0 0 0,0 0 0 0 0,1 1 0 0 0,-1-1 0 0 0,1 0 0 0 0,-1 0 0 0 0,1 1-1 0 0,0-1 1 0 0,-1 0 0 0 0,1 1 0 0 0,0-1 0 0 0,0 1 0 0 0,0-1 0 0 0,0 1 0 0 0,0 0 0 0 0,2-2 0 0 0,2-2-65 0 0,1 0 0 0 0,-1 1 0 0 0,1 0 0 0 0,0 0 0 0 0,0 0 1 0 0,1 1-1 0 0,-1 0 0 0 0,11-4 0 0 0,56-14 764 0 0,160-41-493 0 0,-211 55-889 0 0,1 2 0 0 0,1 0-1 0 0,-1 2 1 0 0,30-1 0 0 0,-22 8-1949 0 0,-29-3 363 0 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49.639"/>
    </inkml:context>
    <inkml:brush xml:id="br0">
      <inkml:brushProperty name="width" value="0.05" units="cm"/>
      <inkml:brushProperty name="height" value="0.05" units="cm"/>
      <inkml:brushProperty name="color" value="#333333"/>
    </inkml:brush>
  </inkml:definitions>
  <inkml:trace contextRef="#ctx0" brushRef="#br0">0 405 17591 0 0,'0'0'1595'0'0,"2"0"-1310"0"0,14 2-5 0 0,1-2 0 0 0,-1 0 0 0 0,0 0-1 0 0,18-4 1 0 0,66-14 559 0 0,-98 17-838 0 0,117-29-675 0 0,184-72 0 0 0,-239 78-599 0 0,1 3-1 0 0,76-15 1 0 0,-133 34 1501 0 0,0 1 0 0 0,1 0 0 0 0,-1 0 1 0 0,0 0-1 0 0,0 1 0 0 0,1 0 0 0 0,14 3 0 0 0,-21-2-58 0 0,-1 0 0 0 0,1 0 0 0 0,0 0 0 0 0,0 0-1 0 0,-1 0 1 0 0,1 1 0 0 0,0-1 0 0 0,-1 1 0 0 0,0-1 0 0 0,1 1 0 0 0,-1-1-1 0 0,0 1 1 0 0,0 0 0 0 0,0-1 0 0 0,0 1 0 0 0,0 0 0 0 0,0 0 0 0 0,1 3-1 0 0,1 4 445 0 0,-1 0 0 0 0,2 16 0 0 0,-3-22-475 0 0,1 22 1010 0 0,-1 36-1 0 0,-1-18-292 0 0,1-12-400 0 0,-3-1-1 0 0,0 1 0 0 0,-2-1 0 0 0,-1 0 0 0 0,-10 30 0 0 0,1-29 36 0 0,14-30-407 0 0,-11-19-60 0 0,10 9-69 0 0,0 0 1 0 0,1 1-1 0 0,0-1 1 0 0,1 0-1 0 0,0 0 1 0 0,0 1-1 0 0,4-15 1 0 0,-2 10-3 0 0,12-51-83 0 0,2 2 1 0 0,3 0-1 0 0,3 1 1 0 0,31-60-1 0 0,-17 56 143 0 0,-32 57-2 0 0,1 0-1 0 0,0 1 0 0 0,0 0 0 0 0,0 0 1 0 0,14-11-1 0 0,-18 17 19 0 0,0-1 0 0 0,0 1 0 0 0,0 0-1 0 0,0 0 1 0 0,0 0 0 0 0,0 0 0 0 0,0 0 0 0 0,0 0 0 0 0,0 0 0 0 0,0 1 0 0 0,0-1 0 0 0,0 1 0 0 0,1 0 0 0 0,-1 0 0 0 0,0-1 0 0 0,0 1-1 0 0,1 1 1 0 0,-1-1 0 0 0,4 1 0 0 0,-3 0 7 0 0,0 0 0 0 0,0 0 0 0 0,0 1-1 0 0,0 0 1 0 0,-1-1 0 0 0,1 1 0 0 0,0 0 0 0 0,-1 0 0 0 0,1 0-1 0 0,-1 1 1 0 0,5 4 0 0 0,0 3 51 0 0,0 1 1 0 0,-1-1-1 0 0,0 1 1 0 0,0 1 0 0 0,7 22-1 0 0,-3 2 35 0 0,-1 0 0 0 0,-1 1 0 0 0,3 60 0 0 0,-5 113-231 0 0,-6-195 71 0 0,-5 95-5044 0 0,3-93 2743 0 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0.262"/>
    </inkml:context>
    <inkml:brush xml:id="br0">
      <inkml:brushProperty name="width" value="0.05" units="cm"/>
      <inkml:brushProperty name="height" value="0.05" units="cm"/>
      <inkml:brushProperty name="color" value="#333333"/>
    </inkml:brush>
  </inkml:definitions>
  <inkml:trace contextRef="#ctx0" brushRef="#br0">1 416 11055 0 0,'0'-3'105'0'0,"0"1"0"0"0,1 0 0 0 0,-1 0 0 0 0,1-1 0 0 0,-1 1 0 0 0,1 0 0 0 0,0 0-1 0 0,0 0 1 0 0,0 0 0 0 0,0 0 0 0 0,0 0 0 0 0,1 0 0 0 0,-1 0 0 0 0,1 0 0 0 0,-1 1 0 0 0,1-1-1 0 0,0 1 1 0 0,-1-1 0 0 0,4-1 0 0 0,5-4 1168 0 0,-1 2 0 0 0,20-9 0 0 0,-15 7 357 0 0,14-6-1257 0 0,1 1 0 0 0,0 1 0 0 0,1 1 0 0 0,0 2 0 0 0,1 1 0 0 0,-1 2 0 0 0,59-3 0 0 0,-63 7-573 0 0,0 2 0 0 0,0 0 1 0 0,0 2-1 0 0,-1 1 0 0 0,1 1 0 0 0,-1 2 1 0 0,0 0-1 0 0,-1 1 0 0 0,44 22 1 0 0,-55-22 501 0 0,-1 0 0 0 0,1 0 0 0 0,-1 2 0 0 0,-1-1 0 0 0,0 2 0 0 0,0-1 0 0 0,-1 1 0 0 0,0 1-1 0 0,-1 0 1 0 0,-1 0 0 0 0,0 1 0 0 0,0 0 0 0 0,8 20 0 0 0,-16-31-223 0 0,3 3 339 0 0,-1 0 0 0 0,0 0-1 0 0,0 0 1 0 0,-1 0 0 0 0,1 1 0 0 0,-1-1 0 0 0,0 0-1 0 0,0 11 1 0 0,-1-15-344 0 0,0 0 0 0 0,0 0-1 0 0,0 0 1 0 0,0 0 0 0 0,0 0 0 0 0,-1 0-1 0 0,1 1 1 0 0,0-1 0 0 0,-1 0 0 0 0,1 0 0 0 0,0 0-1 0 0,-1 0 1 0 0,1 0 0 0 0,-1 0 0 0 0,0 0-1 0 0,1 0 1 0 0,-1-1 0 0 0,0 1 0 0 0,1 0 0 0 0,-1 0-1 0 0,0 0 1 0 0,0-1 0 0 0,0 1 0 0 0,0 0-1 0 0,0-1 1 0 0,0 1 0 0 0,0-1 0 0 0,0 1 0 0 0,0-1-1 0 0,0 0 1 0 0,0 1 0 0 0,0-1 0 0 0,0 0-1 0 0,-2 1 1 0 0,1-1-59 0 0,0 0 1 0 0,0 0-1 0 0,0 0 0 0 0,0 0 0 0 0,0-1 0 0 0,0 1 1 0 0,0-1-1 0 0,0 1 0 0 0,0-1 0 0 0,0 0 1 0 0,0 1-1 0 0,0-1 0 0 0,0 0 0 0 0,0 0 0 0 0,0-1 1 0 0,1 1-1 0 0,-4-3 0 0 0,2 1-10 0 0,0-1 0 0 0,0 0-1 0 0,1 0 1 0 0,0 0 0 0 0,-1 0 0 0 0,1 0-1 0 0,1 0 1 0 0,-1 0 0 0 0,1-1 0 0 0,-1 1-1 0 0,1-1 1 0 0,0 1 0 0 0,1-1 0 0 0,-1 0-1 0 0,1 1 1 0 0,0-1 0 0 0,1-9 0 0 0,1-3-7 0 0,1 0 1 0 0,1 0-1 0 0,8-24 1 0 0,-1 7-32 0 0,2 0-1 0 0,1 1 1 0 0,1 1-1 0 0,2 0 1 0 0,1 1-1 0 0,1 1 1 0 0,2 1-1 0 0,26-28 1 0 0,-40 49 26 0 0,6-6-39 0 0,25-22 1 0 0,-34 33 39 0 0,0 0 1 0 0,0 0-1 0 0,0 0 1 0 0,0 1 0 0 0,1-1-1 0 0,0 1 1 0 0,-1 0 0 0 0,1 1-1 0 0,0-1 1 0 0,0 1-1 0 0,9-2 1 0 0,-12 3 5 0 0,0 0 0 0 0,0 0 0 0 0,0 0 0 0 0,0 1 0 0 0,0-1 0 0 0,-1 0-1 0 0,1 1 1 0 0,0-1 0 0 0,0 1 0 0 0,0 0 0 0 0,0-1 0 0 0,-1 1 0 0 0,1 0 0 0 0,0 0 0 0 0,-1 0 0 0 0,1 1 0 0 0,-1-1 0 0 0,1 0-1 0 0,-1 0 1 0 0,1 1 0 0 0,-1-1 0 0 0,0 1 0 0 0,0-1 0 0 0,0 1 0 0 0,0 0 0 0 0,0-1 0 0 0,0 1 0 0 0,0 0 0 0 0,-1 0 0 0 0,1 0-1 0 0,0 3 1 0 0,1 1 2 0 0,-1 1-1 0 0,0-1 1 0 0,-1 0-1 0 0,1 1 1 0 0,-1-1-1 0 0,-1 0 1 0 0,1 1-1 0 0,-3 9 1 0 0,-2 4 23 0 0,0-1 0 0 0,-2 0 0 0 0,-1-1 0 0 0,0 0 0 0 0,-1 0 0 0 0,-1 0 0 0 0,-15 21 0 0 0,6-14-17 0 0,-2-1 0 0 0,0-1 0 0 0,-48 41 0 0 0,50-50-107 0 0,-1-1 0 0 0,0 0 0 0 0,0-2 0 0 0,-2 0-1 0 0,1-1 1 0 0,-30 8 0 0 0,50-17-107 0 0,3-2-1606 0 0,6 1 1752 0 0,1-1 0 0 0,-1 2 0 0 0,1-1 0 0 0,-1 1 0 0 0,1 0 0 0 0,-1 1 1 0 0,1-1-1 0 0,-1 2 0 0 0,12 4 0 0 0,7 5 204 0 0,36 22-1 0 0,-18-8 198 0 0,11 9 95 0 0,-46-27-745 0 0,0-1 1 0 0,1 0-1 0 0,-1-1 1 0 0,1 0-1 0 0,0-1 1 0 0,1 0 0 0 0,22 6-1 0 0,-20-9-1091 0 0</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0.736"/>
    </inkml:context>
    <inkml:brush xml:id="br0">
      <inkml:brushProperty name="width" value="0.05" units="cm"/>
      <inkml:brushProperty name="height" value="0.05" units="cm"/>
      <inkml:brushProperty name="color" value="#333333"/>
    </inkml:brush>
  </inkml:definitions>
  <inkml:trace contextRef="#ctx0" brushRef="#br0">145 172 9671 0 0,'0'0'875'0'0,"-1"1"-719"0"0,-5 10 4974 0 0,-10 24-1 0 0,0 15 394 0 0,-3 53-2945 0 0,-1 6-1477 0 0,-10 7-609 0 0,29-110-485 0 0,1-4-12 0 0,-1-1 0 0 0,1 1 1 0 0,0-1-1 0 0,-1 1 0 0 0,0-1 0 0 0,1 1 0 0 0,-1-1 0 0 0,0 0 0 0 0,0 1 1 0 0,0-1-1 0 0,0 0 0 0 0,0 0 0 0 0,0 1 0 0 0,0-1 0 0 0,-3 2 0 0 0,3-2-367 0 0,0-2 247 0 0,0 0 0 0 0,0 0 0 0 0,0 0 0 0 0,0 0 0 0 0,0 0 0 0 0,0 0 0 0 0,0-1 0 0 0,1 1 0 0 0,-1 0 0 0 0,0-1 0 0 0,1 1 0 0 0,-1-2 0 0 0,1 2 86 0 0,-2-4-228 0 0,0-1 0 0 0,0 0 0 0 0,1 0 0 0 0,0 1 0 0 0,1-1 0 0 0,-1 0 0 0 0,1 0 0 0 0,0 0 0 0 0,1 0-1 0 0,-1 0 1 0 0,1 0 0 0 0,3-10 0 0 0,1-1-209 0 0,1 0 0 0 0,16-32 0 0 0,-14 32 258 0 0,-4 7 37 0 0,0 1 0 0 0,1-1 0 0 0,1 1 1 0 0,-1 0-1 0 0,1 0 0 0 0,1 1 0 0 0,10-11 0 0 0,-16 18 198 0 0,0 0 0 0 0,0 0 0 0 0,0 1 0 0 0,0-1 1 0 0,1 0-1 0 0,-1 1 0 0 0,0-1 0 0 0,0 1 0 0 0,1-1 0 0 0,-1 1 0 0 0,0 0 0 0 0,0 0 0 0 0,1-1 0 0 0,-1 1 0 0 0,0 0 0 0 0,1 0 1 0 0,-1 0-1 0 0,0 0 0 0 0,3 1 0 0 0,-2 0 61 0 0,1 0-1 0 0,-1 0 1 0 0,0 0 0 0 0,1 0 0 0 0,-1 0 0 0 0,0 0-1 0 0,0 1 1 0 0,0-1 0 0 0,3 4 0 0 0,2 2 199 0 0,-1 0 0 0 0,1 0 0 0 0,-1 1 0 0 0,5 10 0 0 0,30 51 1145 0 0,-15-23-9 0 0,52 67-1 0 0,-67-98-1182 0 0,-2-3-6 0 0,1 0 0 0 0,0 0 0 0 0,1-1 0 0 0,0-1-1 0 0,14 11 1 0 0,-22-19-188 0 0,0 0-1 0 0,-1 0 0 0 0,2-1 1 0 0,-1 1-1 0 0,0-1 1 0 0,0 0-1 0 0,0 0 0 0 0,1 0 1 0 0,-1 0-1 0 0,0 0 1 0 0,1-1-1 0 0,-1 1 1 0 0,1-1-1 0 0,-1 0 0 0 0,1 0 1 0 0,-1-1-1 0 0,1 1 1 0 0,-1-1-1 0 0,0 1 0 0 0,1-1 1 0 0,-1 0-1 0 0,0 0 1 0 0,1-1-1 0 0,-1 1 0 0 0,0-1 1 0 0,0 1-1 0 0,0-1 1 0 0,3-3-1 0 0,0 1 8 0 0,-1-1 0 0 0,0 0 0 0 0,-1 1 0 0 0,1-2 0 0 0,-1 1 0 0 0,0-1 1 0 0,0 1-1 0 0,-1-1 0 0 0,1 0 0 0 0,-1 0 0 0 0,4-12 0 0 0,0-6 46 0 0,9-48 0 0 0,-8 27-53 0 0,106-379-772 0 0,-92 370-2679 0 0,-15 34-6717 0 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2.378"/>
    </inkml:context>
    <inkml:brush xml:id="br0">
      <inkml:brushProperty name="width" value="0.05" units="cm"/>
      <inkml:brushProperty name="height" value="0.05" units="cm"/>
      <inkml:brushProperty name="color" value="#333333"/>
    </inkml:brush>
  </inkml:definitions>
  <inkml:trace contextRef="#ctx0" brushRef="#br0">0 15 4143 0 0,'8'-14'19003'0'0,"-3"20"-18633"0"0,-1-1 0 0 0,0 1 0 0 0,0 0 0 0 0,0 1 0 0 0,-1-1 0 0 0,0 1-1 0 0,0-1 1 0 0,0 1 0 0 0,2 12 0 0 0,10 68 589 0 0,-14-81-860 0 0,22 294 1787 0 0,-5-43-1441 0 0,9-93-260 0 0,-18-131-1016 0 0,0 0 0 0 0,26 58 0 0 0,-32-86 314 0 0,0-1 0 0 0,-1 1 0 0 0,1-1 1 0 0,5 5-1 0 0,0 2-1410 0 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3.122"/>
    </inkml:context>
    <inkml:brush xml:id="br0">
      <inkml:brushProperty name="width" value="0.05" units="cm"/>
      <inkml:brushProperty name="height" value="0.05" units="cm"/>
      <inkml:brushProperty name="color" value="#333333"/>
    </inkml:brush>
  </inkml:definitions>
  <inkml:trace contextRef="#ctx0" brushRef="#br0">1 491 12895 0 0,'0'0'998'0'0,"1"-8"-620"0"0,1 0-46 0 0,0 1 0 0 0,1 0 0 0 0,0-1 1 0 0,0 1-1 0 0,1 0 0 0 0,0 1 0 0 0,0-1 0 0 0,0 1 0 0 0,1 0 0 0 0,0 0 0 0 0,0 0 0 0 0,10-8 0 0 0,8-6 2423 0 0,48-30 0 0 0,-54 38-2494 0 0,60-36 117 0 0,-34 22-383 0 0,65-52 0 0 0,-97 70-18 0 0,-1-1-1 0 0,-1 0 1 0 0,0-1-1 0 0,0 0 1 0 0,-1 0-1 0 0,0-1 1 0 0,-1 0-1 0 0,0 0 1 0 0,10-23-1 0 0,-6 5-56 0 0,-10 27 908 0 0,7 18 166 0 0,-2-7-649 0 0,0 7 78 0 0,-1 1 1 0 0,0 0-1 0 0,-2 0 0 0 0,4 32 0 0 0,-4-22-264 0 0,19 237 1270 0 0,-15-139-914 0 0,13 170 294 0 0,-17-273-753 0 0,6 29 0 0 0,-5-45-53 0 0,0-9-1 0 0,2-8-27 0 0,-6 11 24 0 0,12-40-334 0 0,15-78 1 0 0,-4 12-48 0 0,-18 86 308 0 0,-2 8 28 0 0,0-1 0 0 0,1 1 1 0 0,0 0-1 0 0,1 0 0 0 0,0 0 0 0 0,1 1 1 0 0,11-18-1 0 0,-17 29 47 0 0,1-1-1 0 0,0 1 1 0 0,0-1 0 0 0,-1 1-1 0 0,1 0 1 0 0,0-1 0 0 0,0 1-1 0 0,-1 0 1 0 0,1-1 0 0 0,0 1 0 0 0,0 0-1 0 0,0 0 1 0 0,-1 0 0 0 0,1 0-1 0 0,0 0 1 0 0,0 0 0 0 0,0 0-1 0 0,0 0 1 0 0,-1 0 0 0 0,1 0-1 0 0,0 0 1 0 0,0 0 0 0 0,0 1-1 0 0,-1-1 1 0 0,1 0 0 0 0,0 0-1 0 0,0 1 1 0 0,-1-1 0 0 0,1 1-1 0 0,0-1 1 0 0,1 2 0 0 0,27 20 215 0 0,-20-15-134 0 0,2 3 74 0 0,0 1 1 0 0,-1-1-1 0 0,0 2 1 0 0,-1-1-1 0 0,0 1 1 0 0,14 27-1 0 0,-11-19-43 0 0,21 28-1 0 0,-27-42-145 0 0,-1 0-1 0 0,1 1 0 0 0,1-2 0 0 0,-1 1 0 0 0,1-1 0 0 0,0 0 0 0 0,13 7 0 0 0,-10-7-3 0 0,0-1-1 0 0,0 0 0 0 0,0-1 1 0 0,1 0-1 0 0,-1-1 1 0 0,1 0-1 0 0,-1-1 0 0 0,1 0 1 0 0,0 0-1 0 0,-1-1 0 0 0,1-1 1 0 0,0 1-1 0 0,0-2 1 0 0,-1 0-1 0 0,1 0 0 0 0,15-6 1 0 0,-15 4-40 0 0,0-1 0 0 0,-1 0 0 0 0,1 0 0 0 0,-1-1 0 0 0,0-1 0 0 0,-1 0 0 0 0,0 0 0 0 0,0-1 1 0 0,0 0-1 0 0,-1 0 0 0 0,0-1 0 0 0,0 0 0 0 0,-1-1 0 0 0,10-18 0 0 0,-7 10 35 0 0,-2-1 1 0 0,10-29-1 0 0,-15 39 38 0 0,0-1 0 0 0,-1 0 0 0 0,-1 0 0 0 0,1 0 0 0 0,-2 0 0 0 0,1 0 0 0 0,-2-11 0 0 0,1 19 31 0 0,0 0 1 0 0,-1-1 0 0 0,1 1-1 0 0,-1 0 1 0 0,0-1 0 0 0,1 1 0 0 0,-1 0-1 0 0,0 0 1 0 0,0 0 0 0 0,0 0-1 0 0,0 0 1 0 0,-1 0 0 0 0,1 0-1 0 0,-1 0 1 0 0,1 0 0 0 0,-1 1-1 0 0,0-1 1 0 0,1 1 0 0 0,-1-1-1 0 0,-4-2 1 0 0,5 4 7 0 0,-1 0 0 0 0,0 0 0 0 0,0 0 0 0 0,1 0 0 0 0,-1 1-1 0 0,0-1 1 0 0,1 0 0 0 0,-1 1 0 0 0,0-1 0 0 0,1 1 0 0 0,-1-1 0 0 0,1 1 0 0 0,-1 0 0 0 0,-2 1-1 0 0,3-1 3 0 0,-4 1 6 0 0,0 1-1 0 0,1 0 1 0 0,-1 0-1 0 0,1 0 1 0 0,0 1 0 0 0,0 0-1 0 0,0 0 1 0 0,1 0-1 0 0,-1 0 1 0 0,1 0 0 0 0,0 1-1 0 0,0-1 1 0 0,0 1-1 0 0,1 0 1 0 0,0 0 0 0 0,-1 0-1 0 0,2 0 1 0 0,-1 0-1 0 0,1 1 1 0 0,0-1 0 0 0,-1 10-1 0 0,1-5-20 0 0,1-1 0 0 0,0 0 0 0 0,1 1 0 0 0,0-1 0 0 0,0 0-1 0 0,1 0 1 0 0,0 0 0 0 0,1 0 0 0 0,0 0 0 0 0,0-1 0 0 0,1 1 0 0 0,5 8-1 0 0,-4-8-32 0 0,1 0 0 0 0,1 0-1 0 0,-1-1 1 0 0,2 0 0 0 0,-1 0-1 0 0,1-1 1 0 0,0 0 0 0 0,0 0-1 0 0,1-1 1 0 0,0 0 0 0 0,11 6-1 0 0,-7-6-138 0 0,0-1-1 0 0,0 0 1 0 0,0-1-1 0 0,1 0 1 0 0,0-1-1 0 0,0-1 1 0 0,0 0-1 0 0,15 0 1 0 0,2-2-1131 0 0,1-1 0 0 0,59-11 0 0 0,-38 0-127 0 0</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3.655"/>
    </inkml:context>
    <inkml:brush xml:id="br0">
      <inkml:brushProperty name="width" value="0.05" units="cm"/>
      <inkml:brushProperty name="height" value="0.05" units="cm"/>
      <inkml:brushProperty name="color" value="#333333"/>
    </inkml:brush>
  </inkml:definitions>
  <inkml:trace contextRef="#ctx0" brushRef="#br0">1 0 15199 0 0,'0'0'1172'0'0,"1"2"-765"0"0,41 34 2902 0 0,40 48 0 0 0,-72-72-2900 0 0,-1 1 0 0 0,0 0 0 0 0,-1 0 0 0 0,0 1-1 0 0,-1 0 1 0 0,0 0 0 0 0,6 22 0 0 0,21 110 1349 0 0,-22-89-1396 0 0,5 31-209 0 0,-7-31-1164 0 0,21 66 0 0 0,-30-121 137 0 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4.045"/>
    </inkml:context>
    <inkml:brush xml:id="br0">
      <inkml:brushProperty name="width" value="0.05" units="cm"/>
      <inkml:brushProperty name="height" value="0.05" units="cm"/>
      <inkml:brushProperty name="color" value="#333333"/>
    </inkml:brush>
  </inkml:definitions>
  <inkml:trace contextRef="#ctx0" brushRef="#br0">10 502 5063 0 0,'-8'-88'-486'0'0,"7"66"1558"0"0,1 1 1 0 0,3-24 0 0 0,-2 34-347 0 0,0 1-1 0 0,2-1 1 0 0,-1 1 0 0 0,1 0 0 0 0,1 0 0 0 0,-1 0 0 0 0,2 0 0 0 0,0 0 0 0 0,0 1 0 0 0,0 0 0 0 0,1 0 0 0 0,1 1-1 0 0,-1-1 1 0 0,13-10 0 0 0,-1 3-220 0 0,0 2-1 0 0,2 0 0 0 0,0 1 1 0 0,34-17-1 0 0,-11 10 98 0 0,60-18-1 0 0,-83 32-314 0 0,1 0-1 0 0,-1 1 1 0 0,23-2-1 0 0,-35 7-145 0 0,0-1-1 0 0,-1 1 1 0 0,1 0-1 0 0,0 1 1 0 0,-1-1-1 0 0,1 2 1 0 0,0-1-1 0 0,-1 1 1 0 0,1 0-1 0 0,-1 0 1 0 0,11 6-1 0 0,-15-6-64 0 0,0 0 0 0 0,-1-1 0 0 0,1 1 0 0 0,-1 0 0 0 0,1 0 0 0 0,-1 1 0 0 0,0-1 0 0 0,1 0 0 0 0,-1 1 0 0 0,-1-1 0 0 0,1 1 0 0 0,0 0 0 0 0,-1 0 0 0 0,2 3 0 0 0,-1-1 26 0 0,-1 0 0 0 0,0-1 0 0 0,0 1 0 0 0,0 0 0 0 0,0 0 0 0 0,-1 0 0 0 0,0 0 0 0 0,-1 7-1 0 0,-1 4 92 0 0,-1-1-1 0 0,-1 0 0 0 0,0 0 1 0 0,-12 25-1 0 0,7-19-61 0 0,-1-1-1 0 0,0-1 1 0 0,-2 1-1 0 0,0-2 1 0 0,-1 0 0 0 0,-23 25-1 0 0,27-33-78 0 0,-2-1 1 0 0,1 1-1 0 0,-1-2 0 0 0,-1 0 0 0 0,1 0 1 0 0,-1-1-1 0 0,-1 0 0 0 0,1-1 0 0 0,-1 0 1 0 0,0-1-1 0 0,-20 4 0 0 0,7-3-26 0 0,0-1-1 0 0,0-2 1 0 0,0 0 0 0 0,0-2-1 0 0,-42-3 1 0 0,53 1-4 0 0,11 1-118 0 0,0 0 0 0 0,0 0 0 0 0,0-1 1 0 0,0 1-1 0 0,0-1 0 0 0,1 0 0 0 0,-1 0 1 0 0,0 0-1 0 0,0 0 0 0 0,0-1 0 0 0,1 0 1 0 0,-6-3-1 0 0,8 5-7 0 0,1-1 1 0 0,-1 0 0 0 0,1 1 0 0 0,-1-1-1 0 0,1 0 1 0 0,-1 1 0 0 0,1-1 0 0 0,0 0-1 0 0,0 0 1 0 0,-1 1 0 0 0,1-1 0 0 0,0 0-1 0 0,0 0 1 0 0,0 0 0 0 0,0 1-1 0 0,0-1 1 0 0,0 0 0 0 0,0 0 0 0 0,0 0-1 0 0,0 0 1 0 0,5-9-1731 0 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4.461"/>
    </inkml:context>
    <inkml:brush xml:id="br0">
      <inkml:brushProperty name="width" value="0.05" units="cm"/>
      <inkml:brushProperty name="height" value="0.05" units="cm"/>
      <inkml:brushProperty name="color" value="#333333"/>
    </inkml:brush>
  </inkml:definitions>
  <inkml:trace contextRef="#ctx0" brushRef="#br0">433 0 11975 0 0,'-14'2'1805'0'0,"0"-1"-1"0"0,-18-1 0 0 0,-12 0 2566 0 0,10 2-1767 0 0,21-2-1768 0 0,0 1 0 0 0,0 0 0 0 0,-22 6-1 0 0,23-4-647 0 0,0 1-1 0 0,0 1 1 0 0,0 0 0 0 0,1 0-1 0 0,0 1 1 0 0,0 1-1 0 0,0 0 1 0 0,1 0-1 0 0,0 1 1 0 0,0 0-1 0 0,1 1 1 0 0,0 0-1 0 0,1 0 1 0 0,0 1-1 0 0,0 0 1 0 0,1 1-1 0 0,0-1 1 0 0,1 1-1 0 0,-8 22 1 0 0,9-24-154 0 0,2 0-1 0 0,0 0 1 0 0,0 1 0 0 0,0 0 0 0 0,1 0-1 0 0,1-1 1 0 0,-1 1 0 0 0,2 0 0 0 0,-1 0-1 0 0,2 13 1 0 0,0-21-37 0 0,-1 0 1 0 0,1-1-1 0 0,-1 1 0 0 0,1 0 1 0 0,-1 0-1 0 0,1 0 0 0 0,0 0 1 0 0,0-1-1 0 0,0 1 0 0 0,0 0 1 0 0,1-1-1 0 0,-1 1 0 0 0,0-1 1 0 0,0 1-1 0 0,1-1 0 0 0,-1 0 1 0 0,3 2-1 0 0,-1-1-12 0 0,0-1 0 0 0,0 1 0 0 0,0-1-1 0 0,0 0 1 0 0,0 0 0 0 0,0 0 0 0 0,0-1 0 0 0,1 1 0 0 0,4 0-1 0 0,2-1-39 0 0,-1 0-1 0 0,0-1 0 0 0,0 0 0 0 0,0-1 0 0 0,0 1 0 0 0,14-6 1 0 0,-6 1-433 0 0,-1-1 1 0 0,0-1 0 0 0,0 0-1 0 0,-1-1 1 0 0,0-1 0 0 0,0 0-1 0 0,23-23 1 0 0,-33 27 359 0 0,1 0 0 0 0,-1-1-1 0 0,0 0 1 0 0,-1 0 0 0 0,1 0 0 0 0,2-9 0 0 0,17-47-505 0 0,-13 31 464 0 0,-2-3 198 0 0,-9 33 815 0 0,1 2-761 0 0,0-1 1 0 0,0 1-1 0 0,0 0 0 0 0,0-1 1 0 0,0 1-1 0 0,0 0 0 0 0,0 0 1 0 0,0 0-1 0 0,-1 0 1 0 0,1 0-1 0 0,0 0 0 0 0,0 0 1 0 0,0 0-1 0 0,0 0 0 0 0,0 1 1 0 0,0-1-1 0 0,0 0 1 0 0,2 1-1 0 0,-1 1-6 0 0,1-1-1 0 0,0 1 1 0 0,-1-1-1 0 0,1 1 1 0 0,-1 0-1 0 0,3 2 1 0 0,2 5 36 0 0,1-1-1 0 0,7 13 1 0 0,-14-20-93 0 0,15 24 292 0 0,15 34-1 0 0,-22-41-537 0 0,0 0 0 0 0,1-1 0 0 0,1 0 0 0 0,1 0 0 0 0,16 18-1 0 0,-21-29-1020 0 0</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4.825"/>
    </inkml:context>
    <inkml:brush xml:id="br0">
      <inkml:brushProperty name="width" value="0.05" units="cm"/>
      <inkml:brushProperty name="height" value="0.05" units="cm"/>
      <inkml:brushProperty name="color" value="#333333"/>
    </inkml:brush>
  </inkml:definitions>
  <inkml:trace contextRef="#ctx0" brushRef="#br0">0 1 11975 0 0,'2'1'3968'0'0,"4"5"-2274"0"0,0-1 0 0 0,0 1 0 0 0,-1 1 0 0 0,1-1 0 0 0,5 12 0 0 0,-4-6-800 0 0,0 1 1 0 0,7 21-1 0 0,-2 5-547 0 0,9 50-1 0 0,-21-88-278 0 0,35 245 1202 0 0,-26-159-1329 0 0,36 150 0 0 0,-43-228 32 0 0,1 0 1 0 0,0-1-1 0 0,0 1 0 0 0,1-1 1 0 0,0 1-1 0 0,11 14 0 0 0,-15-22-26 0 0,1 0 1 0 0,-1-1-1 0 0,1 1 0 0 0,0 0 0 0 0,-1 0 0 0 0,1-1 0 0 0,0 1 0 0 0,0-1 0 0 0,-1 1 0 0 0,1-1 0 0 0,0 1 1 0 0,0-1-1 0 0,0 1 0 0 0,0-1 0 0 0,0 0 0 0 0,-1 1 0 0 0,1-1 0 0 0,0 0 0 0 0,0 0 0 0 0,0 0 0 0 0,0 0 1 0 0,0 0-1 0 0,0 0 0 0 0,0 0 0 0 0,0 0 0 0 0,0 0 0 0 0,0 0 0 0 0,0 0 0 0 0,0 0 0 0 0,0-1 1 0 0,0 1-1 0 0,0-1 0 0 0,-1 1 0 0 0,1 0 0 0 0,0-1 0 0 0,0 1 0 0 0,0-1 0 0 0,-1 0 0 0 0,1 1 0 0 0,0-1 1 0 0,0-1-1 0 0,3-2-678 0 0,0 0 1 0 0,-1 0-1 0 0,0 0 1 0 0,1-1 0 0 0,-2 1-1 0 0,4-6 1 0 0,2-8-7829 0 0</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5.180"/>
    </inkml:context>
    <inkml:brush xml:id="br0">
      <inkml:brushProperty name="width" value="0.05" units="cm"/>
      <inkml:brushProperty name="height" value="0.05" units="cm"/>
      <inkml:brushProperty name="color" value="#333333"/>
    </inkml:brush>
  </inkml:definitions>
  <inkml:trace contextRef="#ctx0" brushRef="#br0">0 1 9215 0 0,'0'0'14732'0'0,"1"1"-13605"0"0,7 15-408 0 0,0-1 1 0 0,-2 1 0 0 0,0 1 0 0 0,0-1-1 0 0,-2 1 1 0 0,6 32 0 0 0,1 109 128 0 0,-10-148-738 0 0,-1 205 462 0 0,0-17-279 0 0,17-2-2068 0 0,-10-156 761 0 0,-2-14-2003 0 0,-2-9-3710 0 0,-2-6-1644 0 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5.845"/>
    </inkml:context>
    <inkml:brush xml:id="br0">
      <inkml:brushProperty name="width" value="0.05" units="cm"/>
      <inkml:brushProperty name="height" value="0.05" units="cm"/>
      <inkml:brushProperty name="color" value="#333333"/>
    </inkml:brush>
  </inkml:definitions>
  <inkml:trace contextRef="#ctx0" brushRef="#br0">8 252 16583 0 0,'-1'0'119'0'0,"1"-1"0"0"0,-1 1 0 0 0,0-1 0 0 0,1 1 0 0 0,-1-1 0 0 0,1 0 0 0 0,-1 1 0 0 0,1-1 0 0 0,-1 0 0 0 0,1 0 0 0 0,0 1 0 0 0,-1-1 0 0 0,1 0 0 0 0,0 0 0 0 0,0 1 0 0 0,-1-1 0 0 0,1 0 0 0 0,0 0 0 0 0,0 0 0 0 0,0 1 0 0 0,0-1 0 0 0,0-1 0 0 0,1 1 75 0 0,-1 0-1 0 0,1 0 1 0 0,-1 0 0 0 0,1 0 0 0 0,0 0 0 0 0,0 0 0 0 0,-1 0 0 0 0,1 0 0 0 0,0 1 0 0 0,0-1 0 0 0,0 0-1 0 0,0 1 1 0 0,0-1 0 0 0,0 1 0 0 0,0-1 0 0 0,0 1 0 0 0,2-1 0 0 0,5-2 289 0 0,1 0 1 0 0,-1 1-1 0 0,1 0 1 0 0,-1 0-1 0 0,1 1 1 0 0,0 0-1 0 0,16 1 0 0 0,64 11-242 0 0,-40-4-67 0 0,-18-4-169 0 0,0-1-1 0 0,-1-2 0 0 0,39-5 0 0 0,90-23-70 0 0,-123 19 32 0 0,108-29-210 0 0,-122 30 187 0 0,0 0 0 0 0,-1-1-1 0 0,0-1 1 0 0,26-17 0 0 0,-38 21 26 0 0,0-1 1 0 0,11-11-1 0 0,-18 16 62 0 0,1-1 1 0 0,-1 0 0 0 0,0 0-1 0 0,1 0 1 0 0,-1 0-1 0 0,0 0 1 0 0,-1 0-1 0 0,1 0 1 0 0,-1-1-1 0 0,3-5 1 0 0,-4 9-3 0 0,0-1 0 0 0,0 0 1 0 0,0 1-1 0 0,0-1 0 0 0,0 1 0 0 0,0-1 1 0 0,-1 0-1 0 0,1 1 0 0 0,0-1 1 0 0,0 1-1 0 0,0-1 0 0 0,-1 1 0 0 0,1-1 1 0 0,0 0-1 0 0,0 1 0 0 0,-1-1 1 0 0,1 1-1 0 0,0 0 0 0 0,-1-1 0 0 0,1 1 1 0 0,-1-1-1 0 0,1 1 0 0 0,-1-1 1 0 0,1 1-1 0 0,-1 0 0 0 0,1-1 0 0 0,-1 1 1 0 0,1 0-1 0 0,-1 0 0 0 0,1-1 1 0 0,-1 1-1 0 0,1 0 0 0 0,-1 0 0 0 0,-1 0 1 0 0,-20-2 659 0 0,12 3-517 0 0,-1 2-1 0 0,0 0 1 0 0,1 0-1 0 0,-1 1 0 0 0,1 0 1 0 0,0 0-1 0 0,0 1 1 0 0,1 1-1 0 0,-1 0 1 0 0,-12 10-1 0 0,2 1 37 0 0,1 0 1 0 0,1 2-1 0 0,-23 27 0 0 0,33-35-155 0 0,-1 1-1 0 0,2 0 1 0 0,0 1 0 0 0,1 0 0 0 0,0 0-1 0 0,0 0 1 0 0,2 0 0 0 0,0 1 0 0 0,0 0-1 0 0,1 0 1 0 0,1 0 0 0 0,0 0-1 0 0,1 20 1 0 0,1-25-52 0 0,0 0 0 0 0,1-1 0 0 0,0 1 0 0 0,0 0 0 0 0,1-1 0 0 0,0 1 0 0 0,1 0 0 0 0,0-1 0 0 0,0 0 0 0 0,1 0 0 0 0,0 0 0 0 0,0 0 0 0 0,1-1-1 0 0,0 0 1 0 0,1 0 0 0 0,-1 0 0 0 0,1 0 0 0 0,0-1 0 0 0,1 0 0 0 0,0 0 0 0 0,0-1 0 0 0,11 8 0 0 0,-9-8-71 0 0,0-1 1 0 0,1 1-1 0 0,-1-2 1 0 0,1 1-1 0 0,-1-1 0 0 0,1-1 1 0 0,0 0-1 0 0,0 0 1 0 0,0-1-1 0 0,0 0 1 0 0,1-1-1 0 0,-1 0 0 0 0,0 0 1 0 0,0-1-1 0 0,0-1 1 0 0,0 0-1 0 0,0 0 0 0 0,0-1 1 0 0,0 0-1 0 0,-1-1 1 0 0,0 0-1 0 0,1 0 0 0 0,-1-1 1 0 0,-1 0-1 0 0,15-11 1 0 0,2-5-565 0 0,-1-1 0 0 0,34-40 0 0 0,-4 3-199 0 0,-49 55 821 0 0,0-1-1 0 0,0 0 1 0 0,0 1-1 0 0,1 0 1 0 0,-1 0-1 0 0,1 1 1 0 0,13-6-1 0 0,-18 8 81 0 0,0 1 0 0 0,1 0 1 0 0,-1 0-1 0 0,0 0 0 0 0,0 0 0 0 0,1 0 0 0 0,-1 0 1 0 0,0 0-1 0 0,1 1 0 0 0,-1-1 0 0 0,0 0 0 0 0,0 1 1 0 0,1-1-1 0 0,1 2 0 0 0,17 11 454 0 0,-14-10-354 0 0,7 8 71 0 0,1 0-1 0 0,-2 0 0 0 0,1 1 0 0 0,-2 0 0 0 0,12 16 1 0 0,-10-11 45 0 0,1-2 1 0 0,27 25-1 0 0,-41-40-273 0 0,0 0 0 0 0,0 0 0 0 0,0 0 0 0 0,1 1 1 0 0,-1-1-1 0 0,0 0 0 0 0,0 0 0 0 0,0 0 0 0 0,0 1 0 0 0,1-1 0 0 0,-1 0 0 0 0,0 0 0 0 0,0 0 1 0 0,0 0-1 0 0,0 0 0 0 0,1 0 0 0 0,-1 1 0 0 0,0-1 0 0 0,0 0 0 0 0,1 0 0 0 0,-1 0 0 0 0,0 0 1 0 0,0 0-1 0 0,1 0 0 0 0,-1 0 0 0 0,0 0 0 0 0,0 0 0 0 0,0 0 0 0 0,1 0 0 0 0,-1 0 0 0 0,0 0 1 0 0,0 0-1 0 0,1 0 0 0 0,-1 0 0 0 0,0 0 0 0 0,0-1 0 0 0,1 1 0 0 0,-1 0 0 0 0,0 0 0 0 0,0 0 1 0 0,1-13 196 0 0,-4-16-167 0 0,0-2 67 0 0,1-57-1 0 0,3 71-249 0 0,0 0-1 0 0,2 0 1 0 0,0 1 0 0 0,1-1 0 0 0,11-29-1 0 0,-12 39 64 0 0,1-1 0 0 0,0 1 0 0 0,0 0 0 0 0,1 0-1 0 0,-1 0 1 0 0,1 1 0 0 0,1-1 0 0 0,-1 1 0 0 0,1 1 0 0 0,1-1-1 0 0,-1 1 1 0 0,1 0 0 0 0,-1 0 0 0 0,9-3 0 0 0,-8 4-188 0 0,1 0 0 0 0,0 1 0 0 0,0 0 0 0 0,0 1 0 0 0,0 0 0 0 0,1 0 0 0 0,-1 1 0 0 0,0 0 0 0 0,1 0 0 0 0,-1 1 0 0 0,1 0 0 0 0,8 2 0 0 0,-10-1 135 0 0,0 0-1 0 0,0 1 1 0 0,-1 0-1 0 0,1 0 1 0 0,-1 0-1 0 0,1 1 1 0 0,-1 0-1 0 0,0 1 1 0 0,0-1-1 0 0,0 1 1 0 0,-1 0-1 0 0,1 0 1 0 0,-1 1-1 0 0,0 0 1 0 0,5 6-1 0 0,8 11 864 0 0,22 35 0 0 0,-34-46-209 0 0,0 1 0 0 0,0-1 0 0 0,-1 1 0 0 0,-1 0 0 0 0,5 20-1 0 0,-7-21-189 0 0,1-1 280 0 0,-1 1-1 0 0,1 22 1 0 0,-2-35-601 0 0,-1 0 0 0 0,1 0-1 0 0,0 1 1 0 0,-1-1 0 0 0,1 0 0 0 0,0 1-1 0 0,0-1 1 0 0,1-1 0 0 0,4-6-12 0 0,0-4 0 0 0,58-121-339 0 0,-52 112 243 0 0,1 1 1 0 0,1 1-1 0 0,0 0 1 0 0,19-18-1 0 0,-29 34 83 0 0,0 0 1 0 0,0 0-1 0 0,1 0 1 0 0,-1 1-1 0 0,1-1 0 0 0,0 1 1 0 0,0 0-1 0 0,0 1 0 0 0,0-1 1 0 0,1 1-1 0 0,7-2 0 0 0,-9 3 26 0 0,-1 1-1 0 0,1-1 0 0 0,0 1 1 0 0,-1 0-1 0 0,1 0 0 0 0,-1 0 0 0 0,1 1 1 0 0,0 0-1 0 0,-1-1 0 0 0,1 1 0 0 0,-1 0 1 0 0,1 1-1 0 0,-1-1 0 0 0,1 0 1 0 0,-1 1-1 0 0,0 0 0 0 0,0 0 0 0 0,5 4 1 0 0,1 2 77 0 0,0-1 1 0 0,-1 2-1 0 0,0-1 1 0 0,-1 1-1 0 0,9 13 1 0 0,27 53 448 0 0,-23-41-331 0 0,-7-10-78 0 0,29 45 172 0 0,-36-60-313 0 0,1 0 0 0 0,1 0 0 0 0,-1 0 0 0 0,17 13 0 0 0,-20-19-156 0 0,-1-1 0 0 0,0 0 1 0 0,1 0-1 0 0,0 0 0 0 0,-1 0 1 0 0,1-1-1 0 0,5 2 0 0 0,8 1-673 0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6.830"/>
    </inkml:context>
    <inkml:brush xml:id="br0">
      <inkml:brushProperty name="width" value="0.05" units="cm"/>
      <inkml:brushProperty name="height" value="0.05" units="cm"/>
      <inkml:brushProperty name="color" value="#333333"/>
    </inkml:brush>
  </inkml:definitions>
  <inkml:trace contextRef="#ctx0" brushRef="#br0">26 47 15263 0 0,'0'0'7808'0'0,"0"1"-6881"0"0,2 6-531 0 0,-1-1 1 0 0,0 0-1 0 0,0 1 1 0 0,-1-1-1 0 0,1 1 1 0 0,-1-1-1 0 0,-2 8 1 0 0,0 2 269 0 0,-7 29 1 0 0,4-26-398 0 0,0 1 0 0 0,2 0 0 0 0,-2 21 0 0 0,4-34-195 0 0,1 1-1 0 0,1-1 1 0 0,-1 0 0 0 0,1 0-1 0 0,0 1 1 0 0,1-1 0 0 0,-1 0-1 0 0,1 0 1 0 0,1 0 0 0 0,-1 0-1 0 0,8 12 1 0 0,-8-17-72 0 0,0 0-1 0 0,0 1 1 0 0,0-1 0 0 0,0 0-1 0 0,0 0 1 0 0,1 0 0 0 0,-1 0-1 0 0,1 0 1 0 0,-1-1 0 0 0,1 1-1 0 0,0-1 1 0 0,-1 0 0 0 0,1 1 0 0 0,0-1-1 0 0,0-1 1 0 0,0 1 0 0 0,0 0-1 0 0,0-1 1 0 0,0 1 0 0 0,0-1-1 0 0,4 0 1 0 0,6 0-1 0 0,1-1 1 0 0,-1-1-1 0 0,20-4 0 0 0,-28 5-7 0 0,24-5-258 0 0,53-20 0 0 0,-69 21 131 0 0,1-1-1 0 0,-1 0 1 0 0,-1-1-1 0 0,1-1 0 0 0,21-17 1 0 0,-31 22 99 0 0,0 0 1 0 0,0 0 0 0 0,0 0 0 0 0,0 0-1 0 0,0-1 1 0 0,-1 0 0 0 0,1 1-1 0 0,-1-1 1 0 0,0 0 0 0 0,0 0 0 0 0,-1 0-1 0 0,2-6 1 0 0,-2 7 26 0 0,-1 1-1 0 0,0-1 1 0 0,1 0 0 0 0,-1 0-1 0 0,0 0 1 0 0,-1 1 0 0 0,1-1-1 0 0,-1 0 1 0 0,1 0 0 0 0,-1 1-1 0 0,0-1 1 0 0,0 0 0 0 0,0 1-1 0 0,0-1 1 0 0,0 1 0 0 0,0-1-1 0 0,-1 1 1 0 0,0 0 0 0 0,1 0-1 0 0,-3-3 1 0 0,-3-2 6 0 0,-1 0 1 0 0,1 0-1 0 0,-1 1 1 0 0,0 0-1 0 0,0 0 0 0 0,-1 1 1 0 0,-16-7-1 0 0,-70-22 48 0 0,53 21 66 0 0,-16-2 388 0 0,57 15-425 0 0,108-25-226 0 0,161-17 0 0 0,-256 41 151 0 0,0 0 1 0 0,-1 1-1 0 0,1 0 0 0 0,-1 1 0 0 0,1 0 1 0 0,12 4-1 0 0,-19-4 2 0 0,0 1 0 0 0,0-1 0 0 0,-1 1 0 0 0,1 1 0 0 0,0-1 0 0 0,-1 1 0 0 0,0-1 0 0 0,1 1 0 0 0,-1 0 0 0 0,0 1 0 0 0,-1-1 0 0 0,1 1 0 0 0,0 0 0 0 0,-1 0 0 0 0,0 0 0 0 0,3 5 0 0 0,1 6 164 0 0,0 0-1 0 0,-1 0 1 0 0,-1 1 0 0 0,0 0-1 0 0,-1 1 1 0 0,3 31 0 0 0,-3-24-26 0 0,-3-21-65 0 0,3 3-1 0 0,-3-6-71 0 0,-1 0 0 0 0,1 0 1 0 0,0 0-1 0 0,0 0 0 0 0,0 0 1 0 0,0 0-1 0 0,0-1 0 0 0,-1 1 1 0 0,1 0-1 0 0,0 0 0 0 0,0-1 1 0 0,0 1-1 0 0,-1 0 0 0 0,3-2 1 0 0,-3 2-5 0 0,13-7-8 0 0,0-1 0 0 0,0 0 0 0 0,-1-1 0 0 0,0 0-1 0 0,20-21 1 0 0,23-18-15 0 0,-43 39 47 0 0,0 1 0 0 0,1 1 0 0 0,0 0 0 0 0,0 0 0 0 0,27-8 0 0 0,-33 13-9 0 0,0 0 0 0 0,-1 1 0 0 0,1 0 0 0 0,0 0 0 0 0,0 0 0 0 0,0 1 0 0 0,0 0 0 0 0,0 1-1 0 0,0 0 1 0 0,0 0 0 0 0,0 0 0 0 0,0 1 0 0 0,-1 0 0 0 0,12 4 0 0 0,-3 3 154 0 0,0 0 0 0 0,0 1 1 0 0,-1 1-1 0 0,0 0 0 0 0,15 15 0 0 0,-16-13-29 0 0,1 0 0 0 0,1-1 1 0 0,0-1-1 0 0,24 13 0 0 0,-39-23-188 0 0,11 4 248 0 0,-1 0 0 0 0,1 0-1 0 0,21 5 1 0 0,-28-9-436 0 0,0 0 1 0 0,0-1-1 0 0,0 0 1 0 0,0 0-1 0 0,0 0 1 0 0,4 0-1 0 0,-4-1-847 0 0,0 0 0 0 0,0 0 0 0 0,-1 0-1 0 0,1 0 1 0 0,-1-1 0 0 0,1 1-1 0 0,4-4 1 0 0,7-5-8821 0 0</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7.611"/>
    </inkml:context>
    <inkml:brush xml:id="br0">
      <inkml:brushProperty name="width" value="0.05" units="cm"/>
      <inkml:brushProperty name="height" value="0.05" units="cm"/>
      <inkml:brushProperty name="color" value="#333333"/>
    </inkml:brush>
  </inkml:definitions>
  <inkml:trace contextRef="#ctx0" brushRef="#br0">0 23 13503 0 0,'0'0'620'0'0,"1"-2"-16"0"0,0 1-460 0 0,-1 0 1 0 0,1-1-1 0 0,0 1 0 0 0,-1 0 0 0 0,1 0 0 0 0,0 0 1 0 0,0 0-1 0 0,0 0 0 0 0,0 0 0 0 0,0 0 0 0 0,0 0 1 0 0,0 0-1 0 0,0 0 0 0 0,1 0 0 0 0,-1 1 0 0 0,0-1 1 0 0,0 0-1 0 0,1 1 0 0 0,-1-1 0 0 0,0 1 0 0 0,1-1 1 0 0,-1 1-1 0 0,0 0 0 0 0,1 0 0 0 0,-1 0 0 0 0,1 0 1 0 0,-1 0-1 0 0,1 0 0 0 0,-1 0 0 0 0,0 0 0 0 0,1 0 0 0 0,-1 1 1 0 0,1-1-1 0 0,-1 0 0 0 0,0 1 0 0 0,1-1 0 0 0,-1 1 1 0 0,2 0-1 0 0,0 2 340 0 0,0-1 1 0 0,0 0-1 0 0,0 1 0 0 0,0-1 1 0 0,0 1-1 0 0,0 0 1 0 0,-1 0-1 0 0,1 0 0 0 0,-1 0 1 0 0,4 7-1 0 0,1 8 116 0 0,0-1 0 0 0,-2 2 0 0 0,0-1 0 0 0,0 0 0 0 0,2 29 0 0 0,0 97 772 0 0,-7-128-1265 0 0,-3 117 247 0 0,2 43-366 0 0,1-161-391 0 0,2-1-1 0 0,0 0 0 0 0,0 1 1 0 0,2-1-1 0 0,-1 0 0 0 0,2 0 0 0 0,0-1 1 0 0,10 20-1 0 0,-6-21-2364 0 0,2-1-6292 0 0</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8.279"/>
    </inkml:context>
    <inkml:brush xml:id="br0">
      <inkml:brushProperty name="width" value="0.05" units="cm"/>
      <inkml:brushProperty name="height" value="0.05" units="cm"/>
      <inkml:brushProperty name="color" value="#333333"/>
    </inkml:brush>
  </inkml:definitions>
  <inkml:trace contextRef="#ctx0" brushRef="#br0">3 545 5983 0 0,'-2'-9'237'0'0,"2"-1"-1"0"0,-1 0 0 0 0,2 0 0 0 0,-1 0 0 0 0,1 0 0 0 0,1 0 0 0 0,4-18 0 0 0,-3 19 795 0 0,1 0 1 0 0,0 0-1 0 0,1 1 0 0 0,0-1 0 0 0,0 1 0 0 0,1 0 1 0 0,13-15-1 0 0,46-42 3160 0 0,41-25-2545 0 0,16-15-1246 0 0,-111 94-362 0 0,0-1-1 0 0,-1 0 1 0 0,-1 0-1 0 0,1-1 1 0 0,10-21-1 0 0,-13 24 691 0 0,-7 10-669 0 0,1 0 1 0 0,-1 0-1 0 0,0 0 0 0 0,0 0 0 0 0,0 0 1 0 0,0-1-1 0 0,0 1 0 0 0,0 0 0 0 0,1 0 1 0 0,-1 0-1 0 0,0 0 0 0 0,0 0 0 0 0,0 0 1 0 0,0 0-1 0 0,1 0 0 0 0,-1 0 0 0 0,0 0 1 0 0,0 0-1 0 0,0 0 0 0 0,0 0 0 0 0,0 0 1 0 0,1 0-1 0 0,-1 1 0 0 0,0-1 0 0 0,0 0 0 0 0,0 0 1 0 0,0 0-1 0 0,0 0 0 0 0,1 0 0 0 0,-1 0 1 0 0,0 0-1 0 0,0 0 0 0 0,0 0 0 0 0,0 0 1 0 0,0 1-1 0 0,0-1 0 0 0,7 20 2527 0 0,-6-16-3048 0 0,8 50 1521 0 0,-2 1 0 0 0,-1 85-1 0 0,-4-76-680 0 0,-2 130 348 0 0,-1-14-267 0 0,1-152-384 0 0,2 22-62 0 0,-2-51-15 0 0,0 1 1 0 0,1 0-1 0 0,-1 0 0 0 0,0 0 1 0 0,0 0-1 0 0,0-1 1 0 0,0 1-1 0 0,0 0 0 0 0,0 0 1 0 0,0 0-1 0 0,1 0 0 0 0,-1 0 1 0 0,0 0-1 0 0,0-1 0 0 0,0 1 1 0 0,0 0-1 0 0,0 0 0 0 0,1 0 1 0 0,-1 0-1 0 0,0 0 1 0 0,0 0-1 0 0,0 0 0 0 0,0 0 1 0 0,1 0-1 0 0,-1 0 0 0 0,0 0 1 0 0,0 0-1 0 0,0 0 0 0 0,1 0 1 0 0,-1 0-1 0 0,0 0 0 0 0,0 0 1 0 0,0 0-1 0 0,0 0 1 0 0,1 0-1 0 0,-1 0 0 0 0,0 0 1 0 0,0 0-1 0 0,0 0 0 0 0,0 0 1 0 0,1 1-1 0 0,-1-1 0 0 0,0 0 1 0 0,0 0-1 0 0,0 0 0 0 0,0 0 1 0 0,0 0-1 0 0,1 0 1 0 0,-1 1-1 0 0,0-1 0 0 0,0 0 1 0 0,0 0-1 0 0,0 0 0 0 0,0 0 1 0 0,0 1-1 0 0,0-1 0 0 0,0 0 1 0 0,0 0-1 0 0,0 0 0 0 0,0 0 1 0 0,0 1-1 0 0,0-1 0 0 0,7-12-103 0 0,24-64-607 0 0,-21 46 391 0 0,2 1 0 0 0,1 0 0 0 0,2 1-1 0 0,21-32 1 0 0,-32 53 240 0 0,2 1 0 0 0,-1 1 0 0 0,1-1 0 0 0,-1 1 1 0 0,2-1-1 0 0,-1 2 0 0 0,12-8 0 0 0,-16 11 75 0 0,1-1 1 0 0,-1 1-1 0 0,0 0 1 0 0,1 0-1 0 0,-1 0 1 0 0,1 0 0 0 0,-1 1-1 0 0,1-1 1 0 0,0 1-1 0 0,-1-1 1 0 0,1 1-1 0 0,0 0 1 0 0,-1 0-1 0 0,1 0 1 0 0,0 0 0 0 0,-1 1-1 0 0,1-1 1 0 0,-1 1-1 0 0,1-1 1 0 0,0 1-1 0 0,-1 0 1 0 0,0 0-1 0 0,1 0 1 0 0,-1 0 0 0 0,1 1-1 0 0,1 1 1 0 0,4 4 118 0 0,-1 0 1 0 0,0 0 0 0 0,-1 1 0 0 0,1 0 0 0 0,4 8-1 0 0,25 48 484 0 0,-19-33-339 0 0,-9-17-196 0 0,1 0 1 0 0,0-1-1 0 0,0 0 0 0 0,1-1 0 0 0,1 0 1 0 0,0-1-1 0 0,17 14 0 0 0,-23-20-43 0 0,1-2-1 0 0,0 1 1 0 0,-1-1-1 0 0,1 0 1 0 0,0 0-1 0 0,1 0 1 0 0,-1-1 0 0 0,0 0-1 0 0,1 0 1 0 0,-1-1-1 0 0,1 0 1 0 0,-1 0-1 0 0,1 0 1 0 0,0-1 0 0 0,-1 0-1 0 0,1 0 1 0 0,0-1-1 0 0,-1 0 1 0 0,1 0-1 0 0,7-2 1 0 0,3-3-146 0 0,1-1 0 0 0,-1-1-1 0 0,0 0 1 0 0,-1-1 0 0 0,0-1 0 0 0,0 0-1 0 0,21-20 1 0 0,-16 12-100 0 0,-2-1 0 0 0,-1-1 1 0 0,0-1-1 0 0,24-37 0 0 0,-31 39 117 0 0,0 0-1 0 0,-1-1 1 0 0,-1 0-1 0 0,-1 0 1 0 0,10-41-1 0 0,-17 58 112 0 0,-1-1 0 0 0,1 1 0 0 0,-1-1 0 0 0,0 0-1 0 0,0 1 1 0 0,0-1 0 0 0,0 0 0 0 0,-1 1-1 0 0,1-1 1 0 0,-1 1 0 0 0,0-1 0 0 0,0 0-1 0 0,-2-3 1 0 0,2 6 22 0 0,0-1 0 0 0,1 1-1 0 0,-1 0 1 0 0,-1-1-1 0 0,1 1 1 0 0,0 0 0 0 0,0 0-1 0 0,0 0 1 0 0,-1 0-1 0 0,1 0 1 0 0,0 0 0 0 0,-1 0-1 0 0,1 1 1 0 0,-1-1 0 0 0,1 0-1 0 0,-1 1 1 0 0,1-1-1 0 0,-1 1 1 0 0,1 0 0 0 0,-1-1-1 0 0,0 1 1 0 0,1 0-1 0 0,-1 0 1 0 0,1 0 0 0 0,-1 0-1 0 0,0 0 1 0 0,1 0 0 0 0,-1 1-1 0 0,1-1 1 0 0,-1 0-1 0 0,-2 2 1 0 0,-3 0 75 0 0,0 1 0 0 0,0 0 0 0 0,0 0-1 0 0,1 1 1 0 0,-1 0 0 0 0,1 0 0 0 0,0 0 0 0 0,0 1-1 0 0,0 0 1 0 0,1 0 0 0 0,0 0 0 0 0,0 1 0 0 0,0 0 0 0 0,-6 10-1 0 0,4-4 51 0 0,0 0-1 0 0,0 1 0 0 0,1 0 0 0 0,1 0 0 0 0,0 0 0 0 0,-5 25 0 0 0,7-23-90 0 0,1-1 0 0 0,0 1 0 0 0,1 0 0 0 0,1-1-1 0 0,0 1 1 0 0,1 0 0 0 0,4 22 0 0 0,-3-29-35 0 0,0 0 1 0 0,1 0-1 0 0,0 0 0 0 0,0 0 1 0 0,1-1-1 0 0,0 0 1 0 0,0 1-1 0 0,0-1 0 0 0,1-1 1 0 0,0 1-1 0 0,1-1 1 0 0,0 0-1 0 0,0 0 1 0 0,12 9-1 0 0,-8-8-103 0 0,0-2 0 0 0,1 1-1 0 0,-1-1 1 0 0,1-1 0 0 0,0 0 0 0 0,0-1-1 0 0,1 0 1 0 0,-1 0 0 0 0,1-1 0 0 0,17 1-1 0 0,9-2-647 0 0,71-6-1 0 0,-63 0-810 0 0,-1-2-335 0 0</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8.845"/>
    </inkml:context>
    <inkml:brush xml:id="br0">
      <inkml:brushProperty name="width" value="0.05" units="cm"/>
      <inkml:brushProperty name="height" value="0.05" units="cm"/>
      <inkml:brushProperty name="color" value="#333333"/>
    </inkml:brush>
  </inkml:definitions>
  <inkml:trace contextRef="#ctx0" brushRef="#br0">0 1 10591 0 0,'0'0'964'0'0,"2"0"-794"0"0,0 2 131 0 0,1-1 0 0 0,-1 1 1 0 0,0-1-1 0 0,1 1 1 0 0,-1 0-1 0 0,0 0 0 0 0,0 0 1 0 0,0 0-1 0 0,0 0 1 0 0,-1 0-1 0 0,1 1 0 0 0,0-1 1 0 0,-1 1-1 0 0,0-1 0 0 0,0 1 1 0 0,0-1-1 0 0,2 6 1 0 0,2 8 2328 0 0,5 30 0 0 0,-9-38-2608 0 0,36 324 6145 0 0,-10-63-5518 0 0,-23-251-451 0 0,0-1-1423 0 0,-3-6-8835 0 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9.195"/>
    </inkml:context>
    <inkml:brush xml:id="br0">
      <inkml:brushProperty name="width" value="0.05" units="cm"/>
      <inkml:brushProperty name="height" value="0.05" units="cm"/>
      <inkml:brushProperty name="color" value="#333333"/>
    </inkml:brush>
  </inkml:definitions>
  <inkml:trace contextRef="#ctx0" brushRef="#br0">35 507 1375 0 0,'-3'-2'83'0'0,"0"0"0"0"0,1-1-1 0 0,-1 1 1 0 0,1-1 0 0 0,-1 0-1 0 0,1 0 1 0 0,0 0 0 0 0,0 0-1 0 0,0 0 1 0 0,0 0 0 0 0,0-1-1 0 0,1 1 1 0 0,0-1 0 0 0,-2-4-1 0 0,3 3 692 0 0,-1 1 1 0 0,1-1-1 0 0,0 1 0 0 0,0-1 0 0 0,1 0 1 0 0,-1 1-1 0 0,1-1 0 0 0,0 1 0 0 0,0 0 1 0 0,1-1-1 0 0,2-5 0 0 0,19-35 4156 0 0,21-20-2958 0 0,-24 37-1111 0 0,0-1-231 0 0,2 1 0 0 0,46-47 0 0 0,-54 63-501 0 0,0 0-1 0 0,1 0 0 0 0,0 1 0 0 0,0 1 1 0 0,2 1-1 0 0,-1 0 0 0 0,22-7 1 0 0,-12 6 213 0 0,0 2 0 0 0,31-5 1 0 0,-47 11-183 0 0,1 0 0 0 0,-1 1 1 0 0,0 1-1 0 0,0 0 0 0 0,1 0 0 0 0,-1 1 1 0 0,0 0-1 0 0,20 6 0 0 0,-26-6-92 0 0,-1 0 0 0 0,1 1 0 0 0,-1-1 0 0 0,1 1 0 0 0,-1 0 0 0 0,1 0 0 0 0,-1 0 0 0 0,0 0 0 0 0,0 1 0 0 0,0 0 0 0 0,0-1 0 0 0,-1 1 0 0 0,1 0 0 0 0,-1 0 0 0 0,1 0 0 0 0,2 5 0 0 0,-3-3 2 0 0,0 0 1 0 0,0 0-1 0 0,-1 1 1 0 0,0-1-1 0 0,1 0 1 0 0,-2 1-1 0 0,1-1 1 0 0,-1 0-1 0 0,1 1 1 0 0,-2 8-1 0 0,-1 2 72 0 0,-1 0-1 0 0,-1-1 1 0 0,0 1 0 0 0,-1-1-1 0 0,0 0 1 0 0,-2-1-1 0 0,-7 16 1 0 0,-11 13 109 0 0,-2 0 0 0 0,-2-2 0 0 0,-2-1 1 0 0,-1-1-1 0 0,-66 60 0 0 0,88-90-211 0 0,0 0 0 0 0,-1-1 0 0 0,0 0 0 0 0,-1-1 0 0 0,-17 9 1 0 0,25-14-44 0 0,0-1 0 0 0,-1 1 1 0 0,1-1-1 0 0,0 0 0 0 0,-1 0 1 0 0,1 0-1 0 0,0-1 0 0 0,-1 1 1 0 0,1-1-1 0 0,-1 0 1 0 0,1 0-1 0 0,-1-1 0 0 0,1 1 1 0 0,-1-1-1 0 0,1 0 0 0 0,0 0 1 0 0,-1 0-1 0 0,1-1 0 0 0,-8-4 1 0 0,6 2-207 0 0,1 0 0 0 0,-1 0 0 0 0,1-1 0 0 0,0 1 0 0 0,0-1 0 0 0,1-1 0 0 0,0 1 0 0 0,-1-1 0 0 0,2 1 1 0 0,-1-1-1 0 0,1 0 0 0 0,-4-9 0 0 0,-2-5-1066 0 0</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9.548"/>
    </inkml:context>
    <inkml:brush xml:id="br0">
      <inkml:brushProperty name="width" value="0.05" units="cm"/>
      <inkml:brushProperty name="height" value="0.05" units="cm"/>
      <inkml:brushProperty name="color" value="#333333"/>
    </inkml:brush>
  </inkml:definitions>
  <inkml:trace contextRef="#ctx0" brushRef="#br0">1 392 9215 0 0,'1'2'707'0'0,"8"12"-884"0"0,7 14 4472 0 0,-14-23-2541 0 0,0 0 1 0 0,0 0 0 0 0,0 0 0 0 0,1 9 0 0 0,-2-6-733 0 0,1 6 3040 0 0,1-13-2776 0 0,1-8-1674 0 0,3-10 422 0 0,-2-1 0 0 0,1 1-1 0 0,2-23 1 0 0,1-2 2 0 0,-7 34-37 0 0,34-119-240 0 0,-26 97 151 0 0,1 2-1 0 0,19-36 1 0 0,-20 44-65 0 0,-4 9-165 0 0,-1 0 0 0 0,12-15 0 0 0,-15 24 12 0 0,-1 0 0 0 0,1 0 0 0 0,0 0 0 0 0,0 0 0 0 0,0 0 0 0 0,1 0 0 0 0,-1 0 0 0 0,0 1 0 0 0,0-1 0 0 0,1 1 0 0 0,-1 0 0 0 0,1-1 0 0 0,0 1 0 0 0,-1 0 0 0 0,6-1 0 0 0</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2:59.894"/>
    </inkml:context>
    <inkml:brush xml:id="br0">
      <inkml:brushProperty name="width" value="0.05" units="cm"/>
      <inkml:brushProperty name="height" value="0.05" units="cm"/>
      <inkml:brushProperty name="color" value="#333333"/>
    </inkml:brush>
  </inkml:definitions>
  <inkml:trace contextRef="#ctx0" brushRef="#br0">1 356 11519 0 0,'2'0'8836'0'0,"7"-1"-7911"0"0,0 0 0 0 0,0-1 0 0 0,0 0 0 0 0,14-5-1 0 0,8-2-228 0 0,-6 3-356 0 0,130-37 571 0 0,-136 36-916 0 0,0-1 1 0 0,0-1-1 0 0,0 0 1 0 0,-1-2 0 0 0,28-21-1 0 0,-24 13-192 0 0,0-1 0 0 0,-2-1 0 0 0,0-1 0 0 0,27-40 0 0 0,-46 60 176 0 0,1-1 1 0 0,0 1 0 0 0,-1-1-1 0 0,0 0 1 0 0,1 0-1 0 0,-1 1 1 0 0,0-1-1 0 0,-1 0 1 0 0,1 0 0 0 0,0 0-1 0 0,-1 0 1 0 0,0 0-1 0 0,1-4 1 0 0,-1 6 20 0 0,-1 0 0 0 0,1 0-1 0 0,0 0 1 0 0,0 0 0 0 0,-1 0 0 0 0,1 0 0 0 0,0 1-1 0 0,-1-1 1 0 0,1 0 0 0 0,-1 0 0 0 0,1 0 0 0 0,-1 1-1 0 0,1-1 1 0 0,-1 0 0 0 0,0 0 0 0 0,1 1 0 0 0,-1-1-1 0 0,0 0 1 0 0,-1 0 21 0 0,1 1-1 0 0,-1-1 1 0 0,1 0-1 0 0,-1 1 1 0 0,0-1-1 0 0,1 1 1 0 0,-1 0-1 0 0,1-1 1 0 0,-1 1-1 0 0,0 0 1 0 0,1 0-1 0 0,-1 0 1 0 0,-2 0-1 0 0,-1 1 61 0 0,0 0 0 0 0,0 1 0 0 0,0-1 1 0 0,0 1-1 0 0,1 0 0 0 0,-1 0 0 0 0,1 0 0 0 0,-1 0 0 0 0,1 1 0 0 0,0 0 1 0 0,0 0-1 0 0,0 0 0 0 0,0 1 0 0 0,0-1 0 0 0,1 1 0 0 0,-4 5 0 0 0,-7 9 262 0 0,2 0 0 0 0,-15 28 0 0 0,19-32-164 0 0,-1 4-9 0 0,0 0 1 0 0,2 0 0 0 0,0 1-1 0 0,1 0 1 0 0,1 1 0 0 0,0-1-1 0 0,2 1 1 0 0,0 0 0 0 0,1 0-1 0 0,1 0 1 0 0,1 0 0 0 0,1 0-1 0 0,5 30 1 0 0,-5-43-158 0 0,1 1 0 0 0,0-1 0 0 0,0 0 0 0 0,1 0 0 0 0,0 0 0 0 0,0 0 0 0 0,1 0 0 0 0,-1 0 0 0 0,1-1 0 0 0,1 0 0 0 0,6 8 0 0 0,-8-11-32 0 0,1 1 1 0 0,-1-1-1 0 0,1 0 0 0 0,0 0 1 0 0,-1-1-1 0 0,1 1 0 0 0,0-1 0 0 0,1 0 1 0 0,-1 0-1 0 0,0 0 0 0 0,1 0 0 0 0,-1-1 1 0 0,1 0-1 0 0,-1 0 0 0 0,1 0 0 0 0,-1 0 1 0 0,1-1-1 0 0,0 0 0 0 0,6 0 0 0 0,-4-1-445 0 0,1-1-1 0 0,-1 1 0 0 0,0-1 0 0 0,0-1 0 0 0,0 1 0 0 0,0-1 0 0 0,0-1 1 0 0,0 1-1 0 0,-1-1 0 0 0,0 0 0 0 0,0 0 0 0 0,0-1 0 0 0,8-7 0 0 0,-2-3-1392 0 0</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0.246"/>
    </inkml:context>
    <inkml:brush xml:id="br0">
      <inkml:brushProperty name="width" value="0.05" units="cm"/>
      <inkml:brushProperty name="height" value="0.05" units="cm"/>
      <inkml:brushProperty name="color" value="#333333"/>
    </inkml:brush>
  </inkml:definitions>
  <inkml:trace contextRef="#ctx0" brushRef="#br0">1 159 19319 0 0,'5'7'1751'0'0,"69"76"726"0"0,-4-5 775 0 0,-30-25-1726 0 0,-22-27-684 0 0,1-2 0 0 0,37 37 0 0 0,-54-59-804 0 0,0 0 0 0 0,0-1 0 0 0,0 1 0 0 0,0-1 1 0 0,0 1-1 0 0,0-1 0 0 0,0 0 0 0 0,0 0 0 0 0,0 0 0 0 0,1 0 0 0 0,-1 0 0 0 0,0-1 0 0 0,1 1 0 0 0,-1-1 1 0 0,0 1-1 0 0,1-1 0 0 0,-1 0 0 0 0,4 0 0 0 0,-5-1-24 0 0,1 0 0 0 0,0-1 0 0 0,-1 1-1 0 0,1 0 1 0 0,-1-1 0 0 0,1 1 0 0 0,-1-1 0 0 0,0 1 0 0 0,1-1-1 0 0,-1 1 1 0 0,0-1 0 0 0,1-2 0 0 0,0 1-2 0 0,6-11 17 0 0,-1-1 1 0 0,-1 1-1 0 0,0-2 0 0 0,0 1 1 0 0,3-23-1 0 0,-2 15 0 0 0,21-96 17 0 0,6-20-1234 0 0,-16 60-3048 0 0,-12 66 2545 0 0</inkml:trace>
  <inkml:trace contextRef="#ctx0" brushRef="#br0" timeOffset="1">616 69 7831 0 0,'2'2'603'0'0,"18"19"-576"0"0,-12-12 2304 0 0,-1 0-1 0 0,0 0 0 0 0,-1 0 1 0 0,0 0-1 0 0,7 16 0 0 0,-1 11 31 0 0,-5 6-399 0 0,-2 1 0 0 0,0 54 0 0 0,-3-33-1637 0 0,3-23-197 0 0,-5-41-155 0 0,0 1 0 0 0,0 0 0 0 0,0-1 0 0 0,1 1 0 0 0,-1-1 0 0 0,0 1 0 0 0,0 0 0 0 0,1-1-1 0 0,-1 1 1 0 0,0-1 0 0 0,1 1 0 0 0,-1-1 0 0 0,1 1 0 0 0,-1-1 0 0 0,1 0 0 0 0,-1 1 0 0 0,1-1 0 0 0,-1 1 0 0 0,1-1 0 0 0,-1 0 0 0 0,1 1 0 0 0,-1-1 0 0 0,1 0 0 0 0,0 0-1 0 0,-1 0 1 0 0,1 1 0 0 0,-1-1 0 0 0,1 0 0 0 0,0 0 0 0 0,-1 0 0 0 0,1 0 0 0 0,0 0 0 0 0,-1 0 0 0 0,1 0 0 0 0,-1 0 0 0 0,2-1 0 0 0,-1 1-163 0 0,0 0 0 0 0,0 0 0 0 0,0-1 0 0 0,1 1 0 0 0,-1 0 0 0 0,0-1 0 0 0,-1 1 1 0 0,1-1-1 0 0,0 0 0 0 0,0 1 0 0 0,0-1 0 0 0,0 0 0 0 0,0 1 0 0 0,-1-1 0 0 0,1 0 0 0 0,0 0 0 0 0,0-1 1 0 0,1 0-76 0 0,8-6-1107 0 0</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0.581"/>
    </inkml:context>
    <inkml:brush xml:id="br0">
      <inkml:brushProperty name="width" value="0.05" units="cm"/>
      <inkml:brushProperty name="height" value="0.05" units="cm"/>
      <inkml:brushProperty name="color" value="#333333"/>
    </inkml:brush>
  </inkml:definitions>
  <inkml:trace contextRef="#ctx0" brushRef="#br0">46 124 16959 0 0,'0'0'1536'0'0,"1"1"-1262"0"0,-1 5-16 0 0,0 0 0 0 0,-1 0 0 0 0,1 0 1 0 0,-1 0-1 0 0,0 0 0 0 0,-1 0 1 0 0,0 0-1 0 0,0 0 0 0 0,0 0 0 0 0,-3 6 1 0 0,-10 29 2179 0 0,15-40-2395 0 0,-5 19 794 0 0,1 0 0 0 0,1 0 0 0 0,1 0 0 0 0,1 26 0 0 0,1-41-773 0 0,0 0 0 0 0,1 1 1 0 0,0-1-1 0 0,0 1 1 0 0,0-1-1 0 0,1 0 0 0 0,0 1 1 0 0,0-1-1 0 0,0 0 1 0 0,1-1-1 0 0,0 1 1 0 0,-1 0-1 0 0,2-1 0 0 0,-1 1 1 0 0,0-1-1 0 0,1 0 1 0 0,0 0-1 0 0,0 0 1 0 0,0-1-1 0 0,9 7 0 0 0,-8-8-63 0 0,1 1 0 0 0,-1-1 0 0 0,1 0 0 0 0,0 0 0 0 0,0 0 0 0 0,0-1 0 0 0,0 0 1 0 0,0 0-1 0 0,0 0 0 0 0,0-1 0 0 0,0 0 0 0 0,0 0 0 0 0,0-1 0 0 0,0 1 0 0 0,0-1 0 0 0,0-1 0 0 0,0 1 0 0 0,8-4 0 0 0,-2 0-79 0 0,0 0 0 0 0,0 0-1 0 0,0-2 1 0 0,-1 1 0 0 0,0-1 0 0 0,0-1 0 0 0,15-13 0 0 0,-24 18 62 0 0,1 1 1 0 0,-1-1-1 0 0,0 0 1 0 0,0 0-1 0 0,0 0 0 0 0,0 0 1 0 0,0 0-1 0 0,-1 0 0 0 0,1 0 1 0 0,-1-1-1 0 0,0 1 1 0 0,0 0-1 0 0,0-1 0 0 0,0-4 1 0 0,0 2 2 0 0,-1-1 1 0 0,0 1-1 0 0,0-1 0 0 0,-1 1 1 0 0,0 0-1 0 0,0-1 1 0 0,-3-7-1 0 0,-3-6 28 0 0,-1 0 0 0 0,0 1-1 0 0,-20-31 1 0 0,15 31 49 0 0,-1 0 0 0 0,-1 1 1 0 0,-1 1-1 0 0,0 0 0 0 0,-20-15 0 0 0,12 10-8 0 0,2-3-112 0 0,21 24-44 0 0,4-7-1013 0 0,7-7-2776 0 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0.930"/>
    </inkml:context>
    <inkml:brush xml:id="br0">
      <inkml:brushProperty name="width" value="0.05" units="cm"/>
      <inkml:brushProperty name="height" value="0.05" units="cm"/>
      <inkml:brushProperty name="color" value="#333333"/>
    </inkml:brush>
  </inkml:definitions>
  <inkml:trace contextRef="#ctx0" brushRef="#br0">0 1 3223 0 0,'2'1'240'0'0,"0"2"571"0"0,1-1 0 0 0,-1 1 0 0 0,1-1 0 0 0,-1 1 0 0 0,0 0 0 0 0,0 0 0 0 0,0 0-1 0 0,-1 1 1 0 0,1-1 0 0 0,-1 0 0 0 0,0 1 0 0 0,0-1 0 0 0,0 1 0 0 0,0-1 0 0 0,0 6-1 0 0,1 7 1053 0 0,-1 0 0 0 0,-2 22 0 0 0,0-24-896 0 0,1 0 0 0 0,2 22 0 0 0,-1-31-884 0 0,0-1-1 0 0,0 1 0 0 0,1-1 1 0 0,-1 1-1 0 0,1-1 0 0 0,0 1 1 0 0,0-1-1 0 0,1 0 1 0 0,-1 0-1 0 0,1 0 0 0 0,0 0 1 0 0,0 0-1 0 0,0-1 1 0 0,0 1-1 0 0,1-1 0 0 0,0 0 1 0 0,-1 0-1 0 0,1 0 1 0 0,0 0-1 0 0,0-1 0 0 0,1 0 1 0 0,-1 1-1 0 0,0-2 1 0 0,1 1-1 0 0,-1 0 0 0 0,1-1 1 0 0,0 0-1 0 0,-1 0 0 0 0,1 0 1 0 0,0-1-1 0 0,0 0 1 0 0,0 0-1 0 0,-1 0 0 0 0,1 0 1 0 0,0-1-1 0 0,0 0 1 0 0,-1 0-1 0 0,1 0 0 0 0,0 0 1 0 0,-1-1-1 0 0,1 1 1 0 0,-1-1-1 0 0,7-5 0 0 0,-3 2-193 0 0,-2 0-1 0 0,1-1 0 0 0,0 0 0 0 0,-1 0 0 0 0,0-1 0 0 0,-1 1 0 0 0,0-1 0 0 0,9-15 1 0 0,-1-3-99 0 0,14-37 0 0 0,-22 49 231 0 0,0-5-4 0 0,-4 16 914 0 0,0 3-610 0 0,3 2-186 0 0,-1-1-1 0 0,0 1 1 0 0,0 0 0 0 0,0 0-1 0 0,-1 0 1 0 0,1 0-1 0 0,-1 1 1 0 0,1-1-1 0 0,-1 1 1 0 0,3 6-1 0 0,16 45 774 0 0,-15-39-633 0 0,4 14-155 0 0,0 0 192 0 0,17 35-1 0 0,-23-57-268 0 0,1 0 0 0 0,-1 0 0 0 0,1-1-1 0 0,1 1 1 0 0,-1-1 0 0 0,1-1 0 0 0,1 1-1 0 0,13 11 1 0 0,-15-15-200 0 0,1 0 0 0 0,0 0 1 0 0,0 0-1 0 0,0-1 0 0 0,1 0 0 0 0,-1 0 0 0 0,0 0 1 0 0,1-1-1 0 0,-1 0 0 0 0,1 0 0 0 0,-1-1 0 0 0,13 0 1 0 0,7-2-1291 0 0,47-10 0 0 0,-67 11 1343 0 0,19-6-2876 0 0,1-2-5956 0 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1.307"/>
    </inkml:context>
    <inkml:brush xml:id="br0">
      <inkml:brushProperty name="width" value="0.05" units="cm"/>
      <inkml:brushProperty name="height" value="0.05" units="cm"/>
      <inkml:brushProperty name="color" value="#333333"/>
    </inkml:brush>
  </inkml:definitions>
  <inkml:trace contextRef="#ctx0" brushRef="#br0">262 40 9671 0 0,'0'0'748'0'0,"5"-10"1946"0"0,-5 9-2280 0 0,0 0 0 0 0,0-1 0 0 0,0 1 0 0 0,0 0 0 0 0,-1 0 0 0 0,1 0 0 0 0,0 0 0 0 0,0 0 1 0 0,-1 0-1 0 0,1 0 0 0 0,-1 0 0 0 0,1 0 0 0 0,-1 0 0 0 0,1 0 0 0 0,-1 0 0 0 0,0 0 0 0 0,1 0 0 0 0,-1 0 0 0 0,0 0 1 0 0,0 0-1 0 0,0 1 0 0 0,-1-2 0 0 0,0 1-28 0 0,0 0 0 0 0,0 0 0 0 0,0 1-1 0 0,0-1 1 0 0,0 0 0 0 0,0 1 0 0 0,-1 0 0 0 0,1-1 0 0 0,0 1 0 0 0,-4 0 0 0 0,-2 1 127 0 0,1-1-1 0 0,-1 2 1 0 0,1-1 0 0 0,-1 1 0 0 0,-13 5 0 0 0,14-3-380 0 0,0-1-1 0 0,0 1 1 0 0,0 1-1 0 0,1 0 1 0 0,-1-1-1 0 0,1 2 1 0 0,0-1-1 0 0,1 1 1 0 0,-1 0-1 0 0,1 0 1 0 0,0 0-1 0 0,0 1 1 0 0,-4 9-1 0 0,7-12-140 0 0,0 1 1 0 0,0-1-1 0 0,0 1 0 0 0,0-1 0 0 0,1 1 1 0 0,0 0-1 0 0,0 0 0 0 0,0 0 0 0 0,0 0 0 0 0,1-1 1 0 0,0 1-1 0 0,0 0 0 0 0,0 0 0 0 0,1 0 0 0 0,0 0 1 0 0,-1 0-1 0 0,2 0 0 0 0,-1-1 0 0 0,1 1 0 0 0,-1 0 1 0 0,1-1-1 0 0,4 7 0 0 0,-1-4-82 0 0,1 1 0 0 0,-1-2 1 0 0,1 1-1 0 0,1-1 0 0 0,-1 0 0 0 0,1 0 0 0 0,12 8 1 0 0,6 1-308 0 0,27 12 0 0 0,-4-2 49 0 0,-26-13 176 0 0,1 0 15 0 0,31 23 0 0 0,-48-31 165 0 0,-1 0-1 0 0,0 0 1 0 0,0 1-1 0 0,0 0 1 0 0,-1 0 0 0 0,0 0-1 0 0,0 1 1 0 0,0-1-1 0 0,-1 1 1 0 0,6 12-1 0 0,-8-16 18 0 0,0 0 0 0 0,-1 0 0 0 0,1 0-1 0 0,-1 0 1 0 0,1 0 0 0 0,-1 0 0 0 0,0 0-1 0 0,0 0 1 0 0,0 1 0 0 0,0-1 0 0 0,0 0-1 0 0,0 0 1 0 0,-1 0 0 0 0,1 0 0 0 0,-1 0-1 0 0,0 0 1 0 0,1 0 0 0 0,-2 3-1 0 0,0-2 28 0 0,0 0 0 0 0,0-1-1 0 0,0 1 1 0 0,-1-1 0 0 0,1 1-1 0 0,-1-1 1 0 0,1 0 0 0 0,-1 1-1 0 0,0-1 1 0 0,-4 2-1 0 0,-6 2 85 0 0,1 0-1 0 0,-2-1 0 0 0,1-1 1 0 0,-20 5-1 0 0,19-7-60 0 0,0 0 0 0 0,0 0 0 0 0,1-1 0 0 0,-1-1 0 0 0,0 0 0 0 0,0-1 0 0 0,-18-4 0 0 0,-32-10-1925 0 0,1-5-6429 0 0,16 3-1000 0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1.730"/>
    </inkml:context>
    <inkml:brush xml:id="br0">
      <inkml:brushProperty name="width" value="0.05" units="cm"/>
      <inkml:brushProperty name="height" value="0.05" units="cm"/>
      <inkml:brushProperty name="color" value="#333333"/>
    </inkml:brush>
  </inkml:definitions>
  <inkml:trace contextRef="#ctx0" brushRef="#br0">2 7 11519 0 0,'-2'-7'14688'0'0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2.080"/>
    </inkml:context>
    <inkml:brush xml:id="br0">
      <inkml:brushProperty name="width" value="0.05" units="cm"/>
      <inkml:brushProperty name="height" value="0.05" units="cm"/>
      <inkml:brushProperty name="color" value="#333333"/>
    </inkml:brush>
  </inkml:definitions>
  <inkml:trace contextRef="#ctx0" brushRef="#br0">355 30 4143 0 0,'19'-19'16912'0'0,"-19"19"-16649"0"0,-4-3 2641 0 0,0 1-3304 0 0,-2 0 748 0 0,1 1 1 0 0,0 0-1 0 0,-1 1 0 0 0,1-1 1 0 0,-1 1-1 0 0,0 0 0 0 0,1 0 1 0 0,-1 1-1 0 0,1-1 0 0 0,-10 4 1 0 0,-5 1 463 0 0,-28 13 1 0 0,18-6-512 0 0,1 2-1 0 0,0 1 1 0 0,1 1 0 0 0,1 1-1 0 0,-34 29 1 0 0,58-44-300 0 0,1 1 1 0 0,0-1-1 0 0,-1 0 0 0 0,1 1 1 0 0,0-1-1 0 0,0 1 0 0 0,1-1 0 0 0,-1 1 1 0 0,-1 3-1 0 0,3-5-1 0 0,-1 0 0 0 0,1 0 0 0 0,0 0 0 0 0,0 0 0 0 0,0-1 0 0 0,0 1 0 0 0,0 0 0 0 0,0 0 0 0 0,0 0 0 0 0,0 0 0 0 0,0 0 0 0 0,0 0 0 0 0,0 0 0 0 0,1 0 0 0 0,-1 0 0 0 0,0 0 0 0 0,1 0 0 0 0,-1-1 0 0 0,0 1-1 0 0,1 0 1 0 0,-1 0 0 0 0,1 0 0 0 0,0-1 0 0 0,-1 1 0 0 0,1 0 0 0 0,-1-1 0 0 0,1 1 0 0 0,0 0 0 0 0,0-1 0 0 0,-1 1 0 0 0,1-1 0 0 0,0 1 0 0 0,0-1 0 0 0,0 1 0 0 0,1-1 0 0 0,8 5-68 0 0,1-1 0 0 0,0 0 0 0 0,1-1-1 0 0,-1-1 1 0 0,22 3 0 0 0,-13-2-107 0 0,19 5-1 0 0,-15-1 76 0 0,0 1 0 0 0,0 2 0 0 0,-1 0 0 0 0,0 1 0 0 0,-1 1 0 0 0,0 1 0 0 0,-1 1 0 0 0,0 1 0 0 0,24 23 0 0 0,-39-32 130 0 0,-1-1-1 0 0,0 1 1 0 0,-1 0 0 0 0,1 1-1 0 0,-1-1 1 0 0,0 1 0 0 0,-1 0-1 0 0,0 0 1 0 0,0 0 0 0 0,0 0-1 0 0,-1 0 1 0 0,0 1-1 0 0,0-1 1 0 0,-1 1 0 0 0,0-1-1 0 0,0 1 1 0 0,-1 0 0 0 0,0-1-1 0 0,0 1 1 0 0,-1 0 0 0 0,0-1-1 0 0,0 1 1 0 0,-1-1 0 0 0,0 1-1 0 0,-1-1 1 0 0,1 0 0 0 0,-1 0-1 0 0,0 0 1 0 0,-1 0-1 0 0,0 0 1 0 0,0-1 0 0 0,0 1-1 0 0,-6 5 1 0 0,3-5 35 0 0,0 0 1 0 0,0 0-1 0 0,0 0 0 0 0,-1-1 0 0 0,1 0 1 0 0,-2-1-1 0 0,1 0 0 0 0,-1 0 0 0 0,1-1 1 0 0,-1 0-1 0 0,0 0 0 0 0,-1-1 0 0 0,1 0 1 0 0,-1-1-1 0 0,1 0 0 0 0,-18 2 0 0 0,25-4-64 0 0,-1-1 0 0 0,0 1 0 0 0,1 0 0 0 0,-1-1 0 0 0,0 0 0 0 0,1 1 0 0 0,-1-1-1 0 0,1 0 1 0 0,-1 0 0 0 0,1-1 0 0 0,0 1 0 0 0,-1 0 0 0 0,-2-3 0 0 0,1 0-75 0 0,0 0 0 0 0,0 1 0 0 0,1-1 1 0 0,-1 0-1 0 0,1-1 0 0 0,-4-6 0 0 0,1-1-503 0 0,0-1-1 0 0,0 0 0 0 0,2 0 1 0 0,-6-19-1 0 0,5 4-1131 0 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2.469"/>
    </inkml:context>
    <inkml:brush xml:id="br0">
      <inkml:brushProperty name="width" value="0.05" units="cm"/>
      <inkml:brushProperty name="height" value="0.05" units="cm"/>
      <inkml:brushProperty name="color" value="#333333"/>
    </inkml:brush>
  </inkml:definitions>
  <inkml:trace contextRef="#ctx0" brushRef="#br0">0 13 18367 0 0,'1'-1'844'0'0,"1"-1"-779"0"0,0 1 1 0 0,0 0-1 0 0,0 0 0 0 0,-1 0 0 0 0,1 0 0 0 0,0 0 0 0 0,0 0 1 0 0,0 0-1 0 0,1 1 0 0 0,-1-1 0 0 0,0 1 0 0 0,0 0 1 0 0,0-1-1 0 0,0 1 0 0 0,0 0 0 0 0,0 0 0 0 0,1 0 0 0 0,1 1 1 0 0,1 0 221 0 0,-1 0 1 0 0,0 1-1 0 0,0-1 1 0 0,0 1 0 0 0,0 0-1 0 0,0 0 1 0 0,0 0-1 0 0,5 5 1 0 0,0 1 304 0 0,0 0 0 0 0,-1 0 0 0 0,0 1 1 0 0,0 0-1 0 0,-1 0 0 0 0,8 14 0 0 0,-3-1-21 0 0,-1 1 0 0 0,-1 1 0 0 0,-1 0 0 0 0,7 31 0 0 0,16 104 356 0 0,-27-126-700 0 0,10 65 173 0 0,1 100 0 0 0,-14 100-204 0 0,-10-181-260 0 0,9-107-51 0 0,-1 3-2880 0 0,12-19-1359 0 0,2-2-4739 0 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2.837"/>
    </inkml:context>
    <inkml:brush xml:id="br0">
      <inkml:brushProperty name="width" value="0.05" units="cm"/>
      <inkml:brushProperty name="height" value="0.05" units="cm"/>
      <inkml:brushProperty name="color" value="#333333"/>
    </inkml:brush>
  </inkml:definitions>
  <inkml:trace contextRef="#ctx0" brushRef="#br0">54 430 19583 0 0,'0'0'1772'0'0,"1"1"-1290"0"0,17 54 2298 0 0,-2 0 1 0 0,12 75 0 0 0,-12-47-1273 0 0,-16-80-1496 0 0,0-2-17 0 0,0-1 0 0 0,0 1 1 0 0,0 0-1 0 0,0 0 0 0 0,1-1 0 0 0,-1 1 0 0 0,0 0 0 0 0,0-1 0 0 0,0 1 1 0 0,1 0-1 0 0,-1-1 0 0 0,0 1 0 0 0,1-1 0 0 0,-1 1 0 0 0,1 0 1 0 0,-1-1-1 0 0,1 1 0 0 0,0 0 0 0 0,0 0-415 0 0,3-9-3222 0 0,-3 7 3355 0 0,-1 0 1 0 0,1 0-1 0 0,-1 0 1 0 0,0 0-1 0 0,1 0 1 0 0,-1 0-1 0 0,0 0 1 0 0,1 1-1 0 0,-1-1 1 0 0,0 0-1 0 0,0 0 1 0 0,0-2-1 0 0,0-9-8502 0 0</inkml:trace>
  <inkml:trace contextRef="#ctx0" brushRef="#br0" timeOffset="1">10 21 8751 0 0,'0'0'776'0'0,"-10"-20"15280"0"0,19 23-15416 0 0,3 4-16 0 0,3 1-488 0 0,1 2-136 0 0,1 0 0 0 0,4 0 64 0 0,0 0-1264 0 0,1 1-256 0 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3.218"/>
    </inkml:context>
    <inkml:brush xml:id="br0">
      <inkml:brushProperty name="width" value="0.05" units="cm"/>
      <inkml:brushProperty name="height" value="0.05" units="cm"/>
      <inkml:brushProperty name="color" value="#333333"/>
    </inkml:brush>
  </inkml:definitions>
  <inkml:trace contextRef="#ctx0" brushRef="#br0">331 793 12895 0 0,'0'0'998'0'0,"1"-1"-657"0"0,-1-5 609 0 0,1 0 1 0 0,0 0-1 0 0,-1 0 1 0 0,0 0-1 0 0,-1 0 1 0 0,1 0-1 0 0,-1 0 1 0 0,0 1 0 0 0,0-1-1 0 0,-1 0 1 0 0,0 1-1 0 0,-5-11 1 0 0,-6-2-204 0 0,11 16-650 0 0,0 1-1 0 0,1 0 1 0 0,-1 0 0 0 0,0-1 0 0 0,0 1 0 0 0,0 1-1 0 0,0-1 1 0 0,0 0 0 0 0,0 0 0 0 0,0 1 0 0 0,0-1 0 0 0,0 1-1 0 0,0 0 1 0 0,-1 0 0 0 0,1-1 0 0 0,0 1 0 0 0,0 1-1 0 0,0-1 1 0 0,0 0 0 0 0,0 0 0 0 0,-1 1 0 0 0,1-1 0 0 0,0 1-1 0 0,0 0 1 0 0,0 0 0 0 0,-3 2 0 0 0,-4 1 53 0 0,0 1 0 0 0,1 0 1 0 0,0 1-1 0 0,-12 9 0 0 0,-3 6 92 0 0,0 1 1 0 0,2 1-1 0 0,-23 31 1 0 0,32-37-154 0 0,0 1-1 0 0,2 0 1 0 0,0 1 0 0 0,0 0 0 0 0,-10 35 0 0 0,18-46-74 0 0,0-1-1 0 0,0 0 1 0 0,1 0 0 0 0,0 1 0 0 0,1-1 0 0 0,0 0 0 0 0,0 1 0 0 0,0-1 0 0 0,1 0 0 0 0,0 1 0 0 0,0-1 0 0 0,1 0-1 0 0,0 0 1 0 0,3 7 0 0 0,-2-8-18 0 0,-1-1 0 0 0,1 0-1 0 0,0 0 1 0 0,1 0 0 0 0,-1-1 0 0 0,1 1-1 0 0,0-1 1 0 0,0 0 0 0 0,0 0 0 0 0,1 0-1 0 0,-1 0 1 0 0,1-1 0 0 0,0 0-1 0 0,0 0 1 0 0,0 0 0 0 0,1-1 0 0 0,-1 0-1 0 0,8 3 1 0 0,-5-3-11 0 0,0 0 0 0 0,0 0 0 0 0,1 0 1 0 0,-1-1-1 0 0,1-1 0 0 0,-1 1 0 0 0,1-2 0 0 0,-1 1 0 0 0,1-1 0 0 0,-1 0 0 0 0,0 0 0 0 0,1-1 1 0 0,-1-1-1 0 0,0 1 0 0 0,0-1 0 0 0,0-1 0 0 0,0 1 0 0 0,-1-1 0 0 0,0-1 0 0 0,1 1 1 0 0,-1-1-1 0 0,-1 0 0 0 0,1-1 0 0 0,-1 0 0 0 0,0 0 0 0 0,10-13 0 0 0,-1-6-124 0 0,-1-1 0 0 0,-1 0 0 0 0,14-42 0 0 0,-16 41 46 0 0,75-245-762 0 0,-53 156 575 0 0,23-56 6 0 0,39-156 470 0 0,-93 319 39 0 0,-1 1 1 0 0,0-17-1 0 0,-1 24 347 0 0,-1 12-107 0 0,-8 228 90 0 0,2-65-272 0 0,6-45-294 0 0,17 159 0 0 0,2-168-2248 0 0,-14-102 1675 0 0,1-1 0 0 0,1 1 0 0 0,0-1 0 0 0,14 26 0 0 0,-2-17-3073 0 0,-7-16 1085 0 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3.569"/>
    </inkml:context>
    <inkml:brush xml:id="br0">
      <inkml:brushProperty name="width" value="0.05" units="cm"/>
      <inkml:brushProperty name="height" value="0.05" units="cm"/>
      <inkml:brushProperty name="color" value="#333333"/>
    </inkml:brush>
  </inkml:definitions>
  <inkml:trace contextRef="#ctx0" brushRef="#br0">1 559 17047 0 0,'5'-19'389'0'0,"2"0"0"0"0,0 1 0 0 0,1-1 0 0 0,18-28-1 0 0,-8 15 570 0 0,-5 9-402 0 0,1 0 0 0 0,1 2 0 0 0,1-1 0 0 0,1 2 1 0 0,1 0-1 0 0,0 2 0 0 0,2 0 0 0 0,0 1 1 0 0,1 0-1 0 0,27-15 0 0 0,30-12-354 0 0,-50 30-118 0 0,41-29-1 0 0,-66 41-43 0 0,0 0 0 0 0,0 0 0 0 0,-1-1 0 0 0,1 1-1 0 0,-1-1 1 0 0,0 0 0 0 0,1 0 0 0 0,-1 0 0 0 0,-1 0-1 0 0,4-6 1 0 0,-5 8-15 0 0,1 0 0 0 0,-1 1 0 0 0,0-1 0 0 0,0 0 0 0 0,0 0 0 0 0,0 0 0 0 0,0 0 0 0 0,0 0 0 0 0,0 0 0 0 0,0 0 0 0 0,0 1 0 0 0,0-1 0 0 0,0 0 0 0 0,0 0 0 0 0,-1 0 0 0 0,1 0 0 0 0,0 0 0 0 0,-1-1 0 0 0,0 1 9 0 0,0 0 0 0 0,0 0-1 0 0,0 0 1 0 0,0 0-1 0 0,0 0 1 0 0,0 0 0 0 0,0 1-1 0 0,-1-1 1 0 0,1 0-1 0 0,0 1 1 0 0,0-1 0 0 0,-1 0-1 0 0,1 1 1 0 0,-1 0 0 0 0,-1-1-1 0 0,-8-2 83 0 0,0 1-1 0 0,-1 1 1 0 0,1 0 0 0 0,0 0-1 0 0,-1 1 1 0 0,1 0 0 0 0,-1 1-1 0 0,1 1 1 0 0,0 0 0 0 0,0 0-1 0 0,0 1 1 0 0,0 0 0 0 0,0 1-1 0 0,0 1 1 0 0,1-1 0 0 0,0 2-1 0 0,0-1 1 0 0,0 1 0 0 0,1 1-1 0 0,0 0 1 0 0,0 0 0 0 0,0 1-1 0 0,-12 14 1 0 0,12-11-11 0 0,0 0-1 0 0,1 1 1 0 0,0 0-1 0 0,1 1 1 0 0,0-1 0 0 0,1 2-1 0 0,0-1 1 0 0,1 0 0 0 0,1 1-1 0 0,0 0 1 0 0,1 0-1 0 0,-3 25 1 0 0,5-23-62 0 0,1 1 0 0 0,0-1 0 0 0,1 1 0 0 0,0-1 0 0 0,2 1 0 0 0,0-1 0 0 0,0 0 0 0 0,2 0 0 0 0,12 30 0 0 0,-11-33-17 0 0,1 0 0 0 0,1-1 0 0 0,0 0 1 0 0,1 0-1 0 0,0 0 0 0 0,0-1 0 0 0,2-1 0 0 0,-1 0 0 0 0,1 0 1 0 0,0-1-1 0 0,20 12 0 0 0,-2-5-273 0 0,0-1 0 0 0,1-2 0 0 0,1-1 0 0 0,0-1 1 0 0,0-2-1 0 0,1-1 0 0 0,0-1 0 0 0,0-2 0 0 0,1-1 0 0 0,0-2 0 0 0,62-4 0 0 0,-51-1-1166 0 0</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7.617"/>
    </inkml:context>
    <inkml:brush xml:id="br0">
      <inkml:brushProperty name="width" value="0.05" units="cm"/>
      <inkml:brushProperty name="height" value="0.05" units="cm"/>
      <inkml:brushProperty name="color" value="#333333"/>
    </inkml:brush>
  </inkml:definitions>
  <inkml:trace contextRef="#ctx0" brushRef="#br0">46 34 15199 0 0,'10'-34'6328'0'0,"-4"59"-3512"0"0,-6 3-1998 0 0,-2 0 0 0 0,-1 0 0 0 0,-10 43 0 0 0,5-26-411 0 0,-25 194 597 0 0,31-205-1032 0 0,2 1 0 0 0,1-1 0 0 0,2 1 1 0 0,13 66-1 0 0,-7-65-1375 0 0,22 52-1 0 0,-16-53-93 0 0</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08.137"/>
    </inkml:context>
    <inkml:brush xml:id="br0">
      <inkml:brushProperty name="width" value="0.05" units="cm"/>
      <inkml:brushProperty name="height" value="0.05" units="cm"/>
      <inkml:brushProperty name="color" value="#333333"/>
    </inkml:brush>
  </inkml:definitions>
  <inkml:trace contextRef="#ctx0" brushRef="#br0">77 0 1375 0 0,'12'1'16206'0'0,"-11"-1"-16018"0"0,0 0 1 0 0,0 1-1 0 0,-1-1 1 0 0,1 1-1 0 0,0-1 1 0 0,0 1-1 0 0,0-1 1 0 0,0 1-1 0 0,-1 0 1 0 0,1-1-1 0 0,0 1 1 0 0,-1 0 0 0 0,1-1-1 0 0,-1 1 1 0 0,1 0-1 0 0,-1 0 1 0 0,1 0-1 0 0,-1 0 1 0 0,1 0-1 0 0,-1 0 1 0 0,0-1-1 0 0,1 1 1 0 0,-1 1-1 0 0,0 1 46 0 0,0-1-1 0 0,0 0 0 0 0,0 0 0 0 0,0 1 1 0 0,0-1-1 0 0,-1 0 0 0 0,1 0 0 0 0,-1 0 0 0 0,-1 5 1 0 0,-2 1 169 0 0,0 0 1 0 0,-1 0-1 0 0,0-1 1 0 0,-7 10-1 0 0,-2-1 149 0 0,4-4-124 0 0,0 0-1 0 0,-13 23 1 0 0,21-32-392 0 0,0 0 1 0 0,1 0-1 0 0,-1 0 1 0 0,1 0-1 0 0,0 0 1 0 0,0 1 0 0 0,0-1-1 0 0,0 0 1 0 0,1 1-1 0 0,-1-1 1 0 0,1 0-1 0 0,0 1 1 0 0,0-1 0 0 0,0 0-1 0 0,1 1 1 0 0,-1-1-1 0 0,1 0 1 0 0,1 5-1 0 0,-1-7-38 0 0,0 1 0 0 0,0 0-1 0 0,0-1 1 0 0,0 1-1 0 0,0-1 1 0 0,0 1 0 0 0,1-1-1 0 0,-1 0 1 0 0,1 0-1 0 0,-1 1 1 0 0,1-1-1 0 0,0 0 1 0 0,-1 0 0 0 0,1-1-1 0 0,0 1 1 0 0,0 0-1 0 0,-1 0 1 0 0,1-1 0 0 0,0 1-1 0 0,0-1 1 0 0,0 0-1 0 0,0 1 1 0 0,0-1 0 0 0,2 0-1 0 0,6 0-118 0 0,0 0-1 0 0,1-1 0 0 0,11-2 1 0 0,-15 2 7 0 0,1-1 1 0 0,0 0-1 0 0,-1-1 0 0 0,1 1 1 0 0,-1-1-1 0 0,0-1 1 0 0,0 1-1 0 0,11-9 0 0 0,-16 11 85 0 0,0-1-1 0 0,0 1 0 0 0,0-1 0 0 0,0 0 0 0 0,0 1 0 0 0,0-1 0 0 0,0 0 0 0 0,-1 0 1 0 0,1-1-1 0 0,-1 1 0 0 0,0 0 0 0 0,1 0 0 0 0,-1-1 0 0 0,0 1 0 0 0,0 0 0 0 0,-1-1 0 0 0,1 0 1 0 0,0 1-1 0 0,-1-1 0 0 0,0 1 0 0 0,1-1 0 0 0,-1 1 0 0 0,0-1 0 0 0,0 0 0 0 0,-1 1 1 0 0,1-1-1 0 0,0 1 0 0 0,-1-1 0 0 0,-1-4 0 0 0,0 4 67 0 0,1 0 0 0 0,-1 0 0 0 0,0 0 0 0 0,0 0 0 0 0,-1 0 1 0 0,1 1-1 0 0,0-1 0 0 0,-1 1 0 0 0,0-1 0 0 0,0 1 0 0 0,1 0 0 0 0,-1 0 0 0 0,0 0 0 0 0,-1 1 0 0 0,1-1 0 0 0,0 1 0 0 0,0-1 1 0 0,-1 1-1 0 0,1 0 0 0 0,-6-1 0 0 0,-3 0 126 0 0,0 1 1 0 0,0-1 0 0 0,0 2 0 0 0,-20 1-1 0 0,16 1-1389 0 0</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17.992"/>
    </inkml:context>
    <inkml:brush xml:id="br0">
      <inkml:brushProperty name="width" value="0.05" units="cm"/>
      <inkml:brushProperty name="height" value="0.05" units="cm"/>
      <inkml:brushProperty name="color" value="#E71224"/>
    </inkml:brush>
  </inkml:definitions>
  <inkml:trace contextRef="#ctx0" brushRef="#br0">6 1 11055 0 0,'0'0'9391'0'0,"-3"8"-6763"0"0,2-3-2281 0 0,1-1 1 0 0,-1 1-1 0 0,1-1 0 0 0,0 1 1 0 0,0 0-1 0 0,0-1 0 0 0,1 1 1 0 0,-1-1-1 0 0,4 10 1 0 0,14 39 564 0 0,-17-50-796 0 0,20 44 384 0 0,2-1 0 0 0,1 0 0 0 0,36 47 0 0 0,-14-30-464 0 0,76 79 0 0 0,-117-136-257 0 0,-1-2-58 0 0,0 1 1 0 0,0-1 0 0 0,1 0-1 0 0,-1 0 1 0 0,1 0-1 0 0,0 0 1 0 0,0-1 0 0 0,0 0-1 0 0,6 3 1 0 0,-2-6-930 0 0,1-3-36 0 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18.369"/>
    </inkml:context>
    <inkml:brush xml:id="br0">
      <inkml:brushProperty name="width" value="0.05" units="cm"/>
      <inkml:brushProperty name="height" value="0.05" units="cm"/>
      <inkml:brushProperty name="color" value="#E71224"/>
    </inkml:brush>
  </inkml:definitions>
  <inkml:trace contextRef="#ctx0" brushRef="#br0">72 7 7831 0 0,'-3'-6'13711'0'0,"4"21"-7331"0"0,-1 81-5400 0 0,-1 61-51 0 0,-8 129-377 0 0,3-225-563 0 0,-47 315-574 0 0,53-368 112 0 0</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18.728"/>
    </inkml:context>
    <inkml:brush xml:id="br0">
      <inkml:brushProperty name="width" value="0.05" units="cm"/>
      <inkml:brushProperty name="height" value="0.05" units="cm"/>
      <inkml:brushProperty name="color" value="#E71224"/>
    </inkml:brush>
  </inkml:definitions>
  <inkml:trace contextRef="#ctx0" brushRef="#br0">61 1 8287 0 0,'-1'1'13879'0'0,"-3"3"-13325"0"0,0 1-1 0 0,0 0 1 0 0,1 1 0 0 0,0-1-1 0 0,0 1 1 0 0,0-1 0 0 0,0 1-1 0 0,-2 10 1 0 0,-11 53 1015 0 0,13-54-1224 0 0,-1 12 15 0 0,1 1-1 0 0,2 41 1 0 0,1-62-343 0 0,0 1 0 0 0,0-1 0 0 0,1 0-1 0 0,0 0 1 0 0,1 0 0 0 0,0 0 0 0 0,0 0 0 0 0,0 0 0 0 0,1 0 0 0 0,0-1 0 0 0,0 1 0 0 0,0-1 0 0 0,1 0 0 0 0,0 0 0 0 0,0 0 0 0 0,1 0 0 0 0,0-1 0 0 0,0 1 0 0 0,0-1-1 0 0,1-1 1 0 0,-1 1 0 0 0,1-1 0 0 0,0 0 0 0 0,0 0 0 0 0,1-1 0 0 0,12 6 0 0 0,-6-5-56 0 0,0 0 0 0 0,0-1 0 0 0,1 0 1 0 0,-1-1-1 0 0,1-1 0 0 0,-1 0 0 0 0,1-1 0 0 0,16-1 0 0 0,-13-1-39 0 0,0-1 0 0 0,0 0 1 0 0,0-1-1 0 0,0-1 0 0 0,30-14 0 0 0,-39 16 7 0 0,0-1 0 0 0,-1-1 0 0 0,1 1 0 0 0,-1-1 0 0 0,-1 0 0 0 0,1-1 0 0 0,-1 1 0 0 0,0-1 0 0 0,0-1 0 0 0,0 1 0 0 0,8-15 0 0 0,-10 15 65 0 0,-2 0-1 0 0,1 0 0 0 0,0 0 1 0 0,-1-1-1 0 0,0 1 0 0 0,-1-1 0 0 0,1 1 1 0 0,-1-1-1 0 0,-1 0 0 0 0,1 0 1 0 0,-1 1-1 0 0,0-1 0 0 0,-1 0 0 0 0,0 0 1 0 0,-2-9-1 0 0,1 8 45 0 0,0 0 0 0 0,0 0-1 0 0,-1 0 1 0 0,-1 0 0 0 0,1 1-1 0 0,-1-1 1 0 0,0 1 0 0 0,-1 0 0 0 0,0 0-1 0 0,0 0 1 0 0,-1 1 0 0 0,1 0 0 0 0,-9-7-1 0 0,6 7-7 0 0,0 0 0 0 0,-1 0 0 0 0,1 1 0 0 0,-1 1 0 0 0,0-1 0 0 0,-1 1 0 0 0,1 1 0 0 0,-1 0 0 0 0,0 0-1 0 0,-15-2 1 0 0,-2 1 85 0 0,-1 2 0 0 0,1 0-1 0 0,-29 3 1 0 0,42 0-1474 0 0,-28 6 1 0 0,41-7 398 0 0</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19.080"/>
    </inkml:context>
    <inkml:brush xml:id="br0">
      <inkml:brushProperty name="width" value="0.05" units="cm"/>
      <inkml:brushProperty name="height" value="0.05" units="cm"/>
      <inkml:brushProperty name="color" value="#E71224"/>
    </inkml:brush>
  </inkml:definitions>
  <inkml:trace contextRef="#ctx0" brushRef="#br0">0 1 10591 0 0,'1'1'3439'0'0,"5"6"-876"0"0,-1 0-1 0 0,-1 0 1 0 0,7 13 0 0 0,-7-10-1719 0 0,0 2-1 0 0,0-1 1 0 0,-1 0-1 0 0,2 15 1 0 0,-1-1-360 0 0,1-1-1 0 0,0 0 1 0 0,2 0 0 0 0,17 38-1 0 0,-21-55-468 0 0,0-1 0 0 0,0 0-1 0 0,1 0 1 0 0,0 0-1 0 0,0 0 1 0 0,1-1 0 0 0,0 0-1 0 0,-1 0 1 0 0,2 0 0 0 0,-1 0-1 0 0,1-1 1 0 0,-1 0-1 0 0,1 0 1 0 0,0 0 0 0 0,1-1-1 0 0,-1 0 1 0 0,1 0 0 0 0,-1-1-1 0 0,1 0 1 0 0,0 0-1 0 0,8 1 1 0 0,-4-2-31 0 0,0 0 0 0 0,1-1 0 0 0,-1 0 0 0 0,0-1 0 0 0,0-1 0 0 0,1 1-1 0 0,-1-2 1 0 0,0 0 0 0 0,-1 0 0 0 0,1-1 0 0 0,0 0 0 0 0,-1-1 0 0 0,0 0 0 0 0,0 0 0 0 0,-1-1 0 0 0,13-10 0 0 0,-18 12 1 0 0,0 0 1 0 0,0 0 0 0 0,0 0 0 0 0,0-1-1 0 0,-1 1 1 0 0,0-1 0 0 0,0 0-1 0 0,0 0 1 0 0,0 0 0 0 0,-1 0 0 0 0,3-9-1 0 0,1-7-50 0 0,6-34-1 0 0,-11 52 66 0 0,0-1 75 0 0,0 2-49 0 0,-1 1-1 0 0,1-1 0 0 0,-1 1 0 0 0,1 0 0 0 0,-1-1 0 0 0,0 1 0 0 0,0-1 0 0 0,0 1 0 0 0,0-1 0 0 0,0 1 0 0 0,0-3 0 0 0,5 18 275 0 0,0-5-208 0 0,5 16-4 0 0,1 1 0 0 0,1-2 0 0 0,2 0 0 0 0,0 0 0 0 0,1-1 0 0 0,36 40 0 0 0,-42-54-229 0 0,1 0 1 0 0,16 12-1 0 0,-21-18-378 0 0,-1 0-1 0 0,1 0 1 0 0,0 0-1 0 0,0-1 1 0 0,1 1-1 0 0,-1-1 1 0 0,0-1-1 0 0,8 2 1 0 0,4-1-9312 0 0</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0.469"/>
    </inkml:context>
    <inkml:brush xml:id="br0">
      <inkml:brushProperty name="width" value="0.05" units="cm"/>
      <inkml:brushProperty name="height" value="0.05" units="cm"/>
      <inkml:brushProperty name="color" value="#E71224"/>
    </inkml:brush>
  </inkml:definitions>
  <inkml:trace contextRef="#ctx0" brushRef="#br0">1 186 8319 0 0,'0'0'756'0'0,"5"-6"-608"0"0,27-35 13935 0 0,-32 41-14002 0 0,1 0 0 0 0,-1 0 1 0 0,1 0-1 0 0,-1 0 0 0 0,1 0 0 0 0,-1 0 1 0 0,1 0-1 0 0,-1 0 0 0 0,1 0 1 0 0,-1 0-1 0 0,1 0 0 0 0,0 0 0 0 0,-1 0 1 0 0,1 0-1 0 0,-1 0 0 0 0,1 0 0 0 0,-1 1 1 0 0,1-1-1 0 0,-1 0 0 0 0,1 0 0 0 0,-1 1 1 0 0,0-1-1 0 0,1 0 0 0 0,-1 1 1 0 0,1-1-1 0 0,-1 0 0 0 0,1 1 0 0 0,11 11 648 0 0,-5-3-427 0 0,0 1 0 0 0,-1 0 0 0 0,-1 0 1 0 0,0 0-1 0 0,0 1 0 0 0,-1-1 0 0 0,0 1 1 0 0,3 18-1 0 0,1 10 233 0 0,1 47 1 0 0,-2-19-87 0 0,-5-56-378 0 0,-2-4-51 0 0,1 0 0 0 0,0 0 0 0 0,1 0 0 0 0,0 0 0 0 0,0 0 0 0 0,0 0-1 0 0,7 12 1 0 0,-9-18-19 0 0,0 0-1 0 0,1 0 0 0 0,-1 0 1 0 0,1-1-1 0 0,-1 1 1 0 0,1 0-1 0 0,-1 0 0 0 0,1-1 1 0 0,-1 1-1 0 0,1 0 0 0 0,0-1 1 0 0,-1 1-1 0 0,1-1 0 0 0,0 1 1 0 0,0-1-1 0 0,-1 1 1 0 0,1-1-1 0 0,0 0 0 0 0,0 1 1 0 0,0-1-1 0 0,0 0 0 0 0,0 0 1 0 0,-1 1-1 0 0,1-1 0 0 0,0 0 1 0 0,0 0-1 0 0,0 0 1 0 0,0 0-1 0 0,0 0 0 0 0,1 0 1 0 0,0-1-2 0 0,1 1-33 0 0,0-1 0 0 0,0 1 0 0 0,0-1 0 0 0,0 0 0 0 0,0 0 0 0 0,-1-1 0 0 0,1 1 0 0 0,0 0 0 0 0,-1-1 0 0 0,1 0 0 0 0,-1 1 0 0 0,1-1 0 0 0,-1 0 0 0 0,0 0 0 0 0,0 0 0 0 0,0-1 0 0 0,0 1 0 0 0,0 0 0 0 0,-1-1 0 0 0,1 0 0 0 0,1-3 0 0 0,2-3-135 0 0,0-1 0 0 0,0 0 1 0 0,-1 0-1 0 0,4-18 0 0 0,13-78-635 0 0,-20 105 1149 0 0,9 11-54 0 0,-2-1-242 0 0,2-1 0 0 0,-1 0 0 0 0,1-1 0 0 0,0 1 0 0 0,0-2 0 0 0,1 0 0 0 0,0 0-1 0 0,0-1 1 0 0,16 5 0 0 0,2-1 6 0 0,1-1-1 0 0,47 5 0 0 0,-59-11-29 0 0,0 0 1 0 0,28-2-1 0 0,-38-1-20 0 0,-1 1 0 0 0,1-1 0 0 0,-1-1-1 0 0,0 1 1 0 0,0-1 0 0 0,0-1 0 0 0,0 1 0 0 0,0-1-1 0 0,6-4 1 0 0,-11 6 1 0 0,0 0-1 0 0,-1 0 1 0 0,1 0 0 0 0,-1 0-1 0 0,0 0 1 0 0,1 0 0 0 0,-1-1 0 0 0,0 1-1 0 0,1-1 1 0 0,-1 1 0 0 0,0-1-1 0 0,0 1 1 0 0,0-1 0 0 0,0 1-1 0 0,-1-1 1 0 0,1 0 0 0 0,0 0-1 0 0,-1 1 1 0 0,1-1 0 0 0,-1 0-1 0 0,1-3 1 0 0,-2 1 12 0 0,1 1-1 0 0,-1-1 1 0 0,1 0-1 0 0,-1 1 1 0 0,0-1 0 0 0,0 1-1 0 0,-3-6 1 0 0,1 2 20 0 0,-8-23 68 0 0,-2 1-1 0 0,-1 0 1 0 0,-1 1-1 0 0,-2 0 1 0 0,0 2-1 0 0,-25-29 1 0 0,21 31-90 0 0,-32-35 328 0 0,46 52-466 0 0,1 1 1 0 0,-2 0-1 0 0,1 1 0 0 0,-1-1 0 0 0,0 1 0 0 0,-10-4 1 0 0,18 9 9 0 0,-1-1 0 0 0,1 1 0 0 0,0 0 0 0 0,0 0 0 0 0,0 0 0 0 0,0 0 0 0 0,-1 0 0 0 0,1 0 0 0 0,0 0 0 0 0,0 0-1 0 0,0 0 1 0 0,-1 0 0 0 0,1 0 0 0 0,0 0 0 0 0,0 0 0 0 0,0 0 0 0 0,0 0 0 0 0,-1 0 0 0 0,1 0 0 0 0,0 0 0 0 0,0 0 0 0 0,0 0 0 0 0,-1 0 0 0 0,1 0 0 0 0,0 1 0 0 0,0-1 0 0 0,0 0 0 0 0,0 0 0 0 0,-1 0 0 0 0,1 0 0 0 0,0 0 0 0 0,0 0 0 0 0,0 1 0 0 0,0-1 0 0 0,0 0 0 0 0,0 0 0 0 0,0 0 0 0 0,-1 0 0 0 0,1 0 0 0 0,0 1 0 0 0,0-1 0 0 0,0 0 0 0 0,0 0 0 0 0,0 0 0 0 0,0 1 0 0 0,0-1 0 0 0,0 0 0 0 0,0 0 0 0 0,0 0 0 0 0,0 0 0 0 0,0 1 0 0 0,0-1 0 0 0,0 0 0 0 0,0 0 0 0 0,0 1 0 0 0,0 0-307 0 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0.814"/>
    </inkml:context>
    <inkml:brush xml:id="br0">
      <inkml:brushProperty name="width" value="0.05" units="cm"/>
      <inkml:brushProperty name="height" value="0.05" units="cm"/>
      <inkml:brushProperty name="color" value="#E71224"/>
    </inkml:brush>
  </inkml:definitions>
  <inkml:trace contextRef="#ctx0" brushRef="#br0">0 0 15807 0 0,'0'0'1432'0'0,"2"1"-1180"0"0,6 5-574 0 0,-2-2 1146 0 0,1 0 0 0 0,-1 0 0 0 0,1 1-1 0 0,-1 0 1 0 0,-1 0 0 0 0,1 1 0 0 0,-1 0-1 0 0,9 12 1 0 0,-6-1 20 0 0,0 0 1 0 0,-1 0-1 0 0,-1 0 1 0 0,-1 1-1 0 0,3 19 0 0 0,-2-12-391 0 0,15 42 0 0 0,-15-52-427 0 0,-3-7-19 0 0,1 1-1 0 0,0-1 1 0 0,0 0-1 0 0,1 0 1 0 0,6 8-1 0 0,-11-15-70 0 0,-3-20-5578 0 0,-1 9 3931 0 0,0-2-37 0 0</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1.182"/>
    </inkml:context>
    <inkml:brush xml:id="br0">
      <inkml:brushProperty name="width" value="0.05" units="cm"/>
      <inkml:brushProperty name="height" value="0.05" units="cm"/>
      <inkml:brushProperty name="color" value="#E71224"/>
    </inkml:brush>
  </inkml:definitions>
  <inkml:trace contextRef="#ctx0" brushRef="#br0">22 396 14279 0 0,'-1'-1'1103'0'0,"-20"-33"11698"0"0,46 40-15897 0 0,-11-2 1400 0 0</inkml:trace>
  <inkml:trace contextRef="#ctx0" brushRef="#br0" timeOffset="1">591 1 14279 0 0,'0'0'1103'0'0,"0"1"-720"0"0,15 41 3591 0 0,15 53 749 0 0,42 389 583 0 0,-65-413-5227 0 0,18 137 129 0 0,-22-197-281 0 0,-1 0 1 0 0,1 0-1 0 0,9 20 0 0 0,-11-29-627 0 0,3-5-3028 0 0,-2 2 3465 0 0,-1 0 0 0 0,0 0 0 0 0,0 0 0 0 0,-1 0 0 0 0,1 0 0 0 0,0 0 0 0 0,0-1 0 0 0,0 1 0 0 0,0-2 0 0 0,3-11-1604 0 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1.558"/>
    </inkml:context>
    <inkml:brush xml:id="br0">
      <inkml:brushProperty name="width" value="0.05" units="cm"/>
      <inkml:brushProperty name="height" value="0.05" units="cm"/>
      <inkml:brushProperty name="color" value="#E71224"/>
    </inkml:brush>
  </inkml:definitions>
  <inkml:trace contextRef="#ctx0" brushRef="#br0">0 1 3679 0 0,'0'0'284'0'0,"2"1"-186"0"0,2 3 1471 0 0,1 0 1 0 0,-1 1 0 0 0,0 0-1 0 0,-1-1 1 0 0,1 1 0 0 0,-1 1-1 0 0,0-1 1 0 0,0 0 0 0 0,0 1-1 0 0,3 11 1 0 0,0 7 1349 0 0,7 34 0 0 0,-10-40-2953 0 0,34 243 3446 0 0,7 30-2721 0 0,-37-258-1376 0 0,1-1 1 0 0,1-1 0 0 0,2 0 0 0 0,2 0 0 0 0,28 52-1 0 0,-26-59-1292 0 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2.241"/>
    </inkml:context>
    <inkml:brush xml:id="br0">
      <inkml:brushProperty name="width" value="0.05" units="cm"/>
      <inkml:brushProperty name="height" value="0.05" units="cm"/>
      <inkml:brushProperty name="color" value="#E71224"/>
    </inkml:brush>
  </inkml:definitions>
  <inkml:trace contextRef="#ctx0" brushRef="#br0">1 59 5063 0 0,'0'0'390'0'0,"1"0"-252"0"0,6-1 744 0 0,1 1 0 0 0,-1-1-1 0 0,0 1 1 0 0,0 1-1 0 0,0-1 1 0 0,1 1-1 0 0,-1 0 1 0 0,12 4-1 0 0,-14-3-326 0 0,0 0-1 0 0,0 0 1 0 0,0 0-1 0 0,0 1 0 0 0,-1 0 1 0 0,1-1-1 0 0,-1 2 1 0 0,0-1-1 0 0,0 0 0 0 0,0 1 1 0 0,0 0-1 0 0,6 8 1 0 0,4 9 333 0 0,-2 1 0 0 0,0 1 0 0 0,-2 0 0 0 0,0 0 0 0 0,-2 1 0 0 0,0 0 1 0 0,6 38-1 0 0,9 70 653 0 0,-21-118-1369 0 0,-5-21-31 0 0,-4-26-45 0 0,6 10-166 0 0,1 1 0 0 0,1-1 0 0 0,1 0 0 0 0,6-31 0 0 0,31-87-546 0 0,-35 128 552 0 0,0 2 0 0 0,2-1 0 0 0,-1 0 1 0 0,1 1-1 0 0,1 0 0 0 0,0 0 0 0 0,12-14 1 0 0,-15 20 60 0 0,0 1 1 0 0,1 0 0 0 0,-1 1 0 0 0,1-1 0 0 0,-1 1-1 0 0,1 0 1 0 0,0 0 0 0 0,0 0 0 0 0,1 0 0 0 0,-1 1-1 0 0,0 0 1 0 0,1 0 0 0 0,-1 1 0 0 0,1-1 0 0 0,0 1-1 0 0,0 1 1 0 0,-1-1 0 0 0,11 1 0 0 0,-9 0 28 0 0,-1 1 0 0 0,1 0 0 0 0,0 0 1 0 0,-1 1-1 0 0,1 0 0 0 0,-1 0 0 0 0,1 0 0 0 0,-1 1 1 0 0,0 0-1 0 0,0 0 0 0 0,9 6 0 0 0,-7-3 56 0 0,-1 1-1 0 0,0-1 1 0 0,-1 1-1 0 0,1 0 1 0 0,-1 1-1 0 0,-1-1 1 0 0,8 13-1 0 0,1 9 201 0 0,-1 1 0 0 0,-1 0-1 0 0,15 59 1 0 0,-19-62-246 0 0,0 1-474 0 0,1-1 0 0 0,17 35-1 0 0,-19-46-852 0 0,-5-11 446 0 0,0 0 0 0 0,1 0 0 0 0,0 0 0 0 0,3 4 0 0 0</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2.985"/>
    </inkml:context>
    <inkml:brush xml:id="br0">
      <inkml:brushProperty name="width" value="0.05" units="cm"/>
      <inkml:brushProperty name="height" value="0.05" units="cm"/>
      <inkml:brushProperty name="color" value="#E71224"/>
    </inkml:brush>
  </inkml:definitions>
  <inkml:trace contextRef="#ctx0" brushRef="#br0">1 311 4607 0 0,'1'-2'354'0'0,"11"-15"-120"0"0,-10 14 849 0 0,0 1-1 0 0,1-1 0 0 0,-1 1 1 0 0,1 0-1 0 0,-1 0 0 0 0,1 0 1 0 0,0 0-1 0 0,0 0 0 0 0,0 1 1 0 0,0-1-1 0 0,0 1 1 0 0,6-2-1 0 0,1 1 717 0 0,1-1 0 0 0,16 0 0 0 0,23 0-17 0 0,-28 3-1506 0 0,34-6-1 0 0,-37 2-272 0 0,0 0 1 0 0,0-1-1 0 0,-1-1 0 0 0,0-1 0 0 0,0-1 0 0 0,29-17 0 0 0,-43 22-34 0 0,0-1 1 0 0,0 1 0 0 0,0-1-1 0 0,0 0 1 0 0,0 0 0 0 0,-1 0 0 0 0,0-1-1 0 0,0 1 1 0 0,0-1 0 0 0,-1 0-1 0 0,0 1 1 0 0,1-1 0 0 0,-2 0-1 0 0,1-1 1 0 0,0 1 0 0 0,-1 0-1 0 0,0 0 1 0 0,0-1 0 0 0,-1-7-1 0 0,0 10 35 0 0,0-1-1 0 0,0 0 1 0 0,0 0 0 0 0,-1 1-1 0 0,1-1 1 0 0,-1 1-1 0 0,0-1 1 0 0,0 1 0 0 0,-1-1-1 0 0,1 1 1 0 0,-1-1-1 0 0,1 1 1 0 0,-1 0-1 0 0,0 0 1 0 0,-1 0 0 0 0,1 0-1 0 0,0 0 1 0 0,-1 1-1 0 0,1-1 1 0 0,-1 1-1 0 0,0-1 1 0 0,0 1 0 0 0,0 0-1 0 0,0 0 1 0 0,0 0-1 0 0,-1 0 1 0 0,1 1-1 0 0,-7-2 1 0 0,7 2 21 0 0,0 0-1 0 0,-1 0 0 0 0,1 1 1 0 0,0-1-1 0 0,-1 1 1 0 0,1 0-1 0 0,-1 0 0 0 0,1 0 1 0 0,-1 1-1 0 0,1-1 1 0 0,0 1-1 0 0,-1 0 1 0 0,1 0-1 0 0,0 0 0 0 0,0 0 1 0 0,-1 0-1 0 0,1 1 1 0 0,0-1-1 0 0,0 1 1 0 0,-4 3-1 0 0,2 0 76 0 0,0-1 1 0 0,0 1-1 0 0,1 0 0 0 0,-1 0 1 0 0,1 0-1 0 0,0 1 0 0 0,1-1 0 0 0,0 1 1 0 0,-5 11-1 0 0,-1 6 131 0 0,1 1 0 0 0,0 1 0 0 0,2 0 0 0 0,2 0 0 0 0,0 0 0 0 0,1 0 1 0 0,2 0-1 0 0,1 33 0 0 0,2-30-126 0 0,1-1 1 0 0,2 1 0 0 0,0-1 0 0 0,2 0-1 0 0,1 0 1 0 0,1-1 0 0 0,17 36-1 0 0,-22-55-103 0 0,0 0 0 0 0,0-1 0 0 0,0 1 0 0 0,1-1 0 0 0,0 0 0 0 0,1 0 0 0 0,-1 0-1 0 0,1-1 1 0 0,0 1 0 0 0,0-1 0 0 0,13 7 0 0 0,-15-10-74 0 0,-1 0 0 0 0,1-1-1 0 0,0 1 1 0 0,0-1 0 0 0,0 0 0 0 0,0 0 0 0 0,0 0 0 0 0,0 0-1 0 0,0-1 1 0 0,1 0 0 0 0,-1 0 0 0 0,0 0 0 0 0,0 0 0 0 0,0 0 0 0 0,0-1-1 0 0,0 0 1 0 0,0 0 0 0 0,0 0 0 0 0,0 0 0 0 0,0-1 0 0 0,0 0-1 0 0,0 1 1 0 0,6-6 0 0 0,-4 3-398 0 0,-1 0-1 0 0,0-1 0 0 0,1 0 1 0 0,-2 0-1 0 0,1 0 1 0 0,-1 0-1 0 0,0-1 1 0 0,0 0-1 0 0,0 0 1 0 0,4-11-1 0 0,1-5-1701 0 0,11-43-1 0 0,-7 20-76 0 0,7-11-1081 0 0,39-76 0 0 0,-55 124 3629 0 0,1 1 0 0 0,-1-1 0 0 0,2 1 0 0 0,-1 0 0 0 0,1 0 0 0 0,0 1 0 0 0,10-9 0 0 0,-15 14-37 0 0,1 0 1 0 0,-1 1-1 0 0,0-1 0 0 0,1 0 1 0 0,-1 1-1 0 0,0-1 1 0 0,1 0-1 0 0,-1 1 1 0 0,1 0-1 0 0,-1-1 1 0 0,1 1-1 0 0,0 0 0 0 0,-1 0 1 0 0,1 0-1 0 0,-1 0 1 0 0,1 0-1 0 0,-1 0 1 0 0,1 1-1 0 0,-1-1 1 0 0,1 0-1 0 0,-1 1 0 0 0,1-1 1 0 0,-1 1-1 0 0,1-1 1 0 0,-1 1-1 0 0,0 0 1 0 0,1 0-1 0 0,-1 0 1 0 0,2 1-1 0 0,1 2 116 0 0,0-1 0 0 0,0 1 0 0 0,0 0 0 0 0,0 0 0 0 0,-1 0 0 0 0,0 0 0 0 0,3 5 0 0 0,6 12 645 0 0,48 91 2439 0 0,-56-104-3278 0 0,16 38 711 0 0,3 0 0 0 0,38 58 0 0 0,-54-95-807 0 0,0 0 0 0 0,1-1 0 0 0,13 13 0 0 0,-17-18-63 0 0,0 0 0 0 0,0 0 1 0 0,0 0-1 0 0,1 0 1 0 0,-1-1-1 0 0,1 1 0 0 0,-1-1 1 0 0,1-1-1 0 0,9 4 1 0 0,-13-5-23 0 0,1 0 0 0 0,-1 0 1 0 0,0 0-1 0 0,0 0 0 0 0,1-1 0 0 0,-1 1 1 0 0,0 0-1 0 0,0 0 0 0 0,1-1 1 0 0,-1 1-1 0 0,0-1 0 0 0,0 1 1 0 0,0-1-1 0 0,0 0 0 0 0,1 1 0 0 0,-1-1 1 0 0,0 0-1 0 0,0 0 0 0 0,-1 1 1 0 0,1-1-1 0 0,0 0 0 0 0,0 0 1 0 0,0 0-1 0 0,0-2 0 0 0,3-2 16 0 0,-1-1-1 0 0,1 0 0 0 0,2-9 1 0 0,-2 6 11 0 0,3-10-10 0 0,0 1-1 0 0,-1-2 1 0 0,4-27-1 0 0,2-5-22 0 0,6-17-106 0 0,3 1-1 0 0,46-103 1 0 0,-64 165-234 0 0,0 0 1 0 0,1 1-1 0 0,0-1 0 0 0,6-7 1 0 0,-9 12-564 0 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3.645"/>
    </inkml:context>
    <inkml:brush xml:id="br0">
      <inkml:brushProperty name="width" value="0.05" units="cm"/>
      <inkml:brushProperty name="height" value="0.05" units="cm"/>
      <inkml:brushProperty name="color" value="#E71224"/>
    </inkml:brush>
  </inkml:definitions>
  <inkml:trace contextRef="#ctx0" brushRef="#br0">0 266 16383 0 0,'0'0'1484'0'0,"2"1"-1221"0"0,1 1 158 0 0,1 0 1 0 0,-1-1-1 0 0,1 0 1 0 0,0 0-1 0 0,-1 0 1 0 0,1 0-1 0 0,0 0 1 0 0,0-1-1 0 0,-1 0 1 0 0,1 1-1 0 0,0-1 1 0 0,0-1-1 0 0,7 0 0 0 0,4-2 294 0 0,0 0 0 0 0,17-6 0 0 0,9-5-484 0 0,54-26 0 0 0,-77 31-222 0 0,-1 0 1 0 0,0-1 0 0 0,-1-1 0 0 0,0-1-1 0 0,20-19 1 0 0,-32 26-5 0 0,0 1 0 0 0,0-1 1 0 0,0 0-1 0 0,-1-1 0 0 0,1 1 0 0 0,-1-1 0 0 0,0 1 0 0 0,-1-1 0 0 0,3-7 1 0 0,-5 11 44 0 0,1 0 1 0 0,0 0 0 0 0,-1 0 0 0 0,0 0 0 0 0,1 0 0 0 0,-1 0 0 0 0,0 0-1 0 0,0 0 1 0 0,0 0 0 0 0,0 0 0 0 0,-1 0 0 0 0,1 0 0 0 0,-1 0-1 0 0,1 0 1 0 0,-1 0 0 0 0,1 0 0 0 0,-1 0 0 0 0,0 0 0 0 0,0 0 0 0 0,0 0-1 0 0,0 0 1 0 0,0 1 0 0 0,-1-1 0 0 0,1 1 0 0 0,-1-1 0 0 0,1 1 0 0 0,-1-1-1 0 0,1 1 1 0 0,-1 0 0 0 0,1-1 0 0 0,-4 0 0 0 0,2 1 3 0 0,1 0 0 0 0,-1 0 0 0 0,1 0 0 0 0,-1 1 0 0 0,0 0 0 0 0,0-1 0 0 0,1 1 0 0 0,-1 0 0 0 0,0 0 0 0 0,1 0 0 0 0,-1 0 0 0 0,0 1 0 0 0,0-1 0 0 0,1 1 0 0 0,-1 0 0 0 0,1 0 0 0 0,-5 1 1 0 0,-1 2 54 0 0,0 0 0 0 0,1 0 0 0 0,-1 0 0 0 0,-8 7 0 0 0,-2 5 0 0 0,1 0-1 0 0,0 1 1 0 0,2 0-1 0 0,0 1 0 0 0,0 1 1 0 0,2 1-1 0 0,1 0 0 0 0,0 0 1 0 0,2 1-1 0 0,0 1 1 0 0,1-1-1 0 0,1 2 0 0 0,-5 26 1 0 0,10-39-102 0 0,2 1 1 0 0,-1-1 0 0 0,1 0-1 0 0,1 1 1 0 0,0-1 0 0 0,1 0 0 0 0,0 1-1 0 0,0-1 1 0 0,1 0 0 0 0,5 16-1 0 0,-5-20-3 0 0,0-1-1 0 0,0 0 0 0 0,1 1 0 0 0,0-1 1 0 0,0 0-1 0 0,0 0 0 0 0,1 0 0 0 0,0-1 0 0 0,0 1 1 0 0,0-1-1 0 0,0 0 0 0 0,1 0 0 0 0,0 0 1 0 0,-1-1-1 0 0,1 0 0 0 0,1 0 0 0 0,-1 0 1 0 0,0 0-1 0 0,11 3 0 0 0,-5-4-69 0 0,0 1 1 0 0,0-2-1 0 0,0 1 1 0 0,0-1-1 0 0,0-1 0 0 0,1 0 1 0 0,-1-1-1 0 0,0 0 0 0 0,0 0 1 0 0,0-1-1 0 0,0-1 1 0 0,0 0-1 0 0,0-1 0 0 0,-1 0 1 0 0,12-6-1 0 0,-1 0-96 0 0,-2-1 0 0 0,1-1 0 0 0,-2-1 0 0 0,1-1 0 0 0,-2 0 0 0 0,24-26 0 0 0,-32 31 77 0 0,0 0 0 0 0,1 0 1 0 0,0 1-1 0 0,11-7 0 0 0,-12 12 85 0 0,2 7 0 0 0,-7-2 21 0 0,-1 1 0 0 0,0 0-1 0 0,-1 0 1 0 0,1 0 0 0 0,0 0 0 0 0,-1 0-1 0 0,0 1 1 0 0,3 3 0 0 0,15 33 256 0 0,-18-34-252 0 0,14 30 236 0 0,-7-13 5 0 0,1-1 1 0 0,1 0-1 0 0,26 37 1 0 0,-36-57 525 0 0,0-5-754 0 0,-1 1-1 0 0,0 0 1 0 0,0-1 0 0 0,0 1 0 0 0,0 0-1 0 0,-1-5 1 0 0,-8-51 81 0 0,4 27-22 0 0,-2-39-1 0 0,6 41-85 0 0,2 1-1 0 0,8-48 1 0 0,-6 60-6 0 0,0 1-1 0 0,2 0 1 0 0,-1 0-1 0 0,2 0 1 0 0,0 1-1 0 0,12-21 1 0 0,-12 27-301 0 0,0-1 1 0 0,1 1-1 0 0,0 0 1 0 0,0 1-1 0 0,1 0 1 0 0,0 0-1 0 0,0 0 1 0 0,1 1-1 0 0,0 0 1 0 0,0 1-1 0 0,0 0 1 0 0,18-7-1 0 0,8 0-2248 0 0,0 2 1 0 0,49-8-1 0 0,-45 10 673 0 0,-11 1-6265 0 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4.705"/>
    </inkml:context>
    <inkml:brush xml:id="br0">
      <inkml:brushProperty name="width" value="0.05" units="cm"/>
      <inkml:brushProperty name="height" value="0.05" units="cm"/>
      <inkml:brushProperty name="color" value="#E71224"/>
    </inkml:brush>
  </inkml:definitions>
  <inkml:trace contextRef="#ctx0" brushRef="#br0">110 1197 11575 0 0,'1'1'530'0'0,"1"2"-469"0"0,0 0 1 0 0,0 1-1 0 0,-1-1 1 0 0,1 0 0 0 0,-1 1-1 0 0,1-1 1 0 0,-1 0-1 0 0,0 1 1 0 0,-1 0 0 0 0,1-1-1 0 0,0 1 1 0 0,-1-1-1 0 0,0 1 1 0 0,0 4 0 0 0,0-1 981 0 0,0 1 0 0 0,1-1 1 0 0,0 0-1 0 0,0 0 1 0 0,0 0-1 0 0,1 0 1 0 0,0 0-1 0 0,1 0 0 0 0,0 0 1 0 0,0 0-1 0 0,7 11 1 0 0,-8-16-817 0 0,0 0 0 0 0,1 0 0 0 0,-1 0 0 0 0,0-1 0 0 0,1 1-1 0 0,-1-1 1 0 0,1 1 0 0 0,-1-1 0 0 0,1 0 0 0 0,0 0 0 0 0,-1 0 0 0 0,1-1 0 0 0,5 2 0 0 0,-6-2-173 0 0,0 0 1 0 0,0 0-1 0 0,-1 0 0 0 0,1 0 0 0 0,0-1 1 0 0,0 1-1 0 0,0-1 0 0 0,0 1 0 0 0,0-1 0 0 0,-1 1 1 0 0,1-1-1 0 0,0 0 0 0 0,-1 0 0 0 0,1 0 1 0 0,2-2-1 0 0,0 0 2 0 0,0 0 0 0 0,0 0 1 0 0,0-1-1 0 0,4-5 0 0 0,-5 6-38 0 0,-1-1 0 0 0,0 1 0 0 0,0-1 0 0 0,-1 0 0 0 0,1 1 0 0 0,-1-1 0 0 0,1 0 0 0 0,-1 0 0 0 0,0 0 0 0 0,-1 0 0 0 0,1 0 0 0 0,-1 0 0 0 0,0-8 0 0 0,-1-7 63 0 0,-1 1 1 0 0,-4-19-1 0 0,2 19-6 0 0,1 2 25 0 0,0 0 0 0 0,-1 1 0 0 0,-1-1 0 0 0,-1 1 0 0 0,-13-25 0 0 0,17 36-90 0 0,1 0 0 0 0,-1 1 0 0 0,1-1 0 0 0,0 0 0 0 0,0 0 0 0 0,1 0 0 0 0,-1 0 0 0 0,1 0-1 0 0,-1 0 1 0 0,2-8 0 0 0,1-5 38 0 0,5-22 0 0 0,-1 1-25 0 0,-1-16 22 0 0,-3-1 0 0 0,-7-74 0 0 0,-25-107 72 0 0,24 206-117 0 0,0 0 0 0 0,-3 1 0 0 0,0 0 0 0 0,-18-37 0 0 0,-67-155-520 0 0,93 220 464 0 0,-12-25-176 0 0,13 25 123 0 0,-1 0 0 0 0,1 0 0 0 0,-1 0 0 0 0,0 0 0 0 0,0 0 0 0 0,1 0 0 0 0,-1 0 0 0 0,0 0 0 0 0,0 1 0 0 0,0-1 0 0 0,0 0 0 0 0,0 0 0 0 0,0 1 0 0 0,0-1 0 0 0,0 1 0 0 0,0-1 0 0 0,-1 1 0 0 0,1-1 0 0 0,-2 0 0 0 0,0 14-3391 0 0,1 2-2830 0 0,0 3-1748 0 0</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5.349"/>
    </inkml:context>
    <inkml:brush xml:id="br0">
      <inkml:brushProperty name="width" value="0.05" units="cm"/>
      <inkml:brushProperty name="height" value="0.05" units="cm"/>
      <inkml:brushProperty name="color" value="#E71224"/>
    </inkml:brush>
  </inkml:definitions>
  <inkml:trace contextRef="#ctx0" brushRef="#br0">1 183 3223 0 0,'0'0'3600'0'0,"4"-8"1392"0"0,1-2-2904 0 0,1 0-1 0 0,1 0 0 0 0,7-10 0 0 0,-6 11-1280 0 0,0 1 0 0 0,17-15-1 0 0,-13 14-680 0 0,1 1 0 0 0,-1 0 0 0 0,1 1 0 0 0,1 0-1 0 0,27-9 1 0 0,-18 9 231 0 0,0 1 1 0 0,0 0-1 0 0,1 2 1 0 0,-1 1-1 0 0,1 1 0 0 0,34 1 1 0 0,-47 1-233 0 0,-1 1 1 0 0,1 0 0 0 0,0 1 0 0 0,0 0 0 0 0,0 1-1 0 0,-1 0 1 0 0,0 0 0 0 0,1 1 0 0 0,-1 1-1 0 0,-1 0 1 0 0,1 0 0 0 0,-1 1 0 0 0,0 0 0 0 0,0 1-1 0 0,-1 0 1 0 0,10 9 0 0 0,-14-11-71 0 0,0 0 1 0 0,0 0-1 0 0,-1 0 0 0 0,0 0 1 0 0,0 1-1 0 0,0-1 1 0 0,-1 1-1 0 0,1 0 0 0 0,-1 0 1 0 0,-1 0-1 0 0,2 8 0 0 0,-2-5 0 0 0,0 0 0 0 0,-1 0 0 0 0,0 0 0 0 0,0 0 0 0 0,-1 0 0 0 0,-1 0 0 0 0,-2 11 0 0 0,-1-4 35 0 0,0 0-1 0 0,-2 0 1 0 0,0-1-1 0 0,0 0 1 0 0,-2 0-1 0 0,0 0 1 0 0,-20 24-1 0 0,21-30-64 0 0,0-1 0 0 0,0-1 0 0 0,-1 1 0 0 0,0-1 0 0 0,0-1 0 0 0,0 0 1 0 0,-1 0-1 0 0,0 0 0 0 0,0-2 0 0 0,-1 1 0 0 0,1-1 0 0 0,-1-1 0 0 0,0 0 0 0 0,-15 2 0 0 0,1-1 31 0 0,0-2 0 0 0,0-1 0 0 0,0-2 0 0 0,0 0 0 0 0,-34-6 0 0 0,-84-8-820 0 0,139 15 737 0 0,-5 0-178 0 0,-2-1-3468 0 0,19-2 402 0 0,6 1 1435 0 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5.828"/>
    </inkml:context>
    <inkml:brush xml:id="br0">
      <inkml:brushProperty name="width" value="0.05" units="cm"/>
      <inkml:brushProperty name="height" value="0.05" units="cm"/>
      <inkml:brushProperty name="color" value="#E71224"/>
    </inkml:brush>
  </inkml:definitions>
  <inkml:trace contextRef="#ctx0" brushRef="#br0">0 306 16495 0 0,'0'0'1499'0'0,"2"0"-1235"0"0,19 2 1685 0 0,0-2 1 0 0,39-4-1 0 0,-28 2-1161 0 0,0 0-550 0 0,-1-2 1 0 0,1-1 0 0 0,-1-1-1 0 0,-1-2 1 0 0,1-1 0 0 0,-1-2-1 0 0,-1 0 1 0 0,0-2 0 0 0,-1-1-1 0 0,33-22 1 0 0,-56 32-286 0 0,1 0-1 0 0,-1-1 1 0 0,0 1-1 0 0,0-1 1 0 0,0-1-1 0 0,0 1 1 0 0,-1 0-1 0 0,0-1 1 0 0,0 0 0 0 0,3-9-1 0 0,-5 12 28 0 0,-1 0 1 0 0,0 0-1 0 0,0 0 1 0 0,0-1-1 0 0,0 1 1 0 0,-1-1-1 0 0,1 1 0 0 0,-1 0 1 0 0,0-1-1 0 0,0 1 1 0 0,0-1-1 0 0,-1 1 0 0 0,1 0 1 0 0,-1-1-1 0 0,0 1 1 0 0,0 0-1 0 0,0-1 1 0 0,0 1-1 0 0,0 0 0 0 0,-1 0 1 0 0,1 0-1 0 0,-1 0 1 0 0,-2-3-1 0 0,1 3 50 0 0,0 0 1 0 0,0 0-1 0 0,0 0 0 0 0,0 0 0 0 0,0 1 1 0 0,0-1-1 0 0,-1 1 0 0 0,1 0 0 0 0,-1 0 1 0 0,1 0-1 0 0,-1 1 0 0 0,0-1 0 0 0,0 1 1 0 0,0 0-1 0 0,0 0 0 0 0,0 0 0 0 0,0 1 1 0 0,0-1-1 0 0,0 1 0 0 0,0 0 0 0 0,0 0 1 0 0,0 0-1 0 0,0 1 0 0 0,0-1 1 0 0,-4 2-1 0 0,-3 1 83 0 0,0 0 0 0 0,0 0 1 0 0,1 1-1 0 0,0 1 0 0 0,-1 0 1 0 0,2 0-1 0 0,-19 13 0 0 0,13-6 33 0 0,0 0 0 0 0,1 1-1 0 0,1 1 1 0 0,0 0-1 0 0,1 1 1 0 0,1 0-1 0 0,0 1 1 0 0,1 0-1 0 0,1 0 1 0 0,0 1 0 0 0,1 1-1 0 0,1-1 1 0 0,1 1-1 0 0,0 0 1 0 0,1 1-1 0 0,-4 34 1 0 0,9-47-123 0 0,-1 0 0 0 0,1-1-1 0 0,1 1 1 0 0,-1 0 0 0 0,1 0 0 0 0,0 0-1 0 0,0 0 1 0 0,1 0 0 0 0,0-1 0 0 0,0 1-1 0 0,0-1 1 0 0,0 1 0 0 0,1-1-1 0 0,0 0 1 0 0,0 0 0 0 0,1 0 0 0 0,-1 0-1 0 0,1-1 1 0 0,5 6 0 0 0,-2-5-24 0 0,-1 0-1 0 0,1 0 1 0 0,0 0 0 0 0,1-1-1 0 0,-1 0 1 0 0,1 0-1 0 0,0-1 1 0 0,0 0 0 0 0,0 0-1 0 0,0-1 1 0 0,0 0 0 0 0,16 2-1 0 0,-5-3-221 0 0,0-1 0 0 0,0 0 0 0 0,0-1 0 0 0,35-7-1 0 0,72-26-4409 0 0,-83 19-4631 0 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6.881"/>
    </inkml:context>
    <inkml:brush xml:id="br0">
      <inkml:brushProperty name="width" value="0.05" units="cm"/>
      <inkml:brushProperty name="height" value="0.05" units="cm"/>
      <inkml:brushProperty name="color" value="#E71224"/>
    </inkml:brush>
  </inkml:definitions>
  <inkml:trace contextRef="#ctx0" brushRef="#br0">414 93 12151 0 0,'0'0'1098'0'0,"0"-2"-905"0"0,7-36 3834 0 0,-3 20-1266 0 0,-4 17-1728 0 0,-7-9 750 0 0,5 8-1610 0 0,0-1 1 0 0,-1 1 0 0 0,1 0-1 0 0,-1 0 1 0 0,0 1-1 0 0,1-1 1 0 0,-1 0 0 0 0,0 1-1 0 0,0 0 1 0 0,0 0-1 0 0,0 0 1 0 0,0 0-1 0 0,0 0 1 0 0,-1 0 0 0 0,1 1-1 0 0,0 0 1 0 0,0-1-1 0 0,-1 1 1 0 0,1 0 0 0 0,0 1-1 0 0,0-1 1 0 0,-6 2-1 0 0,-5 1 296 0 0,-1 1-1 0 0,1 0 1 0 0,-21 11-1 0 0,18-7-269 0 0,1 1 0 0 0,0 0-1 0 0,0 2 1 0 0,1 0-1 0 0,1 0 1 0 0,-19 19 0 0 0,11-6 70 0 0,0 0 1 0 0,-31 49-1 0 0,46-63-236 0 0,2 0 0 0 0,0 0-1 0 0,0 1 1 0 0,0-1 0 0 0,2 1 0 0 0,-1 0-1 0 0,1 1 1 0 0,-2 17 0 0 0,5-24-33 0 0,0-1 0 0 0,0 1 0 0 0,0 0 0 0 0,0-1 0 0 0,1 1 0 0 0,-1-1 0 0 0,1 1 0 0 0,1-1 0 0 0,-1 0 0 0 0,4 8 0 0 0,-4-9 1 0 0,1 0-1 0 0,0-1 0 0 0,0 1 0 0 0,0 0 0 0 0,0-1 0 0 0,0 0 0 0 0,1 1 0 0 0,-1-1 0 0 0,1 0 0 0 0,0 0 0 0 0,-1-1 0 0 0,1 1 0 0 0,0 0 0 0 0,0-1 0 0 0,0 0 0 0 0,5 2 0 0 0,0-1-6 0 0,-1-1 0 0 0,1 0-1 0 0,0 0 1 0 0,0-1 0 0 0,-1 0 0 0 0,1 0-1 0 0,0-1 1 0 0,0 1 0 0 0,-1-2 0 0 0,1 1-1 0 0,0-1 1 0 0,12-5 0 0 0,-8 2-130 0 0,1-1 0 0 0,-1 0 0 0 0,0-1 0 0 0,-1 0 0 0 0,1 0 0 0 0,14-14 0 0 0,-16 11 10 0 0,0-1 0 0 0,0 1 0 0 0,-1-2 1 0 0,0 0-1 0 0,13-24 0 0 0,23-68-280 0 0,-33 74 381 0 0,-9 22 15 0 0,1 0-1 0 0,0 1 0 0 0,8-13 1 0 0,-11 19 407 0 0,0 3-272 0 0,7 12 49 0 0,-1 0 0 0 0,0 0-1 0 0,-1 1 1 0 0,8 27 0 0 0,3 9 85 0 0,-11-36-228 0 0,1 0 0 0 0,0-1-1 0 0,1 0 1 0 0,1 0 0 0 0,0 0-1 0 0,14 14 1 0 0,-17-22-24 0 0,0 1-1 0 0,1-1 0 0 0,-1 0 1 0 0,1-1-1 0 0,1 0 1 0 0,-1 0-1 0 0,1 0 1 0 0,0-1-1 0 0,0 0 1 0 0,0 0-1 0 0,0-1 1 0 0,18 4-1 0 0,-23-6-21 0 0,0-1 1 0 0,1 0-1 0 0,-1 1 1 0 0,1-1-1 0 0,-1 0 0 0 0,0-1 1 0 0,1 1-1 0 0,-1-1 1 0 0,0 1-1 0 0,1-1 0 0 0,-1 0 1 0 0,0 0-1 0 0,0 0 1 0 0,0-1-1 0 0,6-2 0 0 0,-5 1-13 0 0,0 0 0 0 0,0-1-1 0 0,0 1 1 0 0,-1-1 0 0 0,1 0 0 0 0,-1 0-1 0 0,0 0 1 0 0,0 0 0 0 0,3-7-1 0 0,1-4-24 0 0,-1 1-1 0 0,-1-1 1 0 0,0 0 0 0 0,-1 0-1 0 0,4-28 1 0 0,-6 26-1 0 0,1 0 0 0 0,1 0 0 0 0,0 1 0 0 0,1 0 0 0 0,8-18 0 0 0,-11 29 37 0 0,1 0 0 0 0,0 0 0 0 0,0 0 0 0 0,0 1 0 0 0,0-1-1 0 0,1 1 1 0 0,0 0 0 0 0,0 0 0 0 0,0 0 0 0 0,0 1 0 0 0,0-1-1 0 0,1 1 1 0 0,0 0 0 0 0,0 0 0 0 0,-1 1 0 0 0,1 0 0 0 0,1-1-1 0 0,-1 1 1 0 0,9-1 0 0 0,-6 1 11 0 0,-1 0-1 0 0,0 1 1 0 0,1 1 0 0 0,-1-1 0 0 0,0 1-1 0 0,1 1 1 0 0,-1-1 0 0 0,0 1-1 0 0,0 0 1 0 0,1 1 0 0 0,-1 0 0 0 0,0 0-1 0 0,0 0 1 0 0,0 1 0 0 0,-1 0-1 0 0,1 0 1 0 0,-1 1 0 0 0,1 0-1 0 0,-1 0 1 0 0,0 0 0 0 0,-1 1 0 0 0,1 0-1 0 0,-1 0 1 0 0,7 9 0 0 0,-6-7 64 0 0,-1 1-1 0 0,0 0 1 0 0,0 0 0 0 0,-1 1 0 0 0,0-1 0 0 0,0 1 0 0 0,-1 0-1 0 0,0 0 1 0 0,3 18 0 0 0,-5-12 97 0 0,1 1 0 0 0,-2-1 1 0 0,0 1-1 0 0,-1-1 0 0 0,-4 20 0 0 0,3-27-127 0 0,0 0 0 0 0,0 0 0 0 0,-1-1 0 0 0,0 1 0 0 0,0-1 0 0 0,-1 0 0 0 0,0 0 0 0 0,-1 0 0 0 0,1 0 0 0 0,-1-1 0 0 0,-1 0 0 0 0,1 0 0 0 0,-1 0 0 0 0,0-1 0 0 0,0 0 0 0 0,-14 9 0 0 0,11-8 4 0 0,-1 0 1 0 0,0-1-1 0 0,0 0 0 0 0,0-1 1 0 0,-1 0-1 0 0,1-1 0 0 0,-1 0 1 0 0,0-1-1 0 0,0 0 0 0 0,0 0 1 0 0,-20-1-1 0 0,18-1-151 0 0,1-2-1 0 0,-1 0 1 0 0,0 0-1 0 0,0-1 1 0 0,1-1-1 0 0,-19-8 1 0 0,23 9 19 0 0,0-1 0 0 0,0 0 0 0 0,1 0 0 0 0,0-1 0 0 0,0 0 0 0 0,0-1 0 0 0,0 1 0 0 0,1-1 0 0 0,0 0 0 0 0,-9-13 0 0 0,12 13-243 0 0,0 0 0 0 0,0 0 0 0 0,1 0-1 0 0,-1 0 1 0 0,2 0 0 0 0,-1 0 0 0 0,1 0 0 0 0,0-1 0 0 0,0 1 0 0 0,0-11-1 0 0,2-13-1409 0 0</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7.254"/>
    </inkml:context>
    <inkml:brush xml:id="br0">
      <inkml:brushProperty name="width" value="0.05" units="cm"/>
      <inkml:brushProperty name="height" value="0.05" units="cm"/>
      <inkml:brushProperty name="color" value="#E71224"/>
    </inkml:brush>
  </inkml:definitions>
  <inkml:trace contextRef="#ctx0" brushRef="#br0">1 0 21047 0 0,'0'0'962'0'0,"8"1"319"0"0,-6 0-1264 0 0,0 0 1 0 0,0 0-1 0 0,0 0 1 0 0,0 1-1 0 0,0-1 1 0 0,0 1-1 0 0,0-1 1 0 0,-1 1-1 0 0,1 0 1 0 0,0-1-1 0 0,-1 1 1 0 0,0 0-1 0 0,1 0 1 0 0,0 3-1 0 0,15 31 1199 0 0,-4 5-348 0 0,-2 0 0 0 0,-2 1 0 0 0,-2 0 0 0 0,3 49 0 0 0,-6 174 164 0 0,-4-169-973 0 0,1-28-174 0 0,0-22-1500 0 0,-5 65 0 0 0,2-102 685 0 0,1-1 0 0 0,-1 0-1 0 0,-1 0 1 0 0,-3 8 0 0 0,1-4-970 0 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7.607"/>
    </inkml:context>
    <inkml:brush xml:id="br0">
      <inkml:brushProperty name="width" value="0.05" units="cm"/>
      <inkml:brushProperty name="height" value="0.05" units="cm"/>
      <inkml:brushProperty name="color" value="#E71224"/>
    </inkml:brush>
  </inkml:definitions>
  <inkml:trace contextRef="#ctx0" brushRef="#br0">0 357 16207 0 0,'4'-10'272'0'0,"1"2"0"0"0,0-1-1 0 0,0 1 1 0 0,1-1 0 0 0,0 1 0 0 0,0 1-1 0 0,9-9 1 0 0,56-45 1676 0 0,-42 38-567 0 0,3-3-983 0 0,2 2 1 0 0,0 1-1 0 0,2 1 0 0 0,0 3 1 0 0,1 0-1 0 0,1 3 0 0 0,1 1 1 0 0,48-12-1 0 0,-58 22-398 0 0,-29 4 0 0 0,0 1 0 0 0,0 0 0 0 0,0 0 0 0 0,0 0 0 0 0,0 0 0 0 0,0 0 0 0 0,0 0 0 0 0,0 0 0 0 0,0 0 0 0 0,0 0 0 0 0,0 0 0 0 0,0 0 0 0 0,0 0 0 0 0,0 0 0 0 0,0 0 0 0 0,1 0 0 0 0,-1 0 1 0 0,0 0-1 0 0,0 0 0 0 0,0 0 0 0 0,0 0 0 0 0,0 0 0 0 0,0 0 0 0 0,0 0 0 0 0,0 0 0 0 0,0 0 0 0 0,0 0 0 0 0,0 0 0 0 0,1 0 0 0 0,-1 0 0 0 0,0 0 0 0 0,0 0 0 0 0,0 0 0 0 0,0 0 0 0 0,0 0 0 0 0,0 0 0 0 0,0 0 0 0 0,0 0 0 0 0,0 0 0 0 0,0 0 0 0 0,0 0 0 0 0,0 0 0 0 0,0 1 0 0 0,0-1 0 0 0,0 0 0 0 0,0 0 0 0 0,0 0 0 0 0,1 0 0 0 0,-1 0 0 0 0,0 0 0 0 0,0 0 0 0 0,0 0 0 0 0,0 0 0 0 0,0 0 0 0 0,0 0 0 0 0,0 0 0 0 0,0 0 0 0 0,0 1 0 0 0,0-1 0 0 0,0 0 0 0 0,0 0 0 0 0,0 0 0 0 0,0 0 0 0 0,0 0 0 0 0,-6 5 2 0 0,-8 5-16 0 0,-83 46-3739 0 0,80-46 1725 0 0</inkml:trace>
  <inkml:trace contextRef="#ctx0" brushRef="#br0" timeOffset="1">285 266 11055 0 0,'0'0'1002'0'0,"0"2"-445"0"0,15 29 6123 0 0,7 18-511 0 0,-12-23-5196 0 0,1 0 0 0 0,1-1-1 0 0,1 0 1 0 0,29 39 0 0 0,-34-54-1184 0 0,0-1-1 0 0,1 0 1 0 0,0 0 0 0 0,1-1-1 0 0,13 9 1 0 0,-14-12-554 0 0,0 0 1 0 0,0 0-1 0 0,0-1 0 0 0,0 0 1 0 0,1 0-1 0 0,0-1 0 0 0,13 2 1 0 0,-9-2-7715 0 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7.968"/>
    </inkml:context>
    <inkml:brush xml:id="br0">
      <inkml:brushProperty name="width" value="0.05" units="cm"/>
      <inkml:brushProperty name="height" value="0.05" units="cm"/>
      <inkml:brushProperty name="color" value="#E71224"/>
    </inkml:brush>
  </inkml:definitions>
  <inkml:trace contextRef="#ctx0" brushRef="#br0">1 272 9215 0 0,'21'-16'2888'0'0,"2"2"-1"0"0,-1 0 0 0 0,2 2 1 0 0,29-12-1 0 0,14 1-1959 0 0,-39 15-616 0 0,66-21 5 0 0,-84 25-316 0 0,-1-1-1 0 0,1 1 0 0 0,-1-1 0 0 0,0-1 0 0 0,0 0 1 0 0,-1 0-1 0 0,9-9 0 0 0,-15 14-2 0 0,-1 0-1 0 0,0 0 1 0 0,1-1 0 0 0,-1 1-1 0 0,0-1 1 0 0,0 1-1 0 0,0-1 1 0 0,0 1-1 0 0,0-1 1 0 0,0 0 0 0 0,0 0-1 0 0,-1 1 1 0 0,1-1-1 0 0,-1 0 1 0 0,1 0 0 0 0,-1 0-1 0 0,0 0 1 0 0,0 0-1 0 0,0 1 1 0 0,0-1 0 0 0,0 0-1 0 0,0 0 1 0 0,0 0-1 0 0,0 0 1 0 0,-1 0 0 0 0,0-3-1 0 0,0 3 15 0 0,-1 0 0 0 0,1 0-1 0 0,-1 0 1 0 0,1 0 0 0 0,-1 0-1 0 0,0 1 1 0 0,1-1-1 0 0,-1 0 1 0 0,0 1 0 0 0,0-1-1 0 0,0 1 1 0 0,0 0 0 0 0,0-1-1 0 0,-1 1 1 0 0,1 0 0 0 0,0 1-1 0 0,-1-1 1 0 0,1 0 0 0 0,0 1-1 0 0,-4-1 1 0 0,-2 0 108 0 0,-1 0 0 0 0,1 1 0 0 0,-1 0 0 0 0,1 0-1 0 0,-1 1 1 0 0,1 0 0 0 0,-1 1 0 0 0,1 0 0 0 0,0 0 0 0 0,0 1 0 0 0,0 0 0 0 0,0 0-1 0 0,0 1 1 0 0,1 0 0 0 0,0 1 0 0 0,-1-1 0 0 0,1 1 0 0 0,-7 7 0 0 0,2-1 125 0 0,0 1 0 0 0,1 0 0 0 0,0 0 0 0 0,1 1 0 0 0,0 1 1 0 0,1-1-1 0 0,0 2 0 0 0,-9 22 0 0 0,14-27-179 0 0,0 1 0 0 0,1 0 1 0 0,0 0-1 0 0,1-1 0 0 0,0 1 0 0 0,0 1 1 0 0,1-1-1 0 0,1 0 0 0 0,0 0 0 0 0,1 0 0 0 0,0 0 1 0 0,0 0-1 0 0,5 15 0 0 0,-4-17-95 0 0,1-1 0 0 0,0 0 1 0 0,1 0-1 0 0,0 0 0 0 0,0 0 0 0 0,0-1 0 0 0,1 1 0 0 0,0-1 1 0 0,1 0-1 0 0,0-1 0 0 0,0 1 0 0 0,0-1 0 0 0,0 0 0 0 0,1-1 1 0 0,0 1-1 0 0,1-2 0 0 0,10 7 0 0 0,-1-3-846 0 0,1-1 0 0 0,26 8 0 0 0,12-3-7201 0 0,-16-5-379 0 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8.329"/>
    </inkml:context>
    <inkml:brush xml:id="br0">
      <inkml:brushProperty name="width" value="0.05" units="cm"/>
      <inkml:brushProperty name="height" value="0.05" units="cm"/>
      <inkml:brushProperty name="color" value="#E71224"/>
    </inkml:brush>
  </inkml:definitions>
  <inkml:trace contextRef="#ctx0" brushRef="#br0">451 784 4607 0 0,'0'0'208'0'0,"-1"-1"-9"0"0,-1-3-408 0 0,-1 0 1 0 0,1 1-1 0 0,-1-1 0 0 0,-6-4 1 0 0,3 3 1945 0 0,0 0-1 0 0,0 1 1 0 0,0 0 0 0 0,-11-5 0 0 0,6 4 1815 0 0,1 1 1 0 0,-16-5 0 0 0,-5 3-1088 0 0,23 5-2279 0 0,1 1-1 0 0,-1 0 1 0 0,1 0 0 0 0,-1 1 0 0 0,1 0-1 0 0,-1 0 1 0 0,1 1 0 0 0,-1 0 0 0 0,1 0-1 0 0,0 0 1 0 0,0 1 0 0 0,0 0 0 0 0,0 1-1 0 0,1 0 1 0 0,-1 0 0 0 0,1 0 0 0 0,0 1 0 0 0,-9 8-1 0 0,-3 5-77 0 0,1 1 0 0 0,1 0 0 0 0,0 1 0 0 0,-15 27 0 0 0,19-26-9 0 0,0-1 0 0 0,0 2 1 0 0,-9 27-1 0 0,18-42-81 0 0,1 1-1 0 0,0-1 1 0 0,0 1 0 0 0,1-1 0 0 0,-1 1-1 0 0,2 0 1 0 0,-1 0 0 0 0,1-1 0 0 0,0 1-1 0 0,1 0 1 0 0,0 0 0 0 0,0-1 0 0 0,4 15-1 0 0,-3-18-17 0 0,-1 0 0 0 0,1 0 0 0 0,0-1-1 0 0,0 1 1 0 0,1-1 0 0 0,-1 1 0 0 0,1-1-1 0 0,-1 0 1 0 0,1 0 0 0 0,0 0-1 0 0,0 0 1 0 0,1-1 0 0 0,-1 1 0 0 0,0-1-1 0 0,1 0 1 0 0,0 0 0 0 0,-1 0 0 0 0,1 0-1 0 0,0-1 1 0 0,0 1 0 0 0,0-1 0 0 0,0 0-1 0 0,6 1 1 0 0,2-1-33 0 0,0-1 0 0 0,0 1-1 0 0,-1-2 1 0 0,1 0 0 0 0,0 0 0 0 0,-1-1 0 0 0,13-4-1 0 0,2 0-123 0 0,-1-2-1 0 0,0-2 0 0 0,0 0 0 0 0,-1-1 1 0 0,0-1-1 0 0,28-20 0 0 0,-34 19 61 0 0,-2 0 0 0 0,1-1 0 0 0,-2-1 0 0 0,0 0 0 0 0,-1-1 0 0 0,0 0 0 0 0,-1-1 0 0 0,14-26 0 0 0,-5-1 53 0 0,-1 0-1 0 0,-2-2 1 0 0,-3-1 0 0 0,-1 0-1 0 0,14-86 1 0 0,8-248 178 0 0,-35 293 31 0 0,-2 73 131 0 0,-1 0 0 0 0,-1 0 0 0 0,-6-26 0 0 0,8 39 54 0 0,-9 11 383 0 0,5-1-611 0 0,0 1-1 0 0,0 1 1 0 0,1-1 0 0 0,0 0-1 0 0,1 1 1 0 0,-3 17 0 0 0,2-7-6 0 0,-4 22 76 0 0,2 1 0 0 0,0 76-1 0 0,21 86 82 0 0,-9-150-263 0 0,3-1 0 0 0,3-1 0 0 0,1 1-1 0 0,44 100 1 0 0,-51-140-229 0 0,1 1 0 0 0,0-2 0 0 0,17 21 0 0 0,-20-27-184 0 0,1 0 0 0 0,1-1-1 0 0,-1 1 1 0 0,1-2 0 0 0,1 1 0 0 0,-1-1 0 0 0,15 9 0 0 0,1-5-1441 0 0</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9.023"/>
    </inkml:context>
    <inkml:brush xml:id="br0">
      <inkml:brushProperty name="width" value="0.05" units="cm"/>
      <inkml:brushProperty name="height" value="0.05" units="cm"/>
      <inkml:brushProperty name="color" value="#E71224"/>
    </inkml:brush>
  </inkml:definitions>
  <inkml:trace contextRef="#ctx0" brushRef="#br0">1 1015 11055 0 0,'0'0'5011'0'0,"12"0"328"0"0,-7-1-4966 0 0,1-1 0 0 0,-1 0 0 0 0,0 0 0 0 0,0 0 0 0 0,0-1 0 0 0,0 1 0 0 0,-1-1 0 0 0,6-4 0 0 0,3-3 380 0 0,20-19 0 0 0,-12 7-280 0 0,0-2 0 0 0,-2-1 0 0 0,31-50 0 0 0,-27 33-304 0 0,32-83 0 0 0,-39 76-137 0 0,11-59 0 0 0,-16 59-19 0 0,15-70 34 0 0,14-152 1 0 0,-31 229 1048 0 0,-1 52-932 0 0,-1 1-98 0 0,-1 0 0 0 0,0 0 1 0 0,-1 1-1 0 0,0 0 0 0 0,0 0 0 0 0,2 13 1 0 0,12 76 378 0 0,-14-58-239 0 0,-3 0 1 0 0,-4 77-1 0 0,-23 85 128 0 0,13-125-304 0 0,4 0 1 0 0,2 87-1 0 0,6-162-175 0 0,0-1 0 0 0,1 1 0 0 0,-1 0 0 0 0,1 0 0 0 0,0 0 0 0 0,1 0 0 0 0,-1-1 0 0 0,1 1 0 0 0,0-1 0 0 0,5 8 0 0 0,-7-11 45 0 0,1-1 1 0 0,-1 1-1 0 0,1-1 0 0 0,0 1 0 0 0,-1-1 0 0 0,1 1 0 0 0,0-1 0 0 0,-1 0 0 0 0,1 1 1 0 0,0-1-1 0 0,0 0 0 0 0,-1 0 0 0 0,1 0 0 0 0,0 1 0 0 0,0-1 0 0 0,-1 0 0 0 0,1 0 1 0 0,0 0-1 0 0,0 0 0 0 0,0 0 0 0 0,-1 0 0 0 0,2-1 0 0 0,17-3-1208 0 0,-17 3 1025 0 0,4-1-1007 0 0,0 0 0 0 0,0-1-1 0 0,0 0 1 0 0,9-5 0 0 0,-2-2-6204 0 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9.398"/>
    </inkml:context>
    <inkml:brush xml:id="br0">
      <inkml:brushProperty name="width" value="0.05" units="cm"/>
      <inkml:brushProperty name="height" value="0.05" units="cm"/>
      <inkml:brushProperty name="color" value="#E71224"/>
    </inkml:brush>
  </inkml:definitions>
  <inkml:trace contextRef="#ctx0" brushRef="#br0">0 78 6911 0 0,'0'0'528'0'0,"20"3"15469"0"0,-20 1-15627 0 0,1-1-1 0 0,-1 1 0 0 0,0-1 0 0 0,0 1 0 0 0,0-1 0 0 0,0 1 0 0 0,0-1 0 0 0,-1 1 0 0 0,0-1 0 0 0,0 1 0 0 0,0-1 0 0 0,-2 5 0 0 0,-3 18 796 0 0,5-20-1064 0 0,0-1 0 0 0,1 0 1 0 0,0 1-1 0 0,0-1 0 0 0,0 1 0 0 0,1-1 0 0 0,0 0 1 0 0,0 0-1 0 0,0 1 0 0 0,1-1 0 0 0,-1 0 0 0 0,1 0 0 0 0,5 9 1 0 0,-3-8-75 0 0,0-1 1 0 0,0 0 0 0 0,1 0 0 0 0,-1 0-1 0 0,1 0 1 0 0,0-1 0 0 0,0 0 0 0 0,0 0-1 0 0,1 0 1 0 0,6 3 0 0 0,1-1-57 0 0,-1-1 1 0 0,1 0-1 0 0,0-1 0 0 0,0 0 1 0 0,0-1-1 0 0,0 0 0 0 0,1-1 1 0 0,-1-1-1 0 0,1 0 0 0 0,20-2 1 0 0,-17 0-70 0 0,45-6-335 0 0,-56 6 360 0 0,-1 0 0 0 0,0 0 0 0 0,0-1 0 0 0,1 0-1 0 0,-1 0 1 0 0,-1 0 0 0 0,1-1 0 0 0,0 1-1 0 0,4-5 1 0 0,-6 6 37 0 0,-1-1 0 0 0,0-1 0 0 0,0 1-1 0 0,0 0 1 0 0,0 0 0 0 0,-1-1 0 0 0,1 1 0 0 0,-1-1 0 0 0,1 1 0 0 0,-1-1-1 0 0,0 0 1 0 0,0 1 0 0 0,0-1 0 0 0,0 0 0 0 0,0-4 0 0 0,-1 2 12 0 0,1 0 0 0 0,-1 0 0 0 0,-1 0 0 0 0,1 0 1 0 0,0 0-1 0 0,-1 0 0 0 0,0 0 0 0 0,-3-6 0 0 0,1 2 32 0 0,0 0-1 0 0,-1 1 0 0 0,0 0 1 0 0,-1 0-1 0 0,1 0 1 0 0,-2 0-1 0 0,1 1 1 0 0,-1 0-1 0 0,-10-9 0 0 0,2 5 177 0 0,-1 1-1 0 0,-1 0 1 0 0,1 1-1 0 0,-2 1 1 0 0,1 0-1 0 0,-1 2 1 0 0,-20-6-1 0 0,35 11 108 0 0,23 1-278 0 0,19 0-144 0 0,109-3-2899 0 0,-126 2 1555 0 0,1-2 0 0 0,0-1 0 0 0,-1-1-1 0 0,26-9 1 0 0,-27 6-5921 0 0</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29.770"/>
    </inkml:context>
    <inkml:brush xml:id="br0">
      <inkml:brushProperty name="width" value="0.05" units="cm"/>
      <inkml:brushProperty name="height" value="0.05" units="cm"/>
      <inkml:brushProperty name="color" value="#E71224"/>
    </inkml:brush>
  </inkml:definitions>
  <inkml:trace contextRef="#ctx0" brushRef="#br0">1 189 21767 0 0,'0'0'2128'0'0,"7"-8"-1896"0"0,1-1-232 0 0,0 1 0 0 0,4-1 0 0 0,2 1 464 0 0,4-2 48 0 0,2-3 0 0 0,9-1 8 0 0,8-1-128 0 0,10 1-24 0 0,7 1-8 0 0,13 0 0 0 0,11-1-640 0 0,4 1-128 0 0,1-1-24 0 0,-4 1-10216 0 0</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1.473"/>
    </inkml:context>
    <inkml:brush xml:id="br0">
      <inkml:brushProperty name="width" value="0.05" units="cm"/>
      <inkml:brushProperty name="height" value="0.05" units="cm"/>
      <inkml:brushProperty name="color" value="#E71224"/>
    </inkml:brush>
  </inkml:definitions>
  <inkml:trace contextRef="#ctx0" brushRef="#br0">592 805 6447 0 0,'0'0'18493'0'0,"-5"-9"-16630"0"0,1 2-1759 0 0,0 1-1 0 0,0 0 1 0 0,-1 0-1 0 0,0 0 1 0 0,-1 0-1 0 0,1 1 1 0 0,-1 0-1 0 0,0 0 1 0 0,0 0-1 0 0,-1 1 1 0 0,-8-5-1 0 0,4 4-30 0 0,1 1 0 0 0,-1 0-1 0 0,0 0 1 0 0,-1 1 0 0 0,1 1-1 0 0,-23-3 1 0 0,11 4 34 0 0,1 1 0 0 0,0 1-1 0 0,-1 1 1 0 0,1 1 0 0 0,0 1 0 0 0,0 1 0 0 0,-31 11-1 0 0,39-10-24 0 0,1 0-1 0 0,-1 1 1 0 0,2 0-1 0 0,-1 1 0 0 0,1 1 1 0 0,0-1-1 0 0,0 2 0 0 0,1 0 1 0 0,1 0-1 0 0,0 1 1 0 0,-12 16-1 0 0,16-18-50 0 0,0-1 1 0 0,1 1-1 0 0,0 0 1 0 0,0 0 0 0 0,1 0-1 0 0,0 0 1 0 0,1 1-1 0 0,0 0 1 0 0,0 0-1 0 0,1 0 1 0 0,0 0-1 0 0,1 0 1 0 0,0 0-1 0 0,1 0 1 0 0,0 1-1 0 0,1-1 1 0 0,2 14-1 0 0,-2-19-25 0 0,1 1 0 0 0,0 0 0 0 0,0-1 0 0 0,0 1 0 0 0,0-1 0 0 0,1 0 0 0 0,0 0 0 0 0,0 0 0 0 0,1 0 0 0 0,-1 0 0 0 0,1-1 0 0 0,0 1 0 0 0,8 6 0 0 0,-5-6-4 0 0,-1-1 1 0 0,1 0 0 0 0,0 0 0 0 0,1 0 0 0 0,-1-1 0 0 0,1 0-1 0 0,-1 0 1 0 0,1-1 0 0 0,10 2 0 0 0,-5-2-12 0 0,0 0 0 0 0,0-1 0 0 0,0-1 0 0 0,0 0 1 0 0,0-1-1 0 0,0 0 0 0 0,0-1 0 0 0,0-1 0 0 0,0 0 0 0 0,0 0 0 0 0,-1-1 0 0 0,14-7 0 0 0,-13 4-37 0 0,-2 0 0 0 0,1-1 0 0 0,-1 0 0 0 0,0-1 0 0 0,-1 0 0 0 0,0 0 0 0 0,-1-1 0 0 0,0-1 0 0 0,0 1 0 0 0,-1-2-1 0 0,0 1 1 0 0,-1-1 0 0 0,-1 0 0 0 0,9-21 0 0 0,1-12-161 0 0,-1-1 0 0 0,14-88 0 0 0,-20 87 122 0 0,20-128-59 0 0,4-180 0 0 0,-31 326 223 0 0,-2 0-1 0 0,-1-1 1 0 0,-6-36 0 0 0,7 65 565 0 0,-7 64-31 0 0,18 206 161 0 0,-4-165-552 0 0,-6-87-198 0 0,18 229 232 0 0,-11-183-224 0 0,30 114 0 0 0,-33-163-134 0 0,0 0 1 0 0,0 0-1 0 0,13 21 0 0 0,-17-34-262 0 0,17-11-1092 0 0,-15 6 1201 0 0,0 0 0 0 0,0 1 0 0 0,0-1 0 0 0,0-1 0 0 0,-1 1 0 0 0,0 0 0 0 0,0-1 0 0 0,2-4-1 0 0,9-42-1784 0 0,-2 10 367 0 0,-9 33 1397 0 0,1 1-1 0 0,0 0 1 0 0,0-1-1 0 0,1 1 1 0 0,6-10-1 0 0,-8 15 205 0 0,-1 1 0 0 0,1-1 0 0 0,0 0 0 0 0,-1 0 0 0 0,1 1-1 0 0,0-1 1 0 0,0 1 0 0 0,0-1 0 0 0,1 1 0 0 0,-1 0 0 0 0,0 0-1 0 0,0 0 1 0 0,1 0 0 0 0,-1 0 0 0 0,0 0 0 0 0,1 1-1 0 0,-1-1 1 0 0,1 1 0 0 0,-1 0 0 0 0,1 0 0 0 0,3 0 0 0 0,2 1 195 0 0,0 0 1 0 0,0 1-1 0 0,0 0 1 0 0,-1 0-1 0 0,1 1 1 0 0,-1 0-1 0 0,1 0 1 0 0,-1 1-1 0 0,0 0 1 0 0,7 5-1 0 0,2 3 553 0 0,0 0 0 0 0,26 29 0 0 0,-23-20 232 0 0,0 1-1 0 0,-2 1 0 0 0,-1 1 1 0 0,22 42-1 0 0,-37-64-576 0 0,1 5 1360 0 0,-6-12-1668 0 0,0 0 0 0 0,0-1 0 0 0,0 0 0 0 0,1 0-1 0 0,0 0 1 0 0,0 0 0 0 0,-3-10 0 0 0,-12-48 115 0 0,15 48-184 0 0,0-1 0 0 0,1 1 0 0 0,1-1-1 0 0,0 0 1 0 0,1 1 0 0 0,1-1 0 0 0,1 1 0 0 0,0-1 0 0 0,1 1-1 0 0,1 0 1 0 0,5-16 0 0 0,-3 17-8 0 0,0 1-1 0 0,0 0 1 0 0,1 0-1 0 0,1 1 1 0 0,0 0-1 0 0,1 0 1 0 0,0 1-1 0 0,1 0 1 0 0,1 0-1 0 0,0 1 1 0 0,23-18-1 0 0,-22 22-61 0 0,0 0 0 0 0,0 0-1 0 0,1 1 1 0 0,-1 1 0 0 0,1 0 0 0 0,0 1-1 0 0,1 0 1 0 0,-1 1 0 0 0,1 1 0 0 0,-1 0-1 0 0,1 0 1 0 0,0 2 0 0 0,0 0 0 0 0,0 0 0 0 0,-1 1-1 0 0,18 4 1 0 0,-10-1 46 0 0,-1 1-1 0 0,1 1 1 0 0,-1 1-1 0 0,0 0 1 0 0,-1 2 0 0 0,0 0-1 0 0,0 1 1 0 0,-1 1-1 0 0,33 26 1 0 0,-42-29 67 0 0,-1 1 1 0 0,0-1-1 0 0,0 2 0 0 0,-1-1 1 0 0,10 18-1 0 0,-16-26 755 0 0,-18 14-136 0 0,7-8-348 0 0,0 0 0 0 0,0-1 0 0 0,-18 7 0 0 0,0 0 59 0 0,6-1-137 0 0,1 0 1 0 0,0 2 0 0 0,1 0 0 0 0,0 1-1 0 0,-25 26 1 0 0,38-34-157 0 0,1 1 1 0 0,-1-1-1 0 0,1 1 0 0 0,1 0 0 0 0,-1 0 1 0 0,2 1-1 0 0,-1 0 0 0 0,1 0 0 0 0,0 0 1 0 0,1 0-1 0 0,0 0 0 0 0,0 1 0 0 0,1 0 1 0 0,0-1-1 0 0,1 1 0 0 0,0 15 0 0 0,1-21-29 0 0,0-1-1 0 0,0 1 0 0 0,1-1 0 0 0,-1 1 1 0 0,1-1-1 0 0,0 1 0 0 0,0-1 0 0 0,1 1 1 0 0,-1-1-1 0 0,0 0 0 0 0,1 0 0 0 0,0 0 1 0 0,0 0-1 0 0,0 0 0 0 0,0 0 0 0 0,5 5 1 0 0,-3-6-3 0 0,-1 1 0 0 0,1-1 0 0 0,0 1 0 0 0,0-1 0 0 0,0 0 0 0 0,0 0 0 0 0,0-1 0 0 0,1 1 1 0 0,-1-1-1 0 0,0 0 0 0 0,9 1 0 0 0,0-1-14 0 0,0-1 1 0 0,0 0 0 0 0,0-1-1 0 0,0-1 1 0 0,-1 0-1 0 0,1 0 1 0 0,0-1-1 0 0,15-6 1 0 0,-17 5-57 0 0,0-1 0 0 0,-1 0 0 0 0,1 0 0 0 0,-1-1 0 0 0,0 0 0 0 0,0-1 0 0 0,-1 0 0 0 0,0 0 0 0 0,0-1 0 0 0,-1 0 0 0 0,0-1 0 0 0,0 0 0 0 0,-1 0 0 0 0,0-1 0 0 0,-1 0 0 0 0,0 0 0 0 0,9-20 0 0 0,0-11-32 0 0,17-69 0 0 0,-26 88 113 0 0,-5 20 526 0 0,-1 4-511 0 0,0-1-1 0 0,1 1 1 0 0,0-1 0 0 0,-1 1-1 0 0,1-1 1 0 0,0 0 0 0 0,-1 1-1 0 0,1-1 1 0 0,1 2-1 0 0,4 5 73 0 0,5 23 14 0 0,-2 0 0 0 0,-1 1 0 0 0,-1 0 1 0 0,3 37-1 0 0,-1-10-648 0 0,-9-57 201 0 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1.909"/>
    </inkml:context>
    <inkml:brush xml:id="br0">
      <inkml:brushProperty name="width" value="0.05" units="cm"/>
      <inkml:brushProperty name="height" value="0.05" units="cm"/>
      <inkml:brushProperty name="color" value="#E71224"/>
    </inkml:brush>
  </inkml:definitions>
  <inkml:trace contextRef="#ctx0" brushRef="#br0">1 160 7367 0 0,'0'0'568'0'0,"2"0"-373"0"0,6-2 1948 0 0,1 1 1 0 0,0 0-1 0 0,0 0 1 0 0,12 2-1 0 0,-17-1-1632 0 0,0 1-1 0 0,0 0 1 0 0,0 0 0 0 0,-1 0-1 0 0,1 0 1 0 0,0 1 0 0 0,-1 0-1 0 0,1-1 1 0 0,-1 1 0 0 0,0 0-1 0 0,1 1 1 0 0,-1-1 0 0 0,3 4-1 0 0,-2-2-128 0 0,1 1 0 0 0,-1 0 0 0 0,0 0 0 0 0,0 1 0 0 0,-1-1 0 0 0,0 1 0 0 0,0 0 0 0 0,0-1 0 0 0,0 1 0 0 0,2 13 0 0 0,0 3 381 0 0,4 41 1 0 0,-5-28-282 0 0,3-10-342 0 0,-5-20-133 0 0,-1-5-5 0 0,-1 1 0 0 0,0-1 0 0 0,1 0 0 0 0,-1 1 0 0 0,1-1 0 0 0,-1 1 0 0 0,1-1 0 0 0,-1 0 1 0 0,1 1-1 0 0,-1-1 0 0 0,1 0 0 0 0,-1 0 0 0 0,1 1 0 0 0,-1-1 0 0 0,1 0 0 0 0,-1 0 0 0 0,1 0 1 0 0,0 0-1 0 0,-1 0 0 0 0,1 0 0 0 0,-1 0 0 0 0,1 0 0 0 0,-1 0 0 0 0,1 0 0 0 0,0 0 0 0 0,-1 0 0 0 0,1 0 1 0 0,15-5-21 0 0,-6 0-155 0 0,0 0 1 0 0,-1-1-1 0 0,1-1 1 0 0,-2 0-1 0 0,11-9 1 0 0,-11 8-183 0 0,-1 2 1 0 0,1-1 0 0 0,1 1-1 0 0,-1 0 1 0 0,1 1-1 0 0,16-7 1 0 0,-23 11 300 0 0,0 0 0 0 0,0 1 0 0 0,0-1-1 0 0,0 1 1 0 0,0 0 0 0 0,1 0 0 0 0,-1 0 0 0 0,0 0 0 0 0,0 0 0 0 0,0 0-1 0 0,0 0 1 0 0,0 1 0 0 0,1-1 0 0 0,-1 1 0 0 0,0-1 0 0 0,0 1-1 0 0,0 0 1 0 0,0 0 0 0 0,0 0 0 0 0,-1 0 0 0 0,1 0 0 0 0,0 0 0 0 0,0 1-1 0 0,-1-1 1 0 0,1 1 0 0 0,-1-1 0 0 0,2 3 0 0 0,4 4 109 0 0,-1 0 1 0 0,0 1 0 0 0,-1 0 0 0 0,7 14 0 0 0,-3-4 156 0 0,3 4 479 0 0,19 24 0 0 0,-26-40-549 0 0,0-1 0 0 0,0 0 1 0 0,1 0-1 0 0,0 0 0 0 0,0-1 1 0 0,0 1-1 0 0,1-1 0 0 0,7 4 0 0 0,-10-8-102 0 0,0 1 0 0 0,0-1-1 0 0,0 1 1 0 0,1-1 0 0 0,-1 0-1 0 0,0-1 1 0 0,1 1 0 0 0,-1-1-1 0 0,1 0 1 0 0,-1 0 0 0 0,1 0-1 0 0,-1-1 1 0 0,0 1-1 0 0,1-1 1 0 0,-1 0 0 0 0,0-1-1 0 0,8-2 1 0 0,-3 0-8 0 0,0 0 0 0 0,0-1-1 0 0,0 0 1 0 0,0-1 0 0 0,-1 0 0 0 0,13-11-1 0 0,-16 12-17 0 0,0-1 0 0 0,-1 1 0 0 0,1-1 0 0 0,-1 1 0 0 0,0-1 0 0 0,-1-1-1 0 0,1 1 1 0 0,-1 0 0 0 0,0-1 0 0 0,-1 1 0 0 0,0-1 0 0 0,2-7 0 0 0,-2 2 7 0 0,-1 1 1 0 0,0 0-1 0 0,0-1 0 0 0,-2 1 1 0 0,1-1-1 0 0,-4-19 0 0 0,-5-4 20 0 0,0 1-1 0 0,-3 0 0 0 0,-26-55 0 0 0,30 72-119 0 0,-9-21-163 0 0,15 35-91 0 0,1 0 1 0 0,0-1 0 0 0,0 1-1 0 0,1-1 1 0 0,-1 0-1 0 0,1 1 1 0 0,-1-1-1 0 0,1-5 1 0 0,2 1-1547 0 0</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2.690"/>
    </inkml:context>
    <inkml:brush xml:id="br0">
      <inkml:brushProperty name="width" value="0.05" units="cm"/>
      <inkml:brushProperty name="height" value="0.05" units="cm"/>
      <inkml:brushProperty name="color" value="#E71224"/>
    </inkml:brush>
  </inkml:definitions>
  <inkml:trace contextRef="#ctx0" brushRef="#br0">282 32 2759 0 0,'1'-1'207'0'0,"4"-2"1630"0"0,0 0 0 0 0,0 0 1 0 0,0 1-1 0 0,1-1 0 0 0,5-1 0 0 0,31-8 5885 0 0,-52 15-5120 0 0,0 0 1 0 0,-15 8-1 0 0,-30 20-775 0 0,-53 42-1669 0 0,90-58-7 0 0,0 0-1 0 0,1 1 1 0 0,-28 34-1 0 0,38-41-119 0 0,1 0 0 0 0,0 0 0 0 0,0 0 0 0 0,1 0-1 0 0,1 1 1 0 0,-1 0 0 0 0,1 0 0 0 0,1 0 0 0 0,0 0 0 0 0,-3 19-1 0 0,6-23-38 0 0,0 0-1 0 0,0 0 0 0 0,0 0 0 0 0,1 0 0 0 0,0 0 1 0 0,0 0-1 0 0,0 0 0 0 0,1 0 0 0 0,-1 0 1 0 0,2-1-1 0 0,-1 1 0 0 0,1-1 0 0 0,-1 1 1 0 0,1-1-1 0 0,1 0 0 0 0,-1 0 0 0 0,1 0 0 0 0,0-1 1 0 0,0 1-1 0 0,0-1 0 0 0,1 0 0 0 0,0 0 1 0 0,-1-1-1 0 0,1 1 0 0 0,1-1 0 0 0,-1 0 1 0 0,0 0-1 0 0,1-1 0 0 0,-1 1 0 0 0,1-1 0 0 0,0-1 1 0 0,0 1-1 0 0,0-1 0 0 0,0 0 0 0 0,0 0 1 0 0,0-1-1 0 0,7 1 0 0 0,-4-2-56 0 0,1-1 0 0 0,-1 1 0 0 0,0-1 0 0 0,0-1 0 0 0,-1 0-1 0 0,1 0 1 0 0,-1-1 0 0 0,1 0 0 0 0,7-5 0 0 0,-5 2-71 0 0,0-1 0 0 0,0-1 0 0 0,-1 1 0 0 0,-1-2 0 0 0,16-17 0 0 0,-13 11 50 0 0,-1 0 0 0 0,0-1 1 0 0,-1 0-1 0 0,-1 0 0 0 0,-1-1 0 0 0,-1 0 0 0 0,0-1 0 0 0,6-29 0 0 0,7-47 413 0 0,-20 94 226 0 0,7 17-131 0 0,-3-8-325 0 0,15 38 387 0 0,32 60-1 0 0,-39-86-446 0 0,0 0-1 0 0,2-1 0 0 0,0-1 1 0 0,1 0-1 0 0,21 20 0 0 0,-32-34-52 0 0,1 0-1 0 0,-1-1 1 0 0,1 1 0 0 0,0-1 0 0 0,0 0-1 0 0,1 0 1 0 0,-1-1 0 0 0,1 1-1 0 0,-1-1 1 0 0,7 1 0 0 0,-10-2-51 0 0,1-1 0 0 0,-1 0 0 0 0,1 0 0 0 0,0 0 0 0 0,-1 0 0 0 0,1 0 0 0 0,0 0 0 0 0,-1-1 0 0 0,1 1 0 0 0,-1-1 0 0 0,1 0 0 0 0,-1 1 0 0 0,1-1 0 0 0,-1 0 0 0 0,1-1-1 0 0,-1 1 1 0 0,0 0 0 0 0,0-1 0 0 0,0 1 0 0 0,1-1 0 0 0,-1 0 0 0 0,-1 0 0 0 0,1 0 0 0 0,3-3 0 0 0,2-5-708 0 0,-1-1-1 0 0,1 0 0 0 0,-2 0 0 0 0,1-1 0 0 0,-2 1 1 0 0,5-14-1 0 0,-2 0-1427 0 0</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3.710"/>
    </inkml:context>
    <inkml:brush xml:id="br0">
      <inkml:brushProperty name="width" value="0.05" units="cm"/>
      <inkml:brushProperty name="height" value="0.05" units="cm"/>
      <inkml:brushProperty name="color" value="#E71224"/>
    </inkml:brush>
  </inkml:definitions>
  <inkml:trace contextRef="#ctx0" brushRef="#br0">0 1 18943 0 0,'0'0'1720'0'0,"2"0"-1278"0"0,2 2-130 0 0,-1 0 1 0 0,1 0 0 0 0,-1 0 0 0 0,0 0 0 0 0,0 0 0 0 0,0 1 0 0 0,0 0 0 0 0,0 0 0 0 0,0-1 0 0 0,-1 1 0 0 0,1 1 0 0 0,-1-1-1 0 0,0 0 1 0 0,0 1 0 0 0,3 5 0 0 0,1 6 377 0 0,0 0-1 0 0,6 24 0 0 0,-4 0 26 0 0,-2 0-1 0 0,2 74 1 0 0,-6-87-572 0 0,-2 89 321 0 0,-20 167 0 0 0,10-180-459 0 0,9-100-12 0 0,-2 42-1136 0 0,-15 64 0 0 0,14-98 796 0 0,0-2-1421 0 0,-9-29-12158 0 0,11 12 13224 0 0,0 1 0 0 0,1-1 0 0 0,0 0 0 0 0,1-13 0 0 0,4-45 1208 0 0,-2 49 379 0 0,0 0-1 0 0,2 0 1 0 0,0 0 0 0 0,1 1 0 0 0,1-1 0 0 0,1 1 0 0 0,0 1 0 0 0,17-29 0 0 0,-20 39-598 0 0,1 1 1 0 0,1-1-1 0 0,-1 1 1 0 0,1-1-1 0 0,0 2 1 0 0,0-1-1 0 0,0 1 1 0 0,1-1-1 0 0,0 2 1 0 0,-1-1-1 0 0,1 1 1 0 0,0 0-1 0 0,1 1 1 0 0,-1-1-1 0 0,15-1 1 0 0,10-1 288 0 0,-1 1-1 0 0,47 1 1 0 0,-68 2-448 0 0,16 1 185 0 0,0 1 0 0 0,-1 1-1 0 0,35 7 1 0 0,-50-7-146 0 0,0 1 0 0 0,0 0 0 0 0,-1 0 0 0 0,1 1 0 0 0,-1 0 0 0 0,0 0 0 0 0,0 1 0 0 0,0 0 0 0 0,-1 1 0 0 0,0 0 0 0 0,11 10 0 0 0,-16-12-55 0 0,1 0 0 0 0,-1 0 0 0 0,0 0 0 0 0,0 0-1 0 0,0 1 1 0 0,-1-1 0 0 0,0 1 0 0 0,0 0 0 0 0,0-1 0 0 0,0 1 0 0 0,-1 0-1 0 0,2 8 1 0 0,-3-5-13 0 0,1-1 0 0 0,-1 0-1 0 0,-1 0 1 0 0,1 1-1 0 0,-1-1 1 0 0,0 0 0 0 0,-1 0-1 0 0,-2 7 1 0 0,-5 9 156 0 0,-1 0 0 0 0,-1 0 0 0 0,-1-1 0 0 0,-16 21 0 0 0,19-28-47 0 0,6-11-100 0 0,-14 27 445 0 0,16-29-545 0 0,0 0-1 0 0,1 0 0 0 0,-1 0 0 0 0,1 0 0 0 0,-1 0 0 0 0,1 0 0 0 0,0 0 0 0 0,0 0 0 0 0,0 0 0 0 0,0 0 0 0 0,0 0 0 0 0,0 0 0 0 0,1 0 0 0 0,0 4 0 0 0,5 2-7 0 0,-2-6-5 0 0,0 0-1 0 0,0-1 1 0 0,0 1-1 0 0,0-1 1 0 0,0 0-1 0 0,0 0 1 0 0,1-1-1 0 0,-1 1 1 0 0,0-1-1 0 0,0 0 1 0 0,1 0-1 0 0,6-1 1 0 0,8-1-119 0 0,26-7 0 0 0,-31 5 0 0 0,0 0 0 0 0,1-1-1 0 0,-2-1 1 0 0,1 0 0 0 0,-1-1 0 0 0,0 0-1 0 0,0-1 1 0 0,20-16 0 0 0,-28 20 63 0 0,1-1 1 0 0,-1 0-1 0 0,0 0 0 0 0,-1 0 1 0 0,1-1-1 0 0,-1 0 0 0 0,0 1 1 0 0,-1-1-1 0 0,1-1 0 0 0,-1 1 1 0 0,0 0-1 0 0,-1-1 0 0 0,0 0 1 0 0,0 0-1 0 0,0 1 1 0 0,-1-1-1 0 0,0 0 0 0 0,0 0 1 0 0,0 0-1 0 0,-2-11 0 0 0,1 13 59 0 0,-1 0-1 0 0,0 0 1 0 0,-1 0-1 0 0,1 1 1 0 0,-1-1-1 0 0,0 0 1 0 0,0 1-1 0 0,0-1 1 0 0,-1 1-1 0 0,0 0 1 0 0,1 0-1 0 0,-1 0 1 0 0,-1 0-1 0 0,1 1 1 0 0,-1-1 0 0 0,1 1-1 0 0,-1 0 1 0 0,0 0-1 0 0,0 0 1 0 0,0 0-1 0 0,-1 1 1 0 0,-5-3-1 0 0,-8-3 169 0 0,-1 1 0 0 0,0 1 0 0 0,0 1 0 0 0,-21-3 0 0 0,40 8-157 0 0,-2-1 168 0 0,4 1-104 0 0,46 0-309 0 0,0 1-1 0 0,0 3 0 0 0,72 14 1 0 0,-78-8 146 0 0,74 28 1 0 0,-104-33 154 0 0,-1 0 0 0 0,0 0 0 0 0,-1 1 0 0 0,1 1-1 0 0,-1 0 1 0 0,-1 0 0 0 0,1 1 0 0 0,-1 1 0 0 0,-1-1 0 0 0,1 1 0 0 0,8 13 0 0 0,-16-20 1 0 0,1 0 0 0 0,-1 0 0 0 0,0 0 0 0 0,0 1 0 0 0,0-1 0 0 0,0 0 0 0 0,-1 1 0 0 0,1-1 0 0 0,-1 0 1 0 0,1 1-1 0 0,-1-1 0 0 0,0 1 0 0 0,0-1 0 0 0,0 1 0 0 0,0 4 0 0 0,-1-6 867 0 0,2-3-1151 0 0,2-7 35 0 0,1 0 1 0 0,1 0-1 0 0,-1 0 1 0 0,1 0-1 0 0,1 1 1 0 0,-1 0-1 0 0,12-12 1 0 0,-6 7-60 0 0,1 1 1 0 0,0 1-1 0 0,26-19 0 0 0,-34 28 183 0 0,-1-1 0 0 0,1 1 1 0 0,0 0-1 0 0,0 1 0 0 0,0-1 0 0 0,0 0 0 0 0,0 1 1 0 0,6-1-1 0 0,-9 2 64 0 0,1-1 1 0 0,0 1 0 0 0,0 0-1 0 0,0 1 1 0 0,0-1-1 0 0,0 0 1 0 0,-1 0-1 0 0,1 1 1 0 0,0-1 0 0 0,0 1-1 0 0,0 0 1 0 0,-1-1-1 0 0,1 1 1 0 0,0 0-1 0 0,-1 0 1 0 0,1 0 0 0 0,-1 0-1 0 0,1 1 1 0 0,-1-1-1 0 0,0 0 1 0 0,2 2-1 0 0,4 6 241 0 0,-1 0 0 0 0,0 0 0 0 0,0 0 0 0 0,8 19-1 0 0,-9-16-22 0 0,0-1 0 0 0,1 0 0 0 0,12 16-1 0 0,-14-22-202 0 0,0 0 0 0 0,1-1 0 0 0,0 1 0 0 0,0-1-1 0 0,0 1 1 0 0,0-2 0 0 0,8 6 0 0 0,-9-8-13 0 0,0 1 1 0 0,0 0-1 0 0,0-1 0 0 0,0 0 1 0 0,0 0-1 0 0,0 0 1 0 0,0 0-1 0 0,1-1 0 0 0,-1 1 1 0 0,0-1-1 0 0,1 0 1 0 0,5-1-1 0 0,3-2-20 0 0,-1 0-1 0 0,0-1 1 0 0,0 0-1 0 0,0-1 1 0 0,0 0-1 0 0,0-1 1 0 0,-1 0-1 0 0,11-8 1 0 0,-6 4 1 0 0,-13 8 10 0 0,1 0 1 0 0,0 0-1 0 0,0 0 1 0 0,0 0-1 0 0,-1 1 1 0 0,7-1-1 0 0,0 2 2 0 0,-7 1-1 0 0,1 0-1 0 0,-1 0 1 0 0,0 1-1 0 0,0 0 1 0 0,0-1-1 0 0,-1 1 1 0 0,1 0 0 0 0,0 0-1 0 0,-1 1 1 0 0,1-1-1 0 0,-1 0 1 0 0,0 1-1 0 0,4 5 1 0 0,2 4-18 0 0,13 26-1 0 0,-9-15 4 0 0,-9-17 12 0 0,1 1 0 0 0,0-1 0 0 0,1-1 0 0 0,-1 1-1 0 0,1 0 1 0 0,8 6 0 0 0,-12-11-86 0 0,1 1 0 0 0,0-1 0 0 0,0 1 0 0 0,0-1 0 0 0,1 0 0 0 0,-1 0 0 0 0,0 0 0 0 0,0 0 0 0 0,0-1-1 0 0,1 1 1 0 0,-1 0 0 0 0,0-1 0 0 0,1 0 0 0 0,-1 1 0 0 0,1-1 0 0 0,-1 0 0 0 0,0 0 0 0 0,1 0 0 0 0,-1-1 0 0 0,1 1 0 0 0,-1-1 0 0 0,0 1 0 0 0,3-2 0 0 0,8-4-1501 0 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4.057"/>
    </inkml:context>
    <inkml:brush xml:id="br0">
      <inkml:brushProperty name="width" value="0.05" units="cm"/>
      <inkml:brushProperty name="height" value="0.05" units="cm"/>
      <inkml:brushProperty name="color" value="#E71224"/>
    </inkml:brush>
  </inkml:definitions>
  <inkml:trace contextRef="#ctx0" brushRef="#br0">418 81 8287 0 0,'-8'-14'-714'0'0,"4"7"2919"0"0,0-1-1 0 0,-10-13 1 0 0,12 19-1288 0 0,-1-1-1 0 0,1 1 1 0 0,0 0-1 0 0,-1 0 1 0 0,1 0 0 0 0,-1 0-1 0 0,0 1 1 0 0,0-1-1 0 0,0 1 1 0 0,1-1-1 0 0,-6-1 1 0 0,0 1-621 0 0,-1 1 0 0 0,0 0-1 0 0,1 0 1 0 0,-1 0 0 0 0,0 1 0 0 0,1 0 0 0 0,-1 1 0 0 0,0 0 0 0 0,1 0 0 0 0,-1 1 0 0 0,-14 5-1 0 0,17-5-44 0 0,-1 1 0 0 0,1-1-1 0 0,0 1 1 0 0,1 1 0 0 0,-1-1-1 0 0,0 1 1 0 0,-5 5 0 0 0,8-6-184 0 0,1-1 1 0 0,-1 1 0 0 0,0 0 0 0 0,1 1 0 0 0,0-1-1 0 0,-1 0 1 0 0,1 1 0 0 0,0-1 0 0 0,1 1 0 0 0,-1 0-1 0 0,1 0 1 0 0,-2 4 0 0 0,3-4-72 0 0,-1-1 0 0 0,1 0 0 0 0,0 1 0 0 0,0-1 0 0 0,0 0 0 0 0,0 1-1 0 0,0-1 1 0 0,1 0 0 0 0,0 1 0 0 0,0-1 0 0 0,0 0 0 0 0,0 0 0 0 0,0 0 0 0 0,0 0 0 0 0,1 0 0 0 0,-1 0 0 0 0,1 0 0 0 0,0 0 0 0 0,0 0-1 0 0,3 2 1 0 0,4 5-38 0 0,1-1-1 0 0,0-1 1 0 0,20 14-1 0 0,-13-10-4 0 0,32 22-283 0 0,-24-18 74 0 0,0 2-1 0 0,37 34 1 0 0,-56-46 231 0 0,0 0 0 0 0,-1 0 0 0 0,0 1 0 0 0,0 0 0 0 0,0 0 0 0 0,-1 0 1 0 0,0 1-1 0 0,0-1 0 0 0,-1 1 0 0 0,0 0 0 0 0,0 0 0 0 0,-1 0 0 0 0,0 0 0 0 0,1 11 0 0 0,-2-13 70 0 0,-1-1 0 0 0,0 0 0 0 0,0 0 0 0 0,-1 1 0 0 0,0-1 0 0 0,1 0 0 0 0,-2 0 1 0 0,1 0-1 0 0,-1 0 0 0 0,1 0 0 0 0,-1 0 0 0 0,-1-1 0 0 0,1 1 0 0 0,-1 0 0 0 0,1-1 0 0 0,-1 0 0 0 0,-1 0 0 0 0,1 0 0 0 0,-1 0 0 0 0,1 0 0 0 0,-1-1 0 0 0,0 1 0 0 0,0-1 0 0 0,-1 0 1 0 0,1 0-1 0 0,-1-1 0 0 0,-7 4 0 0 0,-2 0 79 0 0,1-1 1 0 0,-1-1 0 0 0,0 0 0 0 0,0-1-1 0 0,0-1 1 0 0,0 0 0 0 0,-1-1-1 0 0,-27-1 1 0 0,13-1 8 0 0,-55-11-1 0 0,72 9-297 0 0,1 0 1 0 0,0 0-1 0 0,0-1 0 0 0,0-1 0 0 0,1 0 0 0 0,-1 0 1 0 0,-16-13-1 0 0,3-1-574 0 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5.333"/>
    </inkml:context>
    <inkml:brush xml:id="br0">
      <inkml:brushProperty name="width" value="0.05" units="cm"/>
      <inkml:brushProperty name="height" value="0.05" units="cm"/>
      <inkml:brushProperty name="color" value="#E71224"/>
    </inkml:brush>
  </inkml:definitions>
  <inkml:trace contextRef="#ctx0" brushRef="#br0">14 8 2759 0 0,'-13'-8'11741'0'0,"13"9"-11587"0"0,2 14 7535 0 0,0-5-6646 0 0,-1-7-3299 0 0,90 459 9988 0 0,-69-334-7302 0 0,6 23-11 0 0,-21-201-803 0 0,-6 30 239 0 0,1 1 1 0 0,1 0-1 0 0,1 1 0 0 0,1-1 1 0 0,11-29-1 0 0,-14 41 106 0 0,2 0-1 0 0,-1 1 1 0 0,1-1 0 0 0,0 1-1 0 0,0 0 1 0 0,1 0 0 0 0,0 0-1 0 0,0 0 1 0 0,0 1 0 0 0,1 0-1 0 0,-1 0 1 0 0,1 1 0 0 0,1-1-1 0 0,-1 1 1 0 0,0 1 0 0 0,1-1-1 0 0,9-3 1 0 0,-8 5 18 0 0,1 0 0 0 0,-1 0 0 0 0,0 1 0 0 0,1 0 1 0 0,-1 0-1 0 0,1 1 0 0 0,-1 0 0 0 0,1 1 0 0 0,-1 0 0 0 0,1 0 0 0 0,-1 1 0 0 0,1 0 0 0 0,-1 0 0 0 0,0 1 0 0 0,0 0 1 0 0,9 5-1 0 0,-10-4 60 0 0,0 0 0 0 0,0 0-1 0 0,0 0 1 0 0,-1 1 0 0 0,1 0 0 0 0,-1 1 0 0 0,0-1 0 0 0,-1 1 0 0 0,1 0 0 0 0,-1 1 0 0 0,0-1 0 0 0,-1 1 0 0 0,0 0 0 0 0,0 0 0 0 0,0 0 0 0 0,-1 1-1 0 0,3 8 1 0 0,-3-2 82 0 0,0 0 0 0 0,-1 1-1 0 0,-1-1 1 0 0,0 0 0 0 0,-1 1 0 0 0,0-1-1 0 0,-1 1 1 0 0,-1-1 0 0 0,0 0-1 0 0,-1 0 1 0 0,-1 0 0 0 0,0 0-1 0 0,-1 0 1 0 0,0-1 0 0 0,-1 0 0 0 0,-1 0-1 0 0,0 0 1 0 0,-1-1 0 0 0,0 0-1 0 0,-17 19 1 0 0,16-22-69 0 0,0 0 0 0 0,-1-1 1 0 0,0 0-1 0 0,-1 0 0 0 0,0-1 0 0 0,0-1 0 0 0,0 1 1 0 0,-1-2-1 0 0,-23 9 0 0 0,26-12-24 0 0,1 0 1 0 0,0 0-1 0 0,-1-1 1 0 0,0 0-1 0 0,1-1 0 0 0,-1 0 1 0 0,1 0-1 0 0,-1 0 0 0 0,1-1 1 0 0,-1-1-1 0 0,1 0 1 0 0,-1 0-1 0 0,1 0 0 0 0,0-1 1 0 0,-15-7-1 0 0,15 6-478 0 0,0-1-1 0 0,0 0 1 0 0,0-1 0 0 0,1 0 0 0 0,0 0-1 0 0,0 0 1 0 0,-9-11 0 0 0,14 14 81 0 0,0 0 0 0 0,-1 0 0 0 0,1 0 0 0 0,0 0 0 0 0,1-1 0 0 0,-1 1 0 0 0,1-1 0 0 0,-1 1 0 0 0,1-1 0 0 0,0 0 0 0 0,0 1 0 0 0,1-1 0 0 0,-1 0 0 0 0,1 0 0 0 0,0 0 0 0 0,0 1 0 0 0,0-1 0 0 0,0 0 0 0 0,1 0 0 0 0,1-6 1 0 0,4-7-8370 0 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5.722"/>
    </inkml:context>
    <inkml:brush xml:id="br0">
      <inkml:brushProperty name="width" value="0.05" units="cm"/>
      <inkml:brushProperty name="height" value="0.05" units="cm"/>
      <inkml:brushProperty name="color" value="#E71224"/>
    </inkml:brush>
  </inkml:definitions>
  <inkml:trace contextRef="#ctx0" brushRef="#br0">44 393 11975 0 0,'1'1'923'0'0,"5"9"-231"0"0,0 0 0 0 0,9 10 0 0 0,-8-11 1377 0 0,-1 0-1 0 0,0 0 1 0 0,8 16-1 0 0,-6-4-1036 0 0,0 2-1 0 0,-2-1 0 0 0,0 1 1 0 0,-2 0-1 0 0,3 32 0 0 0,-7-54-1014 0 0,1 9 53 0 0,0-1 1 0 0,0 1 0 0 0,1-1 0 0 0,1 0 0 0 0,3 11 0 0 0,-5-19-610 0 0</inkml:trace>
  <inkml:trace contextRef="#ctx0" brushRef="#br0" timeOffset="1">17 29 14279 0 0,'-5'-6'1272'0'0,"0"-3"-1016"0"0,-1-3 9688 0 0,16 11-10488 0 0,7 4-160 0 0,1 4-32 0 0,6 0-8848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6.302"/>
    </inkml:context>
    <inkml:brush xml:id="br0">
      <inkml:brushProperty name="width" value="0.05" units="cm"/>
      <inkml:brushProperty name="height" value="0.05" units="cm"/>
      <inkml:brushProperty name="color" value="#E71224"/>
    </inkml:brush>
  </inkml:definitions>
  <inkml:trace contextRef="#ctx0" brushRef="#br0">359 14 6447 0 0,'-15'-4'-559'0'0,"5"1"2555"0"0,1 1 0 0 0,-1 0 1 0 0,1 1-1 0 0,-1 0 0 0 0,1 1 1 0 0,-17 0-1 0 0,-1 4 875 0 0,-42 12 1 0 0,60-14-2577 0 0,0 1 1 0 0,0 1-1 0 0,1 0 0 0 0,0 0 1 0 0,0 0-1 0 0,0 1 0 0 0,0 0 1 0 0,-11 10-1 0 0,10-6-95 0 0,1-1 0 0 0,-1 2 0 0 0,2-1 0 0 0,-1 1 0 0 0,1 0 0 0 0,-9 18-1 0 0,13-22-165 0 0,1 0 0 0 0,0 0 0 0 0,0 0 0 0 0,0 1 0 0 0,1-1 0 0 0,0 0 0 0 0,0 1 0 0 0,1-1 0 0 0,0 1 0 0 0,0-1 0 0 0,0 1 0 0 0,1-1 0 0 0,0 1 0 0 0,2 7 0 0 0,-1-7-28 0 0,0 0-1 0 0,1 0 1 0 0,0 0-1 0 0,0 0 1 0 0,0-1-1 0 0,1 0 1 0 0,0 1-1 0 0,1-1 1 0 0,-1 0-1 0 0,1-1 1 0 0,0 1-1 0 0,0-1 1 0 0,1 0-1 0 0,6 4 1 0 0,-7-5-34 0 0,0-1 1 0 0,0 0-1 0 0,1-1 0 0 0,-1 1 1 0 0,0-1-1 0 0,1 0 0 0 0,0 0 1 0 0,-1-1-1 0 0,1 1 0 0 0,0-2 1 0 0,0 1-1 0 0,0 0 1 0 0,0-1-1 0 0,0 0 0 0 0,0-1 1 0 0,0 1-1 0 0,0-1 0 0 0,6-2 1 0 0,-4 1-125 0 0,0-1 1 0 0,0 0 0 0 0,0 0 0 0 0,-1-1-1 0 0,1 0 1 0 0,-1-1 0 0 0,0 1 0 0 0,0-2-1 0 0,0 1 1 0 0,-1-1 0 0 0,0 1 0 0 0,0-2-1 0 0,0 1 1 0 0,-1-1 0 0 0,0 0 0 0 0,0 0-1 0 0,6-13 1 0 0,-3 3-99 0 0,-1 0 0 0 0,-1-1 0 0 0,0 0 0 0 0,-1 0 0 0 0,-1-1 0 0 0,3-37-1 0 0,-5 31 239 0 0,3-40 543 0 0,-5 67-407 0 0,18 106 168 0 0,34 106 0 0 0,-22-96 24 0 0,-10-36 116 0 0,16 147 0 0 0,-34-201-324 0 0,-2-1 0 0 0,-3 38 0 0 0,1-54-67 0 0,1 1 1 0 0,-2-1-1 0 0,1 1 0 0 0,-2-1 1 0 0,0 0-1 0 0,0 0 0 0 0,-1 0 1 0 0,-7 11-1 0 0,8-16-14 0 0,0 0 0 0 0,-1-1 0 0 0,1 1 0 0 0,-1-1 0 0 0,-1-1 1 0 0,1 1-1 0 0,-1-1 0 0 0,0 1 0 0 0,0-2 0 0 0,0 1 0 0 0,0-1 0 0 0,-1 0 0 0 0,1 0 0 0 0,-14 4 0 0 0,5-4 20 0 0,-1 0 0 0 0,1-1 0 0 0,0 0 0 0 0,-1-1 0 0 0,-28-2 0 0 0,31-1-43 0 0,0 0 1 0 0,1 0-1 0 0,0-1 0 0 0,-1-1 0 0 0,1 0 0 0 0,1-1 1 0 0,-1 0-1 0 0,-11-7 0 0 0,13 6-182 0 0,1 0-1 0 0,0 0 0 0 0,0-1 1 0 0,0 0-1 0 0,1-1 0 0 0,0 1 1 0 0,0-2-1 0 0,1 1 1 0 0,-8-14-1 0 0,3-5-1249 0 0,6-4-68 0 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6.894"/>
    </inkml:context>
    <inkml:brush xml:id="br0">
      <inkml:brushProperty name="width" value="0.05" units="cm"/>
      <inkml:brushProperty name="height" value="0.05" units="cm"/>
      <inkml:brushProperty name="color" value="#E71224"/>
    </inkml:brush>
  </inkml:definitions>
  <inkml:trace contextRef="#ctx0" brushRef="#br0">296 46 8287 0 0,'0'0'639'0'0,"8"-16"10412"0"0,-8 15-10853 0 0,0 0 0 0 0,0 0 1 0 0,0 0-1 0 0,0-1 0 0 0,0 1 1 0 0,-1 0-1 0 0,1 0 1 0 0,0 0-1 0 0,-1 0 0 0 0,1 0 1 0 0,-1 1-1 0 0,1-1 1 0 0,-1 0-1 0 0,1 0 0 0 0,-1 0 1 0 0,0 0-1 0 0,1 0 0 0 0,-1 1 1 0 0,0-1-1 0 0,-1-1 1 0 0,0 1-43 0 0,0 0 1 0 0,1 0-1 0 0,-1 0 1 0 0,0 1-1 0 0,0-1 1 0 0,0 0-1 0 0,0 1 1 0 0,0-1-1 0 0,-1 1 1 0 0,-2-1-1 0 0,0 1-2 0 0,0 0-1 0 0,0 0 0 0 0,0 1 1 0 0,1-1-1 0 0,-1 1 0 0 0,0 1 0 0 0,0-1 1 0 0,-4 2-1 0 0,-38 19 671 0 0,19-7-398 0 0,19-11-328 0 0,-1 0 0 0 0,1 1 1 0 0,0 0-1 0 0,0 1 1 0 0,1 0-1 0 0,-1 1 0 0 0,1-1 1 0 0,1 1-1 0 0,-1 1 0 0 0,1 0 1 0 0,1 0-1 0 0,0 0 0 0 0,0 0 1 0 0,0 1-1 0 0,1 0 0 0 0,-7 16 1 0 0,9-15-76 0 0,1-1 0 0 0,0 1 0 0 0,0-1 0 0 0,1 1 0 0 0,0-1 0 0 0,0 1 0 0 0,1 0 0 0 0,1-1 0 0 0,0 1 0 0 0,0 0 1 0 0,0-1-1 0 0,2 0 0 0 0,3 14 0 0 0,-4-18-38 0 0,0 0 1 0 0,0 0 0 0 0,0 0 0 0 0,1 0-1 0 0,-1-1 1 0 0,1 1 0 0 0,0-1-1 0 0,0 0 1 0 0,1 0 0 0 0,-1 0 0 0 0,1 0-1 0 0,0-1 1 0 0,0 1 0 0 0,0-1-1 0 0,1 0 1 0 0,-1 0 0 0 0,1-1 0 0 0,-1 1-1 0 0,1-1 1 0 0,0 0 0 0 0,0 0-1 0 0,0-1 1 0 0,0 1 0 0 0,0-1 0 0 0,0 0-1 0 0,7 0 1 0 0,-6-1-68 0 0,-1 0 0 0 0,1-1-1 0 0,0 1 1 0 0,-1-1 0 0 0,1 0 0 0 0,-1 0 0 0 0,1-1-1 0 0,-1 0 1 0 0,0 0 0 0 0,0 0 0 0 0,1-1 0 0 0,4-3-1 0 0,-3 2-87 0 0,0-2-1 0 0,0 1 1 0 0,-1-1-1 0 0,0 0 1 0 0,0 0-1 0 0,0-1 1 0 0,6-9-1 0 0,-3 1-57 0 0,-1 0-1 0 0,0 0 0 0 0,-1-1 0 0 0,-1 0 1 0 0,0 0-1 0 0,-1 0 0 0 0,4-27 0 0 0,3-54 68 0 0,-12 90 173 0 0,1 12 15 0 0,0 1 0 0 0,1 0 0 0 0,0 0 0 0 0,-1-1 0 0 0,2 1 0 0 0,3 6-1 0 0,1 6 6 0 0,11 30 200 0 0,-3 0 0 0 0,12 65 0 0 0,28 107 634 0 0,-19-87-507 0 0,-4-21-220 0 0,-17-67-85 0 0,-3 1 1 0 0,9 55 0 0 0,-20-94-47 0 0,-1-1 1 0 0,1 1-1 0 0,-1 0 1 0 0,-1 0-1 0 0,1-1 0 0 0,-1 1 1 0 0,-3 12-1 0 0,3-16 10 0 0,0 0-1 0 0,-1 0 1 0 0,1 0-1 0 0,-1 0 1 0 0,1 0-1 0 0,-1-1 1 0 0,0 1-1 0 0,0-1 1 0 0,0 1-1 0 0,0-1 1 0 0,-1 1-1 0 0,1-1 1 0 0,-1 0-1 0 0,1 0 1 0 0,-1 0-1 0 0,0-1 1 0 0,0 1 0 0 0,-3 1-1 0 0,-7 1 42 0 0,0 1 1 0 0,0-2-1 0 0,0 0 1 0 0,-1-1-1 0 0,1 0 1 0 0,-1-1-1 0 0,1 0 0 0 0,-1-1 1 0 0,0-1-1 0 0,1 0 1 0 0,-1-1-1 0 0,-26-6 0 0 0,13 0-652 0 0,0-1 1 0 0,1-1-1 0 0,0-2 0 0 0,0 0 0 0 0,-29-20 0 0 0,28 13-5804 0 0,3-1-1941 0 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7.533"/>
    </inkml:context>
    <inkml:brush xml:id="br0">
      <inkml:brushProperty name="width" value="0.05" units="cm"/>
      <inkml:brushProperty name="height" value="0.05" units="cm"/>
      <inkml:brushProperty name="color" value="#E71224"/>
    </inkml:brush>
  </inkml:definitions>
  <inkml:trace contextRef="#ctx0" brushRef="#br0">1 296 6911 0 0,'1'-1'528'0'0,"14"-13"-329"0"0,-10 9 1031 0 0,0 1 0 0 0,0-1 1 0 0,8-4-1 0 0,29-15 6133 0 0,2 4-3420 0 0,93-27-909 0 0,-120 42-2983 0 0,1-1-1 0 0,-1-1 1 0 0,0 0-1 0 0,-1-1 1 0 0,0-1-1 0 0,0 0 1 0 0,17-14-1 0 0,-30 20-50 0 0,-2 3 0 0 0,0-1 0 0 0,0 0 0 0 0,0 1 0 0 0,0-1 0 0 0,0 0 0 0 0,-1 0 0 0 0,1 0 0 0 0,0 0 0 0 0,0 0 0 0 0,-1 0 0 0 0,1 0 0 0 0,-1 0 0 0 0,1 0 0 0 0,-1 0 0 0 0,1 0 0 0 0,-1-1 0 0 0,1 1 0 0 0,-1 0 0 0 0,0 0 0 0 0,0-3 0 0 0,1 3 0 0 0,-1 0 0 0 0,0-1 0 0 0,0 1 0 0 0,-1-1 0 0 0,1 1 0 0 0,0 0 0 0 0,0-1 0 0 0,-1 1 0 0 0,1-1 0 0 0,-1 1 0 0 0,1 0 0 0 0,-1 0 0 0 0,1-1 0 0 0,-1 1 0 0 0,0 0 0 0 0,0 0 0 0 0,0 0 0 0 0,1 0 0 0 0,-1-1 0 0 0,0 1 0 0 0,0 1 0 0 0,0-1 0 0 0,-1 0 0 0 0,1 0 0 0 0,0 0 0 0 0,0 0 0 0 0,0 1 0 0 0,-1-1 0 0 0,1 1 0 0 0,-3-2 0 0 0,0 1 0 0 0,0-1 0 0 0,0 1 0 0 0,0 0 0 0 0,0 0 0 0 0,-1 0 0 0 0,1 1 0 0 0,-1-1 0 0 0,-7 1 0 0 0,4 1 34 0 0,0 1-1 0 0,0-1 1 0 0,1 1 0 0 0,-1 1 0 0 0,0-1-1 0 0,1 2 1 0 0,0-1 0 0 0,0 1-1 0 0,0 0 1 0 0,0 0 0 0 0,-8 7-1 0 0,7-4 79 0 0,0 0 0 0 0,0 1 0 0 0,1 0 0 0 0,0 1 0 0 0,1-1 0 0 0,0 1 0 0 0,-9 19 0 0 0,9-16-21 0 0,1 0 0 0 0,0 0 0 0 0,1 1 0 0 0,1 0 0 0 0,0 0-1 0 0,1 0 1 0 0,0 0 0 0 0,1 0 0 0 0,0 0 0 0 0,1 0-1 0 0,1 0 1 0 0,0 0 0 0 0,0 1 0 0 0,5 15 0 0 0,-2-19-71 0 0,-1 0 1 0 0,1-1-1 0 0,0 1 1 0 0,1-1 0 0 0,0 0-1 0 0,1 0 1 0 0,0-1-1 0 0,0 1 1 0 0,1-1-1 0 0,0-1 1 0 0,0 1 0 0 0,0-1-1 0 0,1-1 1 0 0,1 1-1 0 0,13 7 1 0 0,-15-10-27 0 0,0 0 0 0 0,1-1-1 0 0,-1 0 1 0 0,1 0 0 0 0,-1-1 0 0 0,1 0 0 0 0,0-1 0 0 0,0 1 0 0 0,0-1-1 0 0,0-1 1 0 0,0 0 0 0 0,0 0 0 0 0,0 0 0 0 0,0-1 0 0 0,0 0-1 0 0,0-1 1 0 0,0 0 0 0 0,0 0 0 0 0,-1-1 0 0 0,12-5 0 0 0,1-3-238 0 0,0-2 0 0 0,-2-1 0 0 0,1 0 0 0 0,-2-1 0 0 0,16-17 1 0 0,-28 27 171 0 0,25-28-326 0 0,10-9-330 0 0,-35 38 673 0 0,0 0 0 0 0,0 0 0 0 0,0 0 0 0 0,1 1-1 0 0,-1 0 1 0 0,12-5 0 0 0,-7 7 75 0 0,-8 1 16 0 0,1 1 0 0 0,-1 0 1 0 0,1 0-1 0 0,-1-1 0 0 0,0 1 0 0 0,1 1 0 0 0,-1-1 0 0 0,0 0 1 0 0,0 0-1 0 0,0 1 0 0 0,0-1 0 0 0,0 1 0 0 0,3 3 1 0 0,-2-1 33 0 0,0 0 1 0 0,1 0 0 0 0,-2 1 0 0 0,1 0 0 0 0,0-1 0 0 0,1 6 0 0 0,2 6 86 0 0,-2 0-1 0 0,1-1 0 0 0,1 20 0 0 0,9 56 256 0 0,-15-90-144 0 0,-2-1-247 0 0,0 0-1 0 0,0-1 1 0 0,0 1-1 0 0,0-1 1 0 0,0 0 0 0 0,1 1-1 0 0,-1-1 1 0 0,0 0-1 0 0,0 0 1 0 0,0 0-1 0 0,1-1 1 0 0,-1 1 0 0 0,1 0-1 0 0,-1-1 1 0 0,1 1-1 0 0,-1-1 1 0 0,1 1-1 0 0,0-1 1 0 0,0 1 0 0 0,0-1-1 0 0,0 0 1 0 0,0 0-1 0 0,-1-3 1 0 0,-2-4 22 0 0,0-1 0 0 0,1 1 0 0 0,-3-14 1 0 0,2 5-13 0 0,2 1 0 0 0,0-1 0 0 0,1 0 1 0 0,0 0-1 0 0,2 0 0 0 0,2-21 0 0 0,-1 27-13 0 0,0 0 0 0 0,1 0 0 0 0,0 0 0 0 0,1 0 0 0 0,0 0 0 0 0,1 1-1 0 0,0 0 1 0 0,1 0 0 0 0,13-19 0 0 0,-11 22-137 0 0,0-1 1 0 0,0 1-1 0 0,1 1 0 0 0,0 0 1 0 0,0 0-1 0 0,1 0 0 0 0,0 1 0 0 0,16-7 1 0 0,12-3-755 0 0,40-11 0 0 0,-49 17 580 0 0,42-12-2332 0 0,-34 9 1189 0 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8.224"/>
    </inkml:context>
    <inkml:brush xml:id="br0">
      <inkml:brushProperty name="width" value="0.05" units="cm"/>
      <inkml:brushProperty name="height" value="0.05" units="cm"/>
      <inkml:brushProperty name="color" value="#E71224"/>
    </inkml:brush>
  </inkml:definitions>
  <inkml:trace contextRef="#ctx0" brushRef="#br0">1 44 8751 0 0,'0'-2'120'0'0,"0"0"0"0"0,0 0 0 0 0,0 0 0 0 0,0 0 0 0 0,0 0 0 0 0,1 0 0 0 0,-1 0 0 0 0,0 0 0 0 0,1 0 0 0 0,0 0 0 0 0,-1 0 0 0 0,1 0 0 0 0,0 0 0 0 0,14-14 12159 0 0,-13 17-12068 0 0,-1 1 0 0 0,1-1 1 0 0,-1 0-1 0 0,0 1 0 0 0,0-1 1 0 0,0 0-1 0 0,0 1 0 0 0,0 0 1 0 0,0-1-1 0 0,0 1 0 0 0,0 0 1 0 0,-1-1-1 0 0,1 3 0 0 0,5 17 362 0 0,-1 0-1 0 0,-1 1 0 0 0,-1-1 0 0 0,1 29 0 0 0,-2-29-377 0 0,7 121 411 0 0,6 68 167 0 0,37 120-2617 0 0,-46-302-1118 0 0,-2-11-2608 0 0,-1-1-2934 0 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8.741"/>
    </inkml:context>
    <inkml:brush xml:id="br0">
      <inkml:brushProperty name="width" value="0.05" units="cm"/>
      <inkml:brushProperty name="height" value="0.05" units="cm"/>
      <inkml:brushProperty name="color" value="#E71224"/>
    </inkml:brush>
  </inkml:definitions>
  <inkml:trace contextRef="#ctx0" brushRef="#br0">3 460 4607 0 0,'-1'-5'25'0'0,"0"-1"0"0"0,1 1 0 0 0,0-1 0 0 0,0 1 0 0 0,0-1 0 0 0,1 1 0 0 0,2-10 0 0 0,-1 6 1094 0 0,1 1 0 0 0,0 1 0 0 0,1-1 0 0 0,-1 0 0 0 0,1 1 0 0 0,1 0 0 0 0,9-12 0 0 0,-2 5 1572 0 0,0 1 0 0 0,25-20 0 0 0,5 1-4052 0 0,50-31 1341 0 0,-35 26-310 0 0,56-49 0 0 0,-98 73 242 0 0,-11 8 173 0 0,1 0 0 0 0,-1 1 0 0 0,1 0 0 0 0,0 0 0 0 0,1 0 0 0 0,-1 1 0 0 0,1-1 1 0 0,-1 1-1 0 0,9-3 0 0 0,-13 6 26 0 0,0 0-1 0 0,-1 0 1 0 0,1 0-1 0 0,0 0 1 0 0,-1 0 0 0 0,1 0-1 0 0,0 0 1 0 0,0 0 0 0 0,-1 0-1 0 0,1 1 1 0 0,-1-1 0 0 0,1 0-1 0 0,0 0 1 0 0,-1 1 0 0 0,1-1-1 0 0,0 0 1 0 0,-1 1 0 0 0,1-1-1 0 0,-1 0 1 0 0,1 1 0 0 0,-1-1-1 0 0,1 1 1 0 0,-1-1 0 0 0,1 1-1 0 0,-1-1 1 0 0,0 1 0 0 0,1 0-1 0 0,0 0 1 0 0,7 21 822 0 0,-7-15-462 0 0,6 18 320 0 0,-2 1 1 0 0,-1 0-1 0 0,1 40 0 0 0,-3-40-396 0 0,1 207 1335 0 0,-19 0-936 0 0,-6-51-659 0 0,7-74-106 0 0,10-68-40 0 0,7-44-49 0 0,-1 0-1 0 0,1 1 1 0 0,0-1 0 0 0,4-6-1 0 0,2-3-98 0 0,-8 12 147 0 0,33-61-658 0 0,52-77 0 0 0,-79 131 626 0 0,0 1 1 0 0,0-1-1 0 0,0 2 0 0 0,1-1 0 0 0,0 1 1 0 0,11-9-1 0 0,-16 14 51 0 0,0 0 0 0 0,0-1 0 0 0,1 1 0 0 0,-1 0 0 0 0,0 0 0 0 0,0 1 0 0 0,1-1 0 0 0,-1 0 0 0 0,0 1 0 0 0,1-1 0 0 0,-1 1 0 0 0,0 0 0 0 0,1 0 0 0 0,-1 0 0 0 0,1 0 0 0 0,-1 0 0 0 0,1 0 0 0 0,-1 1 0 0 0,0-1 0 0 0,1 1 0 0 0,-1 0 0 0 0,0-1 0 0 0,1 1 0 0 0,-1 0 0 0 0,0 0 0 0 0,0 1 0 0 0,0-1 0 0 0,0 0 0 0 0,3 3 0 0 0,3 5 138 0 0,0-1 0 0 0,-1 1 0 0 0,1 1 0 0 0,-2 0-1 0 0,1 0 1 0 0,7 17 0 0 0,-5-11 15 0 0,15 23-1 0 0,-16-28-127 0 0,0-1 0 0 0,1 0-1 0 0,0-1 1 0 0,20 16-1 0 0,-24-21-295 0 0,1 0 0 0 0,0-1-1 0 0,0 0 1 0 0,0 0-1 0 0,0 0 1 0 0,0-1 0 0 0,1 0-1 0 0,-1 0 1 0 0,1 0 0 0 0,-1-1-1 0 0,12 1 1 0 0,26-3-2956 0 0,-18-2 881 0 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39.566"/>
    </inkml:context>
    <inkml:brush xml:id="br0">
      <inkml:brushProperty name="width" value="0.05" units="cm"/>
      <inkml:brushProperty name="height" value="0.05" units="cm"/>
      <inkml:brushProperty name="color" value="#E71224"/>
    </inkml:brush>
  </inkml:definitions>
  <inkml:trace contextRef="#ctx0" brushRef="#br0">379 68 10591 0 0,'0'-14'1134'0'0,"-1"12"-694"0"0,1 0 1 0 0,0 0 0 0 0,-1 0 0 0 0,1 0 0 0 0,-1 0-1 0 0,0 0 1 0 0,1 0 0 0 0,-1 0 0 0 0,0 0 0 0 0,0 0-1 0 0,0 0 1 0 0,-1 0 0 0 0,1 1 0 0 0,0-1 0 0 0,-3-2-1 0 0,-1-2 4407 0 0,4 5-4685 0 0,0 1 0 0 0,0-1-1 0 0,0 0 1 0 0,0 0 0 0 0,0 1-1 0 0,1-1 1 0 0,-1 1 0 0 0,-1-1-1 0 0,1 1 1 0 0,0-1-1 0 0,0 1 1 0 0,0 0 0 0 0,0 0-1 0 0,0-1 1 0 0,0 1 0 0 0,0 0-1 0 0,-3 0 1 0 0,-17 2 887 0 0,8 1-573 0 0,0 1 1 0 0,1 1-1 0 0,-1-1 0 0 0,-23 14 1 0 0,-44 33 403 0 0,71-45-775 0 0,-3 3 25 0 0,-1 0 0 0 0,2 1 0 0 0,-1 0 0 0 0,1 1 0 0 0,1 1 0 0 0,-16 21 0 0 0,20-24-89 0 0,0 1 0 0 0,1 0 0 0 0,0 0 1 0 0,1 0-1 0 0,0 1 0 0 0,0-1 0 0 0,1 1 0 0 0,0 0 0 0 0,-1 21 0 0 0,4-25-39 0 0,0-1 0 0 0,0 1 1 0 0,0-1-1 0 0,1 1 0 0 0,1-1 0 0 0,-1 1 0 0 0,1-1 0 0 0,0 0 1 0 0,0 0-1 0 0,0 0 0 0 0,1 0 0 0 0,0 0 0 0 0,0-1 1 0 0,1 1-1 0 0,0-1 0 0 0,0 0 0 0 0,0 0 0 0 0,0 0 1 0 0,1-1-1 0 0,0 1 0 0 0,0-1 0 0 0,10 6 0 0 0,-10-6-28 0 0,0-1 0 0 0,1 0 0 0 0,-1-1 0 0 0,1 1 0 0 0,0-1 0 0 0,0 0 0 0 0,0-1 0 0 0,0 1 0 0 0,0-1 0 0 0,0 0 0 0 0,0-1 0 0 0,0 0 0 0 0,0 0 0 0 0,1 0 0 0 0,-1 0 0 0 0,0-1 0 0 0,0 0 0 0 0,0-1 0 0 0,0 1 0 0 0,0-1 0 0 0,0 0 0 0 0,0 0 0 0 0,-1-1 0 0 0,6-3 0 0 0,0 0-118 0 0,-1-1 0 0 0,0 0 0 0 0,0-1 0 0 0,-1 0 0 0 0,0 0 0 0 0,0-1 0 0 0,-1 0 0 0 0,0-1 0 0 0,-1 1 0 0 0,0-2 0 0 0,0 1 0 0 0,8-19 0 0 0,3-21-70 0 0,-2-1 0 0 0,12-71 1 0 0,-6 27 78 0 0,-20 88 147 0 0,-1 5 491 0 0,1 4-378 0 0,2 1-51 0 0,1 1 0 0 0,-1 0 1 0 0,1 0-1 0 0,-1 1 0 0 0,-1-1 0 0 0,1 1 0 0 0,-1 0 1 0 0,6 9-1 0 0,20 51 475 0 0,-15-31-262 0 0,52 136 372 0 0,-51-130-595 0 0,-15-37-52 0 0,8 11 29 0 0,-7-14-41 0 0,-1 1 0 0 0,1 0 0 0 0,-1 0 0 0 0,1 0 0 0 0,0-1 0 0 0,-1 1 0 0 0,1 0 0 0 0,0-1 0 0 0,-1 1 0 0 0,1-1 0 0 0,0 1 0 0 0,0-1 0 0 0,1 1 0 0 0,3-2 0 0 0,-5 1 0 0 0,4-1 0 0 0,0 0 0 0 0,-1 1-1 0 0,1-2 1 0 0,-1 1 0 0 0,1 0 0 0 0,-1-1-1 0 0,0 1 1 0 0,0-1 0 0 0,0 0 0 0 0,0 0-1 0 0,0 0 1 0 0,0-1 0 0 0,3-2 0 0 0,5-6-38 0 0,16-23 1 0 0,-11 13-33 0 0,1 1 12 0 0,4-6-110 0 0,1 0 0 0 0,44-37 1 0 0,-63 60 154 0 0,0 1 1 0 0,0 0 0 0 0,1 0 0 0 0,-1 0 0 0 0,0 1-1 0 0,1-1 1 0 0,-1 1 0 0 0,1 0 0 0 0,-1 0-1 0 0,1 0 1 0 0,6 0 0 0 0,5 1 12 0 0,-11 3 0 0 0,-2-1 0 0 0,1 0 7 0 0,0 0 1 0 0,0 0-1 0 0,0 1 0 0 0,0-1 1 0 0,0 1-1 0 0,-1 0 1 0 0,1 0-1 0 0,-1 0 0 0 0,0 0 1 0 0,0 0-1 0 0,0 1 0 0 0,0-1 1 0 0,2 6-1 0 0,1 6 92 0 0,0 0 0 0 0,2 16 0 0 0,0-5-32 0 0,-7-26-67 0 0,3 12 26 0 0,1 0 1 0 0,7 17 0 0 0,-11-28-26 0 0,1-1 0 0 0,-1 1 0 0 0,0 0 0 0 0,1 0 0 0 0,-1 0 0 0 0,1 0 0 0 0,-1 0 0 0 0,1 0 0 0 0,-1-1 0 0 0,1 1 0 0 0,0 0 0 0 0,-1-1 0 0 0,1 1 0 0 0,0 0 0 0 0,0-1 0 0 0,-1 1 1 0 0,1-1-1 0 0,0 1 0 0 0,0-1 0 0 0,0 1 0 0 0,0-1 0 0 0,0 0 0 0 0,0 1 0 0 0,0-1 0 0 0,0 0 0 0 0,0 0 0 0 0,0 1 0 0 0,-1-1 0 0 0,1 0 0 0 0,0 0 0 0 0,0 0 0 0 0,1-1 0 0 0,0 1 1 0 0,0-1 0 0 0,0 0 0 0 0,-1 0 0 0 0,1 0 0 0 0,0 0 0 0 0,-1 0-1 0 0,1 0 1 0 0,-1 0 0 0 0,3-3 0 0 0,55-62-173 0 0,-40 43 59 0 0,1 0 0 0 0,33-27 0 0 0,-51 48 112 0 0,7-6-21 0 0,0 1 0 0 0,1 1-1 0 0,-1-1 1 0 0,19-7 0 0 0,-26 12 30 0 0,1 1-1 0 0,-1 1 1 0 0,1-1-1 0 0,0 0 1 0 0,-1 1-1 0 0,1-1 1 0 0,0 1 0 0 0,0 0-1 0 0,-1 0 1 0 0,1 0-1 0 0,0 0 1 0 0,0 0-1 0 0,-1 0 1 0 0,1 1-1 0 0,0 0 1 0 0,-1-1-1 0 0,1 1 1 0 0,0 0 0 0 0,-1 0-1 0 0,1 1 1 0 0,-1-1-1 0 0,0 0 1 0 0,1 1-1 0 0,-1 0 1 0 0,2 1-1 0 0,1 2 47 0 0,-1-1 0 0 0,1 1 0 0 0,-1 0 0 0 0,0 1 0 0 0,-1-1 0 0 0,5 9 0 0 0,15 40 346 0 0,-16-36-244 0 0,10 19 0 0 0,-11-26-113 0 0,0-1 0 0 0,1 1 0 0 0,1-1 0 0 0,0 0 0 0 0,0-1 0 0 0,1 0 0 0 0,0 0 0 0 0,0-1 0 0 0,15 10 0 0 0,-17-13-345 0 0,1-1-1 0 0,-1 0 1 0 0,1 0-1 0 0,0-1 1 0 0,0 0-1 0 0,1-1 1 0 0,-1 0-1 0 0,1 0 1 0 0,-1-1-1 0 0,1 0 1 0 0,-1 0-1 0 0,1-1 1 0 0,-1 0-1 0 0,14-2 1 0 0,10-4-9966 0 0</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0.425"/>
    </inkml:context>
    <inkml:brush xml:id="br0">
      <inkml:brushProperty name="width" value="0.05" units="cm"/>
      <inkml:brushProperty name="height" value="0.05" units="cm"/>
      <inkml:brushProperty name="color" value="#E71224"/>
    </inkml:brush>
  </inkml:definitions>
  <inkml:trace contextRef="#ctx0" brushRef="#br0">534 182 6967 0 0,'6'-3'106'0'0,"-1"1"0"0"0,1-1-1 0 0,-1 0 1 0 0,8-6-1 0 0,-12 8-87 0 0,1-1 0 0 0,0 1 0 0 0,-1 0-1 0 0,1-1 1 0 0,-1 1 0 0 0,1-1 0 0 0,-1 1 0 0 0,1-1-1 0 0,-1 0 1 0 0,2-3 0 0 0,1-2-22 0 0,25-14 1508 0 0,-28 20-994 0 0,15-9 2451 0 0,-8 0-2929 0 0,-1 0 1 0 0,-1-1-1 0 0,10-18 0 0 0,-11 15 5226 0 0,-11 7-3116 0 0,3 5-1834 0 0,0-1-1 0 0,0 1 1 0 0,-1 0-1 0 0,1 0 1 0 0,-1 0 0 0 0,0 0-1 0 0,1 1 1 0 0,-1 0-1 0 0,0-1 1 0 0,0 1-1 0 0,0 1 1 0 0,0-1-1 0 0,0 0 1 0 0,0 1 0 0 0,0 0-1 0 0,0 0 1 0 0,0 0-1 0 0,-8 2 1 0 0,-6 1 332 0 0,0 1 1 0 0,-30 11 0 0 0,41-13-439 0 0,-29 12 386 0 0,0 2 0 0 0,0 2 0 0 0,-61 42 0 0 0,68-40-398 0 0,1 1 1 0 0,1 2-1 0 0,1 1 0 0 0,-23 27 0 0 0,31-30-58 0 0,1 1 0 0 0,2 0 1 0 0,0 1-1 0 0,1 1 0 0 0,-19 44 0 0 0,27-54-94 0 0,2 1-1 0 0,-1 0 1 0 0,2-1-1 0 0,0 1 1 0 0,0 0-1 0 0,2 1 1 0 0,0 25-1 0 0,1-31-21 0 0,1 0 1 0 0,1 0-1 0 0,0-1 0 0 0,0 1 1 0 0,1 0-1 0 0,0-1 0 0 0,1 1 0 0 0,0-1 1 0 0,0 0-1 0 0,1-1 0 0 0,0 1 1 0 0,11 13-1 0 0,-7-12-80 0 0,0 0 1 0 0,1 0-1 0 0,0-1 0 0 0,1-1 1 0 0,-1 0-1 0 0,2 0 0 0 0,-1-1 1 0 0,1 0-1 0 0,0-1 0 0 0,0-1 1 0 0,1 0-1 0 0,19 5 0 0 0,-9-5-91 0 0,0-1 0 0 0,0 0 0 0 0,1-2 0 0 0,-1-1 0 0 0,1-1 0 0 0,30-4 0 0 0,79-9-2286 0 0,-45 2-6461 0 0,-38 5 478 0 0</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0.880"/>
    </inkml:context>
    <inkml:brush xml:id="br0">
      <inkml:brushProperty name="width" value="0.05" units="cm"/>
      <inkml:brushProperty name="height" value="0.05" units="cm"/>
      <inkml:brushProperty name="color" value="#E71224"/>
    </inkml:brush>
  </inkml:definitions>
  <inkml:trace contextRef="#ctx0" brushRef="#br0">335 0 4143 0 0,'0'0'18784'0'0,"-2"1"-17997"0"0,-45 4 2142 0 0,32-4-2227 0 0,1 0-1 0 0,-1 2 0 0 0,1-1 0 0 0,-23 9 1 0 0,26-7-514 0 0,0 1 0 0 0,0 0 1 0 0,1 1-1 0 0,0 1 0 0 0,0-1 0 0 0,0 2 1 0 0,1-1-1 0 0,-14 16 0 0 0,11-11-61 0 0,1 1-1 0 0,0 1 0 0 0,1 0 1 0 0,-8 16-1 0 0,14-24-104 0 0,1 1 0 0 0,0 0 0 0 0,0-1 0 0 0,1 1 0 0 0,-1 0 0 0 0,2 0 0 0 0,-1 1 1 0 0,1-1-1 0 0,0 0 0 0 0,0 0 0 0 0,1 1 0 0 0,1 8 0 0 0,-1-13-22 0 0,1 1 0 0 0,0 0 1 0 0,0-1-1 0 0,0 1 0 0 0,0-1 0 0 0,1 1 1 0 0,-1-1-1 0 0,1 1 0 0 0,0-1 0 0 0,0 0 1 0 0,0 0-1 0 0,1 0 0 0 0,-1 0 0 0 0,1 0 1 0 0,-1-1-1 0 0,1 1 0 0 0,0-1 0 0 0,0 0 1 0 0,0 1-1 0 0,0-1 0 0 0,1-1 0 0 0,-1 1 1 0 0,0 0-1 0 0,1-1 0 0 0,-1 0 0 0 0,1 0 1 0 0,0 0-1 0 0,-1 0 0 0 0,5 0 0 0 0,3 1-4 0 0,1-1 0 0 0,0-1 0 0 0,0 0-1 0 0,-1 0 1 0 0,1-1 0 0 0,-1-1 0 0 0,1 0 0 0 0,12-4-1 0 0,-11 2-136 0 0,-1 0 0 0 0,0-1 0 0 0,0-1 0 0 0,0 0 0 0 0,-1-1-1 0 0,0 0 1 0 0,0 0 0 0 0,0-1 0 0 0,16-18 0 0 0,-8 6-120 0 0,-1-2 0 0 0,-1 0 0 0 0,22-39 1 0 0,-34 52 238 0 0,1 0 1 0 0,0 0-1 0 0,0 1 1 0 0,0-1-1 0 0,1 1 1 0 0,1 1-1 0 0,7-7 1 0 0,-2 6 181 0 0,-10 9-86 0 0,-2 0-20 0 0,1 0-10 0 0,-1-1 0 0 0,1 1 0 0 0,-1 0 0 0 0,1 0-1 0 0,-1 0 1 0 0,0 0 0 0 0,0 0 0 0 0,1 0 0 0 0,-1 0 0 0 0,0 0 0 0 0,0 0 0 0 0,0 1 0 0 0,0-1 0 0 0,1 3 0 0 0,0-1 47 0 0,24 33 657 0 0,-15-20-655 0 0,0-1-1 0 0,1 0 1 0 0,0 0-1 0 0,1-1 1 0 0,24 19-1 0 0,-23-23-200 0 0,1 0-1 0 0,1-1 1 0 0,0-1 0 0 0,29 12-1 0 0,-27-14-1362 0 0,0-1 0 0 0,25 4 0 0 0,-17-5-8542 0 0</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1.558"/>
    </inkml:context>
    <inkml:brush xml:id="br0">
      <inkml:brushProperty name="width" value="0.05" units="cm"/>
      <inkml:brushProperty name="height" value="0.05" units="cm"/>
      <inkml:brushProperty name="color" value="#E71224"/>
    </inkml:brush>
  </inkml:definitions>
  <inkml:trace contextRef="#ctx0" brushRef="#br0">241 7 5063 0 0,'-3'-6'19656'0'0,"0"7"-19499"0"0,0 0 0 0 0,1 0 0 0 0,-1 0-1 0 0,1 0 1 0 0,-1 1 0 0 0,1-1 0 0 0,-1 1 0 0 0,1 0 0 0 0,0-1-1 0 0,0 1 1 0 0,0 0 0 0 0,0 0 0 0 0,0 0 0 0 0,-3 5 0 0 0,-3 5 175 0 0,-11 21 0 0 0,14-24-141 0 0,-18 37 302 0 0,1 2 0 0 0,-18 58-1 0 0,-17 106 318 0 0,48-168-617 0 0,2 0 1 0 0,1 1-1 0 0,2 82 0 0 0,5-98-238 0 0,2 0 0 0 0,0 0 0 0 0,2-1 0 0 0,2 0 0 0 0,0 0 0 0 0,2 0 0 0 0,13 29 0 0 0,-16-44-170 0 0,1 0 0 0 0,0-1 0 0 0,1 0-1 0 0,0 0 1 0 0,1-1 0 0 0,0 0-1 0 0,1 0 1 0 0,1-1 0 0 0,-1 0 0 0 0,18 12-1 0 0,-17-16-1511 0 0,-1 0 0 0 0,1 0 0 0 0,0-1 0 0 0,16 6 0 0 0,13 1-6739 0 0</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2.089"/>
    </inkml:context>
    <inkml:brush xml:id="br0">
      <inkml:brushProperty name="width" value="0.05" units="cm"/>
      <inkml:brushProperty name="height" value="0.05" units="cm"/>
      <inkml:brushProperty name="color" value="#E71224"/>
    </inkml:brush>
  </inkml:definitions>
  <inkml:trace contextRef="#ctx0" brushRef="#br0">2 311 4607 0 0,'0'0'12784'0'0,"-1"-18"-7464"0"0,1 6-4699 0 0,2 0-1 0 0,-1 0 0 0 0,1 0 1 0 0,1 0-1 0 0,0 0 0 0 0,7-15 1 0 0,-2 8-296 0 0,1 1 0 0 0,22-35 1 0 0,-24 43-237 0 0,0-1 0 0 0,1 2 0 0 0,1-1 0 0 0,-1 1 0 0 0,1 0 0 0 0,14-10-1 0 0,-18 16-59 0 0,1-1-1 0 0,-1 1 1 0 0,1 1-1 0 0,-1-1 1 0 0,1 1-1 0 0,0 0 1 0 0,0 0-1 0 0,0 0 0 0 0,0 1 1 0 0,0 0-1 0 0,0 0 1 0 0,1 1-1 0 0,-1 0 1 0 0,10 0-1 0 0,-8 1 4 0 0,1 0-1 0 0,-1 1 1 0 0,0 0-1 0 0,0 0 1 0 0,-1 1-1 0 0,1 0 1 0 0,0 0-1 0 0,-1 0 1 0 0,0 1 0 0 0,0 0-1 0 0,8 7 1 0 0,-11-8-9 0 0,0 0 0 0 0,-1 1 0 0 0,1-1 0 0 0,-1 1 0 0 0,0 0 0 0 0,0 0 0 0 0,0 1 0 0 0,0-1 0 0 0,-1 1 0 0 0,0-1 0 0 0,0 1 0 0 0,0 0 1 0 0,0-1-1 0 0,-1 1 0 0 0,0 0 0 0 0,0 0 0 0 0,0 0 0 0 0,-1 0 0 0 0,1 6 0 0 0,-2 2 12 0 0,0 0 0 0 0,-1-1 0 0 0,0 1 0 0 0,-1 0 0 0 0,-1-1 0 0 0,1 1 0 0 0,-2-1 0 0 0,0 0 0 0 0,-1-1 1 0 0,0 1-1 0 0,-8 11 0 0 0,-12 13 46 0 0,-56 62 1 0 0,56-69-50 0 0,-57 60 0 0 0,64-70-21 0 0,-2 0-1 0 0,-31 21 1 0 0,43-34-23 0 0,7-5-53 0 0,15-3-509 0 0,85-14 370 0 0,20-2 3 0 0,-41 12-56 0 0,80-12-1243 0 0,-140 14 1298 0 0,0 0 1 0 0,0-1-1 0 0,-1-1 0 0 0,1-1 0 0 0,-1 0 1 0 0,29-18-1 0 0,-31 15-2236 0 0,24-20 0 0 0,-25 16 395 0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2.449"/>
    </inkml:context>
    <inkml:brush xml:id="br0">
      <inkml:brushProperty name="width" value="0.05" units="cm"/>
      <inkml:brushProperty name="height" value="0.05" units="cm"/>
      <inkml:brushProperty name="color" value="#E71224"/>
    </inkml:brush>
  </inkml:definitions>
  <inkml:trace contextRef="#ctx0" brushRef="#br0">151 138 5527 0 0,'0'0'423'0'0,"0"-1"-278"0"0,0 0 436 0 0,0 0 0 0 0,0 0 0 0 0,0 0-1 0 0,0 0 1 0 0,0 0 0 0 0,0-1-1 0 0,0 1 1 0 0,0 0 0 0 0,0 0-1 0 0,0 0 1 0 0,0 0 0 0 0,-1 0 0 0 0,1 0-1 0 0,-1 0 1 0 0,1 0 0 0 0,-1 0-1 0 0,1 0 1 0 0,-1 0 0 0 0,1 1 0 0 0,-2-3-1 0 0,-5 4 3342 0 0,-2 3-3857 0 0,9-4-76 0 0,-7 5 528 0 0,0 0 1 0 0,1 0-1 0 0,0 1 1 0 0,0 0 0 0 0,1 0-1 0 0,-1 0 1 0 0,1 1-1 0 0,-5 9 1 0 0,2-5-123 0 0,-1 1-45 0 0,1 1 0 0 0,1 0 0 0 0,-1 0 0 0 0,2 1 0 0 0,0-1 0 0 0,1 1 0 0 0,-5 17 0 0 0,9-26-304 0 0,0 1 0 0 0,0-1 1 0 0,1 1-1 0 0,-1-1 0 0 0,1 1 0 0 0,0-1 1 0 0,0 0-1 0 0,1 1 0 0 0,0-1 0 0 0,0 1 1 0 0,0-1-1 0 0,1 0 0 0 0,-1 1 1 0 0,1-1-1 0 0,1 0 0 0 0,-1 0 0 0 0,1 0 1 0 0,0-1-1 0 0,0 1 0 0 0,0-1 0 0 0,0 1 1 0 0,7 5-1 0 0,-4-5-55 0 0,0 0 1 0 0,1-1-1 0 0,0 1 1 0 0,0-1-1 0 0,0-1 0 0 0,0 1 1 0 0,0-1-1 0 0,1-1 1 0 0,0 1-1 0 0,-1-1 0 0 0,1 0 1 0 0,0-1-1 0 0,0 0 1 0 0,0 0-1 0 0,15-1 0 0 0,3-2-94 0 0,1-1-1 0 0,-1 0 1 0 0,38-12-1 0 0,-39 8-53 0 0,0-1 1 0 0,25-12-1 0 0,-37 14 53 0 0,0 0-1 0 0,-1-1 1 0 0,0-1 0 0 0,0 0-1 0 0,16-14 1 0 0,-24 17 95 0 0,0 1 1 0 0,1-1-1 0 0,-1 0 0 0 0,-1 0 0 0 0,1 0 1 0 0,-1-1-1 0 0,0 1 0 0 0,0-1 0 0 0,0 0 1 0 0,-1 1-1 0 0,0-1 0 0 0,0-1 0 0 0,1-9 1 0 0,-2 9-7 0 0,-1-1-1 0 0,1 0 1 0 0,-2 1 0 0 0,1-1 0 0 0,-1 0 0 0 0,0 1 0 0 0,-1-1 0 0 0,0 1 0 0 0,0 0 0 0 0,-4-9 0 0 0,1 4 0 0 0,-1 1 0 0 0,-1 0 0 0 0,1 0 1 0 0,-2 0-1 0 0,1 1 0 0 0,-2 0 0 0 0,1 1 0 0 0,-1 0 0 0 0,-1 0 0 0 0,1 1 1 0 0,-1 0-1 0 0,-1 0 0 0 0,-12-6 0 0 0,3 4 46 0 0,0 1-1 0 0,-29-9 1 0 0,37 15-76 0 0,0 0 1 0 0,0 0-1 0 0,0 1 0 0 0,0 1 1 0 0,-22 0-1 0 0,8 5-2894 0 0,18 0 1158 0 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3.073"/>
    </inkml:context>
    <inkml:brush xml:id="br0">
      <inkml:brushProperty name="width" value="0.05" units="cm"/>
      <inkml:brushProperty name="height" value="0.05" units="cm"/>
      <inkml:brushProperty name="color" value="#E71224"/>
    </inkml:brush>
  </inkml:definitions>
  <inkml:trace contextRef="#ctx0" brushRef="#br0">1 302 5983 0 0,'0'0'464'0'0,"2"1"111"0"0,6 2 2570 0 0,1-1 1 0 0,17 3-1 0 0,17-2 2869 0 0,-27-4-4855 0 0,0-1 1 0 0,-1-1 0 0 0,28-7-1 0 0,0-5-1225 0 0,83-43 0 0 0,-113 52 583 0 0,-11 5-512 0 0,25-13 27 0 0,27-18 0 0 0,-47 28-33 0 0,0-1 1 0 0,-1 0-1 0 0,0 0 1 0 0,0-1-1 0 0,0 1 1 0 0,-1-1-1 0 0,0-1 1 0 0,0 1 0 0 0,6-11-1 0 0,-10 15 2 0 0,0 0 0 0 0,1-1 0 0 0,-1 1 0 0 0,0-1 0 0 0,-1 1 1 0 0,1-1-1 0 0,0 1 0 0 0,-1-1 0 0 0,1 1 0 0 0,-1-1 0 0 0,0 0 0 0 0,0 1 0 0 0,0-1 0 0 0,0 1 0 0 0,-1-1 0 0 0,1 0 0 0 0,-1 1 0 0 0,1-1 0 0 0,-1 1 0 0 0,0-1 1 0 0,0 1-1 0 0,0-1 0 0 0,0 1 0 0 0,0 0 0 0 0,-1 0 0 0 0,1-1 0 0 0,-1 1 0 0 0,1 0 0 0 0,-1 0 0 0 0,0 0 0 0 0,0 1 0 0 0,0-1 0 0 0,0 0 0 0 0,-4-1 1 0 0,1-1 8 0 0,-1 1 0 0 0,0 0 1 0 0,-1 0-1 0 0,1 1 1 0 0,0 0-1 0 0,-1 0 1 0 0,1 0-1 0 0,-1 1 1 0 0,0 0-1 0 0,1 0 1 0 0,-1 1-1 0 0,-10 0 0 0 0,6 2 50 0 0,1 0 0 0 0,0 0-1 0 0,0 1 1 0 0,0 0-1 0 0,0 1 1 0 0,1 0 0 0 0,-1 0-1 0 0,1 1 1 0 0,0 1-1 0 0,0-1 1 0 0,1 1-1 0 0,0 1 1 0 0,-15 14 0 0 0,11-9 60 0 0,0 2 0 0 0,1-1 0 0 0,1 2 0 0 0,0-1 0 0 0,1 1 0 0 0,0 1 0 0 0,-9 24 0 0 0,11-22-57 0 0,2 1-1 0 0,0-1 1 0 0,1 1-1 0 0,1 0 1 0 0,1-1 0 0 0,0 1-1 0 0,2 1 1 0 0,0-1-1 0 0,5 32 1 0 0,-3-38-31 0 0,0-1 0 0 0,1 1 0 0 0,1-1 0 0 0,0 0-1 0 0,0 0 1 0 0,1 0 0 0 0,1-1 0 0 0,0 1 0 0 0,0-1 0 0 0,2-1 0 0 0,-1 1 0 0 0,1-1-1 0 0,0 0 1 0 0,1-1 0 0 0,13 11 0 0 0,-16-16-127 0 0,-1 0 0 0 0,1 0 1 0 0,0-1-1 0 0,0 0 0 0 0,0 0 0 0 0,1 0 0 0 0,-1-1 1 0 0,1 0-1 0 0,0 0 0 0 0,-1 0 0 0 0,1-1 0 0 0,11 1 1 0 0,-9-2-249 0 0,0-1 0 0 0,0 0 0 0 0,0 0 0 0 0,-1 0 0 0 0,1-1 0 0 0,-1-1 0 0 0,1 0 0 0 0,15-7 0 0 0,-9 2-464 0 0,0-1 0 0 0,0-1 0 0 0,-1 0 1 0 0,0-1-1 0 0,0 0 0 0 0,-2-1 0 0 0,1-1 0 0 0,-1 0 0 0 0,13-20 0 0 0,-6 4-7085 0 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3.426"/>
    </inkml:context>
    <inkml:brush xml:id="br0">
      <inkml:brushProperty name="width" value="0.05" units="cm"/>
      <inkml:brushProperty name="height" value="0.05" units="cm"/>
      <inkml:brushProperty name="color" value="#E71224"/>
    </inkml:brush>
  </inkml:definitions>
  <inkml:trace contextRef="#ctx0" brushRef="#br0">9 0 7831 0 0,'0'0'603'0'0,"0"2"-23"0"0,-7 24 6706 0 0,5 3-3283 0 0,6 31-1158 0 0,-2-35-1810 0 0,25 269 3381 0 0,-3-34-3535 0 0,-9-107-3026 0 0,-7-111-1473 0 0,-7-38 3135 0 0,1 6-1336 0 0</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3.798"/>
    </inkml:context>
    <inkml:brush xml:id="br0">
      <inkml:brushProperty name="width" value="0.05" units="cm"/>
      <inkml:brushProperty name="height" value="0.05" units="cm"/>
      <inkml:brushProperty name="color" value="#E71224"/>
    </inkml:brush>
  </inkml:definitions>
  <inkml:trace contextRef="#ctx0" brushRef="#br0">0 435 3223 0 0,'1'-2'-119'0'0,"16"-42"-565"0"0,3 1 4455 0 0,-14 33-1730 0 0,-1 1 1 0 0,1 0 0 0 0,1 0 0 0 0,0 0 0 0 0,0 1-1 0 0,13-12 1 0 0,64-44 1551 0 0,51-20-2393 0 0,-134 84-1198 0 0,5-4 3 0 0,9-4 18 0 0,25-21-1 0 0,-37 27-21 0 0,0 0 1 0 0,-1-1-1 0 0,1 1 1 0 0,-1-1-1 0 0,1 0 1 0 0,-1 0-1 0 0,0 0 1 0 0,0 0-1 0 0,0 0 0 0 0,-1 0 1 0 0,1 0-1 0 0,-1-1 1 0 0,1 1-1 0 0,-1 0 1 0 0,1-5-1 0 0,-2 7 2 0 0,0 0 1 0 0,-1 0-1 0 0,1 0 0 0 0,0 0 1 0 0,-1 0-1 0 0,1 0 1 0 0,0 0-1 0 0,-1 0 0 0 0,1 0 1 0 0,-1 0-1 0 0,1 0 0 0 0,-1 0 1 0 0,1 1-1 0 0,-1-1 0 0 0,0 0 1 0 0,0 0-1 0 0,1 1 0 0 0,-1-1 1 0 0,0 0-1 0 0,0 1 0 0 0,0-1 1 0 0,0 1-1 0 0,1-1 0 0 0,-1 1 1 0 0,0 0-1 0 0,-1-1 0 0 0,-26-7 154 0 0,21 7-45 0 0,-1 0-1 0 0,1 1 1 0 0,0 0 0 0 0,0 0 0 0 0,-1 0 0 0 0,1 1 0 0 0,0 1 0 0 0,0-1-1 0 0,0 1 1 0 0,-12 5 0 0 0,10-3 31 0 0,-1 1 0 0 0,2 0 1 0 0,-1 0-1 0 0,1 1 0 0 0,-1 0 0 0 0,2 1 0 0 0,-9 7 0 0 0,4 0 45 0 0,0 0 0 0 0,1 0 0 0 0,1 1-1 0 0,1 0 1 0 0,0 1 0 0 0,0 0 0 0 0,2 0-1 0 0,-9 26 1 0 0,13-30-103 0 0,-1 1 0 0 0,2 0 0 0 0,0 0 0 0 0,0 0-1 0 0,1 0 1 0 0,1 0 0 0 0,0 1 0 0 0,1-1 0 0 0,4 21 0 0 0,-4-27-96 0 0,1 0 1 0 0,0 0-1 0 0,0-1 1 0 0,1 1-1 0 0,0-1 1 0 0,0 1-1 0 0,0-1 1 0 0,1 0-1 0 0,0 0 1 0 0,0 0-1 0 0,1-1 1 0 0,-1 1-1 0 0,1-1 1 0 0,0 0-1 0 0,1 0 1 0 0,-1-1-1 0 0,1 0 1 0 0,0 0-1 0 0,8 4 1 0 0,-6-4-207 0 0,1-1 0 0 0,0-1 0 0 0,0 1 1 0 0,-1-1-1 0 0,1-1 0 0 0,0 0 0 0 0,0 0 1 0 0,0-1-1 0 0,1 0 0 0 0,11-2 0 0 0,12-2-2067 0 0,47-14 0 0 0,-70 16 1843 0 0,68-19-7226 0 0,-38 10 1057 0 0</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4.138"/>
    </inkml:context>
    <inkml:brush xml:id="br0">
      <inkml:brushProperty name="width" value="0.05" units="cm"/>
      <inkml:brushProperty name="height" value="0.05" units="cm"/>
      <inkml:brushProperty name="color" value="#E71224"/>
    </inkml:brush>
  </inkml:definitions>
  <inkml:trace contextRef="#ctx0" brushRef="#br0">263 69 4607 0 0,'2'-9'475'0'0,"-2"-9"774"0"0,0 15-476 0 0,0 1 0 0 0,-1 0-1 0 0,1-1 1 0 0,-1 1 0 0 0,1 0-1 0 0,-1 0 1 0 0,0 0 0 0 0,0-1 0 0 0,-2-2-1 0 0,2 4-275 0 0,0 0 0 0 0,0 0 0 0 0,0 0-1 0 0,0 0 1 0 0,0 0 0 0 0,0 0-1 0 0,-1 0 1 0 0,1 0 0 0 0,0 0 0 0 0,0 0-1 0 0,-1 0 1 0 0,1 1 0 0 0,-1-1 0 0 0,-1 0-1 0 0,1 0-411 0 0,0 1-1 0 0,0 0 0 0 0,1 0 0 0 0,-1 0 0 0 0,0 0 1 0 0,0 0-1 0 0,1 0 0 0 0,-5 1 0 0 0,-2 1 359 0 0,0 1-1 0 0,1 0 0 0 0,-1 0 1 0 0,1 1-1 0 0,-1 0 1 0 0,1 0-1 0 0,0 1 0 0 0,0 0 1 0 0,1 0-1 0 0,-1 0 1 0 0,1 1-1 0 0,-10 12 1 0 0,-1 4 146 0 0,1 1 0 0 0,-20 36 0 0 0,29-46-445 0 0,0 1-1 0 0,1 0 1 0 0,1 0 0 0 0,0 1 0 0 0,1-1 0 0 0,0 1 0 0 0,-2 22 0 0 0,5-30-133 0 0,1 0 0 0 0,-1 0 0 0 0,1-1 0 0 0,1 1 0 0 0,-1 0 0 0 0,1 0 0 0 0,1 0 0 0 0,-1 0 0 0 0,1 0 0 0 0,0-1 0 0 0,1 1 0 0 0,-1-1 1 0 0,1 1-1 0 0,1-1 0 0 0,-1 0 0 0 0,1 0 0 0 0,0-1 0 0 0,7 8 0 0 0,-9-10-76 0 0,1-1 0 0 0,-1 1 0 0 0,1-1-1 0 0,0 0 1 0 0,0 0 0 0 0,0 0 0 0 0,0-1 0 0 0,1 1 0 0 0,-1-1-1 0 0,0 1 1 0 0,0-1 0 0 0,1 0 0 0 0,-1-1 0 0 0,1 1 0 0 0,-1 0 0 0 0,1-1-1 0 0,-1 0 1 0 0,1 0 0 0 0,0 0 0 0 0,5-1 0 0 0,-3 0-246 0 0,1-1 0 0 0,-1 0 0 0 0,0 0 0 0 0,0-1 0 0 0,0 0 0 0 0,-1 0 0 0 0,1 0 0 0 0,-1 0 0 0 0,0-1 0 0 0,8-6 0 0 0,6-8-1896 0 0,-1 0-3754 0 0,-1-2-1894 0 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4.926"/>
    </inkml:context>
    <inkml:brush xml:id="br0">
      <inkml:brushProperty name="width" value="0.05" units="cm"/>
      <inkml:brushProperty name="height" value="0.05" units="cm"/>
      <inkml:brushProperty name="color" value="#E71224"/>
    </inkml:brush>
  </inkml:definitions>
  <inkml:trace contextRef="#ctx0" brushRef="#br0">65 0 16239 0 0,'0'0'1470'0'0,"0"2"-1209"0"0,10 52 1268 0 0,22 64 1 0 0,-16-63-353 0 0,10 62 0 0 0,-20-65-345 0 0,-1 0 0 0 0,-4 102 0 0 0,-2-149-785 0 0,-16 190 1097 0 0,11-148-1050 0 0,-3-1-1 0 0,-16 51 1 0 0,25-95-115 0 0,-1 0 0 0 0,1 0 0 0 0,-1 0-1 0 0,0 0 1 0 0,0 0 0 0 0,0 0 0 0 0,0 0 0 0 0,-1 0-1 0 0,1 0 1 0 0,0 0 0 0 0,-3 2 0 0 0,3-4-54 0 0,0 1 0 0 0,0-1 0 0 0,1 0 0 0 0,-1 0 0 0 0,0 1 0 0 0,0-1 0 0 0,0 0 0 0 0,0 0 0 0 0,0 0 0 0 0,1 0 0 0 0,-1 0 0 0 0,0 0 0 0 0,0 0 0 0 0,0 0 0 0 0,0 0 0 0 0,0 0-1 0 0,0 0 1 0 0,0-1 0 0 0,1 1 0 0 0,-1 0 0 0 0,0-1 0 0 0,0 1 0 0 0,0 0 0 0 0,1-1 0 0 0,-1 1 0 0 0,0-1 0 0 0,1 1 0 0 0,-1-1 0 0 0,0 0 0 0 0,0 0 0 0 0,-5-5-418 0 0,0 0-1 0 0,1 0 0 0 0,0 0 1 0 0,0 0-1 0 0,1-1 0 0 0,-1 0 1 0 0,1 0-1 0 0,1 0 1 0 0,0-1-1 0 0,0 1 0 0 0,0-1 1 0 0,1 1-1 0 0,0-1 1 0 0,-2-11-1 0 0,3 9 316 0 0,0 1 1 0 0,0 0-1 0 0,1-1 0 0 0,0 1 0 0 0,1-1 1 0 0,0 1-1 0 0,1 0 0 0 0,-1-1 0 0 0,2 1 1 0 0,-1 0-1 0 0,1 0 0 0 0,5-9 1 0 0,-3 9 545 0 0,0 1 0 0 0,0 0 1 0 0,1 0-1 0 0,0 1 0 0 0,1 0 1 0 0,-1 0-1 0 0,1 1 0 0 0,1-1 1 0 0,-1 1-1 0 0,1 1 0 0 0,0 0 1 0 0,0 0-1 0 0,1 0 0 0 0,-1 1 1 0 0,1 0-1 0 0,0 1 0 0 0,0 0 0 0 0,0 0 1 0 0,11-1-1 0 0,-5 1 100 0 0,1 0-75 0 0,-1 0 0 0 0,0 2-1 0 0,1-1 1 0 0,-1 2-1 0 0,19 1 1 0 0,-17 1-74 0 0,1 1-1 0 0,-1 1 0 0 0,0 1 1 0 0,31 13-1 0 0,-38-14-140 0 0,0 1 0 0 0,-1 0-1 0 0,1 1 1 0 0,-1 0 0 0 0,-1 1-1 0 0,1 0 1 0 0,-1 0 0 0 0,0 1 0 0 0,8 10-1 0 0,-12-13-88 0 0,-1 0-1 0 0,0 1 1 0 0,0 0-1 0 0,0 0 1 0 0,-1 0-1 0 0,0 0 1 0 0,0 0-1 0 0,0 0 1 0 0,-1 1-1 0 0,0-1 1 0 0,0 0-1 0 0,0 1 0 0 0,-1-1 1 0 0,0 1-1 0 0,-1-1 1 0 0,1 1-1 0 0,-1-1 1 0 0,0 1-1 0 0,-1-1 1 0 0,-4 12-1 0 0,3-8 2 0 0,-1 0 1 0 0,-1-1-1 0 0,1 0 0 0 0,-2 0 0 0 0,1 0 1 0 0,-1-1-1 0 0,0 0 0 0 0,-1 0 0 0 0,0 0 0 0 0,0-1 1 0 0,-1 0-1 0 0,-12 9 0 0 0,19-15-87 0 0,1-1 0 0 0,0 0 0 0 0,-1 0 0 0 0,1 1 0 0 0,-1-1-1 0 0,1 0 1 0 0,-1 0 0 0 0,1 1 0 0 0,0-1 0 0 0,-1 0 0 0 0,1 0 0 0 0,-1 0 0 0 0,1 0 0 0 0,-1 0 0 0 0,1 0-1 0 0,-1 0 1 0 0,1 0 0 0 0,-1 0 0 0 0,1 0 0 0 0,-1 0 0 0 0,1 0 0 0 0,0 0 0 0 0,-1 0 0 0 0,1 0 0 0 0,-1 0-1 0 0,1-1 1 0 0,-1 1 0 0 0,1 0 0 0 0,-1 0 0 0 0,1-1 0 0 0,0 1 0 0 0,-1 0 0 0 0,1 0 0 0 0,0-1 0 0 0,-1 1-1 0 0,1 0 1 0 0,0-1 0 0 0,-1 1 0 0 0,1 0 0 0 0,0-1 0 0 0,0 1 0 0 0,-1-1 0 0 0,1 1 0 0 0,0-1 0 0 0,0 1-1 0 0,0 0 1 0 0,0-1 0 0 0,-1 0 0 0 0,1 0-1 0 0,-1-2-16 0 0,0-1-1 0 0,0 1 1 0 0,1-1-1 0 0,-1 0 1 0 0,1 1-1 0 0,0-1 1 0 0,0 0-1 0 0,0 1 1 0 0,1-1-1 0 0,-1 1 1 0 0,2-5-1 0 0,1-4-77 0 0,0 1 1 0 0,6-14-1 0 0,-2 9-100 0 0,2 0 0 0 0,0 0 0 0 0,1 1 1 0 0,0 0-1 0 0,20-21 0 0 0,-9 13-213 0 0,1 2-1 0 0,36-27 1 0 0,-42 35 158 0 0,2 2-1 0 0,0 0 1 0 0,0 1 0 0 0,24-10 0 0 0,-34 17 217 0 0,1 0 0 0 0,-1 0 1 0 0,1 1-1 0 0,0 0 0 0 0,0 0 1 0 0,0 1-1 0 0,0 0 1 0 0,0 1-1 0 0,1 0 0 0 0,-1 0 1 0 0,18 4-1 0 0,-24-3 117 0 0,0 0 0 0 0,0 0 0 0 0,0 0 0 0 0,0 1-1 0 0,0-1 1 0 0,-1 1 0 0 0,1-1 0 0 0,0 1 0 0 0,-1 0 0 0 0,1 0 0 0 0,-1 1-1 0 0,0-1 1 0 0,1 0 0 0 0,-1 1 0 0 0,0-1 0 0 0,-1 1 0 0 0,1 0 0 0 0,0 0-1 0 0,-1 0 1 0 0,1 0 0 0 0,-1 0 0 0 0,0 0 0 0 0,0 0 0 0 0,0 0 0 0 0,-1 0 0 0 0,1 0-1 0 0,0 7 1 0 0,-1 1 126 0 0,0 0 0 0 0,0 0 1 0 0,-1 0-1 0 0,-1 1 0 0 0,1-1 0 0 0,-7 19 0 0 0,1-9-52 0 0,2 0 0 0 0,0 0 0 0 0,-3 40 0 0 0,7-55-157 0 0,1 0 0 0 0,0 1 1 0 0,1-1-1 0 0,-1 0 0 0 0,1 0 0 0 0,0 0 0 0 0,1 0 1 0 0,-1 0-1 0 0,1 0 0 0 0,0 0 0 0 0,1 0 1 0 0,0 0-1 0 0,0-1 0 0 0,0 0 0 0 0,0 1 0 0 0,1-1 1 0 0,0 0-1 0 0,5 5 0 0 0,-7-8-7 0 0,1 1-1 0 0,0-1 1 0 0,1 0-1 0 0,-1 0 1 0 0,0 0 0 0 0,1 0-1 0 0,-1-1 1 0 0,1 0 0 0 0,-1 1-1 0 0,1-1 1 0 0,0 0-1 0 0,-1-1 1 0 0,7 2 0 0 0,-4-2-47 0 0,0 0 0 0 0,0 0 0 0 0,0-1 1 0 0,0 0-1 0 0,-1 0 0 0 0,1 0 0 0 0,0-1 1 0 0,7-2-1 0 0,-6 1-44 0 0,0 0 0 0 0,0-1 0 0 0,-1 1 0 0 0,1-1 0 0 0,-1-1 0 0 0,0 1 0 0 0,0-1 0 0 0,-1 0 1 0 0,1 0-1 0 0,-1-1 0 0 0,0 0 0 0 0,-1 0 0 0 0,1 0 0 0 0,4-8 0 0 0,-6 5 49 0 0,1 0 1 0 0,-2 1-1 0 0,1-1 0 0 0,-1 0 0 0 0,-1 0 1 0 0,1 0-1 0 0,-1 0 0 0 0,-1-1 0 0 0,0 1 1 0 0,0 0-1 0 0,-1 0 0 0 0,0 0 0 0 0,-1 0 1 0 0,0 0-1 0 0,-3-9 0 0 0,-1 0-41 0 0,0 1-1 0 0,-2 1 1 0 0,0-1 0 0 0,-1 1 0 0 0,0 1-1 0 0,-19-23 1 0 0,12 18 102 0 0,-13-16 83 0 0,29 34-7 0 0,0 1-24 0 0,0 0-68 0 0,-1 1 1 0 0,1-1-1 0 0,0 1 0 0 0,0-1 1 0 0,0 1-1 0 0,1-1 1 0 0,-1 1-1 0 0,0-1 0 0 0,0 1 1 0 0,0-1-1 0 0,0 1 1 0 0,0-1-1 0 0,0 1 0 0 0,1 0 1 0 0,-1-1-1 0 0,0 1 1 0 0,0-1-1 0 0,1 1 0 0 0,-1-1 1 0 0,0 1-1 0 0,1 0 1 0 0,-1-1-1 0 0,0 1 0 0 0,1 0 1 0 0,-1 0-1 0 0,1-1 1 0 0,-1 1-1 0 0,0 0 0 0 0,1 0 1 0 0,-1-1-1 0 0,1 1 1 0 0,-1 0-1 0 0,1 0 0 0 0,0 0 1 0 0,0-1-2 0 0,3-1 5 0 0,1 0-1 0 0,0 0 1 0 0,0 0-1 0 0,0 1 1 0 0,-1-1-1 0 0,1 1 1 0 0,0 0 0 0 0,1 1-1 0 0,-1-1 1 0 0,0 1-1 0 0,0 0 1 0 0,0 0-1 0 0,6 1 1 0 0,-3 1 11 0 0,0 0 0 0 0,0 0 0 0 0,-1 1 0 0 0,1 0-1 0 0,-1 0 1 0 0,1 1 0 0 0,10 7 0 0 0,-2 1 22 0 0,-1 0 0 0 0,-1 0 0 0 0,0 2 0 0 0,0 0 0 0 0,-2 0 0 0 0,14 20 0 0 0,-21-28 143 0 0,-1 1 0 0 0,0 0 0 0 0,0-1 0 0 0,-1 1 0 0 0,0 0 0 0 0,0 1 0 0 0,-1-1 0 0 0,2 9 0 0 0,-3-14 361 0 0,23-6-434 0 0,-11-3-217 0 0,0 0 1 0 0,-1-1-1 0 0,0 0 0 0 0,20-17 1 0 0,-2 1-200 0 0,-9 9 94 0 0,-2 0-114 0 0,23-14-1 0 0,-36 26 275 0 0,0 0 0 0 0,1 0-1 0 0,-1 0 1 0 0,1 0-1 0 0,0 1 1 0 0,-1 0 0 0 0,1 1-1 0 0,10-2 1 0 0,-15 3 65 0 0,0 0 0 0 0,0 1 0 0 0,0-1 0 0 0,0 0 1 0 0,0 1-1 0 0,0-1 0 0 0,0 1 0 0 0,0-1 0 0 0,0 1 1 0 0,0 0-1 0 0,0 0 0 0 0,-1 0 0 0 0,1 0 0 0 0,0 0 1 0 0,-1 1-1 0 0,1-1 0 0 0,-1 0 0 0 0,1 1 0 0 0,-1-1 0 0 0,1 1 1 0 0,-1-1-1 0 0,0 1 0 0 0,2 3 0 0 0,2 4 188 0 0,0 1 0 0 0,-1 0 0 0 0,5 14 0 0 0,-2-5 155 0 0,-4-10-225 0 0,1 0-1 0 0,1 0 1 0 0,-1 0-1 0 0,1-1 1 0 0,1 1-1 0 0,0-1 1 0 0,9 9 0 0 0,-13-14-181 0 0,0-1 0 0 0,1 0 0 0 0,-1 0 0 0 0,1 0 0 0 0,0 0 0 0 0,0 0 1 0 0,0-1-1 0 0,0 1 0 0 0,0-1 0 0 0,0 0 0 0 0,0 0 0 0 0,0 0 1 0 0,1 0-1 0 0,-1-1 0 0 0,0 1 0 0 0,1-1 0 0 0,-1 0 0 0 0,0 0 1 0 0,1 0-1 0 0,-1 0 0 0 0,0 0 0 0 0,1-1 0 0 0,-1 0 0 0 0,0 1 1 0 0,4-3-1 0 0,63-28-5558 0 0,-66 29 4930 0 0,18-9-8298 0 0</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5.278"/>
    </inkml:context>
    <inkml:brush xml:id="br0">
      <inkml:brushProperty name="width" value="0.05" units="cm"/>
      <inkml:brushProperty name="height" value="0.05" units="cm"/>
      <inkml:brushProperty name="color" value="#E71224"/>
    </inkml:brush>
  </inkml:definitions>
  <inkml:trace contextRef="#ctx0" brushRef="#br0">497 86 6447 0 0,'-1'-1'499'0'0,"-3"-4"-102"0"0,1-1 1 0 0,-1 1-1 0 0,-8-8 1 0 0,7 8 1000 0 0,0 1 0 0 0,-1 0 1 0 0,1 0-1 0 0,-1 0 0 0 0,-11-5 1 0 0,8 5 575 0 0,0 1 0 0 0,-1 0 0 0 0,-14-3 0 0 0,-13 0-1264 0 0,35 6-617 0 0,-77-3 2928 0 0,72 3-2833 0 0,0 0 0 0 0,0 1 0 0 0,0 0 0 0 0,0 0-1 0 0,0 1 1 0 0,1 0 0 0 0,-1 0 0 0 0,1 1 0 0 0,-8 3-1 0 0,12-5-178 0 0,1 0-1 0 0,-1 0 0 0 0,1-1 0 0 0,-1 1 0 0 0,1 0 0 0 0,0 0 1 0 0,-1 0-1 0 0,1 1 0 0 0,0-1 0 0 0,0 0 0 0 0,0 0 1 0 0,0 1-1 0 0,0-1 0 0 0,0 1 0 0 0,0-1 0 0 0,0 1 0 0 0,1-1 1 0 0,-1 1-1 0 0,1-1 0 0 0,-1 1 0 0 0,1 0 0 0 0,-1-1 1 0 0,1 1-1 0 0,0-1 0 0 0,0 1 0 0 0,0 0 0 0 0,0 0 0 0 0,0-1 1 0 0,0 1-1 0 0,0 0 0 0 0,0-1 0 0 0,1 1 0 0 0,-1 0 1 0 0,1-1-1 0 0,-1 1 0 0 0,1-1 0 0 0,0 1 0 0 0,0-1 0 0 0,-1 1 1 0 0,1-1-1 0 0,2 3 0 0 0,3 3-14 0 0,-1-1 1 0 0,1 0-1 0 0,0 0 1 0 0,1 0-1 0 0,-1-1 0 0 0,1 0 1 0 0,7 5-1 0 0,44 23-247 0 0,60 41-622 0 0,-103-62 711 0 0,0 0 1 0 0,0 0-1 0 0,-2 2 0 0 0,1-1 0 0 0,13 20 0 0 0,-24-28 160 0 0,0-1 0 0 0,0 1 0 0 0,0 0-1 0 0,-1 0 1 0 0,0 0 0 0 0,0 0-1 0 0,0 0 1 0 0,-1 0 0 0 0,1 0-1 0 0,-1 1 1 0 0,0-1 0 0 0,0 11-1 0 0,-2-12 72 0 0,1 1 0 0 0,0-1 0 0 0,-1-1 0 0 0,0 1 0 0 0,0 0 0 0 0,0 0 0 0 0,-1 0-1 0 0,1 0 1 0 0,-1-1 0 0 0,0 1 0 0 0,0-1 0 0 0,0 1 0 0 0,-1-1 0 0 0,1 0 0 0 0,-1 0-1 0 0,0 0 1 0 0,1 0 0 0 0,-5 3 0 0 0,-1 0 63 0 0,0-1-1 0 0,-1 0 1 0 0,0 0 0 0 0,0 0-1 0 0,0-1 1 0 0,-1-1-1 0 0,1 0 1 0 0,-1 0 0 0 0,0 0-1 0 0,0-2 1 0 0,0 1 0 0 0,0-1-1 0 0,-15 0 1 0 0,2-2-35 0 0,0 0 0 0 0,1-2 0 0 0,-1-1 0 0 0,-40-11 1 0 0,48 10-155 0 0,1 0 0 0 0,0-1 0 0 0,0 0 0 0 0,1-1 0 0 0,-25-18 0 0 0,30 20-246 0 0,1-1 1 0 0,0 0-1 0 0,0-1 1 0 0,1 1 0 0 0,0-2-1 0 0,0 1 1 0 0,1 0-1 0 0,0-1 1 0 0,0 0 0 0 0,-7-16-1 0 0,3-1-931 0 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5.615"/>
    </inkml:context>
    <inkml:brush xml:id="br0">
      <inkml:brushProperty name="width" value="0.05" units="cm"/>
      <inkml:brushProperty name="height" value="0.05" units="cm"/>
      <inkml:brushProperty name="color" value="#E71224"/>
    </inkml:brush>
  </inkml:definitions>
  <inkml:trace contextRef="#ctx0" brushRef="#br0">0 1 11975 0 0,'60'81'3512'0'0,"-5"3"-1"0"0,67 137 1 0 0,-91-158-2265 0 0,-4 2 1 0 0,-3 1-1 0 0,-2 1 1 0 0,19 103-1 0 0,-32-113-872 0 0,-2 0-1 0 0,-2 1 1 0 0,-3 0 0 0 0,-3-1-1 0 0,-15 110 1 0 0,9-129-296 0 0,-1-1 0 0 0,-2 0 0 0 0,-2 0 0 0 0,-21 44 0 0 0,22-58-241 0 0,-2 0-1 0 0,0 0 1 0 0,-1-2 0 0 0,-2 0 0 0 0,0 0 0 0 0,-1-2 0 0 0,-24 22-1 0 0,13-16-1597 0 0,-1-3-5327 0 0,4-4-2063 0 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6.382"/>
    </inkml:context>
    <inkml:brush xml:id="br0">
      <inkml:brushProperty name="width" value="0.05" units="cm"/>
      <inkml:brushProperty name="height" value="0.05" units="cm"/>
      <inkml:brushProperty name="color" value="#E71224"/>
    </inkml:brush>
  </inkml:definitions>
  <inkml:trace contextRef="#ctx0" brushRef="#br0">1 1 11519 0 0,'0'0'887'0'0,"1"1"-583"0"0,5 2 583 0 0,-1 1 0 0 0,0 0 0 0 0,0 0 0 0 0,0 0 1 0 0,0 1-1 0 0,-1 0 0 0 0,0 0 0 0 0,4 6 0 0 0,-2-2-76 0 0,-1 1-1 0 0,0-1 1 0 0,-1 1 0 0 0,5 14-1 0 0,-1 7 132 0 0,-1 1 0 0 0,4 43 0 0 0,-8-48-261 0 0,4 43-85 0 0,-4-33-511 0 0,2-1 1 0 0,12 49-1 0 0,-16-82-290 0 0,1 1 1 0 0,-1 0 0 0 0,1 0-1 0 0,-1-1 1 0 0,1 1-1 0 0,0-1 1 0 0,1 0 0 0 0,-1 1-1 0 0,4 3 1 0 0,-4-6-732 0 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6.830"/>
    </inkml:context>
    <inkml:brush xml:id="br0">
      <inkml:brushProperty name="width" value="0.05" units="cm"/>
      <inkml:brushProperty name="height" value="0.05" units="cm"/>
      <inkml:brushProperty name="color" value="#E71224"/>
    </inkml:brush>
  </inkml:definitions>
  <inkml:trace contextRef="#ctx0" brushRef="#br0">1 295 8751 0 0,'5'-13'381'0'0,"1"0"0"0"0,0 0 0 0 0,1 1 0 0 0,1 0 1 0 0,0 1-1 0 0,0-1 0 0 0,1 2 0 0 0,20-20 0 0 0,-3 6 2099 0 0,2 2 0 0 0,41-27 0 0 0,-69 49-2468 0 0,82-48 1747 0 0,-74 44-1476 0 0,1 0-1 0 0,0 0 1 0 0,-1 1-1 0 0,1 1 1 0 0,0-1-1 0 0,0 1 1 0 0,1 1 0 0 0,9-1-1 0 0,-17 2-201 0 0,0 0 1 0 0,0 0-1 0 0,0 0 0 0 0,-1 0 0 0 0,1 0 1 0 0,0 1-1 0 0,0-1 0 0 0,-1 1 0 0 0,1-1 1 0 0,0 1-1 0 0,-1-1 0 0 0,1 1 0 0 0,0 0 1 0 0,-1 0-1 0 0,1 0 0 0 0,-1 0 0 0 0,1 0 1 0 0,-1 0-1 0 0,0 1 0 0 0,1-1 1 0 0,0 2-1 0 0,-1-1 1 0 0,1 0 1 0 0,-1 1-1 0 0,0-1 1 0 0,-1 1-1 0 0,1-1 1 0 0,0 1-1 0 0,-1-1 1 0 0,1 1-1 0 0,-1-1 1 0 0,0 1-1 0 0,0 0 1 0 0,0-1-1 0 0,0 4 1 0 0,-2 4 106 0 0,1 1 1 0 0,-2 0-1 0 0,0-1 1 0 0,0 0 0 0 0,-10 20-1 0 0,2-10 3 0 0,0 0 0 0 0,-2-1 0 0 0,-1 0 0 0 0,-17 18 0 0 0,-68 64 264 0 0,87-91-415 0 0,0 0 0 0 0,-13 7 0 0 0,-34 26 15 0 0,58-42-135 0 0,10-1-144 0 0,65-15-1333 0 0,-49 8 831 0 0,41-4 1 0 0,-53 10 550 0 0,0 1 0 0 0,0 0 0 0 0,1 1-1 0 0,-1 0 1 0 0,0 1 0 0 0,0 0 0 0 0,-1 1 0 0 0,1 1-1 0 0,20 8 1 0 0,-27-9 163 0 0,1 0-1 0 0,-1 1 1 0 0,0-1-1 0 0,0 1 1 0 0,-1 1 0 0 0,1-1-1 0 0,-1 1 1 0 0,0 0-1 0 0,0 0 1 0 0,0 0-1 0 0,-1 1 1 0 0,0 0 0 0 0,0 0-1 0 0,0 0 1 0 0,-1 0-1 0 0,0 0 1 0 0,0 1-1 0 0,-1-1 1 0 0,3 11-1 0 0,-3-8 171 0 0,-1 0-1 0 0,0 0 0 0 0,-1 0 0 0 0,0 0 0 0 0,0 0 0 0 0,-1 0 0 0 0,0 0 0 0 0,-1 0 0 0 0,0 0 0 0 0,0 0 0 0 0,-1 0 0 0 0,0-1 0 0 0,0 0 0 0 0,-1 1 0 0 0,-7 11 0 0 0,4-10 87 0 0,1-1 0 0 0,-1 1 0 0 0,-1-1 0 0 0,0 0-1 0 0,0 0 1 0 0,-1-1 0 0 0,0-1 0 0 0,0 1 0 0 0,-1-1-1 0 0,0-1 1 0 0,-14 8 0 0 0,17-12-166 0 0,1 0-1 0 0,-1 0 1 0 0,0 0 0 0 0,0-1-1 0 0,0 0 1 0 0,0 0 0 0 0,1-1-1 0 0,-1 1 1 0 0,0-2 0 0 0,0 1 0 0 0,0-1-1 0 0,0 0 1 0 0,0 0 0 0 0,-10-4-1 0 0,9 2-79 0 0,0 0-1 0 0,0 0 1 0 0,1 0-1 0 0,-1-1 0 0 0,1 0 1 0 0,0-1-1 0 0,0 1 1 0 0,1-1-1 0 0,-1-1 1 0 0,1 1-1 0 0,-9-12 0 0 0,12 14-82 0 0,1 0-1 0 0,0-1 0 0 0,0 1 0 0 0,0-1 1 0 0,0 1-1 0 0,1-1 0 0 0,-1 1 1 0 0,1-1-1 0 0,0 0 0 0 0,0 0 0 0 0,0 0 1 0 0,1 0-1 0 0,-1 0 0 0 0,1 0 1 0 0,0 1-1 0 0,0-1 0 0 0,2-7 0 0 0,0 2-440 0 0,0 1 0 0 0,1 0-1 0 0,0 0 1 0 0,0 0 0 0 0,1 1-1 0 0,0-1 1 0 0,7-8-1 0 0,5-9-1723 0 0</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7.217"/>
    </inkml:context>
    <inkml:brush xml:id="br0">
      <inkml:brushProperty name="width" value="0.05" units="cm"/>
      <inkml:brushProperty name="height" value="0.05" units="cm"/>
      <inkml:brushProperty name="color" value="#E71224"/>
    </inkml:brush>
  </inkml:definitions>
  <inkml:trace contextRef="#ctx0" brushRef="#br0">28 1 11519 0 0,'0'0'887'0'0,"1"2"-243"0"0,0 3 298 0 0,1-1-1 0 0,-1 1 1 0 0,0 0-1 0 0,-1-1 1 0 0,1 1 0 0 0,-1 0-1 0 0,0 0 1 0 0,0 0 0 0 0,-1 6-1 0 0,-10 50 2886 0 0,2-13-2234 0 0,5-13-855 0 0,-1-1 55 0 0,0 61-1 0 0,6-85-749 0 0,-1 1 0 0 0,2-1-1 0 0,-1 0 1 0 0,1 0 0 0 0,1 0 0 0 0,0 0-1 0 0,0-1 1 0 0,1 1 0 0 0,0-1-1 0 0,8 14 1 0 0,-11-21-46 0 0,0 0 0 0 0,1 0-1 0 0,-1-1 1 0 0,1 1 0 0 0,-1 0 0 0 0,1 0 0 0 0,0-1-1 0 0,0 1 1 0 0,0-1 0 0 0,0 0 0 0 0,0 1-1 0 0,0-1 1 0 0,0 0 0 0 0,0 0 0 0 0,0 0 0 0 0,1-1-1 0 0,-1 1 1 0 0,0 0 0 0 0,1-1 0 0 0,-1 1 0 0 0,0-1-1 0 0,1 0 1 0 0,2 0 0 0 0,-2 0-48 0 0,0-1 0 0 0,0 0 0 0 0,0 1 0 0 0,0-1 0 0 0,0 0 0 0 0,0 0 1 0 0,-1-1-1 0 0,1 1 0 0 0,0 0 0 0 0,-1-1 0 0 0,1 0 0 0 0,-1 0 0 0 0,1 0 0 0 0,-1 0 0 0 0,0 0 1 0 0,1 0-1 0 0,1-4 0 0 0,3-4-208 0 0,-1 1 0 0 0,0-1 0 0 0,0-1 1 0 0,7-20-1 0 0,11-49-623 0 0,-8 23 475 0 0,-15 54 393 0 0,6-20-156 0 0,13-28-1 0 0,-17 46 214 0 0,0 0-1 0 0,-1 0 1 0 0,2 0-1 0 0,-1 0 0 0 0,0 0 1 0 0,1 1-1 0 0,0-1 1 0 0,0 1-1 0 0,0 0 1 0 0,10-6-1 0 0,-13 9 6 0 0,0 1 1 0 0,0-1-1 0 0,0 1 1 0 0,1 0-1 0 0,-1 0 0 0 0,0-1 1 0 0,0 1-1 0 0,0 0 0 0 0,1 0 1 0 0,-1 0-1 0 0,0 0 0 0 0,0 1 1 0 0,0-1-1 0 0,1 0 1 0 0,-1 0-1 0 0,0 1 0 0 0,0-1 1 0 0,0 0-1 0 0,0 1 0 0 0,0-1 1 0 0,2 2-1 0 0,18 14 672 0 0,-15-10-573 0 0,0 1 0 0 0,-1 0 0 0 0,0 1 0 0 0,0-1 0 0 0,0 1 0 0 0,-1 0 0 0 0,0 0 0 0 0,3 10 0 0 0,1 9 151 0 0,7 34 0 0 0,-8-26-122 0 0,-2-9-23 0 0,2 33 0 0 0,-6-38-425 0 0,1-1 1 0 0,2 0-1 0 0,6 24 1 0 0,-10-43-332 0 0,12-1-5569 0 0,0-3-2520 0 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7.560"/>
    </inkml:context>
    <inkml:brush xml:id="br0">
      <inkml:brushProperty name="width" value="0.05" units="cm"/>
      <inkml:brushProperty name="height" value="0.05" units="cm"/>
      <inkml:brushProperty name="color" value="#E71224"/>
    </inkml:brush>
  </inkml:definitions>
  <inkml:trace contextRef="#ctx0" brushRef="#br0">1 1 20015 0 0,'0'0'1811'0'0,"2"0"-1490"0"0,1 0-123 0 0,0 1 0 0 0,1-1-1 0 0,-1 1 1 0 0,0-1 0 0 0,0 1-1 0 0,0 0 1 0 0,0 0 0 0 0,0 1 0 0 0,0-1-1 0 0,0 1 1 0 0,-1-1 0 0 0,1 1-1 0 0,0 0 1 0 0,-1 0 0 0 0,1 0 0 0 0,-1 0-1 0 0,0 0 1 0 0,0 1 0 0 0,0-1-1 0 0,3 6 1 0 0,1 1 215 0 0,-1 1-1 0 0,0 0 0 0 0,-1 0 1 0 0,0 1-1 0 0,0-1 1 0 0,-1 1-1 0 0,2 14 1 0 0,6 81 658 0 0,-9-67-830 0 0,-1-31-261 0 0,3 83 180 0 0,-4-81-348 0 0,-1 1 0 0 0,0-1 0 0 0,-1 1 0 0 0,0-1 0 0 0,0 0 0 0 0,-7 16 0 0 0,-1-11-2128 0 0,0-8-5128 0 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7.931"/>
    </inkml:context>
    <inkml:brush xml:id="br0">
      <inkml:brushProperty name="width" value="0.05" units="cm"/>
      <inkml:brushProperty name="height" value="0.05" units="cm"/>
      <inkml:brushProperty name="color" value="#E71224"/>
    </inkml:brush>
  </inkml:definitions>
  <inkml:trace contextRef="#ctx0" brushRef="#br0">1 151 18431 0 0,'0'-3'128'0'0,"1"-1"0"0"0,0 1-1 0 0,0 0 1 0 0,0 0 0 0 0,0 0 0 0 0,1 0 0 0 0,-1 0-1 0 0,1 1 1 0 0,0-1 0 0 0,0 0 0 0 0,0 1-1 0 0,0-1 1 0 0,0 1 0 0 0,0 0 0 0 0,1 0-1 0 0,-1 0 1 0 0,1 0 0 0 0,4-3 0 0 0,6-2 617 0 0,1 0 0 0 0,24-9 0 0 0,-35 15-503 0 0,27-10 610 0 0,1 2 0 0 0,0 1-1 0 0,47-5 1 0 0,97-1 168 0 0,-170 13-1000 0 0,102-3 498 0 0,-34 1-1756 0 0,-24 0-3001 0 0,-35 3-4170 0 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8.314"/>
    </inkml:context>
    <inkml:brush xml:id="br0">
      <inkml:brushProperty name="width" value="0.05" units="cm"/>
      <inkml:brushProperty name="height" value="0.05" units="cm"/>
      <inkml:brushProperty name="color" value="#E71224"/>
    </inkml:brush>
  </inkml:definitions>
  <inkml:trace contextRef="#ctx0" brushRef="#br0">46 318 919 0 0,'-45'-1'12286'0'0,"45"-6"-11538"0"0,1 4-623 0 0,0 1 0 0 0,0-1 0 0 0,0 1 1 0 0,0 0-1 0 0,1 0 0 0 0,-1 0 0 0 0,1 0 0 0 0,-1 0 1 0 0,1 0-1 0 0,0 0 0 0 0,0 0 0 0 0,0 1 1 0 0,0-1-1 0 0,0 1 0 0 0,0-1 0 0 0,0 1 0 0 0,3-2 1 0 0,7-3 384 0 0,26-9 0 0 0,-26 11-222 0 0,24-9 782 0 0,75-14 1 0 0,42 4 1325 0 0,-64 10-1129 0 0,243-24 628 0 0,-131 17-1347 0 0,215-20 39 0 0,-68 8-24 0 0,59 2 841 0 0,-233 19-881 0 0,-128 8-323 0 0,-194 40-4271 0 0,115-29 2110 0 0</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8.696"/>
    </inkml:context>
    <inkml:brush xml:id="br0">
      <inkml:brushProperty name="width" value="0.05" units="cm"/>
      <inkml:brushProperty name="height" value="0.05" units="cm"/>
      <inkml:brushProperty name="color" value="#E71224"/>
    </inkml:brush>
  </inkml:definitions>
  <inkml:trace contextRef="#ctx0" brushRef="#br0">7 242 17855 0 0,'0'0'819'0'0,"-1"1"-20"0"0,-3 4-375 0 0,3-4 316 0 0,2 0 194 0 0,3 1-640 0 0,1 0-1 0 0,-1-1 0 0 0,1 1 1 0 0,-1-1-1 0 0,1 0 0 0 0,0 0 1 0 0,-1 0-1 0 0,1-1 0 0 0,0 0 1 0 0,7 0-1 0 0,54-8 829 0 0,-45 5-727 0 0,607-77 2129 0 0,-11 13-1884 0 0,-381 42-428 0 0,182-26 480 0 0,-366 41-607 0 0,38-7-103 0 0,-88 17-420 0 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3.545"/>
    </inkml:context>
    <inkml:brush xml:id="br0">
      <inkml:brushProperty name="width" value="0.05" units="cm"/>
      <inkml:brushProperty name="height" value="0.05" units="cm"/>
      <inkml:brushProperty name="color" value="#E71224"/>
    </inkml:brush>
  </inkml:definitions>
  <inkml:trace contextRef="#ctx0" brushRef="#br0">0 0 12439 0 0,'2'2'5827'0'0,"2"2"-5319"0"0,0 1 0 0 0,-1 0 0 0 0,0 0 0 0 0,1 1 1 0 0,-2-1-1 0 0,1 1 0 0 0,-1 0 0 0 0,1-1 0 0 0,1 10 0 0 0,10 59 1465 0 0,-13-64-1643 0 0,25 349 4280 0 0,-4-30-3906 0 0,-21-318-698 0 0,2 0-1 0 0,-1-1 0 0 0,6 17 1 0 0,-2-18 40 0 0,-2-8-39 0 0,0-5-23 0 0,-1 0-13 0 0,0-1 0 0 0,0 0 0 0 0,0 0 1 0 0,-1 0-1 0 0,0 0 0 0 0,0 0 0 0 0,0 0 0 0 0,-1-1 0 0 0,1 1 0 0 0,0-9 0 0 0,5-16-86 0 0,-1 11 36 0 0,0 1 0 0 0,1-1 1 0 0,1 1-1 0 0,1 0 0 0 0,1 1 1 0 0,15-21-1 0 0,-18 29 46 0 0,0 1 0 0 0,1-1 0 0 0,0 2 0 0 0,0-1 0 0 0,1 1 0 0 0,0 0 1 0 0,1 1-1 0 0,-1 0 0 0 0,1 0 0 0 0,0 1 0 0 0,1 1 0 0 0,14-5 0 0 0,-17 6 11 0 0,1 1-1 0 0,-1 1 1 0 0,1 0 0 0 0,0 0-1 0 0,0 0 1 0 0,-1 1 0 0 0,1 1-1 0 0,0-1 1 0 0,0 1 0 0 0,-1 1-1 0 0,1 0 1 0 0,0 0-1 0 0,-1 1 1 0 0,0-1 0 0 0,0 2-1 0 0,11 5 1 0 0,-12-5 63 0 0,0 1 0 0 0,-1-1 0 0 0,0 1 0 0 0,1 0 0 0 0,-2 1 0 0 0,1 0 1 0 0,-1 0-1 0 0,0 0 0 0 0,0 0 0 0 0,0 1 0 0 0,-1 0 0 0 0,0 0 0 0 0,0 0 0 0 0,-1 0 0 0 0,0 1 0 0 0,0 0 0 0 0,-1-1 0 0 0,0 1 0 0 0,-1 0 0 0 0,1 0 1 0 0,-1 0-1 0 0,-1 12 0 0 0,0-10 9 0 0,0 0 1 0 0,-1 0 0 0 0,0 0 0 0 0,-1 0 0 0 0,0-1-1 0 0,-1 1 1 0 0,0-1 0 0 0,0 1 0 0 0,-1-1-1 0 0,0 0 1 0 0,-1 0 0 0 0,0-1 0 0 0,0 1 0 0 0,-1-1-1 0 0,0 0 1 0 0,-1-1 0 0 0,1 0 0 0 0,-9 7-1 0 0,1-2-3 0 0,-1-1 0 0 0,-1-1 0 0 0,0 0-1 0 0,0-1 1 0 0,-1-1 0 0 0,-20 7 0 0 0,26-11-22 0 0,0 0 1 0 0,1-2 0 0 0,-1 1-1 0 0,-1-1 1 0 0,1-1-1 0 0,0 0 1 0 0,0-1 0 0 0,0 0-1 0 0,-1 0 1 0 0,1-1-1 0 0,-16-4 1 0 0,22 4-160 0 0,1 0 0 0 0,-1-1-1 0 0,1 0 1 0 0,0 0 0 0 0,0 0 0 0 0,-1 0 0 0 0,1 0-1 0 0,1-1 1 0 0,-1 0 0 0 0,0 0 0 0 0,1 0 0 0 0,-6-6-1 0 0,7 6-145 0 0,0 0-1 0 0,0 0 0 0 0,0 0 0 0 0,0 0 1 0 0,1-1-1 0 0,0 1 0 0 0,0 0 0 0 0,-1-1 1 0 0,2 1-1 0 0,-1-1 0 0 0,0 0 0 0 0,1 1 1 0 0,0-1-1 0 0,0 1 0 0 0,0-1 1 0 0,1-6-1 0 0,2-10-8986 0 0</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3.889"/>
    </inkml:context>
    <inkml:brush xml:id="br0">
      <inkml:brushProperty name="width" value="0.05" units="cm"/>
      <inkml:brushProperty name="height" value="0.05" units="cm"/>
      <inkml:brushProperty name="color" value="#E71224"/>
    </inkml:brush>
  </inkml:definitions>
  <inkml:trace contextRef="#ctx0" brushRef="#br0">1 319 10591 0 0,'1'-1'819'0'0,"6"-5"-136"0"0,0 1 0 0 0,14-9 0 0 0,7-5 5093 0 0,46-34-199 0 0,4-1-4536 0 0,-65 44-991 0 0,-1-1 1 0 0,0-1-1 0 0,17-20 1 0 0,-27 29-47 0 0,0 1 0 0 0,0-1 0 0 0,0-1 0 0 0,-1 1 0 0 0,1 0 0 0 0,-1 0 0 0 0,1 0 0 0 0,-1-1-1 0 0,0 1 1 0 0,-1-1 0 0 0,1 1 0 0 0,0-1 0 0 0,-1 1 0 0 0,0-1 0 0 0,0-6 0 0 0,-1 8 3 0 0,1 0 0 0 0,0 0 0 0 0,-1 0 0 0 0,0 0-1 0 0,0 0 1 0 0,1 0 0 0 0,-1 0 0 0 0,0 0 0 0 0,0 0 0 0 0,-1 1 0 0 0,1-1 0 0 0,0 0 0 0 0,-1 1 0 0 0,1-1-1 0 0,-1 1 1 0 0,1-1 0 0 0,-1 1 0 0 0,1 0 0 0 0,-1 0 0 0 0,0 0 0 0 0,0 0 0 0 0,0 0 0 0 0,0 0-1 0 0,0 0 1 0 0,0 1 0 0 0,0-1 0 0 0,-3 0 0 0 0,0 0 44 0 0,1 1 0 0 0,0-1 0 0 0,0 1-1 0 0,0 0 1 0 0,0 1 0 0 0,0-1 0 0 0,0 1 0 0 0,0 0-1 0 0,0-1 1 0 0,0 2 0 0 0,0-1 0 0 0,0 0 0 0 0,0 1 0 0 0,0 0-1 0 0,1 0 1 0 0,-1 0 0 0 0,1 0 0 0 0,-1 1 0 0 0,1-1-1 0 0,0 1 1 0 0,0 0 0 0 0,0 0 0 0 0,-4 6 0 0 0,-5 7 316 0 0,1-1 0 0 0,1 2 0 0 0,-14 31 0 0 0,18-36-263 0 0,-5 12 151 0 0,0 0 1 0 0,2 0-1 0 0,1 1 0 0 0,1 0 0 0 0,1 1 1 0 0,-3 26-1 0 0,8-40-199 0 0,0 0 0 0 0,1 0 0 0 0,0 0 0 0 0,1 0 0 0 0,0 0-1 0 0,1 0 1 0 0,0 0 0 0 0,1 0 0 0 0,0-1 0 0 0,1 1 0 0 0,0-1 0 0 0,1 0 0 0 0,0 0 0 0 0,1-1-1 0 0,10 16 1 0 0,-10-21-110 0 0,-1 1-1 0 0,1 0 0 0 0,0-1 1 0 0,0 0-1 0 0,0-1 0 0 0,1 1 0 0 0,0-1 1 0 0,0 0-1 0 0,0-1 0 0 0,0 0 1 0 0,0 0-1 0 0,1 0 0 0 0,-1-1 1 0 0,1 0-1 0 0,0-1 0 0 0,11 2 0 0 0,11-1-635 0 0,0-1 0 0 0,57-6 0 0 0,-29-2-791 0 0,0-3-279 0 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4.537"/>
    </inkml:context>
    <inkml:brush xml:id="br0">
      <inkml:brushProperty name="width" value="0.05" units="cm"/>
      <inkml:brushProperty name="height" value="0.05" units="cm"/>
      <inkml:brushProperty name="color" value="#E71224"/>
    </inkml:brush>
  </inkml:definitions>
  <inkml:trace contextRef="#ctx0" brushRef="#br0">294 129 2303 0 0,'2'-1'102'0'0,"10"-6"-34"0"0,-10 6-64 0 0,0 0 1 0 0,0 0 0 0 0,0 0-1 0 0,0-1 1 0 0,0 1-1 0 0,0 0 1 0 0,-1-1-1 0 0,1 1 1 0 0,0-1-1 0 0,-1 0 1 0 0,2-2-1 0 0,2-3 1371 0 0,-1 0-1 0 0,0 0 1 0 0,0-1 0 0 0,-1 1-1 0 0,1-1 1 0 0,-2 0-1 0 0,1 0 1 0 0,-1 0-1 0 0,1-11 2318 0 0,-10 14-1457 0 0,5 3-2022 0 0,-1 1 1 0 0,1 0-1 0 0,0 0 1 0 0,-1 0-1 0 0,1 0 1 0 0,-1 0-1 0 0,0 1 1 0 0,1-1 0 0 0,-1 1-1 0 0,1 0 1 0 0,-1-1-1 0 0,0 1 1 0 0,1 0-1 0 0,-1 1 1 0 0,0-1 0 0 0,1 0-1 0 0,-1 1 1 0 0,1 0-1 0 0,-1-1 1 0 0,1 1-1 0 0,-1 0 1 0 0,1 0 0 0 0,-4 2-1 0 0,-5 3 263 0 0,0 1 0 0 0,0-1 0 0 0,-15 14 0 0 0,-10 9 589 0 0,-46 50 0 0 0,64-60-800 0 0,1 1 1 0 0,1 1-1 0 0,1 1 1 0 0,-14 26-1 0 0,26-42-226 0 0,0 0-1 0 0,0 1 1 0 0,0 0 0 0 0,1 0-1 0 0,0 0 1 0 0,0 0 0 0 0,1 0-1 0 0,-1 0 1 0 0,2 0 0 0 0,-1 0-1 0 0,2 15 1 0 0,-1-20-39 0 0,1 0 1 0 0,0-1-1 0 0,-1 1 0 0 0,1 0 1 0 0,0 0-1 0 0,0 0 0 0 0,0-1 0 0 0,1 1 1 0 0,-1-1-1 0 0,0 1 0 0 0,1-1 1 0 0,-1 1-1 0 0,1-1 0 0 0,-1 0 1 0 0,1 0-1 0 0,-1 0 0 0 0,1 0 1 0 0,0 0-1 0 0,0 0 0 0 0,0 0 1 0 0,-1 0-1 0 0,1-1 0 0 0,0 1 0 0 0,0-1 1 0 0,0 1-1 0 0,0-1 0 0 0,0 0 1 0 0,2 0-1 0 0,3 1-6 0 0,0-1 1 0 0,-1 0-1 0 0,1 0 1 0 0,0 0-1 0 0,0-1 0 0 0,-1 0 1 0 0,8-3-1 0 0,0 0-153 0 0,-1-1 1 0 0,0-1-1 0 0,0 0 0 0 0,0-1 0 0 0,-1 0 1 0 0,0-1-1 0 0,0 0 0 0 0,-1-1 0 0 0,0-1 1 0 0,-1 1-1 0 0,0-2 0 0 0,-1 1 1 0 0,1-1-1 0 0,-2-1 0 0 0,0 0 0 0 0,0 0 1 0 0,-1 0-1 0 0,-1-1 0 0 0,0 0 1 0 0,-1 0-1 0 0,8-28 0 0 0,7-42-434 0 0,-20 81 1338 0 0,10 9-361 0 0,-4-2-242 0 0,0 1 0 0 0,0-1 0 0 0,-1 1 0 0 0,0 0 0 0 0,0 1 0 0 0,6 10 0 0 0,22 47 410 0 0,-16-29-323 0 0,-10-22-190 0 0,1 0 1 0 0,0-1-1 0 0,19 22 1 0 0,-23-30-100 0 0,-1 0 1 0 0,1 0 0 0 0,1 0-1 0 0,-1-1 1 0 0,0 1-1 0 0,1-1 1 0 0,0 0 0 0 0,0 0-1 0 0,0-1 1 0 0,0 0 0 0 0,0 0-1 0 0,0 0 1 0 0,9 2-1 0 0,-10-4-244 0 0,0 0 0 0 0,-1-1 0 0 0,1 1 0 0 0,0-1 0 0 0,-1 0 0 0 0,1 0 0 0 0,-1 0 0 0 0,1 0 0 0 0,-1-1 0 0 0,1 1 0 0 0,-1-1 0 0 0,0 0 0 0 0,4-3 0 0 0,7-5-1701 0 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4.917"/>
    </inkml:context>
    <inkml:brush xml:id="br0">
      <inkml:brushProperty name="width" value="0.05" units="cm"/>
      <inkml:brushProperty name="height" value="0.05" units="cm"/>
      <inkml:brushProperty name="color" value="#E71224"/>
    </inkml:brush>
  </inkml:definitions>
  <inkml:trace contextRef="#ctx0" brushRef="#br0">401 31 13823 0 0,'0'0'1062'0'0,"-5"-5"-382"0"0,2 2-17 0 0,0 1 1 0 0,0 0 0 0 0,0-1-1 0 0,0 1 1 0 0,0 0-1 0 0,0 1 1 0 0,-1-1 0 0 0,1 0-1 0 0,0 1 1 0 0,-1 0 0 0 0,-6-2-1 0 0,4 2-169 0 0,0 1 1 0 0,0-1-1 0 0,0 1 0 0 0,0 0 0 0 0,0 1 0 0 0,-10 1 0 0 0,-3 3 7 0 0,0 1 0 0 0,0 1 0 0 0,-25 12 0 0 0,36-15-185 0 0,-90 46 639 0 0,88-44-898 0 0,0 1 0 0 0,0 0-1 0 0,1 0 1 0 0,0 1 0 0 0,1 0 0 0 0,0 1 0 0 0,-10 13-1 0 0,17-21-65 0 0,0 0 1 0 0,0 0-1 0 0,0 0 0 0 0,0 1 0 0 0,1-1 0 0 0,-1 0 0 0 0,0 1 0 0 0,1-1 0 0 0,-1 0 0 0 0,1 1 0 0 0,-1-1 0 0 0,1 1 1 0 0,0-1-1 0 0,0 1 0 0 0,0-1 0 0 0,0 1 0 0 0,0-1 0 0 0,0 1 0 0 0,0-1 0 0 0,0 1 0 0 0,0-1 0 0 0,1 0 1 0 0,-1 1-1 0 0,1-1 0 0 0,0 3 0 0 0,1-2-61 0 0,-1 0 0 0 0,1 0 0 0 0,0-1 1 0 0,0 1-1 0 0,0 0 0 0 0,0-1 0 0 0,0 1 0 0 0,0-1 1 0 0,0 0-1 0 0,1 1 0 0 0,-1-1 0 0 0,0 0 0 0 0,1-1 1 0 0,2 2-1 0 0,23 5-782 0 0,36 4 0 0 0,-43-8 499 0 0,-1 1-1 0 0,1 0 0 0 0,-1 2 0 0 0,22 8 1 0 0,-29-8 157 0 0,0 0-1 0 0,0 1 1 0 0,-1 1 0 0 0,0 0 0 0 0,0 0 0 0 0,-1 1-1 0 0,0 1 1 0 0,10 11 0 0 0,-17-17 279 0 0,0 1-1 0 0,-1-1 1 0 0,0 1 0 0 0,0 0-1 0 0,0 0 1 0 0,-1 0-1 0 0,1 0 1 0 0,-1 0 0 0 0,0 1-1 0 0,-1-1 1 0 0,1 1 0 0 0,-1-1-1 0 0,0 1 1 0 0,-1-1-1 0 0,1 1 1 0 0,-1 0 0 0 0,0-1-1 0 0,0 1 1 0 0,-1 0 0 0 0,0-1-1 0 0,0 1 1 0 0,0-1-1 0 0,-3 8 1 0 0,1-5 126 0 0,-1 0 0 0 0,0 0 0 0 0,0-1 0 0 0,-1 0 0 0 0,1 1 0 0 0,-2-2 1 0 0,1 1-1 0 0,-1 0 0 0 0,0-1 0 0 0,0 0 0 0 0,0-1 0 0 0,-1 1 0 0 0,0-1 0 0 0,0-1 0 0 0,-10 6 0 0 0,12-7-176 0 0,-1-1 0 0 0,1 0 1 0 0,0 0-1 0 0,-1-1 0 0 0,0 1 0 0 0,1-1 0 0 0,-1 0 1 0 0,0-1-1 0 0,1 1 0 0 0,-1-1 0 0 0,0 0 0 0 0,0 0 0 0 0,1-1 1 0 0,-1 0-1 0 0,0 0 0 0 0,1 0 0 0 0,-1-1 0 0 0,1 0 0 0 0,-1 0 1 0 0,1 0-1 0 0,0-1 0 0 0,0 0 0 0 0,-8-5 0 0 0,0-2-291 0 0,0 0-1 0 0,0-1 1 0 0,1-1 0 0 0,-14-17-1 0 0,21 23-111 0 0,1-1 0 0 0,-1 1 0 0 0,1-1 0 0 0,1 0 0 0 0,-1 0 0 0 0,1 0 0 0 0,0 0 0 0 0,1 0 0 0 0,0-1 0 0 0,0 1 0 0 0,-1-13 0 0 0,2-17-1647 0 0</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5.316"/>
    </inkml:context>
    <inkml:brush xml:id="br0">
      <inkml:brushProperty name="width" value="0.05" units="cm"/>
      <inkml:brushProperty name="height" value="0.05" units="cm"/>
      <inkml:brushProperty name="color" value="#E71224"/>
    </inkml:brush>
  </inkml:definitions>
  <inkml:trace contextRef="#ctx0" brushRef="#br0">0 1 7367 0 0,'16'5'25'0'0,"8"3"2780"0"0,-22-7-2200 0 0,0 0 0 0 0,0 0 0 0 0,0 1 0 0 0,1-1 0 0 0,-1 1 1 0 0,-1-1-1 0 0,1 1 0 0 0,0 0 0 0 0,0 0 0 0 0,-1 0 0 0 0,1 0 0 0 0,-1 0 0 0 0,3 4 1 0 0,4 10 2196 0 0,12 32 0 0 0,-1 21-508 0 0,6 74-551 0 0,-24-139-1633 0 0,35 293 1899 0 0,-8-62-1722 0 0,-16-119-533 0 0,5 36-2404 0 0,-14-127 73 0 0,-1-8-3340 0 0,-2-3-2418 0 0</inkml:trace>
  <inkml:trace contextRef="#ctx0" brushRef="#br0" timeOffset="1">200 874 11055 0 0,'-1'-3'127'0'0,"0"0"0"0"0,0 0-1 0 0,0 0 1 0 0,1 0 0 0 0,-1 0-1 0 0,1 0 1 0 0,0 0 0 0 0,-1 0 0 0 0,1 0-1 0 0,1 0 1 0 0,-1 0 0 0 0,0 0-1 0 0,1 0 1 0 0,1-5 0 0 0,0 3 626 0 0,0-1-1 0 0,1 1 1 0 0,0 0 0 0 0,0 0 0 0 0,0 0 0 0 0,8-8 0 0 0,-2 2 6 0 0,1 1 0 0 0,1 0 0 0 0,0 1 0 0 0,0 0 0 0 0,14-7 0 0 0,-3 3-382 0 0,0 1 0 0 0,24-9 0 0 0,-19 11-137 0 0,0 1 0 0 0,45-8 0 0 0,57-1-181 0 0,-128 18-370 0 0,8-1 909 0 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5.683"/>
    </inkml:context>
    <inkml:brush xml:id="br0">
      <inkml:brushProperty name="width" value="0.05" units="cm"/>
      <inkml:brushProperty name="height" value="0.05" units="cm"/>
      <inkml:brushProperty name="color" value="#E71224"/>
    </inkml:brush>
  </inkml:definitions>
  <inkml:trace contextRef="#ctx0" brushRef="#br0">9 1 21367 0 0,'-1'3'136'0'0,"-1"1"-1"0"0,1 0 0 0 0,0-1 1 0 0,0 1-1 0 0,0 0 0 0 0,0 0 0 0 0,1-1 1 0 0,0 1-1 0 0,0 0 0 0 0,0 0 1 0 0,0 0-1 0 0,0 0 0 0 0,1-1 1 0 0,-1 1-1 0 0,1 0 0 0 0,0 0 1 0 0,2 4-1 0 0,1 3 256 0 0,1 0-1 0 0,0-1 1 0 0,0 0 0 0 0,1 0-1 0 0,0 0 1 0 0,0 0 0 0 0,1-1 0 0 0,1 0-1 0 0,10 9 1 0 0,-1-2-178 0 0,0-1 0 0 0,1-1 0 0 0,33 20 0 0 0,-35-26-509 0 0,-1-1 0 0 0,1-1 0 0 0,0 0 1 0 0,1-1-1 0 0,-1-1 0 0 0,1 0 0 0 0,0-1 1 0 0,0-1-1 0 0,0 0 0 0 0,22-2 0 0 0,-11 0-1645 0 0</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6.038"/>
    </inkml:context>
    <inkml:brush xml:id="br0">
      <inkml:brushProperty name="width" value="0.05" units="cm"/>
      <inkml:brushProperty name="height" value="0.05" units="cm"/>
      <inkml:brushProperty name="color" value="#E71224"/>
    </inkml:brush>
  </inkml:definitions>
  <inkml:trace contextRef="#ctx0" brushRef="#br0">1 343 10135 0 0,'0'0'778'0'0,"3"-9"-28"0"0,-2 8-112 0 0,1-1 0 0 0,-1 0-1 0 0,0 0 1 0 0,1 1 0 0 0,-1-1-1 0 0,1 1 1 0 0,-1 0 0 0 0,1-1-1 0 0,0 1 1 0 0,0 0 0 0 0,0 0 0 0 0,2-1-1 0 0,29-11 4023 0 0,-11 4-4097 0 0,61-27 80 0 0,-28 13 19 0 0,57-33 0 0 0,-94 45-687 0 0,0 1-133 0 0,27-20 1 0 0,-41 26 130 0 0,1 1 1 0 0,-1-1 0 0 0,0 0 0 0 0,-1 0-1 0 0,1-1 1 0 0,0 1 0 0 0,-1-1 0 0 0,0 0-1 0 0,0 0 1 0 0,3-9 0 0 0,-5 12 14 0 0,-1 0 0 0 0,1 0 0 0 0,-1 0 0 0 0,1 0 0 0 0,-1 0 0 0 0,0 0 0 0 0,0-1 0 0 0,0 1 0 0 0,0 0-1 0 0,0 0 1 0 0,-1 0 0 0 0,1 0 0 0 0,0 0 0 0 0,-1 0 0 0 0,0 0 0 0 0,1 0 0 0 0,-1 0 0 0 0,0 0 0 0 0,0 0 0 0 0,0 1 0 0 0,0-1 0 0 0,-1 0 0 0 0,1 1 0 0 0,0-1 0 0 0,-1 0 0 0 0,1 1 0 0 0,-4-3 0 0 0,3 3 28 0 0,0-1 1 0 0,-1 1-1 0 0,1-1 1 0 0,-1 1-1 0 0,1 0 1 0 0,-1 0-1 0 0,0 0 1 0 0,1 0-1 0 0,-1 0 1 0 0,0 1-1 0 0,0-1 1 0 0,1 1-1 0 0,-1 0 1 0 0,0 0-1 0 0,0 0 1 0 0,0 0-1 0 0,1 0 1 0 0,-1 0-1 0 0,0 1 1 0 0,-4 1-1 0 0,-3 2 139 0 0,-1 1 1 0 0,1 0-1 0 0,0 1 0 0 0,1 0 0 0 0,-1 1 1 0 0,1 0-1 0 0,0 0 0 0 0,-9 11 0 0 0,-5 6 497 0 0,-29 43 0 0 0,41-51-502 0 0,0 0 0 0 0,1 1 0 0 0,1 0 0 0 0,0 0-1 0 0,2 1 1 0 0,0 0 0 0 0,1 1 0 0 0,-7 36 0 0 0,11-43-84 0 0,1-1 1 0 0,0 1-1 0 0,1-1 1 0 0,0 1-1 0 0,1-1 1 0 0,1 1-1 0 0,0-1 1 0 0,0 1-1 0 0,1-1 1 0 0,0 0-1 0 0,1 0 1 0 0,1 0-1 0 0,-1-1 1 0 0,2 1-1 0 0,-1-1 1 0 0,10 12-1 0 0,-9-14-128 0 0,0-1-1 0 0,1 1 1 0 0,0-2-1 0 0,0 1 1 0 0,0-1-1 0 0,1 0 1 0 0,0 0-1 0 0,0-1 1 0 0,1 0-1 0 0,-1 0 1 0 0,1-1-1 0 0,14 4 1 0 0,-7-3-110 0 0,1-1 0 0 0,-1-1 0 0 0,1-1 1 0 0,-1 0-1 0 0,1-2 0 0 0,25-1 0 0 0,85-10-2755 0 0,-43 0-4883 0 0,-26 3-374 0 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6.382"/>
    </inkml:context>
    <inkml:brush xml:id="br0">
      <inkml:brushProperty name="width" value="0.05" units="cm"/>
      <inkml:brushProperty name="height" value="0.05" units="cm"/>
      <inkml:brushProperty name="color" value="#E71224"/>
    </inkml:brush>
  </inkml:definitions>
  <inkml:trace contextRef="#ctx0" brushRef="#br0">410 764 7367 0 0,'-4'-6'232'0'0,"0"1"0"0"0,0 0 0 0 0,-1 1 0 0 0,-7-7 0 0 0,8 7 625 0 0,-1 1 0 0 0,1 0 0 0 0,-1 1 0 0 0,0-1 0 0 0,0 1 0 0 0,0 0 0 0 0,-1 0 0 0 0,1 0 0 0 0,0 1 0 0 0,-1 0 0 0 0,1 0 0 0 0,-1 0 0 0 0,1 1 0 0 0,-1 0 0 0 0,-5 0 0 0 0,3 1-440 0 0,0-1 0 0 0,0 1-1 0 0,0 1 1 0 0,0-1 0 0 0,0 1-1 0 0,0 1 1 0 0,0-1 0 0 0,1 2 0 0 0,-1-1-1 0 0,1 1 1 0 0,0 0 0 0 0,0 0-1 0 0,0 1 1 0 0,-8 7 0 0 0,10-8-319 0 0,-6 5 126 0 0,1 0 0 0 0,-1 1 0 0 0,2 0 0 0 0,-15 20 0 0 0,6-3-48 0 0,2-1-1 0 0,1 2 0 0 0,-20 49 1 0 0,32-68-139 0 0,-1 1-1 0 0,2 0 1 0 0,-1 1 0 0 0,2-1 0 0 0,-1 0 0 0 0,1 1 0 0 0,1-1-1 0 0,0 1 1 0 0,0-1 0 0 0,1 0 0 0 0,1 1 0 0 0,-1-1 0 0 0,2 0-1 0 0,-1 0 1 0 0,5 11 0 0 0,-5-18-49 0 0,-1 1 1 0 0,1-1-1 0 0,0 1 1 0 0,0-1-1 0 0,1 1 1 0 0,-1-1-1 0 0,1 0 1 0 0,-1 0-1 0 0,1 0 1 0 0,0 0-1 0 0,0-1 1 0 0,0 1-1 0 0,0-1 1 0 0,1 0-1 0 0,-1 0 1 0 0,1 0-1 0 0,-1 0 0 0 0,1-1 1 0 0,0 1-1 0 0,0-1 1 0 0,4 1-1 0 0,-2-1-12 0 0,0 0 0 0 0,0-1 0 0 0,0 0-1 0 0,0 0 1 0 0,0-1 0 0 0,0 1 0 0 0,0-1-1 0 0,0 0 1 0 0,0-1 0 0 0,0 0-1 0 0,-1 0 1 0 0,1 0 0 0 0,8-5 0 0 0,-3 0-62 0 0,0 0 1 0 0,-1 0 0 0 0,0-1 0 0 0,0 0 0 0 0,-1-1-1 0 0,0 0 1 0 0,0-1 0 0 0,-1 1 0 0 0,-1-2-1 0 0,1 1 1 0 0,5-14 0 0 0,6-13-145 0 0,-2-1 1 0 0,12-42-1 0 0,-23 65 184 0 0,73-263-173 0 0,-23-5 61 0 0,-48 239 206 0 0,14-92 474 0 0,-18 107-336 0 0,-3 0 0 0 0,-2-47 0 0 0,1 73-107 0 0,0 0 7 0 0,0 1 1 0 0,0 0-1 0 0,0 0 0 0 0,0 0 0 0 0,-1 0 1 0 0,1 0-1 0 0,-1 0 0 0 0,1 0 0 0 0,-1 0 1 0 0,0 0-1 0 0,0 0 0 0 0,0 0 0 0 0,-2-2 1 0 0,-5 13 585 0 0,4-2-556 0 0,0 2 0 0 0,0-1 0 0 0,1 0 0 0 0,0 1 0 0 0,0 0 0 0 0,-1 11 1 0 0,-7 56 188 0 0,10-63-238 0 0,-3 28-28 0 0,3 0 0 0 0,2 0 0 0 0,9 68 0 0 0,2-39-5 0 0,27 88 0 0 0,-26-115-422 0 0,3 1 0 0 0,38 75 1 0 0,-39-93 64 0 0,0-1 1 0 0,2-1-1 0 0,0 0 0 0 0,2-1 1 0 0,32 31-1 0 0,-30-35-1290 0 0</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7.162"/>
    </inkml:context>
    <inkml:brush xml:id="br0">
      <inkml:brushProperty name="width" value="0.05" units="cm"/>
      <inkml:brushProperty name="height" value="0.05" units="cm"/>
      <inkml:brushProperty name="color" value="#E71224"/>
    </inkml:brush>
  </inkml:definitions>
  <inkml:trace contextRef="#ctx0" brushRef="#br0">2 959 14999 0 0,'0'0'687'0'0,"-1"1"-16"0"0,0 5 3581 0 0,3-7-3431 0 0,11-3-141 0 0,0-1 0 0 0,0-1-1 0 0,-1 0 1 0 0,24-15 0 0 0,44-39 703 0 0,-20 13-876 0 0,153-119 172 0 0,-184 139-676 0 0,-1-1 1 0 0,-1-2-1 0 0,-1 0 1 0 0,37-61-1 0 0,-41 54-3 0 0,30-75 0 0 0,-42 87 0 0 0,-2-1 0 0 0,0 0 0 0 0,-2-1 0 0 0,3-29 0 0 0,-9 49-1 0 0,1 0 0 0 0,-1 0 0 0 0,-1 0 0 0 0,1 0-1 0 0,-1 0 1 0 0,0 1 0 0 0,-1-1 0 0 0,0 0 0 0 0,0 0 0 0 0,0 1 0 0 0,-1-1-1 0 0,-4-8 1 0 0,5 12 9 0 0,0 0 0 0 0,0 1-1 0 0,0-1 1 0 0,0 1-1 0 0,0 0 1 0 0,0-1 0 0 0,-1 1-1 0 0,1 0 1 0 0,-1 0-1 0 0,1 0 1 0 0,-1 1 0 0 0,0-1-1 0 0,1 1 1 0 0,-1-1-1 0 0,0 1 1 0 0,0 0 0 0 0,0 0-1 0 0,0 0 1 0 0,-1 1-1 0 0,1-1 1 0 0,0 1 0 0 0,0 0-1 0 0,0 0 1 0 0,0 0-1 0 0,-1 0 1 0 0,1 0 0 0 0,0 0-1 0 0,0 1 1 0 0,-4 1-1 0 0,-3 1 26 0 0,1 0-1 0 0,-1 1 1 0 0,1 1 0 0 0,-1 0-1 0 0,1 0 1 0 0,0 0-1 0 0,1 1 1 0 0,0 1-1 0 0,0-1 1 0 0,0 1-1 0 0,1 1 1 0 0,-13 15-1 0 0,6-4-24 0 0,1 1 0 0 0,1 0 0 0 0,0 0 0 0 0,-13 36 0 0 0,16-31 90 0 0,0 0 0 0 0,-7 48 0 0 0,-1 55 335 0 0,9-56-84 0 0,-3 38 507 0 0,5 154 0 0 0,6-264-856 0 0,6 98 235 0 0,-5-87-222 0 0,1-1 0 0 0,0 0 1 0 0,0 0-1 0 0,1-1 0 0 0,1 1 1 0 0,0-1-1 0 0,7 14 0 0 0,-10-21-11 0 0,0 0-1 0 0,0-1 0 0 0,0 1 0 0 0,0-1 1 0 0,1 1-1 0 0,-1-1 0 0 0,0 1 0 0 0,1-1 0 0 0,-1 0 1 0 0,1 0-1 0 0,0 0 0 0 0,-1 0 0 0 0,1 0 1 0 0,0 0-1 0 0,-1 0 0 0 0,1 0 0 0 0,0-1 1 0 0,0 1-1 0 0,0-1 0 0 0,2 1 0 0 0,-1-1-6 0 0,0 0 0 0 0,0 0 0 0 0,0-1-1 0 0,0 1 1 0 0,0-1 0 0 0,0 0 0 0 0,-1 0-1 0 0,1 0 1 0 0,0 0 0 0 0,0 0 0 0 0,4-3 0 0 0,5-4-56 0 0,-1-1 1 0 0,0 0 0 0 0,-1 0 0 0 0,13-16 0 0 0,1-4-308 0 0,37-57 0 0 0,-40 53 33 0 0,37-43-1 0 0,-55 73 322 0 0,-1 0 0 0 0,1 0-1 0 0,0 1 1 0 0,0-1 0 0 0,0 1-1 0 0,0 0 1 0 0,0 0 0 0 0,1 0-1 0 0,-1 0 1 0 0,1 0 0 0 0,5-1-1 0 0,-7 2 25 0 0,0 1 0 0 0,0 0 0 0 0,0 0-1 0 0,0 0 1 0 0,0 0 0 0 0,-1 0 0 0 0,1 0 0 0 0,0 1-1 0 0,0-1 1 0 0,0 0 0 0 0,0 1 0 0 0,0 0-1 0 0,0-1 1 0 0,0 1 0 0 0,-1 0 0 0 0,1 0 0 0 0,0 0-1 0 0,0 0 1 0 0,-1 1 0 0 0,1-1 0 0 0,-1 0-1 0 0,1 1 1 0 0,1 2 0 0 0,3 3 119 0 0,0 0 0 0 0,-1 1-1 0 0,0-1 1 0 0,-1 1 0 0 0,0 0 0 0 0,5 13 0 0 0,14 54 449 0 0,-11-33-414 0 0,-6-23-140 0 0,-4-10-86 0 0,0 0 1 0 0,1 1 0 0 0,1-1 0 0 0,0 0-1 0 0,0-1 1 0 0,10 16 0 0 0,-13-22-489 0 0,8-2-2556 0 0,-7 1 2085 0 0,0-1 0 0 0,0 0 1 0 0,1 0-1 0 0,-1-1 0 0 0,0 1 0 0 0,0 0 1 0 0,0-1-1 0 0,3 0 0 0 0,10-5-5459 0 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7.516"/>
    </inkml:context>
    <inkml:brush xml:id="br0">
      <inkml:brushProperty name="width" value="0.05" units="cm"/>
      <inkml:brushProperty name="height" value="0.05" units="cm"/>
      <inkml:brushProperty name="color" value="#E71224"/>
    </inkml:brush>
  </inkml:definitions>
  <inkml:trace contextRef="#ctx0" brushRef="#br0">225 48 18223 0 0,'-27'7'1740'0'0,"0"0"-1"0"0,-49 22 1 0 0,70-26-1426 0 0,-1 1 1 0 0,1-1 0 0 0,-1 1-1 0 0,1 0 1 0 0,1 1 0 0 0,-1-1-1 0 0,1 1 1 0 0,-1 0 0 0 0,1 1-1 0 0,1-1 1 0 0,-1 1 0 0 0,1 0-1 0 0,0 0 1 0 0,0 0 0 0 0,1 1-1 0 0,-4 9 1 0 0,6-13-287 0 0,0-1 1 0 0,0 1-1 0 0,1 0 1 0 0,-1-1-1 0 0,1 1 0 0 0,0 0 1 0 0,-1 0-1 0 0,1-1 0 0 0,1 1 1 0 0,-1 0-1 0 0,0 0 1 0 0,1-1-1 0 0,-1 1 0 0 0,1 0 1 0 0,0-1-1 0 0,0 1 1 0 0,0 0-1 0 0,1 2 0 0 0,1-2-16 0 0,-1 1 0 0 0,1-1-1 0 0,0 0 1 0 0,0 0-1 0 0,0 0 1 0 0,0 0 0 0 0,0 0-1 0 0,1-1 1 0 0,-1 1 0 0 0,8 3-1 0 0,-2-2-14 0 0,1 0 0 0 0,0 0 0 0 0,0-1 0 0 0,0-1 0 0 0,0 1 0 0 0,0-1 0 0 0,1-1 0 0 0,19 0 0 0 0,-14-1-53 0 0,0-1 1 0 0,0-1-1 0 0,0-1 0 0 0,21-6 0 0 0,-30 7 28 0 0,-1 0 0 0 0,1-1 0 0 0,-1 0-1 0 0,1-1 1 0 0,-1 1 0 0 0,0-1 0 0 0,0-1 0 0 0,0 1-1 0 0,-1-1 1 0 0,0 0 0 0 0,0 0 0 0 0,5-6 0 0 0,-8 7 29 0 0,0 1 0 0 0,0-1 0 0 0,-1 1 1 0 0,1-1-1 0 0,-1 1 0 0 0,0-1 0 0 0,0 0 0 0 0,0 0 1 0 0,0 0-1 0 0,-1 1 0 0 0,1-1 0 0 0,-1 0 0 0 0,0 0 1 0 0,0 0-1 0 0,-1 0 0 0 0,1 0 0 0 0,-1 0 0 0 0,0 1 1 0 0,0-1-1 0 0,0 0 0 0 0,0 0 0 0 0,-3-4 0 0 0,0-1 53 0 0,-1 1-1 0 0,1-1 0 0 0,-1 1 0 0 0,-1 0 0 0 0,1 0 1 0 0,-1 1-1 0 0,-14-14 0 0 0,12 15-47 0 0,-1 0 1 0 0,1 0-1 0 0,-1 0 0 0 0,-1 1 0 0 0,1 1 1 0 0,0 0-1 0 0,-1 0 0 0 0,0 0 0 0 0,0 1 1 0 0,0 1-1 0 0,-1 0 0 0 0,1 0 0 0 0,0 1 1 0 0,-1 1-1 0 0,-11 0 0 0 0,19 0-175 0 0,1 0 43 0 0,1 0-1 0 0,-1 0 1 0 0,1 0 0 0 0,-1 0-1 0 0,1 0 1 0 0,-1-1 0 0 0,1 1 0 0 0,0 0-1 0 0,-1-1 1 0 0,1 1 0 0 0,0-1-1 0 0,-1 1 1 0 0,-1-2 0 0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7.940"/>
    </inkml:context>
    <inkml:brush xml:id="br0">
      <inkml:brushProperty name="width" value="0.05" units="cm"/>
      <inkml:brushProperty name="height" value="0.05" units="cm"/>
      <inkml:brushProperty name="color" value="#E71224"/>
    </inkml:brush>
  </inkml:definitions>
  <inkml:trace contextRef="#ctx0" brushRef="#br0">7 86 10591 0 0,'0'0'819'0'0,"0"12"1386"0"0,-4 65 6667 0 0,1 26-4866 0 0,4-88-3491 0 0,0 0-1 0 0,1-1 0 0 0,0 1 0 0 0,9 27 0 0 0,-10-38-459 0 0,1 0-1 0 0,0 0 1 0 0,0 0-1 0 0,0 0 1 0 0,1 0 0 0 0,-1 0-1 0 0,1-1 1 0 0,0 1-1 0 0,0-1 1 0 0,0 0-1 0 0,5 4 1 0 0,-6-5-56 0 0,0-1 0 0 0,0 0 1 0 0,0 0-1 0 0,0 0 0 0 0,0 0 1 0 0,0 0-1 0 0,1 0 0 0 0,-1 0 1 0 0,0-1-1 0 0,1 1 1 0 0,-1-1-1 0 0,0 1 0 0 0,1-1 1 0 0,-1 0-1 0 0,0 0 0 0 0,1 0 1 0 0,-1-1-1 0 0,0 1 0 0 0,1 0 1 0 0,-1-1-1 0 0,0 1 0 0 0,1-1 1 0 0,1-1-1 0 0,17-8-408 0 0,21-14 0 0 0,-30 16 19 0 0,0 0-1 0 0,1 1 1 0 0,0 1-1 0 0,0 0 0 0 0,19-5 1 0 0,-30 10 369 0 0,0 1 0 0 0,0 0 0 0 0,-1 0 1 0 0,1 0-1 0 0,0 0 0 0 0,0 1 0 0 0,-1-1 0 0 0,1 0 1 0 0,0 1-1 0 0,-1-1 0 0 0,1 1 0 0 0,0-1 1 0 0,-1 1-1 0 0,1 0 0 0 0,-1 0 0 0 0,1 0 0 0 0,-1 0 1 0 0,1 0-1 0 0,-1 0 0 0 0,0 0 0 0 0,1 0 0 0 0,0 2 1 0 0,5 4 166 0 0,-1 1 0 0 0,10 16 0 0 0,-1-2 288 0 0,-9-13-258 0 0,1-1 0 0 0,1-1 0 0 0,-1 1 0 0 0,1-1-1 0 0,9 6 1 0 0,-13-10-125 0 0,0-1-1 0 0,0 0 0 0 0,1 0 0 0 0,-1 0 1 0 0,1 0-1 0 0,-1-1 0 0 0,1 1 0 0 0,-1-1 1 0 0,1-1-1 0 0,0 1 0 0 0,0-1 1 0 0,-1 1-1 0 0,9-2 0 0 0,0 0 15 0 0,0-1 0 0 0,0-1 1 0 0,0 0-1 0 0,0-1 0 0 0,-1-1 0 0 0,1 1 0 0 0,-1-2 0 0 0,0 0 1 0 0,-1 0-1 0 0,1-1 0 0 0,-2-1 0 0 0,1 0 0 0 0,-1 0 0 0 0,0-1 1 0 0,14-15-1 0 0,-20 19-20 0 0,0-1 0 0 0,-1 0 0 0 0,1 1 0 0 0,-1-1 0 0 0,0 0 0 0 0,-1-1 1 0 0,0 1-1 0 0,0 0 0 0 0,0-1 0 0 0,0 1 0 0 0,-1-1 0 0 0,0 0 0 0 0,-1 0 0 0 0,1 1 0 0 0,-1-1 1 0 0,0 0-1 0 0,-1 1 0 0 0,0-1 0 0 0,-3-11 0 0 0,-3-7 105 0 0,-1 1-1 0 0,-1 0 1 0 0,-22-40-1 0 0,30 60-156 0 0,-5-9-564 0 0,0 0-1 0 0,1-1 1 0 0,0 0 0 0 0,1 0-1 0 0,-2-20 1 0 0,5 20-1441 0 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8.801"/>
    </inkml:context>
    <inkml:brush xml:id="br0">
      <inkml:brushProperty name="width" value="0.05" units="cm"/>
      <inkml:brushProperty name="height" value="0.05" units="cm"/>
      <inkml:brushProperty name="color" value="#E71224"/>
    </inkml:brush>
  </inkml:definitions>
  <inkml:trace contextRef="#ctx0" brushRef="#br0">0 0 10591 0 0,'0'0'488'0'0,"1"2"-12"0"0,0 0-540 0 0,18 36 704 0 0,-7-12 3327 0 0,14 43 0 0 0,4 47 747 0 0,19 53-1815 0 0,-39-128-2666 0 0,-7-29 3 0 0,0 0 0 0 0,8 21 0 0 0,-11-33-232 0 0,1 0-1 0 0,-1 0 1 0 0,1 0 0 0 0,-1 0 0 0 0,1 0-1 0 0,-1 0 1 0 0,1 0 0 0 0,-1-1-1 0 0,1 1 1 0 0,-1 0 0 0 0,1 0 0 0 0,-1-1-1 0 0,1 1 1 0 0,-1 0 0 0 0,1-1-1 0 0,-1 0 1 0 0,1 1-3 0 0,2-3-45 0 0,1-1 0 0 0,0 0 0 0 0,-1 0 0 0 0,0 0 0 0 0,0 0 0 0 0,0 0 0 0 0,-1-1 0 0 0,1 0 0 0 0,3-9 0 0 0,0-4-205 0 0,5-26 1 0 0,-7 28 101 0 0,4-16-234 0 0,18-45-1 0 0,-22 65 323 0 0,2 1 0 0 0,-1 0-1 0 0,2 0 1 0 0,-1 0 0 0 0,1 1-1 0 0,1 0 1 0 0,9-9 0 0 0,-17 18 63 0 0,1 0 0 0 0,0 0 0 0 0,0 0 0 0 0,-1 0 1 0 0,1 1-1 0 0,0-1 0 0 0,0 0 0 0 0,0 1 0 0 0,0-1 0 0 0,0 1 0 0 0,0-1 1 0 0,0 1-1 0 0,0-1 0 0 0,0 1 0 0 0,0 0 0 0 0,0 0 0 0 0,1-1 1 0 0,-1 1-1 0 0,0 0 0 0 0,0 0 0 0 0,0 0 0 0 0,0 0 0 0 0,0 0 1 0 0,0 0-1 0 0,1 1 0 0 0,-1-1 0 0 0,0 0 0 0 0,0 0 0 0 0,0 1 0 0 0,0-1 1 0 0,0 1-1 0 0,0-1 0 0 0,0 1 0 0 0,0-1 0 0 0,0 1 0 0 0,0 0 1 0 0,-1-1-1 0 0,1 1 0 0 0,0 0 0 0 0,0 0 0 0 0,0 0 0 0 0,-1 0 0 0 0,1 0 1 0 0,0 1-1 0 0,4 5 107 0 0,-1 0 1 0 0,1 1 0 0 0,-1-1-1 0 0,4 14 1 0 0,-6-16-56 0 0,87 189 1268 0 0,-85-187-1289 0 0,0 0-1 0 0,0-1 1 0 0,8 8 0 0 0,-12-13-33 0 0,1 0 1 0 0,-1 0 0 0 0,1-1 0 0 0,-1 1-1 0 0,1-1 1 0 0,0 1 0 0 0,-1 0 0 0 0,1-1-1 0 0,0 1 1 0 0,0-1 0 0 0,-1 0-1 0 0,1 1 1 0 0,0-1 0 0 0,0 1 0 0 0,0-1-1 0 0,0 0 1 0 0,-1 0 0 0 0,1 0 0 0 0,0 1-1 0 0,0-1 1 0 0,0 0 0 0 0,0 0-1 0 0,0 0 1 0 0,0 0 0 0 0,0 0 0 0 0,-1-1-1 0 0,1 1 1 0 0,0 0 0 0 0,0 0 0 0 0,0-1-1 0 0,0 1 1 0 0,-1 0 0 0 0,1-1 0 0 0,0 1-1 0 0,0-1 1 0 0,0 1 0 0 0,-1-1-1 0 0,1 1 1 0 0,0-1 0 0 0,-1 1 0 0 0,2-2-1 0 0,-2 2 1 0 0,5-5-7 0 0,0-1 1 0 0,0 1-1 0 0,-1-1 1 0 0,0 1-1 0 0,0-1 0 0 0,3-7 1 0 0,17-43-118 0 0,-6 13-28 0 0,-4 16 81 0 0,0 1 0 0 0,2 0-1 0 0,22-28 1 0 0,-32 47 79 0 0,-5 7 11 0 0,-1 0 1 0 0,1-1 0 0 0,0 1 0 0 0,-1-1-1 0 0,1 1 1 0 0,0 0 0 0 0,-1 0 0 0 0,1-1-1 0 0,0 1 1 0 0,0 0 0 0 0,-1 0 0 0 0,1 0-1 0 0,0 0 1 0 0,0 0 0 0 0,-1 0 0 0 0,1 0-1 0 0,0 0 1 0 0,0 0 0 0 0,-1 0 0 0 0,1 0-1 0 0,0 0 1 0 0,0 1 0 0 0,-1-1-1 0 0,1 0 1 0 0,0 0 0 0 0,-1 1 0 0 0,1-1-1 0 0,0 0 1 0 0,0 2 0 0 0,20 14 238 0 0,-17-12-151 0 0,117 104 834 0 0,-116-104-1104 0 0,1 1-1 0 0,1-1 1 0 0,-1 0-1 0 0,0 0 1 0 0,1 0 0 0 0,0-1-1 0 0,0 0 1 0 0,0-1 0 0 0,0 0-1 0 0,15 3 1 0 0,-13-4-167 0 0,1 0 1 0 0,0-1 0 0 0,0 0 0 0 0,0-1-1 0 0,-1 0 1 0 0,1 0 0 0 0,18-6-1 0 0,-2-2-1431 0 0,-1-2-53 0 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9.654"/>
    </inkml:context>
    <inkml:brush xml:id="br0">
      <inkml:brushProperty name="width" value="0.05" units="cm"/>
      <inkml:brushProperty name="height" value="0.05" units="cm"/>
      <inkml:brushProperty name="color" value="#E71224"/>
    </inkml:brush>
  </inkml:definitions>
  <inkml:trace contextRef="#ctx0" brushRef="#br0">330 69 5983 0 0,'0'0'464'0'0,"0"-9"216"0"0,-1 6 517 0 0,1 0 0 0 0,-1 0-1 0 0,1 0 1 0 0,-1 0-1 0 0,0 0 1 0 0,0 1 0 0 0,-1-1-1 0 0,1 0 1 0 0,0 0-1 0 0,-1 1 1 0 0,-3-5 0 0 0,3 5-565 0 0,0 0 1 0 0,0-1 0 0 0,0 1 0 0 0,-1 0 0 0 0,1 0 0 0 0,-6-2-1 0 0,6 3-466 0 0,0 0-1 0 0,0 1 0 0 0,0-1 0 0 0,0 1 0 0 0,0-1 0 0 0,0 1 0 0 0,-1 0 0 0 0,1 0 0 0 0,0 0 0 0 0,0 0 0 0 0,0 0 0 0 0,0 1 1 0 0,-1-1-1 0 0,1 0 0 0 0,0 1 0 0 0,0 0 0 0 0,0 0 0 0 0,0-1 0 0 0,0 1 0 0 0,-2 2 0 0 0,-7 3 92 0 0,1 0-1 0 0,-14 12 1 0 0,19-13-32 0 0,-19 13 56 0 0,1 2 1 0 0,2 1 0 0 0,0 0-1 0 0,-18 26 1 0 0,30-37-227 0 0,1 2-1 0 0,1-1 0 0 0,0 1 1 0 0,1 0-1 0 0,0 1 1 0 0,1-1-1 0 0,0 1 0 0 0,1 0 1 0 0,0 1-1 0 0,1-1 1 0 0,-1 16-1 0 0,4-23-53 0 0,0 0 0 0 0,0 0 0 0 0,0 0-1 0 0,1 0 1 0 0,0 0 0 0 0,0 0 0 0 0,1 0 0 0 0,0 0 0 0 0,0 0 0 0 0,0-1 0 0 0,1 1-1 0 0,0-1 1 0 0,0 1 0 0 0,0-1 0 0 0,1 0 0 0 0,6 8 0 0 0,-6-10-9 0 0,-1 1 0 0 0,1-1 0 0 0,-1 0 0 0 0,1 0 0 0 0,0-1 0 0 0,0 1 0 0 0,0-1 0 0 0,1 0 0 0 0,-1 0 0 0 0,1 0 0 0 0,-1-1 0 0 0,1 0 0 0 0,-1 1 1 0 0,1-1-1 0 0,0-1 0 0 0,-1 1 0 0 0,1-1 0 0 0,0 0 0 0 0,0 0 0 0 0,-1 0 0 0 0,1-1 0 0 0,5-1 0 0 0,-2 0-60 0 0,-1-1 1 0 0,0 1-1 0 0,-1-1 0 0 0,1-1 0 0 0,0 0 1 0 0,-1 0-1 0 0,0 0 0 0 0,0 0 0 0 0,0-1 1 0 0,-1 0-1 0 0,1-1 0 0 0,-1 1 0 0 0,0-1 1 0 0,7-11-1 0 0,2-4-297 0 0,-1-1 0 0 0,19-47 0 0 0,-15 24 136 0 0,13-56 0 0 0,10-31 494 0 0,-39 132-238 0 0,-1-1 0 0 0,0 1 0 0 0,0-1 0 0 0,1 1 0 0 0,-1-1 0 0 0,0 1-1 0 0,1-1 1 0 0,-1 1 0 0 0,0 0 0 0 0,1-1 0 0 0,-1 1 0 0 0,1 0 0 0 0,-1-1 0 0 0,1 1 0 0 0,-1 0 0 0 0,0-1 0 0 0,1 1-1 0 0,-1 0 1 0 0,1 0 0 0 0,-1 0 0 0 0,1 0 0 0 0,0-1 0 0 0,-1 1 0 0 0,1 0 0 0 0,-1 0 0 0 0,1 0 0 0 0,-1 0 0 0 0,1 0-1 0 0,-1 0 1 0 0,1 0 0 0 0,-1 0 0 0 0,1 1 0 0 0,-1-1 0 0 0,1 0 0 0 0,-1 0 0 0 0,1 0 0 0 0,-1 0 0 0 0,1 1 0 0 0,-1-1-1 0 0,1 0 1 0 0,-1 1 0 0 0,1-1 0 0 0,-1 0 0 0 0,1 1 0 0 0,-1-1 0 0 0,1 1 0 0 0,19 18 148 0 0,-14-11-106 0 0,-1 0 0 0 0,1 1 0 0 0,-1 0 0 0 0,-1 0 0 0 0,1 0 0 0 0,-2 0-1 0 0,5 15 1 0 0,12 72 339 0 0,-17-80-331 0 0,4 36 2 0 0,-5-32-38 0 0,1 0 0 0 0,1 0-1 0 0,1 0 1 0 0,0 0 0 0 0,13 29 0 0 0,-17-47-41 0 0,1 0 0 0 0,-1 0 0 0 0,1 0 0 0 0,0 0 0 0 0,0 0 0 0 0,0 0 0 0 0,0 0 0 0 0,2 1 0 0 0,-2-3-13 0 0,0 1 0 0 0,1-1-1 0 0,-1 1 1 0 0,0-1 0 0 0,0 0 0 0 0,0 0-1 0 0,0 0 1 0 0,0 0 0 0 0,1-1 0 0 0,-1 1-1 0 0,0 0 1 0 0,0-1 0 0 0,0 0 0 0 0,0 1-1 0 0,0-1 1 0 0,0 0 0 0 0,0 0 0 0 0,0 0 0 0 0,0 0-1 0 0,-1 0 1 0 0,1-1 0 0 0,0 1 0 0 0,-1 0-1 0 0,1-1 1 0 0,-1 0 0 0 0,3-3 0 0 0,2-1-56 0 0,-1-1 0 0 0,0-1 0 0 0,0 1 0 0 0,-1-1 0 0 0,5-11 0 0 0,12-32-169 0 0,-9 19 76 0 0,1 0-1 0 0,2 1 1 0 0,37-57-1 0 0,-50 85 158 0 0,0 0 0 0 0,0 1-1 0 0,0 0 1 0 0,0-1 0 0 0,1 1-1 0 0,-1 0 1 0 0,0 0 0 0 0,1 0-1 0 0,4-3 1 0 0,-6 5 5 0 0,0-1 0 0 0,0 1 0 0 0,0-1 0 0 0,1 1 0 0 0,-1 0 0 0 0,0-1 0 0 0,0 1 0 0 0,0 0 0 0 0,0 0 0 0 0,0 0 0 0 0,0 0 0 0 0,1 0 0 0 0,-1 0 0 0 0,1 0 0 0 0,5 6 0 0 0,-5-5 0 0 0,3 4 30 0 0,1 1 1 0 0,-1 0-1 0 0,0 1 0 0 0,0-1 1 0 0,-1 1-1 0 0,0 0 1 0 0,0 0-1 0 0,4 9 0 0 0,1 9 128 0 0,7 30-1 0 0,4 11 26 0 0,-16-58-130 0 0,-4-7-51 0 0,1-1 0 0 0,-1 0 1 0 0,0 1-1 0 0,1-1 0 0 0,-1 0 0 0 0,1 1 1 0 0,-1-1-1 0 0,1 0 0 0 0,-1 0 0 0 0,1 1 1 0 0,-1-1-1 0 0,1 0 0 0 0,-1 0 0 0 0,0 0 0 0 0,1 0 1 0 0,-1 0-1 0 0,1 0 0 0 0,-1 0 0 0 0,1 0 1 0 0,-1 0-1 0 0,1 0 0 0 0,-1 0 0 0 0,1 0 1 0 0,-1 0-1 0 0,1 0 0 0 0,-1 0 0 0 0,1-1 0 0 0,-1 1 1 0 0,1 0-1 0 0,-1 0 0 0 0,1-1 0 0 0,13-6-33 0 0,-9 2-23 0 0,0 1 0 0 0,-1-1 0 0 0,0 0 0 0 0,0-1 0 0 0,0 1 0 0 0,-1-1 0 0 0,4-6 0 0 0,3-5-114 0 0,20-35-263 0 0,-22 34 313 0 0,2 1 1 0 0,0 1-1 0 0,1 0 0 0 0,21-23 0 0 0,-32 39 129 0 0,1-1 1 0 0,-1 0-1 0 0,1 1 1 0 0,0-1-1 0 0,-1 1 1 0 0,1-1-1 0 0,0 1 1 0 0,-1 0-1 0 0,1-1 0 0 0,0 1 1 0 0,-1 0-1 0 0,1-1 1 0 0,0 1-1 0 0,0 0 1 0 0,-1 0-1 0 0,1-1 1 0 0,0 1-1 0 0,0 0 0 0 0,0 0 1 0 0,-1 0-1 0 0,1 0 1 0 0,0 0-1 0 0,1 1 1 0 0,-1-1 8 0 0,0 1 1 0 0,0-1 0 0 0,1 1-1 0 0,-1-1 1 0 0,0 1 0 0 0,0 0-1 0 0,0 0 1 0 0,0 0-1 0 0,0 0 1 0 0,0 0 0 0 0,0 0-1 0 0,-1 0 1 0 0,2 1 0 0 0,3 5 128 0 0,-1 1 0 0 0,0 0 0 0 0,4 13 0 0 0,-5-12-6 0 0,8 20 131 0 0,-5-11-53 0 0,15 30 0 0 0,-19-44-217 0 0,0 0 0 0 0,1 0 0 0 0,-1-1 0 0 0,1 1 0 0 0,0 0 1 0 0,0-1-1 0 0,1 0 0 0 0,-1 0 0 0 0,0 0 0 0 0,1 0 0 0 0,0 0 0 0 0,6 3 0 0 0,-7-5-98 0 0,0 0 1 0 0,0 0-1 0 0,0-1 1 0 0,0 1-1 0 0,0-1 1 0 0,0 1-1 0 0,0-1 1 0 0,0 0-1 0 0,1 0 1 0 0,-1-1-1 0 0,0 1 1 0 0,0-1-1 0 0,0 1 1 0 0,0-1-1 0 0,0 0 1 0 0,0 0-1 0 0,0 0 1 0 0,3-2-1 0 0,3-2-1002 0 0,0-1 0 0 0,0 1 0 0 0,-1-1 0 0 0,9-8 0 0 0,-5 4-875 0 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0.150"/>
    </inkml:context>
    <inkml:brush xml:id="br0">
      <inkml:brushProperty name="width" value="0.05" units="cm"/>
      <inkml:brushProperty name="height" value="0.05" units="cm"/>
      <inkml:brushProperty name="color" value="#E71224"/>
    </inkml:brush>
  </inkml:definitions>
  <inkml:trace contextRef="#ctx0" brushRef="#br0">41 46 7367 0 0,'-1'1'7218'0'0,"-15"17"462"0"0,4 1-3609 0 0,10-14-3779 0 0,0-1-1 0 0,0 1 1 0 0,1-1 0 0 0,0 1 0 0 0,0 0 0 0 0,0-1 0 0 0,0 1-1 0 0,1 0 1 0 0,0 0 0 0 0,0 0 0 0 0,0-1 0 0 0,2 10 0 0 0,-1-7-229 0 0,1 0 1 0 0,0-1-1 0 0,0 1 1 0 0,0-1 0 0 0,1 1-1 0 0,0-1 1 0 0,1 0-1 0 0,-1 0 1 0 0,1 0 0 0 0,0-1-1 0 0,1 1 1 0 0,-1-1-1 0 0,1 0 1 0 0,5 4 0 0 0,-5-5-66 0 0,0 0 1 0 0,0 0 0 0 0,0-1 0 0 0,0 0 0 0 0,0 0 0 0 0,1-1 0 0 0,-1 1 0 0 0,1-1 0 0 0,0 0 0 0 0,0-1 0 0 0,0 1 0 0 0,0-1 0 0 0,0 0 0 0 0,0-1 0 0 0,0 1 0 0 0,8-2 0 0 0,-4 0-115 0 0,1-1-1 0 0,-1 0 1 0 0,0-1 0 0 0,0 0 0 0 0,0-1 0 0 0,0 0 0 0 0,0-1 0 0 0,-1 1 0 0 0,1-2-1 0 0,-1 0 1 0 0,-1 0 0 0 0,1 0 0 0 0,-1-1 0 0 0,0 0 0 0 0,-1-1 0 0 0,1 0 0 0 0,-2 0-1 0 0,1 0 1 0 0,-1-1 0 0 0,9-16 0 0 0,26-63-72 0 0,-24 48 148 0 0,-17 40 40 0 0,7-14 113 0 0,-6 14-105 0 0,-1-1-1 0 0,0 1 0 0 0,0-1 0 0 0,1 1 0 0 0,-1-1 0 0 0,1 1 0 0 0,-1-1 0 0 0,0 1 1 0 0,1-1-1 0 0,-1 1 0 0 0,1-1 0 0 0,-1 1 0 0 0,1 0 0 0 0,-1-1 0 0 0,1 1 1 0 0,0 0-1 0 0,-1-1 0 0 0,1 1 0 0 0,0 0 0 0 0,2 1 21 0 0,0 0 0 0 0,0 0-1 0 0,0 0 1 0 0,0 1 0 0 0,0-1 0 0 0,-1 1 0 0 0,1 0-1 0 0,0 0 1 0 0,-1 0 0 0 0,0 0 0 0 0,1 0 0 0 0,-1 0 0 0 0,2 4-1 0 0,1-1 20 0 0,5 6 12 0 0,-1 1 1 0 0,-1 1-1 0 0,0-1 0 0 0,0 1 1 0 0,-1 1-1 0 0,6 15 0 0 0,10 20 106 0 0,12 18 148 0 0,-2 2-1 0 0,24 79 1 0 0,-42-99-101 0 0,-1 0 1 0 0,-3 2-1 0 0,-2-1 1 0 0,2 54-1 0 0,-8-49 66 0 0,-6 74 0 0 0,2-112-221 0 0,-1-1-1 0 0,-1 1 0 0 0,0-1 0 0 0,-1 0 1 0 0,-1 0-1 0 0,-1 0 0 0 0,0 0 0 0 0,-16 27 1 0 0,18-37-56 0 0,1-1 1 0 0,-1 1-1 0 0,-1-1 1 0 0,1-1-1 0 0,-1 1 1 0 0,0 0-1 0 0,0-1 1 0 0,0 0-1 0 0,0 0 1 0 0,-1-1-1 0 0,0 0 1 0 0,-10 5 0 0 0,8-5-2 0 0,0-1 1 0 0,0 0 0 0 0,0 0 0 0 0,0-1 0 0 0,0 0 0 0 0,-1-1 0 0 0,1 1 0 0 0,0-2 0 0 0,-9 0 0 0 0,-5-3 0 0 0,0-1-1 0 0,0-1 1 0 0,1 0-1 0 0,0-2 1 0 0,0-1-1 0 0,-28-16 1 0 0,10 4-512 0 0,2-2 0 0 0,1-2 0 0 0,1-2 0 0 0,-48-46 0 0 0,61 49-2215 0 0,4 2-7273 0 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1.042"/>
    </inkml:context>
    <inkml:brush xml:id="br0">
      <inkml:brushProperty name="width" value="0.05" units="cm"/>
      <inkml:brushProperty name="height" value="0.05" units="cm"/>
      <inkml:brushProperty name="color" value="#E71224"/>
    </inkml:brush>
  </inkml:definitions>
  <inkml:trace contextRef="#ctx0" brushRef="#br0">49 244 8231 0 0,'0'0'375'0'0,"-2"1"-2"0"0,-17 12-358 0 0,16-11 634 0 0,1 1 1 0 0,-1 0-1 0 0,0 0 0 0 0,1 0 0 0 0,0 0 0 0 0,0 1 0 0 0,-3 4 0 0 0,4-6-261 0 0,0 0 0 0 0,1 0-1 0 0,-1 0 1 0 0,0 0 0 0 0,1 1 0 0 0,-1-1 0 0 0,1 0-1 0 0,0 1 1 0 0,-1-1 0 0 0,1 0 0 0 0,0 1 0 0 0,1-1-1 0 0,-1 0 1 0 0,0 1 0 0 0,1-1 0 0 0,-1 0-1 0 0,1 0 1 0 0,0 1 0 0 0,-1-1 0 0 0,1 0 0 0 0,0 0-1 0 0,0 0 1 0 0,1 0 0 0 0,1 3 0 0 0,-1-3-162 0 0,1 0 0 0 0,-1 0 0 0 0,1 0 0 0 0,-1 0 0 0 0,1 0 0 0 0,0 0 0 0 0,0-1 0 0 0,0 0 0 0 0,0 1 0 0 0,0-1 1 0 0,0 0-1 0 0,0 0 0 0 0,0-1 0 0 0,0 1 0 0 0,0-1 0 0 0,1 1 0 0 0,5-1 0 0 0,6-1 176 0 0,1 1 1 0 0,19-5-1 0 0,-31 4-296 0 0,26-4 6 0 0,-1-1 0 0 0,0-2 1 0 0,-1-1-1 0 0,0-1 0 0 0,39-20 0 0 0,-46 18-54 0 0,0 0 1 0 0,0-2 0 0 0,-2 0 0 0 0,0-1 0 0 0,0-1-1 0 0,-1-1 1 0 0,17-21 0 0 0,-32 34-79 0 0,0 0-1 0 0,0 0 1 0 0,0 0 0 0 0,-1-1 0 0 0,1 1-1 0 0,-1-1 1 0 0,0 0 0 0 0,-1 1-1 0 0,1-1 1 0 0,-1 0 0 0 0,0 0 0 0 0,0 0-1 0 0,0-8 1 0 0,-1 10 7 0 0,0 0 0 0 0,0 0 0 0 0,-1 0-1 0 0,1 0 1 0 0,-1 0 0 0 0,0 0 0 0 0,0 1 0 0 0,0-1 0 0 0,0 0-1 0 0,0 0 1 0 0,0 0 0 0 0,-1 1 0 0 0,0-1 0 0 0,1 1 0 0 0,-1-1-1 0 0,0 1 1 0 0,0 0 0 0 0,0 0 0 0 0,-1 0 0 0 0,1 0 0 0 0,0 0-1 0 0,-1 0 1 0 0,-3-1 0 0 0,-2-1 1 0 0,1 1-1 0 0,-1 0 1 0 0,0 1 0 0 0,0-1-1 0 0,0 2 1 0 0,0-1 0 0 0,-1 1 0 0 0,1 0-1 0 0,0 1 1 0 0,0 0 0 0 0,-1 0-1 0 0,1 1 1 0 0,0 0 0 0 0,0 1-1 0 0,0-1 1 0 0,-14 6 0 0 0,5-1 46 0 0,0 1 1 0 0,0 0 0 0 0,1 2-1 0 0,0 0 1 0 0,0 0 0 0 0,-22 19-1 0 0,27-18 28 0 0,1 0-1 0 0,-1 1 1 0 0,2 1-1 0 0,0-1 1 0 0,0 1-1 0 0,1 1 0 0 0,0 0 1 0 0,1 0-1 0 0,1 0 1 0 0,0 1-1 0 0,1 0 1 0 0,0 0-1 0 0,1 1 0 0 0,-4 27 1 0 0,6-29-26 0 0,1 1 0 0 0,0 0 0 0 0,1-1 1 0 0,1 1-1 0 0,0-1 0 0 0,0 1 0 0 0,2-1 1 0 0,0 1-1 0 0,0-1 0 0 0,1 0 0 0 0,1 0 1 0 0,0-1-1 0 0,0 1 0 0 0,2-1 0 0 0,-1 0 0 0 0,13 16 1 0 0,-13-22-35 0 0,-1 0 1 0 0,1 0 0 0 0,0-1-1 0 0,0 0 1 0 0,0 0 0 0 0,1 0 0 0 0,0-1-1 0 0,0 0 1 0 0,0-1 0 0 0,0 1-1 0 0,1-1 1 0 0,-1-1 0 0 0,1 1-1 0 0,14 1 1 0 0,-13-2-178 0 0,0-1 1 0 0,0-1-1 0 0,0 0 0 0 0,0 0 0 0 0,-1-1 0 0 0,1 0 1 0 0,0 0-1 0 0,0-1 0 0 0,0 0 0 0 0,-1-1 0 0 0,1 0 1 0 0,-1 0-1 0 0,9-5 0 0 0,-8 3-682 0 0,1 0-1 0 0,-1-1 1 0 0,0 0-1 0 0,-1-1 1 0 0,1 0-1 0 0,-1 0 1 0 0,-1-1-1 0 0,11-12 1 0 0,-6 2-7046 0 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1.426"/>
    </inkml:context>
    <inkml:brush xml:id="br0">
      <inkml:brushProperty name="width" value="0.05" units="cm"/>
      <inkml:brushProperty name="height" value="0.05" units="cm"/>
      <inkml:brushProperty name="color" value="#E71224"/>
    </inkml:brush>
  </inkml:definitions>
  <inkml:trace contextRef="#ctx0" brushRef="#br0">0 1 15175 0 0,'0'0'1372'0'0,"2"0"-960"0"0,1 2-41 0 0,0 0 1 0 0,0-1-1 0 0,-1 1 0 0 0,1 0 0 0 0,0 1 0 0 0,-1-1 1 0 0,0 0-1 0 0,1 1 0 0 0,-1 0 0 0 0,0-1 0 0 0,0 1 1 0 0,0 0-1 0 0,-1 0 0 0 0,3 6 0 0 0,3 6 932 0 0,7 28-1 0 0,-11-31-940 0 0,4 16 451 0 0,-1 0-1 0 0,4 44 1 0 0,-3 60 501 0 0,-6-94-1074 0 0,-1 146 350 0 0,-2-74-1366 0 0,-1-38-735 0 0,-1-25-2979 0 0,2-33-4082 0 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1.771"/>
    </inkml:context>
    <inkml:brush xml:id="br0">
      <inkml:brushProperty name="width" value="0.05" units="cm"/>
      <inkml:brushProperty name="height" value="0.05" units="cm"/>
      <inkml:brushProperty name="color" value="#E71224"/>
    </inkml:brush>
  </inkml:definitions>
  <inkml:trace contextRef="#ctx0" brushRef="#br0">1 462 7831 0 0,'69'-59'665'0'0,"-20"20"1806"0"0,15-15 5592 0 0,86-81-4682 0 0,-141 125-3355 0 0,0 1-1 0 0,-1-2 1 0 0,9-12-1 0 0,-15 20 33 0 0,-1 0-1 0 0,1 0 1 0 0,-1 0-1 0 0,1 0 1 0 0,-1 0 0 0 0,0 0-1 0 0,-1 0 1 0 0,1 0-1 0 0,0-1 1 0 0,-1 1-1 0 0,0 0 1 0 0,1-1 0 0 0,-1 1-1 0 0,-1 0 1 0 0,1 0-1 0 0,0-1 1 0 0,-1 1 0 0 0,0-4-1 0 0,0 7-14 0 0,1-1 0 0 0,0 0 0 0 0,0 1 1 0 0,-1-1-1 0 0,1 1 0 0 0,-1-1 0 0 0,1 0 0 0 0,0 1 0 0 0,-1-1 0 0 0,1 1 0 0 0,-1-1 1 0 0,1 1-1 0 0,-1-1 0 0 0,1 1 0 0 0,-1 0 0 0 0,0-1 0 0 0,1 1 0 0 0,-1 0 0 0 0,0-1 0 0 0,1 1 1 0 0,-1 0-1 0 0,-1-1 0 0 0,1 1 39 0 0,-1 0 0 0 0,0 0 0 0 0,0 0 0 0 0,0 0 0 0 0,0 0 0 0 0,0 0 0 0 0,0 0 0 0 0,-2 1 0 0 0,-3 1 143 0 0,1 0 0 0 0,0 0 0 0 0,0 1 0 0 0,-6 4 0 0 0,6-3-64 0 0,0 0-1 0 0,0 1 1 0 0,1 0 0 0 0,0 0 0 0 0,0 0 0 0 0,-6 8 0 0 0,-22 39 634 0 0,20-30-543 0 0,2 1 0 0 0,0 1 0 0 0,2 0 0 0 0,0 1-1 0 0,2 0 1 0 0,1 0 0 0 0,1 0 0 0 0,1 1 0 0 0,-2 41 0 0 0,6-57-215 0 0,1 0 1 0 0,0 1 0 0 0,1-1 0 0 0,0 0-1 0 0,0 0 1 0 0,1-1 0 0 0,0 1-1 0 0,1 0 1 0 0,0-1 0 0 0,0 0 0 0 0,1 0-1 0 0,10 14 1 0 0,-11-18-69 0 0,0 0 0 0 0,0 0 1 0 0,1 0-1 0 0,0-1 0 0 0,0 0 0 0 0,0 0 1 0 0,0 0-1 0 0,1 0 0 0 0,-1-1 0 0 0,1 0 0 0 0,0 0 1 0 0,0 0-1 0 0,0-1 0 0 0,0 0 0 0 0,1 0 1 0 0,-1-1-1 0 0,1 0 0 0 0,-1 0 0 0 0,1 0 0 0 0,9-1 1 0 0,-3-1-381 0 0,0 0 1 0 0,0-2 0 0 0,-1 1-1 0 0,1-1 1 0 0,19-8 0 0 0,58-32-3064 0 0,-60 28 1864 0 0,3-2-487 0 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7.995"/>
    </inkml:context>
    <inkml:brush xml:id="br0">
      <inkml:brushProperty name="width" value="0.05" units="cm"/>
      <inkml:brushProperty name="height" value="0.05" units="cm"/>
      <inkml:brushProperty name="color" value="#E71224"/>
    </inkml:brush>
  </inkml:definitions>
  <inkml:trace contextRef="#ctx0" brushRef="#br0">271 46 455 0 0,'2'-9'11964'0'0,"11"-28"1795"0"0,-22 39-12475 0 0,1 1-975 0 0,1 0-1 0 0,-1 1 1 0 0,1 0 0 0 0,0 0 0 0 0,0 0 0 0 0,-10 8-1 0 0,-36 37 375 0 0,44-41-550 0 0,-11 11-10 0 0,0 2-1 0 0,2 0 1 0 0,0 1 0 0 0,1 1-1 0 0,-15 26 1 0 0,28-39-71 0 0,-1-1 0 0 0,1 1 0 0 0,1 0 0 0 0,0 0 0 0 0,0 0 1 0 0,1 0-1 0 0,-2 14 0 0 0,4-16-37 0 0,0-1 0 0 0,0 0 1 0 0,0 0-1 0 0,1 1 0 0 0,0-1 0 0 0,1 0 1 0 0,0 0-1 0 0,0 0 0 0 0,0 0 0 0 0,1 0 1 0 0,6 10-1 0 0,-5-10-53 0 0,1-1 0 0 0,-1 0 0 0 0,2 0 0 0 0,-1 0 1 0 0,1-1-1 0 0,-1 1 0 0 0,2-1 0 0 0,-1-1 0 0 0,0 1 0 0 0,1-1 0 0 0,0 0 0 0 0,0-1 1 0 0,0 0-1 0 0,0 0 0 0 0,1 0 0 0 0,9 2 0 0 0,-3-2-62 0 0,0 0 0 0 0,0-1 0 0 0,0-1 0 0 0,1 0 0 0 0,-1-1 0 0 0,0 0 0 0 0,0-1 0 0 0,17-3 0 0 0,2-4-1039 0 0,0-2 1 0 0,44-18-1 0 0,-19 3-6451 0 0,-19 7-700 0 0</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8.573"/>
    </inkml:context>
    <inkml:brush xml:id="br0">
      <inkml:brushProperty name="width" value="0.05" units="cm"/>
      <inkml:brushProperty name="height" value="0.05" units="cm"/>
      <inkml:brushProperty name="color" value="#E71224"/>
    </inkml:brush>
  </inkml:definitions>
  <inkml:trace contextRef="#ctx0" brushRef="#br0">0 49 3223 0 0,'1'-2'240'0'0,"11"-14"1741"0"0,7-15 12920 0 0,-17 32-14681 0 0,0 1 0 0 0,0-1 1 0 0,-1 0-1 0 0,1 1 1 0 0,-1-1-1 0 0,1 1 1 0 0,-1 0-1 0 0,1-1 0 0 0,1 5 1 0 0,-3-6-198 0 0,5 7 270 0 0,-1 1-1 0 0,0 0 1 0 0,-1-1-1 0 0,1 1 1 0 0,-2 1-1 0 0,1-1 1 0 0,-1 0-1 0 0,1 9 1 0 0,4 71 1026 0 0,-6-79-1172 0 0,-12 351 2365 0 0,-1-19-2256 0 0,12-275-1282 0 0,-1-43-1805 0 0,1 0-3865 0 0,0-9-1455 0 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9.542"/>
    </inkml:context>
    <inkml:brush xml:id="br0">
      <inkml:brushProperty name="width" value="0.05" units="cm"/>
      <inkml:brushProperty name="height" value="0.05" units="cm"/>
      <inkml:brushProperty name="color" value="#E71224"/>
    </inkml:brush>
  </inkml:definitions>
  <inkml:trace contextRef="#ctx0" brushRef="#br0">0 125 4143 0 0,'0'0'191'0'0,"1"-2"-11"0"0,-1 1-131 0 0,1 0-21 0 0,-1 0 0 0 0,0 1 0 0 0,1-1 0 0 0,-1 0-1 0 0,0 1 1 0 0,1-1 0 0 0,-1 1 0 0 0,1-1 0 0 0,-1 0 0 0 0,1 1 0 0 0,-1-1 0 0 0,1 1 0 0 0,0 0 0 0 0,-1-1 0 0 0,1 1 0 0 0,-1-1 0 0 0,1 1 0 0 0,1-1 0 0 0,2-2 2485 0 0,1 0 0 0 0,0 0 0 0 0,9-3 0 0 0,16-3 3677 0 0,-21 8-5480 0 0,-1 1 1 0 0,1 0-1 0 0,0 0 1 0 0,-1 0 0 0 0,13 3-1 0 0,3 3-622 0 0,-1 0-1 0 0,0 2 1 0 0,29 13 0 0 0,-38-14 11 0 0,0 0 0 0 0,0 0 1 0 0,-1 1-1 0 0,0 1 0 0 0,-1 1 0 0 0,0-1 0 0 0,0 2 1 0 0,-1 0-1 0 0,-1 0 0 0 0,1 1 0 0 0,-2 0 1 0 0,0 1-1 0 0,0 0 0 0 0,-1 0 0 0 0,6 16 1 0 0,-6-12 199 0 0,-1 1 0 0 0,-1 0 1 0 0,-1 1-1 0 0,0-1 0 0 0,3 31 1 0 0,-4-31-43 0 0,-1 0-6 0 0,-3-14 23 0 0,-2-7 174 0 0,1-1-431 0 0,0 1 0 0 0,0-1 0 0 0,0 0-1 0 0,0 1 1 0 0,0-1 0 0 0,1 0-1 0 0,0 0 1 0 0,0-4 0 0 0,-1-13 46 0 0,-2 8-51 0 0,2 1 1 0 0,-1-1-1 0 0,2 0 1 0 0,-1 0-1 0 0,2 1 1 0 0,0-1-1 0 0,0 0 1 0 0,1 0-1 0 0,1 1 1 0 0,4-14-1 0 0,-1 12 2 0 0,0-4-51 0 0,2 0 0 0 0,0 0 0 0 0,0 1 0 0 0,2 0 1 0 0,0 1-1 0 0,15-19 0 0 0,-12 21-20 0 0,0 1 0 0 0,1 0 0 0 0,1 0-1 0 0,29-18 1 0 0,-35 25 23 0 0,0 1 0 0 0,1 0 0 0 0,-1 1 0 0 0,1 0 0 0 0,0 1 0 0 0,0 0 0 0 0,0 1 0 0 0,0 0 0 0 0,0 0 0 0 0,16 0 0 0 0,-20 2 28 0 0,0 1 1 0 0,0-1-1 0 0,0 1 1 0 0,0 1-1 0 0,0-1 1 0 0,-1 1-1 0 0,1 0 0 0 0,0 0 1 0 0,-1 1-1 0 0,0 0 1 0 0,10 6-1 0 0,-11-7 32 0 0,0 1-1 0 0,0 1 0 0 0,-1-1 1 0 0,1 0-1 0 0,-1 1 1 0 0,0 0-1 0 0,0 0 1 0 0,0 0-1 0 0,0 0 0 0 0,-1 0 1 0 0,1 1-1 0 0,-1-1 1 0 0,0 1-1 0 0,2 6 1 0 0,-3-4 52 0 0,0 0 0 0 0,0 0 1 0 0,0 0-1 0 0,-1 0 0 0 0,0 0 0 0 0,0 0 1 0 0,-1 1-1 0 0,0-1 0 0 0,0 0 1 0 0,0-1-1 0 0,-1 1 0 0 0,0 0 1 0 0,-1 0-1 0 0,1-1 0 0 0,-1 1 0 0 0,-1-1 1 0 0,-6 10-1 0 0,-4 6-90 0 0,1 1 0 0 0,-14 32 0 0 0,23-46 8 0 0,1 1 1 0 0,0-1-1 0 0,0 1 1 0 0,1 0-1 0 0,0 0 0 0 0,1 0 1 0 0,0 0-1 0 0,0 0 1 0 0,2 12-1 0 0,-1-18-23 0 0,1 0 0 0 0,-1-1 1 0 0,1 1-1 0 0,0-1 0 0 0,0 1 0 0 0,1-1 1 0 0,-1 1-1 0 0,1-1 0 0 0,-1 0 0 0 0,1 0 0 0 0,0 0 1 0 0,1 0-1 0 0,-1 0 0 0 0,5 5 0 0 0,-5-6 3 0 0,1-1 0 0 0,-1 1 0 0 0,0-1 0 0 0,1 1 0 0 0,-1-1 0 0 0,1 0 0 0 0,0 0 0 0 0,-1 0 1 0 0,1 0-1 0 0,0 0 0 0 0,-1 0 0 0 0,1-1 0 0 0,0 0 0 0 0,0 1 0 0 0,0-1 0 0 0,0 0 0 0 0,-1 0 0 0 0,1-1 0 0 0,4 0 0 0 0,1-1-63 0 0,0 0-1 0 0,0 0 1 0 0,0-1 0 0 0,-1-1 0 0 0,1 1 0 0 0,-1-1 0 0 0,0 0 0 0 0,0-1 0 0 0,0 1 0 0 0,-1-1-1 0 0,9-9 1 0 0,-13 12 75 0 0,0-1 0 0 0,0 1 0 0 0,0-1 0 0 0,-1 1 0 0 0,1-1 0 0 0,-1 0-1 0 0,0 0 1 0 0,0 0 0 0 0,0 1 0 0 0,0-1 0 0 0,0 0 0 0 0,-1 0 0 0 0,1-4 0 0 0,0-6-9 0 0,-2-25 1 0 0,0 15 88 0 0,-2-35-72 0 0,0-13-39 0 0,4 63 39 0 0,-1-1 0 0 0,1 0 0 0 0,1 1 0 0 0,-1-1 0 0 0,2 1 0 0 0,2-9 0 0 0,-1 4 4 0 0,-3 10 0 0 0,-1 0 0 0 0,1 1 0 0 0,0-1 0 0 0,0 0 0 0 0,0 1 0 0 0,1-1 0 0 0,-1 1 0 0 0,0-1 0 0 0,1 1 0 0 0,0 0 0 0 0,0-1 0 0 0,-1 1 0 0 0,1 0 0 0 0,1 0 0 0 0,-1 0 0 0 0,0 1 0 0 0,3-3 0 0 0,-2 3 4 0 0,0-1 1 0 0,0 1-1 0 0,0-1 1 0 0,0 1-1 0 0,1 0 1 0 0,-1 0-1 0 0,0 1 0 0 0,1-1 1 0 0,-1 1-1 0 0,0 0 1 0 0,1-1-1 0 0,-1 1 0 0 0,1 1 1 0 0,-1-1-1 0 0,0 0 1 0 0,1 1-1 0 0,-1 0 0 0 0,0 0 1 0 0,0 0-1 0 0,4 1 1 0 0,1 2 11 0 0,0-1 0 0 0,-1 1 0 0 0,1 0 0 0 0,-1 1 0 0 0,0 0 0 0 0,12 9 0 0 0,-4 1 157 0 0,-1 0 0 0 0,-1 1-1 0 0,18 25 1 0 0,27 58 788 0 0,-15-24-599 0 0,-35-82-309 0 0,-2-3-69 0 0,0-1 0 0 0,0 1-1 0 0,7-24 1 0 0,3-3-80 0 0,-3 8-111 0 0,2-3 3 0 0,2 0 0 0 0,31-46 0 0 0,-43 71 207 0 0,1 0 0 0 0,0 1 0 0 0,0 0 0 0 0,1 0 1 0 0,8-5-1 0 0,-15 10 13 0 0,1 1 1 0 0,0 0-1 0 0,-1 0 1 0 0,1-1-1 0 0,0 1 1 0 0,-1 0 0 0 0,1 0-1 0 0,0 0 1 0 0,-1 0-1 0 0,1 0 1 0 0,0 0-1 0 0,-1 0 1 0 0,1 0 0 0 0,0 0-1 0 0,-1 0 1 0 0,1 0-1 0 0,0 1 1 0 0,-1-1-1 0 0,1 0 1 0 0,0 0-1 0 0,-1 1 1 0 0,1-1 0 0 0,-1 0-1 0 0,1 1 1 0 0,-1-1-1 0 0,1 1 1 0 0,0 0-1 0 0,13 14 402 0 0,-4-2-363 0 0,-1 1 1 0 0,0 0-1 0 0,-2 1 1 0 0,10 23-1 0 0,17 65 240 0 0,-21-49-254 0 0,-13-52-158 0 0,2-3-461 0 0,1 0 378 0 0,-1 0 0 0 0,0 0-1 0 0,0 0 1 0 0,0 0-1 0 0,0-1 1 0 0,0 1 0 0 0,3-3-1 0 0,-2 1-134 0 0,3-1-43 0 0,21-15-8304 0 0,-6 6-214 0 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09.893"/>
    </inkml:context>
    <inkml:brush xml:id="br0">
      <inkml:brushProperty name="width" value="0.05" units="cm"/>
      <inkml:brushProperty name="height" value="0.05" units="cm"/>
      <inkml:brushProperty name="color" value="#E71224"/>
    </inkml:brush>
  </inkml:definitions>
  <inkml:trace contextRef="#ctx0" brushRef="#br0">219 102 16583 0 0,'1'-4'390'0'0,"1"-5"-122"0"0,-1-1 0 0 0,0 0 0 0 0,-1-15 0 0 0,0 22-85 0 0,-1 1-1 0 0,1-1 0 0 0,-1 1 0 0 0,1-1 1 0 0,-1 0-1 0 0,0 1 0 0 0,0 0 0 0 0,0-1 1 0 0,-3-3-1 0 0,3 4 237 0 0,0 1-1 0 0,0 0 1 0 0,0-1-1 0 0,-1 1 1 0 0,1 0-1 0 0,0 0 1 0 0,-1 0 0 0 0,1 0-1 0 0,-3-2 1 0 0,3 3 483 0 0,-15 8 1385 0 0,4 4-1958 0 0,1 0-1 0 0,1 1 0 0 0,0 0 1 0 0,0 1-1 0 0,1 0 1 0 0,1 0-1 0 0,1 1 1 0 0,-8 18-1 0 0,13-28-321 0 0,1 0 0 0 0,-1 0 0 0 0,1 0 0 0 0,-1 1 0 0 0,2-1 0 0 0,-1 0 0 0 0,0 1 0 0 0,1-1 1 0 0,0 0-1 0 0,0 1 0 0 0,1-1 0 0 0,0 1 0 0 0,0-1 0 0 0,0 0 0 0 0,2 6 0 0 0,0-4-75 0 0,0 0 0 0 0,1 0 0 0 0,0-1 1 0 0,0 1-1 0 0,0-1 0 0 0,1 0 0 0 0,0-1 0 0 0,0 1 0 0 0,0-1 1 0 0,8 6-1 0 0,19 13-515 0 0,-18-14 319 0 0,0 1 1 0 0,15 15-1 0 0,-26-22 267 0 0,1 0 0 0 0,-1 1 0 0 0,1-1 0 0 0,-1 1 0 0 0,0-1 0 0 0,-1 1 0 0 0,1 0 0 0 0,-1 0 0 0 0,0 1 0 0 0,0-1 0 0 0,1 7 0 0 0,-2-6 76 0 0,0 1-1 0 0,0 0 1 0 0,0 0-1 0 0,-1 0 1 0 0,0-1-1 0 0,0 1 1 0 0,-1 0-1 0 0,0 0 0 0 0,0 0 1 0 0,-1-1-1 0 0,1 1 1 0 0,-1-1-1 0 0,-1 1 1 0 0,1-1-1 0 0,-1 0 1 0 0,-1 0-1 0 0,1 0 1 0 0,-1 0-1 0 0,0 0 0 0 0,0-1 1 0 0,0 0-1 0 0,-1 0 1 0 0,0 0-1 0 0,0 0 1 0 0,0-1-1 0 0,-1 0 1 0 0,1 0-1 0 0,-1 0 0 0 0,0-1 1 0 0,-7 4-1 0 0,9-6-54 0 0,0 1 0 0 0,0-1 0 0 0,0 0-1 0 0,0 0 1 0 0,0 0 0 0 0,0-1-1 0 0,0 1 1 0 0,-1-1 0 0 0,1 0 0 0 0,0-1-1 0 0,0 1 1 0 0,0 0 0 0 0,0-1 0 0 0,0 0-1 0 0,0 0 1 0 0,0 0 0 0 0,0-1 0 0 0,-7-3-1 0 0,-1-2-400 0 0,0-1 1 0 0,1 0-1 0 0,0-1 0 0 0,-12-12 0 0 0,22 20 273 0 0,-18-16-1364 0 0</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1.710"/>
    </inkml:context>
    <inkml:brush xml:id="br0">
      <inkml:brushProperty name="width" value="0.05" units="cm"/>
      <inkml:brushProperty name="height" value="0.05" units="cm"/>
      <inkml:brushProperty name="color" value="#E71224"/>
    </inkml:brush>
  </inkml:definitions>
  <inkml:trace contextRef="#ctx0" brushRef="#br0">511 54 5063 0 0,'0'0'6072'0'0,"9"-4"-3970"0"0,-6 1-1445 0 0,1 1 1 0 0,0-2 0 0 0,-1 1 0 0 0,1 0-1 0 0,-1-1 1 0 0,0 1 0 0 0,0-1-1 0 0,0 0 1 0 0,2-5 0 0 0,-5 8 7 0 0,2-8 4423 0 0,-14 9-4702 0 0,1 0 0 0 0,-1 0 0 0 0,1 1 0 0 0,-1 0 0 0 0,1 1 0 0 0,-1 0 0 0 0,-11 5 0 0 0,-30 4 230 0 0,23-6-408 0 0,1 0-1 0 0,0 2 1 0 0,1 2-1 0 0,0 0 1 0 0,0 2-1 0 0,1 1 1 0 0,-47 28-1 0 0,63-33-165 0 0,1 1-1 0 0,0 0 1 0 0,0 1 0 0 0,1 0-1 0 0,0 0 1 0 0,1 1 0 0 0,0 0-1 0 0,-12 22 1 0 0,15-24-16 0 0,1 1 1 0 0,-1 1-1 0 0,2-1 1 0 0,-1 1-1 0 0,2-1 1 0 0,-1 1-1 0 0,1 0 0 0 0,0 0 1 0 0,1 0-1 0 0,1 0 1 0 0,0 18-1 0 0,0-24-30 0 0,1 0-1 0 0,-1 1 1 0 0,1-1 0 0 0,0 1-1 0 0,1-1 1 0 0,-1 0 0 0 0,1 0-1 0 0,0 0 1 0 0,0 0 0 0 0,0 0-1 0 0,0 0 1 0 0,1 0 0 0 0,0-1-1 0 0,4 5 1 0 0,-3-4-10 0 0,0 0 1 0 0,0-1-1 0 0,1 0 0 0 0,-1 0 0 0 0,1 0 1 0 0,0-1-1 0 0,0 0 0 0 0,0 1 0 0 0,1-2 1 0 0,6 3-1 0 0,5-1-28 0 0,1-1-1 0 0,-1 0 1 0 0,1-2 0 0 0,0 0 0 0 0,-1 0-1 0 0,21-5 1 0 0,-13 2-74 0 0,0-2 1 0 0,-1 0-1 0 0,0-2 0 0 0,0-1 0 0 0,23-10 1 0 0,-34 12 63 0 0,-1-1 0 0 0,1 0 0 0 0,-1 0 1 0 0,-1-1-1 0 0,0 0 0 0 0,0-1 0 0 0,-1-1 0 0 0,0 0 1 0 0,0 0-1 0 0,12-18 0 0 0,-18 22 53 0 0,-1 1 0 0 0,0-1-1 0 0,0 0 1 0 0,0 0 0 0 0,-1-1 0 0 0,0 1 0 0 0,0 0 0 0 0,-1-1-1 0 0,1 1 1 0 0,-2-1 0 0 0,1 0 0 0 0,-1 1 0 0 0,0-1-1 0 0,0 0 1 0 0,0 1 0 0 0,-1-1 0 0 0,0 1 0 0 0,-1-1-1 0 0,1 1 1 0 0,-1-1 0 0 0,-1 1 0 0 0,-3-9 0 0 0,5 14 764 0 0,5 28-400 0 0,2-15-334 0 0,0 0-1 0 0,0-1 0 0 0,1 0 1 0 0,1 0-1 0 0,0-1 0 0 0,0 0 1 0 0,17 15-1 0 0,-21-20-211 0 0,1-1 0 0 0,0 1 0 0 0,0-1 0 0 0,1-1-1 0 0,-1 1 1 0 0,1-1 0 0 0,0 0 0 0 0,0 0 0 0 0,0 0 0 0 0,0-1 0 0 0,0 0 0 0 0,0 0 0 0 0,1-1 0 0 0,-1 0-1 0 0,1 0 1 0 0,-1 0 0 0 0,12-1 0 0 0,5-3-1503 0 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6.779"/>
    </inkml:context>
    <inkml:brush xml:id="br0">
      <inkml:brushProperty name="width" value="0.05" units="cm"/>
      <inkml:brushProperty name="height" value="0.05" units="cm"/>
      <inkml:brushProperty name="color" value="#E71224"/>
    </inkml:brush>
  </inkml:definitions>
  <inkml:trace contextRef="#ctx0" brushRef="#br0">1 1 7367 0 0,'1'0'568'0'0,"1"1"-132"0"0,1 0-1 0 0,0 0 0 0 0,-1 0 0 0 0,1 0 0 0 0,0 1 0 0 0,-1-1 0 0 0,0 1 0 0 0,1-1 1 0 0,-1 1-1 0 0,0 0 0 0 0,0 0 0 0 0,0 0 0 0 0,0 0 0 0 0,0 1 0 0 0,-1-1 0 0 0,1 0 1 0 0,-1 1-1 0 0,1-1 0 0 0,-1 1 0 0 0,0-1 0 0 0,1 5 0 0 0,1 1 368 0 0,-1 1 0 0 0,0 0 1 0 0,0-1-1 0 0,-1 1 0 0 0,0 9 0 0 0,-5 112 4216 0 0,1-53-3523 0 0,3 150-563 0 0,0-222-962 0 0,0 1-1 0 0,1-1 1 0 0,0 1 0 0 0,0-1-1 0 0,2 8 1 0 0,-2-11-187 0 0,7-1-1613 0 0,1-4-497 0 0,-1-2-3843 0 0</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7.138"/>
    </inkml:context>
    <inkml:brush xml:id="br0">
      <inkml:brushProperty name="width" value="0.05" units="cm"/>
      <inkml:brushProperty name="height" value="0.05" units="cm"/>
      <inkml:brushProperty name="color" value="#E71224"/>
    </inkml:brush>
  </inkml:definitions>
  <inkml:trace contextRef="#ctx0" brushRef="#br0">1 34 13359 0 0,'1'2'1027'0'0,"7"12"216"0"0,0 1 0 0 0,-1-1 1 0 0,0 1-1 0 0,5 23 0 0 0,13 67 4366 0 0,-3 9-3054 0 0,-21-113-2153 0 0,9 0-2 0 0,-9-2-425 0 0,1 1-1 0 0,0-1 1 0 0,0 0 0 0 0,-1 0-1 0 0,1 1 1 0 0,0-1-1 0 0,-1 0 1 0 0,1-1-1 0 0,-1 1 1 0 0,0 0-1 0 0,1 0 1 0 0,1-3 0 0 0,16-21-336 0 0,-15 18 278 0 0,49-72-659 0 0,-27 38 238 0 0,43-52-1 0 0,-52 72 412 0 0,-10 12 52 0 0,1-1 0 0 0,0 1-1 0 0,1 1 1 0 0,0-1 0 0 0,17-11 0 0 0,-24 19 55 0 0,-1 0-1 0 0,1 0 0 0 0,0 0 1 0 0,-1 1-1 0 0,1-1 1 0 0,0 1-1 0 0,0-1 0 0 0,0 1 1 0 0,0 0-1 0 0,-1 0 1 0 0,1-1-1 0 0,0 1 0 0 0,0 1 1 0 0,0-1-1 0 0,0 0 1 0 0,0 0-1 0 0,-1 1 1 0 0,1-1-1 0 0,0 1 0 0 0,0-1 1 0 0,0 1-1 0 0,-1 0 1 0 0,1 0-1 0 0,-1 0 0 0 0,1 0 1 0 0,0 0-1 0 0,-1 0 1 0 0,0 0-1 0 0,1 1 1 0 0,1 1-1 0 0,4 5 187 0 0,0-1 1 0 0,-1 2-1 0 0,0-1 1 0 0,6 12 0 0 0,-9-14-116 0 0,34 61 782 0 0,19 33-300 0 0,-48-89-468 0 0,0 0 0 0 0,0 0 0 0 0,2-1 1 0 0,-1 0-1 0 0,1 0 0 0 0,14 9 0 0 0,-4-9-591 0 0,-18-9-293 0 0,9-6-2514 0 0,-6-1 1582 0 0,-1-2-46 0 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7.483"/>
    </inkml:context>
    <inkml:brush xml:id="br0">
      <inkml:brushProperty name="width" value="0.05" units="cm"/>
      <inkml:brushProperty name="height" value="0.05" units="cm"/>
      <inkml:brushProperty name="color" value="#E71224"/>
    </inkml:brush>
  </inkml:definitions>
  <inkml:trace contextRef="#ctx0" brushRef="#br0">24 17 12895 0 0,'-17'-13'1264'0'0,"11"9"-1128"0"0,6 15 464 0 0,3 0 88 0 0,2 1 16 0 0,2 2 8 0 0</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8.332"/>
    </inkml:context>
    <inkml:brush xml:id="br0">
      <inkml:brushProperty name="width" value="0.05" units="cm"/>
      <inkml:brushProperty name="height" value="0.05" units="cm"/>
      <inkml:brushProperty name="color" value="#E71224"/>
    </inkml:brush>
  </inkml:definitions>
  <inkml:trace contextRef="#ctx0" brushRef="#br0">199 76 919 0 0,'8'-6'387'0'0,"1"1"-1"0"0,0 0 0 0 0,1 0 0 0 0,-1 1 0 0 0,17-5 0 0 0,-4 1 2552 0 0,-18 6-1621 0 0,0 1 0 0 0,0-2 0 0 0,-1 1 0 0 0,12-8 7000 0 0,-26 6-5990 0 0,3 1-2003 0 0,1 1 0 0 0,-1 0 0 0 0,0 1-1 0 0,-1-1 1 0 0,1 1 0 0 0,0 1 0 0 0,0 0 0 0 0,0 0 0 0 0,-1 1 0 0 0,1-1 0 0 0,0 2 0 0 0,0-1-1 0 0,0 1 1 0 0,0 1 0 0 0,0-1 0 0 0,1 1 0 0 0,-1 1 0 0 0,-8 4 0 0 0,5-2-128 0 0,0 1 1 0 0,1 1 0 0 0,0 0-1 0 0,0 0 1 0 0,1 1 0 0 0,0 0-1 0 0,0 0 1 0 0,1 1 0 0 0,0 0-1 0 0,-12 23 1 0 0,14-20-125 0 0,0 1-1 0 0,1 1 1 0 0,0-1 0 0 0,1 1-1 0 0,1 0 1 0 0,0 0 0 0 0,2 0 0 0 0,-1 0-1 0 0,2 0 1 0 0,0 0 0 0 0,0 0-1 0 0,5 23 1 0 0,-4-32-55 0 0,1 0 0 0 0,-1 0-1 0 0,1-1 1 0 0,0 1 0 0 0,0-1-1 0 0,1 0 1 0 0,0 1 0 0 0,0-1 0 0 0,0 0-1 0 0,0-1 1 0 0,1 1 0 0 0,4 4 0 0 0,-5-6-15 0 0,1 0 0 0 0,-1 0 0 0 0,1 0 0 0 0,-1-1 0 0 0,1 0 0 0 0,0 1 0 0 0,0-2 0 0 0,0 1 1 0 0,1 0-1 0 0,-1-1 0 0 0,0 1 0 0 0,1-1 0 0 0,-1 0 0 0 0,0-1 0 0 0,1 1 0 0 0,5-1 0 0 0,3-1-96 0 0,1 0 0 0 0,-1-1-1 0 0,0 0 1 0 0,1-1 0 0 0,-1-1-1 0 0,-1 0 1 0 0,1-1 0 0 0,0 0-1 0 0,-1-1 1 0 0,0-1 0 0 0,-1 0-1 0 0,15-10 1 0 0,-13 7 5 0 0,-1 0 0 0 0,0-1 0 0 0,0 0 0 0 0,-1-1 0 0 0,-1 0 0 0 0,0-1 0 0 0,-1 0 0 0 0,0 0 0 0 0,-1-1 0 0 0,7-16 0 0 0,-8 10 56 0 0,-1 0-1 0 0,0-1 1 0 0,-2 0-1 0 0,-1 0 1 0 0,0 0-1 0 0,-2 0 1 0 0,0-23-1 0 0,-1 43 622 0 0,7 11-431 0 0,7 13-28 0 0,-1 0-1 0 0,-1 0 1 0 0,0 1 0 0 0,11 38-1 0 0,40 240 880 0 0,-61-294-993 0 0,2 33 770 0 0,-4-39-602 0 0,8-12-2473 0 0,2-6 1682 0 0,-1 0 0 0 0,0-1-1 0 0,-2 0 1 0 0,0 0 0 0 0,9-33-1 0 0,-8 26 73 0 0,-1 1-5 0 0,4-12-361 0 0,1 1-1 0 0,24-49 1 0 0,-33 79 913 0 0,0-1 0 0 0,0 1 0 0 0,0 0 1 0 0,7-6-1 0 0,-9 9 559 0 0,10 8 514 0 0,-5-2-891 0 0,0-1 0 0 0,0 2-1 0 0,-1-1 1 0 0,0 1-1 0 0,0 0 1 0 0,-1 0-1 0 0,0 0 1 0 0,0 0-1 0 0,0 1 1 0 0,0 0 0 0 0,3 9-1 0 0,2 11 512 0 0,10 47-1 0 0,-13-47-238 0 0,4 29 137 0 0,-6-26-287 0 0,-4-28-227 0 0,10-12-88 0 0,-1-1-141 0 0,0 0 0 0 0,12-22 0 0 0,7-10-200 0 0,26-33-154 0 0,29-36-155 0 0,-77 105 577 0 0,1-1-1 0 0,15-12 1 0 0,-21 19 72 0 0,1 0 0 0 0,-1-1-1 0 0,1 1 1 0 0,0 0 0 0 0,-1 0 0 0 0,1 0-1 0 0,0 0 1 0 0,0 0 0 0 0,0 1-1 0 0,0-1 1 0 0,0 0 0 0 0,0 1 0 0 0,0-1-1 0 0,0 1 1 0 0,0 0 0 0 0,0 0-1 0 0,0 0 1 0 0,0 0 0 0 0,0 0 0 0 0,0 0-1 0 0,3 1 1 0 0,-3 0 45 0 0,0 1 0 0 0,0-1 1 0 0,0 0-1 0 0,0 1 0 0 0,-1 0 0 0 0,1-1 0 0 0,0 1 0 0 0,-1 0 0 0 0,1 0 1 0 0,-1 0-1 0 0,0 0 0 0 0,2 4 0 0 0,11 27 591 0 0,7 67 592 0 0,-15-69-981 0 0,15 52 0 0 0,-19-77-243 0 0,0 0-20 0 0,0-1 0 0 0,0 1-1 0 0,0-1 1 0 0,1 0 0 0 0,0 0 0 0 0,0 0-1 0 0,1 0 1 0 0,3 4 0 0 0,-6-8-696 0 0,18-10-2187 0 0,-17 7 2345 0 0,1 1 1 0 0,0-1-1 0 0,-1 0 1 0 0,1-1 0 0 0,3-3-1 0 0,2-4-1257 0 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8.783"/>
    </inkml:context>
    <inkml:brush xml:id="br0">
      <inkml:brushProperty name="width" value="0.05" units="cm"/>
      <inkml:brushProperty name="height" value="0.05" units="cm"/>
      <inkml:brushProperty name="color" value="#E71224"/>
    </inkml:brush>
  </inkml:definitions>
  <inkml:trace contextRef="#ctx0" brushRef="#br0">0 1 7831 0 0,'0'0'603'0'0,"0"1"-396"0"0,7 32 6549 0 0,0-6 303 0 0,-4-9-5387 0 0,-1 2-892 0 0,0 0 0 0 0,2-1-1 0 0,1 1 1 0 0,0-1-1 0 0,1 0 1 0 0,13 26 0 0 0,-12-33-759 0 0,0 1 1 0 0,1-1-1 0 0,1-1 1 0 0,0 0-1 0 0,0 0 1 0 0,1 0 0 0 0,1-1-1 0 0,0-1 1 0 0,0 0-1 0 0,16 10 1 0 0,-18-13-82 0 0,1-1-1 0 0,0 0 1 0 0,0-1 0 0 0,0 0 0 0 0,0 0-1 0 0,1-1 1 0 0,0 0 0 0 0,-1-1 0 0 0,1-1-1 0 0,0 1 1 0 0,0-2 0 0 0,0 1 0 0 0,0-1-1 0 0,14-3 1 0 0,-21 2-27 0 0,1 0 0 0 0,0 0-1 0 0,-1 0 1 0 0,1-1 0 0 0,-1 0 0 0 0,0 1-1 0 0,0-2 1 0 0,0 1 0 0 0,0-1 0 0 0,0 1-1 0 0,0-1 1 0 0,0 0 0 0 0,-1 0 0 0 0,1-1-1 0 0,-1 1 1 0 0,0-1 0 0 0,0 1 0 0 0,4-9 0 0 0,1-3-392 0 0,-1 0 0 0 0,-1-1 0 0 0,0 0 0 0 0,3-17 0 0 0,8-20-69 0 0,-17 52 553 0 0,0 1-1 0 0,0-1 0 0 0,0 1 1 0 0,1 0-1 0 0,-1-1 0 0 0,0 1 1 0 0,0 0-1 0 0,0-1 1 0 0,1 1-1 0 0,-1 0 0 0 0,0-1 1 0 0,0 1-1 0 0,1 0 1 0 0,-1-1-1 0 0,0 1 0 0 0,1 0 1 0 0,-1 0-1 0 0,0 0 1 0 0,1-1-1 0 0,-1 1 0 0 0,0 0 1 0 0,1 0-1 0 0,-1 0 0 0 0,0 0 1 0 0,1-1-1 0 0,-1 1 1 0 0,1 0-1 0 0,-1 0 0 0 0,0 0 1 0 0,1 0-1 0 0,-1 0 1 0 0,1 0-1 0 0,-1 0 0 0 0,0 0 1 0 0,1 0-1 0 0,-1 0 1 0 0,1 1-1 0 0,1 0 37 0 0,0 0 1 0 0,0-1-1 0 0,-1 2 1 0 0,1-1-1 0 0,0 0 1 0 0,-1 0-1 0 0,1 1 1 0 0,1 1-1 0 0,5 5 160 0 0,-1 1 1 0 0,7 9-1 0 0,5 12 147 0 0,-2 1 0 0 0,0 1 1 0 0,19 55-1 0 0,21 108 1187 0 0,-48-153-1194 0 0,-1 1 1 0 0,-2 0-1 0 0,-2 1 0 0 0,-2-1 1 0 0,-7 79-1 0 0,4-111-258 0 0,-1-1-1 0 0,0 1 1 0 0,0-1-1 0 0,-1 0 1 0 0,-1 0 0 0 0,0 0-1 0 0,0 0 1 0 0,-1 0 0 0 0,-11 16-1 0 0,11-20-51 0 0,1 0 1 0 0,-1-1-1 0 0,0 0 0 0 0,-1 0 0 0 0,1 0 0 0 0,-1-1 1 0 0,0 0-1 0 0,0 0 0 0 0,-1 0 0 0 0,1-1 0 0 0,-1 0 1 0 0,1 0-1 0 0,-1 0 0 0 0,0-1 0 0 0,-10 2 0 0 0,2-2-11 0 0,-1 0 1 0 0,1-2-1 0 0,-1 1 0 0 0,1-2 0 0 0,-1 0 0 0 0,0-1 0 0 0,-15-4 1 0 0,-107-33-19 0 0,124 34-6 0 0,-16-5-288 0 0,-57-28-1 0 0,72 30-337 0 0,1-1 0 0 0,0 0-1 0 0,1 0 1 0 0,0-1 0 0 0,-20-21 0 0 0,17 9-1409 0 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49.956"/>
    </inkml:context>
    <inkml:brush xml:id="br0">
      <inkml:brushProperty name="width" value="0.05" units="cm"/>
      <inkml:brushProperty name="height" value="0.05" units="cm"/>
      <inkml:brushProperty name="color" value="#E71224"/>
    </inkml:brush>
  </inkml:definitions>
  <inkml:trace contextRef="#ctx0" brushRef="#br0">260 0 14799 0 0,'0'0'2894'0'0,"0"3"-1452"0"0,-1 7-541 0 0,-1 0 0 0 0,-1 0 0 0 0,1-1 0 0 0,-1 1 0 0 0,-1 0 0 0 0,0-1 0 0 0,-10 17 0 0 0,-7 19 667 0 0,17-33-1281 0 0,0 0 0 0 0,0 0 1 0 0,1 1-1 0 0,1 0 0 0 0,0 0 0 0 0,0-1 0 0 0,1 23 0 0 0,2-30-255 0 0,-1 1 0 0 0,1-1 0 0 0,0 1 0 0 0,0-1-1 0 0,0 0 1 0 0,1 0 0 0 0,0 0 0 0 0,0 0 0 0 0,0 0-1 0 0,1 0 1 0 0,0 0 0 0 0,-1-1 0 0 0,2 1 0 0 0,-1-1 0 0 0,0 0-1 0 0,1 0 1 0 0,0 0 0 0 0,0-1 0 0 0,0 1 0 0 0,8 5-1 0 0,-5-6-29 0 0,-1 1-1 0 0,1-1 1 0 0,0 0-1 0 0,0 0 1 0 0,0-1-1 0 0,0 0 1 0 0,0-1-1 0 0,1 1 1 0 0,-1-1-1 0 0,1 0 1 0 0,12-1-1 0 0,-10-1-3 0 0,0 0-1 0 0,0-1 1 0 0,0 0-1 0 0,0 0 1 0 0,0-1-1 0 0,0-1 1 0 0,18-8-1 0 0,-16 5-48 0 0,0 0 1 0 0,0-1-1 0 0,-1-1 1 0 0,0 1-1 0 0,0-2 0 0 0,-1 1 1 0 0,0-2-1 0 0,0 1 1 0 0,-2-1-1 0 0,1-1 1 0 0,-1 1-1 0 0,10-22 0 0 0,-14 23 19 0 0,0 0 0 0 0,-1-1 0 0 0,0 1 0 0 0,-1-1-1 0 0,0 1 1 0 0,-1-1 0 0 0,0 0 0 0 0,-1-11 0 0 0,-1-7-12 0 0,-9-49 0 0 0,37 137-9 0 0,-13-17 45 0 0,-3 2-1 0 0,-1-1 1 0 0,6 60 0 0 0,-12-71-23 0 0,19 359 90 0 0,-22-372-53 0 0,-2 46 121 0 0,-2 0 0 0 0,-3-1 1 0 0,-3 1-1 0 0,-17 62 0 0 0,24-116-70 0 0,-1-1 0 0 0,0 0 0 0 0,-1-1 0 0 0,-1 1 0 0 0,1-1 0 0 0,-1 0 0 0 0,-1 0 0 0 0,0 0 0 0 0,-12 14 0 0 0,14-19-32 0 0,0 0-1 0 0,-1 0 1 0 0,1 0-1 0 0,-1-1 1 0 0,0 0-1 0 0,0 0 0 0 0,0 0 1 0 0,-1 0-1 0 0,1-1 1 0 0,-1 0-1 0 0,1 0 1 0 0,-1 0-1 0 0,0-1 1 0 0,0 0-1 0 0,1 0 0 0 0,-1 0 1 0 0,0-1-1 0 0,-11 0 1 0 0,-12-3 5 0 0,0-2 1 0 0,0-1 0 0 0,-53-17-1 0 0,37 6 12 0 0,-71-37-1 0 0,102 46-138 0 0,0-1-1 0 0,0 0 1 0 0,1-1 0 0 0,0 0-1 0 0,1-1 1 0 0,0-1 0 0 0,1 0-1 0 0,-15-20 1 0 0,23 27-381 0 0,0 0 0 0 0,0-1 0 0 0,0 1 1 0 0,-3-11-1 0 0,4 8-1200 0 0,0-1 1 0 0,1 1 0 0 0,0 0-1 0 0,0-1 1 0 0,1-10 0 0 0,3-17-4938 0 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0.316"/>
    </inkml:context>
    <inkml:brush xml:id="br0">
      <inkml:brushProperty name="width" value="0.05" units="cm"/>
      <inkml:brushProperty name="height" value="0.05" units="cm"/>
      <inkml:brushProperty name="color" value="#E71224"/>
    </inkml:brush>
  </inkml:definitions>
  <inkml:trace contextRef="#ctx0" brushRef="#br0">25 13 19119 0 0,'1'-1'878'0'0,"2"-1"-321"0"0,-2 1-521 0 0,0 0 0 0 0,0 0 1 0 0,0 0-1 0 0,0 0 0 0 0,0 1 0 0 0,0-1 0 0 0,1 0 0 0 0,-1 1 0 0 0,0-1 0 0 0,0 1 0 0 0,1-1 0 0 0,-1 1 0 0 0,0 0 0 0 0,0 0 0 0 0,1-1 0 0 0,-1 1 0 0 0,0 0 0 0 0,1 0 0 0 0,-1 0 0 0 0,0 0 0 0 0,4 1 1872 0 0,-5 1-1595 0 0,0 0 1 0 0,0-1-1 0 0,-1 1 0 0 0,1 0 1 0 0,0-1-1 0 0,-1 1 0 0 0,1 0 1 0 0,-1-1-1 0 0,0 3 0 0 0,-13 25 1443 0 0,6-14-1257 0 0,1 0 0 0 0,0 0 1 0 0,2 0-1 0 0,-6 21 0 0 0,11-31-471 0 0,-1 0 0 0 0,0 0-1 0 0,1 1 1 0 0,0-1 0 0 0,0 0 0 0 0,1 1-1 0 0,-1-1 1 0 0,1 0 0 0 0,0 0-1 0 0,0 0 1 0 0,1 0 0 0 0,0 0-1 0 0,0 0 1 0 0,0 0 0 0 0,0 0 0 0 0,1-1-1 0 0,5 8 1 0 0,-4-7-36 0 0,1 1 0 0 0,0-1 1 0 0,0-1-1 0 0,0 1 0 0 0,1-1 0 0 0,0 1 0 0 0,-1-1 0 0 0,2-1 1 0 0,-1 1-1 0 0,0-1 0 0 0,1-1 0 0 0,-1 1 0 0 0,1-1 1 0 0,13 3-1 0 0,-5-2-142 0 0,1-1 0 0 0,-1-1 0 0 0,1-1 1 0 0,0 0-1 0 0,25-3 0 0 0,-33 2 52 0 0,0-1 0 0 0,0 0 0 0 0,0 0 0 0 0,-1-1 1 0 0,1 0-1 0 0,-1 0 0 0 0,0-1 0 0 0,0 1 0 0 0,0-2 0 0 0,0 1 0 0 0,-1-1 0 0 0,12-10 0 0 0,-14 11 59 0 0,0 0 0 0 0,-1-1 0 0 0,1 1 0 0 0,-1-1 0 0 0,0 0 0 0 0,0 0 0 0 0,0 0 0 0 0,-1-1 0 0 0,1 1 0 0 0,-1-1 0 0 0,-1 1 0 0 0,1-1 0 0 0,-1 1 0 0 0,0-1 0 0 0,0 0 0 0 0,-1 0 0 0 0,1 0-1 0 0,-2-8 1 0 0,1 10 39 0 0,-1 0-1 0 0,0-1 0 0 0,0 1 0 0 0,0 0 0 0 0,0 0 0 0 0,-1 0 1 0 0,1 0-1 0 0,-1 1 0 0 0,0-1 0 0 0,0 0 0 0 0,-1 1 1 0 0,-3-6-1 0 0,1 5 35 0 0,1-1 0 0 0,-1 1 0 0 0,0 0-1 0 0,0 0 1 0 0,-1 1 0 0 0,1-1 0 0 0,-9-3 0 0 0,-7-1 193 0 0,1 1 0 0 0,-1 1 0 0 0,-39-7 0 0 0,51 12-154 0 0,-17-4 163 0 0,-1 1 0 0 0,-51-1 0 0 0,76 5-723 0 0,5 1-946 0 0,34 5-1261 0 0,-13-4 597 0 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0.722"/>
    </inkml:context>
    <inkml:brush xml:id="br0">
      <inkml:brushProperty name="width" value="0.05" units="cm"/>
      <inkml:brushProperty name="height" value="0.05" units="cm"/>
      <inkml:brushProperty name="color" value="#E71224"/>
    </inkml:brush>
  </inkml:definitions>
  <inkml:trace contextRef="#ctx0" brushRef="#br0">1 0 11975 0 0,'0'0'923'0'0,"0"2"-382"0"0,11 40 5701 0 0,13 23-1989 0 0,-2-7-1628 0 0,-16-40-2220 0 0,0 0 0 0 0,2 0 0 0 0,0 0 0 0 0,1-1 0 0 0,16 23 0 0 0,-22-35-318 0 0,1-1-1 0 0,0 1 1 0 0,0-1 0 0 0,0 0-1 0 0,0 0 1 0 0,1 0-1 0 0,0-1 1 0 0,-1 1 0 0 0,1-1-1 0 0,1 0 1 0 0,-1 0 0 0 0,0-1-1 0 0,1 0 1 0 0,-1 0 0 0 0,1 0-1 0 0,0-1 1 0 0,-1 1-1 0 0,1-1 1 0 0,0-1 0 0 0,0 1-1 0 0,11-1 1 0 0,-6-1-108 0 0,-1-1 1 0 0,0 0-1 0 0,0 0 1 0 0,0-1-1 0 0,0-1 1 0 0,0 1-1 0 0,-1-1 0 0 0,0-1 1 0 0,0 0-1 0 0,0 0 1 0 0,0-1-1 0 0,-1 0 1 0 0,14-13-1 0 0,-11 8-15 0 0,0-1 0 0 0,0-1 0 0 0,-1 0 0 0 0,-1 0 0 0 0,0-1 0 0 0,-1 0 0 0 0,13-30 0 0 0,-15 29 32 0 0,-1 0-13 0 0,1 0 0 0 0,1 1 0 0 0,14-23 0 0 0,-15 29 30 0 0,-5 7 53 0 0,0 2 7 0 0,2 0-30 0 0,0 0-1 0 0,-1 1 0 0 0,1 0 1 0 0,-1 0-1 0 0,1 0 1 0 0,-1 0-1 0 0,0 0 1 0 0,0 0-1 0 0,0 1 1 0 0,0-1-1 0 0,3 5 1 0 0,17 36 361 0 0,-8-17-246 0 0,-7-13-167 0 0,2 0-1 0 0,0-1 1 0 0,0 0 0 0 0,1 0 0 0 0,1-1-1 0 0,0 0 1 0 0,0-1 0 0 0,1-1-1 0 0,20 13 1 0 0,-21-15-416 0 0,1-1 0 0 0,1 0 0 0 0,0 0 0 0 0,-1-1 0 0 0,1-1 0 0 0,22 4 0 0 0,-5-4-747 0 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1.501"/>
    </inkml:context>
    <inkml:brush xml:id="br0">
      <inkml:brushProperty name="width" value="0.05" units="cm"/>
      <inkml:brushProperty name="height" value="0.05" units="cm"/>
      <inkml:brushProperty name="color" value="#E71224"/>
    </inkml:brush>
  </inkml:definitions>
  <inkml:trace contextRef="#ctx0" brushRef="#br0">1 0 3223 0 0,'0'0'143'0'0,"2"2"-3"0"0,3 1 191 0 0,0 1 0 0 0,-1-1 0 0 0,0 1 0 0 0,0 0 0 0 0,0 0 0 0 0,-1 1 0 0 0,5 5 0 0 0,-4-2 888 0 0,1 0 0 0 0,-2-1 0 0 0,1 2 0 0 0,-1-1 0 0 0,0 0 0 0 0,-1 1 0 0 0,2 11 0 0 0,-2-6 953 0 0,0 1 0 0 0,-2-1 1 0 0,-1 28-1 0 0,-1-27-1793 0 0,-6 24 1 0 0,-18 80 2813 0 0,24-110-3038 0 0,0-2-27 0 0,0 1 0 0 0,1-1 1 0 0,0 1-1 0 0,0 8 0 0 0,12-27-68 0 0,-1-2-173 0 0,1 0 0 0 0,13-25 0 0 0,-4 5-115 0 0,21-38-315 0 0,-33 53 463 0 0,2 1 0 0 0,0 0 0 0 0,1 1 0 0 0,0 0-1 0 0,25-26 1 0 0,-26 36 38 0 0,-9 6 48 0 0,0 0 0 0 0,1 0 0 0 0,-1 0 0 0 0,0 0 1 0 0,1 0-1 0 0,-1 0 0 0 0,0 1 0 0 0,1-1 0 0 0,-1 1 1 0 0,0-1-1 0 0,1 1 0 0 0,-1-1 0 0 0,0 1 0 0 0,0 0 0 0 0,0-1 1 0 0,0 1-1 0 0,0 0 0 0 0,0 0 0 0 0,0 0 0 0 0,0 0 1 0 0,0 0-1 0 0,0 0 0 0 0,1 2 0 0 0,19 31 417 0 0,-18-29-366 0 0,10 20 177 0 0,-1 1 0 0 0,-2 1 0 0 0,15 53 0 0 0,-22-78-156 0 0,-1-2-75 0 0,0 0-1 0 0,1 0 0 0 0,-1-1 1 0 0,1 1-1 0 0,-1-1 1 0 0,0 1-1 0 0,1-1 0 0 0,-1 0 1 0 0,0 0-1 0 0,0 0 0 0 0,0 0 1 0 0,1 0-1 0 0,-1 0 0 0 0,0 0 1 0 0,0-1-1 0 0,-1 1 0 0 0,1-1 1 0 0,0 0-1 0 0,0 1 1 0 0,-1-1-1 0 0,1 0 0 0 0,-1 0 1 0 0,3-4-1 0 0,0 0-4 0 0,20-27-52 0 0,-10 12-6 0 0,18-19-1 0 0,-27 35 57 0 0,0 0-1 0 0,0 0 1 0 0,0 0 0 0 0,1 1-1 0 0,-1 0 1 0 0,1 0-1 0 0,0 1 1 0 0,10-5-1 0 0,-12 6 9 0 0,0 1-1 0 0,1 0 0 0 0,-1 0 0 0 0,0 1 1 0 0,0-1-1 0 0,0 1 0 0 0,1 0 1 0 0,-1 0-1 0 0,0 0 0 0 0,0 1 0 0 0,1 0 1 0 0,-1-1-1 0 0,0 1 0 0 0,0 1 0 0 0,0-1 1 0 0,0 1-1 0 0,0-1 0 0 0,0 1 1 0 0,-1 0-1 0 0,1 0 0 0 0,-1 1 0 0 0,1-1 1 0 0,3 4-1 0 0,7 7 96 0 0,-1 0 0 0 0,0 1-1 0 0,20 29 1 0 0,-26-34-70 0 0,0 1-57 0 0,0-1 1 0 0,1 0-1 0 0,0 0 0 0 0,1 0 1 0 0,12 9-1 0 0,-17-16-154 0 0,0 1 0 0 0,0-1 0 0 0,0 0 0 0 0,1 0 0 0 0,-1 0 1 0 0,0-1-1 0 0,1 0 0 0 0,-1 1 0 0 0,1-1 0 0 0,0-1 0 0 0,-1 1 0 0 0,1-1 0 0 0,0 0 0 0 0,0 0 0 0 0,-1 0 0 0 0,9-2 0 0 0,7-2-1410 0 0,0 0-57 0 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1.923"/>
    </inkml:context>
    <inkml:brush xml:id="br0">
      <inkml:brushProperty name="width" value="0.05" units="cm"/>
      <inkml:brushProperty name="height" value="0.05" units="cm"/>
      <inkml:brushProperty name="color" value="#E71224"/>
    </inkml:brush>
  </inkml:definitions>
  <inkml:trace contextRef="#ctx0" brushRef="#br0">463 85 10591 0 0,'0'0'488'0'0,"-7"-5"158"0"0,0-1 1358 0 0,0 1 1 0 0,-10-13-1 0 0,-1 1 3232 0 0,12 13-4896 0 0,0 0-1 0 0,-1 0 1 0 0,1 1 0 0 0,-1-1 0 0 0,0 1 0 0 0,0 1 0 0 0,0-1-1 0 0,0 1 1 0 0,0 1 0 0 0,-1-1 0 0 0,1 1 0 0 0,0 1 0 0 0,-1-1 0 0 0,1 1-1 0 0,-11 1 1 0 0,-7 2 19 0 0,1 2 0 0 0,0 0 0 0 0,-31 11 0 0 0,44-12-243 0 0,0 0 0 0 0,0 1-1 0 0,0 0 1 0 0,1 1 0 0 0,0 0 0 0 0,0 1-1 0 0,0 0 1 0 0,-15 16 0 0 0,20-19-79 0 0,1 0 0 0 0,0 1-1 0 0,0 0 1 0 0,0 0 0 0 0,0 0 0 0 0,1 1 0 0 0,0-1-1 0 0,0 1 1 0 0,1 0 0 0 0,-1 0 0 0 0,1 0 0 0 0,0 0-1 0 0,1 0 1 0 0,0 0 0 0 0,0 0 0 0 0,0 1 0 0 0,1-1 0 0 0,0 8-1 0 0,0-11-34 0 0,0 0-1 0 0,1 1 0 0 0,-1-1 0 0 0,1 0 1 0 0,0 0-1 0 0,0 1 0 0 0,1-1 0 0 0,-1 0 1 0 0,0 0-1 0 0,1 0 0 0 0,0 0 0 0 0,0-1 1 0 0,0 1-1 0 0,0 0 0 0 0,4 3 0 0 0,-2-3-13 0 0,-1 0 0 0 0,1-1 0 0 0,0 0 0 0 0,0 0 0 0 0,0 0 0 0 0,0 0 0 0 0,0 0 0 0 0,0-1 0 0 0,0 0 0 0 0,8 1 0 0 0,4 0-158 0 0,0-1 0 0 0,0-1-1 0 0,0-1 1 0 0,-1 0-1 0 0,25-5 1 0 0,-22 2-166 0 0,0-1 0 0 0,-1 0 1 0 0,0-1-1 0 0,0 0 0 0 0,23-14 1 0 0,-3-2-546 0 0,38-29 1 0 0,-61 41 885 0 0,-13 9 741 0 0,1 2-384 0 0,0 1-276 0 0,-1-1 0 0 0,1 1-1 0 0,0-1 1 0 0,-1 1-1 0 0,1 0 1 0 0,-1 0 0 0 0,1 0-1 0 0,-1 0 1 0 0,0 0-1 0 0,0 0 1 0 0,0 0 0 0 0,0 1-1 0 0,0-1 1 0 0,0 0-1 0 0,0 5 1 0 0,2 6 274 0 0,1 24 1 0 0,0-3-5 0 0,-2-23-313 0 0,-1-5-101 0 0,0-1-1 0 0,0 1 1 0 0,1-1 0 0 0,-1 0 0 0 0,1 1-1 0 0,0-1 1 0 0,1 0 0 0 0,3 6 0 0 0,-5-10-648 0 0,16-5-2630 0 0,-9 0 1339 0 0</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3:52.410"/>
    </inkml:context>
    <inkml:brush xml:id="br0">
      <inkml:brushProperty name="width" value="0.05" units="cm"/>
      <inkml:brushProperty name="height" value="0.05" units="cm"/>
      <inkml:brushProperty name="color" value="#E71224"/>
    </inkml:brush>
  </inkml:definitions>
  <inkml:trace contextRef="#ctx0" brushRef="#br0">9 1 13359 0 0,'0'0'1210'0'0,"3"15"-674"0"0,4 16 5636 0 0,-7-25-5589 0 0,1 0 0 0 0,0-1 1 0 0,0 1-1 0 0,1-1 0 0 0,4 10 0 0 0,1-1-311 0 0,2 0-1 0 0,-1-1 0 0 0,2-1 1 0 0,0 1-1 0 0,0-1 0 0 0,1-1 1 0 0,0 0-1 0 0,1-1 0 0 0,1 0 0 0 0,-1-1 1 0 0,2 0-1 0 0,23 12 0 0 0,-25-15-256 0 0,0-1-1 0 0,0 0 0 0 0,0-1 0 0 0,1-1 0 0 0,0 0 0 0 0,-1 0 0 0 0,1-1 1 0 0,0-1-1 0 0,0 0 0 0 0,0-1 0 0 0,0 0 0 0 0,0-1 0 0 0,0 0 0 0 0,0-1 1 0 0,22-6-1 0 0,-27 5-52 0 0,0 0 1 0 0,0 0 0 0 0,0-1-1 0 0,-1 0 1 0 0,1-1 0 0 0,-1 1-1 0 0,11-10 1 0 0,-13 9 20 0 0,-1 1 0 0 0,0-1 0 0 0,0 0 0 0 0,0 0-1 0 0,0-1 1 0 0,-1 1 0 0 0,0-1 0 0 0,0 1 0 0 0,-1-1 0 0 0,0 0 0 0 0,2-7 0 0 0,-2 8 20 0 0,1-6 24 0 0,0 0-1 0 0,-1 0 1 0 0,0 0-1 0 0,-1 0 1 0 0,0-17-1 0 0,-1 27 368 0 0,5 13-236 0 0,19 54 35 0 0,40 93 2 0 0,55 113 973 0 0,-113-255-1031 0 0,0-1-1 0 0,-1 1 0 0 0,-1 0 1 0 0,0 0-1 0 0,-1 1 0 0 0,-1-1 1 0 0,-1 28-1 0 0,-1-35-74 0 0,-1 0 1 0 0,0 0-1 0 0,-1 0 0 0 0,-1 0 1 0 0,1 0-1 0 0,-1-1 0 0 0,-1 1 1 0 0,0-1-1 0 0,0 0 0 0 0,-1 0 0 0 0,0 0 1 0 0,0-1-1 0 0,-1 0 0 0 0,-11 12 1 0 0,3-6-19 0 0,-1 0 0 0 0,-1-1 1 0 0,0-1-1 0 0,-1-1 0 0 0,0 0 1 0 0,-1-1-1 0 0,-23 9 0 0 0,22-12-34 0 0,0-1 0 0 0,0-1-1 0 0,0 0 1 0 0,0-2-1 0 0,-1 0 1 0 0,-24 0 0 0 0,7-3-173 0 0,-1-2 0 0 0,-49-8 0 0 0,44 3-730 0 0,-67-21-1 0 0,48 4-7736 0 0,24 8-777 0 0</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2.476"/>
    </inkml:context>
    <inkml:brush xml:id="br0">
      <inkml:brushProperty name="width" value="0.05" units="cm"/>
      <inkml:brushProperty name="height" value="0.05" units="cm"/>
      <inkml:brushProperty name="color" value="#E71224"/>
    </inkml:brush>
  </inkml:definitions>
  <inkml:trace contextRef="#ctx0" brushRef="#br0">39 11 14999 0 0,'0'0'72'0'0,"0"0"0"0"0,0 0-1 0 0,0-1 1 0 0,0 1 0 0 0,-1 0-1 0 0,1-1 1 0 0,0 1 0 0 0,0 0-1 0 0,0-1 1 0 0,0 1 0 0 0,0 0-1 0 0,0 0 1 0 0,0-1 0 0 0,0 1-1 0 0,0 0 1 0 0,0-1 0 0 0,0 1-1 0 0,0 0 1 0 0,0-1 0 0 0,0 1-1 0 0,0 0 1 0 0,1 0 0 0 0,-1-1-1 0 0,1 0 55 0 0,0 1 0 0 0,0-1 0 0 0,0 1 0 0 0,0-1 0 0 0,0 1 0 0 0,0 0 0 0 0,0 0 0 0 0,1-1 0 0 0,-1 1 0 0 0,0 0-1 0 0,0 0 1 0 0,0 0 0 0 0,0 0 0 0 0,0 0 0 0 0,0 0 0 0 0,1 1 0 0 0,-1-1 0 0 0,0 0 0 0 0,0 1 0 0 0,0-1 0 0 0,0 0 0 0 0,0 1 0 0 0,0-1 0 0 0,0 1-1 0 0,0 0 1 0 0,0-1 0 0 0,0 1 0 0 0,0 0 0 0 0,-1 0 0 0 0,1-1 0 0 0,0 1 0 0 0,0 0 0 0 0,-1 0 0 0 0,1 0 0 0 0,0 0 0 0 0,-1 0 0 0 0,1 0 0 0 0,0 2 0 0 0,1 2 204 0 0,1 0 1 0 0,-1 0 0 0 0,0 0 0 0 0,0 0 0 0 0,-1 0 0 0 0,0 1 0 0 0,1 6 0 0 0,0 10 429 0 0,-2 0 0 0 0,-1 0 0 0 0,-3 22 0 0 0,-14 65 899 0 0,11-75-1321 0 0,-7 40 374 0 0,-5 18-63 0 0,-11 169-1 0 0,29-249-644 0 0,2 1 0 0 0,-1 0 0 0 0,4 13 0 0 0,-4-22-11 0 0,1 1-1 0 0,1-1 0 0 0,-1 0 0 0 0,1 1 0 0 0,0-1 1 0 0,0 0-1 0 0,0 0 0 0 0,0 0 0 0 0,1 0 1 0 0,-1 0-1 0 0,7 5 0 0 0,-8-8 8 0 0,0 0 0 0 0,0 0-1 0 0,0 0 1 0 0,0 0 0 0 0,0 0 0 0 0,1 0-1 0 0,-1-1 1 0 0,0 1 0 0 0,0-1 0 0 0,1 1 0 0 0,-1-1-1 0 0,1 1 1 0 0,-1-1 0 0 0,0 0 0 0 0,1 0 0 0 0,-1 1-1 0 0,1-1 1 0 0,2 0 0 0 0,-1-1-16 0 0,0 0 1 0 0,0 1-1 0 0,0-1 1 0 0,0 0-1 0 0,0 0 0 0 0,-1 0 1 0 0,1-1-1 0 0,4-2 1 0 0,1-1-61 0 0,0-1 1 0 0,0-1 0 0 0,0 0 0 0 0,9-10 0 0 0,-6 4-38 0 0,1 0 1 0 0,1 1-1 0 0,0 0 0 0 0,1 2 1 0 0,0-1-1 0 0,30-15 0 0 0,-38 23 122 0 0,-1 0-1 0 0,1 1 1 0 0,0 0-1 0 0,0 0 1 0 0,0 0 0 0 0,0 1-1 0 0,0 0 1 0 0,0 0-1 0 0,0 1 1 0 0,0-1-1 0 0,0 1 1 0 0,0 1-1 0 0,1-1 1 0 0,-1 1-1 0 0,0 0 1 0 0,0 0-1 0 0,0 1 1 0 0,0 0-1 0 0,-1 0 1 0 0,1 0-1 0 0,0 1 1 0 0,-1 0 0 0 0,6 4-1 0 0,-4-3-8 0 0,-1 0 0 0 0,0 0 0 0 0,0 1 0 0 0,0 0 0 0 0,-1 0 0 0 0,0 0 0 0 0,0 1 0 0 0,0 0 0 0 0,0 0 0 0 0,5 11 0 0 0,-5-9 6 0 0,-2-1 0 0 0,1 1 0 0 0,-1 0 0 0 0,0 0 1 0 0,-1 1-1 0 0,1-1 0 0 0,-2 1 0 0 0,1-1 0 0 0,-1 1 0 0 0,-1-1 0 0 0,0 18 0 0 0,-1-14 88 0 0,-1 0 0 0 0,-1-1-1 0 0,0 1 1 0 0,0-1-1 0 0,-1 1 1 0 0,-1-1 0 0 0,1 0-1 0 0,-13 19 1 0 0,12-23-34 0 0,-1 0 0 0 0,0 0 0 0 0,0-1 0 0 0,0 1 0 0 0,-1-1 0 0 0,0-1 0 0 0,0 1 0 0 0,0-1 0 0 0,-1 0 0 0 0,1-1 0 0 0,-1 0 0 0 0,-13 5 0 0 0,9-5-7 0 0,-1-1 0 0 0,1 0 0 0 0,-1-1 0 0 0,0 0 0 0 0,0-1 0 0 0,0 0 1 0 0,0-1-1 0 0,-15-2 0 0 0,-2-1-42 0 0,1-2 1 0 0,-43-13-1 0 0,67 16-47 0 0,-1 0 0 0 0,1 0 0 0 0,0 0 0 0 0,-1-1 0 0 0,1 0 0 0 0,0 0 0 0 0,1 0 0 0 0,-1 0-1 0 0,0-1 1 0 0,1 0 0 0 0,0 0 0 0 0,0 0 0 0 0,0-1 0 0 0,1 1 0 0 0,-1-1 0 0 0,1 0 0 0 0,-3-5 0 0 0,4 6-193 0 0,0 0 0 0 0,1-1 0 0 0,0 1 0 0 0,-1-1 0 0 0,1 1 0 0 0,1-1 1 0 0,-1 0-1 0 0,1 1 0 0 0,-1-1 0 0 0,1 1 0 0 0,1-1 0 0 0,-1 0 0 0 0,1 1 0 0 0,-1-1 0 0 0,1 1 0 0 0,1-1 0 0 0,-1 1 0 0 0,1-1 1 0 0,-1 1-1 0 0,1 0 0 0 0,5-7 0 0 0,7-11-1422 0 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2.836"/>
    </inkml:context>
    <inkml:brush xml:id="br0">
      <inkml:brushProperty name="width" value="0.05" units="cm"/>
      <inkml:brushProperty name="height" value="0.05" units="cm"/>
      <inkml:brushProperty name="color" value="#E71224"/>
    </inkml:brush>
  </inkml:definitions>
  <inkml:trace contextRef="#ctx0" brushRef="#br0">1 0 11975 0 0,'1'2'923'0'0,"35"28"633"0"0,-20-17 2750 0 0,20 25 0 0 0,-23-22-2963 0 0,0 2 1 0 0,-2-1-1 0 0,15 28 0 0 0,20 60 652 0 0,-36-79-1753 0 0,8 12 84 0 0,-11-25-277 0 0,-1 0-1 0 0,0 0 1 0 0,4 19-1 0 0,-8-23-53 0 0,-2-8-151 0 0,-14-8-1537 0 0,4-1-108 0 0,0-1 1 0 0,-13-15-1 0 0,9 7-6972 0 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3.178"/>
    </inkml:context>
    <inkml:brush xml:id="br0">
      <inkml:brushProperty name="width" value="0.05" units="cm"/>
      <inkml:brushProperty name="height" value="0.05" units="cm"/>
      <inkml:brushProperty name="color" value="#E71224"/>
    </inkml:brush>
  </inkml:definitions>
  <inkml:trace contextRef="#ctx0" brushRef="#br0">4 24 10591 0 0,'-3'-23'14507'0'0,"13"28"-13295"0"0,3 1-1310 0 0,-1 1 1 0 0,1 1 0 0 0,-2 0-1 0 0,14 12 1 0 0,9 6-1622 0 0,-8-7 398 0 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3.535"/>
    </inkml:context>
    <inkml:brush xml:id="br0">
      <inkml:brushProperty name="width" value="0.05" units="cm"/>
      <inkml:brushProperty name="height" value="0.05" units="cm"/>
      <inkml:brushProperty name="color" value="#E71224"/>
    </inkml:brush>
  </inkml:definitions>
  <inkml:trace contextRef="#ctx0" brushRef="#br0">604 49 5527 0 0,'-28'-17'2164'0'0,"22"13"-517"0"0,1 0 1 0 0,-1 0-1 0 0,0 1 0 0 0,0 0 0 0 0,-11-4 0 0 0,12 6-1233 0 0,-1-1-1 0 0,1 1 1 0 0,-1 0 0 0 0,1 0 0 0 0,-1 1 0 0 0,1-1-1 0 0,-1 1 1 0 0,1 1 0 0 0,-1-1 0 0 0,1 1-1 0 0,-1 0 1 0 0,1 0 0 0 0,-1 0 0 0 0,1 1-1 0 0,0 0 1 0 0,-1 0 0 0 0,1 0 0 0 0,0 1 0 0 0,1 0-1 0 0,-7 4 1 0 0,-4 3 34 0 0,1 1 0 0 0,0 0 1 0 0,1 1-1 0 0,1 1 0 0 0,-1 0 0 0 0,2 1 0 0 0,-12 18 1 0 0,16-23-317 0 0,1 2 1 0 0,1-1-1 0 0,0 1 1 0 0,0-1-1 0 0,1 1 1 0 0,0 1-1 0 0,1-1 1 0 0,0 0-1 0 0,1 1 1 0 0,1 0-1 0 0,-1 22 1 0 0,2-27-117 0 0,0-1 0 0 0,1 0 0 0 0,0 0-1 0 0,0 0 1 0 0,1 0 0 0 0,0 0 0 0 0,0 0 0 0 0,0 0 0 0 0,1 0 0 0 0,-1-1-1 0 0,1 1 1 0 0,6 6 0 0 0,-7-9-24 0 0,1 0 0 0 0,-1 0 0 0 0,1 0-1 0 0,0-1 1 0 0,0 1 0 0 0,1-1 0 0 0,-1 0 0 0 0,0 0 0 0 0,1 0 0 0 0,-1 0-1 0 0,1-1 1 0 0,0 0 0 0 0,-1 1 0 0 0,1-1 0 0 0,0 0 0 0 0,0-1-1 0 0,0 1 1 0 0,0-1 0 0 0,-1 0 0 0 0,7 0 0 0 0,-2-1-87 0 0,1 0 0 0 0,-1-1 0 0 0,0 0 1 0 0,0 0-1 0 0,-1-1 0 0 0,1 0 1 0 0,-1-1-1 0 0,1 1 0 0 0,-1-1 0 0 0,0-1 1 0 0,0 0-1 0 0,-1 1 0 0 0,1-2 0 0 0,-1 1 1 0 0,0-1-1 0 0,6-8 0 0 0,3-5-358 0 0,-1 1 0 0 0,0-2 1 0 0,-2 0-1 0 0,15-32 0 0 0,-22 41 318 0 0,-3 7 92 0 0,0-1 0 0 0,1 1-1 0 0,-1-1 1 0 0,1 1 0 0 0,4-5-1 0 0,-6 8 392 0 0,11 8-109 0 0,-6-2-198 0 0,1 0 0 0 0,-1 0-1 0 0,0 0 1 0 0,0 1 0 0 0,0-1-1 0 0,-1 2 1 0 0,8 10 0 0 0,28 54 111 0 0,-26-44-62 0 0,-6-10-50 0 0,-2-5 16 0 0,0 0 0 0 0,-1 1 0 0 0,6 19 0 0 0,1 15 197 0 0,13 83-1 0 0,-23-109-172 0 0,-2 1 0 0 0,0 0 0 0 0,-2 0 0 0 0,0 0 0 0 0,-2 0 0 0 0,-5 26 0 0 0,3-28 47 0 0,0-1-1 0 0,-2 0 0 0 0,0 0 0 0 0,-13 24 1 0 0,15-35-65 0 0,0 1 0 0 0,-1-1-1 0 0,0-1 1 0 0,0 1 0 0 0,-1-1 0 0 0,0 0 0 0 0,0 0 0 0 0,0-1 0 0 0,-1 0 0 0 0,0 0 0 0 0,-9 4 0 0 0,2-3 9 0 0,1 0 1 0 0,-1-1-1 0 0,-1-1 1 0 0,1 0-1 0 0,-1-1 1 0 0,-22 3-1 0 0,15-5 3 0 0,0-1 0 0 0,-1 0 0 0 0,-43-6 0 0 0,27-2-202 0 0,1-1-1 0 0,0-2 0 0 0,1-2 1 0 0,-68-30-1 0 0,86 33-375 0 0,-23-14 0 0 0,37 19 196 0 0,0 0 0 0 0,1 0 0 0 0,-1-1 0 0 0,1 0 0 0 0,0 1 0 0 0,1-2 0 0 0,-1 1 0 0 0,-3-7 0 0 0,-4-11-1761 0 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4.097"/>
    </inkml:context>
    <inkml:brush xml:id="br0">
      <inkml:brushProperty name="width" value="0.05" units="cm"/>
      <inkml:brushProperty name="height" value="0.05" units="cm"/>
      <inkml:brushProperty name="color" value="#E71224"/>
    </inkml:brush>
  </inkml:definitions>
  <inkml:trace contextRef="#ctx0" brushRef="#br0">340 38 9671 0 0,'-1'-1'8804'0'0,"-3"-3"-8432"0"0,0 1 1 0 0,0-1-1 0 0,0 1 0 0 0,0 0 0 0 0,-1 0 0 0 0,1 1 0 0 0,-1-1 1 0 0,0 1-1 0 0,0 0 0 0 0,0 1 0 0 0,0-1 0 0 0,0 1 0 0 0,0 0 0 0 0,0 0 1 0 0,-1 0-1 0 0,1 1 0 0 0,0 0 0 0 0,0 0 0 0 0,-1 0 0 0 0,1 1 1 0 0,0-1-1 0 0,-8 3 0 0 0,3 0-123 0 0,0 1-1 0 0,0 0 1 0 0,1 0 0 0 0,0 0 0 0 0,0 1-1 0 0,0 1 1 0 0,0 0 0 0 0,1 0 0 0 0,0 0-1 0 0,-13 15 1 0 0,7-6 41 0 0,1 1 0 0 0,0 0-1 0 0,1 1 1 0 0,-14 27 0 0 0,21-34-240 0 0,0-1 0 0 0,1 1 1 0 0,1 0-1 0 0,0 0 0 0 0,0 0 0 0 0,1 1 0 0 0,0-1 1 0 0,1 0-1 0 0,0 1 0 0 0,1 18 0 0 0,0-26-50 0 0,0-1 0 0 0,1 1-1 0 0,-1-1 1 0 0,1 1-1 0 0,-1 0 1 0 0,1-1 0 0 0,0 0-1 0 0,0 1 1 0 0,0-1 0 0 0,0 1-1 0 0,1-1 1 0 0,-1 0-1 0 0,1 0 1 0 0,-1 0 0 0 0,1 0-1 0 0,0 0 1 0 0,-1 0-1 0 0,1 0 1 0 0,0-1 0 0 0,0 1-1 0 0,1-1 1 0 0,-1 1 0 0 0,0-1-1 0 0,0 0 1 0 0,1 0-1 0 0,-1 0 1 0 0,0 0 0 0 0,1 0-1 0 0,-1 0 1 0 0,1-1 0 0 0,0 1-1 0 0,-1-1 1 0 0,1 0-1 0 0,-1 0 1 0 0,5 0 0 0 0,4 0-68 0 0,0-1 0 0 0,0 0 0 0 0,0-1 0 0 0,-1-1 0 0 0,1 1 0 0 0,0-2 0 0 0,12-5 0 0 0,8-6-235 0 0,-1-2-1 0 0,-1-1 1 0 0,39-32 0 0 0,-39 26 104 0 0,-1-1 1 0 0,42-51 0 0 0,-65 70 199 0 0,20-18 11 0 0,-23 23 448 0 0,6 11-173 0 0,-1 3-170 0 0,0 0-1 0 0,-1 0 1 0 0,0 1-1 0 0,-1 0 1 0 0,4 20-1 0 0,12 28 113 0 0,26 50 7 0 0,-42-100-291 0 0,0 0 1 0 0,13 19-1 0 0,-14-24-52 0 0,-3-7 42 0 0,-1 0 0 0 0,0 1 0 0 0,0-1-1 0 0,0 0 1 0 0,1 0 0 0 0,-1 1-1 0 0,0-1 1 0 0,0 0 0 0 0,0 1 0 0 0,1-1-1 0 0,-1 0 1 0 0,0 0 0 0 0,1 0 0 0 0,-1 1-1 0 0,0-1 1 0 0,1 0 0 0 0,-1 0-1 0 0,0 0 1 0 0,1 0 0 0 0,-1 1 0 0 0,0-1-1 0 0,1 0 1 0 0,-1 0 0 0 0,0 0-1 0 0,1 0 1 0 0,-1 0 0 0 0,0 0 0 0 0,1 0-1 0 0,-1 0 1 0 0,0 0 0 0 0,1 0 0 0 0,-1 0-1 0 0,1 0 1 0 0,-1-1 0 0 0,0 1-1 0 0,1 0 1 0 0,-1 0 0 0 0,0 0 0 0 0,1 0-1 0 0,-1-1 1 0 0,0 1 0 0 0,0 0 0 0 0,1 0-1 0 0,-1-1 1 0 0,10-13-2104 0 0,-6-1 366 0 0,-2-2-277 0 0</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15.186"/>
    </inkml:context>
    <inkml:brush xml:id="br0">
      <inkml:brushProperty name="width" value="0.05" units="cm"/>
      <inkml:brushProperty name="height" value="0.05" units="cm"/>
      <inkml:brushProperty name="color" value="#E71224"/>
    </inkml:brush>
  </inkml:definitions>
  <inkml:trace contextRef="#ctx0" brushRef="#br0">0 68 16471 0 0,'2'-5'300'0'0,"0"-3"53"0"0,1 0-1 0 0,7-13 1 0 0,-9 19-179 0 0,0 0 1 0 0,0 0 0 0 0,1 0 0 0 0,-1 0-1 0 0,1 1 1 0 0,0-1 0 0 0,-1 0 0 0 0,1 1-1 0 0,0-1 1 0 0,0 1 0 0 0,0-1 0 0 0,0 1-1 0 0,4-2 1 0 0,-5 3-16 0 0,0 0 0 0 0,0 0 0 0 0,0 0 0 0 0,0 0 0 0 0,0 0-1 0 0,0 0 1 0 0,0 0 0 0 0,0 0 0 0 0,0 0 0 0 0,0 0 0 0 0,0 1 0 0 0,0-1 0 0 0,0 0 0 0 0,0 1-1 0 0,-1-1 1 0 0,1 1 0 0 0,0-1 0 0 0,1 1 0 0 0,12 10 1074 0 0,-9-6-913 0 0,0 1-1 0 0,-1-1 1 0 0,0 1 0 0 0,0-1 0 0 0,0 1-1 0 0,-1 0 1 0 0,0 1 0 0 0,0-1-1 0 0,2 8 1 0 0,2 9 359 0 0,6 30 0 0 0,-11-40-406 0 0,7 41 290 0 0,-2 0 0 0 0,-3 0 0 0 0,-5 107 0 0 0,-35 163-247 0 0,35-317-312 0 0,-10 56-1369 0 0,-23 71 1 0 0,34-132 554 0 0,-8-21-7076 0 0,6 6 6425 0 0,0 0 0 0 0,1-25 0 0 0,2 21 1132 0 0,0 1 0 0 0,1 0-1 0 0,1 0 1 0 0,5-16 0 0 0,-6 25 587 0 0,0 1 0 0 0,1 0 0 0 0,0 0-1 0 0,0 0 1 0 0,1 0 0 0 0,-1 0 0 0 0,1 0 0 0 0,1 1 0 0 0,-1 0 0 0 0,1 0 0 0 0,0 0 0 0 0,0 1 0 0 0,0-1 0 0 0,0 1 0 0 0,1 0 0 0 0,0 1 0 0 0,0-1 0 0 0,6-2 0 0 0,1 1 132 0 0,0 1-1 0 0,-1 0 1 0 0,1 1-1 0 0,1 0 1 0 0,-1 1 0 0 0,0 1-1 0 0,1 0 1 0 0,16 1-1 0 0,-15 0-251 0 0,-1 1-1 0 0,0 1 0 0 0,0 0 1 0 0,0 1-1 0 0,0 1 0 0 0,0 0 1 0 0,0 1-1 0 0,-1 0 0 0 0,15 9 1 0 0,-22-11 14 0 0,-1 0 0 0 0,1 1 1 0 0,-1 0-1 0 0,0 0 1 0 0,0 0-1 0 0,0 1 0 0 0,-1 0 1 0 0,0-1-1 0 0,0 2 1 0 0,0-1-1 0 0,0 0 1 0 0,-1 1-1 0 0,0 0 0 0 0,0 0 1 0 0,0 0-1 0 0,-1 0 1 0 0,0 0-1 0 0,0 0 0 0 0,0 1 1 0 0,-1-1-1 0 0,0 1 1 0 0,0 6-1 0 0,-1 6 474 0 0,-2-1-1 0 0,-5 33 0 0 0,4-37-441 0 0,0 0-1 0 0,1 0 1 0 0,1 0-1 0 0,1 0 0 0 0,0 0 1 0 0,2 15-1 0 0,-2-26-174 0 0,1 0-1 0 0,0-1 1 0 0,-1 1 0 0 0,1 0-1 0 0,0-1 1 0 0,0 1 0 0 0,1-1 0 0 0,-1 1-1 0 0,1-1 1 0 0,-1 0 0 0 0,1 1-1 0 0,0-1 1 0 0,-1 0 0 0 0,1 0-1 0 0,0 0 1 0 0,3 1 0 0 0,-2-1-3 0 0,0 0 0 0 0,1 0 0 0 0,0 0 0 0 0,-1-1 0 0 0,1 1 0 0 0,0-1 0 0 0,-1 0 0 0 0,1 0 1 0 0,0 0-1 0 0,5-1 0 0 0,7 1-30 0 0,0-2 0 0 0,-1 0 0 0 0,1-1 0 0 0,22-5 0 0 0,-31 6 1 0 0,6-2-11 0 0,0-1 0 0 0,0 0 1 0 0,-1-1-1 0 0,1-1 0 0 0,-1 0 0 0 0,0 0 1 0 0,-1-1-1 0 0,19-14 0 0 0,-27 18 19 0 0,0 0 0 0 0,0 0 1 0 0,0-1-1 0 0,0 1 0 0 0,-1 0 0 0 0,1-1 0 0 0,-1 0 0 0 0,0 0 1 0 0,0 0-1 0 0,0 0 0 0 0,-1 0 0 0 0,1 0 0 0 0,-1 0 1 0 0,0 0-1 0 0,0 0 0 0 0,-1-1 0 0 0,1 1 0 0 0,-1 0 0 0 0,0-1 1 0 0,0 1-1 0 0,0 0 0 0 0,-1-1 0 0 0,1 1 0 0 0,-1 0 1 0 0,-2-7-1 0 0,0 2 8 0 0,0 0-1 0 0,-1 0 1 0 0,0 1 0 0 0,0 0 0 0 0,-1-1 0 0 0,0 2 0 0 0,-1-1-1 0 0,1 0 1 0 0,-2 1 0 0 0,-12-12 0 0 0,9 11 19 0 0,0 1 0 0 0,0 0 0 0 0,-1 1 0 0 0,1 0 0 0 0,-1 0 0 0 0,-1 1 0 0 0,1 1 0 0 0,-1 0 0 0 0,0 1 0 0 0,-19-4 0 0 0,6 4 55 0 0,-1 1 0 0 0,1 1 0 0 0,0 2 0 0 0,-29 3 0 0 0,49-5-42 0 0,0 1-9 0 0,-17 9 56 0 0,21-9-136 0 0,33 2-381 0 0,95-29-1020 0 0,-94 18 1164 0 0,0 1 1 0 0,1 2-1 0 0,42-3 1 0 0,-51 9 298 0 0,1 1-1 0 0,-1 0 0 0 0,0 2 1 0 0,34 8-1 0 0,-47-8 99 0 0,0 1 0 0 0,0 0 1 0 0,-1 1-1 0 0,1 0 0 0 0,-1 1 0 0 0,0 0 0 0 0,0 0 0 0 0,-1 1 0 0 0,0 1 0 0 0,17 15 0 0 0,-20-14 53 0 0,0 0 1 0 0,-1 0-1 0 0,1 0 1 0 0,-2 1-1 0 0,1 0 1 0 0,-2 1-1 0 0,8 20 0 0 0,-2 5 334 0 0,6 38-1 0 0,-14-64-389 0 0,-1 0 0 0 0,0 0 0 0 0,0 0 1 0 0,-2 0-1 0 0,1 0 0 0 0,-3 16 0 0 0,5-33-116 0 0,0-1 0 0 0,1 1-1 0 0,0 0 1 0 0,0 0 0 0 0,1 0 0 0 0,8-11 0 0 0,36-46-311 0 0,-39 53 285 0 0,0-1 4 0 0,1 0 1 0 0,0 1 0 0 0,1 1 0 0 0,0-1-1 0 0,0 2 1 0 0,1 0 0 0 0,1 0-1 0 0,16-8 1 0 0,-28 17 50 0 0,0 0 1 0 0,0 0-1 0 0,0 0 0 0 0,0 0 1 0 0,1 0-1 0 0,-1 0 0 0 0,0 1 1 0 0,0-1-1 0 0,0 1 0 0 0,0-1 1 0 0,0 1-1 0 0,0-1 0 0 0,0 1 1 0 0,0-1-1 0 0,0 1 0 0 0,0 0 1 0 0,0-1-1 0 0,1 3 1 0 0,-2-3 5 0 0,3 2 22 0 0,-1 1 0 0 0,0-1 0 0 0,0 1-1 0 0,0 0 1 0 0,0-1 0 0 0,0 1 0 0 0,-1 0-1 0 0,1 0 1 0 0,-1 0 0 0 0,0 0 0 0 0,1 4-1 0 0,8 40 361 0 0,-8-33-273 0 0,3 16-32 0 0,-2-6 93 0 0,9 29-1 0 0,-10-47-159 0 0,0 0 0 0 0,0 1 0 0 0,1-1 0 0 0,0 0 0 0 0,0 0-1 0 0,1-1 1 0 0,-1 1 0 0 0,1 0 0 0 0,6 5 0 0 0,-1-5-22 0 0,-5-5-7 0 0,-1 0 0 0 0,1-1 1 0 0,0 0-1 0 0,-1 0 0 0 0,1 0 0 0 0,0 0 0 0 0,-1 0 0 0 0,1-1 1 0 0,-1 1-1 0 0,7-3 0 0 0,36-15-122 0 0,-38 15 108 0 0,98-51-389 0 0,-75 37 355 0 0,0 1-1 0 0,1 1 1 0 0,37-11 0 0 0,-64 25 66 0 0,-1 0 0 0 0,1 0 0 0 0,-1 0 0 0 0,1 1 0 0 0,0-1 0 0 0,7 2 0 0 0,-10-1 7 0 0,-1 1-1 0 0,0 0 0 0 0,1 0 1 0 0,-1 0-1 0 0,0 0 0 0 0,0 0 1 0 0,0 0-1 0 0,0 0 0 0 0,0 0 1 0 0,0 0-1 0 0,0 0 0 0 0,-1 0 1 0 0,1 1-1 0 0,0-1 0 0 0,0 0 1 0 0,0 3-1 0 0,0-2 16 0 0,9 21 270 0 0,9 32-1 0 0,1 1-56 0 0,0-14-142 0 0,-12-33-267 0 0,-6-8-58 0 0,1 0 1 0 0,-1 0-1 0 0,0-1 0 0 0,1 1 0 0 0,-1-1 0 0 0,1 0 0 0 0,-1 0 0 0 0,4 0 0 0 0,7-1-980 0 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41.618"/>
    </inkml:context>
    <inkml:brush xml:id="br0">
      <inkml:brushProperty name="width" value="0.05" units="cm"/>
      <inkml:brushProperty name="height" value="0.05" units="cm"/>
      <inkml:brushProperty name="color" value="#E71224"/>
    </inkml:brush>
  </inkml:definitions>
  <inkml:trace contextRef="#ctx0" brushRef="#br0">260 58 1375 0 0,'0'0'66'0'0,"2"0"248"0"0,20-9 6468 0 0,10-10 2140 0 0,-32 5-506 0 0,-8 8-7940 0 0,3 4-370 0 0,1 1-1 0 0,0-1 0 0 0,0 1 1 0 0,-1 0-1 0 0,1 0 1 0 0,-1 0-1 0 0,1 1 0 0 0,0-1 1 0 0,-1 1-1 0 0,1 0 1 0 0,-1 0-1 0 0,1 1 1 0 0,-8 1-1 0 0,-9 2 267 0 0,-32 12 1 0 0,42-13-285 0 0,8-2-74 0 0,-17 5 142 0 0,-32 15-1 0 0,45-18-125 0 0,1 1-1 0 0,-1 0 0 0 0,1 0 1 0 0,0 0-1 0 0,1 1 1 0 0,-1 0-1 0 0,1 0 0 0 0,-8 9 1 0 0,11-10-21 0 0,0 0 0 0 0,-1 0 0 0 0,1 1-1 0 0,1-1 1 0 0,-1 0 0 0 0,1 1 0 0 0,-1-1 0 0 0,1 1 0 0 0,1-1 0 0 0,-1 1 0 0 0,1 0 0 0 0,-1-1 0 0 0,1 1 0 0 0,1 0 0 0 0,-1-1 0 0 0,1 1 0 0 0,0 0-1 0 0,0-1 1 0 0,0 1 0 0 0,0-1 0 0 0,1 1 0 0 0,3 6 0 0 0,-4-7-6 0 0,1 0-1 0 0,0 0 1 0 0,0-1 0 0 0,1 1-1 0 0,-1 0 1 0 0,1-1 0 0 0,-1 1-1 0 0,1-1 1 0 0,0 0 0 0 0,1 0-1 0 0,-1 0 1 0 0,0 0 0 0 0,1-1-1 0 0,0 1 1 0 0,-1-1 0 0 0,1 0-1 0 0,0 0 1 0 0,0 0 0 0 0,0-1-1 0 0,0 1 1 0 0,1-1 0 0 0,-1 0-1 0 0,9 1 1 0 0,-8-1-35 0 0,0-1 1 0 0,1 0-1 0 0,-1 0 1 0 0,1 0-1 0 0,-1 0 0 0 0,1-1 1 0 0,-1 0-1 0 0,0 0 0 0 0,1-1 1 0 0,7-2-1 0 0,-11 2 14 0 0,1 1 1 0 0,0-1-1 0 0,-1 0 0 0 0,1 1 0 0 0,-1-1 1 0 0,0 0-1 0 0,0 0 0 0 0,0-1 1 0 0,0 1-1 0 0,0 0 0 0 0,0-1 0 0 0,0 1 1 0 0,-1-1-1 0 0,1 1 0 0 0,-1-1 1 0 0,0 0-1 0 0,0 0 0 0 0,0 0 0 0 0,0 0 1 0 0,0-3-1 0 0,1-8-8 0 0,0 1 1 0 0,-1-21-1 0 0,0-5-41 0 0,-1 37 67 0 0,1-1 0 0 0,-1 0 0 0 0,1 1 0 0 0,-1-1 0 0 0,1 1 0 0 0,0-1 0 0 0,0 1 0 0 0,0 0 0 0 0,0-1 0 0 0,0 1 0 0 0,1 0 0 0 0,-1 0 0 0 0,1 0 0 0 0,0 0 0 0 0,3-3 0 0 0,0-1 0 0 0,3 1 0 0 0,-1 1 0 0 0,2 5 0 0 0,-7 1 3 0 0,1-1 0 0 0,0 1-1 0 0,-1 0 1 0 0,1 0 0 0 0,-1 0 0 0 0,0 0 0 0 0,0 1-1 0 0,0-1 1 0 0,0 1 0 0 0,0-1 0 0 0,0 1 0 0 0,-1 0 0 0 0,3 5-1 0 0,2 6 77 0 0,6 24-1 0 0,-5-17 5 0 0,53 202 367 0 0,5 13-166 0 0,-37-159-225 0 0,-11-34-32 0 0,-2 1 1 0 0,15 70 0 0 0,-25-85 72 0 0,-2 1 1 0 0,0 34-1 0 0,-3-51-32 0 0,-1 0 0 0 0,0-1 0 0 0,-1 1 0 0 0,0 0 0 0 0,-1-1 0 0 0,-1 0 0 0 0,-8 20 0 0 0,10-28-57 0 0,0 1 0 0 0,0-1 1 0 0,0-1-1 0 0,-1 1 0 0 0,0 0 0 0 0,0 0 0 0 0,0-1 1 0 0,0 0-1 0 0,0 0 0 0 0,-1 1 0 0 0,1-2 0 0 0,-1 1 1 0 0,0 0-1 0 0,0-1 0 0 0,0 0 0 0 0,0 0 0 0 0,0 0 1 0 0,-1 0-1 0 0,1-1 0 0 0,0 0 0 0 0,-1 0 0 0 0,1 0 1 0 0,-1 0-1 0 0,0-1 0 0 0,1 1 0 0 0,-1-1 0 0 0,1 0 1 0 0,-1-1-1 0 0,-6 0 0 0 0,-5-3 1 0 0,0 0-1 0 0,0-1 1 0 0,0-1 0 0 0,0-1-1 0 0,1 0 1 0 0,-23-14 0 0 0,10 2-184 0 0,1-1 1 0 0,-33-31 0 0 0,49 41-280 0 0,1 0 0 0 0,0-1 0 0 0,0 0 0 0 0,1-1 0 0 0,1 0 0 0 0,0 0 0 0 0,0-1-1 0 0,1 0 1 0 0,1-1 0 0 0,0 1 0 0 0,1-1 0 0 0,-4-16 0 0 0,6 4-1853 0 0</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42.540"/>
    </inkml:context>
    <inkml:brush xml:id="br0">
      <inkml:brushProperty name="width" value="0.05" units="cm"/>
      <inkml:brushProperty name="height" value="0.05" units="cm"/>
      <inkml:brushProperty name="color" value="#E71224"/>
    </inkml:brush>
  </inkml:definitions>
  <inkml:trace contextRef="#ctx0" brushRef="#br0">0 373 8751 0 0,'1'1'6499'0'0,"1"1"-6097"0"0,-1 0 1 0 0,1-1-1 0 0,-1 1 1 0 0,1-1-1 0 0,0 1 1 0 0,0-1-1 0 0,0 0 1 0 0,0 0-1 0 0,0 1 1 0 0,0-1-1 0 0,0-1 1 0 0,0 1-1 0 0,0 0 1 0 0,1 0-1 0 0,-1-1 1 0 0,0 0-1 0 0,4 1 1 0 0,-2-1-120 0 0,0 0 1 0 0,0 0 0 0 0,0-1 0 0 0,0 1 0 0 0,0-1-1 0 0,0 0 1 0 0,0 0 0 0 0,0-1 0 0 0,6-2-1 0 0,6-3-231 0 0,-1-1-1 0 0,1-1 0 0 0,-1-1 0 0 0,-1 0 0 0 0,24-21 0 0 0,-35 27-47 0 0,0 0 0 0 0,0 0 0 0 0,0-1 0 0 0,-1 1 0 0 0,1 0 0 0 0,2-9 0 0 0,-5 13 4 0 0,0 0 1 0 0,0 0-1 0 0,0-1 0 0 0,0 1 1 0 0,0 0-1 0 0,0 0 0 0 0,0-1 0 0 0,0 1 1 0 0,0 0-1 0 0,0-1 0 0 0,0 1 1 0 0,0 0-1 0 0,0 0 0 0 0,0-1 0 0 0,0 1 1 0 0,0 0-1 0 0,0 0 0 0 0,0-1 0 0 0,-1 1 1 0 0,1 0-1 0 0,0 0 0 0 0,0-1 1 0 0,0 1-1 0 0,0 0 0 0 0,-1 0 0 0 0,1-1 1 0 0,0 1-1 0 0,-7-10 156 0 0,6 7-168 0 0,0 1 0 0 0,-1 0 0 0 0,1 0 1 0 0,-1 1-1 0 0,0-1 0 0 0,0 0 0 0 0,0 1 0 0 0,0-1 0 0 0,0 1 0 0 0,0-1 0 0 0,0 1 0 0 0,0 0 1 0 0,0 0-1 0 0,-1 0 0 0 0,1 0 0 0 0,0 0 0 0 0,-1 1 0 0 0,1-1 0 0 0,-1 1 0 0 0,1-1 0 0 0,-1 1 1 0 0,1 0-1 0 0,-5 0 0 0 0,4 0 19 0 0,-1 1 1 0 0,1-1-1 0 0,0 1 0 0 0,0-1 1 0 0,0 1-1 0 0,-1 0 1 0 0,1 0-1 0 0,0 1 0 0 0,0-1 1 0 0,0 1-1 0 0,0-1 1 0 0,1 1-1 0 0,-1 0 0 0 0,0 0 1 0 0,1 0-1 0 0,-1 0 1 0 0,-3 5-1 0 0,0 3 147 0 0,1 0 0 0 0,0 0 0 0 0,0 1 0 0 0,1 0 0 0 0,0-1 0 0 0,1 2 0 0 0,-3 18 0 0 0,3-9 133 0 0,0 1 0 0 0,2-1 0 0 0,0 1-1 0 0,1-1 1 0 0,4 23 0 0 0,-2-27-257 0 0,1-1 0 0 0,1 0 0 0 0,1 0 0 0 0,0-1 0 0 0,0 1 0 0 0,2-1 0 0 0,10 19 0 0 0,-15-31-22 0 0,0 0-1 0 0,0 0 1 0 0,0 0-1 0 0,1 0 0 0 0,-1 0 1 0 0,1 0-1 0 0,0-1 0 0 0,0 1 1 0 0,0-1-1 0 0,4 3 1 0 0,-5-4-33 0 0,0 0 0 0 0,0 0 1 0 0,0-1-1 0 0,0 1 1 0 0,0-1-1 0 0,0 1 1 0 0,0-1-1 0 0,0 0 1 0 0,0 0-1 0 0,0 0 0 0 0,0 0 1 0 0,0 0-1 0 0,0 0 1 0 0,0-1-1 0 0,0 1 1 0 0,0 0-1 0 0,0-1 0 0 0,0 0 1 0 0,0 0-1 0 0,3-1 1 0 0,0-1-169 0 0,1-1 1 0 0,0 0-1 0 0,-1 0 1 0 0,0 0-1 0 0,0 0 1 0 0,0-1-1 0 0,6-7 1 0 0,26-41-626 0 0,-27 37 529 0 0,19-23 0 0 0,-14 22 165 0 0,-4 4 61 0 0,0 1-1 0 0,13-11 0 0 0,-22 22 124 0 0,-1 1-37 0 0,1 0 0 0 0,-1 0 1 0 0,1 0-1 0 0,0 1 0 0 0,-1-1 0 0 0,1 0 0 0 0,-1 1 0 0 0,0-1 0 0 0,1 1 1 0 0,-1 0-1 0 0,1-1 0 0 0,-1 1 0 0 0,0 0 0 0 0,1 0 0 0 0,-1 0 0 0 0,0 0 1 0 0,0 0-1 0 0,0 0 0 0 0,0 0 0 0 0,0 0 0 0 0,0 0 0 0 0,0 1 1 0 0,1 1-1 0 0,1 2 86 0 0,-1 1 1 0 0,0-1 0 0 0,0 1-1 0 0,2 10 1 0 0,2 15 225 0 0,2 14 6 0 0,-7-41-310 0 0,0-1 1 0 0,1 1 0 0 0,-1 0-1 0 0,1 0 1 0 0,0-1-1 0 0,0 1 1 0 0,0-1-1 0 0,3 5 1 0 0,1-2 61 0 0,-4-5-11 0 0,-1 0-85 0 0,0-1 0 0 0,0 0 0 0 0,0 0 0 0 0,0 0 0 0 0,0 1 0 0 0,0-1 0 0 0,0 0 0 0 0,0 0 0 0 0,0 0 0 0 0,0-1 0 0 0,0 1 0 0 0,0 0 0 0 0,0 0 0 0 0,0 0 0 0 0,0-1 0 0 0,0 1 0 0 0,0 0 0 0 0,-1-1 0 0 0,1 1 0 0 0,0-1 0 0 0,0 1 0 0 0,0-1 0 0 0,-1 0 0 0 0,1 1 0 0 0,0-1 0 0 0,0 0 1 0 0,-1 1-1 0 0,1-1 0 0 0,-1 0 0 0 0,1 0 0 0 0,0 1 0 0 0,-1-1 0 0 0,0 0 0 0 0,1-2 0 0 0,1 1 17 0 0,1-5 16 0 0,0-1-1 0 0,0 0 0 0 0,0 0 0 0 0,-1 0 0 0 0,0 0 0 0 0,-1 0 1 0 0,1 0-1 0 0,-2 0 0 0 0,1-12 0 0 0,3-25 153 0 0,12-32-166 0 0,4 1 1 0 0,48-120-1 0 0,-57 163-55 0 0,14-30-4 0 0,-22 58-116 0 0,0-1 0 0 0,0 1-1 0 0,1-1 1 0 0,0 1-1 0 0,0 0 1 0 0,0 0-1 0 0,9-8 1 0 0,-11 12-704 0 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43.298"/>
    </inkml:context>
    <inkml:brush xml:id="br0">
      <inkml:brushProperty name="width" value="0.05" units="cm"/>
      <inkml:brushProperty name="height" value="0.05" units="cm"/>
      <inkml:brushProperty name="color" value="#E71224"/>
    </inkml:brush>
  </inkml:definitions>
  <inkml:trace contextRef="#ctx0" brushRef="#br0">9 1 455 0 0,'-6'5'23429'0'0,"5"-6"-23650"0"0,-1-2 44 0 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49.725"/>
    </inkml:context>
    <inkml:brush xml:id="br0">
      <inkml:brushProperty name="width" value="0.05" units="cm"/>
      <inkml:brushProperty name="height" value="0.05" units="cm"/>
      <inkml:brushProperty name="color" value="#E71224"/>
    </inkml:brush>
  </inkml:definitions>
  <inkml:trace contextRef="#ctx0" brushRef="#br0">316 24 3679 0 0,'4'-19'16816'0'0,"-14"17"-16178"0"0,0 1-1 0 0,0 0 0 0 0,0 0 1 0 0,0 1-1 0 0,-1 0 1 0 0,-12 3-1 0 0,-3 1 332 0 0,-32 10 0 0 0,51-12-898 0 0,1 0 0 0 0,-1 0 0 0 0,1 1 0 0 0,0 0 1 0 0,0 1-1 0 0,0-1 0 0 0,0 1 0 0 0,0 0 0 0 0,1 0 0 0 0,0 1 0 0 0,0 0 0 0 0,0 0 0 0 0,0 0 0 0 0,1 0 0 0 0,0 1 0 0 0,-6 10 1 0 0,1 3 38 0 0,0 1 1 0 0,1 1-1 0 0,-9 39 1 0 0,16-57-106 0 0,-2 8 7 0 0,1 0 1 0 0,1-1-1 0 0,-1 1 0 0 0,2 0 0 0 0,-1 0 0 0 0,2 0 1 0 0,-1-1-1 0 0,2 1 0 0 0,-1 0 0 0 0,1-1 1 0 0,4 12-1 0 0,-5-20-8 0 0,0 0-1 0 0,0-1 1 0 0,0 1 0 0 0,1 0 0 0 0,-1 0 0 0 0,0-1 0 0 0,1 1-1 0 0,-1-1 1 0 0,1 1 0 0 0,0-1 0 0 0,-1 0 0 0 0,1 0 0 0 0,0 1 0 0 0,0-1-1 0 0,0 0 1 0 0,-1-1 0 0 0,1 1 0 0 0,0 0 0 0 0,1 0 0 0 0,-1-1-1 0 0,0 1 1 0 0,0-1 0 0 0,3 0 0 0 0,6 1 4 0 0,0 0 0 0 0,0-1-1 0 0,14-2 1 0 0,-11 0-14 0 0,11 0-33 0 0,0-1 0 0 0,0-2 0 0 0,0-1 0 0 0,45-16 0 0 0,-64 19 3 0 0,0 0 0 0 0,0 0 1 0 0,-1 0-1 0 0,0 0 0 0 0,6-5 0 0 0,-9 6 20 0 0,1-1 0 0 0,-1 1 0 0 0,1-1 0 0 0,-1 1 0 0 0,0-1 0 0 0,0 0 0 0 0,0 1-1 0 0,0-1 1 0 0,-1 0 0 0 0,4-7 0 0 0,-5 9 14 0 0,0 0 0 0 0,1 0 0 0 0,-1 0-1 0 0,0 0 1 0 0,1 0 0 0 0,-1 0 0 0 0,0 0-1 0 0,0 0 1 0 0,0 0 0 0 0,0-1 0 0 0,0 1 0 0 0,0 0-1 0 0,0 0 1 0 0,0 0 0 0 0,-1 0 0 0 0,1 0-1 0 0,0 0 1 0 0,-1 0 0 0 0,1 0 0 0 0,-1 0-1 0 0,0-1 1 0 0,-1-2-2 0 0,0-2 7 0 0,-1 1 0 0 0,0-1 0 0 0,-1 1 0 0 0,1 0 0 0 0,-1 0 0 0 0,0 0 0 0 0,-1 0 0 0 0,1 1-1 0 0,-8-6 1 0 0,-14-17 21 0 0,23 23-1 0 0,2 3 41 0 0,3 2-50 0 0,0-1 0 0 0,-1 0 0 0 0,1 1 0 0 0,-1-1-1 0 0,1 1 1 0 0,-1-1 0 0 0,1 1 0 0 0,-1 0 0 0 0,1-1 0 0 0,-1 1 0 0 0,1 0-1 0 0,-1 0 1 0 0,0 0 0 0 0,0 0 0 0 0,0 1 0 0 0,2 0 0 0 0,17 25-4 0 0,-13-16-4 0 0,102 134 293 0 0,-96-125-243 0 0,0 0 0 0 0,-2 1 1 0 0,0 0-1 0 0,-1 0 0 0 0,-1 1 0 0 0,-1 1 1 0 0,-1-1-1 0 0,7 42 0 0 0,-8-16 39 0 0,-1 0 0 0 0,-3 0-1 0 0,-4 62 1 0 0,1-95-40 0 0,-1 0 0 0 0,0 0 0 0 0,-1 0 0 0 0,-1 0 1 0 0,0 0-1 0 0,-1-1 0 0 0,-1 1 0 0 0,-10 19 0 0 0,13-31-42 0 0,1 1 0 0 0,-1-1 0 0 0,0 1 0 0 0,0-1 0 0 0,0 0 1 0 0,-1 0-1 0 0,1 0 0 0 0,-1-1 0 0 0,1 1 0 0 0,-1-1 0 0 0,0 0 0 0 0,0 0 0 0 0,0 0 0 0 0,0 0 0 0 0,0-1 1 0 0,-1 0-1 0 0,1 1 0 0 0,0-2 0 0 0,-1 1 0 0 0,1 0 0 0 0,-7-1 0 0 0,-6 0 38 0 0,-1 0 0 0 0,1-2 1 0 0,0 0-1 0 0,-18-4 0 0 0,17 2-181 0 0,0-1 0 0 0,0-1 1 0 0,0 0-1 0 0,1-1 0 0 0,-26-15 0 0 0,33 16 19 0 0,0 0-1 0 0,1-1 1 0 0,0 0 0 0 0,0 0-1 0 0,1-1 1 0 0,0 0 0 0 0,0-1-1 0 0,1 0 1 0 0,0 0-1 0 0,-8-13 1 0 0,5-1-2128 0 0,4-2-4204 0 0,5-4-2231 0 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1.196"/>
    </inkml:context>
    <inkml:brush xml:id="br0">
      <inkml:brushProperty name="width" value="0.05" units="cm"/>
      <inkml:brushProperty name="height" value="0.05" units="cm"/>
      <inkml:brushProperty name="color" value="#E71224"/>
    </inkml:brush>
  </inkml:definitions>
  <inkml:trace contextRef="#ctx0" brushRef="#br0">0 202 6911 0 0,'0'0'528'0'0,"12"-2"1379"0"0,-9 2-1509 0 0,-1 0 1 0 0,1 0-1 0 0,-1 1 0 0 0,1-1 0 0 0,0 0 1 0 0,-1 1-1 0 0,1 0 0 0 0,-1-1 1 0 0,1 1-1 0 0,-1 0 0 0 0,0 0 0 0 0,1 0 1 0 0,-1 1-1 0 0,0-1 0 0 0,1 1 0 0 0,-1-1 1 0 0,0 1-1 0 0,0 0 0 0 0,-1-1 1 0 0,1 1-1 0 0,0 0 0 0 0,0 0 0 0 0,-1 1 1 0 0,2 2-1 0 0,3 4 188 0 0,0 1-1 0 0,-1 0 1 0 0,0 1 0 0 0,5 14-1 0 0,37 158 5594 0 0,-46-179-6210 0 0,-1-2 124 0 0,0 0 1 0 0,0 0-1 0 0,0 0 1 0 0,0 0-1 0 0,1 0 1 0 0,-1-1-1 0 0,1 1 1 0 0,0 0-1 0 0,-1 0 0 0 0,1 0 1 0 0,0-1-1 0 0,2 3 1 0 0,-3-4-67 0 0,1 0 0 0 0,0-1 1 0 0,0 1-1 0 0,-1-1 0 0 0,1 1 1 0 0,0-1-1 0 0,-1 0 0 0 0,1 1 0 0 0,0-1 1 0 0,-1 1-1 0 0,1-1 0 0 0,-1 0 1 0 0,1 0-1 0 0,-1 1 0 0 0,1-1 0 0 0,-1 0 1 0 0,0 0-1 0 0,1-1 0 0 0,6-15 356 0 0,-4 2-467 0 0,-1 1 1 0 0,-1-1-1 0 0,0 0 1 0 0,-2-23-1 0 0,0-5-42 0 0,2 20 127 0 0,0-1 0 0 0,2 1 0 0 0,1 0 0 0 0,0 0 0 0 0,13-37-1 0 0,-13 50-5 0 0,1 0-1 0 0,-1 0 0 0 0,1 1 1 0 0,1 0-1 0 0,0 0 0 0 0,0 0 1 0 0,1 1-1 0 0,0 0 0 0 0,0 0 1 0 0,1 1-1 0 0,0 0 0 0 0,0 0 0 0 0,1 1 1 0 0,16-10-1 0 0,-15 11-10 0 0,0 1-1 0 0,0-1 1 0 0,1 2-1 0 0,-1-1 1 0 0,1 1 0 0 0,0 1-1 0 0,0 0 1 0 0,0 1-1 0 0,12-1 1 0 0,-18 2 11 0 0,-1 0-1 0 0,1 0 1 0 0,-1 1 0 0 0,0-1-1 0 0,1 1 1 0 0,-1 0-1 0 0,0 0 1 0 0,0 1 0 0 0,0-1-1 0 0,0 1 1 0 0,0 0-1 0 0,0 0 1 0 0,0 0 0 0 0,0 0-1 0 0,-1 1 1 0 0,1-1 0 0 0,-1 1-1 0 0,0 0 1 0 0,0 0-1 0 0,0 1 1 0 0,0-1 0 0 0,0 0-1 0 0,-1 1 1 0 0,1 0-1 0 0,3 7 1 0 0,-2 2 10 0 0,1 1-1 0 0,-2-1 1 0 0,0 1-1 0 0,0 0 1 0 0,-1-1-1 0 0,0 25 1 0 0,-2-19 1 0 0,-1 0 1 0 0,-1 0-1 0 0,-1 0 1 0 0,-6 26-1 0 0,2-25 109 0 0,-16 34 1 0 0,7-19-19 0 0,15-32-90 0 0,0 0 0 0 0,1 0 0 0 0,-1-1 0 0 0,0 1 0 0 0,1 0 0 0 0,-1 0 0 0 0,1 0 0 0 0,0 0 0 0 0,0 0 0 0 0,0 0 0 0 0,0 0 0 0 0,1 0-1 0 0,-1-1 1 0 0,1 1 0 0 0,0 0 0 0 0,0 0 0 0 0,0 0 0 0 0,0-1 0 0 0,0 1 0 0 0,0-1 0 0 0,1 1 0 0 0,2 2 0 0 0,-3-3-7 0 0,1 0 0 0 0,-1 0 0 0 0,1-1 0 0 0,0 1 0 0 0,-1-1 0 0 0,1 1 0 0 0,0-1 0 0 0,0 0 0 0 0,0 0 0 0 0,0 0 0 0 0,0 0 0 0 0,1 0 0 0 0,-1 0 0 0 0,0 0 0 0 0,0-1 0 0 0,1 1 0 0 0,1-1 0 0 0,2 1 0 0 0,-1 0-17 0 0,0 0 1 0 0,-1-1-1 0 0,1 0 1 0 0,0 0-1 0 0,0 0 0 0 0,0-1 1 0 0,0 1-1 0 0,-1-1 1 0 0,1 0-1 0 0,0-1 0 0 0,-1 1 1 0 0,1-1-1 0 0,-1 0 1 0 0,1 0-1 0 0,-1 0 0 0 0,0-1 1 0 0,0 1-1 0 0,0-1 1 0 0,0 0-1 0 0,0 0 0 0 0,-1-1 1 0 0,1 1-1 0 0,-1-1 1 0 0,0 1-1 0 0,0-1 0 0 0,0 0 1 0 0,-1 0-1 0 0,1-1 1 0 0,-1 1-1 0 0,0 0 0 0 0,0-1 1 0 0,-1 1-1 0 0,1-1 1 0 0,-1 0-1 0 0,0 0 0 0 0,0 1 1 0 0,-1-1-1 0 0,0 0 1 0 0,1-5-1 0 0,-4-59 21 0 0,-3 0-1 0 0,-24-114 1 0 0,30 182 49 0 0,10 3-6 0 0,12 6-30 0 0,-5-5-24 0 0,25 2 0 0 0,-27-4-3 0 0,0 1-1 0 0,25 7 0 0 0,-36-8 10 0 0,1 1-1 0 0,0 0 1 0 0,-1 0 0 0 0,0 0-1 0 0,1 0 1 0 0,-1 1-1 0 0,0 0 1 0 0,0 0 0 0 0,-1 0-1 0 0,1 0 1 0 0,-1 1-1 0 0,5 5 1 0 0,9 15 98 0 0,-2 1 0 0 0,15 32 0 0 0,11 18 116 0 0,-37-68-154 0 0,0 0 0 0 0,0-1-1 0 0,1 1 1 0 0,0-1 0 0 0,0 0 0 0 0,1-1 0 0 0,0 1 0 0 0,7 5-1 0 0,-7-7-30 0 0,0 0 0 0 0,0 0 0 0 0,0-1-1 0 0,1 0 1 0 0,-1 0 0 0 0,1-1 0 0 0,-1 1-1 0 0,1-1 1 0 0,0-1 0 0 0,0 1-1 0 0,0-1 1 0 0,0-1 0 0 0,0 1 0 0 0,10-2-1 0 0,-1 1 294 0 0,-13 0-341 0 0,0 0 1 0 0,0 0-1 0 0,0 0 0 0 0,0 0 0 0 0,0 0 1 0 0,0-1-1 0 0,1 0 0 0 0,-1 1 0 0 0,0-1 1 0 0,-1 0-1 0 0,1-1 0 0 0,0 1 0 0 0,0 0 1 0 0,0-1-1 0 0,-1 1 0 0 0,1-1 0 0 0,4-4 1 0 0,-3 1-7 0 0,1 0 0 0 0,-1-1 0 0 0,-1 1 0 0 0,1-1 0 0 0,-1 0 0 0 0,0 0 0 0 0,0 0 0 0 0,0-1 0 0 0,-1 1 0 0 0,3-13 0 0 0,-1-6-80 0 0,3-40-1 0 0,-5 35 87 0 0,-2 23 31 0 0,1 17 97 0 0,0-1 1 0 0,1 1-1 0 0,3 11 1 0 0,0 1 14 0 0,-3-16-71 0 0,0 1 0 0 0,0-1 0 0 0,0 1 0 0 0,1-1 0 0 0,0 0 0 0 0,0 0 0 0 0,0 0 0 0 0,1-1 0 0 0,0 1 0 0 0,0-1 0 0 0,1 0 0 0 0,-1 0 0 0 0,11 8 0 0 0,-12-10-93 0 0,0-1 1 0 0,0 0-1 0 0,0 0 1 0 0,0 0-1 0 0,1-1 1 0 0,-1 1 0 0 0,1-1-1 0 0,-1 0 1 0 0,1 0-1 0 0,0 0 1 0 0,-1 0-1 0 0,1-1 1 0 0,0 1 0 0 0,0-1-1 0 0,-1 0 1 0 0,1 0-1 0 0,0 0 1 0 0,0-1-1 0 0,-1 0 1 0 0,1 1 0 0 0,0-1-1 0 0,-1 0 1 0 0,1-1-1 0 0,-1 1 1 0 0,1-1-1 0 0,2-1 1 0 0,1-1 11 0 0,0-1 1 0 0,-1 0-1 0 0,0 0 0 0 0,0 0 0 0 0,0-1 1 0 0,9-11-1 0 0,26-44-598 0 0,-12 16 59 0 0,-23 38 444 0 0,-6 7 121 0 0,1 0 0 0 0,-1 0 0 0 0,1 0-1 0 0,-1 0 1 0 0,1 0 0 0 0,-1 0 0 0 0,1 0 0 0 0,-1 0 0 0 0,1 0-1 0 0,-1 1 1 0 0,0-1 0 0 0,1 0 0 0 0,-1 0 0 0 0,1 0 0 0 0,-1 1-1 0 0,0-1 1 0 0,1 0 0 0 0,-1 0 0 0 0,1 1 0 0 0,-1-1 0 0 0,0 0-1 0 0,1 1 1 0 0,-1 0 0 0 0,0-1 3 0 0,5 6 28 0 0,0 1 1 0 0,0 0-1 0 0,-1 0 1 0 0,-1 1-1 0 0,1-1 1 0 0,-1 1-1 0 0,3 10 0 0 0,-1-5 17 0 0,64 164 454 0 0,-43-107-486 0 0,-2 0 0 0 0,-4 2 1 0 0,12 80-1 0 0,-30-142-1 0 0,-1 1 0 0 0,1-1 0 0 0,-2 0 0 0 0,1 1 0 0 0,-2-1 0 0 0,0 11 0 0 0,-2-12 47 0 0,2-8 6 0 0,-3-4-28 0 0,-1 0-1 0 0,0 0 1 0 0,1-1-1 0 0,0 1 1 0 0,0-1-1 0 0,0-1 1 0 0,0 1-1 0 0,0 0 1 0 0,1-1-1 0 0,0 0 1 0 0,0 0-1 0 0,0 0 1 0 0,1 0-1 0 0,-2-5 1 0 0,-3-9 15 0 0,1 0 0 0 0,-7-33 0 0 0,10 32-54 0 0,1-1-1 0 0,1 1 1 0 0,1 0-1 0 0,0-1 1 0 0,2 1 0 0 0,0 0-1 0 0,9-37 1 0 0,8-7-34 0 0,27-65 1 0 0,-36 102 85 0 0,8-16-142 0 0,22-42 1 0 0,-28 63-37 0 0,2 0-1 0 0,0 1 1 0 0,26-29 0 0 0,-36 46 97 0 0,-1 0-1 0 0,1 1 1 0 0,0-1 0 0 0,0 1 0 0 0,1 0-1 0 0,-1 0 1 0 0,1 0 0 0 0,-1 1-1 0 0,10-4 1 0 0,-12 5 25 0 0,0 0 1 0 0,1 1-1 0 0,-1 0 0 0 0,0-1 0 0 0,1 1 1 0 0,-1 0-1 0 0,1 0 0 0 0,-1 0 1 0 0,0 0-1 0 0,1 1 0 0 0,-1-1 0 0 0,1 0 1 0 0,-1 1-1 0 0,0 0 0 0 0,0 0 0 0 0,1 0 1 0 0,-1 0-1 0 0,0 0 0 0 0,0 0 0 0 0,0 0 1 0 0,0 1-1 0 0,0-1 0 0 0,3 3 0 0 0,-1 2 16 0 0,1-1 0 0 0,-1 1 0 0 0,0-1 0 0 0,0 1-1 0 0,-1 0 1 0 0,1 1 0 0 0,-1-1 0 0 0,-1 1 0 0 0,1-1 0 0 0,-1 1-1 0 0,0 0 1 0 0,-1 0 0 0 0,0 0 0 0 0,0-1 0 0 0,0 2 0 0 0,-1 11-1 0 0,-1-3 91 0 0,0 1-1 0 0,-1 0 0 0 0,-1-1 0 0 0,0 1 1 0 0,-12 31-1 0 0,13-40-67 0 0,-2-1 1 0 0,1 1-1 0 0,-1 0 0 0 0,0-1 1 0 0,-1 0-1 0 0,0 0 0 0 0,0 0 0 0 0,0-1 1 0 0,-1 0-1 0 0,0 0 0 0 0,0 0 1 0 0,-1-1-1 0 0,1 1 0 0 0,-1-2 1 0 0,0 1-1 0 0,-1-1 0 0 0,1 0 1 0 0,-1 0-1 0 0,0-1 0 0 0,0 0 0 0 0,0-1 1 0 0,0 0-1 0 0,0 0 0 0 0,0 0 1 0 0,-13 0-1 0 0,1-2-154 0 0,0 0-1 0 0,-36-6 1 0 0,46 4-288 0 0,0 0 1 0 0,1 0 0 0 0,-1-1-1 0 0,0-1 1 0 0,1 0-1 0 0,0 0 1 0 0,-12-8-1 0 0,8 2-1555 0 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2.179"/>
    </inkml:context>
    <inkml:brush xml:id="br0">
      <inkml:brushProperty name="width" value="0.05" units="cm"/>
      <inkml:brushProperty name="height" value="0.05" units="cm"/>
      <inkml:brushProperty name="color" value="#E71224"/>
    </inkml:brush>
  </inkml:definitions>
  <inkml:trace contextRef="#ctx0" brushRef="#br0">8 1 1375 0 0,'-7'1'15123'0'0,"28"32"-12760"0"0,-12-20-1771 0 0,0 1 1 0 0,-1 0-1 0 0,0 1 1 0 0,7 20-1 0 0,-4 5 220 0 0,-2 0 0 0 0,-2 1 0 0 0,-1 0 0 0 0,-2 0 0 0 0,-2 54 0 0 0,1 7 665 0 0,-3-102-1463 0 0,0 0 0 0 0,0 1 0 0 0,0-1-1 0 0,0 1 1 0 0,0-1 0 0 0,0 1-1 0 0,0-1 1 0 0,0 1 0 0 0,0-1 0 0 0,0 1-1 0 0,0-1 1 0 0,0 0 0 0 0,1 1-1 0 0,-1-1 1 0 0,0 1 0 0 0,0-1 0 0 0,0 0-1 0 0,1 1 1 0 0,-1-1 0 0 0,0 0-1 0 0,1 1 1 0 0,-1-1 0 0 0,0 0 0 0 0,1 1-1 0 0,-1-1 1 0 0,0 0 0 0 0,1 0-1 0 0,-1 1 1 0 0,1-1 0 0 0,-1 0 0 0 0,0 0-1 0 0,1 0 1 0 0,-1 1 0 0 0,1-1-1 0 0,-1 0 1 0 0,1 0 0 0 0,-1 0 0 0 0,1 0-1 0 0,-1 0 1 0 0,0 0 0 0 0,1 0-1 0 0,-1 0 1 0 0,1 0 0 0 0,-1 0 0 0 0,1 0-1 0 0,-1-1 1 0 0,1 1 0 0 0,-1 0 0 0 0,0 0-1 0 0,1 0 1 0 0,-1 0 0 0 0,1-1-1 0 0,0 1 1 0 0,1-1-8 0 0,1-1 0 0 0,0 1 0 0 0,-1-1-1 0 0,1 1 1 0 0,-1-1 0 0 0,4-4 0 0 0,7-8 7 0 0,-1-2 1 0 0,0 1 0 0 0,-2-2 0 0 0,12-21-1 0 0,26-73 55 0 0,-35 80-63 0 0,-10 23-5 0 0,2-5 0 0 0,14-23 0 0 0,-18 33 0 0 0,0 1 0 0 0,0 0 0 0 0,1 0 0 0 0,0-1 0 0 0,-1 1 0 0 0,1 0 0 0 0,0 0 0 0 0,0 1 0 0 0,0-1 0 0 0,0 0 0 0 0,0 1 0 0 0,1-1 0 0 0,-1 1 0 0 0,0 0 0 0 0,1-1 0 0 0,4 0 0 0 0,-5 2 0 0 0,0 0 0 0 0,-1 0 0 0 0,1 0 0 0 0,0 0 0 0 0,0 1 0 0 0,-1-1 0 0 0,1 1 0 0 0,0-1 0 0 0,0 1 0 0 0,-1 0 0 0 0,1 0 0 0 0,-1-1 0 0 0,1 1 0 0 0,-1 0 0 0 0,1 1 0 0 0,-1-1 0 0 0,1 0 0 0 0,-1 0 0 0 0,0 0 0 0 0,0 1 0 0 0,0-1 0 0 0,2 3 0 0 0,2 3 0 0 0,1 1 0 0 0,6 16 0 0 0,3 10 327 0 0,-1 2-1 0 0,16 71 1 0 0,-30-105-236 0 0,4 4-1 0 0,-2-4 12 0 0,4-7-53 0 0,-1 0-63 0 0,-1-1-1 0 0,0 1 1 0 0,0-1-1 0 0,-1 0 1 0 0,1 0 0 0 0,4-11-1 0 0,12-43-139 0 0,-15 42 129 0 0,-3 9 7 0 0,1 0 0 0 0,1 0 0 0 0,0 0 0 0 0,0 1 0 0 0,0 0 0 0 0,1-1 0 0 0,10-11 0 0 0,-7 14 18 0 0,3 8 0 0 0,-1 3 17 0 0,-1 0 0 0 0,0 0 0 0 0,0 1 0 0 0,0 0-1 0 0,0 1 1 0 0,-1 0 0 0 0,8 9 0 0 0,25 20 192 0 0,10 3-95 0 0,-32-22-149 0 0,1-2 1 0 0,1 0-1 0 0,0-2 1 0 0,42 21-1 0 0,-60-33-48 0 0,0 0-1 0 0,0 0 0 0 0,0 0 0 0 0,1 0 0 0 0,-1-1 0 0 0,0 1 0 0 0,0-1 1 0 0,0 0-1 0 0,0 0 0 0 0,1 0 0 0 0,3 0 0 0 0,-5-1-222 0 0,1 0 0 0 0,-1 0 0 0 0,0 0 0 0 0,0 0 0 0 0,1 0 0 0 0,-1 0 0 0 0,0-1 0 0 0,0 1 0 0 0,0-1-1 0 0,0 0 1 0 0,-1 1 0 0 0,1-1 0 0 0,0 0 0 0 0,2-3 0 0 0,4-5-5939 0 0,0-1-1710 0 0</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3.132"/>
    </inkml:context>
    <inkml:brush xml:id="br0">
      <inkml:brushProperty name="width" value="0.05" units="cm"/>
      <inkml:brushProperty name="height" value="0.05" units="cm"/>
      <inkml:brushProperty name="color" value="#E71224"/>
    </inkml:brush>
  </inkml:definitions>
  <inkml:trace contextRef="#ctx0" brushRef="#br0">62 149 3679 0 0,'41'-35'3339'0'0,"25"-11"7292"0"0,-16 13-6754 0 0,-41 26-3135 0 0,25-20 3944 0 0,-41 27-4433 0 0,0 1 0 0 0,0 0 1 0 0,-1 1-1 0 0,1 0 0 0 0,0 0 0 0 0,0 0 1 0 0,-6 4-1 0 0,-1 0 1 0 0,1 1 0 0 0,-17 12 0 0 0,21-12-160 0 0,0 0 0 0 0,1 1 0 0 0,0 0 0 0 0,1 0 0 0 0,0 1 0 0 0,0 0 0 0 0,1 0 0 0 0,0 1 0 0 0,0 0 0 0 0,-7 20 0 0 0,1 0 116 0 0,2 2-1 0 0,-8 46 0 0 0,13-55-129 0 0,1 0-1 0 0,1 1 0 0 0,1-1 1 0 0,1 1-1 0 0,3 32 0 0 0,-2-52-77 0 0,1 1-1 0 0,-1-1 0 0 0,1 0 0 0 0,1 1 0 0 0,-1-1 1 0 0,1 0-1 0 0,-1 0 0 0 0,1 0 0 0 0,1 0 1 0 0,-1 0-1 0 0,0 0 0 0 0,1 0 0 0 0,0-1 0 0 0,3 4 1 0 0,-3-5-3 0 0,0 1 1 0 0,0-1 0 0 0,0 0 0 0 0,0 0 0 0 0,1 0-1 0 0,-1-1 1 0 0,1 1 0 0 0,0-1 0 0 0,-1 0 0 0 0,1 0-1 0 0,0 0 1 0 0,-1 0 0 0 0,1-1 0 0 0,0 1-1 0 0,0-1 1 0 0,6 0 0 0 0,6-1-72 0 0,1-1 1 0 0,-1-1-1 0 0,0 0 1 0 0,0-1-1 0 0,0 0 1 0 0,-1-1-1 0 0,19-10 1 0 0,-22 10 7 0 0,-1-2 1 0 0,1 1-1 0 0,-2-2 1 0 0,1 1 0 0 0,-1-2-1 0 0,0 1 1 0 0,-1-1-1 0 0,0-1 1 0 0,13-16-1 0 0,3-14-93 0 0,-1-1-1 0 0,32-80 0 0 0,-13-1 91 0 0,-43 120 255 0 0,3 14 67 0 0,15 127 525 0 0,-14-96-600 0 0,1-2-228 0 0,1-1 0 0 0,2 0 0 0 0,2 0 0 0 0,16 43 0 0 0,-25-82-195 0 0,9-17-4023 0 0,5-17 2590 0 0,-1 0 0 0 0,-2-1 1 0 0,-2 0-1 0 0,8-40 0 0 0,-7 25 827 0 0,6-36 460 0 0,-16 79 558 0 0,-1 1 0 0 0,1-1 1 0 0,0 1-1 0 0,1-1 1 0 0,-1 1-1 0 0,1-1 1 0 0,0 1-1 0 0,1 0 1 0 0,-1 0-1 0 0,1 0 0 0 0,6-8 1930 0 0,-7 14-1047 0 0,2 3-550 0 0,0 1 0 0 0,-1 0 0 0 0,0 0-1 0 0,0 0 1 0 0,0 0 0 0 0,4 9 0 0 0,11 39 1357 0 0,0-2-559 0 0,-13-38-1184 0 0,1 0 0 0 0,0 0 0 0 0,2-1 0 0 0,-1 0 1 0 0,1 0-1 0 0,1-1 0 0 0,0 0 0 0 0,0 0 0 0 0,2-1 0 0 0,-1 0 0 0 0,1-1 0 0 0,23 15 0 0 0,-21-16-114 0 0,0-1 0 0 0,1 0 0 0 0,0-2-1 0 0,0 1 1 0 0,0-2 0 0 0,1 0 0 0 0,19 3-1 0 0,-26-6-23 0 0,-1 0 0 0 0,0-1 0 0 0,1 0 0 0 0,-1-1 0 0 0,1 1 0 0 0,-1-2 0 0 0,11-2 0 0 0,-14 3-23 0 0,1-1 0 0 0,0 0 0 0 0,-1 0 0 0 0,1 0 0 0 0,-1-1 0 0 0,1 0 1 0 0,-1 0-1 0 0,0 0 0 0 0,0 0 0 0 0,-1-1 0 0 0,7-6 0 0 0,-6 4-15 0 0,-1 1 1 0 0,1-1-1 0 0,-1 1 0 0 0,0-1 0 0 0,-1 0 0 0 0,4-12 1 0 0,7-42-189 0 0,-7 31 237 0 0,-4 21-11 0 0,0-1 0 0 0,8-16 0 0 0,-3 6 48 0 0,-6 18 266 0 0,1 3-232 0 0,0 0 1 0 0,0 0-1 0 0,0 0 1 0 0,0 1-1 0 0,-1-1 1 0 0,3 4-1 0 0,-4-6-59 0 0,6 13 81 0 0,0 0 0 0 0,-1 1-1 0 0,0-1 1 0 0,2 16 0 0 0,1-2-18 0 0,2 4 24 0 0,65 241 393 0 0,-65-220-361 0 0,-1-1 0 0 0,-3 1-1 0 0,0 73 1 0 0,-14 2 234 0 0,5-108-234 0 0,0 0-1 0 0,-2-1 1 0 0,0 1-1 0 0,-12 27 1 0 0,15-42-111 0 0,0 1 0 0 0,0-1 1 0 0,0 0-1 0 0,-1-1 0 0 0,1 1 0 0 0,-1 0 1 0 0,0-1-1 0 0,-1 0 0 0 0,1 0 0 0 0,0 0 0 0 0,-1 0 1 0 0,0 0-1 0 0,-7 4 0 0 0,6-5 11 0 0,-1 0 0 0 0,1 0-1 0 0,-1 0 1 0 0,0-1 0 0 0,0 1-1 0 0,1-1 1 0 0,-1-1 0 0 0,0 1 0 0 0,-9-1-1 0 0,-7-3 39 0 0,0 0-1 0 0,0-1 1 0 0,1-2-1 0 0,-33-11 0 0 0,43 13-54 0 0,-36-13-565 0 0,0-3 0 0 0,2-2 0 0 0,0-2 1 0 0,-82-58-1 0 0,77 43-725 0 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4.363"/>
    </inkml:context>
    <inkml:brush xml:id="br0">
      <inkml:brushProperty name="width" value="0.05" units="cm"/>
      <inkml:brushProperty name="height" value="0.05" units="cm"/>
      <inkml:brushProperty name="color" value="#E71224"/>
    </inkml:brush>
  </inkml:definitions>
  <inkml:trace contextRef="#ctx0" brushRef="#br0">1 932 17447 0 0,'0'0'796'0'0,"4"8"272"0"0,-3-6-1022 0 0,1 0-1 0 0,0 0 1 0 0,0 0-1 0 0,0 0 1 0 0,1-1-1 0 0,-1 1 1 0 0,0-1-1 0 0,1 1 1 0 0,-1-1-1 0 0,1 0 1 0 0,-1 0-1 0 0,1 0 1 0 0,0 0-1 0 0,-1 0 0 0 0,1-1 1 0 0,4 1-1 0 0,1 0 476 0 0,0 0 0 0 0,0-1 0 0 0,1 0 0 0 0,10-2-1 0 0,3-1 170 0 0,-1-2 0 0 0,1-1 0 0 0,-1 0 0 0 0,27-13-1 0 0,-13 3 101 0 0,54-34-1 0 0,-49 22-317 0 0,-2 0 0 0 0,39-38 0 0 0,61-76-54 0 0,-115 115-392 0 0,-1 0 0 0 0,-1-2 0 0 0,-1 0 0 0 0,-2-2 0 0 0,17-36 0 0 0,-27 50-21 0 0,-1-1 0 0 0,-1 0 0 0 0,-1 0 0 0 0,0-1 0 0 0,-1 1 1 0 0,-1-1-1 0 0,-1 0 0 0 0,-1 0 0 0 0,0 0 0 0 0,-1 0 0 0 0,-4-22 0 0 0,3 32-4 0 0,-1-1 0 0 0,-1 1-1 0 0,0 0 1 0 0,0 0 0 0 0,-1 0 0 0 0,0 1 0 0 0,0-1-1 0 0,-1 1 1 0 0,0 0 0 0 0,-8-9 0 0 0,11 14-5 0 0,-1 0 0 0 0,1 0 1 0 0,-1 1-1 0 0,0-1 0 0 0,0 1 1 0 0,0 0-1 0 0,0 0 0 0 0,0 0 0 0 0,0 0 1 0 0,-1 0-1 0 0,1 1 0 0 0,-1-1 1 0 0,1 1-1 0 0,-1 0 0 0 0,0 0 0 0 0,0 0 1 0 0,1 1-1 0 0,-1-1 0 0 0,0 1 1 0 0,0 0-1 0 0,1 0 0 0 0,-1 0 1 0 0,0 0-1 0 0,0 1 0 0 0,0 0 0 0 0,1 0 1 0 0,-1 0-1 0 0,-4 2 0 0 0,4-1 0 0 0,0 0-1 0 0,1 0 1 0 0,-1 0-1 0 0,1 1 1 0 0,0-1 0 0 0,-1 1-1 0 0,1 0 1 0 0,1 0-1 0 0,-1 0 1 0 0,0 0-1 0 0,1 1 1 0 0,-3 3-1 0 0,-4 8-23 0 0,-10 25 0 0 0,13-27 25 0 0,-11 29 91 0 0,1 1 1 0 0,2 0-1 0 0,2 2 1 0 0,2-1-1 0 0,-6 75 0 0 0,11-39 108 0 0,3-1 1 0 0,13 113-1 0 0,5-83 62 0 0,-13-93-222 0 0,2 1 0 0 0,0-1 0 0 0,1 0 0 0 0,11 22 0 0 0,-14-34-23 0 0,-1 0-1 0 0,1 0 1 0 0,0 0-1 0 0,0 0 0 0 0,0 0 1 0 0,0-1-1 0 0,1 1 1 0 0,-1-1-1 0 0,1 0 1 0 0,0 0-1 0 0,7 4 0 0 0,-9-6-14 0 0,0 0 1 0 0,1 0-1 0 0,-1-1 0 0 0,0 1 0 0 0,1 0 0 0 0,-1-1 0 0 0,1 0 0 0 0,-1 1 0 0 0,0-1 0 0 0,1 0 0 0 0,-1 0 0 0 0,1 0 1 0 0,-1-1-1 0 0,1 1 0 0 0,-1 0 0 0 0,0-1 0 0 0,1 0 0 0 0,-1 1 0 0 0,0-1 0 0 0,1 0 0 0 0,-1 0 0 0 0,0-1 1 0 0,0 1-1 0 0,3-3 0 0 0,1 0-52 0 0,-1-1 0 0 0,0 0 1 0 0,0 0-1 0 0,0-1 1 0 0,-1 1-1 0 0,0-1 0 0 0,0 0 1 0 0,5-11-1 0 0,1-5-136 0 0,8-29 1 0 0,-7 20 27 0 0,13-50-78 0 0,-21 75 230 0 0,0 6 8 0 0,1 7 4 0 0,-4-7-3 0 0,5 13 23 0 0,0-1 0 0 0,3 14 0 0 0,-5-15 22 0 0,1 1 0 0 0,0-2 1 0 0,9 19-1 0 0,-6-19-52 0 0,-1-1 0 0 0,1 1 1 0 0,1-1-1 0 0,0 0 0 0 0,0-1 1 0 0,1 0-1 0 0,0 0 1 0 0,0-1-1 0 0,1 0 0 0 0,0-1 1 0 0,0 0-1 0 0,1 0 0 0 0,0-1 1 0 0,-1-1-1 0 0,2 0 0 0 0,14 4 1 0 0,-14-6-370 0 0,-1 0 1 0 0,1 0 0 0 0,-1-1 0 0 0,1-1-1 0 0,-1 0 1 0 0,1 0 0 0 0,0-1-1 0 0,-1-1 1 0 0,1 0 0 0 0,15-5-1 0 0,-13 3-836 0 0,0-2-1 0 0,0 1 1 0 0,-1-2-1 0 0,0 0 1 0 0,16-10-1 0 0,-22 11 378 0 0,0 0 0 0 0,0 0 0 0 0,0-1-1 0 0,-1 1 1 0 0,0-1 0 0 0,0-1-1 0 0,0 1 1 0 0,-1-1 0 0 0,6-13 0 0 0,-3 3 70 0 0,10-34 0 0 0,0-20 3143 0 0,-3 9 3042 0 0,10-23 3119 0 0,-24 84-6847 0 0,-3-2 1037 0 0,-3 7-2589 0 0,-1 0 1 0 0,1 0 0 0 0,0 1-1 0 0,0-1 1 0 0,0 1-1 0 0,0 0 1 0 0,1 1 0 0 0,0-1-1 0 0,0 1 1 0 0,0 0 0 0 0,-5 8-1 0 0,-3 7 59 0 0,-16 37 1 0 0,7-12-114 0 0,-24 58 134 0 0,40-87-203 0 0,0 0 0 0 0,0 0 1 0 0,2 0-1 0 0,-3 26 0 0 0,5-36-15 0 0,1 0 0 0 0,1 0 1 0 0,-1 1-1 0 0,1-1 0 0 0,0 0 0 0 0,0 0 1 0 0,1 0-1 0 0,-1 0 0 0 0,2 0 0 0 0,2 7 1 0 0,-3-11-11 0 0,-1 1 0 0 0,0-1 0 0 0,1 1 0 0 0,0-1 0 0 0,-1 0 1 0 0,1 0-1 0 0,0 0 0 0 0,0 0 0 0 0,0 0 0 0 0,0-1 0 0 0,0 1 1 0 0,1-1-1 0 0,-1 1 0 0 0,1-1 0 0 0,-1 0 0 0 0,0 1 0 0 0,1-2 1 0 0,0 1-1 0 0,-1 0 0 0 0,1 0 0 0 0,0-1 0 0 0,-1 1 0 0 0,1-1 1 0 0,0 0-1 0 0,3 0 0 0 0,2 0-58 0 0,-1-1 0 0 0,0 0 0 0 0,1-1 0 0 0,-1 1 0 0 0,0-1 1 0 0,0-1-1 0 0,0 1 0 0 0,0-1 0 0 0,-1-1 0 0 0,1 1 0 0 0,-1-1 0 0 0,11-8 0 0 0,-10 5-34 0 0,0 0-1 0 0,0 0 0 0 0,0-1 1 0 0,-1 0-1 0 0,0 0 1 0 0,0-1-1 0 0,-1 0 1 0 0,7-16-1 0 0,7-23-175 0 0,17-69 0 0 0,-10 29 151 0 0,-20 66 126 0 0,-3 13 64 0 0,-1 0 1 0 0,7-13-1 0 0,-8 21 354 0 0,4 13-197 0 0,4 19 1 0 0,9 39 0 0 0,-12-41-72 0 0,18 51 0 0 0,-17-63-116 0 0,1 0 1 0 0,1 0-1 0 0,1-1 1 0 0,0 0-1 0 0,1 0 1 0 0,0-1-1 0 0,2-1 1 0 0,0 0-1 0 0,0-1 1 0 0,1 0-1 0 0,1-1 1 0 0,19 12-1 0 0,-29-20-129 0 0,0-1 1 0 0,1 0-1 0 0,0 0 1 0 0,-1 0-1 0 0,1-1 1 0 0,0 0-1 0 0,0 0 1 0 0,1 0-1 0 0,5 0 1 0 0,-10-2-53 0 0,0-1-1 0 0,0 1 1 0 0,-1-1 0 0 0,1 1 0 0 0,0-1 0 0 0,0 0 0 0 0,-1 0 0 0 0,1 0 0 0 0,0 1 0 0 0,-1-2-1 0 0,1 1 1 0 0,-1 0 0 0 0,0 0 0 0 0,1 0 0 0 0,-1-1 0 0 0,0 1 0 0 0,2-3 0 0 0,18-29-2636 0 0,-6-1-433 0 0,-9 15 992 0 0</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4.725"/>
    </inkml:context>
    <inkml:brush xml:id="br0">
      <inkml:brushProperty name="width" value="0.05" units="cm"/>
      <inkml:brushProperty name="height" value="0.05" units="cm"/>
      <inkml:brushProperty name="color" value="#E71224"/>
    </inkml:brush>
  </inkml:definitions>
  <inkml:trace contextRef="#ctx0" brushRef="#br0">0 201 14623 0 0,'0'0'1328'0'0,"1"2"-1090"0"0,3 10 457 0 0,1 0 0 0 0,12 21 0 0 0,7 15 2844 0 0,-22-43-3360 0 0,11 29 1826 0 0,33 60 0 0 0,-41-85-1695 0 0,1-1 0 0 0,-1 1 0 0 0,1-1 0 0 0,1-1 0 0 0,-1 1 0 0 0,2-1 0 0 0,-1 0 0 0 0,1-1 0 0 0,-1 0 0 0 0,2 0 0 0 0,-1-1 0 0 0,10 5 0 0 0,-13-8-257 0 0,-1 0 0 0 0,1-1 0 0 0,-1 1 1 0 0,1-1-1 0 0,0-1 0 0 0,0 1 0 0 0,-1-1 0 0 0,1 1 0 0 0,0-1 0 0 0,0-1 0 0 0,0 1 0 0 0,-1-1 0 0 0,1 0 0 0 0,0 0 0 0 0,-1 0 0 0 0,1 0 0 0 0,0-1 0 0 0,-1 0 0 0 0,0 0 0 0 0,1 0 0 0 0,-1-1 0 0 0,0 1 0 0 0,0-1 0 0 0,-1 0 0 0 0,1 0 0 0 0,0 0 0 0 0,-1-1 0 0 0,0 1 0 0 0,0-1 0 0 0,0 0 0 0 0,0 0 1 0 0,0 0-1 0 0,-1 0 0 0 0,0 0 0 0 0,3-8 0 0 0,9-31 35 0 0,15-80 1 0 0,-3 8-9 0 0,19-19-704 0 0,-43 130 325 0 0,-1-1 0 0 0,0 0-1 0 0,0 0 1 0 0,0 0 0 0 0,-1 0 0 0 0,0 1 0 0 0,0-1-1 0 0,0 0 1 0 0,-2-10 0 0 0,9 31-11514 0 0,0-1 4554 0 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5.073"/>
    </inkml:context>
    <inkml:brush xml:id="br0">
      <inkml:brushProperty name="width" value="0.05" units="cm"/>
      <inkml:brushProperty name="height" value="0.05" units="cm"/>
      <inkml:brushProperty name="color" value="#E71224"/>
    </inkml:brush>
  </inkml:definitions>
  <inkml:trace contextRef="#ctx0" brushRef="#br0">0 393 6447 0 0,'8'3'375'0'0,"0"1"0"0"0,0-1 0 0 0,-1 0-1 0 0,15 3 1 0 0,-13-4 826 0 0,0-1 0 0 0,0 0 0 0 0,0 0 0 0 0,0-1 1 0 0,0 0-1 0 0,0-1 0 0 0,0 0 0 0 0,10-2 0 0 0,-11 1-654 0 0,-1 0-1 0 0,0-1 1 0 0,8-3 0 0 0,35-21 2308 0 0,90-66 1 0 0,-83 53-2462 0 0,-21 16-234 0 0,-1-2 0 0 0,-2-2 0 0 0,45-46 0 0 0,-76 72-144 0 0,-1 1 0 0 0,1-1 0 0 0,-1 0 0 0 0,0 1 0 0 0,0-1 0 0 0,0 0 0 0 0,0 0 0 0 0,0 0 0 0 0,0 0 0 0 0,-1 0 0 0 0,1 0 0 0 0,-1 0 0 0 0,1 0-1 0 0,-1 0 1 0 0,1-4 0 0 0,-1 5 7 0 0,-1-1 0 0 0,1 0 1 0 0,0 1-1 0 0,-1-1 0 0 0,1 0 0 0 0,-1 1 0 0 0,0-1 0 0 0,1 1 0 0 0,-1-1 0 0 0,0 1 0 0 0,0-1 0 0 0,0 1 0 0 0,0-1 0 0 0,0 1 0 0 0,-2-2 0 0 0,-1 0 24 0 0,0 0 1 0 0,0 0-1 0 0,0 1 0 0 0,0 0 0 0 0,0 0 0 0 0,0 0 0 0 0,-1 0 1 0 0,1 0-1 0 0,-1 1 0 0 0,1 0 0 0 0,-1 0 0 0 0,-8-1 0 0 0,3 2 8 0 0,0 0-1 0 0,1 0 1 0 0,-1 1-1 0 0,0 1 0 0 0,0-1 1 0 0,0 2-1 0 0,1-1 0 0 0,-1 1 1 0 0,1 1-1 0 0,0 0 1 0 0,0 0-1 0 0,0 1 0 0 0,0 0 1 0 0,1 0-1 0 0,-11 9 1 0 0,10-6 40 0 0,0 1 1 0 0,0 0 0 0 0,0 0-1 0 0,1 1 1 0 0,1 0 0 0 0,-1 1 0 0 0,2-1-1 0 0,-1 1 1 0 0,2 1 0 0 0,-1-1-1 0 0,-5 22 1 0 0,3-6 110 0 0,2 0-1 0 0,1 1 1 0 0,-2 47-1 0 0,6-56-165 0 0,2 0 0 0 0,0 1 0 0 0,1-1 0 0 0,1 0 0 0 0,0 0-1 0 0,9 23 1 0 0,-9-33-42 0 0,1 0 0 0 0,0 0 0 0 0,0-1 0 0 0,1 1-1 0 0,0-1 1 0 0,1 0 0 0 0,0-1 0 0 0,0 0 0 0 0,8 8-1 0 0,-4-6 17 0 0,0-1-1 0 0,1 0 1 0 0,0 0 0 0 0,0-2-1 0 0,24 12 1 0 0,-7-7-113 0 0,1-2 0 0 0,1-1 0 0 0,-1-1 1 0 0,1-2-1 0 0,31 3 0 0 0,-47-7-304 0 0,1 0-1 0 0,0-1 1 0 0,-1-1-1 0 0,1 0 1 0 0,-1-1 0 0 0,1-1-1 0 0,-1 0 1 0 0,15-6-1 0 0,3-2-1325 0 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7.127"/>
    </inkml:context>
    <inkml:brush xml:id="br0">
      <inkml:brushProperty name="width" value="0.05" units="cm"/>
      <inkml:brushProperty name="height" value="0.05" units="cm"/>
      <inkml:brushProperty name="color" value="#E71224"/>
    </inkml:brush>
  </inkml:definitions>
  <inkml:trace contextRef="#ctx0" brushRef="#br0">1 0 4607 0 0,'1'1'7102'0'0,"21"18"3408"0"0,-20-16-9951 0 0,0-1-1 0 0,0 0 1 0 0,-1 0-1 0 0,1 1 1 0 0,-1-1 0 0 0,1 1-1 0 0,-1-1 1 0 0,1 5-1 0 0,-2-7-512 0 0,1 1 526 0 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7.464"/>
    </inkml:context>
    <inkml:brush xml:id="br0">
      <inkml:brushProperty name="width" value="0.05" units="cm"/>
      <inkml:brushProperty name="height" value="0.05" units="cm"/>
      <inkml:brushProperty name="color" value="#E71224"/>
    </inkml:brush>
  </inkml:definitions>
  <inkml:trace contextRef="#ctx0" brushRef="#br0">1 1 7367 0 0,'1'1'11195'0'0,"6"6"-5070"0"0,3-3-4061 0 0,-8-3-1989 0 0,0-1-1 0 0,1 1 1 0 0,-1-1-1 0 0,0 1 1 0 0,0-1-1 0 0,1 0 0 0 0,2 0 1 0 0,-2 0-294 0 0,-2 0-802 0 0</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7.812"/>
    </inkml:context>
    <inkml:brush xml:id="br0">
      <inkml:brushProperty name="width" value="0.05" units="cm"/>
      <inkml:brushProperty name="height" value="0.05" units="cm"/>
      <inkml:brushProperty name="color" value="#E71224"/>
    </inkml:brush>
  </inkml:definitions>
  <inkml:trace contextRef="#ctx0" brushRef="#br0">1 9 17135 0 0,'2'1'786'0'0,"40"-2"2546"0"0,-26 6 205 0 0,-14-3-3309 0 0,1-1 1 0 0,-1 0-1 0 0,1-1 0 0 0,-1 1 0 0 0,1 0 0 0 0,0-1 0 0 0,3 1 0 0 0,74-6-719 0 0,-27-3-4995 0 0,-38 4-2201 0 0</inkml:trace>
  <inkml:trace contextRef="#ctx0" brushRef="#br0" timeOffset="1">467 6 6911 0 0,'0'0'528'0'0,"10"0"1684"0"0,2 0 3187 0 0,33-1 3949 0 0,-43 0-8371 0 0,2-3-4292 0 0</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8.560"/>
    </inkml:context>
    <inkml:brush xml:id="br0">
      <inkml:brushProperty name="width" value="0.05" units="cm"/>
      <inkml:brushProperty name="height" value="0.05" units="cm"/>
      <inkml:brushProperty name="color" value="#E71224"/>
    </inkml:brush>
  </inkml:definitions>
  <inkml:trace contextRef="#ctx0" brushRef="#br0">0 18 1839 0 0,'0'0'17643'0'0,"7"14"-13771"0"0,-4 10-2922 0 0,0 1 0 0 0,-2 0 1 0 0,0 0-1 0 0,-4 30 0 0 0,0 17-113 0 0,3-46-532 0 0,1-1 0 0 0,1 1 1 0 0,8 35-1 0 0,-8-52-257 0 0,1 1 1 0 0,0-1-1 0 0,0 0 0 0 0,1 0 0 0 0,0-1 1 0 0,0 1-1 0 0,1-1 0 0 0,0 0 1 0 0,1 0-1 0 0,0 0 0 0 0,0-1 1 0 0,11 10-1 0 0,-14-14-46 0 0,1-1-1 0 0,-1 1 0 0 0,1-1 1 0 0,0 0-1 0 0,-1 0 1 0 0,1 0-1 0 0,0-1 1 0 0,0 1-1 0 0,0-1 1 0 0,1 0-1 0 0,7 1 1 0 0,-5-2-3 0 0,0 1 0 0 0,0-2 1 0 0,0 1-1 0 0,0-1 1 0 0,0 0-1 0 0,11-3 0 0 0,-4-1-22 0 0,-1 0-1 0 0,0 0 0 0 0,0-2 1 0 0,0 1-1 0 0,-1-2 1 0 0,19-13-1 0 0,-23 14 19 0 0,-1 0 0 0 0,0-1 0 0 0,0 0 0 0 0,0 0 0 0 0,-1-1-1 0 0,-1 0 1 0 0,1 0 0 0 0,-1 0 0 0 0,-1 0 0 0 0,0-1 0 0 0,0 0 0 0 0,-1 0 0 0 0,0 0 0 0 0,0 0 0 0 0,-1-1 0 0 0,-1 1-1 0 0,0-1 1 0 0,0 1 0 0 0,-1-1 0 0 0,-1 1 0 0 0,-2-19 0 0 0,0 10 5 0 0,-16-71 0 0 0,16 80 0 0 0,0 1 0 0 0,-1 0 0 0 0,0 0 0 0 0,0 0 0 0 0,-1 0 0 0 0,0 1 0 0 0,-8-10 0 0 0,9 13 0 0 0,1 1-1 0 0,0-1-1 0 0,-1 1 0 0 0,0 0 1 0 0,0 0-1 0 0,0 0 0 0 0,0 0 0 0 0,-1 1 1 0 0,1 0-1 0 0,-1 0 0 0 0,0 0 1 0 0,-6-3-1 0 0,8 5-242 0 0,0 0 0 0 0,1 0 0 0 0,-1 0 0 0 0,0 0 0 0 0,0 0 0 0 0,0 0 0 0 0,1 1 0 0 0,-1-1 0 0 0,0 1 0 0 0,0 0 0 0 0,0 0 0 0 0,0 0 0 0 0,0 1 0 0 0,0-1 0 0 0,1 0 0 0 0,-1 1 0 0 0,0 0 0 0 0,0 0 0 0 0,-5 2 0 0 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9.259"/>
    </inkml:context>
    <inkml:brush xml:id="br0">
      <inkml:brushProperty name="width" value="0.05" units="cm"/>
      <inkml:brushProperty name="height" value="0.05" units="cm"/>
      <inkml:brushProperty name="color" value="#E71224"/>
    </inkml:brush>
  </inkml:definitions>
  <inkml:trace contextRef="#ctx0" brushRef="#br0">192 51 455 0 0,'2'0'663'0'0,"5"1"356"0"0,0-1 0 0 0,0 0 0 0 0,0 0-1 0 0,0-1 1 0 0,-1 0 0 0 0,1 0 0 0 0,0-1 0 0 0,7-2-1 0 0,52-22 6063 0 0,-63 24-6786 0 0,23-13 9364 0 0,-50 26-8690 0 0,-36 10 1 0 0,37-13-610 0 0,0 0 0 0 0,-24 13-1 0 0,9-2-227 0 0,-29 17 72 0 0,59-30-190 0 0,-1-1 0 0 0,1 2 0 0 0,0-1-1 0 0,1 1 1 0 0,-9 10 0 0 0,14-15-18 0 0,0 0-1 0 0,0 0 1 0 0,1 0 0 0 0,-1 0-1 0 0,1 1 1 0 0,-1-1 0 0 0,1 0-1 0 0,0 1 1 0 0,0-1 0 0 0,0 1 0 0 0,0-1-1 0 0,1 1 1 0 0,-1-1 0 0 0,0 1-1 0 0,1-1 1 0 0,0 1 0 0 0,0 0-1 0 0,0-1 1 0 0,0 1 0 0 0,0 0-1 0 0,0-1 1 0 0,1 1 0 0 0,-1 0-1 0 0,1-1 1 0 0,0 1 0 0 0,0-1-1 0 0,0 1 1 0 0,0-1 0 0 0,0 0 0 0 0,0 1-1 0 0,1-1 1 0 0,-1 0 0 0 0,1 0-1 0 0,0 0 1 0 0,-1 0 0 0 0,1 0-1 0 0,4 3 1 0 0,2 1-75 0 0,1 0 0 0 0,0 0 1 0 0,0 0-1 0 0,0-2 0 0 0,1 1 0 0 0,10 3 0 0 0,13 6-174 0 0,-21-8 233 0 0,28 13-229 0 0,54 35-1 0 0,-83-47 213 0 0,-1 1 1 0 0,0 0-1 0 0,0 1 0 0 0,0 0 0 0 0,-1 0 0 0 0,-1 1 1 0 0,0 0-1 0 0,0 0 0 0 0,10 20 0 0 0,-16-28 51 0 0,-1 1 0 0 0,0-1 0 0 0,0 1 0 0 0,0 0 0 0 0,0-1 0 0 0,0 1 0 0 0,-1 0 0 0 0,1 0-1 0 0,-1 0 1 0 0,0 0 0 0 0,0 0 0 0 0,0-1 0 0 0,0 1 0 0 0,-1 0 0 0 0,1 0 0 0 0,-1 0 0 0 0,-1 5 0 0 0,0-5 32 0 0,1 1 0 0 0,-1-1 0 0 0,-1 1 1 0 0,1-1-1 0 0,0 0 0 0 0,-1 0 0 0 0,1 0 0 0 0,-1-1 0 0 0,0 1 0 0 0,0-1 1 0 0,-6 5-1 0 0,0-2 29 0 0,1-1 0 0 0,-1 0 0 0 0,1 0 0 0 0,-1-1 0 0 0,0 0 0 0 0,0 0-1 0 0,-1-1 1 0 0,1 0 0 0 0,0-1 0 0 0,-12 0 0 0 0,12-1-108 0 0,1 0-1 0 0,-1-1 0 0 0,0-1 0 0 0,1 1 0 0 0,0-2 1 0 0,-1 1-1 0 0,-12-6 0 0 0,15 5-519 0 0,0 0 0 0 0,0-1-1 0 0,1 1 1 0 0,-1-1 0 0 0,1 0 0 0 0,-6-5 0 0 0,11 8 405 0 0,0 1 0 0 0,0 0-1 0 0,0 0 1 0 0,-1-1 0 0 0,1 1 0 0 0,0 0 0 0 0,0-1 0 0 0,0 1 0 0 0,-1-1 0 0 0,1 1 0 0 0,0 0-1 0 0,0-1 1 0 0,0 1 0 0 0,0 0 0 0 0,0-1 0 0 0,0 1 0 0 0,0-1 0 0 0,0 1 0 0 0,0 0 0 0 0,0-1 0 0 0,0 0-1 0 0,0 0-388 0 0,1-7-1538 0 0</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4:59.649"/>
    </inkml:context>
    <inkml:brush xml:id="br0">
      <inkml:brushProperty name="width" value="0.05" units="cm"/>
      <inkml:brushProperty name="height" value="0.05" units="cm"/>
      <inkml:brushProperty name="color" value="#E71224"/>
    </inkml:brush>
  </inkml:definitions>
  <inkml:trace contextRef="#ctx0" brushRef="#br0">0 401 6447 0 0,'56'-26'1320'0'0,"-1"0"3768"0"0,65-24 4351 0 0,-71 26-6977 0 0,72-48 0 0 0,-82 47-2041 0 0,-17 12-124 0 0,29-23-1 0 0,-45 31-284 0 0,-1 1 1 0 0,0-1-1 0 0,0 0 0 0 0,-1-1 0 0 0,0 1 1 0 0,0-1-1 0 0,0 1 0 0 0,0-1 1 0 0,-1-1-1 0 0,3-7 0 0 0,-5 13-13 0 0,0-1 1 0 0,0 1-1 0 0,-1-1 1 0 0,1 1-1 0 0,-1-1 1 0 0,0 0-1 0 0,1 1 0 0 0,-1-1 1 0 0,0 0-1 0 0,0 1 1 0 0,0-1-1 0 0,0 1 1 0 0,0-1-1 0 0,-1 0 0 0 0,1 1 1 0 0,0-1-1 0 0,-1 0 1 0 0,1 1-1 0 0,-1-1 1 0 0,1 1-1 0 0,-1-1 0 0 0,0 1 1 0 0,0-1-1 0 0,0 1 1 0 0,0 0-1 0 0,0-1 1 0 0,0 1-1 0 0,0 0 0 0 0,0 0 1 0 0,0 0-1 0 0,-1 0 1 0 0,1 0-1 0 0,0 0 1 0 0,-3-1-1 0 0,0 0 1 0 0,1 1 1 0 0,-1-1-1 0 0,-1 1 0 0 0,1 0 1 0 0,0 0-1 0 0,0 1 0 0 0,0-1 1 0 0,0 1-1 0 0,-1 0 0 0 0,1 0 0 0 0,0 0 1 0 0,-6 2-1 0 0,-1 0 38 0 0,1 0-1 0 0,0 1 1 0 0,0 1-1 0 0,0 0 0 0 0,1 0 1 0 0,-1 1-1 0 0,1 0 1 0 0,0 0-1 0 0,0 1 1 0 0,1 0-1 0 0,0 1 1 0 0,-12 11-1 0 0,11-7 71 0 0,0-1 0 0 0,1 2-1 0 0,0-1 1 0 0,0 1 0 0 0,1 0-1 0 0,1 0 1 0 0,0 1 0 0 0,1 0-1 0 0,-4 14 1 0 0,5-12 13 0 0,1-1 0 0 0,0 1 0 0 0,1 0 0 0 0,1 1 0 0 0,0-1 0 0 0,1 0 0 0 0,0 0 0 0 0,4 19 0 0 0,-2-22-74 0 0,1-1 1 0 0,0 1-1 0 0,0-1 1 0 0,1 0 0 0 0,1 0-1 0 0,0 0 1 0 0,0-1-1 0 0,1 0 1 0 0,1 0-1 0 0,14 18 1 0 0,-14-21-63 0 0,0 0 1 0 0,1 0-1 0 0,0-1 1 0 0,0 0-1 0 0,0 0 0 0 0,1-1 1 0 0,-1 0-1 0 0,1-1 1 0 0,0 0-1 0 0,1 0 1 0 0,-1-1-1 0 0,19 4 0 0 0,-8-4-464 0 0,-1 0-1 0 0,1-2 0 0 0,0-1 0 0 0,0 0 1 0 0,30-5-1 0 0,-5 0-1990 0 0,0 0-3721 0 0,10 0-2352 0 0</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0.242"/>
    </inkml:context>
    <inkml:brush xml:id="br0">
      <inkml:brushProperty name="width" value="0.05" units="cm"/>
      <inkml:brushProperty name="height" value="0.05" units="cm"/>
      <inkml:brushProperty name="color" value="#E71224"/>
    </inkml:brush>
  </inkml:definitions>
  <inkml:trace contextRef="#ctx0" brushRef="#br0">7 67 9327 0 0,'-4'-10'992'0'0,"4"7"-678"0"0,0 0 0 0 0,-1 0 0 0 0,1 0 0 0 0,0 0-1 0 0,1 0 1 0 0,-1 1 0 0 0,0-1 0 0 0,1 0 0 0 0,0 0 0 0 0,-1 0-1 0 0,1 0 1 0 0,0 1 0 0 0,1-1 0 0 0,-1 1 0 0 0,0-1-1 0 0,1 1 1 0 0,-1-1 0 0 0,4-3 0 0 0,-4 6-127 0 0,0 0 0 0 0,0 0 0 0 0,0 0 0 0 0,0 1-1 0 0,0-1 1 0 0,0 0 0 0 0,0 0 0 0 0,0 1 0 0 0,-1-1 0 0 0,1 1 0 0 0,0-1 0 0 0,0 1 0 0 0,0-1 0 0 0,-1 1 0 0 0,1-1-1 0 0,0 1 1 0 0,0 0 0 0 0,0 0 0 0 0,-1-1-159 0 0,5 6 342 0 0,0-1-1 0 0,0 1 1 0 0,0 0 0 0 0,-1 1 0 0 0,0-1 0 0 0,0 1 0 0 0,-1-1 0 0 0,1 1 0 0 0,-2 0 0 0 0,1 0 0 0 0,3 15 0 0 0,-2 0 306 0 0,-1 0-1 0 0,1 40 1 0 0,-6-14 122 0 0,-1-1 0 0 0,-14 66 1 0 0,2-25-589 0 0,1 30-169 0 0,-6 39-314 0 0,1-52-3387 0 0,16-92 2199 0 0,-1-4-39 0 0</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1.240"/>
    </inkml:context>
    <inkml:brush xml:id="br0">
      <inkml:brushProperty name="width" value="0.05" units="cm"/>
      <inkml:brushProperty name="height" value="0.05" units="cm"/>
      <inkml:brushProperty name="color" value="#E71224"/>
    </inkml:brush>
  </inkml:definitions>
  <inkml:trace contextRef="#ctx0" brushRef="#br0">5 475 9671 0 0,'-2'-8'331'0'0,"1"-1"0"0"0,0 1 0 0 0,0-1-1 0 0,1 0 1 0 0,1-10 0 0 0,0 13 336 0 0,0-1-1 0 0,0 1 1 0 0,0-1-1 0 0,1 1 1 0 0,0 0 0 0 0,1-1-1 0 0,-1 1 1 0 0,1 0-1 0 0,0 1 1 0 0,1-1 0 0 0,-1 0-1 0 0,5-4 1 0 0,5-4-517 0 0,0 1 1 0 0,0 1-1 0 0,2 0 0 0 0,-1 1 1 0 0,2 0-1 0 0,16-8 0 0 0,103-44 1391 0 0,-97 47-1153 0 0,0-1 0 0 0,62-39 0 0 0,-89 48-388 0 0,-1-1 0 0 0,1 0 0 0 0,-2 0 0 0 0,11-13 0 0 0,6-4 168 0 0,-25 25 357 0 0,4 22 456 0 0,-2-8-707 0 0,0 4 147 0 0,-1 0 0 0 0,-1 28 0 0 0,0-3 145 0 0,-5 78 922 0 0,0-41-881 0 0,-9 165 285 0 0,2-69-392 0 0,10-160-433 0 0,0-7-61 0 0,1 0 1 0 0,0 0-1 0 0,0 0 0 0 0,2 8 1 0 0,-2-14 110 0 0,2-2-53 0 0,-1 1-62 0 0,0-1 0 0 0,1 0-1 0 0,-1 1 1 0 0,0-1 0 0 0,1 0 0 0 0,-1 0 0 0 0,1 0 0 0 0,-1 0-1 0 0,0 0 1 0 0,1 0 0 0 0,-1 0 0 0 0,0 0 0 0 0,1-1 0 0 0,-1 1-1 0 0,1 0 1 0 0,-1-1 0 0 0,0 0 0 0 0,0 1 0 0 0,1-1 0 0 0,-1 1-1 0 0,0-1 1 0 0,0 0 0 0 0,0 0 0 0 0,0 0 0 0 0,0 0-1 0 0,0 0 1 0 0,0 0 0 0 0,1-1 0 0 0,2-1-6 0 0,2-4-31 0 0,0 0-1 0 0,-1 0 1 0 0,0-1-1 0 0,0 0 1 0 0,5-10-1 0 0,5-8-19 0 0,32-63-151 0 0,-14 24 12 0 0,-22 42 142 0 0,-8 16 30 0 0,0 1 0 0 0,1-1 0 0 0,0 1 0 0 0,0-1 1 0 0,0 1-1 0 0,9-9 0 0 0,-13 15 22 0 0,0-1 0 0 0,1 1 0 0 0,-1 0 0 0 0,0-1 0 0 0,1 1 0 0 0,-1 0 0 0 0,0 0 0 0 0,1-1 0 0 0,-1 1 0 0 0,1 0 0 0 0,-1 0 0 0 0,0 0 0 0 0,1 0 0 0 0,-1 0 0 0 0,1-1 0 0 0,-1 1 0 0 0,1 0 0 0 0,-1 0 0 0 0,1 0 0 0 0,0 1 0 0 0,0-1 0 0 0,0 1 0 0 0,0-1 0 0 0,0 1 0 0 0,0-1 0 0 0,0 1 0 0 0,0 0 0 0 0,0-1 0 0 0,-1 1 0 0 0,1 0 0 0 0,0 0 0 0 0,0 0 0 0 0,-1-1 0 0 0,1 1 0 0 0,-1 0 0 0 0,1 0 0 0 0,0 2 0 0 0,9 20 0 0 0,-6-12 0 0 0,2 6 85 0 0,0 2 0 0 0,-1-1-1 0 0,3 24 1 0 0,-6-28-21 0 0,1 1-1 0 0,0-1 1 0 0,1 0 0 0 0,1-1-1 0 0,0 1 1 0 0,0-1-1 0 0,9 14 1 0 0,-11-23-72 0 0,0 1-1 0 0,1 0 1 0 0,0-1-1 0 0,0 0 1 0 0,8 7-1 0 0,-10-9 5 0 0,0-1 0 0 0,0 1 0 0 0,1-1 0 0 0,-1 0 0 0 0,0 0-1 0 0,1 0 1 0 0,-1 0 0 0 0,0 0 0 0 0,1 0 0 0 0,-1 0 0 0 0,1-1-1 0 0,0 0 1 0 0,-1 1 0 0 0,1-1 0 0 0,2 0 0 0 0,-3 0-3 0 0,1-1 0 0 0,-1 1 0 0 0,1 0-1 0 0,-1-1 1 0 0,0 0 0 0 0,0 1 0 0 0,1-1 0 0 0,-1 0 0 0 0,0 0 0 0 0,0 0 0 0 0,2-2 0 0 0,2-1-43 0 0,-2 2 15 0 0,0 0 1 0 0,0-1-1 0 0,0 0 0 0 0,-1 0 0 0 0,1 0 1 0 0,-1 0-1 0 0,0 0 0 0 0,0-1 0 0 0,0 0 0 0 0,4-6 1 0 0,1-5-77 0 0,10-25 0 0 0,-6 13-25 0 0,-8 20 98 0 0,-3 6 28 0 0,1-1-1 0 0,-1 0 0 0 0,0 0 1 0 0,-1 0-1 0 0,1 0 0 0 0,0 0 1 0 0,0 0-1 0 0,-1 0 1 0 0,0 0-1 0 0,1-4 0 0 0,0 8 12 0 0,-1 1-1 0 0,1-1 0 0 0,0 1 0 0 0,0-1 0 0 0,0 1 1 0 0,0-1-1 0 0,1 0 0 0 0,1 4 0 0 0,5 8 9 0 0,-4-1 3 0 0,-3-10-6 0 0,0 0-1 0 0,0 0 1 0 0,0 1 0 0 0,1-1 0 0 0,-1-1 0 0 0,1 1-1 0 0,0 0 1 0 0,3 5 0 0 0,1-2-1 0 0,0 0 1 0 0,0 0-1 0 0,1-1 0 0 0,-1 0 1 0 0,9 6-1 0 0,-10-9-2 0 0,-1 0 0 0 0,1 0 0 0 0,-1 0 0 0 0,1-1 0 0 0,0 1-1 0 0,0-1 1 0 0,0 0 0 0 0,0-1 0 0 0,-1 1 0 0 0,7-1 0 0 0,-9 1-3 0 0,0-1 0 0 0,0 0 0 0 0,-1 0 0 0 0,1 0 0 0 0,0 0 0 0 0,0-1 0 0 0,0 1 0 0 0,0 0 0 0 0,0-1 0 0 0,0 1 0 0 0,-1-1 0 0 0,3 0 0 0 0,2-2-11 0 0,0 2-28 0 0,0 0 1 0 0,-1 0-1 0 0,1 0 0 0 0,0-1 0 0 0,-1 0 0 0 0,0 0 0 0 0,1 0 0 0 0,-1-1 0 0 0,0 0 0 0 0,0 0 0 0 0,-1 0 1 0 0,1-1-1 0 0,-1 1 0 0 0,1-1 0 0 0,-1 0 0 0 0,6-8 0 0 0,0-1 37 0 0,0 0 0 0 0,0-2 0 0 0,-1 1 0 0 0,7-17-1 0 0,-9 17-7 0 0,1 1-1 0 0,0-1 0 0 0,0 2 1 0 0,1-1-1 0 0,15-14 0 0 0,-22 25 8 0 0,-1 0 0 0 0,1 1 0 0 0,0-1 0 0 0,0 1 0 0 0,0-1-1 0 0,0 1 1 0 0,0 0 0 0 0,1-1 0 0 0,-1 1 0 0 0,0 0 0 0 0,1 0 0 0 0,-1 1-1 0 0,0-1 1 0 0,1 0 0 0 0,-1 1 0 0 0,1 0 0 0 0,-1-1 0 0 0,1 1-1 0 0,-1 0 1 0 0,1 0 0 0 0,-1 1 0 0 0,1-1 0 0 0,-1 0 0 0 0,1 1-1 0 0,-1-1 1 0 0,0 1 0 0 0,1 0 0 0 0,-1 0 0 0 0,0 0 0 0 0,1 0 0 0 0,-1 0-1 0 0,3 3 1 0 0,6 3-1 0 0,-1 1 0 0 0,-1 0 0 0 0,1 0 0 0 0,-1 1 0 0 0,8 11 0 0 0,-10-11-7 0 0,0 0 0 0 0,-1 1-1 0 0,0 0 1 0 0,-1 0 0 0 0,7 18-1 0 0,14 56 339 0 0,-24-79-297 0 0,1 7 80 0 0,0 0-1 0 0,0 0 0 0 0,0 15 0 0 0,-3-24-83 0 0,1 0 0 0 0,-1 1 0 0 0,-1-1 0 0 0,1 0 0 0 0,0 0-1 0 0,-1 0 1 0 0,0 0 0 0 0,1 0 0 0 0,-1 0 0 0 0,0 0 0 0 0,-1-1 0 0 0,1 1-1 0 0,0 0 1 0 0,-1 0 0 0 0,0-1 0 0 0,1 1 0 0 0,-1-1 0 0 0,-3 3 0 0 0,-7 8 100 0 0,10-11-104 0 0,1 0-1 0 0,-1 0 1 0 0,0 0-1 0 0,0 0 1 0 0,0 0-1 0 0,0-1 0 0 0,0 1 1 0 0,-1-1-1 0 0,1 1 1 0 0,0-1-1 0 0,-4 1 1 0 0,-3 1-40 0 0,0-1 1 0 0,0-1 0 0 0,-1 0-1 0 0,1 0 1 0 0,0 0-1 0 0,-1-2 1 0 0,1 1 0 0 0,0-1-1 0 0,0 0 1 0 0,0-1-1 0 0,0 0 1 0 0,0 0 0 0 0,-16-8-1 0 0,-4-2-1270 0 0,1-2 0 0 0,-46-30 0 0 0,45 25-83 0 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1.616"/>
    </inkml:context>
    <inkml:brush xml:id="br0">
      <inkml:brushProperty name="width" value="0.05" units="cm"/>
      <inkml:brushProperty name="height" value="0.05" units="cm"/>
      <inkml:brushProperty name="color" value="#E71224"/>
    </inkml:brush>
  </inkml:definitions>
  <inkml:trace contextRef="#ctx0" brushRef="#br0">3 7 13823 0 0,'-3'-7'11072'0'0,"11"14"-10696"0"0,4 0-7064 0 0,3-2-1416 0 0</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1.983"/>
    </inkml:context>
    <inkml:brush xml:id="br0">
      <inkml:brushProperty name="width" value="0.05" units="cm"/>
      <inkml:brushProperty name="height" value="0.05" units="cm"/>
      <inkml:brushProperty name="color" value="#E71224"/>
    </inkml:brush>
  </inkml:definitions>
  <inkml:trace contextRef="#ctx0" brushRef="#br0">26 4 7831 0 0,'-9'-2'706'0'0,"9"2"-699"0"0,-1 0 0 0 0,1-1 1 0 0,-1 1-1 0 0,1 0 0 0 0,-1 0 1 0 0,1 0-1 0 0,-1 0 0 0 0,1 0 0 0 0,-1 0 1 0 0,1 0-1 0 0,-1 0 0 0 0,1 0 1 0 0,-1 0-1 0 0,1 0 0 0 0,-1 0 1 0 0,1 0-1 0 0,-1 1 0 0 0,1-1 1 0 0,-1 0-1 0 0,1 0 0 0 0,0 0 1 0 0,-1 1-1 0 0,1-1 0 0 0,-1 0 0 0 0,1 0 1 0 0,0 1-1 0 0,-1-1 0 0 0,1 1 1 0 0,-1-1-1 0 0,1 0 0 0 0,0 1 1 0 0,0-1-1 0 0,-1 0 0 0 0,1 1 1 0 0,0-1-1 0 0,0 1 0 0 0,-1-1 0 0 0,1 1 1 0 0,0-1-1 0 0,0 1 0 0 0,0-1 1 0 0,0 1-1 0 0,0-1 0 0 0,0 1 1 0 0,0-1-1 0 0,0 1 0 0 0,0-1 1 0 0,0 1-1 0 0,0 0 0 0 0,0 0 158 0 0,0 5 1102 0 0,-1-1 0 0 0,1 1 0 0 0,0 0 0 0 0,1 0 0 0 0,2 11 0 0 0,10 31 2756 0 0,-5-18-2982 0 0,-5-18-707 0 0,10 36 1894 0 0,10 90 0 0 0,-19-96-2121 0 0,-3 0 0 0 0,-1 0 0 0 0,-2 1 0 0 0,-12 64 0 0 0,13-104-365 0 0,0 1 0 0 0,-1 0 1 0 0,1-1-1 0 0,-1 1 0 0 0,0-1 0 0 0,-2 4 1 0 0,2-4-149 0 0,2-3 309 0 0,0 0-1 0 0,0 0 0 0 0,0 0 0 0 0,-1 0 0 0 0,1 1 0 0 0,0-1 0 0 0,0 0 0 0 0,-1 0 1 0 0,1 0-1 0 0,0 0 0 0 0,0 0 0 0 0,-1 0 0 0 0,1 0 0 0 0,0 0 0 0 0,0 0 0 0 0,-1 0 1 0 0,1 0-1 0 0,0 0 0 0 0,0 0 0 0 0,-1-1 0 0 0,1 1 0 0 0,0 0 0 0 0,0 0 0 0 0,-1 0 1 0 0,1 0-1 0 0,0 0 0 0 0,0 0 0 0 0,0-1 0 0 0,-1 1 0 0 0,1 0 0 0 0,0 0 0 0 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2.352"/>
    </inkml:context>
    <inkml:brush xml:id="br0">
      <inkml:brushProperty name="width" value="0.05" units="cm"/>
      <inkml:brushProperty name="height" value="0.05" units="cm"/>
      <inkml:brushProperty name="color" value="#E71224"/>
    </inkml:brush>
  </inkml:definitions>
  <inkml:trace contextRef="#ctx0" brushRef="#br0">45 341 7831 0 0,'5'-21'590'0'0,"1"0"0"0"0,1 1-1 0 0,0-1 1 0 0,2 1 0 0 0,0 1 0 0 0,14-21-1 0 0,-15 29-110 0 0,0 0 0 0 0,0 1 0 0 0,1 0 0 0 0,1 0-1 0 0,-1 1 1 0 0,2 0 0 0 0,-1 1 0 0 0,1 0-1 0 0,0 0 1 0 0,1 2 0 0 0,-1-1 0 0 0,19-6 0 0 0,7-1 473 0 0,1 2-1 0 0,74-14 1 0 0,-98 24-667 0 0,-1 0 1 0 0,1 0-1 0 0,0 2 0 0 0,-1-1 0 0 0,1 2 0 0 0,16 2 1 0 0,-25-2-179 0 0,-1 0 1 0 0,1 0-1 0 0,-1 1 1 0 0,1-1 0 0 0,-1 1-1 0 0,0 0 1 0 0,0 0 0 0 0,1 1-1 0 0,4 3 1 0 0,-6-3-45 0 0,-1-1 0 0 0,0 0 0 0 0,0 0 0 0 0,0 1 0 0 0,0 0 1 0 0,0-1-1 0 0,-1 1 0 0 0,1 0 0 0 0,-1 0 0 0 0,1-1 0 0 0,-1 1 0 0 0,0 0 0 0 0,0 0 1 0 0,-1 1-1 0 0,2 3 0 0 0,-1 7 12 0 0,0-1-1 0 0,-1 0 1 0 0,0 1 0 0 0,-1-1 0 0 0,0 0 0 0 0,-1 1-1 0 0,-1-1 1 0 0,0 0 0 0 0,-9 23 0 0 0,5-19 45 0 0,-1-1-1 0 0,-1-1 1 0 0,0 1 0 0 0,-1-1-1 0 0,-1-1 1 0 0,-21 23 0 0 0,10-15 105 0 0,-2-1-1 0 0,-1-1 1 0 0,0-1 0 0 0,-1-2 0 0 0,-1 0 0 0 0,-1-2-1 0 0,0-1 1 0 0,-34 12 0 0 0,46-20-137 0 0,-1-1 0 0 0,0 0 0 0 0,0-1 0 0 0,0-1 0 0 0,-28 1 1 0 0,38-3-117 0 0,1-1 1 0 0,0 0 0 0 0,-1-1 0 0 0,1 0 0 0 0,0 0-1 0 0,0 0 1 0 0,0 0 0 0 0,0-1 0 0 0,0 0 0 0 0,0-1 0 0 0,0 1-1 0 0,0-1 1 0 0,1 0 0 0 0,0-1 0 0 0,-1 1 0 0 0,1-1-1 0 0,1 0 1 0 0,-9-8 0 0 0,12 11-76 0 0,0-1-1 0 0,-1 0 0 0 0,1 0 1 0 0,0 1-1 0 0,0-1 1 0 0,0 0-1 0 0,0 0 1 0 0,0 0-1 0 0,1 0 1 0 0,-1-1-1 0 0,0 1 1 0 0,1 0-1 0 0,0 0 0 0 0,-1 0 1 0 0,1 0-1 0 0,0-1 1 0 0,0 1-1 0 0,1 0 1 0 0,-1 0-1 0 0,1-3 1 0 0,-1 2-366 0 0,1 1 1 0 0,0-1 0 0 0,0 0-1 0 0,1 0 1 0 0,2-4 0 0 0,12-13-6362 0 0,-2 7-484 0 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2.712"/>
    </inkml:context>
    <inkml:brush xml:id="br0">
      <inkml:brushProperty name="width" value="0.05" units="cm"/>
      <inkml:brushProperty name="height" value="0.05" units="cm"/>
      <inkml:brushProperty name="color" value="#E71224"/>
    </inkml:brush>
  </inkml:definitions>
  <inkml:trace contextRef="#ctx0" brushRef="#br0">85 32 5063 0 0,'0'0'390'0'0,"2"0"-252"0"0,15 1-150 0 0,9-3 4744 0 0,7-1 10612 0 0,-33 2-15271 0 0,0 0 0 0 0,0 0-1 0 0,0 0 1 0 0,0 0 0 0 0,0 0 0 0 0,-1 0-1 0 0,1 0 1 0 0,0 0 0 0 0,0 0 0 0 0,-1 0-1 0 0,1 0 1 0 0,-1 0 0 0 0,1 0 0 0 0,-1 0 0 0 0,1 0-1 0 0,-1 0 1 0 0,0 0 0 0 0,1 0 0 0 0,-1 0-1 0 0,0 1 1 0 0,0-1 0 0 0,1 0 0 0 0,-1 0-1 0 0,0 1 1 0 0,0-1 0 0 0,0 1 0 0 0,0-1-1 0 0,0 1 1 0 0,0-1 0 0 0,0 1 0 0 0,0 0-1 0 0,0-1 1 0 0,0 1 0 0 0,0 0 0 0 0,0 0 0 0 0,-1 0-1 0 0,1 0 1 0 0,0 0 0 0 0,0 0 0 0 0,0 0-1 0 0,0 0 1 0 0,0 0 0 0 0,0 0 0 0 0,0 1-1 0 0,0-1 1 0 0,0 0 0 0 0,0 1 0 0 0,-2 0-1 0 0,-2 2-3 0 0,0 1-1 0 0,0 0 1 0 0,0 1-1 0 0,1-1 1 0 0,-1 1-1 0 0,1 0 1 0 0,0 0-1 0 0,0 0 1 0 0,1 0 0 0 0,-1 1-1 0 0,1-1 1 0 0,-4 13-1 0 0,-19 37 270 0 0,-2 8 3 0 0,25-56-304 0 0,1 1 0 0 0,0 0 0 0 0,0 0 0 0 0,0 0 0 0 0,1 0-1 0 0,0 9 1 0 0,1-14-33 0 0,1-1-1 0 0,-1 1 0 0 0,1 0 0 0 0,-1 0 1 0 0,1 0-1 0 0,0-1 0 0 0,0 1 1 0 0,1-1-1 0 0,-1 1 0 0 0,0-1 0 0 0,1 1 1 0 0,-1-1-1 0 0,1 0 0 0 0,0 1 0 0 0,0-1 1 0 0,0 0-1 0 0,0 0 0 0 0,0-1 1 0 0,0 1-1 0 0,1 0 0 0 0,3 2 0 0 0,-4-4-38 0 0,1 1-1 0 0,-1-1 1 0 0,1 0 0 0 0,-1 0-1 0 0,1 0 1 0 0,-1 0-1 0 0,0 0 1 0 0,1 0-1 0 0,-1-1 1 0 0,1 1-1 0 0,-1-1 1 0 0,0 0-1 0 0,5-2 1 0 0,-6 3 15 0 0,7-4-180 0 0,0 0 0 0 0,1 0 0 0 0,-1-1-1 0 0,0 0 1 0 0,-1 0 0 0 0,13-12 0 0 0,-5 2-255 0 0,-1 0 1 0 0,13-17-1 0 0,-17 17 237 0 0,0 0 1 0 0,-1-1-1 0 0,-1-1 0 0 0,13-33 0 0 0,-14 32 210 0 0,-6 17 248 0 0,5 13 74 0 0,-4-2-177 0 0,1 1 0 0 0,-2-1 0 0 0,1 1 0 0 0,-1-1 0 0 0,-1 16 0 0 0,0-13-5 0 0,0 0-1 0 0,1 0 0 0 0,3 14 0 0 0,0-12-176 0 0,0 0 0 0 0,1-1 1 0 0,1 1-1 0 0,12 22 0 0 0,-18-37-59 0 0,1 0 0 0 0,-1 1 0 0 0,1-1-1 0 0,0 0 1 0 0,-1 0 0 0 0,1 0 0 0 0,-1 0 0 0 0,1 0 0 0 0,-1 0-1 0 0,1 0 1 0 0,0 0 0 0 0,-1 0 0 0 0,1 0 0 0 0,-1 0 0 0 0,1 0-1 0 0,-1 0 1 0 0,1 0 0 0 0,0 0 0 0 0,-1-1 0 0 0,1 1 0 0 0,-1 0-1 0 0,1 0 1 0 0,-1-1 0 0 0,1 1 0 0 0,13-8-2469 0 0,-7 2 938 0 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3.072"/>
    </inkml:context>
    <inkml:brush xml:id="br0">
      <inkml:brushProperty name="width" value="0.05" units="cm"/>
      <inkml:brushProperty name="height" value="0.05" units="cm"/>
      <inkml:brushProperty name="color" value="#E71224"/>
    </inkml:brush>
  </inkml:definitions>
  <inkml:trace contextRef="#ctx0" brushRef="#br0">0 35 5983 0 0,'3'-8'124'0'0,"-3"5"-2"0"0,1 0 0 0 0,0 1 0 0 0,-1-1-1 0 0,0 1 1 0 0,0-1 0 0 0,1 0 0 0 0,-1-5 6709 0 0,6 13-4500 0 0,-4-2-1668 0 0,0 0 1 0 0,0 0-1 0 0,0 0 1 0 0,-1 0-1 0 0,1 0 1 0 0,0 0 0 0 0,-1 0-1 0 0,0 0 1 0 0,0 1-1 0 0,1 5 1 0 0,3 37 887 0 0,-4-42-1245 0 0,2 289 4114 0 0,-1-67-3674 0 0,-1-87-511 0 0,1-112-262 0 0,0 0 0 0 0,2 0 0 0 0,8 28 0 0 0,-8-48-371 0 0,-1-6-1135 0 0,5-12-578 0 0,-7 10 2169 0 0,1-3-408 0 0,9-14-2979 0 0,-6 5-2130 0 0,2-2-2079 0 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3.431"/>
    </inkml:context>
    <inkml:brush xml:id="br0">
      <inkml:brushProperty name="width" value="0.05" units="cm"/>
      <inkml:brushProperty name="height" value="0.05" units="cm"/>
      <inkml:brushProperty name="color" value="#E71224"/>
    </inkml:brush>
  </inkml:definitions>
  <inkml:trace contextRef="#ctx0" brushRef="#br0">24 43 6911 0 0,'20'-42'13967'0'0,"-20"44"-12774"0"0,3 26 486 0 0,-2 0 1 0 0,-3 34-1 0 0,-9 59 251 0 0,1-32-1229 0 0,-13 320 62 0 0,27-328-1871 0 0,-2-58 333 0 0,-1 1-1 0 0,-3 37 0 0 0,2-55-664 0 0,-3 1-917 0 0,-1 0 485 0 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3.897"/>
    </inkml:context>
    <inkml:brush xml:id="br0">
      <inkml:brushProperty name="width" value="0.05" units="cm"/>
      <inkml:brushProperty name="height" value="0.05" units="cm"/>
      <inkml:brushProperty name="color" value="#E71224"/>
    </inkml:brush>
  </inkml:definitions>
  <inkml:trace contextRef="#ctx0" brushRef="#br0">0 403 12439 0 0,'0'0'958'0'0,"6"-6"-588"0"0,-3 3 203 0 0,0 0 0 0 0,0 1 0 0 0,0 0 0 0 0,1 0 0 0 0,-1 0 0 0 0,0 0 0 0 0,1 1 0 0 0,6-3 0 0 0,34-6 3106 0 0,-18 5-2828 0 0,133-21 2108 0 0,-82 15-2392 0 0,0-1-225 0 0,91-26 0 0 0,-141 30-378 0 0,-1-1 0 0 0,0-1 0 0 0,-1-2 0 0 0,-1 0-1 0 0,1-2 1 0 0,-2 0 0 0 0,22-19 0 0 0,-39 28 15 0 0,0 0 0 0 0,-1-1 0 0 0,0 0 0 0 0,0 1 0 0 0,-1-2 0 0 0,0 1 0 0 0,6-11 0 0 0,-8 12 12 0 0,0 1 0 0 0,0-1-1 0 0,0 1 1 0 0,-1-1 0 0 0,1 0 0 0 0,-1 1-1 0 0,0-1 1 0 0,-1 0 0 0 0,1 0 0 0 0,-1 0 0 0 0,0 0-1 0 0,-1-8 1 0 0,0 12 13 0 0,1-1 0 0 0,-1 0 0 0 0,1 0 0 0 0,-1 0 0 0 0,0 1 0 0 0,0-1 0 0 0,0 0 0 0 0,0 1 0 0 0,0-1 0 0 0,0 1 0 0 0,0-1 0 0 0,0 1 0 0 0,-1 0 0 0 0,1-1 0 0 0,0 1 0 0 0,-1 0 0 0 0,1 0 0 0 0,-1 0 0 0 0,0 0 1 0 0,1 0-1 0 0,-1 0 0 0 0,0 1 0 0 0,1-1 0 0 0,-1 0 0 0 0,0 1 0 0 0,0-1 0 0 0,0 1 0 0 0,0 0 0 0 0,1 0 0 0 0,-3-1 0 0 0,-1 1 12 0 0,0 0 0 0 0,0 1 0 0 0,0-1 0 0 0,0 1 0 0 0,1 0 0 0 0,-1 0 0 0 0,0 0 0 0 0,1 1 0 0 0,-1-1 0 0 0,-6 4 0 0 0,-3 5 116 0 0,0 0-1 0 0,1 1 1 0 0,0 1-1 0 0,1 0 1 0 0,0 0-1 0 0,-18 26 0 0 0,14-17 27 0 0,1 2 0 0 0,1 0-1 0 0,1 0 1 0 0,1 1 0 0 0,2 1-1 0 0,0 0 1 0 0,1 0 0 0 0,2 1-1 0 0,0 0 1 0 0,2 0-1 0 0,1 1 1 0 0,-1 29 0 0 0,5-46-140 0 0,1 0 0 0 0,0 0 0 0 0,1 0 1 0 0,0 0-1 0 0,0 0 0 0 0,1 0 0 0 0,1 0 0 0 0,-1-1 1 0 0,1 0-1 0 0,1 0 0 0 0,0 0 0 0 0,0 0 1 0 0,1-1-1 0 0,8 11 0 0 0,-9-14-41 0 0,-1 0 0 0 0,1-1 0 0 0,0 1 0 0 0,0-1 0 0 0,1-1 0 0 0,-1 1 0 0 0,1-1 0 0 0,0 1 0 0 0,-1-2 0 0 0,9 4 0 0 0,-9-5-41 0 0,0 1-1 0 0,1-1 1 0 0,-1-1-1 0 0,0 1 1 0 0,0-1-1 0 0,1 0 1 0 0,-1 0-1 0 0,0 0 1 0 0,0-1-1 0 0,1 1 1 0 0,-1-1-1 0 0,0-1 1 0 0,0 1 0 0 0,5-3-1 0 0,19-9-804 0 0,48-30 0 0 0,-23 12 176 0 0,-2 3 357 0 0,0 3 0 0 0,107-35 0 0 0,-154 58 389 0 0,-1 1 1 0 0,1 0-1 0 0,0 1 0 0 0,-1-1 0 0 0,1 1 0 0 0,-1 0 0 0 0,1 0 0 0 0,0 0 0 0 0,-1 1 0 0 0,1-1 0 0 0,0 1 0 0 0,-1 0 0 0 0,1 1 0 0 0,-1-1 0 0 0,0 1 0 0 0,9 4 0 0 0,-8-2 43 0 0,1 0 0 0 0,-1 0-1 0 0,1 0 1 0 0,-1 1 0 0 0,-1 0-1 0 0,1 0 1 0 0,-1 0 0 0 0,1 1 0 0 0,-2 0-1 0 0,7 10 1 0 0,-4-4 103 0 0,-1 0-1 0 0,0 1 1 0 0,0 0 0 0 0,-2 0-1 0 0,4 20 1 0 0,-6-25 1178 0 0,-3-21-781 0 0,5-5-448 0 0,0 1-1 0 0,1 0 1 0 0,1 0-1 0 0,10-24 1 0 0,4-12-46 0 0,41-131-499 0 0,-57 173 27 0 0,-1 0-1 0 0,2-20 1 0 0,-4 22-1376 0 0,1-1 0 0 0,1 0 0 0 0,3-11 0 0 0</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4.235"/>
    </inkml:context>
    <inkml:brush xml:id="br0">
      <inkml:brushProperty name="width" value="0.05" units="cm"/>
      <inkml:brushProperty name="height" value="0.05" units="cm"/>
      <inkml:brushProperty name="color" value="#E71224"/>
    </inkml:brush>
  </inkml:definitions>
  <inkml:trace contextRef="#ctx0" brushRef="#br0">0 104 6447 0 0,'47'54'2096'0'0,"-33"-38"653"0"0,-2 1 0 0 0,0 1-1 0 0,11 20 1 0 0,-14-18-98 0 0,8 28 0 0 0,0-1 521 0 0,-17-45-3076 0 0,1-1-1 0 0,-1 0 1 0 0,0 0-1 0 0,1 0 1 0 0,-1 0-1 0 0,1 0 0 0 0,0 0 1 0 0,-1 0-1 0 0,1-1 1 0 0,0 1-1 0 0,-1 0 1 0 0,1 0-1 0 0,0 0 1 0 0,0-1-1 0 0,0 1 0 0 0,0 0 1 0 0,0-1-1 0 0,0 1 1 0 0,0-1-1 0 0,0 1 1 0 0,0-1-1 0 0,0 1 0 0 0,0-1 1 0 0,0 0-1 0 0,0 1 1 0 0,2-1-1 0 0,-1 0-59 0 0,0-1-1 0 0,0 1 1 0 0,0-1-1 0 0,-1 1 1 0 0,1-1 0 0 0,0 0-1 0 0,0 1 1 0 0,0-1-1 0 0,-1 0 1 0 0,1 0-1 0 0,0 0 1 0 0,-1-1-1 0 0,3-1 1 0 0,16-15 24 0 0,0-1 1 0 0,33-43-1 0 0,23-49-310 0 0,-50 72 143 0 0,54-69-181 0 0,-71 100 224 0 0,-1 4 48 0 0,-7 5 16 0 0,0-1 0 0 0,0 0 0 0 0,0 0 0 0 0,0 1 1 0 0,0-1-1 0 0,0 0 0 0 0,0 1 0 0 0,0-1 0 0 0,-1 1 0 0 0,1-1 0 0 0,0 1 0 0 0,0 0 0 0 0,-1-1 0 0 0,1 1 0 0 0,0 0 1 0 0,-1-1-1 0 0,1 1 0 0 0,-1 0 0 0 0,1 0 0 0 0,-1 0 0 0 0,1 0 0 0 0,0 1 0 0 0,9 23 37 0 0,-9-21-23 0 0,9 33 162 0 0,9 52-1 0 0,-8-28-3 0 0,-7-43-188 0 0,27 116-661 0 0,-30-132 138 0 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3-14T16:45:04.583"/>
    </inkml:context>
    <inkml:brush xml:id="br0">
      <inkml:brushProperty name="width" value="0.05" units="cm"/>
      <inkml:brushProperty name="height" value="0.05" units="cm"/>
      <inkml:brushProperty name="color" value="#E71224"/>
    </inkml:brush>
  </inkml:definitions>
  <inkml:trace contextRef="#ctx0" brushRef="#br0">1 14 10135 0 0,'0'2'778'0'0,"16"29"53"0"0,3-2 20039 0 0,-19-45-21326 0 0,-1-11-1032 0 0,4 10-6402 0 0,3 1-1907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29D7B9-C255-4B37-B305-566A32647885}" type="datetimeFigureOut">
              <a:rPr lang="en-GB" smtClean="0"/>
              <a:t>14/03/2021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3D71F-79EA-458A-94D3-D0318526EF5B}" type="slidenum">
              <a:rPr lang="en-GB" smtClean="0"/>
              <a:t>‹#›</a:t>
            </a:fld>
            <a:endParaRPr lang="en-GB"/>
          </a:p>
        </p:txBody>
      </p:sp>
    </p:spTree>
    <p:extLst>
      <p:ext uri="{BB962C8B-B14F-4D97-AF65-F5344CB8AC3E}">
        <p14:creationId xmlns:p14="http://schemas.microsoft.com/office/powerpoint/2010/main" val="349586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23D71F-79EA-458A-94D3-D0318526EF5B}" type="slidenum">
              <a:rPr lang="en-GB" smtClean="0"/>
              <a:t>10</a:t>
            </a:fld>
            <a:endParaRPr lang="en-GB"/>
          </a:p>
        </p:txBody>
      </p:sp>
    </p:spTree>
    <p:extLst>
      <p:ext uri="{BB962C8B-B14F-4D97-AF65-F5344CB8AC3E}">
        <p14:creationId xmlns:p14="http://schemas.microsoft.com/office/powerpoint/2010/main" val="3151093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19BF-3083-4792-A1C5-F777DEE3F7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54D764-C2DB-4BFD-B2D5-056AF4A170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78D923-A83F-4897-BACE-5CBBF76F507E}"/>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32C6660F-6C87-4EE9-9F99-1531E5978F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52A37A-2695-412A-9CE8-C6048A61F892}"/>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124229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8439-1DAF-4058-9D83-035EEB999C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1F4C09-2DA1-4783-B570-FEC82BB171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CD876F-FEBF-445F-BCD2-392A6ADC6104}"/>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ED6FCB9F-C2F5-4C3E-B138-7E336DB646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8F9D2-8F1D-4CA2-A432-B4F1FD7E4C9F}"/>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1240172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176EE-0178-4573-B9ED-C6360E10CC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2D6AC0-F3E4-4621-822E-1ACFD4037F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8C1D30-44C7-4139-816E-BD4926E1DA66}"/>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177CF088-14BD-4DFB-B2F0-3354D64654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C22A64-B8A7-4BDD-9502-5C83BB12D2B1}"/>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2202129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77879-602E-4516-95B6-3681A9D19E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030A97-7138-4089-8F40-378A9DEF61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2BAA55B-69FB-4F6A-B59E-F41A79FF21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5D447BF-7D25-43AF-A355-AB74D1557B3A}"/>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6" name="Footer Placeholder 5">
            <a:extLst>
              <a:ext uri="{FF2B5EF4-FFF2-40B4-BE49-F238E27FC236}">
                <a16:creationId xmlns:a16="http://schemas.microsoft.com/office/drawing/2014/main" id="{2AA9AE24-B3DC-4A3F-BCDA-57C4B2C917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AEC44F-C6CC-46DF-9B89-DA70DF5328A5}"/>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28442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4F55D-7F72-4353-98C1-9309C2CE928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BC6CFC-A6BE-48BB-9EEF-AD15FCEA0A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C31807-4AD2-430A-97B3-08DC12624A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74028F2-41C8-4F07-BF08-B5DD50163A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15283B-0A1D-4FA9-A973-242252469F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ED9AC3B-CDBB-451A-97E5-C87AB17D76A3}"/>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8" name="Footer Placeholder 7">
            <a:extLst>
              <a:ext uri="{FF2B5EF4-FFF2-40B4-BE49-F238E27FC236}">
                <a16:creationId xmlns:a16="http://schemas.microsoft.com/office/drawing/2014/main" id="{BDA2081A-67D1-45D7-8E4A-AE5C3DE2429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C2FD94-E3BC-4FFB-B630-525226838760}"/>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1559560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293F-FEB4-404F-8426-68D4965CCE8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299EC10-347E-482C-936D-844083DD8F40}"/>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4" name="Footer Placeholder 3">
            <a:extLst>
              <a:ext uri="{FF2B5EF4-FFF2-40B4-BE49-F238E27FC236}">
                <a16:creationId xmlns:a16="http://schemas.microsoft.com/office/drawing/2014/main" id="{6EB7C81F-4DBE-4585-9B9C-F1ED9974C6B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9E1AC1-6056-4338-96E4-CC090EEE2E2D}"/>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321256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E6A47A-C2F5-41D3-BEBC-D2A37B824230}"/>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3" name="Footer Placeholder 2">
            <a:extLst>
              <a:ext uri="{FF2B5EF4-FFF2-40B4-BE49-F238E27FC236}">
                <a16:creationId xmlns:a16="http://schemas.microsoft.com/office/drawing/2014/main" id="{7FC346D0-3E04-4773-937A-50A2B8A702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87C1C62-6B8D-4F44-AAF2-E151A28FD3CF}"/>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233418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79F95-A3FA-442B-93FD-1232E663D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BCC5511-7FF6-4945-A5B0-1AB4CCEB76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9767944-DA93-45B7-9070-5354BD609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9E617C-6086-4779-925B-545A4154266C}"/>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6" name="Footer Placeholder 5">
            <a:extLst>
              <a:ext uri="{FF2B5EF4-FFF2-40B4-BE49-F238E27FC236}">
                <a16:creationId xmlns:a16="http://schemas.microsoft.com/office/drawing/2014/main" id="{8E2394DA-8BCF-469A-941F-5356E720EC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9CC3EF-7905-4861-8966-480EA291C65E}"/>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51452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7735-098E-4BB7-8635-B1206E0F49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CC1537-1BCA-465F-B3EE-E6B88405A8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69E107-E6CB-409D-9373-81B889A18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09FC49-A607-4BDB-A174-A9954B915416}"/>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6" name="Footer Placeholder 5">
            <a:extLst>
              <a:ext uri="{FF2B5EF4-FFF2-40B4-BE49-F238E27FC236}">
                <a16:creationId xmlns:a16="http://schemas.microsoft.com/office/drawing/2014/main" id="{958324EB-367A-4590-91E8-C8B113A30F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CCBE14-6FA9-4F6C-8518-5BA2C3B576A9}"/>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37131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926C-D87E-48ED-9A06-6CB2C609100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B4B4769-F415-46DB-AAB4-2E40152BFE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4138AA-097D-4A07-8C38-0EDC0B2DBAF2}"/>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6DE316B1-0584-43CF-A9F9-C7BAE29098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B93052-F156-47B6-912B-13019245DB61}"/>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3539247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EA79A1-CC39-4F3D-9D19-973FD023CC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FEFCC7-6593-476C-9654-7F661A857A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487336-E153-401F-BE11-D7566DE4B5A7}"/>
              </a:ext>
            </a:extLst>
          </p:cNvPr>
          <p:cNvSpPr>
            <a:spLocks noGrp="1"/>
          </p:cNvSpPr>
          <p:nvPr>
            <p:ph type="dt" sz="half" idx="10"/>
          </p:nvPr>
        </p:nvSpPr>
        <p:spPr/>
        <p:txBody>
          <a:body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8259028A-7166-4428-A5E3-53B92A1B88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13CC1B-B892-431F-B008-48EC5AB25B7A}"/>
              </a:ext>
            </a:extLst>
          </p:cNvPr>
          <p:cNvSpPr>
            <a:spLocks noGrp="1"/>
          </p:cNvSpPr>
          <p:nvPr>
            <p:ph type="sldNum" sz="quarter" idx="12"/>
          </p:nvPr>
        </p:nvSpPr>
        <p:spPr/>
        <p:txBody>
          <a:bodyPr/>
          <a:lstStyle/>
          <a:p>
            <a:fld id="{7CBFC60C-0FAD-440A-B8EE-47BAB99F0303}" type="slidenum">
              <a:rPr lang="en-GB" smtClean="0"/>
              <a:t>‹#›</a:t>
            </a:fld>
            <a:endParaRPr lang="en-GB"/>
          </a:p>
        </p:txBody>
      </p:sp>
    </p:spTree>
    <p:extLst>
      <p:ext uri="{BB962C8B-B14F-4D97-AF65-F5344CB8AC3E}">
        <p14:creationId xmlns:p14="http://schemas.microsoft.com/office/powerpoint/2010/main" val="406515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316F5B-623B-41D8-8E22-13993EE5B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5CCFA6-F026-4EFC-9954-FAF5EA9A07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DDFB3C-FAD8-4F28-92AD-970837218B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6DEE5E-B197-46DC-AE43-459FB96A29DB}" type="datetimeFigureOut">
              <a:rPr lang="en-GB" smtClean="0"/>
              <a:t>14/03/2021</a:t>
            </a:fld>
            <a:endParaRPr lang="en-GB"/>
          </a:p>
        </p:txBody>
      </p:sp>
      <p:sp>
        <p:nvSpPr>
          <p:cNvPr id="5" name="Footer Placeholder 4">
            <a:extLst>
              <a:ext uri="{FF2B5EF4-FFF2-40B4-BE49-F238E27FC236}">
                <a16:creationId xmlns:a16="http://schemas.microsoft.com/office/drawing/2014/main" id="{16F59EEF-D699-493B-A57E-FEE8EF0293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906FBF0-A820-40EF-86D7-561F7E44EC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FC60C-0FAD-440A-B8EE-47BAB99F0303}" type="slidenum">
              <a:rPr lang="en-GB" smtClean="0"/>
              <a:t>‹#›</a:t>
            </a:fld>
            <a:endParaRPr lang="en-GB"/>
          </a:p>
        </p:txBody>
      </p:sp>
    </p:spTree>
    <p:extLst>
      <p:ext uri="{BB962C8B-B14F-4D97-AF65-F5344CB8AC3E}">
        <p14:creationId xmlns:p14="http://schemas.microsoft.com/office/powerpoint/2010/main" val="592669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6" Type="http://schemas.openxmlformats.org/officeDocument/2006/relationships/image" Target="../media/image14.png"/><Relationship Id="rId117" Type="http://schemas.openxmlformats.org/officeDocument/2006/relationships/customXml" Target="../ink/ink58.xml"/><Relationship Id="rId21" Type="http://schemas.openxmlformats.org/officeDocument/2006/relationships/customXml" Target="../ink/ink10.xml"/><Relationship Id="rId42" Type="http://schemas.openxmlformats.org/officeDocument/2006/relationships/image" Target="../media/image22.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35.png"/><Relationship Id="rId84" Type="http://schemas.openxmlformats.org/officeDocument/2006/relationships/image" Target="../media/image43.png"/><Relationship Id="rId89" Type="http://schemas.openxmlformats.org/officeDocument/2006/relationships/customXml" Target="../ink/ink44.xml"/><Relationship Id="rId112" Type="http://schemas.openxmlformats.org/officeDocument/2006/relationships/image" Target="../media/image57.png"/><Relationship Id="rId16" Type="http://schemas.openxmlformats.org/officeDocument/2006/relationships/image" Target="../media/image9.png"/><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17.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30.png"/><Relationship Id="rId74" Type="http://schemas.openxmlformats.org/officeDocument/2006/relationships/image" Target="../media/image38.png"/><Relationship Id="rId79" Type="http://schemas.openxmlformats.org/officeDocument/2006/relationships/customXml" Target="../ink/ink39.xml"/><Relationship Id="rId102" Type="http://schemas.openxmlformats.org/officeDocument/2006/relationships/image" Target="../media/image52.png"/><Relationship Id="rId5" Type="http://schemas.openxmlformats.org/officeDocument/2006/relationships/customXml" Target="../ink/ink2.xml"/><Relationship Id="rId90" Type="http://schemas.openxmlformats.org/officeDocument/2006/relationships/image" Target="../media/image46.png"/><Relationship Id="rId95" Type="http://schemas.openxmlformats.org/officeDocument/2006/relationships/customXml" Target="../ink/ink47.xml"/><Relationship Id="rId22" Type="http://schemas.openxmlformats.org/officeDocument/2006/relationships/image" Target="../media/image12.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25.png"/><Relationship Id="rId64" Type="http://schemas.openxmlformats.org/officeDocument/2006/relationships/image" Target="../media/image33.png"/><Relationship Id="rId69" Type="http://schemas.openxmlformats.org/officeDocument/2006/relationships/customXml" Target="../ink/ink34.xml"/><Relationship Id="rId113" Type="http://schemas.openxmlformats.org/officeDocument/2006/relationships/customXml" Target="../ink/ink56.xml"/><Relationship Id="rId118" Type="http://schemas.openxmlformats.org/officeDocument/2006/relationships/image" Target="../media/image60.png"/><Relationship Id="rId80" Type="http://schemas.openxmlformats.org/officeDocument/2006/relationships/image" Target="../media/image41.png"/><Relationship Id="rId85" Type="http://schemas.openxmlformats.org/officeDocument/2006/relationships/customXml" Target="../ink/ink42.xml"/><Relationship Id="rId12" Type="http://schemas.openxmlformats.org/officeDocument/2006/relationships/image" Target="../media/image7.png"/><Relationship Id="rId17" Type="http://schemas.openxmlformats.org/officeDocument/2006/relationships/customXml" Target="../ink/ink8.xml"/><Relationship Id="rId33" Type="http://schemas.openxmlformats.org/officeDocument/2006/relationships/customXml" Target="../ink/ink16.xml"/><Relationship Id="rId38" Type="http://schemas.openxmlformats.org/officeDocument/2006/relationships/image" Target="../media/image20.png"/><Relationship Id="rId59" Type="http://schemas.openxmlformats.org/officeDocument/2006/relationships/customXml" Target="../ink/ink29.xml"/><Relationship Id="rId103" Type="http://schemas.openxmlformats.org/officeDocument/2006/relationships/customXml" Target="../ink/ink51.xml"/><Relationship Id="rId108" Type="http://schemas.openxmlformats.org/officeDocument/2006/relationships/image" Target="../media/image55.png"/><Relationship Id="rId54" Type="http://schemas.openxmlformats.org/officeDocument/2006/relationships/image" Target="../media/image28.png"/><Relationship Id="rId70" Type="http://schemas.openxmlformats.org/officeDocument/2006/relationships/image" Target="../media/image36.png"/><Relationship Id="rId75" Type="http://schemas.openxmlformats.org/officeDocument/2006/relationships/customXml" Target="../ink/ink37.xml"/><Relationship Id="rId91" Type="http://schemas.openxmlformats.org/officeDocument/2006/relationships/customXml" Target="../ink/ink45.xml"/><Relationship Id="rId9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4.png"/><Relationship Id="rId23" Type="http://schemas.openxmlformats.org/officeDocument/2006/relationships/customXml" Target="../ink/ink11.xml"/><Relationship Id="rId28" Type="http://schemas.openxmlformats.org/officeDocument/2006/relationships/image" Target="../media/image15.png"/><Relationship Id="rId49" Type="http://schemas.openxmlformats.org/officeDocument/2006/relationships/customXml" Target="../ink/ink24.xml"/><Relationship Id="rId114" Type="http://schemas.openxmlformats.org/officeDocument/2006/relationships/image" Target="../media/image58.png"/><Relationship Id="rId119" Type="http://schemas.openxmlformats.org/officeDocument/2006/relationships/customXml" Target="../ink/ink59.xml"/><Relationship Id="rId44" Type="http://schemas.openxmlformats.org/officeDocument/2006/relationships/image" Target="../media/image23.png"/><Relationship Id="rId60" Type="http://schemas.openxmlformats.org/officeDocument/2006/relationships/image" Target="../media/image31.png"/><Relationship Id="rId65" Type="http://schemas.openxmlformats.org/officeDocument/2006/relationships/customXml" Target="../ink/ink32.xml"/><Relationship Id="rId81" Type="http://schemas.openxmlformats.org/officeDocument/2006/relationships/customXml" Target="../ink/ink40.xml"/><Relationship Id="rId86"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10.png"/><Relationship Id="rId39" Type="http://schemas.openxmlformats.org/officeDocument/2006/relationships/customXml" Target="../ink/ink19.xml"/><Relationship Id="rId109" Type="http://schemas.openxmlformats.org/officeDocument/2006/relationships/customXml" Target="../ink/ink54.xml"/><Relationship Id="rId34" Type="http://schemas.openxmlformats.org/officeDocument/2006/relationships/image" Target="../media/image18.png"/><Relationship Id="rId50" Type="http://schemas.openxmlformats.org/officeDocument/2006/relationships/image" Target="../media/image26.png"/><Relationship Id="rId55" Type="http://schemas.openxmlformats.org/officeDocument/2006/relationships/customXml" Target="../ink/ink27.xml"/><Relationship Id="rId76" Type="http://schemas.openxmlformats.org/officeDocument/2006/relationships/image" Target="../media/image39.png"/><Relationship Id="rId97" Type="http://schemas.openxmlformats.org/officeDocument/2006/relationships/customXml" Target="../ink/ink48.xml"/><Relationship Id="rId104" Type="http://schemas.openxmlformats.org/officeDocument/2006/relationships/image" Target="../media/image53.png"/><Relationship Id="rId120" Type="http://schemas.openxmlformats.org/officeDocument/2006/relationships/image" Target="../media/image61.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47.png"/><Relationship Id="rId2" Type="http://schemas.openxmlformats.org/officeDocument/2006/relationships/image" Target="../media/image2.png"/><Relationship Id="rId29" Type="http://schemas.openxmlformats.org/officeDocument/2006/relationships/customXml" Target="../ink/ink14.xml"/><Relationship Id="rId24" Type="http://schemas.openxmlformats.org/officeDocument/2006/relationships/image" Target="../media/image13.png"/><Relationship Id="rId40" Type="http://schemas.openxmlformats.org/officeDocument/2006/relationships/image" Target="../media/image21.png"/><Relationship Id="rId45" Type="http://schemas.openxmlformats.org/officeDocument/2006/relationships/customXml" Target="../ink/ink22.xml"/><Relationship Id="rId66" Type="http://schemas.openxmlformats.org/officeDocument/2006/relationships/image" Target="../media/image34.png"/><Relationship Id="rId87" Type="http://schemas.openxmlformats.org/officeDocument/2006/relationships/customXml" Target="../ink/ink43.xml"/><Relationship Id="rId110" Type="http://schemas.openxmlformats.org/officeDocument/2006/relationships/image" Target="../media/image56.png"/><Relationship Id="rId115" Type="http://schemas.openxmlformats.org/officeDocument/2006/relationships/customXml" Target="../ink/ink57.xml"/><Relationship Id="rId61" Type="http://schemas.openxmlformats.org/officeDocument/2006/relationships/customXml" Target="../ink/ink30.xml"/><Relationship Id="rId82" Type="http://schemas.openxmlformats.org/officeDocument/2006/relationships/image" Target="../media/image42.png"/><Relationship Id="rId19" Type="http://schemas.openxmlformats.org/officeDocument/2006/relationships/customXml" Target="../ink/ink9.xml"/><Relationship Id="rId14" Type="http://schemas.openxmlformats.org/officeDocument/2006/relationships/image" Target="../media/image8.png"/><Relationship Id="rId30" Type="http://schemas.openxmlformats.org/officeDocument/2006/relationships/image" Target="../media/image16.png"/><Relationship Id="rId35" Type="http://schemas.openxmlformats.org/officeDocument/2006/relationships/customXml" Target="../ink/ink17.xml"/><Relationship Id="rId56" Type="http://schemas.openxmlformats.org/officeDocument/2006/relationships/image" Target="../media/image29.png"/><Relationship Id="rId77" Type="http://schemas.openxmlformats.org/officeDocument/2006/relationships/customXml" Target="../ink/ink38.xml"/><Relationship Id="rId100" Type="http://schemas.openxmlformats.org/officeDocument/2006/relationships/image" Target="../media/image51.png"/><Relationship Id="rId105" Type="http://schemas.openxmlformats.org/officeDocument/2006/relationships/customXml" Target="../ink/ink52.xml"/><Relationship Id="rId8" Type="http://schemas.openxmlformats.org/officeDocument/2006/relationships/image" Target="../media/image5.png"/><Relationship Id="rId51" Type="http://schemas.openxmlformats.org/officeDocument/2006/relationships/customXml" Target="../ink/ink25.xml"/><Relationship Id="rId72" Type="http://schemas.openxmlformats.org/officeDocument/2006/relationships/image" Target="../media/image37.png"/><Relationship Id="rId93" Type="http://schemas.openxmlformats.org/officeDocument/2006/relationships/customXml" Target="../ink/ink46.xml"/><Relationship Id="rId98" Type="http://schemas.openxmlformats.org/officeDocument/2006/relationships/image" Target="../media/image50.png"/><Relationship Id="rId121" Type="http://schemas.openxmlformats.org/officeDocument/2006/relationships/customXml" Target="../ink/ink60.xml"/><Relationship Id="rId3" Type="http://schemas.openxmlformats.org/officeDocument/2006/relationships/customXml" Target="../ink/ink1.xml"/><Relationship Id="rId25" Type="http://schemas.openxmlformats.org/officeDocument/2006/relationships/customXml" Target="../ink/ink12.xml"/><Relationship Id="rId46" Type="http://schemas.openxmlformats.org/officeDocument/2006/relationships/image" Target="../media/image24.png"/><Relationship Id="rId67" Type="http://schemas.openxmlformats.org/officeDocument/2006/relationships/customXml" Target="../ink/ink33.xml"/><Relationship Id="rId116" Type="http://schemas.openxmlformats.org/officeDocument/2006/relationships/image" Target="../media/image59.png"/><Relationship Id="rId20" Type="http://schemas.openxmlformats.org/officeDocument/2006/relationships/image" Target="../media/image11.png"/><Relationship Id="rId41" Type="http://schemas.openxmlformats.org/officeDocument/2006/relationships/customXml" Target="../ink/ink20.xml"/><Relationship Id="rId62" Type="http://schemas.openxmlformats.org/officeDocument/2006/relationships/image" Target="../media/image32.png"/><Relationship Id="rId83" Type="http://schemas.openxmlformats.org/officeDocument/2006/relationships/customXml" Target="../ink/ink41.xml"/><Relationship Id="rId88" Type="http://schemas.openxmlformats.org/officeDocument/2006/relationships/image" Target="../media/image45.png"/><Relationship Id="rId111" Type="http://schemas.openxmlformats.org/officeDocument/2006/relationships/customXml" Target="../ink/ink55.xml"/><Relationship Id="rId15" Type="http://schemas.openxmlformats.org/officeDocument/2006/relationships/customXml" Target="../ink/ink7.xml"/><Relationship Id="rId36" Type="http://schemas.openxmlformats.org/officeDocument/2006/relationships/image" Target="../media/image19.png"/><Relationship Id="rId57" Type="http://schemas.openxmlformats.org/officeDocument/2006/relationships/customXml" Target="../ink/ink28.xml"/><Relationship Id="rId106" Type="http://schemas.openxmlformats.org/officeDocument/2006/relationships/image" Target="../media/image54.png"/><Relationship Id="rId10" Type="http://schemas.openxmlformats.org/officeDocument/2006/relationships/image" Target="../media/image6.png"/><Relationship Id="rId31" Type="http://schemas.openxmlformats.org/officeDocument/2006/relationships/customXml" Target="../ink/ink15.xml"/><Relationship Id="rId52" Type="http://schemas.openxmlformats.org/officeDocument/2006/relationships/image" Target="../media/image27.png"/><Relationship Id="rId73" Type="http://schemas.openxmlformats.org/officeDocument/2006/relationships/customXml" Target="../ink/ink36.xml"/><Relationship Id="rId78" Type="http://schemas.openxmlformats.org/officeDocument/2006/relationships/image" Target="../media/image40.png"/><Relationship Id="rId94" Type="http://schemas.openxmlformats.org/officeDocument/2006/relationships/image" Target="../media/image48.png"/><Relationship Id="rId99" Type="http://schemas.openxmlformats.org/officeDocument/2006/relationships/customXml" Target="../ink/ink49.xml"/><Relationship Id="rId101" Type="http://schemas.openxmlformats.org/officeDocument/2006/relationships/customXml" Target="../ink/ink50.xml"/><Relationship Id="rId122" Type="http://schemas.openxmlformats.org/officeDocument/2006/relationships/image" Target="../media/image62.png"/></Relationships>
</file>

<file path=ppt/slides/_rels/slide4.xml.rels><?xml version="1.0" encoding="UTF-8" standalone="yes"?>
<Relationships xmlns="http://schemas.openxmlformats.org/package/2006/relationships"><Relationship Id="rId117" Type="http://schemas.openxmlformats.org/officeDocument/2006/relationships/image" Target="../media/image120.png"/><Relationship Id="rId21" Type="http://schemas.openxmlformats.org/officeDocument/2006/relationships/image" Target="../media/image72.png"/><Relationship Id="rId42" Type="http://schemas.openxmlformats.org/officeDocument/2006/relationships/customXml" Target="../ink/ink81.xml"/><Relationship Id="rId63" Type="http://schemas.openxmlformats.org/officeDocument/2006/relationships/image" Target="../media/image93.png"/><Relationship Id="rId84" Type="http://schemas.openxmlformats.org/officeDocument/2006/relationships/customXml" Target="../ink/ink102.xml"/><Relationship Id="rId16" Type="http://schemas.openxmlformats.org/officeDocument/2006/relationships/customXml" Target="../ink/ink68.xml"/><Relationship Id="rId107" Type="http://schemas.openxmlformats.org/officeDocument/2006/relationships/image" Target="../media/image115.png"/><Relationship Id="rId11" Type="http://schemas.openxmlformats.org/officeDocument/2006/relationships/image" Target="../media/image67.png"/><Relationship Id="rId32" Type="http://schemas.openxmlformats.org/officeDocument/2006/relationships/customXml" Target="../ink/ink76.xml"/><Relationship Id="rId37" Type="http://schemas.openxmlformats.org/officeDocument/2006/relationships/image" Target="../media/image80.png"/><Relationship Id="rId53" Type="http://schemas.openxmlformats.org/officeDocument/2006/relationships/image" Target="../media/image88.png"/><Relationship Id="rId58" Type="http://schemas.openxmlformats.org/officeDocument/2006/relationships/customXml" Target="../ink/ink89.xml"/><Relationship Id="rId74" Type="http://schemas.openxmlformats.org/officeDocument/2006/relationships/customXml" Target="../ink/ink97.xml"/><Relationship Id="rId79" Type="http://schemas.openxmlformats.org/officeDocument/2006/relationships/image" Target="../media/image101.png"/><Relationship Id="rId102" Type="http://schemas.openxmlformats.org/officeDocument/2006/relationships/customXml" Target="../ink/ink111.xml"/><Relationship Id="rId123" Type="http://schemas.openxmlformats.org/officeDocument/2006/relationships/customXml" Target="../ink/ink122.xml"/><Relationship Id="rId128" Type="http://schemas.openxmlformats.org/officeDocument/2006/relationships/image" Target="../media/image125.png"/><Relationship Id="rId5" Type="http://schemas.openxmlformats.org/officeDocument/2006/relationships/image" Target="../media/image64.png"/><Relationship Id="rId90" Type="http://schemas.openxmlformats.org/officeDocument/2006/relationships/customXml" Target="../ink/ink105.xml"/><Relationship Id="rId95" Type="http://schemas.openxmlformats.org/officeDocument/2006/relationships/image" Target="../media/image109.png"/><Relationship Id="rId22" Type="http://schemas.openxmlformats.org/officeDocument/2006/relationships/customXml" Target="../ink/ink71.xml"/><Relationship Id="rId27" Type="http://schemas.openxmlformats.org/officeDocument/2006/relationships/image" Target="../media/image75.png"/><Relationship Id="rId43" Type="http://schemas.openxmlformats.org/officeDocument/2006/relationships/image" Target="../media/image83.png"/><Relationship Id="rId48" Type="http://schemas.openxmlformats.org/officeDocument/2006/relationships/customXml" Target="../ink/ink84.xml"/><Relationship Id="rId64" Type="http://schemas.openxmlformats.org/officeDocument/2006/relationships/customXml" Target="../ink/ink92.xml"/><Relationship Id="rId69" Type="http://schemas.openxmlformats.org/officeDocument/2006/relationships/image" Target="../media/image96.png"/><Relationship Id="rId113" Type="http://schemas.openxmlformats.org/officeDocument/2006/relationships/image" Target="../media/image118.png"/><Relationship Id="rId118" Type="http://schemas.openxmlformats.org/officeDocument/2006/relationships/customXml" Target="../ink/ink119.xml"/><Relationship Id="rId134" Type="http://schemas.openxmlformats.org/officeDocument/2006/relationships/image" Target="../media/image128.png"/><Relationship Id="rId80" Type="http://schemas.openxmlformats.org/officeDocument/2006/relationships/customXml" Target="../ink/ink100.xml"/><Relationship Id="rId85" Type="http://schemas.openxmlformats.org/officeDocument/2006/relationships/image" Target="../media/image104.png"/><Relationship Id="rId12" Type="http://schemas.openxmlformats.org/officeDocument/2006/relationships/customXml" Target="../ink/ink66.xml"/><Relationship Id="rId17" Type="http://schemas.openxmlformats.org/officeDocument/2006/relationships/image" Target="../media/image70.png"/><Relationship Id="rId33" Type="http://schemas.openxmlformats.org/officeDocument/2006/relationships/image" Target="../media/image78.png"/><Relationship Id="rId38" Type="http://schemas.openxmlformats.org/officeDocument/2006/relationships/customXml" Target="../ink/ink79.xml"/><Relationship Id="rId59" Type="http://schemas.openxmlformats.org/officeDocument/2006/relationships/image" Target="../media/image91.png"/><Relationship Id="rId103" Type="http://schemas.openxmlformats.org/officeDocument/2006/relationships/image" Target="../media/image113.png"/><Relationship Id="rId108" Type="http://schemas.openxmlformats.org/officeDocument/2006/relationships/customXml" Target="../ink/ink114.xml"/><Relationship Id="rId124" Type="http://schemas.openxmlformats.org/officeDocument/2006/relationships/image" Target="../media/image123.png"/><Relationship Id="rId129" Type="http://schemas.openxmlformats.org/officeDocument/2006/relationships/customXml" Target="../ink/ink125.xml"/><Relationship Id="rId54" Type="http://schemas.openxmlformats.org/officeDocument/2006/relationships/customXml" Target="../ink/ink87.xml"/><Relationship Id="rId70" Type="http://schemas.openxmlformats.org/officeDocument/2006/relationships/customXml" Target="../ink/ink95.xml"/><Relationship Id="rId75" Type="http://schemas.openxmlformats.org/officeDocument/2006/relationships/image" Target="../media/image99.png"/><Relationship Id="rId91" Type="http://schemas.openxmlformats.org/officeDocument/2006/relationships/image" Target="../media/image107.png"/><Relationship Id="rId96" Type="http://schemas.openxmlformats.org/officeDocument/2006/relationships/customXml" Target="../ink/ink108.xml"/><Relationship Id="rId1" Type="http://schemas.openxmlformats.org/officeDocument/2006/relationships/slideLayout" Target="../slideLayouts/slideLayout2.xml"/><Relationship Id="rId6" Type="http://schemas.openxmlformats.org/officeDocument/2006/relationships/customXml" Target="../ink/ink63.xml"/><Relationship Id="rId23" Type="http://schemas.openxmlformats.org/officeDocument/2006/relationships/image" Target="../media/image73.png"/><Relationship Id="rId28" Type="http://schemas.openxmlformats.org/officeDocument/2006/relationships/customXml" Target="../ink/ink74.xml"/><Relationship Id="rId49" Type="http://schemas.openxmlformats.org/officeDocument/2006/relationships/image" Target="../media/image86.png"/><Relationship Id="rId114" Type="http://schemas.openxmlformats.org/officeDocument/2006/relationships/customXml" Target="../ink/ink117.xml"/><Relationship Id="rId119" Type="http://schemas.openxmlformats.org/officeDocument/2006/relationships/image" Target="../media/image121.png"/><Relationship Id="rId44" Type="http://schemas.openxmlformats.org/officeDocument/2006/relationships/customXml" Target="../ink/ink82.xml"/><Relationship Id="rId60" Type="http://schemas.openxmlformats.org/officeDocument/2006/relationships/customXml" Target="../ink/ink90.xml"/><Relationship Id="rId65" Type="http://schemas.openxmlformats.org/officeDocument/2006/relationships/image" Target="../media/image94.png"/><Relationship Id="rId81" Type="http://schemas.openxmlformats.org/officeDocument/2006/relationships/image" Target="../media/image102.png"/><Relationship Id="rId86" Type="http://schemas.openxmlformats.org/officeDocument/2006/relationships/customXml" Target="../ink/ink103.xml"/><Relationship Id="rId130" Type="http://schemas.openxmlformats.org/officeDocument/2006/relationships/image" Target="../media/image126.png"/><Relationship Id="rId135" Type="http://schemas.openxmlformats.org/officeDocument/2006/relationships/customXml" Target="../ink/ink128.xml"/><Relationship Id="rId13" Type="http://schemas.openxmlformats.org/officeDocument/2006/relationships/image" Target="../media/image68.png"/><Relationship Id="rId18" Type="http://schemas.openxmlformats.org/officeDocument/2006/relationships/customXml" Target="../ink/ink69.xml"/><Relationship Id="rId39" Type="http://schemas.openxmlformats.org/officeDocument/2006/relationships/image" Target="../media/image81.png"/><Relationship Id="rId109" Type="http://schemas.openxmlformats.org/officeDocument/2006/relationships/image" Target="../media/image116.png"/><Relationship Id="rId34" Type="http://schemas.openxmlformats.org/officeDocument/2006/relationships/customXml" Target="../ink/ink77.xml"/><Relationship Id="rId50" Type="http://schemas.openxmlformats.org/officeDocument/2006/relationships/customXml" Target="../ink/ink85.xml"/><Relationship Id="rId55" Type="http://schemas.openxmlformats.org/officeDocument/2006/relationships/image" Target="../media/image89.png"/><Relationship Id="rId76" Type="http://schemas.openxmlformats.org/officeDocument/2006/relationships/customXml" Target="../ink/ink98.xml"/><Relationship Id="rId97" Type="http://schemas.openxmlformats.org/officeDocument/2006/relationships/image" Target="../media/image110.png"/><Relationship Id="rId104" Type="http://schemas.openxmlformats.org/officeDocument/2006/relationships/customXml" Target="../ink/ink112.xml"/><Relationship Id="rId120" Type="http://schemas.openxmlformats.org/officeDocument/2006/relationships/customXml" Target="../ink/ink120.xml"/><Relationship Id="rId125" Type="http://schemas.openxmlformats.org/officeDocument/2006/relationships/customXml" Target="../ink/ink123.xml"/><Relationship Id="rId7" Type="http://schemas.openxmlformats.org/officeDocument/2006/relationships/image" Target="../media/image65.png"/><Relationship Id="rId71" Type="http://schemas.openxmlformats.org/officeDocument/2006/relationships/image" Target="../media/image97.png"/><Relationship Id="rId92" Type="http://schemas.openxmlformats.org/officeDocument/2006/relationships/customXml" Target="../ink/ink106.xml"/><Relationship Id="rId2" Type="http://schemas.openxmlformats.org/officeDocument/2006/relationships/customXml" Target="../ink/ink61.xml"/><Relationship Id="rId29" Type="http://schemas.openxmlformats.org/officeDocument/2006/relationships/image" Target="../media/image76.png"/><Relationship Id="rId24" Type="http://schemas.openxmlformats.org/officeDocument/2006/relationships/customXml" Target="../ink/ink72.xml"/><Relationship Id="rId40" Type="http://schemas.openxmlformats.org/officeDocument/2006/relationships/customXml" Target="../ink/ink80.xml"/><Relationship Id="rId45" Type="http://schemas.openxmlformats.org/officeDocument/2006/relationships/image" Target="../media/image84.png"/><Relationship Id="rId66" Type="http://schemas.openxmlformats.org/officeDocument/2006/relationships/customXml" Target="../ink/ink93.xml"/><Relationship Id="rId87" Type="http://schemas.openxmlformats.org/officeDocument/2006/relationships/image" Target="../media/image105.png"/><Relationship Id="rId110" Type="http://schemas.openxmlformats.org/officeDocument/2006/relationships/customXml" Target="../ink/ink115.xml"/><Relationship Id="rId115" Type="http://schemas.openxmlformats.org/officeDocument/2006/relationships/image" Target="../media/image119.png"/><Relationship Id="rId131" Type="http://schemas.openxmlformats.org/officeDocument/2006/relationships/customXml" Target="../ink/ink126.xml"/><Relationship Id="rId136" Type="http://schemas.openxmlformats.org/officeDocument/2006/relationships/image" Target="../media/image129.png"/><Relationship Id="rId61" Type="http://schemas.openxmlformats.org/officeDocument/2006/relationships/image" Target="../media/image92.png"/><Relationship Id="rId82" Type="http://schemas.openxmlformats.org/officeDocument/2006/relationships/customXml" Target="../ink/ink101.xml"/><Relationship Id="rId19" Type="http://schemas.openxmlformats.org/officeDocument/2006/relationships/image" Target="../media/image71.png"/><Relationship Id="rId14" Type="http://schemas.openxmlformats.org/officeDocument/2006/relationships/customXml" Target="../ink/ink67.xml"/><Relationship Id="rId30" Type="http://schemas.openxmlformats.org/officeDocument/2006/relationships/customXml" Target="../ink/ink75.xml"/><Relationship Id="rId35" Type="http://schemas.openxmlformats.org/officeDocument/2006/relationships/image" Target="../media/image79.png"/><Relationship Id="rId56" Type="http://schemas.openxmlformats.org/officeDocument/2006/relationships/customXml" Target="../ink/ink88.xml"/><Relationship Id="rId77" Type="http://schemas.openxmlformats.org/officeDocument/2006/relationships/image" Target="../media/image100.png"/><Relationship Id="rId100" Type="http://schemas.openxmlformats.org/officeDocument/2006/relationships/customXml" Target="../ink/ink110.xml"/><Relationship Id="rId105" Type="http://schemas.openxmlformats.org/officeDocument/2006/relationships/image" Target="../media/image114.png"/><Relationship Id="rId126" Type="http://schemas.openxmlformats.org/officeDocument/2006/relationships/image" Target="../media/image124.png"/><Relationship Id="rId8" Type="http://schemas.openxmlformats.org/officeDocument/2006/relationships/customXml" Target="../ink/ink64.xml"/><Relationship Id="rId51" Type="http://schemas.openxmlformats.org/officeDocument/2006/relationships/image" Target="../media/image87.png"/><Relationship Id="rId72" Type="http://schemas.openxmlformats.org/officeDocument/2006/relationships/customXml" Target="../ink/ink96.xml"/><Relationship Id="rId93" Type="http://schemas.openxmlformats.org/officeDocument/2006/relationships/image" Target="../media/image108.png"/><Relationship Id="rId98" Type="http://schemas.openxmlformats.org/officeDocument/2006/relationships/customXml" Target="../ink/ink109.xml"/><Relationship Id="rId121" Type="http://schemas.openxmlformats.org/officeDocument/2006/relationships/image" Target="../media/image122.png"/><Relationship Id="rId3" Type="http://schemas.openxmlformats.org/officeDocument/2006/relationships/image" Target="../media/image63.png"/><Relationship Id="rId25" Type="http://schemas.openxmlformats.org/officeDocument/2006/relationships/image" Target="../media/image74.png"/><Relationship Id="rId46" Type="http://schemas.openxmlformats.org/officeDocument/2006/relationships/customXml" Target="../ink/ink83.xml"/><Relationship Id="rId67" Type="http://schemas.openxmlformats.org/officeDocument/2006/relationships/image" Target="../media/image95.png"/><Relationship Id="rId116" Type="http://schemas.openxmlformats.org/officeDocument/2006/relationships/customXml" Target="../ink/ink118.xml"/><Relationship Id="rId20" Type="http://schemas.openxmlformats.org/officeDocument/2006/relationships/customXml" Target="../ink/ink70.xml"/><Relationship Id="rId41" Type="http://schemas.openxmlformats.org/officeDocument/2006/relationships/image" Target="../media/image82.png"/><Relationship Id="rId62" Type="http://schemas.openxmlformats.org/officeDocument/2006/relationships/customXml" Target="../ink/ink91.xml"/><Relationship Id="rId83" Type="http://schemas.openxmlformats.org/officeDocument/2006/relationships/image" Target="../media/image103.png"/><Relationship Id="rId88" Type="http://schemas.openxmlformats.org/officeDocument/2006/relationships/customXml" Target="../ink/ink104.xml"/><Relationship Id="rId111" Type="http://schemas.openxmlformats.org/officeDocument/2006/relationships/image" Target="../media/image117.png"/><Relationship Id="rId132" Type="http://schemas.openxmlformats.org/officeDocument/2006/relationships/image" Target="../media/image127.png"/><Relationship Id="rId15" Type="http://schemas.openxmlformats.org/officeDocument/2006/relationships/image" Target="../media/image69.png"/><Relationship Id="rId36" Type="http://schemas.openxmlformats.org/officeDocument/2006/relationships/customXml" Target="../ink/ink78.xml"/><Relationship Id="rId57" Type="http://schemas.openxmlformats.org/officeDocument/2006/relationships/image" Target="../media/image90.png"/><Relationship Id="rId106" Type="http://schemas.openxmlformats.org/officeDocument/2006/relationships/customXml" Target="../ink/ink113.xml"/><Relationship Id="rId127" Type="http://schemas.openxmlformats.org/officeDocument/2006/relationships/customXml" Target="../ink/ink124.xml"/><Relationship Id="rId10" Type="http://schemas.openxmlformats.org/officeDocument/2006/relationships/customXml" Target="../ink/ink65.xml"/><Relationship Id="rId31" Type="http://schemas.openxmlformats.org/officeDocument/2006/relationships/image" Target="../media/image77.png"/><Relationship Id="rId52" Type="http://schemas.openxmlformats.org/officeDocument/2006/relationships/customXml" Target="../ink/ink86.xml"/><Relationship Id="rId73" Type="http://schemas.openxmlformats.org/officeDocument/2006/relationships/image" Target="../media/image98.png"/><Relationship Id="rId78" Type="http://schemas.openxmlformats.org/officeDocument/2006/relationships/customXml" Target="../ink/ink99.xml"/><Relationship Id="rId94" Type="http://schemas.openxmlformats.org/officeDocument/2006/relationships/customXml" Target="../ink/ink107.xml"/><Relationship Id="rId99" Type="http://schemas.openxmlformats.org/officeDocument/2006/relationships/image" Target="../media/image111.png"/><Relationship Id="rId101" Type="http://schemas.openxmlformats.org/officeDocument/2006/relationships/image" Target="../media/image112.png"/><Relationship Id="rId122" Type="http://schemas.openxmlformats.org/officeDocument/2006/relationships/customXml" Target="../ink/ink121.xml"/><Relationship Id="rId4" Type="http://schemas.openxmlformats.org/officeDocument/2006/relationships/customXml" Target="../ink/ink62.xml"/><Relationship Id="rId9" Type="http://schemas.openxmlformats.org/officeDocument/2006/relationships/image" Target="../media/image66.png"/><Relationship Id="rId26" Type="http://schemas.openxmlformats.org/officeDocument/2006/relationships/customXml" Target="../ink/ink73.xml"/><Relationship Id="rId47" Type="http://schemas.openxmlformats.org/officeDocument/2006/relationships/image" Target="../media/image85.png"/><Relationship Id="rId68" Type="http://schemas.openxmlformats.org/officeDocument/2006/relationships/customXml" Target="../ink/ink94.xml"/><Relationship Id="rId89" Type="http://schemas.openxmlformats.org/officeDocument/2006/relationships/image" Target="../media/image106.png"/><Relationship Id="rId112" Type="http://schemas.openxmlformats.org/officeDocument/2006/relationships/customXml" Target="../ink/ink116.xml"/><Relationship Id="rId133" Type="http://schemas.openxmlformats.org/officeDocument/2006/relationships/customXml" Target="../ink/ink127.xml"/></Relationships>
</file>

<file path=ppt/slides/_rels/slide5.xml.rels><?xml version="1.0" encoding="UTF-8" standalone="yes"?>
<Relationships xmlns="http://schemas.openxmlformats.org/package/2006/relationships"><Relationship Id="rId117" Type="http://schemas.openxmlformats.org/officeDocument/2006/relationships/image" Target="../media/image187.png"/><Relationship Id="rId299" Type="http://schemas.openxmlformats.org/officeDocument/2006/relationships/image" Target="../media/image278.png"/><Relationship Id="rId21" Type="http://schemas.openxmlformats.org/officeDocument/2006/relationships/image" Target="../media/image139.png"/><Relationship Id="rId63" Type="http://schemas.openxmlformats.org/officeDocument/2006/relationships/image" Target="../media/image160.png"/><Relationship Id="rId159" Type="http://schemas.openxmlformats.org/officeDocument/2006/relationships/image" Target="../media/image208.png"/><Relationship Id="rId324" Type="http://schemas.openxmlformats.org/officeDocument/2006/relationships/customXml" Target="../ink/ink290.xml"/><Relationship Id="rId170" Type="http://schemas.openxmlformats.org/officeDocument/2006/relationships/customXml" Target="../ink/ink213.xml"/><Relationship Id="rId226" Type="http://schemas.openxmlformats.org/officeDocument/2006/relationships/customXml" Target="../ink/ink241.xml"/><Relationship Id="rId268" Type="http://schemas.openxmlformats.org/officeDocument/2006/relationships/customXml" Target="../ink/ink262.xml"/><Relationship Id="rId32" Type="http://schemas.openxmlformats.org/officeDocument/2006/relationships/customXml" Target="../ink/ink144.xml"/><Relationship Id="rId74" Type="http://schemas.openxmlformats.org/officeDocument/2006/relationships/customXml" Target="../ink/ink165.xml"/><Relationship Id="rId128" Type="http://schemas.openxmlformats.org/officeDocument/2006/relationships/customXml" Target="../ink/ink192.xml"/><Relationship Id="rId335" Type="http://schemas.openxmlformats.org/officeDocument/2006/relationships/image" Target="../media/image296.png"/><Relationship Id="rId5" Type="http://schemas.openxmlformats.org/officeDocument/2006/relationships/image" Target="../media/image131.png"/><Relationship Id="rId181" Type="http://schemas.openxmlformats.org/officeDocument/2006/relationships/image" Target="../media/image219.png"/><Relationship Id="rId237" Type="http://schemas.openxmlformats.org/officeDocument/2006/relationships/image" Target="../media/image247.png"/><Relationship Id="rId279" Type="http://schemas.openxmlformats.org/officeDocument/2006/relationships/image" Target="../media/image268.png"/><Relationship Id="rId43" Type="http://schemas.openxmlformats.org/officeDocument/2006/relationships/image" Target="../media/image150.png"/><Relationship Id="rId139" Type="http://schemas.openxmlformats.org/officeDocument/2006/relationships/image" Target="../media/image198.png"/><Relationship Id="rId290" Type="http://schemas.openxmlformats.org/officeDocument/2006/relationships/customXml" Target="../ink/ink273.xml"/><Relationship Id="rId304" Type="http://schemas.openxmlformats.org/officeDocument/2006/relationships/customXml" Target="../ink/ink280.xml"/><Relationship Id="rId85" Type="http://schemas.openxmlformats.org/officeDocument/2006/relationships/image" Target="../media/image171.png"/><Relationship Id="rId150" Type="http://schemas.openxmlformats.org/officeDocument/2006/relationships/customXml" Target="../ink/ink203.xml"/><Relationship Id="rId192" Type="http://schemas.openxmlformats.org/officeDocument/2006/relationships/customXml" Target="../ink/ink224.xml"/><Relationship Id="rId206" Type="http://schemas.openxmlformats.org/officeDocument/2006/relationships/customXml" Target="../ink/ink231.xml"/><Relationship Id="rId248" Type="http://schemas.openxmlformats.org/officeDocument/2006/relationships/customXml" Target="../ink/ink252.xml"/><Relationship Id="rId12" Type="http://schemas.openxmlformats.org/officeDocument/2006/relationships/customXml" Target="../ink/ink134.xml"/><Relationship Id="rId108" Type="http://schemas.openxmlformats.org/officeDocument/2006/relationships/customXml" Target="../ink/ink182.xml"/><Relationship Id="rId315" Type="http://schemas.openxmlformats.org/officeDocument/2006/relationships/image" Target="../media/image286.png"/><Relationship Id="rId54" Type="http://schemas.openxmlformats.org/officeDocument/2006/relationships/customXml" Target="../ink/ink155.xml"/><Relationship Id="rId96" Type="http://schemas.openxmlformats.org/officeDocument/2006/relationships/customXml" Target="../ink/ink176.xml"/><Relationship Id="rId161" Type="http://schemas.openxmlformats.org/officeDocument/2006/relationships/image" Target="../media/image209.png"/><Relationship Id="rId217" Type="http://schemas.openxmlformats.org/officeDocument/2006/relationships/image" Target="../media/image237.png"/><Relationship Id="rId259" Type="http://schemas.openxmlformats.org/officeDocument/2006/relationships/image" Target="../media/image258.png"/><Relationship Id="rId23" Type="http://schemas.openxmlformats.org/officeDocument/2006/relationships/image" Target="../media/image140.png"/><Relationship Id="rId119" Type="http://schemas.openxmlformats.org/officeDocument/2006/relationships/image" Target="../media/image188.png"/><Relationship Id="rId270" Type="http://schemas.openxmlformats.org/officeDocument/2006/relationships/customXml" Target="../ink/ink263.xml"/><Relationship Id="rId326" Type="http://schemas.openxmlformats.org/officeDocument/2006/relationships/customXml" Target="../ink/ink291.xml"/><Relationship Id="rId65" Type="http://schemas.openxmlformats.org/officeDocument/2006/relationships/image" Target="../media/image161.png"/><Relationship Id="rId130" Type="http://schemas.openxmlformats.org/officeDocument/2006/relationships/customXml" Target="../ink/ink193.xml"/><Relationship Id="rId172" Type="http://schemas.openxmlformats.org/officeDocument/2006/relationships/customXml" Target="../ink/ink214.xml"/><Relationship Id="rId228" Type="http://schemas.openxmlformats.org/officeDocument/2006/relationships/customXml" Target="../ink/ink242.xml"/><Relationship Id="rId281" Type="http://schemas.openxmlformats.org/officeDocument/2006/relationships/image" Target="../media/image269.png"/><Relationship Id="rId337" Type="http://schemas.openxmlformats.org/officeDocument/2006/relationships/image" Target="../media/image297.png"/><Relationship Id="rId34" Type="http://schemas.openxmlformats.org/officeDocument/2006/relationships/customXml" Target="../ink/ink145.xml"/><Relationship Id="rId76" Type="http://schemas.openxmlformats.org/officeDocument/2006/relationships/customXml" Target="../ink/ink166.xml"/><Relationship Id="rId141" Type="http://schemas.openxmlformats.org/officeDocument/2006/relationships/image" Target="../media/image199.png"/><Relationship Id="rId7" Type="http://schemas.openxmlformats.org/officeDocument/2006/relationships/image" Target="../media/image132.png"/><Relationship Id="rId183" Type="http://schemas.openxmlformats.org/officeDocument/2006/relationships/image" Target="../media/image220.png"/><Relationship Id="rId239" Type="http://schemas.openxmlformats.org/officeDocument/2006/relationships/image" Target="../media/image248.png"/><Relationship Id="rId250" Type="http://schemas.openxmlformats.org/officeDocument/2006/relationships/customXml" Target="../ink/ink253.xml"/><Relationship Id="rId292" Type="http://schemas.openxmlformats.org/officeDocument/2006/relationships/customXml" Target="../ink/ink274.xml"/><Relationship Id="rId306" Type="http://schemas.openxmlformats.org/officeDocument/2006/relationships/customXml" Target="../ink/ink281.xml"/><Relationship Id="rId45" Type="http://schemas.openxmlformats.org/officeDocument/2006/relationships/image" Target="../media/image151.png"/><Relationship Id="rId87" Type="http://schemas.openxmlformats.org/officeDocument/2006/relationships/image" Target="../media/image172.png"/><Relationship Id="rId110" Type="http://schemas.openxmlformats.org/officeDocument/2006/relationships/customXml" Target="../ink/ink183.xml"/><Relationship Id="rId152" Type="http://schemas.openxmlformats.org/officeDocument/2006/relationships/customXml" Target="../ink/ink204.xml"/><Relationship Id="rId194" Type="http://schemas.openxmlformats.org/officeDocument/2006/relationships/customXml" Target="../ink/ink225.xml"/><Relationship Id="rId208" Type="http://schemas.openxmlformats.org/officeDocument/2006/relationships/customXml" Target="../ink/ink232.xml"/><Relationship Id="rId240" Type="http://schemas.openxmlformats.org/officeDocument/2006/relationships/customXml" Target="../ink/ink248.xml"/><Relationship Id="rId261" Type="http://schemas.openxmlformats.org/officeDocument/2006/relationships/image" Target="../media/image259.png"/><Relationship Id="rId14" Type="http://schemas.openxmlformats.org/officeDocument/2006/relationships/customXml" Target="../ink/ink135.xml"/><Relationship Id="rId35" Type="http://schemas.openxmlformats.org/officeDocument/2006/relationships/image" Target="../media/image146.png"/><Relationship Id="rId56" Type="http://schemas.openxmlformats.org/officeDocument/2006/relationships/customXml" Target="../ink/ink156.xml"/><Relationship Id="rId77" Type="http://schemas.openxmlformats.org/officeDocument/2006/relationships/image" Target="../media/image167.png"/><Relationship Id="rId100" Type="http://schemas.openxmlformats.org/officeDocument/2006/relationships/customXml" Target="../ink/ink178.xml"/><Relationship Id="rId282" Type="http://schemas.openxmlformats.org/officeDocument/2006/relationships/customXml" Target="../ink/ink269.xml"/><Relationship Id="rId317" Type="http://schemas.openxmlformats.org/officeDocument/2006/relationships/image" Target="../media/image287.png"/><Relationship Id="rId338" Type="http://schemas.openxmlformats.org/officeDocument/2006/relationships/customXml" Target="../ink/ink297.xml"/><Relationship Id="rId8" Type="http://schemas.openxmlformats.org/officeDocument/2006/relationships/customXml" Target="../ink/ink132.xml"/><Relationship Id="rId98" Type="http://schemas.openxmlformats.org/officeDocument/2006/relationships/customXml" Target="../ink/ink177.xml"/><Relationship Id="rId121" Type="http://schemas.openxmlformats.org/officeDocument/2006/relationships/image" Target="../media/image189.png"/><Relationship Id="rId142" Type="http://schemas.openxmlformats.org/officeDocument/2006/relationships/customXml" Target="../ink/ink199.xml"/><Relationship Id="rId163" Type="http://schemas.openxmlformats.org/officeDocument/2006/relationships/image" Target="../media/image210.png"/><Relationship Id="rId184" Type="http://schemas.openxmlformats.org/officeDocument/2006/relationships/customXml" Target="../ink/ink220.xml"/><Relationship Id="rId219" Type="http://schemas.openxmlformats.org/officeDocument/2006/relationships/image" Target="../media/image238.png"/><Relationship Id="rId230" Type="http://schemas.openxmlformats.org/officeDocument/2006/relationships/customXml" Target="../ink/ink243.xml"/><Relationship Id="rId251" Type="http://schemas.openxmlformats.org/officeDocument/2006/relationships/image" Target="../media/image254.png"/><Relationship Id="rId25" Type="http://schemas.openxmlformats.org/officeDocument/2006/relationships/image" Target="../media/image141.png"/><Relationship Id="rId46" Type="http://schemas.openxmlformats.org/officeDocument/2006/relationships/customXml" Target="../ink/ink151.xml"/><Relationship Id="rId67" Type="http://schemas.openxmlformats.org/officeDocument/2006/relationships/image" Target="../media/image162.png"/><Relationship Id="rId272" Type="http://schemas.openxmlformats.org/officeDocument/2006/relationships/customXml" Target="../ink/ink264.xml"/><Relationship Id="rId293" Type="http://schemas.openxmlformats.org/officeDocument/2006/relationships/image" Target="../media/image275.png"/><Relationship Id="rId307" Type="http://schemas.openxmlformats.org/officeDocument/2006/relationships/image" Target="../media/image282.png"/><Relationship Id="rId328" Type="http://schemas.openxmlformats.org/officeDocument/2006/relationships/customXml" Target="../ink/ink292.xml"/><Relationship Id="rId88" Type="http://schemas.openxmlformats.org/officeDocument/2006/relationships/customXml" Target="../ink/ink172.xml"/><Relationship Id="rId111" Type="http://schemas.openxmlformats.org/officeDocument/2006/relationships/image" Target="../media/image184.png"/><Relationship Id="rId132" Type="http://schemas.openxmlformats.org/officeDocument/2006/relationships/customXml" Target="../ink/ink194.xml"/><Relationship Id="rId153" Type="http://schemas.openxmlformats.org/officeDocument/2006/relationships/image" Target="../media/image205.png"/><Relationship Id="rId174" Type="http://schemas.openxmlformats.org/officeDocument/2006/relationships/customXml" Target="../ink/ink215.xml"/><Relationship Id="rId195" Type="http://schemas.openxmlformats.org/officeDocument/2006/relationships/image" Target="../media/image226.png"/><Relationship Id="rId209" Type="http://schemas.openxmlformats.org/officeDocument/2006/relationships/image" Target="../media/image233.png"/><Relationship Id="rId220" Type="http://schemas.openxmlformats.org/officeDocument/2006/relationships/customXml" Target="../ink/ink238.xml"/><Relationship Id="rId241" Type="http://schemas.openxmlformats.org/officeDocument/2006/relationships/image" Target="../media/image249.png"/><Relationship Id="rId15" Type="http://schemas.openxmlformats.org/officeDocument/2006/relationships/image" Target="../media/image136.png"/><Relationship Id="rId36" Type="http://schemas.openxmlformats.org/officeDocument/2006/relationships/customXml" Target="../ink/ink146.xml"/><Relationship Id="rId57" Type="http://schemas.openxmlformats.org/officeDocument/2006/relationships/image" Target="../media/image157.png"/><Relationship Id="rId262" Type="http://schemas.openxmlformats.org/officeDocument/2006/relationships/customXml" Target="../ink/ink259.xml"/><Relationship Id="rId283" Type="http://schemas.openxmlformats.org/officeDocument/2006/relationships/image" Target="../media/image270.png"/><Relationship Id="rId318" Type="http://schemas.openxmlformats.org/officeDocument/2006/relationships/customXml" Target="../ink/ink287.xml"/><Relationship Id="rId339" Type="http://schemas.openxmlformats.org/officeDocument/2006/relationships/image" Target="../media/image298.png"/><Relationship Id="rId78" Type="http://schemas.openxmlformats.org/officeDocument/2006/relationships/customXml" Target="../ink/ink167.xml"/><Relationship Id="rId99" Type="http://schemas.openxmlformats.org/officeDocument/2006/relationships/image" Target="../media/image178.png"/><Relationship Id="rId101" Type="http://schemas.openxmlformats.org/officeDocument/2006/relationships/image" Target="../media/image179.png"/><Relationship Id="rId122" Type="http://schemas.openxmlformats.org/officeDocument/2006/relationships/customXml" Target="../ink/ink189.xml"/><Relationship Id="rId143" Type="http://schemas.openxmlformats.org/officeDocument/2006/relationships/image" Target="../media/image200.png"/><Relationship Id="rId164" Type="http://schemas.openxmlformats.org/officeDocument/2006/relationships/customXml" Target="../ink/ink210.xml"/><Relationship Id="rId185" Type="http://schemas.openxmlformats.org/officeDocument/2006/relationships/image" Target="../media/image221.png"/><Relationship Id="rId9" Type="http://schemas.openxmlformats.org/officeDocument/2006/relationships/image" Target="../media/image133.png"/><Relationship Id="rId210" Type="http://schemas.openxmlformats.org/officeDocument/2006/relationships/customXml" Target="../ink/ink233.xml"/><Relationship Id="rId26" Type="http://schemas.openxmlformats.org/officeDocument/2006/relationships/customXml" Target="../ink/ink141.xml"/><Relationship Id="rId231" Type="http://schemas.openxmlformats.org/officeDocument/2006/relationships/image" Target="../media/image244.png"/><Relationship Id="rId252" Type="http://schemas.openxmlformats.org/officeDocument/2006/relationships/customXml" Target="../ink/ink254.xml"/><Relationship Id="rId273" Type="http://schemas.openxmlformats.org/officeDocument/2006/relationships/image" Target="../media/image265.png"/><Relationship Id="rId294" Type="http://schemas.openxmlformats.org/officeDocument/2006/relationships/customXml" Target="../ink/ink275.xml"/><Relationship Id="rId308" Type="http://schemas.openxmlformats.org/officeDocument/2006/relationships/customXml" Target="../ink/ink282.xml"/><Relationship Id="rId329" Type="http://schemas.openxmlformats.org/officeDocument/2006/relationships/image" Target="../media/image293.png"/><Relationship Id="rId47" Type="http://schemas.openxmlformats.org/officeDocument/2006/relationships/image" Target="../media/image152.png"/><Relationship Id="rId68" Type="http://schemas.openxmlformats.org/officeDocument/2006/relationships/customXml" Target="../ink/ink162.xml"/><Relationship Id="rId89" Type="http://schemas.openxmlformats.org/officeDocument/2006/relationships/image" Target="../media/image173.png"/><Relationship Id="rId112" Type="http://schemas.openxmlformats.org/officeDocument/2006/relationships/customXml" Target="../ink/ink184.xml"/><Relationship Id="rId133" Type="http://schemas.openxmlformats.org/officeDocument/2006/relationships/image" Target="../media/image195.png"/><Relationship Id="rId154" Type="http://schemas.openxmlformats.org/officeDocument/2006/relationships/customXml" Target="../ink/ink205.xml"/><Relationship Id="rId175" Type="http://schemas.openxmlformats.org/officeDocument/2006/relationships/image" Target="../media/image216.png"/><Relationship Id="rId340" Type="http://schemas.openxmlformats.org/officeDocument/2006/relationships/customXml" Target="../ink/ink298.xml"/><Relationship Id="rId196" Type="http://schemas.openxmlformats.org/officeDocument/2006/relationships/customXml" Target="../ink/ink226.xml"/><Relationship Id="rId200" Type="http://schemas.openxmlformats.org/officeDocument/2006/relationships/customXml" Target="../ink/ink228.xml"/><Relationship Id="rId16" Type="http://schemas.openxmlformats.org/officeDocument/2006/relationships/customXml" Target="../ink/ink136.xml"/><Relationship Id="rId221" Type="http://schemas.openxmlformats.org/officeDocument/2006/relationships/image" Target="../media/image239.png"/><Relationship Id="rId242" Type="http://schemas.openxmlformats.org/officeDocument/2006/relationships/customXml" Target="../ink/ink249.xml"/><Relationship Id="rId263" Type="http://schemas.openxmlformats.org/officeDocument/2006/relationships/image" Target="../media/image260.png"/><Relationship Id="rId284" Type="http://schemas.openxmlformats.org/officeDocument/2006/relationships/customXml" Target="../ink/ink270.xml"/><Relationship Id="rId319" Type="http://schemas.openxmlformats.org/officeDocument/2006/relationships/image" Target="../media/image288.png"/><Relationship Id="rId37" Type="http://schemas.openxmlformats.org/officeDocument/2006/relationships/image" Target="../media/image147.png"/><Relationship Id="rId58" Type="http://schemas.openxmlformats.org/officeDocument/2006/relationships/customXml" Target="../ink/ink157.xml"/><Relationship Id="rId79" Type="http://schemas.openxmlformats.org/officeDocument/2006/relationships/image" Target="../media/image168.png"/><Relationship Id="rId102" Type="http://schemas.openxmlformats.org/officeDocument/2006/relationships/customXml" Target="../ink/ink179.xml"/><Relationship Id="rId123" Type="http://schemas.openxmlformats.org/officeDocument/2006/relationships/image" Target="../media/image190.png"/><Relationship Id="rId144" Type="http://schemas.openxmlformats.org/officeDocument/2006/relationships/customXml" Target="../ink/ink200.xml"/><Relationship Id="rId330" Type="http://schemas.openxmlformats.org/officeDocument/2006/relationships/customXml" Target="../ink/ink293.xml"/><Relationship Id="rId90" Type="http://schemas.openxmlformats.org/officeDocument/2006/relationships/customXml" Target="../ink/ink173.xml"/><Relationship Id="rId165" Type="http://schemas.openxmlformats.org/officeDocument/2006/relationships/image" Target="../media/image211.png"/><Relationship Id="rId186" Type="http://schemas.openxmlformats.org/officeDocument/2006/relationships/customXml" Target="../ink/ink221.xml"/><Relationship Id="rId211" Type="http://schemas.openxmlformats.org/officeDocument/2006/relationships/image" Target="../media/image234.png"/><Relationship Id="rId232" Type="http://schemas.openxmlformats.org/officeDocument/2006/relationships/customXml" Target="../ink/ink244.xml"/><Relationship Id="rId253" Type="http://schemas.openxmlformats.org/officeDocument/2006/relationships/image" Target="../media/image255.png"/><Relationship Id="rId274" Type="http://schemas.openxmlformats.org/officeDocument/2006/relationships/customXml" Target="../ink/ink265.xml"/><Relationship Id="rId295" Type="http://schemas.openxmlformats.org/officeDocument/2006/relationships/image" Target="../media/image276.png"/><Relationship Id="rId309" Type="http://schemas.openxmlformats.org/officeDocument/2006/relationships/image" Target="../media/image283.png"/><Relationship Id="rId27" Type="http://schemas.openxmlformats.org/officeDocument/2006/relationships/image" Target="../media/image142.png"/><Relationship Id="rId48" Type="http://schemas.openxmlformats.org/officeDocument/2006/relationships/customXml" Target="../ink/ink152.xml"/><Relationship Id="rId69" Type="http://schemas.openxmlformats.org/officeDocument/2006/relationships/image" Target="../media/image163.png"/><Relationship Id="rId113" Type="http://schemas.openxmlformats.org/officeDocument/2006/relationships/image" Target="../media/image185.png"/><Relationship Id="rId134" Type="http://schemas.openxmlformats.org/officeDocument/2006/relationships/customXml" Target="../ink/ink195.xml"/><Relationship Id="rId320" Type="http://schemas.openxmlformats.org/officeDocument/2006/relationships/customXml" Target="../ink/ink288.xml"/><Relationship Id="rId80" Type="http://schemas.openxmlformats.org/officeDocument/2006/relationships/customXml" Target="../ink/ink168.xml"/><Relationship Id="rId155" Type="http://schemas.openxmlformats.org/officeDocument/2006/relationships/image" Target="../media/image206.png"/><Relationship Id="rId176" Type="http://schemas.openxmlformats.org/officeDocument/2006/relationships/customXml" Target="../ink/ink216.xml"/><Relationship Id="rId197" Type="http://schemas.openxmlformats.org/officeDocument/2006/relationships/image" Target="../media/image227.png"/><Relationship Id="rId341" Type="http://schemas.openxmlformats.org/officeDocument/2006/relationships/image" Target="../media/image299.png"/><Relationship Id="rId201" Type="http://schemas.openxmlformats.org/officeDocument/2006/relationships/image" Target="../media/image229.png"/><Relationship Id="rId222" Type="http://schemas.openxmlformats.org/officeDocument/2006/relationships/customXml" Target="../ink/ink239.xml"/><Relationship Id="rId243" Type="http://schemas.openxmlformats.org/officeDocument/2006/relationships/image" Target="../media/image250.png"/><Relationship Id="rId264" Type="http://schemas.openxmlformats.org/officeDocument/2006/relationships/customXml" Target="../ink/ink260.xml"/><Relationship Id="rId285" Type="http://schemas.openxmlformats.org/officeDocument/2006/relationships/image" Target="../media/image271.png"/><Relationship Id="rId17" Type="http://schemas.openxmlformats.org/officeDocument/2006/relationships/image" Target="../media/image137.png"/><Relationship Id="rId38" Type="http://schemas.openxmlformats.org/officeDocument/2006/relationships/customXml" Target="../ink/ink147.xml"/><Relationship Id="rId59" Type="http://schemas.openxmlformats.org/officeDocument/2006/relationships/image" Target="../media/image158.png"/><Relationship Id="rId103" Type="http://schemas.openxmlformats.org/officeDocument/2006/relationships/image" Target="../media/image180.png"/><Relationship Id="rId124" Type="http://schemas.openxmlformats.org/officeDocument/2006/relationships/customXml" Target="../ink/ink190.xml"/><Relationship Id="rId310" Type="http://schemas.openxmlformats.org/officeDocument/2006/relationships/customXml" Target="../ink/ink283.xml"/><Relationship Id="rId70" Type="http://schemas.openxmlformats.org/officeDocument/2006/relationships/customXml" Target="../ink/ink163.xml"/><Relationship Id="rId91" Type="http://schemas.openxmlformats.org/officeDocument/2006/relationships/image" Target="../media/image174.png"/><Relationship Id="rId145" Type="http://schemas.openxmlformats.org/officeDocument/2006/relationships/image" Target="../media/image201.png"/><Relationship Id="rId166" Type="http://schemas.openxmlformats.org/officeDocument/2006/relationships/customXml" Target="../ink/ink211.xml"/><Relationship Id="rId187" Type="http://schemas.openxmlformats.org/officeDocument/2006/relationships/image" Target="../media/image222.png"/><Relationship Id="rId331" Type="http://schemas.openxmlformats.org/officeDocument/2006/relationships/image" Target="../media/image294.png"/><Relationship Id="rId1" Type="http://schemas.openxmlformats.org/officeDocument/2006/relationships/slideLayout" Target="../slideLayouts/slideLayout7.xml"/><Relationship Id="rId212" Type="http://schemas.openxmlformats.org/officeDocument/2006/relationships/customXml" Target="../ink/ink234.xml"/><Relationship Id="rId233" Type="http://schemas.openxmlformats.org/officeDocument/2006/relationships/image" Target="../media/image245.png"/><Relationship Id="rId254" Type="http://schemas.openxmlformats.org/officeDocument/2006/relationships/customXml" Target="../ink/ink255.xml"/><Relationship Id="rId28" Type="http://schemas.openxmlformats.org/officeDocument/2006/relationships/customXml" Target="../ink/ink142.xml"/><Relationship Id="rId49" Type="http://schemas.openxmlformats.org/officeDocument/2006/relationships/image" Target="../media/image153.png"/><Relationship Id="rId114" Type="http://schemas.openxmlformats.org/officeDocument/2006/relationships/customXml" Target="../ink/ink185.xml"/><Relationship Id="rId275" Type="http://schemas.openxmlformats.org/officeDocument/2006/relationships/image" Target="../media/image266.png"/><Relationship Id="rId296" Type="http://schemas.openxmlformats.org/officeDocument/2006/relationships/customXml" Target="../ink/ink276.xml"/><Relationship Id="rId300" Type="http://schemas.openxmlformats.org/officeDocument/2006/relationships/customXml" Target="../ink/ink278.xml"/><Relationship Id="rId60" Type="http://schemas.openxmlformats.org/officeDocument/2006/relationships/customXml" Target="../ink/ink158.xml"/><Relationship Id="rId81" Type="http://schemas.openxmlformats.org/officeDocument/2006/relationships/image" Target="../media/image169.png"/><Relationship Id="rId135" Type="http://schemas.openxmlformats.org/officeDocument/2006/relationships/image" Target="../media/image196.png"/><Relationship Id="rId156" Type="http://schemas.openxmlformats.org/officeDocument/2006/relationships/customXml" Target="../ink/ink206.xml"/><Relationship Id="rId177" Type="http://schemas.openxmlformats.org/officeDocument/2006/relationships/image" Target="../media/image217.png"/><Relationship Id="rId198" Type="http://schemas.openxmlformats.org/officeDocument/2006/relationships/customXml" Target="../ink/ink227.xml"/><Relationship Id="rId321" Type="http://schemas.openxmlformats.org/officeDocument/2006/relationships/image" Target="../media/image289.png"/><Relationship Id="rId342" Type="http://schemas.openxmlformats.org/officeDocument/2006/relationships/customXml" Target="../ink/ink299.xml"/><Relationship Id="rId202" Type="http://schemas.openxmlformats.org/officeDocument/2006/relationships/customXml" Target="../ink/ink229.xml"/><Relationship Id="rId223" Type="http://schemas.openxmlformats.org/officeDocument/2006/relationships/image" Target="../media/image240.png"/><Relationship Id="rId244" Type="http://schemas.openxmlformats.org/officeDocument/2006/relationships/customXml" Target="../ink/ink250.xml"/><Relationship Id="rId18" Type="http://schemas.openxmlformats.org/officeDocument/2006/relationships/customXml" Target="../ink/ink137.xml"/><Relationship Id="rId39" Type="http://schemas.openxmlformats.org/officeDocument/2006/relationships/image" Target="../media/image148.png"/><Relationship Id="rId265" Type="http://schemas.openxmlformats.org/officeDocument/2006/relationships/image" Target="../media/image261.png"/><Relationship Id="rId286" Type="http://schemas.openxmlformats.org/officeDocument/2006/relationships/customXml" Target="../ink/ink271.xml"/><Relationship Id="rId50" Type="http://schemas.openxmlformats.org/officeDocument/2006/relationships/customXml" Target="../ink/ink153.xml"/><Relationship Id="rId104" Type="http://schemas.openxmlformats.org/officeDocument/2006/relationships/customXml" Target="../ink/ink180.xml"/><Relationship Id="rId125" Type="http://schemas.openxmlformats.org/officeDocument/2006/relationships/image" Target="../media/image191.png"/><Relationship Id="rId146" Type="http://schemas.openxmlformats.org/officeDocument/2006/relationships/customXml" Target="../ink/ink201.xml"/><Relationship Id="rId167" Type="http://schemas.openxmlformats.org/officeDocument/2006/relationships/image" Target="../media/image212.png"/><Relationship Id="rId188" Type="http://schemas.openxmlformats.org/officeDocument/2006/relationships/customXml" Target="../ink/ink222.xml"/><Relationship Id="rId311" Type="http://schemas.openxmlformats.org/officeDocument/2006/relationships/image" Target="../media/image284.png"/><Relationship Id="rId332" Type="http://schemas.openxmlformats.org/officeDocument/2006/relationships/customXml" Target="../ink/ink294.xml"/><Relationship Id="rId71" Type="http://schemas.openxmlformats.org/officeDocument/2006/relationships/image" Target="../media/image164.png"/><Relationship Id="rId92" Type="http://schemas.openxmlformats.org/officeDocument/2006/relationships/customXml" Target="../ink/ink174.xml"/><Relationship Id="rId213" Type="http://schemas.openxmlformats.org/officeDocument/2006/relationships/image" Target="../media/image235.png"/><Relationship Id="rId234" Type="http://schemas.openxmlformats.org/officeDocument/2006/relationships/customXml" Target="../ink/ink245.xml"/><Relationship Id="rId2" Type="http://schemas.openxmlformats.org/officeDocument/2006/relationships/customXml" Target="../ink/ink129.xml"/><Relationship Id="rId29" Type="http://schemas.openxmlformats.org/officeDocument/2006/relationships/image" Target="../media/image143.png"/><Relationship Id="rId255" Type="http://schemas.openxmlformats.org/officeDocument/2006/relationships/image" Target="../media/image256.png"/><Relationship Id="rId276" Type="http://schemas.openxmlformats.org/officeDocument/2006/relationships/customXml" Target="../ink/ink266.xml"/><Relationship Id="rId297" Type="http://schemas.openxmlformats.org/officeDocument/2006/relationships/image" Target="../media/image277.png"/><Relationship Id="rId40" Type="http://schemas.openxmlformats.org/officeDocument/2006/relationships/customXml" Target="../ink/ink148.xml"/><Relationship Id="rId115" Type="http://schemas.openxmlformats.org/officeDocument/2006/relationships/image" Target="../media/image186.png"/><Relationship Id="rId136" Type="http://schemas.openxmlformats.org/officeDocument/2006/relationships/customXml" Target="../ink/ink196.xml"/><Relationship Id="rId157" Type="http://schemas.openxmlformats.org/officeDocument/2006/relationships/image" Target="../media/image207.png"/><Relationship Id="rId178" Type="http://schemas.openxmlformats.org/officeDocument/2006/relationships/customXml" Target="../ink/ink217.xml"/><Relationship Id="rId301" Type="http://schemas.openxmlformats.org/officeDocument/2006/relationships/image" Target="../media/image279.png"/><Relationship Id="rId322" Type="http://schemas.openxmlformats.org/officeDocument/2006/relationships/customXml" Target="../ink/ink289.xml"/><Relationship Id="rId343" Type="http://schemas.openxmlformats.org/officeDocument/2006/relationships/image" Target="../media/image300.png"/><Relationship Id="rId61" Type="http://schemas.openxmlformats.org/officeDocument/2006/relationships/image" Target="../media/image159.png"/><Relationship Id="rId82" Type="http://schemas.openxmlformats.org/officeDocument/2006/relationships/customXml" Target="../ink/ink169.xml"/><Relationship Id="rId199" Type="http://schemas.openxmlformats.org/officeDocument/2006/relationships/image" Target="../media/image228.png"/><Relationship Id="rId203" Type="http://schemas.openxmlformats.org/officeDocument/2006/relationships/image" Target="../media/image230.png"/><Relationship Id="rId19" Type="http://schemas.openxmlformats.org/officeDocument/2006/relationships/image" Target="../media/image138.png"/><Relationship Id="rId224" Type="http://schemas.openxmlformats.org/officeDocument/2006/relationships/customXml" Target="../ink/ink240.xml"/><Relationship Id="rId245" Type="http://schemas.openxmlformats.org/officeDocument/2006/relationships/image" Target="../media/image251.png"/><Relationship Id="rId266" Type="http://schemas.openxmlformats.org/officeDocument/2006/relationships/customXml" Target="../ink/ink261.xml"/><Relationship Id="rId287" Type="http://schemas.openxmlformats.org/officeDocument/2006/relationships/image" Target="../media/image272.png"/><Relationship Id="rId30" Type="http://schemas.openxmlformats.org/officeDocument/2006/relationships/customXml" Target="../ink/ink143.xml"/><Relationship Id="rId105" Type="http://schemas.openxmlformats.org/officeDocument/2006/relationships/image" Target="../media/image181.png"/><Relationship Id="rId126" Type="http://schemas.openxmlformats.org/officeDocument/2006/relationships/customXml" Target="../ink/ink191.xml"/><Relationship Id="rId147" Type="http://schemas.openxmlformats.org/officeDocument/2006/relationships/image" Target="../media/image202.png"/><Relationship Id="rId168" Type="http://schemas.openxmlformats.org/officeDocument/2006/relationships/customXml" Target="../ink/ink212.xml"/><Relationship Id="rId312" Type="http://schemas.openxmlformats.org/officeDocument/2006/relationships/customXml" Target="../ink/ink284.xml"/><Relationship Id="rId333" Type="http://schemas.openxmlformats.org/officeDocument/2006/relationships/image" Target="../media/image295.png"/><Relationship Id="rId51" Type="http://schemas.openxmlformats.org/officeDocument/2006/relationships/image" Target="../media/image154.png"/><Relationship Id="rId72" Type="http://schemas.openxmlformats.org/officeDocument/2006/relationships/customXml" Target="../ink/ink164.xml"/><Relationship Id="rId93" Type="http://schemas.openxmlformats.org/officeDocument/2006/relationships/image" Target="../media/image175.png"/><Relationship Id="rId189" Type="http://schemas.openxmlformats.org/officeDocument/2006/relationships/image" Target="../media/image223.png"/><Relationship Id="rId3" Type="http://schemas.openxmlformats.org/officeDocument/2006/relationships/image" Target="../media/image130.png"/><Relationship Id="rId214" Type="http://schemas.openxmlformats.org/officeDocument/2006/relationships/customXml" Target="../ink/ink235.xml"/><Relationship Id="rId235" Type="http://schemas.openxmlformats.org/officeDocument/2006/relationships/image" Target="../media/image246.png"/><Relationship Id="rId256" Type="http://schemas.openxmlformats.org/officeDocument/2006/relationships/customXml" Target="../ink/ink256.xml"/><Relationship Id="rId277" Type="http://schemas.openxmlformats.org/officeDocument/2006/relationships/image" Target="../media/image267.png"/><Relationship Id="rId298" Type="http://schemas.openxmlformats.org/officeDocument/2006/relationships/customXml" Target="../ink/ink277.xml"/><Relationship Id="rId116" Type="http://schemas.openxmlformats.org/officeDocument/2006/relationships/customXml" Target="../ink/ink186.xml"/><Relationship Id="rId137" Type="http://schemas.openxmlformats.org/officeDocument/2006/relationships/image" Target="../media/image197.png"/><Relationship Id="rId158" Type="http://schemas.openxmlformats.org/officeDocument/2006/relationships/customXml" Target="../ink/ink207.xml"/><Relationship Id="rId302" Type="http://schemas.openxmlformats.org/officeDocument/2006/relationships/customXml" Target="../ink/ink279.xml"/><Relationship Id="rId323" Type="http://schemas.openxmlformats.org/officeDocument/2006/relationships/image" Target="../media/image290.png"/><Relationship Id="rId20" Type="http://schemas.openxmlformats.org/officeDocument/2006/relationships/customXml" Target="../ink/ink138.xml"/><Relationship Id="rId41" Type="http://schemas.openxmlformats.org/officeDocument/2006/relationships/image" Target="../media/image149.png"/><Relationship Id="rId62" Type="http://schemas.openxmlformats.org/officeDocument/2006/relationships/customXml" Target="../ink/ink159.xml"/><Relationship Id="rId83" Type="http://schemas.openxmlformats.org/officeDocument/2006/relationships/image" Target="../media/image170.png"/><Relationship Id="rId179" Type="http://schemas.openxmlformats.org/officeDocument/2006/relationships/image" Target="../media/image218.png"/><Relationship Id="rId190" Type="http://schemas.openxmlformats.org/officeDocument/2006/relationships/customXml" Target="../ink/ink223.xml"/><Relationship Id="rId204" Type="http://schemas.openxmlformats.org/officeDocument/2006/relationships/customXml" Target="../ink/ink230.xml"/><Relationship Id="rId225" Type="http://schemas.openxmlformats.org/officeDocument/2006/relationships/image" Target="../media/image241.png"/><Relationship Id="rId246" Type="http://schemas.openxmlformats.org/officeDocument/2006/relationships/customXml" Target="../ink/ink251.xml"/><Relationship Id="rId267" Type="http://schemas.openxmlformats.org/officeDocument/2006/relationships/image" Target="../media/image262.png"/><Relationship Id="rId288" Type="http://schemas.openxmlformats.org/officeDocument/2006/relationships/customXml" Target="../ink/ink272.xml"/><Relationship Id="rId106" Type="http://schemas.openxmlformats.org/officeDocument/2006/relationships/customXml" Target="../ink/ink181.xml"/><Relationship Id="rId127" Type="http://schemas.openxmlformats.org/officeDocument/2006/relationships/image" Target="../media/image192.png"/><Relationship Id="rId313" Type="http://schemas.openxmlformats.org/officeDocument/2006/relationships/image" Target="../media/image285.png"/><Relationship Id="rId10" Type="http://schemas.openxmlformats.org/officeDocument/2006/relationships/customXml" Target="../ink/ink133.xml"/><Relationship Id="rId31" Type="http://schemas.openxmlformats.org/officeDocument/2006/relationships/image" Target="../media/image144.png"/><Relationship Id="rId52" Type="http://schemas.openxmlformats.org/officeDocument/2006/relationships/customXml" Target="../ink/ink154.xml"/><Relationship Id="rId73" Type="http://schemas.openxmlformats.org/officeDocument/2006/relationships/image" Target="../media/image165.png"/><Relationship Id="rId94" Type="http://schemas.openxmlformats.org/officeDocument/2006/relationships/customXml" Target="../ink/ink175.xml"/><Relationship Id="rId148" Type="http://schemas.openxmlformats.org/officeDocument/2006/relationships/customXml" Target="../ink/ink202.xml"/><Relationship Id="rId169" Type="http://schemas.openxmlformats.org/officeDocument/2006/relationships/image" Target="../media/image213.png"/><Relationship Id="rId334" Type="http://schemas.openxmlformats.org/officeDocument/2006/relationships/customXml" Target="../ink/ink295.xml"/><Relationship Id="rId4" Type="http://schemas.openxmlformats.org/officeDocument/2006/relationships/customXml" Target="../ink/ink130.xml"/><Relationship Id="rId180" Type="http://schemas.openxmlformats.org/officeDocument/2006/relationships/customXml" Target="../ink/ink218.xml"/><Relationship Id="rId215" Type="http://schemas.openxmlformats.org/officeDocument/2006/relationships/image" Target="../media/image236.png"/><Relationship Id="rId236" Type="http://schemas.openxmlformats.org/officeDocument/2006/relationships/customXml" Target="../ink/ink246.xml"/><Relationship Id="rId257" Type="http://schemas.openxmlformats.org/officeDocument/2006/relationships/image" Target="../media/image257.png"/><Relationship Id="rId278" Type="http://schemas.openxmlformats.org/officeDocument/2006/relationships/customXml" Target="../ink/ink267.xml"/><Relationship Id="rId303" Type="http://schemas.openxmlformats.org/officeDocument/2006/relationships/image" Target="../media/image280.png"/><Relationship Id="rId42" Type="http://schemas.openxmlformats.org/officeDocument/2006/relationships/customXml" Target="../ink/ink149.xml"/><Relationship Id="rId84" Type="http://schemas.openxmlformats.org/officeDocument/2006/relationships/customXml" Target="../ink/ink170.xml"/><Relationship Id="rId138" Type="http://schemas.openxmlformats.org/officeDocument/2006/relationships/customXml" Target="../ink/ink197.xml"/><Relationship Id="rId191" Type="http://schemas.openxmlformats.org/officeDocument/2006/relationships/image" Target="../media/image224.png"/><Relationship Id="rId205" Type="http://schemas.openxmlformats.org/officeDocument/2006/relationships/image" Target="../media/image231.png"/><Relationship Id="rId247" Type="http://schemas.openxmlformats.org/officeDocument/2006/relationships/image" Target="../media/image252.png"/><Relationship Id="rId107" Type="http://schemas.openxmlformats.org/officeDocument/2006/relationships/image" Target="../media/image182.png"/><Relationship Id="rId289" Type="http://schemas.openxmlformats.org/officeDocument/2006/relationships/image" Target="../media/image273.png"/><Relationship Id="rId11" Type="http://schemas.openxmlformats.org/officeDocument/2006/relationships/image" Target="../media/image134.png"/><Relationship Id="rId53" Type="http://schemas.openxmlformats.org/officeDocument/2006/relationships/image" Target="../media/image155.png"/><Relationship Id="rId149" Type="http://schemas.openxmlformats.org/officeDocument/2006/relationships/image" Target="../media/image203.png"/><Relationship Id="rId314" Type="http://schemas.openxmlformats.org/officeDocument/2006/relationships/customXml" Target="../ink/ink285.xml"/><Relationship Id="rId95" Type="http://schemas.openxmlformats.org/officeDocument/2006/relationships/image" Target="../media/image176.png"/><Relationship Id="rId160" Type="http://schemas.openxmlformats.org/officeDocument/2006/relationships/customXml" Target="../ink/ink208.xml"/><Relationship Id="rId216" Type="http://schemas.openxmlformats.org/officeDocument/2006/relationships/customXml" Target="../ink/ink236.xml"/><Relationship Id="rId258" Type="http://schemas.openxmlformats.org/officeDocument/2006/relationships/customXml" Target="../ink/ink257.xml"/><Relationship Id="rId22" Type="http://schemas.openxmlformats.org/officeDocument/2006/relationships/customXml" Target="../ink/ink139.xml"/><Relationship Id="rId64" Type="http://schemas.openxmlformats.org/officeDocument/2006/relationships/customXml" Target="../ink/ink160.xml"/><Relationship Id="rId118" Type="http://schemas.openxmlformats.org/officeDocument/2006/relationships/customXml" Target="../ink/ink187.xml"/><Relationship Id="rId325" Type="http://schemas.openxmlformats.org/officeDocument/2006/relationships/image" Target="../media/image291.png"/><Relationship Id="rId171" Type="http://schemas.openxmlformats.org/officeDocument/2006/relationships/image" Target="../media/image214.png"/><Relationship Id="rId227" Type="http://schemas.openxmlformats.org/officeDocument/2006/relationships/image" Target="../media/image242.png"/><Relationship Id="rId269" Type="http://schemas.openxmlformats.org/officeDocument/2006/relationships/image" Target="../media/image263.png"/><Relationship Id="rId33" Type="http://schemas.openxmlformats.org/officeDocument/2006/relationships/image" Target="../media/image145.png"/><Relationship Id="rId129" Type="http://schemas.openxmlformats.org/officeDocument/2006/relationships/image" Target="../media/image193.png"/><Relationship Id="rId280" Type="http://schemas.openxmlformats.org/officeDocument/2006/relationships/customXml" Target="../ink/ink268.xml"/><Relationship Id="rId336" Type="http://schemas.openxmlformats.org/officeDocument/2006/relationships/customXml" Target="../ink/ink296.xml"/><Relationship Id="rId75" Type="http://schemas.openxmlformats.org/officeDocument/2006/relationships/image" Target="../media/image166.png"/><Relationship Id="rId140" Type="http://schemas.openxmlformats.org/officeDocument/2006/relationships/customXml" Target="../ink/ink198.xml"/><Relationship Id="rId182" Type="http://schemas.openxmlformats.org/officeDocument/2006/relationships/customXml" Target="../ink/ink219.xml"/><Relationship Id="rId6" Type="http://schemas.openxmlformats.org/officeDocument/2006/relationships/customXml" Target="../ink/ink131.xml"/><Relationship Id="rId238" Type="http://schemas.openxmlformats.org/officeDocument/2006/relationships/customXml" Target="../ink/ink247.xml"/><Relationship Id="rId291" Type="http://schemas.openxmlformats.org/officeDocument/2006/relationships/image" Target="../media/image274.png"/><Relationship Id="rId305" Type="http://schemas.openxmlformats.org/officeDocument/2006/relationships/image" Target="../media/image281.png"/><Relationship Id="rId44" Type="http://schemas.openxmlformats.org/officeDocument/2006/relationships/customXml" Target="../ink/ink150.xml"/><Relationship Id="rId86" Type="http://schemas.openxmlformats.org/officeDocument/2006/relationships/customXml" Target="../ink/ink171.xml"/><Relationship Id="rId151" Type="http://schemas.openxmlformats.org/officeDocument/2006/relationships/image" Target="../media/image204.png"/><Relationship Id="rId193" Type="http://schemas.openxmlformats.org/officeDocument/2006/relationships/image" Target="../media/image225.png"/><Relationship Id="rId207" Type="http://schemas.openxmlformats.org/officeDocument/2006/relationships/image" Target="../media/image232.png"/><Relationship Id="rId249" Type="http://schemas.openxmlformats.org/officeDocument/2006/relationships/image" Target="../media/image253.png"/><Relationship Id="rId13" Type="http://schemas.openxmlformats.org/officeDocument/2006/relationships/image" Target="../media/image135.png"/><Relationship Id="rId109" Type="http://schemas.openxmlformats.org/officeDocument/2006/relationships/image" Target="../media/image183.png"/><Relationship Id="rId260" Type="http://schemas.openxmlformats.org/officeDocument/2006/relationships/customXml" Target="../ink/ink258.xml"/><Relationship Id="rId316" Type="http://schemas.openxmlformats.org/officeDocument/2006/relationships/customXml" Target="../ink/ink286.xml"/><Relationship Id="rId55" Type="http://schemas.openxmlformats.org/officeDocument/2006/relationships/image" Target="../media/image156.png"/><Relationship Id="rId97" Type="http://schemas.openxmlformats.org/officeDocument/2006/relationships/image" Target="../media/image177.png"/><Relationship Id="rId120" Type="http://schemas.openxmlformats.org/officeDocument/2006/relationships/customXml" Target="../ink/ink188.xml"/><Relationship Id="rId162" Type="http://schemas.openxmlformats.org/officeDocument/2006/relationships/customXml" Target="../ink/ink209.xml"/><Relationship Id="rId218" Type="http://schemas.openxmlformats.org/officeDocument/2006/relationships/customXml" Target="../ink/ink237.xml"/><Relationship Id="rId271" Type="http://schemas.openxmlformats.org/officeDocument/2006/relationships/image" Target="../media/image264.png"/><Relationship Id="rId24" Type="http://schemas.openxmlformats.org/officeDocument/2006/relationships/customXml" Target="../ink/ink140.xml"/><Relationship Id="rId66" Type="http://schemas.openxmlformats.org/officeDocument/2006/relationships/customXml" Target="../ink/ink161.xml"/><Relationship Id="rId131" Type="http://schemas.openxmlformats.org/officeDocument/2006/relationships/image" Target="../media/image194.png"/><Relationship Id="rId327" Type="http://schemas.openxmlformats.org/officeDocument/2006/relationships/image" Target="../media/image292.png"/><Relationship Id="rId173" Type="http://schemas.openxmlformats.org/officeDocument/2006/relationships/image" Target="../media/image215.png"/><Relationship Id="rId229" Type="http://schemas.openxmlformats.org/officeDocument/2006/relationships/image" Target="../media/image243.png"/></Relationships>
</file>

<file path=ppt/slides/_rels/slide6.xml.rels><?xml version="1.0" encoding="UTF-8" standalone="yes"?>
<Relationships xmlns="http://schemas.openxmlformats.org/package/2006/relationships"><Relationship Id="rId117" Type="http://schemas.openxmlformats.org/officeDocument/2006/relationships/image" Target="../media/image358.png"/><Relationship Id="rId21" Type="http://schemas.openxmlformats.org/officeDocument/2006/relationships/image" Target="../media/image310.png"/><Relationship Id="rId63" Type="http://schemas.openxmlformats.org/officeDocument/2006/relationships/image" Target="../media/image331.png"/><Relationship Id="rId159" Type="http://schemas.openxmlformats.org/officeDocument/2006/relationships/image" Target="../media/image379.png"/><Relationship Id="rId170" Type="http://schemas.openxmlformats.org/officeDocument/2006/relationships/customXml" Target="../ink/ink384.xml"/><Relationship Id="rId226" Type="http://schemas.openxmlformats.org/officeDocument/2006/relationships/customXml" Target="../ink/ink412.xml"/><Relationship Id="rId268" Type="http://schemas.openxmlformats.org/officeDocument/2006/relationships/customXml" Target="../ink/ink433.xml"/><Relationship Id="rId32" Type="http://schemas.openxmlformats.org/officeDocument/2006/relationships/customXml" Target="../ink/ink315.xml"/><Relationship Id="rId74" Type="http://schemas.openxmlformats.org/officeDocument/2006/relationships/customXml" Target="../ink/ink336.xml"/><Relationship Id="rId128" Type="http://schemas.openxmlformats.org/officeDocument/2006/relationships/customXml" Target="../ink/ink363.xml"/><Relationship Id="rId5" Type="http://schemas.openxmlformats.org/officeDocument/2006/relationships/image" Target="../media/image302.png"/><Relationship Id="rId181" Type="http://schemas.openxmlformats.org/officeDocument/2006/relationships/image" Target="../media/image390.png"/><Relationship Id="rId237" Type="http://schemas.openxmlformats.org/officeDocument/2006/relationships/image" Target="../media/image418.png"/><Relationship Id="rId258" Type="http://schemas.openxmlformats.org/officeDocument/2006/relationships/customXml" Target="../ink/ink428.xml"/><Relationship Id="rId22" Type="http://schemas.openxmlformats.org/officeDocument/2006/relationships/customXml" Target="../ink/ink310.xml"/><Relationship Id="rId43" Type="http://schemas.openxmlformats.org/officeDocument/2006/relationships/image" Target="../media/image321.png"/><Relationship Id="rId64" Type="http://schemas.openxmlformats.org/officeDocument/2006/relationships/customXml" Target="../ink/ink331.xml"/><Relationship Id="rId118" Type="http://schemas.openxmlformats.org/officeDocument/2006/relationships/customXml" Target="../ink/ink358.xml"/><Relationship Id="rId139" Type="http://schemas.openxmlformats.org/officeDocument/2006/relationships/image" Target="../media/image369.png"/><Relationship Id="rId85" Type="http://schemas.openxmlformats.org/officeDocument/2006/relationships/image" Target="../media/image342.png"/><Relationship Id="rId150" Type="http://schemas.openxmlformats.org/officeDocument/2006/relationships/customXml" Target="../ink/ink374.xml"/><Relationship Id="rId171" Type="http://schemas.openxmlformats.org/officeDocument/2006/relationships/image" Target="../media/image385.png"/><Relationship Id="rId192" Type="http://schemas.openxmlformats.org/officeDocument/2006/relationships/customXml" Target="../ink/ink395.xml"/><Relationship Id="rId206" Type="http://schemas.openxmlformats.org/officeDocument/2006/relationships/customXml" Target="../ink/ink402.xml"/><Relationship Id="rId227" Type="http://schemas.openxmlformats.org/officeDocument/2006/relationships/image" Target="../media/image413.png"/><Relationship Id="rId248" Type="http://schemas.openxmlformats.org/officeDocument/2006/relationships/customXml" Target="../ink/ink423.xml"/><Relationship Id="rId269" Type="http://schemas.openxmlformats.org/officeDocument/2006/relationships/image" Target="../media/image434.png"/><Relationship Id="rId12" Type="http://schemas.openxmlformats.org/officeDocument/2006/relationships/customXml" Target="../ink/ink305.xml"/><Relationship Id="rId33" Type="http://schemas.openxmlformats.org/officeDocument/2006/relationships/image" Target="../media/image316.png"/><Relationship Id="rId108" Type="http://schemas.openxmlformats.org/officeDocument/2006/relationships/customXml" Target="../ink/ink353.xml"/><Relationship Id="rId129" Type="http://schemas.openxmlformats.org/officeDocument/2006/relationships/image" Target="../media/image364.png"/><Relationship Id="rId54" Type="http://schemas.openxmlformats.org/officeDocument/2006/relationships/customXml" Target="../ink/ink326.xml"/><Relationship Id="rId75" Type="http://schemas.openxmlformats.org/officeDocument/2006/relationships/image" Target="../media/image337.png"/><Relationship Id="rId96" Type="http://schemas.openxmlformats.org/officeDocument/2006/relationships/customXml" Target="../ink/ink347.xml"/><Relationship Id="rId140" Type="http://schemas.openxmlformats.org/officeDocument/2006/relationships/customXml" Target="../ink/ink369.xml"/><Relationship Id="rId161" Type="http://schemas.openxmlformats.org/officeDocument/2006/relationships/image" Target="../media/image380.png"/><Relationship Id="rId182" Type="http://schemas.openxmlformats.org/officeDocument/2006/relationships/customXml" Target="../ink/ink390.xml"/><Relationship Id="rId217" Type="http://schemas.openxmlformats.org/officeDocument/2006/relationships/image" Target="../media/image408.png"/><Relationship Id="rId6" Type="http://schemas.openxmlformats.org/officeDocument/2006/relationships/customXml" Target="../ink/ink302.xml"/><Relationship Id="rId238" Type="http://schemas.openxmlformats.org/officeDocument/2006/relationships/customXml" Target="../ink/ink418.xml"/><Relationship Id="rId259" Type="http://schemas.openxmlformats.org/officeDocument/2006/relationships/image" Target="../media/image429.png"/><Relationship Id="rId23" Type="http://schemas.openxmlformats.org/officeDocument/2006/relationships/image" Target="../media/image311.png"/><Relationship Id="rId119" Type="http://schemas.openxmlformats.org/officeDocument/2006/relationships/image" Target="../media/image359.png"/><Relationship Id="rId270" Type="http://schemas.openxmlformats.org/officeDocument/2006/relationships/customXml" Target="../ink/ink434.xml"/><Relationship Id="rId44" Type="http://schemas.openxmlformats.org/officeDocument/2006/relationships/customXml" Target="../ink/ink321.xml"/><Relationship Id="rId65" Type="http://schemas.openxmlformats.org/officeDocument/2006/relationships/image" Target="../media/image332.png"/><Relationship Id="rId86" Type="http://schemas.openxmlformats.org/officeDocument/2006/relationships/customXml" Target="../ink/ink342.xml"/><Relationship Id="rId130" Type="http://schemas.openxmlformats.org/officeDocument/2006/relationships/customXml" Target="../ink/ink364.xml"/><Relationship Id="rId151" Type="http://schemas.openxmlformats.org/officeDocument/2006/relationships/image" Target="../media/image375.png"/><Relationship Id="rId172" Type="http://schemas.openxmlformats.org/officeDocument/2006/relationships/customXml" Target="../ink/ink385.xml"/><Relationship Id="rId193" Type="http://schemas.openxmlformats.org/officeDocument/2006/relationships/image" Target="../media/image396.png"/><Relationship Id="rId207" Type="http://schemas.openxmlformats.org/officeDocument/2006/relationships/image" Target="../media/image403.png"/><Relationship Id="rId228" Type="http://schemas.openxmlformats.org/officeDocument/2006/relationships/customXml" Target="../ink/ink413.xml"/><Relationship Id="rId249" Type="http://schemas.openxmlformats.org/officeDocument/2006/relationships/image" Target="../media/image424.png"/><Relationship Id="rId13" Type="http://schemas.openxmlformats.org/officeDocument/2006/relationships/image" Target="../media/image306.png"/><Relationship Id="rId109" Type="http://schemas.openxmlformats.org/officeDocument/2006/relationships/image" Target="../media/image354.png"/><Relationship Id="rId260" Type="http://schemas.openxmlformats.org/officeDocument/2006/relationships/customXml" Target="../ink/ink429.xml"/><Relationship Id="rId34" Type="http://schemas.openxmlformats.org/officeDocument/2006/relationships/customXml" Target="../ink/ink316.xml"/><Relationship Id="rId55" Type="http://schemas.openxmlformats.org/officeDocument/2006/relationships/image" Target="../media/image327.png"/><Relationship Id="rId76" Type="http://schemas.openxmlformats.org/officeDocument/2006/relationships/customXml" Target="../ink/ink337.xml"/><Relationship Id="rId97" Type="http://schemas.openxmlformats.org/officeDocument/2006/relationships/image" Target="../media/image348.png"/><Relationship Id="rId120" Type="http://schemas.openxmlformats.org/officeDocument/2006/relationships/customXml" Target="../ink/ink359.xml"/><Relationship Id="rId141" Type="http://schemas.openxmlformats.org/officeDocument/2006/relationships/image" Target="../media/image370.png"/><Relationship Id="rId7" Type="http://schemas.openxmlformats.org/officeDocument/2006/relationships/image" Target="../media/image303.png"/><Relationship Id="rId162" Type="http://schemas.openxmlformats.org/officeDocument/2006/relationships/customXml" Target="../ink/ink380.xml"/><Relationship Id="rId183" Type="http://schemas.openxmlformats.org/officeDocument/2006/relationships/image" Target="../media/image391.png"/><Relationship Id="rId218" Type="http://schemas.openxmlformats.org/officeDocument/2006/relationships/customXml" Target="../ink/ink408.xml"/><Relationship Id="rId239" Type="http://schemas.openxmlformats.org/officeDocument/2006/relationships/image" Target="../media/image419.png"/><Relationship Id="rId250" Type="http://schemas.openxmlformats.org/officeDocument/2006/relationships/customXml" Target="../ink/ink424.xml"/><Relationship Id="rId271" Type="http://schemas.openxmlformats.org/officeDocument/2006/relationships/image" Target="../media/image435.png"/><Relationship Id="rId24" Type="http://schemas.openxmlformats.org/officeDocument/2006/relationships/customXml" Target="../ink/ink311.xml"/><Relationship Id="rId45" Type="http://schemas.openxmlformats.org/officeDocument/2006/relationships/image" Target="../media/image322.png"/><Relationship Id="rId66" Type="http://schemas.openxmlformats.org/officeDocument/2006/relationships/customXml" Target="../ink/ink332.xml"/><Relationship Id="rId87" Type="http://schemas.openxmlformats.org/officeDocument/2006/relationships/image" Target="../media/image343.png"/><Relationship Id="rId110" Type="http://schemas.openxmlformats.org/officeDocument/2006/relationships/customXml" Target="../ink/ink354.xml"/><Relationship Id="rId131" Type="http://schemas.openxmlformats.org/officeDocument/2006/relationships/image" Target="../media/image365.png"/><Relationship Id="rId152" Type="http://schemas.openxmlformats.org/officeDocument/2006/relationships/customXml" Target="../ink/ink375.xml"/><Relationship Id="rId173" Type="http://schemas.openxmlformats.org/officeDocument/2006/relationships/image" Target="../media/image386.png"/><Relationship Id="rId194" Type="http://schemas.openxmlformats.org/officeDocument/2006/relationships/customXml" Target="../ink/ink396.xml"/><Relationship Id="rId208" Type="http://schemas.openxmlformats.org/officeDocument/2006/relationships/customXml" Target="../ink/ink403.xml"/><Relationship Id="rId229" Type="http://schemas.openxmlformats.org/officeDocument/2006/relationships/image" Target="../media/image414.png"/><Relationship Id="rId240" Type="http://schemas.openxmlformats.org/officeDocument/2006/relationships/customXml" Target="../ink/ink419.xml"/><Relationship Id="rId261" Type="http://schemas.openxmlformats.org/officeDocument/2006/relationships/image" Target="../media/image430.png"/><Relationship Id="rId14" Type="http://schemas.openxmlformats.org/officeDocument/2006/relationships/customXml" Target="../ink/ink306.xml"/><Relationship Id="rId35" Type="http://schemas.openxmlformats.org/officeDocument/2006/relationships/image" Target="../media/image317.png"/><Relationship Id="rId56" Type="http://schemas.openxmlformats.org/officeDocument/2006/relationships/customXml" Target="../ink/ink327.xml"/><Relationship Id="rId77" Type="http://schemas.openxmlformats.org/officeDocument/2006/relationships/image" Target="../media/image338.png"/><Relationship Id="rId100" Type="http://schemas.openxmlformats.org/officeDocument/2006/relationships/customXml" Target="../ink/ink349.xml"/><Relationship Id="rId8" Type="http://schemas.openxmlformats.org/officeDocument/2006/relationships/customXml" Target="../ink/ink303.xml"/><Relationship Id="rId98" Type="http://schemas.openxmlformats.org/officeDocument/2006/relationships/customXml" Target="../ink/ink348.xml"/><Relationship Id="rId121" Type="http://schemas.openxmlformats.org/officeDocument/2006/relationships/image" Target="../media/image360.png"/><Relationship Id="rId142" Type="http://schemas.openxmlformats.org/officeDocument/2006/relationships/customXml" Target="../ink/ink370.xml"/><Relationship Id="rId163" Type="http://schemas.openxmlformats.org/officeDocument/2006/relationships/image" Target="../media/image381.png"/><Relationship Id="rId184" Type="http://schemas.openxmlformats.org/officeDocument/2006/relationships/customXml" Target="../ink/ink391.xml"/><Relationship Id="rId219" Type="http://schemas.openxmlformats.org/officeDocument/2006/relationships/image" Target="../media/image409.png"/><Relationship Id="rId230" Type="http://schemas.openxmlformats.org/officeDocument/2006/relationships/customXml" Target="../ink/ink414.xml"/><Relationship Id="rId251" Type="http://schemas.openxmlformats.org/officeDocument/2006/relationships/image" Target="../media/image425.png"/><Relationship Id="rId25" Type="http://schemas.openxmlformats.org/officeDocument/2006/relationships/image" Target="../media/image312.png"/><Relationship Id="rId46" Type="http://schemas.openxmlformats.org/officeDocument/2006/relationships/customXml" Target="../ink/ink322.xml"/><Relationship Id="rId67" Type="http://schemas.openxmlformats.org/officeDocument/2006/relationships/image" Target="../media/image333.png"/><Relationship Id="rId272" Type="http://schemas.openxmlformats.org/officeDocument/2006/relationships/customXml" Target="../ink/ink435.xml"/><Relationship Id="rId88" Type="http://schemas.openxmlformats.org/officeDocument/2006/relationships/customXml" Target="../ink/ink343.xml"/><Relationship Id="rId111" Type="http://schemas.openxmlformats.org/officeDocument/2006/relationships/image" Target="../media/image355.png"/><Relationship Id="rId132" Type="http://schemas.openxmlformats.org/officeDocument/2006/relationships/customXml" Target="../ink/ink365.xml"/><Relationship Id="rId153" Type="http://schemas.openxmlformats.org/officeDocument/2006/relationships/image" Target="../media/image376.png"/><Relationship Id="rId174" Type="http://schemas.openxmlformats.org/officeDocument/2006/relationships/customXml" Target="../ink/ink386.xml"/><Relationship Id="rId195" Type="http://schemas.openxmlformats.org/officeDocument/2006/relationships/image" Target="../media/image397.png"/><Relationship Id="rId209" Type="http://schemas.openxmlformats.org/officeDocument/2006/relationships/image" Target="../media/image404.png"/><Relationship Id="rId220" Type="http://schemas.openxmlformats.org/officeDocument/2006/relationships/customXml" Target="../ink/ink409.xml"/><Relationship Id="rId241" Type="http://schemas.openxmlformats.org/officeDocument/2006/relationships/image" Target="../media/image420.png"/><Relationship Id="rId15" Type="http://schemas.openxmlformats.org/officeDocument/2006/relationships/image" Target="../media/image307.png"/><Relationship Id="rId36" Type="http://schemas.openxmlformats.org/officeDocument/2006/relationships/customXml" Target="../ink/ink317.xml"/><Relationship Id="rId57" Type="http://schemas.openxmlformats.org/officeDocument/2006/relationships/image" Target="../media/image328.png"/><Relationship Id="rId262" Type="http://schemas.openxmlformats.org/officeDocument/2006/relationships/customXml" Target="../ink/ink430.xml"/><Relationship Id="rId78" Type="http://schemas.openxmlformats.org/officeDocument/2006/relationships/customXml" Target="../ink/ink338.xml"/><Relationship Id="rId99" Type="http://schemas.openxmlformats.org/officeDocument/2006/relationships/image" Target="../media/image349.png"/><Relationship Id="rId101" Type="http://schemas.openxmlformats.org/officeDocument/2006/relationships/image" Target="../media/image350.png"/><Relationship Id="rId122" Type="http://schemas.openxmlformats.org/officeDocument/2006/relationships/customXml" Target="../ink/ink360.xml"/><Relationship Id="rId143" Type="http://schemas.openxmlformats.org/officeDocument/2006/relationships/image" Target="../media/image371.png"/><Relationship Id="rId164" Type="http://schemas.openxmlformats.org/officeDocument/2006/relationships/customXml" Target="../ink/ink381.xml"/><Relationship Id="rId185" Type="http://schemas.openxmlformats.org/officeDocument/2006/relationships/image" Target="../media/image392.png"/><Relationship Id="rId9" Type="http://schemas.openxmlformats.org/officeDocument/2006/relationships/image" Target="../media/image304.png"/><Relationship Id="rId210" Type="http://schemas.openxmlformats.org/officeDocument/2006/relationships/customXml" Target="../ink/ink404.xml"/><Relationship Id="rId26" Type="http://schemas.openxmlformats.org/officeDocument/2006/relationships/customXml" Target="../ink/ink312.xml"/><Relationship Id="rId231" Type="http://schemas.openxmlformats.org/officeDocument/2006/relationships/image" Target="../media/image415.png"/><Relationship Id="rId252" Type="http://schemas.openxmlformats.org/officeDocument/2006/relationships/customXml" Target="../ink/ink425.xml"/><Relationship Id="rId273" Type="http://schemas.openxmlformats.org/officeDocument/2006/relationships/image" Target="../media/image436.png"/><Relationship Id="rId47" Type="http://schemas.openxmlformats.org/officeDocument/2006/relationships/image" Target="../media/image323.png"/><Relationship Id="rId68" Type="http://schemas.openxmlformats.org/officeDocument/2006/relationships/customXml" Target="../ink/ink333.xml"/><Relationship Id="rId89" Type="http://schemas.openxmlformats.org/officeDocument/2006/relationships/image" Target="../media/image344.png"/><Relationship Id="rId112" Type="http://schemas.openxmlformats.org/officeDocument/2006/relationships/customXml" Target="../ink/ink355.xml"/><Relationship Id="rId133" Type="http://schemas.openxmlformats.org/officeDocument/2006/relationships/image" Target="../media/image366.png"/><Relationship Id="rId154" Type="http://schemas.openxmlformats.org/officeDocument/2006/relationships/customXml" Target="../ink/ink376.xml"/><Relationship Id="rId175" Type="http://schemas.openxmlformats.org/officeDocument/2006/relationships/image" Target="../media/image387.png"/><Relationship Id="rId196" Type="http://schemas.openxmlformats.org/officeDocument/2006/relationships/customXml" Target="../ink/ink397.xml"/><Relationship Id="rId200" Type="http://schemas.openxmlformats.org/officeDocument/2006/relationships/customXml" Target="../ink/ink399.xml"/><Relationship Id="rId16" Type="http://schemas.openxmlformats.org/officeDocument/2006/relationships/customXml" Target="../ink/ink307.xml"/><Relationship Id="rId221" Type="http://schemas.openxmlformats.org/officeDocument/2006/relationships/image" Target="../media/image410.png"/><Relationship Id="rId242" Type="http://schemas.openxmlformats.org/officeDocument/2006/relationships/customXml" Target="../ink/ink420.xml"/><Relationship Id="rId263" Type="http://schemas.openxmlformats.org/officeDocument/2006/relationships/image" Target="../media/image431.png"/><Relationship Id="rId37" Type="http://schemas.openxmlformats.org/officeDocument/2006/relationships/image" Target="../media/image318.png"/><Relationship Id="rId58" Type="http://schemas.openxmlformats.org/officeDocument/2006/relationships/customXml" Target="../ink/ink328.xml"/><Relationship Id="rId79" Type="http://schemas.openxmlformats.org/officeDocument/2006/relationships/image" Target="../media/image339.png"/><Relationship Id="rId102" Type="http://schemas.openxmlformats.org/officeDocument/2006/relationships/customXml" Target="../ink/ink350.xml"/><Relationship Id="rId123" Type="http://schemas.openxmlformats.org/officeDocument/2006/relationships/image" Target="../media/image361.png"/><Relationship Id="rId144" Type="http://schemas.openxmlformats.org/officeDocument/2006/relationships/customXml" Target="../ink/ink371.xml"/><Relationship Id="rId90" Type="http://schemas.openxmlformats.org/officeDocument/2006/relationships/customXml" Target="../ink/ink344.xml"/><Relationship Id="rId165" Type="http://schemas.openxmlformats.org/officeDocument/2006/relationships/image" Target="../media/image382.png"/><Relationship Id="rId186" Type="http://schemas.openxmlformats.org/officeDocument/2006/relationships/customXml" Target="../ink/ink392.xml"/><Relationship Id="rId211" Type="http://schemas.openxmlformats.org/officeDocument/2006/relationships/image" Target="../media/image405.png"/><Relationship Id="rId232" Type="http://schemas.openxmlformats.org/officeDocument/2006/relationships/customXml" Target="../ink/ink415.xml"/><Relationship Id="rId253" Type="http://schemas.openxmlformats.org/officeDocument/2006/relationships/image" Target="../media/image426.png"/><Relationship Id="rId274" Type="http://schemas.openxmlformats.org/officeDocument/2006/relationships/customXml" Target="../ink/ink436.xml"/><Relationship Id="rId27" Type="http://schemas.openxmlformats.org/officeDocument/2006/relationships/image" Target="../media/image313.png"/><Relationship Id="rId48" Type="http://schemas.openxmlformats.org/officeDocument/2006/relationships/customXml" Target="../ink/ink323.xml"/><Relationship Id="rId69" Type="http://schemas.openxmlformats.org/officeDocument/2006/relationships/image" Target="../media/image334.png"/><Relationship Id="rId113" Type="http://schemas.openxmlformats.org/officeDocument/2006/relationships/image" Target="../media/image356.png"/><Relationship Id="rId134" Type="http://schemas.openxmlformats.org/officeDocument/2006/relationships/customXml" Target="../ink/ink366.xml"/><Relationship Id="rId80" Type="http://schemas.openxmlformats.org/officeDocument/2006/relationships/customXml" Target="../ink/ink339.xml"/><Relationship Id="rId155" Type="http://schemas.openxmlformats.org/officeDocument/2006/relationships/image" Target="../media/image377.png"/><Relationship Id="rId176" Type="http://schemas.openxmlformats.org/officeDocument/2006/relationships/customXml" Target="../ink/ink387.xml"/><Relationship Id="rId197" Type="http://schemas.openxmlformats.org/officeDocument/2006/relationships/image" Target="../media/image398.png"/><Relationship Id="rId201" Type="http://schemas.openxmlformats.org/officeDocument/2006/relationships/image" Target="../media/image400.png"/><Relationship Id="rId222" Type="http://schemas.openxmlformats.org/officeDocument/2006/relationships/customXml" Target="../ink/ink410.xml"/><Relationship Id="rId243" Type="http://schemas.openxmlformats.org/officeDocument/2006/relationships/image" Target="../media/image421.png"/><Relationship Id="rId264" Type="http://schemas.openxmlformats.org/officeDocument/2006/relationships/customXml" Target="../ink/ink431.xml"/><Relationship Id="rId17" Type="http://schemas.openxmlformats.org/officeDocument/2006/relationships/image" Target="../media/image308.png"/><Relationship Id="rId38" Type="http://schemas.openxmlformats.org/officeDocument/2006/relationships/customXml" Target="../ink/ink318.xml"/><Relationship Id="rId59" Type="http://schemas.openxmlformats.org/officeDocument/2006/relationships/image" Target="../media/image329.png"/><Relationship Id="rId103" Type="http://schemas.openxmlformats.org/officeDocument/2006/relationships/image" Target="../media/image351.png"/><Relationship Id="rId124" Type="http://schemas.openxmlformats.org/officeDocument/2006/relationships/customXml" Target="../ink/ink361.xml"/><Relationship Id="rId70" Type="http://schemas.openxmlformats.org/officeDocument/2006/relationships/customXml" Target="../ink/ink334.xml"/><Relationship Id="rId91" Type="http://schemas.openxmlformats.org/officeDocument/2006/relationships/image" Target="../media/image345.png"/><Relationship Id="rId145" Type="http://schemas.openxmlformats.org/officeDocument/2006/relationships/image" Target="../media/image372.png"/><Relationship Id="rId166" Type="http://schemas.openxmlformats.org/officeDocument/2006/relationships/customXml" Target="../ink/ink382.xml"/><Relationship Id="rId187" Type="http://schemas.openxmlformats.org/officeDocument/2006/relationships/image" Target="../media/image393.png"/><Relationship Id="rId1" Type="http://schemas.openxmlformats.org/officeDocument/2006/relationships/slideLayout" Target="../slideLayouts/slideLayout7.xml"/><Relationship Id="rId212" Type="http://schemas.openxmlformats.org/officeDocument/2006/relationships/customXml" Target="../ink/ink405.xml"/><Relationship Id="rId233" Type="http://schemas.openxmlformats.org/officeDocument/2006/relationships/image" Target="../media/image416.png"/><Relationship Id="rId254" Type="http://schemas.openxmlformats.org/officeDocument/2006/relationships/customXml" Target="../ink/ink426.xml"/><Relationship Id="rId28" Type="http://schemas.openxmlformats.org/officeDocument/2006/relationships/customXml" Target="../ink/ink313.xml"/><Relationship Id="rId49" Type="http://schemas.openxmlformats.org/officeDocument/2006/relationships/image" Target="../media/image324.png"/><Relationship Id="rId114" Type="http://schemas.openxmlformats.org/officeDocument/2006/relationships/customXml" Target="../ink/ink356.xml"/><Relationship Id="rId275" Type="http://schemas.openxmlformats.org/officeDocument/2006/relationships/image" Target="../media/image437.png"/><Relationship Id="rId60" Type="http://schemas.openxmlformats.org/officeDocument/2006/relationships/customXml" Target="../ink/ink329.xml"/><Relationship Id="rId81" Type="http://schemas.openxmlformats.org/officeDocument/2006/relationships/image" Target="../media/image340.png"/><Relationship Id="rId135" Type="http://schemas.openxmlformats.org/officeDocument/2006/relationships/image" Target="../media/image367.png"/><Relationship Id="rId156" Type="http://schemas.openxmlformats.org/officeDocument/2006/relationships/customXml" Target="../ink/ink377.xml"/><Relationship Id="rId177" Type="http://schemas.openxmlformats.org/officeDocument/2006/relationships/image" Target="../media/image388.png"/><Relationship Id="rId198" Type="http://schemas.openxmlformats.org/officeDocument/2006/relationships/customXml" Target="../ink/ink398.xml"/><Relationship Id="rId202" Type="http://schemas.openxmlformats.org/officeDocument/2006/relationships/customXml" Target="../ink/ink400.xml"/><Relationship Id="rId223" Type="http://schemas.openxmlformats.org/officeDocument/2006/relationships/image" Target="../media/image411.png"/><Relationship Id="rId244" Type="http://schemas.openxmlformats.org/officeDocument/2006/relationships/customXml" Target="../ink/ink421.xml"/><Relationship Id="rId18" Type="http://schemas.openxmlformats.org/officeDocument/2006/relationships/customXml" Target="../ink/ink308.xml"/><Relationship Id="rId39" Type="http://schemas.openxmlformats.org/officeDocument/2006/relationships/image" Target="../media/image319.png"/><Relationship Id="rId265" Type="http://schemas.openxmlformats.org/officeDocument/2006/relationships/image" Target="../media/image432.png"/><Relationship Id="rId50" Type="http://schemas.openxmlformats.org/officeDocument/2006/relationships/customXml" Target="../ink/ink324.xml"/><Relationship Id="rId104" Type="http://schemas.openxmlformats.org/officeDocument/2006/relationships/customXml" Target="../ink/ink351.xml"/><Relationship Id="rId125" Type="http://schemas.openxmlformats.org/officeDocument/2006/relationships/image" Target="../media/image362.png"/><Relationship Id="rId146" Type="http://schemas.openxmlformats.org/officeDocument/2006/relationships/customXml" Target="../ink/ink372.xml"/><Relationship Id="rId167" Type="http://schemas.openxmlformats.org/officeDocument/2006/relationships/image" Target="../media/image383.png"/><Relationship Id="rId188" Type="http://schemas.openxmlformats.org/officeDocument/2006/relationships/customXml" Target="../ink/ink393.xml"/><Relationship Id="rId71" Type="http://schemas.openxmlformats.org/officeDocument/2006/relationships/image" Target="../media/image335.png"/><Relationship Id="rId92" Type="http://schemas.openxmlformats.org/officeDocument/2006/relationships/customXml" Target="../ink/ink345.xml"/><Relationship Id="rId213" Type="http://schemas.openxmlformats.org/officeDocument/2006/relationships/image" Target="../media/image406.png"/><Relationship Id="rId234" Type="http://schemas.openxmlformats.org/officeDocument/2006/relationships/customXml" Target="../ink/ink416.xml"/><Relationship Id="rId2" Type="http://schemas.openxmlformats.org/officeDocument/2006/relationships/customXml" Target="../ink/ink300.xml"/><Relationship Id="rId29" Type="http://schemas.openxmlformats.org/officeDocument/2006/relationships/image" Target="../media/image314.png"/><Relationship Id="rId255" Type="http://schemas.openxmlformats.org/officeDocument/2006/relationships/image" Target="../media/image427.png"/><Relationship Id="rId276" Type="http://schemas.openxmlformats.org/officeDocument/2006/relationships/customXml" Target="../ink/ink437.xml"/><Relationship Id="rId40" Type="http://schemas.openxmlformats.org/officeDocument/2006/relationships/customXml" Target="../ink/ink319.xml"/><Relationship Id="rId115" Type="http://schemas.openxmlformats.org/officeDocument/2006/relationships/image" Target="../media/image357.png"/><Relationship Id="rId136" Type="http://schemas.openxmlformats.org/officeDocument/2006/relationships/customXml" Target="../ink/ink367.xml"/><Relationship Id="rId157" Type="http://schemas.openxmlformats.org/officeDocument/2006/relationships/image" Target="../media/image378.png"/><Relationship Id="rId178" Type="http://schemas.openxmlformats.org/officeDocument/2006/relationships/customXml" Target="../ink/ink388.xml"/><Relationship Id="rId61" Type="http://schemas.openxmlformats.org/officeDocument/2006/relationships/image" Target="../media/image330.png"/><Relationship Id="rId82" Type="http://schemas.openxmlformats.org/officeDocument/2006/relationships/customXml" Target="../ink/ink340.xml"/><Relationship Id="rId199" Type="http://schemas.openxmlformats.org/officeDocument/2006/relationships/image" Target="../media/image399.png"/><Relationship Id="rId203" Type="http://schemas.openxmlformats.org/officeDocument/2006/relationships/image" Target="../media/image401.png"/><Relationship Id="rId19" Type="http://schemas.openxmlformats.org/officeDocument/2006/relationships/image" Target="../media/image309.png"/><Relationship Id="rId224" Type="http://schemas.openxmlformats.org/officeDocument/2006/relationships/customXml" Target="../ink/ink411.xml"/><Relationship Id="rId245" Type="http://schemas.openxmlformats.org/officeDocument/2006/relationships/image" Target="../media/image422.png"/><Relationship Id="rId266" Type="http://schemas.openxmlformats.org/officeDocument/2006/relationships/customXml" Target="../ink/ink432.xml"/><Relationship Id="rId30" Type="http://schemas.openxmlformats.org/officeDocument/2006/relationships/customXml" Target="../ink/ink314.xml"/><Relationship Id="rId105" Type="http://schemas.openxmlformats.org/officeDocument/2006/relationships/image" Target="../media/image352.png"/><Relationship Id="rId126" Type="http://schemas.openxmlformats.org/officeDocument/2006/relationships/customXml" Target="../ink/ink362.xml"/><Relationship Id="rId147" Type="http://schemas.openxmlformats.org/officeDocument/2006/relationships/image" Target="../media/image373.png"/><Relationship Id="rId168" Type="http://schemas.openxmlformats.org/officeDocument/2006/relationships/customXml" Target="../ink/ink383.xml"/><Relationship Id="rId51" Type="http://schemas.openxmlformats.org/officeDocument/2006/relationships/image" Target="../media/image325.png"/><Relationship Id="rId72" Type="http://schemas.openxmlformats.org/officeDocument/2006/relationships/customXml" Target="../ink/ink335.xml"/><Relationship Id="rId93" Type="http://schemas.openxmlformats.org/officeDocument/2006/relationships/image" Target="../media/image346.png"/><Relationship Id="rId189" Type="http://schemas.openxmlformats.org/officeDocument/2006/relationships/image" Target="../media/image394.png"/><Relationship Id="rId3" Type="http://schemas.openxmlformats.org/officeDocument/2006/relationships/image" Target="../media/image301.png"/><Relationship Id="rId214" Type="http://schemas.openxmlformats.org/officeDocument/2006/relationships/customXml" Target="../ink/ink406.xml"/><Relationship Id="rId235" Type="http://schemas.openxmlformats.org/officeDocument/2006/relationships/image" Target="../media/image417.png"/><Relationship Id="rId256" Type="http://schemas.openxmlformats.org/officeDocument/2006/relationships/customXml" Target="../ink/ink427.xml"/><Relationship Id="rId277" Type="http://schemas.openxmlformats.org/officeDocument/2006/relationships/image" Target="../media/image438.png"/><Relationship Id="rId116" Type="http://schemas.openxmlformats.org/officeDocument/2006/relationships/customXml" Target="../ink/ink357.xml"/><Relationship Id="rId137" Type="http://schemas.openxmlformats.org/officeDocument/2006/relationships/image" Target="../media/image368.png"/><Relationship Id="rId158" Type="http://schemas.openxmlformats.org/officeDocument/2006/relationships/customXml" Target="../ink/ink378.xml"/><Relationship Id="rId20" Type="http://schemas.openxmlformats.org/officeDocument/2006/relationships/customXml" Target="../ink/ink309.xml"/><Relationship Id="rId41" Type="http://schemas.openxmlformats.org/officeDocument/2006/relationships/image" Target="../media/image320.png"/><Relationship Id="rId62" Type="http://schemas.openxmlformats.org/officeDocument/2006/relationships/customXml" Target="../ink/ink330.xml"/><Relationship Id="rId83" Type="http://schemas.openxmlformats.org/officeDocument/2006/relationships/image" Target="../media/image341.png"/><Relationship Id="rId179" Type="http://schemas.openxmlformats.org/officeDocument/2006/relationships/image" Target="../media/image389.png"/><Relationship Id="rId190" Type="http://schemas.openxmlformats.org/officeDocument/2006/relationships/customXml" Target="../ink/ink394.xml"/><Relationship Id="rId204" Type="http://schemas.openxmlformats.org/officeDocument/2006/relationships/customXml" Target="../ink/ink401.xml"/><Relationship Id="rId225" Type="http://schemas.openxmlformats.org/officeDocument/2006/relationships/image" Target="../media/image412.png"/><Relationship Id="rId246" Type="http://schemas.openxmlformats.org/officeDocument/2006/relationships/customXml" Target="../ink/ink422.xml"/><Relationship Id="rId267" Type="http://schemas.openxmlformats.org/officeDocument/2006/relationships/image" Target="../media/image433.png"/><Relationship Id="rId106" Type="http://schemas.openxmlformats.org/officeDocument/2006/relationships/customXml" Target="../ink/ink352.xml"/><Relationship Id="rId127" Type="http://schemas.openxmlformats.org/officeDocument/2006/relationships/image" Target="../media/image363.png"/><Relationship Id="rId10" Type="http://schemas.openxmlformats.org/officeDocument/2006/relationships/customXml" Target="../ink/ink304.xml"/><Relationship Id="rId31" Type="http://schemas.openxmlformats.org/officeDocument/2006/relationships/image" Target="../media/image315.png"/><Relationship Id="rId52" Type="http://schemas.openxmlformats.org/officeDocument/2006/relationships/customXml" Target="../ink/ink325.xml"/><Relationship Id="rId73" Type="http://schemas.openxmlformats.org/officeDocument/2006/relationships/image" Target="../media/image336.png"/><Relationship Id="rId94" Type="http://schemas.openxmlformats.org/officeDocument/2006/relationships/customXml" Target="../ink/ink346.xml"/><Relationship Id="rId148" Type="http://schemas.openxmlformats.org/officeDocument/2006/relationships/customXml" Target="../ink/ink373.xml"/><Relationship Id="rId169" Type="http://schemas.openxmlformats.org/officeDocument/2006/relationships/image" Target="../media/image384.png"/><Relationship Id="rId4" Type="http://schemas.openxmlformats.org/officeDocument/2006/relationships/customXml" Target="../ink/ink301.xml"/><Relationship Id="rId180" Type="http://schemas.openxmlformats.org/officeDocument/2006/relationships/customXml" Target="../ink/ink389.xml"/><Relationship Id="rId215" Type="http://schemas.openxmlformats.org/officeDocument/2006/relationships/image" Target="../media/image407.png"/><Relationship Id="rId236" Type="http://schemas.openxmlformats.org/officeDocument/2006/relationships/customXml" Target="../ink/ink417.xml"/><Relationship Id="rId257" Type="http://schemas.openxmlformats.org/officeDocument/2006/relationships/image" Target="../media/image428.png"/><Relationship Id="rId42" Type="http://schemas.openxmlformats.org/officeDocument/2006/relationships/customXml" Target="../ink/ink320.xml"/><Relationship Id="rId84" Type="http://schemas.openxmlformats.org/officeDocument/2006/relationships/customXml" Target="../ink/ink341.xml"/><Relationship Id="rId138" Type="http://schemas.openxmlformats.org/officeDocument/2006/relationships/customXml" Target="../ink/ink368.xml"/><Relationship Id="rId191" Type="http://schemas.openxmlformats.org/officeDocument/2006/relationships/image" Target="../media/image395.png"/><Relationship Id="rId205" Type="http://schemas.openxmlformats.org/officeDocument/2006/relationships/image" Target="../media/image402.png"/><Relationship Id="rId247" Type="http://schemas.openxmlformats.org/officeDocument/2006/relationships/image" Target="../media/image423.png"/><Relationship Id="rId107" Type="http://schemas.openxmlformats.org/officeDocument/2006/relationships/image" Target="../media/image353.png"/><Relationship Id="rId11" Type="http://schemas.openxmlformats.org/officeDocument/2006/relationships/image" Target="../media/image305.png"/><Relationship Id="rId53" Type="http://schemas.openxmlformats.org/officeDocument/2006/relationships/image" Target="../media/image326.png"/><Relationship Id="rId149" Type="http://schemas.openxmlformats.org/officeDocument/2006/relationships/image" Target="../media/image374.png"/><Relationship Id="rId95" Type="http://schemas.openxmlformats.org/officeDocument/2006/relationships/image" Target="../media/image347.png"/><Relationship Id="rId160" Type="http://schemas.openxmlformats.org/officeDocument/2006/relationships/customXml" Target="../ink/ink379.xml"/><Relationship Id="rId216" Type="http://schemas.openxmlformats.org/officeDocument/2006/relationships/customXml" Target="../ink/ink407.xml"/></Relationships>
</file>

<file path=ppt/slides/_rels/slide7.xml.rels><?xml version="1.0" encoding="UTF-8" standalone="yes"?>
<Relationships xmlns="http://schemas.openxmlformats.org/package/2006/relationships"><Relationship Id="rId117" Type="http://schemas.openxmlformats.org/officeDocument/2006/relationships/image" Target="../media/image496.png"/><Relationship Id="rId299" Type="http://schemas.openxmlformats.org/officeDocument/2006/relationships/image" Target="../media/image587.png"/><Relationship Id="rId21" Type="http://schemas.openxmlformats.org/officeDocument/2006/relationships/image" Target="../media/image448.png"/><Relationship Id="rId63" Type="http://schemas.openxmlformats.org/officeDocument/2006/relationships/image" Target="../media/image469.png"/><Relationship Id="rId159" Type="http://schemas.openxmlformats.org/officeDocument/2006/relationships/image" Target="../media/image517.png"/><Relationship Id="rId324" Type="http://schemas.openxmlformats.org/officeDocument/2006/relationships/customXml" Target="../ink/ink599.xml"/><Relationship Id="rId366" Type="http://schemas.openxmlformats.org/officeDocument/2006/relationships/customXml" Target="../ink/ink620.xml"/><Relationship Id="rId170" Type="http://schemas.openxmlformats.org/officeDocument/2006/relationships/customXml" Target="../ink/ink522.xml"/><Relationship Id="rId226" Type="http://schemas.openxmlformats.org/officeDocument/2006/relationships/customXml" Target="../ink/ink550.xml"/><Relationship Id="rId268" Type="http://schemas.openxmlformats.org/officeDocument/2006/relationships/customXml" Target="../ink/ink571.xml"/><Relationship Id="rId32" Type="http://schemas.openxmlformats.org/officeDocument/2006/relationships/customXml" Target="../ink/ink453.xml"/><Relationship Id="rId74" Type="http://schemas.openxmlformats.org/officeDocument/2006/relationships/customXml" Target="../ink/ink474.xml"/><Relationship Id="rId128" Type="http://schemas.openxmlformats.org/officeDocument/2006/relationships/customXml" Target="../ink/ink501.xml"/><Relationship Id="rId335" Type="http://schemas.openxmlformats.org/officeDocument/2006/relationships/image" Target="../media/image605.png"/><Relationship Id="rId5" Type="http://schemas.openxmlformats.org/officeDocument/2006/relationships/image" Target="../media/image440.png"/><Relationship Id="rId181" Type="http://schemas.openxmlformats.org/officeDocument/2006/relationships/image" Target="../media/image528.png"/><Relationship Id="rId237" Type="http://schemas.openxmlformats.org/officeDocument/2006/relationships/image" Target="../media/image556.png"/><Relationship Id="rId279" Type="http://schemas.openxmlformats.org/officeDocument/2006/relationships/image" Target="../media/image577.png"/><Relationship Id="rId43" Type="http://schemas.openxmlformats.org/officeDocument/2006/relationships/image" Target="../media/image459.png"/><Relationship Id="rId139" Type="http://schemas.openxmlformats.org/officeDocument/2006/relationships/image" Target="../media/image507.png"/><Relationship Id="rId290" Type="http://schemas.openxmlformats.org/officeDocument/2006/relationships/customXml" Target="../ink/ink582.xml"/><Relationship Id="rId304" Type="http://schemas.openxmlformats.org/officeDocument/2006/relationships/customXml" Target="../ink/ink589.xml"/><Relationship Id="rId346" Type="http://schemas.openxmlformats.org/officeDocument/2006/relationships/customXml" Target="../ink/ink610.xml"/><Relationship Id="rId85" Type="http://schemas.openxmlformats.org/officeDocument/2006/relationships/image" Target="../media/image480.png"/><Relationship Id="rId150" Type="http://schemas.openxmlformats.org/officeDocument/2006/relationships/customXml" Target="../ink/ink512.xml"/><Relationship Id="rId192" Type="http://schemas.openxmlformats.org/officeDocument/2006/relationships/customXml" Target="../ink/ink533.xml"/><Relationship Id="rId206" Type="http://schemas.openxmlformats.org/officeDocument/2006/relationships/customXml" Target="../ink/ink540.xml"/><Relationship Id="rId248" Type="http://schemas.openxmlformats.org/officeDocument/2006/relationships/customXml" Target="../ink/ink561.xml"/><Relationship Id="rId12" Type="http://schemas.openxmlformats.org/officeDocument/2006/relationships/customXml" Target="../ink/ink443.xml"/><Relationship Id="rId108" Type="http://schemas.openxmlformats.org/officeDocument/2006/relationships/customXml" Target="../ink/ink491.xml"/><Relationship Id="rId315" Type="http://schemas.openxmlformats.org/officeDocument/2006/relationships/image" Target="../media/image595.png"/><Relationship Id="rId357" Type="http://schemas.openxmlformats.org/officeDocument/2006/relationships/image" Target="../media/image616.png"/><Relationship Id="rId54" Type="http://schemas.openxmlformats.org/officeDocument/2006/relationships/customXml" Target="../ink/ink464.xml"/><Relationship Id="rId96" Type="http://schemas.openxmlformats.org/officeDocument/2006/relationships/customXml" Target="../ink/ink485.xml"/><Relationship Id="rId161" Type="http://schemas.openxmlformats.org/officeDocument/2006/relationships/image" Target="../media/image518.png"/><Relationship Id="rId217" Type="http://schemas.openxmlformats.org/officeDocument/2006/relationships/image" Target="../media/image546.png"/><Relationship Id="rId259" Type="http://schemas.openxmlformats.org/officeDocument/2006/relationships/image" Target="../media/image567.png"/><Relationship Id="rId23" Type="http://schemas.openxmlformats.org/officeDocument/2006/relationships/image" Target="../media/image449.png"/><Relationship Id="rId119" Type="http://schemas.openxmlformats.org/officeDocument/2006/relationships/image" Target="../media/image497.png"/><Relationship Id="rId270" Type="http://schemas.openxmlformats.org/officeDocument/2006/relationships/customXml" Target="../ink/ink572.xml"/><Relationship Id="rId326" Type="http://schemas.openxmlformats.org/officeDocument/2006/relationships/customXml" Target="../ink/ink600.xml"/><Relationship Id="rId65" Type="http://schemas.openxmlformats.org/officeDocument/2006/relationships/image" Target="../media/image470.png"/><Relationship Id="rId130" Type="http://schemas.openxmlformats.org/officeDocument/2006/relationships/customXml" Target="../ink/ink502.xml"/><Relationship Id="rId172" Type="http://schemas.openxmlformats.org/officeDocument/2006/relationships/customXml" Target="../ink/ink523.xml"/><Relationship Id="rId228" Type="http://schemas.openxmlformats.org/officeDocument/2006/relationships/customXml" Target="../ink/ink551.xml"/><Relationship Id="rId281" Type="http://schemas.openxmlformats.org/officeDocument/2006/relationships/image" Target="../media/image578.png"/><Relationship Id="rId337" Type="http://schemas.openxmlformats.org/officeDocument/2006/relationships/image" Target="../media/image606.png"/><Relationship Id="rId34" Type="http://schemas.openxmlformats.org/officeDocument/2006/relationships/customXml" Target="../ink/ink454.xml"/><Relationship Id="rId76" Type="http://schemas.openxmlformats.org/officeDocument/2006/relationships/customXml" Target="../ink/ink475.xml"/><Relationship Id="rId141" Type="http://schemas.openxmlformats.org/officeDocument/2006/relationships/image" Target="../media/image508.png"/><Relationship Id="rId7" Type="http://schemas.openxmlformats.org/officeDocument/2006/relationships/image" Target="../media/image441.png"/><Relationship Id="rId183" Type="http://schemas.openxmlformats.org/officeDocument/2006/relationships/image" Target="../media/image529.png"/><Relationship Id="rId239" Type="http://schemas.openxmlformats.org/officeDocument/2006/relationships/image" Target="../media/image557.png"/><Relationship Id="rId250" Type="http://schemas.openxmlformats.org/officeDocument/2006/relationships/customXml" Target="../ink/ink562.xml"/><Relationship Id="rId292" Type="http://schemas.openxmlformats.org/officeDocument/2006/relationships/customXml" Target="../ink/ink583.xml"/><Relationship Id="rId306" Type="http://schemas.openxmlformats.org/officeDocument/2006/relationships/customXml" Target="../ink/ink590.xml"/><Relationship Id="rId45" Type="http://schemas.openxmlformats.org/officeDocument/2006/relationships/image" Target="../media/image460.png"/><Relationship Id="rId87" Type="http://schemas.openxmlformats.org/officeDocument/2006/relationships/image" Target="../media/image481.png"/><Relationship Id="rId110" Type="http://schemas.openxmlformats.org/officeDocument/2006/relationships/customXml" Target="../ink/ink492.xml"/><Relationship Id="rId348" Type="http://schemas.openxmlformats.org/officeDocument/2006/relationships/customXml" Target="../ink/ink611.xml"/><Relationship Id="rId152" Type="http://schemas.openxmlformats.org/officeDocument/2006/relationships/customXml" Target="../ink/ink513.xml"/><Relationship Id="rId194" Type="http://schemas.openxmlformats.org/officeDocument/2006/relationships/customXml" Target="../ink/ink534.xml"/><Relationship Id="rId208" Type="http://schemas.openxmlformats.org/officeDocument/2006/relationships/customXml" Target="../ink/ink541.xml"/><Relationship Id="rId261" Type="http://schemas.openxmlformats.org/officeDocument/2006/relationships/image" Target="../media/image568.png"/><Relationship Id="rId14" Type="http://schemas.openxmlformats.org/officeDocument/2006/relationships/customXml" Target="../ink/ink444.xml"/><Relationship Id="rId56" Type="http://schemas.openxmlformats.org/officeDocument/2006/relationships/customXml" Target="../ink/ink465.xml"/><Relationship Id="rId317" Type="http://schemas.openxmlformats.org/officeDocument/2006/relationships/image" Target="../media/image596.png"/><Relationship Id="rId359" Type="http://schemas.openxmlformats.org/officeDocument/2006/relationships/image" Target="../media/image617.png"/><Relationship Id="rId98" Type="http://schemas.openxmlformats.org/officeDocument/2006/relationships/customXml" Target="../ink/ink486.xml"/><Relationship Id="rId121" Type="http://schemas.openxmlformats.org/officeDocument/2006/relationships/image" Target="../media/image498.png"/><Relationship Id="rId163" Type="http://schemas.openxmlformats.org/officeDocument/2006/relationships/image" Target="../media/image519.png"/><Relationship Id="rId219" Type="http://schemas.openxmlformats.org/officeDocument/2006/relationships/image" Target="../media/image547.png"/><Relationship Id="rId230" Type="http://schemas.openxmlformats.org/officeDocument/2006/relationships/customXml" Target="../ink/ink552.xml"/><Relationship Id="rId25" Type="http://schemas.openxmlformats.org/officeDocument/2006/relationships/image" Target="../media/image450.png"/><Relationship Id="rId67" Type="http://schemas.openxmlformats.org/officeDocument/2006/relationships/image" Target="../media/image471.png"/><Relationship Id="rId272" Type="http://schemas.openxmlformats.org/officeDocument/2006/relationships/customXml" Target="../ink/ink573.xml"/><Relationship Id="rId328" Type="http://schemas.openxmlformats.org/officeDocument/2006/relationships/customXml" Target="../ink/ink601.xml"/><Relationship Id="rId132" Type="http://schemas.openxmlformats.org/officeDocument/2006/relationships/customXml" Target="../ink/ink503.xml"/><Relationship Id="rId174" Type="http://schemas.openxmlformats.org/officeDocument/2006/relationships/customXml" Target="../ink/ink524.xml"/><Relationship Id="rId220" Type="http://schemas.openxmlformats.org/officeDocument/2006/relationships/customXml" Target="../ink/ink547.xml"/><Relationship Id="rId241" Type="http://schemas.openxmlformats.org/officeDocument/2006/relationships/image" Target="../media/image558.png"/><Relationship Id="rId15" Type="http://schemas.openxmlformats.org/officeDocument/2006/relationships/image" Target="../media/image445.png"/><Relationship Id="rId36" Type="http://schemas.openxmlformats.org/officeDocument/2006/relationships/customXml" Target="../ink/ink455.xml"/><Relationship Id="rId57" Type="http://schemas.openxmlformats.org/officeDocument/2006/relationships/image" Target="../media/image466.png"/><Relationship Id="rId262" Type="http://schemas.openxmlformats.org/officeDocument/2006/relationships/customXml" Target="../ink/ink568.xml"/><Relationship Id="rId283" Type="http://schemas.openxmlformats.org/officeDocument/2006/relationships/image" Target="../media/image579.png"/><Relationship Id="rId318" Type="http://schemas.openxmlformats.org/officeDocument/2006/relationships/customXml" Target="../ink/ink596.xml"/><Relationship Id="rId339" Type="http://schemas.openxmlformats.org/officeDocument/2006/relationships/image" Target="../media/image607.png"/><Relationship Id="rId78" Type="http://schemas.openxmlformats.org/officeDocument/2006/relationships/customXml" Target="../ink/ink476.xml"/><Relationship Id="rId99" Type="http://schemas.openxmlformats.org/officeDocument/2006/relationships/image" Target="../media/image487.png"/><Relationship Id="rId101" Type="http://schemas.openxmlformats.org/officeDocument/2006/relationships/image" Target="../media/image488.png"/><Relationship Id="rId122" Type="http://schemas.openxmlformats.org/officeDocument/2006/relationships/customXml" Target="../ink/ink498.xml"/><Relationship Id="rId143" Type="http://schemas.openxmlformats.org/officeDocument/2006/relationships/image" Target="../media/image509.png"/><Relationship Id="rId164" Type="http://schemas.openxmlformats.org/officeDocument/2006/relationships/customXml" Target="../ink/ink519.xml"/><Relationship Id="rId185" Type="http://schemas.openxmlformats.org/officeDocument/2006/relationships/image" Target="../media/image530.png"/><Relationship Id="rId350" Type="http://schemas.openxmlformats.org/officeDocument/2006/relationships/customXml" Target="../ink/ink612.xml"/><Relationship Id="rId9" Type="http://schemas.openxmlformats.org/officeDocument/2006/relationships/image" Target="../media/image442.png"/><Relationship Id="rId210" Type="http://schemas.openxmlformats.org/officeDocument/2006/relationships/customXml" Target="../ink/ink542.xml"/><Relationship Id="rId26" Type="http://schemas.openxmlformats.org/officeDocument/2006/relationships/customXml" Target="../ink/ink450.xml"/><Relationship Id="rId231" Type="http://schemas.openxmlformats.org/officeDocument/2006/relationships/image" Target="../media/image553.png"/><Relationship Id="rId252" Type="http://schemas.openxmlformats.org/officeDocument/2006/relationships/customXml" Target="../ink/ink563.xml"/><Relationship Id="rId273" Type="http://schemas.openxmlformats.org/officeDocument/2006/relationships/image" Target="../media/image574.png"/><Relationship Id="rId294" Type="http://schemas.openxmlformats.org/officeDocument/2006/relationships/customXml" Target="../ink/ink584.xml"/><Relationship Id="rId308" Type="http://schemas.openxmlformats.org/officeDocument/2006/relationships/customXml" Target="../ink/ink591.xml"/><Relationship Id="rId329" Type="http://schemas.openxmlformats.org/officeDocument/2006/relationships/image" Target="../media/image602.png"/><Relationship Id="rId47" Type="http://schemas.openxmlformats.org/officeDocument/2006/relationships/image" Target="../media/image461.png"/><Relationship Id="rId68" Type="http://schemas.openxmlformats.org/officeDocument/2006/relationships/customXml" Target="../ink/ink471.xml"/><Relationship Id="rId89" Type="http://schemas.openxmlformats.org/officeDocument/2006/relationships/image" Target="../media/image482.png"/><Relationship Id="rId112" Type="http://schemas.openxmlformats.org/officeDocument/2006/relationships/customXml" Target="../ink/ink493.xml"/><Relationship Id="rId133" Type="http://schemas.openxmlformats.org/officeDocument/2006/relationships/image" Target="../media/image504.png"/><Relationship Id="rId154" Type="http://schemas.openxmlformats.org/officeDocument/2006/relationships/customXml" Target="../ink/ink514.xml"/><Relationship Id="rId175" Type="http://schemas.openxmlformats.org/officeDocument/2006/relationships/image" Target="../media/image525.png"/><Relationship Id="rId340" Type="http://schemas.openxmlformats.org/officeDocument/2006/relationships/customXml" Target="../ink/ink607.xml"/><Relationship Id="rId361" Type="http://schemas.openxmlformats.org/officeDocument/2006/relationships/image" Target="../media/image618.png"/><Relationship Id="rId196" Type="http://schemas.openxmlformats.org/officeDocument/2006/relationships/customXml" Target="../ink/ink535.xml"/><Relationship Id="rId200" Type="http://schemas.openxmlformats.org/officeDocument/2006/relationships/customXml" Target="../ink/ink537.xml"/><Relationship Id="rId16" Type="http://schemas.openxmlformats.org/officeDocument/2006/relationships/customXml" Target="../ink/ink445.xml"/><Relationship Id="rId221" Type="http://schemas.openxmlformats.org/officeDocument/2006/relationships/image" Target="../media/image548.png"/><Relationship Id="rId242" Type="http://schemas.openxmlformats.org/officeDocument/2006/relationships/customXml" Target="../ink/ink558.xml"/><Relationship Id="rId263" Type="http://schemas.openxmlformats.org/officeDocument/2006/relationships/image" Target="../media/image569.png"/><Relationship Id="rId284" Type="http://schemas.openxmlformats.org/officeDocument/2006/relationships/customXml" Target="../ink/ink579.xml"/><Relationship Id="rId319" Type="http://schemas.openxmlformats.org/officeDocument/2006/relationships/image" Target="../media/image597.png"/><Relationship Id="rId37" Type="http://schemas.openxmlformats.org/officeDocument/2006/relationships/image" Target="../media/image456.png"/><Relationship Id="rId58" Type="http://schemas.openxmlformats.org/officeDocument/2006/relationships/customXml" Target="../ink/ink466.xml"/><Relationship Id="rId79" Type="http://schemas.openxmlformats.org/officeDocument/2006/relationships/image" Target="../media/image477.png"/><Relationship Id="rId102" Type="http://schemas.openxmlformats.org/officeDocument/2006/relationships/customXml" Target="../ink/ink488.xml"/><Relationship Id="rId123" Type="http://schemas.openxmlformats.org/officeDocument/2006/relationships/image" Target="../media/image499.png"/><Relationship Id="rId144" Type="http://schemas.openxmlformats.org/officeDocument/2006/relationships/customXml" Target="../ink/ink509.xml"/><Relationship Id="rId330" Type="http://schemas.openxmlformats.org/officeDocument/2006/relationships/customXml" Target="../ink/ink602.xml"/><Relationship Id="rId90" Type="http://schemas.openxmlformats.org/officeDocument/2006/relationships/customXml" Target="../ink/ink482.xml"/><Relationship Id="rId165" Type="http://schemas.openxmlformats.org/officeDocument/2006/relationships/image" Target="../media/image520.png"/><Relationship Id="rId186" Type="http://schemas.openxmlformats.org/officeDocument/2006/relationships/customXml" Target="../ink/ink530.xml"/><Relationship Id="rId351" Type="http://schemas.openxmlformats.org/officeDocument/2006/relationships/image" Target="../media/image613.png"/><Relationship Id="rId211" Type="http://schemas.openxmlformats.org/officeDocument/2006/relationships/image" Target="../media/image543.png"/><Relationship Id="rId232" Type="http://schemas.openxmlformats.org/officeDocument/2006/relationships/customXml" Target="../ink/ink553.xml"/><Relationship Id="rId253" Type="http://schemas.openxmlformats.org/officeDocument/2006/relationships/image" Target="../media/image564.png"/><Relationship Id="rId274" Type="http://schemas.openxmlformats.org/officeDocument/2006/relationships/customXml" Target="../ink/ink574.xml"/><Relationship Id="rId295" Type="http://schemas.openxmlformats.org/officeDocument/2006/relationships/image" Target="../media/image585.png"/><Relationship Id="rId309" Type="http://schemas.openxmlformats.org/officeDocument/2006/relationships/image" Target="../media/image592.png"/><Relationship Id="rId27" Type="http://schemas.openxmlformats.org/officeDocument/2006/relationships/image" Target="../media/image451.png"/><Relationship Id="rId48" Type="http://schemas.openxmlformats.org/officeDocument/2006/relationships/customXml" Target="../ink/ink461.xml"/><Relationship Id="rId69" Type="http://schemas.openxmlformats.org/officeDocument/2006/relationships/image" Target="../media/image472.png"/><Relationship Id="rId113" Type="http://schemas.openxmlformats.org/officeDocument/2006/relationships/image" Target="../media/image494.png"/><Relationship Id="rId134" Type="http://schemas.openxmlformats.org/officeDocument/2006/relationships/customXml" Target="../ink/ink504.xml"/><Relationship Id="rId320" Type="http://schemas.openxmlformats.org/officeDocument/2006/relationships/customXml" Target="../ink/ink597.xml"/><Relationship Id="rId80" Type="http://schemas.openxmlformats.org/officeDocument/2006/relationships/customXml" Target="../ink/ink477.xml"/><Relationship Id="rId155" Type="http://schemas.openxmlformats.org/officeDocument/2006/relationships/image" Target="../media/image515.png"/><Relationship Id="rId176" Type="http://schemas.openxmlformats.org/officeDocument/2006/relationships/customXml" Target="../ink/ink525.xml"/><Relationship Id="rId197" Type="http://schemas.openxmlformats.org/officeDocument/2006/relationships/image" Target="../media/image536.png"/><Relationship Id="rId341" Type="http://schemas.openxmlformats.org/officeDocument/2006/relationships/image" Target="../media/image608.png"/><Relationship Id="rId362" Type="http://schemas.openxmlformats.org/officeDocument/2006/relationships/customXml" Target="../ink/ink618.xml"/><Relationship Id="rId201" Type="http://schemas.openxmlformats.org/officeDocument/2006/relationships/image" Target="../media/image538.png"/><Relationship Id="rId222" Type="http://schemas.openxmlformats.org/officeDocument/2006/relationships/customXml" Target="../ink/ink548.xml"/><Relationship Id="rId243" Type="http://schemas.openxmlformats.org/officeDocument/2006/relationships/image" Target="../media/image559.png"/><Relationship Id="rId264" Type="http://schemas.openxmlformats.org/officeDocument/2006/relationships/customXml" Target="../ink/ink569.xml"/><Relationship Id="rId285" Type="http://schemas.openxmlformats.org/officeDocument/2006/relationships/image" Target="../media/image580.png"/><Relationship Id="rId17" Type="http://schemas.openxmlformats.org/officeDocument/2006/relationships/image" Target="../media/image446.png"/><Relationship Id="rId38" Type="http://schemas.openxmlformats.org/officeDocument/2006/relationships/customXml" Target="../ink/ink456.xml"/><Relationship Id="rId59" Type="http://schemas.openxmlformats.org/officeDocument/2006/relationships/image" Target="../media/image467.png"/><Relationship Id="rId103" Type="http://schemas.openxmlformats.org/officeDocument/2006/relationships/image" Target="../media/image489.png"/><Relationship Id="rId124" Type="http://schemas.openxmlformats.org/officeDocument/2006/relationships/customXml" Target="../ink/ink499.xml"/><Relationship Id="rId310" Type="http://schemas.openxmlformats.org/officeDocument/2006/relationships/customXml" Target="../ink/ink592.xml"/><Relationship Id="rId70" Type="http://schemas.openxmlformats.org/officeDocument/2006/relationships/customXml" Target="../ink/ink472.xml"/><Relationship Id="rId91" Type="http://schemas.openxmlformats.org/officeDocument/2006/relationships/image" Target="../media/image483.png"/><Relationship Id="rId145" Type="http://schemas.openxmlformats.org/officeDocument/2006/relationships/image" Target="../media/image510.png"/><Relationship Id="rId166" Type="http://schemas.openxmlformats.org/officeDocument/2006/relationships/customXml" Target="../ink/ink520.xml"/><Relationship Id="rId187" Type="http://schemas.openxmlformats.org/officeDocument/2006/relationships/image" Target="../media/image531.png"/><Relationship Id="rId331" Type="http://schemas.openxmlformats.org/officeDocument/2006/relationships/image" Target="../media/image603.png"/><Relationship Id="rId352" Type="http://schemas.openxmlformats.org/officeDocument/2006/relationships/customXml" Target="../ink/ink613.xml"/><Relationship Id="rId1" Type="http://schemas.openxmlformats.org/officeDocument/2006/relationships/slideLayout" Target="../slideLayouts/slideLayout7.xml"/><Relationship Id="rId212" Type="http://schemas.openxmlformats.org/officeDocument/2006/relationships/customXml" Target="../ink/ink543.xml"/><Relationship Id="rId233" Type="http://schemas.openxmlformats.org/officeDocument/2006/relationships/image" Target="../media/image554.png"/><Relationship Id="rId254" Type="http://schemas.openxmlformats.org/officeDocument/2006/relationships/customXml" Target="../ink/ink564.xml"/><Relationship Id="rId28" Type="http://schemas.openxmlformats.org/officeDocument/2006/relationships/customXml" Target="../ink/ink451.xml"/><Relationship Id="rId49" Type="http://schemas.openxmlformats.org/officeDocument/2006/relationships/image" Target="../media/image462.png"/><Relationship Id="rId114" Type="http://schemas.openxmlformats.org/officeDocument/2006/relationships/customXml" Target="../ink/ink494.xml"/><Relationship Id="rId275" Type="http://schemas.openxmlformats.org/officeDocument/2006/relationships/image" Target="../media/image575.png"/><Relationship Id="rId296" Type="http://schemas.openxmlformats.org/officeDocument/2006/relationships/customXml" Target="../ink/ink585.xml"/><Relationship Id="rId300" Type="http://schemas.openxmlformats.org/officeDocument/2006/relationships/customXml" Target="../ink/ink587.xml"/><Relationship Id="rId60" Type="http://schemas.openxmlformats.org/officeDocument/2006/relationships/customXml" Target="../ink/ink467.xml"/><Relationship Id="rId81" Type="http://schemas.openxmlformats.org/officeDocument/2006/relationships/image" Target="../media/image478.png"/><Relationship Id="rId135" Type="http://schemas.openxmlformats.org/officeDocument/2006/relationships/image" Target="../media/image505.png"/><Relationship Id="rId156" Type="http://schemas.openxmlformats.org/officeDocument/2006/relationships/customXml" Target="../ink/ink515.xml"/><Relationship Id="rId177" Type="http://schemas.openxmlformats.org/officeDocument/2006/relationships/image" Target="../media/image526.png"/><Relationship Id="rId198" Type="http://schemas.openxmlformats.org/officeDocument/2006/relationships/customXml" Target="../ink/ink536.xml"/><Relationship Id="rId321" Type="http://schemas.openxmlformats.org/officeDocument/2006/relationships/image" Target="../media/image598.png"/><Relationship Id="rId342" Type="http://schemas.openxmlformats.org/officeDocument/2006/relationships/customXml" Target="../ink/ink608.xml"/><Relationship Id="rId363" Type="http://schemas.openxmlformats.org/officeDocument/2006/relationships/image" Target="../media/image619.png"/><Relationship Id="rId202" Type="http://schemas.openxmlformats.org/officeDocument/2006/relationships/customXml" Target="../ink/ink538.xml"/><Relationship Id="rId223" Type="http://schemas.openxmlformats.org/officeDocument/2006/relationships/image" Target="../media/image549.png"/><Relationship Id="rId244" Type="http://schemas.openxmlformats.org/officeDocument/2006/relationships/customXml" Target="../ink/ink559.xml"/><Relationship Id="rId18" Type="http://schemas.openxmlformats.org/officeDocument/2006/relationships/customXml" Target="../ink/ink446.xml"/><Relationship Id="rId39" Type="http://schemas.openxmlformats.org/officeDocument/2006/relationships/image" Target="../media/image457.png"/><Relationship Id="rId265" Type="http://schemas.openxmlformats.org/officeDocument/2006/relationships/image" Target="../media/image570.png"/><Relationship Id="rId286" Type="http://schemas.openxmlformats.org/officeDocument/2006/relationships/customXml" Target="../ink/ink580.xml"/><Relationship Id="rId50" Type="http://schemas.openxmlformats.org/officeDocument/2006/relationships/customXml" Target="../ink/ink462.xml"/><Relationship Id="rId104" Type="http://schemas.openxmlformats.org/officeDocument/2006/relationships/customXml" Target="../ink/ink489.xml"/><Relationship Id="rId125" Type="http://schemas.openxmlformats.org/officeDocument/2006/relationships/image" Target="../media/image500.png"/><Relationship Id="rId146" Type="http://schemas.openxmlformats.org/officeDocument/2006/relationships/customXml" Target="../ink/ink510.xml"/><Relationship Id="rId167" Type="http://schemas.openxmlformats.org/officeDocument/2006/relationships/image" Target="../media/image521.png"/><Relationship Id="rId188" Type="http://schemas.openxmlformats.org/officeDocument/2006/relationships/customXml" Target="../ink/ink531.xml"/><Relationship Id="rId311" Type="http://schemas.openxmlformats.org/officeDocument/2006/relationships/image" Target="../media/image593.png"/><Relationship Id="rId332" Type="http://schemas.openxmlformats.org/officeDocument/2006/relationships/customXml" Target="../ink/ink603.xml"/><Relationship Id="rId353" Type="http://schemas.openxmlformats.org/officeDocument/2006/relationships/image" Target="../media/image614.png"/><Relationship Id="rId71" Type="http://schemas.openxmlformats.org/officeDocument/2006/relationships/image" Target="../media/image473.png"/><Relationship Id="rId92" Type="http://schemas.openxmlformats.org/officeDocument/2006/relationships/customXml" Target="../ink/ink483.xml"/><Relationship Id="rId213" Type="http://schemas.openxmlformats.org/officeDocument/2006/relationships/image" Target="../media/image544.png"/><Relationship Id="rId234" Type="http://schemas.openxmlformats.org/officeDocument/2006/relationships/customXml" Target="../ink/ink554.xml"/><Relationship Id="rId2" Type="http://schemas.openxmlformats.org/officeDocument/2006/relationships/customXml" Target="../ink/ink438.xml"/><Relationship Id="rId29" Type="http://schemas.openxmlformats.org/officeDocument/2006/relationships/image" Target="../media/image452.png"/><Relationship Id="rId255" Type="http://schemas.openxmlformats.org/officeDocument/2006/relationships/image" Target="../media/image565.png"/><Relationship Id="rId276" Type="http://schemas.openxmlformats.org/officeDocument/2006/relationships/customXml" Target="../ink/ink575.xml"/><Relationship Id="rId297" Type="http://schemas.openxmlformats.org/officeDocument/2006/relationships/image" Target="../media/image586.png"/><Relationship Id="rId40" Type="http://schemas.openxmlformats.org/officeDocument/2006/relationships/customXml" Target="../ink/ink457.xml"/><Relationship Id="rId115" Type="http://schemas.openxmlformats.org/officeDocument/2006/relationships/image" Target="../media/image495.png"/><Relationship Id="rId136" Type="http://schemas.openxmlformats.org/officeDocument/2006/relationships/customXml" Target="../ink/ink505.xml"/><Relationship Id="rId157" Type="http://schemas.openxmlformats.org/officeDocument/2006/relationships/image" Target="../media/image516.png"/><Relationship Id="rId178" Type="http://schemas.openxmlformats.org/officeDocument/2006/relationships/customXml" Target="../ink/ink526.xml"/><Relationship Id="rId301" Type="http://schemas.openxmlformats.org/officeDocument/2006/relationships/image" Target="../media/image588.png"/><Relationship Id="rId322" Type="http://schemas.openxmlformats.org/officeDocument/2006/relationships/customXml" Target="../ink/ink598.xml"/><Relationship Id="rId343" Type="http://schemas.openxmlformats.org/officeDocument/2006/relationships/image" Target="../media/image609.png"/><Relationship Id="rId364" Type="http://schemas.openxmlformats.org/officeDocument/2006/relationships/customXml" Target="../ink/ink619.xml"/><Relationship Id="rId61" Type="http://schemas.openxmlformats.org/officeDocument/2006/relationships/image" Target="../media/image468.png"/><Relationship Id="rId82" Type="http://schemas.openxmlformats.org/officeDocument/2006/relationships/customXml" Target="../ink/ink478.xml"/><Relationship Id="rId199" Type="http://schemas.openxmlformats.org/officeDocument/2006/relationships/image" Target="../media/image537.png"/><Relationship Id="rId203" Type="http://schemas.openxmlformats.org/officeDocument/2006/relationships/image" Target="../media/image539.png"/><Relationship Id="rId19" Type="http://schemas.openxmlformats.org/officeDocument/2006/relationships/image" Target="../media/image447.png"/><Relationship Id="rId224" Type="http://schemas.openxmlformats.org/officeDocument/2006/relationships/customXml" Target="../ink/ink549.xml"/><Relationship Id="rId245" Type="http://schemas.openxmlformats.org/officeDocument/2006/relationships/image" Target="../media/image560.png"/><Relationship Id="rId266" Type="http://schemas.openxmlformats.org/officeDocument/2006/relationships/customXml" Target="../ink/ink570.xml"/><Relationship Id="rId287" Type="http://schemas.openxmlformats.org/officeDocument/2006/relationships/image" Target="../media/image581.png"/><Relationship Id="rId30" Type="http://schemas.openxmlformats.org/officeDocument/2006/relationships/customXml" Target="../ink/ink452.xml"/><Relationship Id="rId105" Type="http://schemas.openxmlformats.org/officeDocument/2006/relationships/image" Target="../media/image490.png"/><Relationship Id="rId126" Type="http://schemas.openxmlformats.org/officeDocument/2006/relationships/customXml" Target="../ink/ink500.xml"/><Relationship Id="rId147" Type="http://schemas.openxmlformats.org/officeDocument/2006/relationships/image" Target="../media/image511.png"/><Relationship Id="rId168" Type="http://schemas.openxmlformats.org/officeDocument/2006/relationships/customXml" Target="../ink/ink521.xml"/><Relationship Id="rId312" Type="http://schemas.openxmlformats.org/officeDocument/2006/relationships/customXml" Target="../ink/ink593.xml"/><Relationship Id="rId333" Type="http://schemas.openxmlformats.org/officeDocument/2006/relationships/image" Target="../media/image604.png"/><Relationship Id="rId354" Type="http://schemas.openxmlformats.org/officeDocument/2006/relationships/customXml" Target="../ink/ink614.xml"/><Relationship Id="rId51" Type="http://schemas.openxmlformats.org/officeDocument/2006/relationships/image" Target="../media/image463.png"/><Relationship Id="rId72" Type="http://schemas.openxmlformats.org/officeDocument/2006/relationships/customXml" Target="../ink/ink473.xml"/><Relationship Id="rId93" Type="http://schemas.openxmlformats.org/officeDocument/2006/relationships/image" Target="../media/image484.png"/><Relationship Id="rId189" Type="http://schemas.openxmlformats.org/officeDocument/2006/relationships/image" Target="../media/image532.png"/><Relationship Id="rId3" Type="http://schemas.openxmlformats.org/officeDocument/2006/relationships/image" Target="../media/image439.png"/><Relationship Id="rId214" Type="http://schemas.openxmlformats.org/officeDocument/2006/relationships/customXml" Target="../ink/ink544.xml"/><Relationship Id="rId235" Type="http://schemas.openxmlformats.org/officeDocument/2006/relationships/image" Target="../media/image555.png"/><Relationship Id="rId256" Type="http://schemas.openxmlformats.org/officeDocument/2006/relationships/customXml" Target="../ink/ink565.xml"/><Relationship Id="rId277" Type="http://schemas.openxmlformats.org/officeDocument/2006/relationships/image" Target="../media/image576.png"/><Relationship Id="rId298" Type="http://schemas.openxmlformats.org/officeDocument/2006/relationships/customXml" Target="../ink/ink586.xml"/><Relationship Id="rId116" Type="http://schemas.openxmlformats.org/officeDocument/2006/relationships/customXml" Target="../ink/ink495.xml"/><Relationship Id="rId137" Type="http://schemas.openxmlformats.org/officeDocument/2006/relationships/image" Target="../media/image506.png"/><Relationship Id="rId158" Type="http://schemas.openxmlformats.org/officeDocument/2006/relationships/customXml" Target="../ink/ink516.xml"/><Relationship Id="rId302" Type="http://schemas.openxmlformats.org/officeDocument/2006/relationships/customXml" Target="../ink/ink588.xml"/><Relationship Id="rId323" Type="http://schemas.openxmlformats.org/officeDocument/2006/relationships/image" Target="../media/image599.png"/><Relationship Id="rId344" Type="http://schemas.openxmlformats.org/officeDocument/2006/relationships/customXml" Target="../ink/ink609.xml"/><Relationship Id="rId20" Type="http://schemas.openxmlformats.org/officeDocument/2006/relationships/customXml" Target="../ink/ink447.xml"/><Relationship Id="rId41" Type="http://schemas.openxmlformats.org/officeDocument/2006/relationships/image" Target="../media/image458.png"/><Relationship Id="rId62" Type="http://schemas.openxmlformats.org/officeDocument/2006/relationships/customXml" Target="../ink/ink468.xml"/><Relationship Id="rId83" Type="http://schemas.openxmlformats.org/officeDocument/2006/relationships/image" Target="../media/image479.png"/><Relationship Id="rId179" Type="http://schemas.openxmlformats.org/officeDocument/2006/relationships/image" Target="../media/image527.png"/><Relationship Id="rId365" Type="http://schemas.openxmlformats.org/officeDocument/2006/relationships/image" Target="../media/image620.png"/><Relationship Id="rId190" Type="http://schemas.openxmlformats.org/officeDocument/2006/relationships/customXml" Target="../ink/ink532.xml"/><Relationship Id="rId204" Type="http://schemas.openxmlformats.org/officeDocument/2006/relationships/customXml" Target="../ink/ink539.xml"/><Relationship Id="rId225" Type="http://schemas.openxmlformats.org/officeDocument/2006/relationships/image" Target="../media/image550.png"/><Relationship Id="rId246" Type="http://schemas.openxmlformats.org/officeDocument/2006/relationships/customXml" Target="../ink/ink560.xml"/><Relationship Id="rId267" Type="http://schemas.openxmlformats.org/officeDocument/2006/relationships/image" Target="../media/image571.png"/><Relationship Id="rId288" Type="http://schemas.openxmlformats.org/officeDocument/2006/relationships/customXml" Target="../ink/ink581.xml"/><Relationship Id="rId106" Type="http://schemas.openxmlformats.org/officeDocument/2006/relationships/customXml" Target="../ink/ink490.xml"/><Relationship Id="rId127" Type="http://schemas.openxmlformats.org/officeDocument/2006/relationships/image" Target="../media/image501.png"/><Relationship Id="rId313" Type="http://schemas.openxmlformats.org/officeDocument/2006/relationships/image" Target="../media/image594.png"/><Relationship Id="rId10" Type="http://schemas.openxmlformats.org/officeDocument/2006/relationships/customXml" Target="../ink/ink442.xml"/><Relationship Id="rId31" Type="http://schemas.openxmlformats.org/officeDocument/2006/relationships/image" Target="../media/image453.png"/><Relationship Id="rId52" Type="http://schemas.openxmlformats.org/officeDocument/2006/relationships/customXml" Target="../ink/ink463.xml"/><Relationship Id="rId73" Type="http://schemas.openxmlformats.org/officeDocument/2006/relationships/image" Target="../media/image474.png"/><Relationship Id="rId94" Type="http://schemas.openxmlformats.org/officeDocument/2006/relationships/customXml" Target="../ink/ink484.xml"/><Relationship Id="rId148" Type="http://schemas.openxmlformats.org/officeDocument/2006/relationships/customXml" Target="../ink/ink511.xml"/><Relationship Id="rId169" Type="http://schemas.openxmlformats.org/officeDocument/2006/relationships/image" Target="../media/image522.png"/><Relationship Id="rId334" Type="http://schemas.openxmlformats.org/officeDocument/2006/relationships/customXml" Target="../ink/ink604.xml"/><Relationship Id="rId355" Type="http://schemas.openxmlformats.org/officeDocument/2006/relationships/image" Target="../media/image615.png"/><Relationship Id="rId4" Type="http://schemas.openxmlformats.org/officeDocument/2006/relationships/customXml" Target="../ink/ink439.xml"/><Relationship Id="rId180" Type="http://schemas.openxmlformats.org/officeDocument/2006/relationships/customXml" Target="../ink/ink527.xml"/><Relationship Id="rId215" Type="http://schemas.openxmlformats.org/officeDocument/2006/relationships/image" Target="../media/image545.png"/><Relationship Id="rId236" Type="http://schemas.openxmlformats.org/officeDocument/2006/relationships/customXml" Target="../ink/ink555.xml"/><Relationship Id="rId257" Type="http://schemas.openxmlformats.org/officeDocument/2006/relationships/image" Target="../media/image566.png"/><Relationship Id="rId278" Type="http://schemas.openxmlformats.org/officeDocument/2006/relationships/customXml" Target="../ink/ink576.xml"/><Relationship Id="rId303" Type="http://schemas.openxmlformats.org/officeDocument/2006/relationships/image" Target="../media/image589.png"/><Relationship Id="rId42" Type="http://schemas.openxmlformats.org/officeDocument/2006/relationships/customXml" Target="../ink/ink458.xml"/><Relationship Id="rId84" Type="http://schemas.openxmlformats.org/officeDocument/2006/relationships/customXml" Target="../ink/ink479.xml"/><Relationship Id="rId138" Type="http://schemas.openxmlformats.org/officeDocument/2006/relationships/customXml" Target="../ink/ink506.xml"/><Relationship Id="rId345" Type="http://schemas.openxmlformats.org/officeDocument/2006/relationships/image" Target="../media/image610.png"/><Relationship Id="rId191" Type="http://schemas.openxmlformats.org/officeDocument/2006/relationships/image" Target="../media/image533.png"/><Relationship Id="rId205" Type="http://schemas.openxmlformats.org/officeDocument/2006/relationships/image" Target="../media/image540.png"/><Relationship Id="rId247" Type="http://schemas.openxmlformats.org/officeDocument/2006/relationships/image" Target="../media/image561.png"/><Relationship Id="rId107" Type="http://schemas.openxmlformats.org/officeDocument/2006/relationships/image" Target="../media/image491.png"/><Relationship Id="rId289" Type="http://schemas.openxmlformats.org/officeDocument/2006/relationships/image" Target="../media/image582.png"/><Relationship Id="rId11" Type="http://schemas.openxmlformats.org/officeDocument/2006/relationships/image" Target="../media/image443.png"/><Relationship Id="rId53" Type="http://schemas.openxmlformats.org/officeDocument/2006/relationships/image" Target="../media/image464.png"/><Relationship Id="rId149" Type="http://schemas.openxmlformats.org/officeDocument/2006/relationships/image" Target="../media/image512.png"/><Relationship Id="rId314" Type="http://schemas.openxmlformats.org/officeDocument/2006/relationships/customXml" Target="../ink/ink594.xml"/><Relationship Id="rId356" Type="http://schemas.openxmlformats.org/officeDocument/2006/relationships/customXml" Target="../ink/ink615.xml"/><Relationship Id="rId95" Type="http://schemas.openxmlformats.org/officeDocument/2006/relationships/image" Target="../media/image485.png"/><Relationship Id="rId160" Type="http://schemas.openxmlformats.org/officeDocument/2006/relationships/customXml" Target="../ink/ink517.xml"/><Relationship Id="rId216" Type="http://schemas.openxmlformats.org/officeDocument/2006/relationships/customXml" Target="../ink/ink545.xml"/><Relationship Id="rId258" Type="http://schemas.openxmlformats.org/officeDocument/2006/relationships/customXml" Target="../ink/ink566.xml"/><Relationship Id="rId22" Type="http://schemas.openxmlformats.org/officeDocument/2006/relationships/customXml" Target="../ink/ink448.xml"/><Relationship Id="rId64" Type="http://schemas.openxmlformats.org/officeDocument/2006/relationships/customXml" Target="../ink/ink469.xml"/><Relationship Id="rId118" Type="http://schemas.openxmlformats.org/officeDocument/2006/relationships/customXml" Target="../ink/ink496.xml"/><Relationship Id="rId325" Type="http://schemas.openxmlformats.org/officeDocument/2006/relationships/image" Target="../media/image600.png"/><Relationship Id="rId367" Type="http://schemas.openxmlformats.org/officeDocument/2006/relationships/image" Target="../media/image621.png"/><Relationship Id="rId171" Type="http://schemas.openxmlformats.org/officeDocument/2006/relationships/image" Target="../media/image523.png"/><Relationship Id="rId227" Type="http://schemas.openxmlformats.org/officeDocument/2006/relationships/image" Target="../media/image551.png"/><Relationship Id="rId269" Type="http://schemas.openxmlformats.org/officeDocument/2006/relationships/image" Target="../media/image572.png"/><Relationship Id="rId33" Type="http://schemas.openxmlformats.org/officeDocument/2006/relationships/image" Target="../media/image454.png"/><Relationship Id="rId129" Type="http://schemas.openxmlformats.org/officeDocument/2006/relationships/image" Target="../media/image502.png"/><Relationship Id="rId280" Type="http://schemas.openxmlformats.org/officeDocument/2006/relationships/customXml" Target="../ink/ink577.xml"/><Relationship Id="rId336" Type="http://schemas.openxmlformats.org/officeDocument/2006/relationships/customXml" Target="../ink/ink605.xml"/><Relationship Id="rId75" Type="http://schemas.openxmlformats.org/officeDocument/2006/relationships/image" Target="../media/image475.png"/><Relationship Id="rId140" Type="http://schemas.openxmlformats.org/officeDocument/2006/relationships/customXml" Target="../ink/ink507.xml"/><Relationship Id="rId182" Type="http://schemas.openxmlformats.org/officeDocument/2006/relationships/customXml" Target="../ink/ink528.xml"/><Relationship Id="rId6" Type="http://schemas.openxmlformats.org/officeDocument/2006/relationships/customXml" Target="../ink/ink440.xml"/><Relationship Id="rId238" Type="http://schemas.openxmlformats.org/officeDocument/2006/relationships/customXml" Target="../ink/ink556.xml"/><Relationship Id="rId291" Type="http://schemas.openxmlformats.org/officeDocument/2006/relationships/image" Target="../media/image583.png"/><Relationship Id="rId305" Type="http://schemas.openxmlformats.org/officeDocument/2006/relationships/image" Target="../media/image590.png"/><Relationship Id="rId347" Type="http://schemas.openxmlformats.org/officeDocument/2006/relationships/image" Target="../media/image611.png"/><Relationship Id="rId44" Type="http://schemas.openxmlformats.org/officeDocument/2006/relationships/customXml" Target="../ink/ink459.xml"/><Relationship Id="rId86" Type="http://schemas.openxmlformats.org/officeDocument/2006/relationships/customXml" Target="../ink/ink480.xml"/><Relationship Id="rId151" Type="http://schemas.openxmlformats.org/officeDocument/2006/relationships/image" Target="../media/image513.png"/><Relationship Id="rId193" Type="http://schemas.openxmlformats.org/officeDocument/2006/relationships/image" Target="../media/image534.png"/><Relationship Id="rId207" Type="http://schemas.openxmlformats.org/officeDocument/2006/relationships/image" Target="../media/image541.png"/><Relationship Id="rId249" Type="http://schemas.openxmlformats.org/officeDocument/2006/relationships/image" Target="../media/image562.png"/><Relationship Id="rId13" Type="http://schemas.openxmlformats.org/officeDocument/2006/relationships/image" Target="../media/image444.png"/><Relationship Id="rId109" Type="http://schemas.openxmlformats.org/officeDocument/2006/relationships/image" Target="../media/image492.png"/><Relationship Id="rId260" Type="http://schemas.openxmlformats.org/officeDocument/2006/relationships/customXml" Target="../ink/ink567.xml"/><Relationship Id="rId316" Type="http://schemas.openxmlformats.org/officeDocument/2006/relationships/customXml" Target="../ink/ink595.xml"/><Relationship Id="rId55" Type="http://schemas.openxmlformats.org/officeDocument/2006/relationships/image" Target="../media/image465.png"/><Relationship Id="rId97" Type="http://schemas.openxmlformats.org/officeDocument/2006/relationships/image" Target="../media/image486.png"/><Relationship Id="rId120" Type="http://schemas.openxmlformats.org/officeDocument/2006/relationships/customXml" Target="../ink/ink497.xml"/><Relationship Id="rId358" Type="http://schemas.openxmlformats.org/officeDocument/2006/relationships/customXml" Target="../ink/ink616.xml"/><Relationship Id="rId162" Type="http://schemas.openxmlformats.org/officeDocument/2006/relationships/customXml" Target="../ink/ink518.xml"/><Relationship Id="rId218" Type="http://schemas.openxmlformats.org/officeDocument/2006/relationships/customXml" Target="../ink/ink546.xml"/><Relationship Id="rId271" Type="http://schemas.openxmlformats.org/officeDocument/2006/relationships/image" Target="../media/image573.png"/><Relationship Id="rId24" Type="http://schemas.openxmlformats.org/officeDocument/2006/relationships/customXml" Target="../ink/ink449.xml"/><Relationship Id="rId66" Type="http://schemas.openxmlformats.org/officeDocument/2006/relationships/customXml" Target="../ink/ink470.xml"/><Relationship Id="rId131" Type="http://schemas.openxmlformats.org/officeDocument/2006/relationships/image" Target="../media/image503.png"/><Relationship Id="rId327" Type="http://schemas.openxmlformats.org/officeDocument/2006/relationships/image" Target="../media/image601.png"/><Relationship Id="rId173" Type="http://schemas.openxmlformats.org/officeDocument/2006/relationships/image" Target="../media/image524.png"/><Relationship Id="rId229" Type="http://schemas.openxmlformats.org/officeDocument/2006/relationships/image" Target="../media/image552.png"/><Relationship Id="rId240" Type="http://schemas.openxmlformats.org/officeDocument/2006/relationships/customXml" Target="../ink/ink557.xml"/><Relationship Id="rId35" Type="http://schemas.openxmlformats.org/officeDocument/2006/relationships/image" Target="../media/image455.png"/><Relationship Id="rId77" Type="http://schemas.openxmlformats.org/officeDocument/2006/relationships/image" Target="../media/image476.png"/><Relationship Id="rId100" Type="http://schemas.openxmlformats.org/officeDocument/2006/relationships/customXml" Target="../ink/ink487.xml"/><Relationship Id="rId282" Type="http://schemas.openxmlformats.org/officeDocument/2006/relationships/customXml" Target="../ink/ink578.xml"/><Relationship Id="rId338" Type="http://schemas.openxmlformats.org/officeDocument/2006/relationships/customXml" Target="../ink/ink606.xml"/><Relationship Id="rId8" Type="http://schemas.openxmlformats.org/officeDocument/2006/relationships/customXml" Target="../ink/ink441.xml"/><Relationship Id="rId142" Type="http://schemas.openxmlformats.org/officeDocument/2006/relationships/customXml" Target="../ink/ink508.xml"/><Relationship Id="rId184" Type="http://schemas.openxmlformats.org/officeDocument/2006/relationships/customXml" Target="../ink/ink529.xml"/><Relationship Id="rId251" Type="http://schemas.openxmlformats.org/officeDocument/2006/relationships/image" Target="../media/image563.png"/><Relationship Id="rId46" Type="http://schemas.openxmlformats.org/officeDocument/2006/relationships/customXml" Target="../ink/ink460.xml"/><Relationship Id="rId293" Type="http://schemas.openxmlformats.org/officeDocument/2006/relationships/image" Target="../media/image584.png"/><Relationship Id="rId307" Type="http://schemas.openxmlformats.org/officeDocument/2006/relationships/image" Target="../media/image591.png"/><Relationship Id="rId349" Type="http://schemas.openxmlformats.org/officeDocument/2006/relationships/image" Target="../media/image612.png"/><Relationship Id="rId88" Type="http://schemas.openxmlformats.org/officeDocument/2006/relationships/customXml" Target="../ink/ink481.xml"/><Relationship Id="rId111" Type="http://schemas.openxmlformats.org/officeDocument/2006/relationships/image" Target="../media/image493.png"/><Relationship Id="rId153" Type="http://schemas.openxmlformats.org/officeDocument/2006/relationships/image" Target="../media/image514.png"/><Relationship Id="rId195" Type="http://schemas.openxmlformats.org/officeDocument/2006/relationships/image" Target="../media/image535.png"/><Relationship Id="rId209" Type="http://schemas.openxmlformats.org/officeDocument/2006/relationships/image" Target="../media/image542.png"/><Relationship Id="rId360" Type="http://schemas.openxmlformats.org/officeDocument/2006/relationships/customXml" Target="../ink/ink617.xml"/></Relationships>
</file>

<file path=ppt/slides/_rels/slide8.xml.rels><?xml version="1.0" encoding="UTF-8" standalone="yes"?>
<Relationships xmlns="http://schemas.openxmlformats.org/package/2006/relationships"><Relationship Id="rId117" Type="http://schemas.openxmlformats.org/officeDocument/2006/relationships/image" Target="../media/image679.png"/><Relationship Id="rId21" Type="http://schemas.openxmlformats.org/officeDocument/2006/relationships/image" Target="../media/image631.png"/><Relationship Id="rId42" Type="http://schemas.openxmlformats.org/officeDocument/2006/relationships/customXml" Target="../ink/ink641.xml"/><Relationship Id="rId63" Type="http://schemas.openxmlformats.org/officeDocument/2006/relationships/image" Target="../media/image652.png"/><Relationship Id="rId84" Type="http://schemas.openxmlformats.org/officeDocument/2006/relationships/customXml" Target="../ink/ink662.xml"/><Relationship Id="rId138" Type="http://schemas.openxmlformats.org/officeDocument/2006/relationships/customXml" Target="../ink/ink689.xml"/><Relationship Id="rId159" Type="http://schemas.openxmlformats.org/officeDocument/2006/relationships/image" Target="../media/image700.png"/><Relationship Id="rId170" Type="http://schemas.openxmlformats.org/officeDocument/2006/relationships/customXml" Target="../ink/ink705.xml"/><Relationship Id="rId107" Type="http://schemas.openxmlformats.org/officeDocument/2006/relationships/image" Target="../media/image674.png"/><Relationship Id="rId11" Type="http://schemas.openxmlformats.org/officeDocument/2006/relationships/image" Target="../media/image626.png"/><Relationship Id="rId32" Type="http://schemas.openxmlformats.org/officeDocument/2006/relationships/customXml" Target="../ink/ink636.xml"/><Relationship Id="rId53" Type="http://schemas.openxmlformats.org/officeDocument/2006/relationships/image" Target="../media/image647.png"/><Relationship Id="rId74" Type="http://schemas.openxmlformats.org/officeDocument/2006/relationships/customXml" Target="../ink/ink657.xml"/><Relationship Id="rId128" Type="http://schemas.openxmlformats.org/officeDocument/2006/relationships/customXml" Target="../ink/ink684.xml"/><Relationship Id="rId149" Type="http://schemas.openxmlformats.org/officeDocument/2006/relationships/image" Target="../media/image695.png"/><Relationship Id="rId5" Type="http://schemas.openxmlformats.org/officeDocument/2006/relationships/image" Target="../media/image623.png"/><Relationship Id="rId95" Type="http://schemas.openxmlformats.org/officeDocument/2006/relationships/image" Target="../media/image668.png"/><Relationship Id="rId160" Type="http://schemas.openxmlformats.org/officeDocument/2006/relationships/customXml" Target="../ink/ink700.xml"/><Relationship Id="rId181" Type="http://schemas.openxmlformats.org/officeDocument/2006/relationships/image" Target="../media/image711.png"/><Relationship Id="rId22" Type="http://schemas.openxmlformats.org/officeDocument/2006/relationships/customXml" Target="../ink/ink631.xml"/><Relationship Id="rId43" Type="http://schemas.openxmlformats.org/officeDocument/2006/relationships/image" Target="../media/image642.png"/><Relationship Id="rId64" Type="http://schemas.openxmlformats.org/officeDocument/2006/relationships/customXml" Target="../ink/ink652.xml"/><Relationship Id="rId118" Type="http://schemas.openxmlformats.org/officeDocument/2006/relationships/customXml" Target="../ink/ink679.xml"/><Relationship Id="rId139" Type="http://schemas.openxmlformats.org/officeDocument/2006/relationships/image" Target="../media/image690.png"/><Relationship Id="rId85" Type="http://schemas.openxmlformats.org/officeDocument/2006/relationships/image" Target="../media/image663.png"/><Relationship Id="rId150" Type="http://schemas.openxmlformats.org/officeDocument/2006/relationships/customXml" Target="../ink/ink695.xml"/><Relationship Id="rId171" Type="http://schemas.openxmlformats.org/officeDocument/2006/relationships/image" Target="../media/image706.png"/><Relationship Id="rId12" Type="http://schemas.openxmlformats.org/officeDocument/2006/relationships/customXml" Target="../ink/ink626.xml"/><Relationship Id="rId33" Type="http://schemas.openxmlformats.org/officeDocument/2006/relationships/image" Target="../media/image637.png"/><Relationship Id="rId108" Type="http://schemas.openxmlformats.org/officeDocument/2006/relationships/customXml" Target="../ink/ink674.xml"/><Relationship Id="rId129" Type="http://schemas.openxmlformats.org/officeDocument/2006/relationships/image" Target="../media/image685.png"/><Relationship Id="rId54" Type="http://schemas.openxmlformats.org/officeDocument/2006/relationships/customXml" Target="../ink/ink647.xml"/><Relationship Id="rId75" Type="http://schemas.openxmlformats.org/officeDocument/2006/relationships/image" Target="../media/image658.png"/><Relationship Id="rId96" Type="http://schemas.openxmlformats.org/officeDocument/2006/relationships/customXml" Target="../ink/ink668.xml"/><Relationship Id="rId140" Type="http://schemas.openxmlformats.org/officeDocument/2006/relationships/customXml" Target="../ink/ink690.xml"/><Relationship Id="rId161" Type="http://schemas.openxmlformats.org/officeDocument/2006/relationships/image" Target="../media/image701.png"/><Relationship Id="rId6" Type="http://schemas.openxmlformats.org/officeDocument/2006/relationships/customXml" Target="../ink/ink623.xml"/><Relationship Id="rId23" Type="http://schemas.openxmlformats.org/officeDocument/2006/relationships/image" Target="../media/image632.png"/><Relationship Id="rId119" Type="http://schemas.openxmlformats.org/officeDocument/2006/relationships/image" Target="../media/image680.png"/><Relationship Id="rId44" Type="http://schemas.openxmlformats.org/officeDocument/2006/relationships/customXml" Target="../ink/ink642.xml"/><Relationship Id="rId60" Type="http://schemas.openxmlformats.org/officeDocument/2006/relationships/customXml" Target="../ink/ink650.xml"/><Relationship Id="rId65" Type="http://schemas.openxmlformats.org/officeDocument/2006/relationships/image" Target="../media/image653.png"/><Relationship Id="rId81" Type="http://schemas.openxmlformats.org/officeDocument/2006/relationships/image" Target="../media/image661.png"/><Relationship Id="rId86" Type="http://schemas.openxmlformats.org/officeDocument/2006/relationships/customXml" Target="../ink/ink663.xml"/><Relationship Id="rId130" Type="http://schemas.openxmlformats.org/officeDocument/2006/relationships/customXml" Target="../ink/ink685.xml"/><Relationship Id="rId135" Type="http://schemas.openxmlformats.org/officeDocument/2006/relationships/image" Target="../media/image688.png"/><Relationship Id="rId151" Type="http://schemas.openxmlformats.org/officeDocument/2006/relationships/image" Target="../media/image696.png"/><Relationship Id="rId156" Type="http://schemas.openxmlformats.org/officeDocument/2006/relationships/customXml" Target="../ink/ink698.xml"/><Relationship Id="rId177" Type="http://schemas.openxmlformats.org/officeDocument/2006/relationships/image" Target="../media/image709.png"/><Relationship Id="rId172" Type="http://schemas.openxmlformats.org/officeDocument/2006/relationships/customXml" Target="../ink/ink706.xml"/><Relationship Id="rId13" Type="http://schemas.openxmlformats.org/officeDocument/2006/relationships/image" Target="../media/image627.png"/><Relationship Id="rId18" Type="http://schemas.openxmlformats.org/officeDocument/2006/relationships/customXml" Target="../ink/ink629.xml"/><Relationship Id="rId39" Type="http://schemas.openxmlformats.org/officeDocument/2006/relationships/image" Target="../media/image640.png"/><Relationship Id="rId109" Type="http://schemas.openxmlformats.org/officeDocument/2006/relationships/image" Target="../media/image675.png"/><Relationship Id="rId34" Type="http://schemas.openxmlformats.org/officeDocument/2006/relationships/customXml" Target="../ink/ink637.xml"/><Relationship Id="rId50" Type="http://schemas.openxmlformats.org/officeDocument/2006/relationships/customXml" Target="../ink/ink645.xml"/><Relationship Id="rId55" Type="http://schemas.openxmlformats.org/officeDocument/2006/relationships/image" Target="../media/image648.png"/><Relationship Id="rId76" Type="http://schemas.openxmlformats.org/officeDocument/2006/relationships/customXml" Target="../ink/ink658.xml"/><Relationship Id="rId97" Type="http://schemas.openxmlformats.org/officeDocument/2006/relationships/image" Target="../media/image669.png"/><Relationship Id="rId104" Type="http://schemas.openxmlformats.org/officeDocument/2006/relationships/customXml" Target="../ink/ink672.xml"/><Relationship Id="rId120" Type="http://schemas.openxmlformats.org/officeDocument/2006/relationships/customXml" Target="../ink/ink680.xml"/><Relationship Id="rId125" Type="http://schemas.openxmlformats.org/officeDocument/2006/relationships/image" Target="../media/image683.png"/><Relationship Id="rId141" Type="http://schemas.openxmlformats.org/officeDocument/2006/relationships/image" Target="../media/image691.png"/><Relationship Id="rId146" Type="http://schemas.openxmlformats.org/officeDocument/2006/relationships/customXml" Target="../ink/ink693.xml"/><Relationship Id="rId167" Type="http://schemas.openxmlformats.org/officeDocument/2006/relationships/image" Target="../media/image704.png"/><Relationship Id="rId7" Type="http://schemas.openxmlformats.org/officeDocument/2006/relationships/image" Target="../media/image624.png"/><Relationship Id="rId71" Type="http://schemas.openxmlformats.org/officeDocument/2006/relationships/image" Target="../media/image656.png"/><Relationship Id="rId92" Type="http://schemas.openxmlformats.org/officeDocument/2006/relationships/customXml" Target="../ink/ink666.xml"/><Relationship Id="rId162" Type="http://schemas.openxmlformats.org/officeDocument/2006/relationships/customXml" Target="../ink/ink701.xml"/><Relationship Id="rId2" Type="http://schemas.openxmlformats.org/officeDocument/2006/relationships/customXml" Target="../ink/ink621.xml"/><Relationship Id="rId29" Type="http://schemas.openxmlformats.org/officeDocument/2006/relationships/image" Target="../media/image635.png"/><Relationship Id="rId24" Type="http://schemas.openxmlformats.org/officeDocument/2006/relationships/customXml" Target="../ink/ink632.xml"/><Relationship Id="rId40" Type="http://schemas.openxmlformats.org/officeDocument/2006/relationships/customXml" Target="../ink/ink640.xml"/><Relationship Id="rId45" Type="http://schemas.openxmlformats.org/officeDocument/2006/relationships/image" Target="../media/image643.png"/><Relationship Id="rId66" Type="http://schemas.openxmlformats.org/officeDocument/2006/relationships/customXml" Target="../ink/ink653.xml"/><Relationship Id="rId87" Type="http://schemas.openxmlformats.org/officeDocument/2006/relationships/image" Target="../media/image664.png"/><Relationship Id="rId110" Type="http://schemas.openxmlformats.org/officeDocument/2006/relationships/customXml" Target="../ink/ink675.xml"/><Relationship Id="rId115" Type="http://schemas.openxmlformats.org/officeDocument/2006/relationships/image" Target="../media/image678.png"/><Relationship Id="rId131" Type="http://schemas.openxmlformats.org/officeDocument/2006/relationships/image" Target="../media/image686.png"/><Relationship Id="rId136" Type="http://schemas.openxmlformats.org/officeDocument/2006/relationships/customXml" Target="../ink/ink688.xml"/><Relationship Id="rId157" Type="http://schemas.openxmlformats.org/officeDocument/2006/relationships/image" Target="../media/image699.png"/><Relationship Id="rId178" Type="http://schemas.openxmlformats.org/officeDocument/2006/relationships/customXml" Target="../ink/ink709.xml"/><Relationship Id="rId61" Type="http://schemas.openxmlformats.org/officeDocument/2006/relationships/image" Target="../media/image651.png"/><Relationship Id="rId82" Type="http://schemas.openxmlformats.org/officeDocument/2006/relationships/customXml" Target="../ink/ink661.xml"/><Relationship Id="rId152" Type="http://schemas.openxmlformats.org/officeDocument/2006/relationships/customXml" Target="../ink/ink696.xml"/><Relationship Id="rId173" Type="http://schemas.openxmlformats.org/officeDocument/2006/relationships/image" Target="../media/image707.png"/><Relationship Id="rId19" Type="http://schemas.openxmlformats.org/officeDocument/2006/relationships/image" Target="../media/image630.png"/><Relationship Id="rId14" Type="http://schemas.openxmlformats.org/officeDocument/2006/relationships/customXml" Target="../ink/ink627.xml"/><Relationship Id="rId30" Type="http://schemas.openxmlformats.org/officeDocument/2006/relationships/customXml" Target="../ink/ink635.xml"/><Relationship Id="rId35" Type="http://schemas.openxmlformats.org/officeDocument/2006/relationships/image" Target="../media/image638.png"/><Relationship Id="rId56" Type="http://schemas.openxmlformats.org/officeDocument/2006/relationships/customXml" Target="../ink/ink648.xml"/><Relationship Id="rId77" Type="http://schemas.openxmlformats.org/officeDocument/2006/relationships/image" Target="../media/image659.png"/><Relationship Id="rId100" Type="http://schemas.openxmlformats.org/officeDocument/2006/relationships/customXml" Target="../ink/ink670.xml"/><Relationship Id="rId105" Type="http://schemas.openxmlformats.org/officeDocument/2006/relationships/image" Target="../media/image673.png"/><Relationship Id="rId126" Type="http://schemas.openxmlformats.org/officeDocument/2006/relationships/customXml" Target="../ink/ink683.xml"/><Relationship Id="rId147" Type="http://schemas.openxmlformats.org/officeDocument/2006/relationships/image" Target="../media/image694.png"/><Relationship Id="rId168" Type="http://schemas.openxmlformats.org/officeDocument/2006/relationships/customXml" Target="../ink/ink704.xml"/><Relationship Id="rId8" Type="http://schemas.openxmlformats.org/officeDocument/2006/relationships/customXml" Target="../ink/ink624.xml"/><Relationship Id="rId51" Type="http://schemas.openxmlformats.org/officeDocument/2006/relationships/image" Target="../media/image646.png"/><Relationship Id="rId72" Type="http://schemas.openxmlformats.org/officeDocument/2006/relationships/customXml" Target="../ink/ink656.xml"/><Relationship Id="rId93" Type="http://schemas.openxmlformats.org/officeDocument/2006/relationships/image" Target="../media/image667.png"/><Relationship Id="rId98" Type="http://schemas.openxmlformats.org/officeDocument/2006/relationships/customXml" Target="../ink/ink669.xml"/><Relationship Id="rId121" Type="http://schemas.openxmlformats.org/officeDocument/2006/relationships/image" Target="../media/image681.png"/><Relationship Id="rId142" Type="http://schemas.openxmlformats.org/officeDocument/2006/relationships/customXml" Target="../ink/ink691.xml"/><Relationship Id="rId163" Type="http://schemas.openxmlformats.org/officeDocument/2006/relationships/image" Target="../media/image702.png"/><Relationship Id="rId3" Type="http://schemas.openxmlformats.org/officeDocument/2006/relationships/image" Target="../media/image622.png"/><Relationship Id="rId25" Type="http://schemas.openxmlformats.org/officeDocument/2006/relationships/image" Target="../media/image633.png"/><Relationship Id="rId46" Type="http://schemas.openxmlformats.org/officeDocument/2006/relationships/customXml" Target="../ink/ink643.xml"/><Relationship Id="rId67" Type="http://schemas.openxmlformats.org/officeDocument/2006/relationships/image" Target="../media/image654.png"/><Relationship Id="rId116" Type="http://schemas.openxmlformats.org/officeDocument/2006/relationships/customXml" Target="../ink/ink678.xml"/><Relationship Id="rId137" Type="http://schemas.openxmlformats.org/officeDocument/2006/relationships/image" Target="../media/image689.png"/><Relationship Id="rId158" Type="http://schemas.openxmlformats.org/officeDocument/2006/relationships/customXml" Target="../ink/ink699.xml"/><Relationship Id="rId20" Type="http://schemas.openxmlformats.org/officeDocument/2006/relationships/customXml" Target="../ink/ink630.xml"/><Relationship Id="rId41" Type="http://schemas.openxmlformats.org/officeDocument/2006/relationships/image" Target="../media/image641.png"/><Relationship Id="rId62" Type="http://schemas.openxmlformats.org/officeDocument/2006/relationships/customXml" Target="../ink/ink651.xml"/><Relationship Id="rId83" Type="http://schemas.openxmlformats.org/officeDocument/2006/relationships/image" Target="../media/image662.png"/><Relationship Id="rId88" Type="http://schemas.openxmlformats.org/officeDocument/2006/relationships/customXml" Target="../ink/ink664.xml"/><Relationship Id="rId111" Type="http://schemas.openxmlformats.org/officeDocument/2006/relationships/image" Target="../media/image676.png"/><Relationship Id="rId132" Type="http://schemas.openxmlformats.org/officeDocument/2006/relationships/customXml" Target="../ink/ink686.xml"/><Relationship Id="rId153" Type="http://schemas.openxmlformats.org/officeDocument/2006/relationships/image" Target="../media/image697.png"/><Relationship Id="rId174" Type="http://schemas.openxmlformats.org/officeDocument/2006/relationships/customXml" Target="../ink/ink707.xml"/><Relationship Id="rId179" Type="http://schemas.openxmlformats.org/officeDocument/2006/relationships/image" Target="../media/image710.png"/><Relationship Id="rId15" Type="http://schemas.openxmlformats.org/officeDocument/2006/relationships/image" Target="../media/image628.png"/><Relationship Id="rId36" Type="http://schemas.openxmlformats.org/officeDocument/2006/relationships/customXml" Target="../ink/ink638.xml"/><Relationship Id="rId57" Type="http://schemas.openxmlformats.org/officeDocument/2006/relationships/image" Target="../media/image649.png"/><Relationship Id="rId106" Type="http://schemas.openxmlformats.org/officeDocument/2006/relationships/customXml" Target="../ink/ink673.xml"/><Relationship Id="rId127" Type="http://schemas.openxmlformats.org/officeDocument/2006/relationships/image" Target="../media/image684.png"/><Relationship Id="rId10" Type="http://schemas.openxmlformats.org/officeDocument/2006/relationships/customXml" Target="../ink/ink625.xml"/><Relationship Id="rId31" Type="http://schemas.openxmlformats.org/officeDocument/2006/relationships/image" Target="../media/image636.png"/><Relationship Id="rId52" Type="http://schemas.openxmlformats.org/officeDocument/2006/relationships/customXml" Target="../ink/ink646.xml"/><Relationship Id="rId73" Type="http://schemas.openxmlformats.org/officeDocument/2006/relationships/image" Target="../media/image657.png"/><Relationship Id="rId78" Type="http://schemas.openxmlformats.org/officeDocument/2006/relationships/customXml" Target="../ink/ink659.xml"/><Relationship Id="rId94" Type="http://schemas.openxmlformats.org/officeDocument/2006/relationships/customXml" Target="../ink/ink667.xml"/><Relationship Id="rId99" Type="http://schemas.openxmlformats.org/officeDocument/2006/relationships/image" Target="../media/image670.png"/><Relationship Id="rId101" Type="http://schemas.openxmlformats.org/officeDocument/2006/relationships/image" Target="../media/image671.png"/><Relationship Id="rId122" Type="http://schemas.openxmlformats.org/officeDocument/2006/relationships/customXml" Target="../ink/ink681.xml"/><Relationship Id="rId143" Type="http://schemas.openxmlformats.org/officeDocument/2006/relationships/image" Target="../media/image692.png"/><Relationship Id="rId148" Type="http://schemas.openxmlformats.org/officeDocument/2006/relationships/customXml" Target="../ink/ink694.xml"/><Relationship Id="rId164" Type="http://schemas.openxmlformats.org/officeDocument/2006/relationships/customXml" Target="../ink/ink702.xml"/><Relationship Id="rId169" Type="http://schemas.openxmlformats.org/officeDocument/2006/relationships/image" Target="../media/image705.png"/><Relationship Id="rId4" Type="http://schemas.openxmlformats.org/officeDocument/2006/relationships/customXml" Target="../ink/ink622.xml"/><Relationship Id="rId9" Type="http://schemas.openxmlformats.org/officeDocument/2006/relationships/image" Target="../media/image625.png"/><Relationship Id="rId180" Type="http://schemas.openxmlformats.org/officeDocument/2006/relationships/customXml" Target="../ink/ink710.xml"/><Relationship Id="rId26" Type="http://schemas.openxmlformats.org/officeDocument/2006/relationships/customXml" Target="../ink/ink633.xml"/><Relationship Id="rId47" Type="http://schemas.openxmlformats.org/officeDocument/2006/relationships/image" Target="../media/image644.png"/><Relationship Id="rId68" Type="http://schemas.openxmlformats.org/officeDocument/2006/relationships/customXml" Target="../ink/ink654.xml"/><Relationship Id="rId89" Type="http://schemas.openxmlformats.org/officeDocument/2006/relationships/image" Target="../media/image665.png"/><Relationship Id="rId112" Type="http://schemas.openxmlformats.org/officeDocument/2006/relationships/customXml" Target="../ink/ink676.xml"/><Relationship Id="rId133" Type="http://schemas.openxmlformats.org/officeDocument/2006/relationships/image" Target="../media/image687.png"/><Relationship Id="rId154" Type="http://schemas.openxmlformats.org/officeDocument/2006/relationships/customXml" Target="../ink/ink697.xml"/><Relationship Id="rId175" Type="http://schemas.openxmlformats.org/officeDocument/2006/relationships/image" Target="../media/image708.png"/><Relationship Id="rId16" Type="http://schemas.openxmlformats.org/officeDocument/2006/relationships/customXml" Target="../ink/ink628.xml"/><Relationship Id="rId37" Type="http://schemas.openxmlformats.org/officeDocument/2006/relationships/image" Target="../media/image639.png"/><Relationship Id="rId58" Type="http://schemas.openxmlformats.org/officeDocument/2006/relationships/customXml" Target="../ink/ink649.xml"/><Relationship Id="rId79" Type="http://schemas.openxmlformats.org/officeDocument/2006/relationships/image" Target="../media/image660.png"/><Relationship Id="rId102" Type="http://schemas.openxmlformats.org/officeDocument/2006/relationships/customXml" Target="../ink/ink671.xml"/><Relationship Id="rId123" Type="http://schemas.openxmlformats.org/officeDocument/2006/relationships/image" Target="../media/image682.png"/><Relationship Id="rId144" Type="http://schemas.openxmlformats.org/officeDocument/2006/relationships/customXml" Target="../ink/ink692.xml"/><Relationship Id="rId90" Type="http://schemas.openxmlformats.org/officeDocument/2006/relationships/customXml" Target="../ink/ink665.xml"/><Relationship Id="rId165" Type="http://schemas.openxmlformats.org/officeDocument/2006/relationships/image" Target="../media/image703.png"/><Relationship Id="rId27" Type="http://schemas.openxmlformats.org/officeDocument/2006/relationships/image" Target="../media/image634.png"/><Relationship Id="rId48" Type="http://schemas.openxmlformats.org/officeDocument/2006/relationships/customXml" Target="../ink/ink644.xml"/><Relationship Id="rId69" Type="http://schemas.openxmlformats.org/officeDocument/2006/relationships/image" Target="../media/image655.png"/><Relationship Id="rId113" Type="http://schemas.openxmlformats.org/officeDocument/2006/relationships/image" Target="../media/image677.png"/><Relationship Id="rId134" Type="http://schemas.openxmlformats.org/officeDocument/2006/relationships/customXml" Target="../ink/ink687.xml"/><Relationship Id="rId80" Type="http://schemas.openxmlformats.org/officeDocument/2006/relationships/customXml" Target="../ink/ink660.xml"/><Relationship Id="rId155" Type="http://schemas.openxmlformats.org/officeDocument/2006/relationships/image" Target="../media/image698.png"/><Relationship Id="rId176" Type="http://schemas.openxmlformats.org/officeDocument/2006/relationships/customXml" Target="../ink/ink708.xml"/><Relationship Id="rId17" Type="http://schemas.openxmlformats.org/officeDocument/2006/relationships/image" Target="../media/image629.png"/><Relationship Id="rId38" Type="http://schemas.openxmlformats.org/officeDocument/2006/relationships/customXml" Target="../ink/ink639.xml"/><Relationship Id="rId59" Type="http://schemas.openxmlformats.org/officeDocument/2006/relationships/image" Target="../media/image650.png"/><Relationship Id="rId103" Type="http://schemas.openxmlformats.org/officeDocument/2006/relationships/image" Target="../media/image672.png"/><Relationship Id="rId124" Type="http://schemas.openxmlformats.org/officeDocument/2006/relationships/customXml" Target="../ink/ink682.xml"/><Relationship Id="rId70" Type="http://schemas.openxmlformats.org/officeDocument/2006/relationships/customXml" Target="../ink/ink655.xml"/><Relationship Id="rId91" Type="http://schemas.openxmlformats.org/officeDocument/2006/relationships/image" Target="../media/image666.png"/><Relationship Id="rId145" Type="http://schemas.openxmlformats.org/officeDocument/2006/relationships/image" Target="../media/image693.png"/><Relationship Id="rId166" Type="http://schemas.openxmlformats.org/officeDocument/2006/relationships/customXml" Target="../ink/ink703.xml"/><Relationship Id="rId1" Type="http://schemas.openxmlformats.org/officeDocument/2006/relationships/slideLayout" Target="../slideLayouts/slideLayout7.xml"/><Relationship Id="rId28" Type="http://schemas.openxmlformats.org/officeDocument/2006/relationships/customXml" Target="../ink/ink634.xml"/><Relationship Id="rId49" Type="http://schemas.openxmlformats.org/officeDocument/2006/relationships/image" Target="../media/image645.png"/><Relationship Id="rId114" Type="http://schemas.openxmlformats.org/officeDocument/2006/relationships/customXml" Target="../ink/ink677.xml"/></Relationships>
</file>

<file path=ppt/slides/_rels/slide9.xml.rels><?xml version="1.0" encoding="UTF-8" standalone="yes"?>
<Relationships xmlns="http://schemas.openxmlformats.org/package/2006/relationships"><Relationship Id="rId117" Type="http://schemas.openxmlformats.org/officeDocument/2006/relationships/image" Target="../media/image769.png"/><Relationship Id="rId299" Type="http://schemas.openxmlformats.org/officeDocument/2006/relationships/customXml" Target="../ink/ink860.xml"/><Relationship Id="rId21" Type="http://schemas.openxmlformats.org/officeDocument/2006/relationships/image" Target="../media/image721.png"/><Relationship Id="rId63" Type="http://schemas.openxmlformats.org/officeDocument/2006/relationships/image" Target="../media/image742.png"/><Relationship Id="rId159" Type="http://schemas.openxmlformats.org/officeDocument/2006/relationships/image" Target="../media/image790.png"/><Relationship Id="rId324" Type="http://schemas.openxmlformats.org/officeDocument/2006/relationships/image" Target="../media/image872.png"/><Relationship Id="rId170" Type="http://schemas.openxmlformats.org/officeDocument/2006/relationships/customXml" Target="../ink/ink795.xml"/><Relationship Id="rId226" Type="http://schemas.openxmlformats.org/officeDocument/2006/relationships/customXml" Target="../ink/ink823.xml"/><Relationship Id="rId268" Type="http://schemas.openxmlformats.org/officeDocument/2006/relationships/customXml" Target="../ink/ink844.xml"/><Relationship Id="rId32" Type="http://schemas.openxmlformats.org/officeDocument/2006/relationships/customXml" Target="../ink/ink726.xml"/><Relationship Id="rId74" Type="http://schemas.openxmlformats.org/officeDocument/2006/relationships/customXml" Target="../ink/ink747.xml"/><Relationship Id="rId128" Type="http://schemas.openxmlformats.org/officeDocument/2006/relationships/customXml" Target="../ink/ink774.xml"/><Relationship Id="rId5" Type="http://schemas.openxmlformats.org/officeDocument/2006/relationships/image" Target="../media/image713.png"/><Relationship Id="rId181" Type="http://schemas.openxmlformats.org/officeDocument/2006/relationships/image" Target="../media/image801.png"/><Relationship Id="rId237" Type="http://schemas.openxmlformats.org/officeDocument/2006/relationships/image" Target="../media/image829.png"/><Relationship Id="rId279" Type="http://schemas.openxmlformats.org/officeDocument/2006/relationships/customXml" Target="../ink/ink850.xml"/><Relationship Id="rId43" Type="http://schemas.openxmlformats.org/officeDocument/2006/relationships/image" Target="../media/image732.png"/><Relationship Id="rId139" Type="http://schemas.openxmlformats.org/officeDocument/2006/relationships/image" Target="../media/image780.png"/><Relationship Id="rId290" Type="http://schemas.openxmlformats.org/officeDocument/2006/relationships/image" Target="../media/image855.png"/><Relationship Id="rId304" Type="http://schemas.openxmlformats.org/officeDocument/2006/relationships/image" Target="../media/image862.png"/><Relationship Id="rId85" Type="http://schemas.openxmlformats.org/officeDocument/2006/relationships/image" Target="../media/image753.png"/><Relationship Id="rId150" Type="http://schemas.openxmlformats.org/officeDocument/2006/relationships/customXml" Target="../ink/ink785.xml"/><Relationship Id="rId192" Type="http://schemas.openxmlformats.org/officeDocument/2006/relationships/customXml" Target="../ink/ink806.xml"/><Relationship Id="rId206" Type="http://schemas.openxmlformats.org/officeDocument/2006/relationships/customXml" Target="../ink/ink813.xml"/><Relationship Id="rId248" Type="http://schemas.openxmlformats.org/officeDocument/2006/relationships/customXml" Target="../ink/ink834.xml"/><Relationship Id="rId12" Type="http://schemas.openxmlformats.org/officeDocument/2006/relationships/customXml" Target="../ink/ink716.xml"/><Relationship Id="rId108" Type="http://schemas.openxmlformats.org/officeDocument/2006/relationships/customXml" Target="../ink/ink764.xml"/><Relationship Id="rId315" Type="http://schemas.openxmlformats.org/officeDocument/2006/relationships/customXml" Target="../ink/ink868.xml"/><Relationship Id="rId54" Type="http://schemas.openxmlformats.org/officeDocument/2006/relationships/customXml" Target="../ink/ink737.xml"/><Relationship Id="rId96" Type="http://schemas.openxmlformats.org/officeDocument/2006/relationships/customXml" Target="../ink/ink758.xml"/><Relationship Id="rId161" Type="http://schemas.openxmlformats.org/officeDocument/2006/relationships/image" Target="../media/image791.png"/><Relationship Id="rId217" Type="http://schemas.openxmlformats.org/officeDocument/2006/relationships/image" Target="../media/image819.png"/><Relationship Id="rId259" Type="http://schemas.openxmlformats.org/officeDocument/2006/relationships/image" Target="../media/image840.png"/><Relationship Id="rId23" Type="http://schemas.openxmlformats.org/officeDocument/2006/relationships/image" Target="../media/image722.png"/><Relationship Id="rId119" Type="http://schemas.openxmlformats.org/officeDocument/2006/relationships/image" Target="../media/image770.png"/><Relationship Id="rId270" Type="http://schemas.openxmlformats.org/officeDocument/2006/relationships/customXml" Target="../ink/ink845.xml"/><Relationship Id="rId326" Type="http://schemas.openxmlformats.org/officeDocument/2006/relationships/image" Target="../media/image873.png"/><Relationship Id="rId65" Type="http://schemas.openxmlformats.org/officeDocument/2006/relationships/image" Target="../media/image743.png"/><Relationship Id="rId130" Type="http://schemas.openxmlformats.org/officeDocument/2006/relationships/customXml" Target="../ink/ink775.xml"/><Relationship Id="rId172" Type="http://schemas.openxmlformats.org/officeDocument/2006/relationships/customXml" Target="../ink/ink796.xml"/><Relationship Id="rId228" Type="http://schemas.openxmlformats.org/officeDocument/2006/relationships/customXml" Target="../ink/ink824.xml"/><Relationship Id="rId281" Type="http://schemas.openxmlformats.org/officeDocument/2006/relationships/customXml" Target="../ink/ink851.xml"/><Relationship Id="rId34" Type="http://schemas.openxmlformats.org/officeDocument/2006/relationships/customXml" Target="../ink/ink727.xml"/><Relationship Id="rId76" Type="http://schemas.openxmlformats.org/officeDocument/2006/relationships/customXml" Target="../ink/ink748.xml"/><Relationship Id="rId141" Type="http://schemas.openxmlformats.org/officeDocument/2006/relationships/image" Target="../media/image781.png"/><Relationship Id="rId7" Type="http://schemas.openxmlformats.org/officeDocument/2006/relationships/image" Target="../media/image714.png"/><Relationship Id="rId162" Type="http://schemas.openxmlformats.org/officeDocument/2006/relationships/customXml" Target="../ink/ink791.xml"/><Relationship Id="rId183" Type="http://schemas.openxmlformats.org/officeDocument/2006/relationships/image" Target="../media/image802.png"/><Relationship Id="rId218" Type="http://schemas.openxmlformats.org/officeDocument/2006/relationships/customXml" Target="../ink/ink819.xml"/><Relationship Id="rId239" Type="http://schemas.openxmlformats.org/officeDocument/2006/relationships/image" Target="../media/image830.png"/><Relationship Id="rId250" Type="http://schemas.openxmlformats.org/officeDocument/2006/relationships/customXml" Target="../ink/ink835.xml"/><Relationship Id="rId271" Type="http://schemas.openxmlformats.org/officeDocument/2006/relationships/image" Target="../media/image846.png"/><Relationship Id="rId292" Type="http://schemas.openxmlformats.org/officeDocument/2006/relationships/image" Target="../media/image856.png"/><Relationship Id="rId306" Type="http://schemas.openxmlformats.org/officeDocument/2006/relationships/image" Target="../media/image863.png"/><Relationship Id="rId24" Type="http://schemas.openxmlformats.org/officeDocument/2006/relationships/customXml" Target="../ink/ink722.xml"/><Relationship Id="rId45" Type="http://schemas.openxmlformats.org/officeDocument/2006/relationships/image" Target="../media/image733.png"/><Relationship Id="rId66" Type="http://schemas.openxmlformats.org/officeDocument/2006/relationships/customXml" Target="../ink/ink743.xml"/><Relationship Id="rId87" Type="http://schemas.openxmlformats.org/officeDocument/2006/relationships/image" Target="../media/image754.png"/><Relationship Id="rId110" Type="http://schemas.openxmlformats.org/officeDocument/2006/relationships/customXml" Target="../ink/ink765.xml"/><Relationship Id="rId131" Type="http://schemas.openxmlformats.org/officeDocument/2006/relationships/image" Target="../media/image776.png"/><Relationship Id="rId327" Type="http://schemas.openxmlformats.org/officeDocument/2006/relationships/customXml" Target="../ink/ink874.xml"/><Relationship Id="rId152" Type="http://schemas.openxmlformats.org/officeDocument/2006/relationships/customXml" Target="../ink/ink786.xml"/><Relationship Id="rId173" Type="http://schemas.openxmlformats.org/officeDocument/2006/relationships/image" Target="../media/image797.png"/><Relationship Id="rId194" Type="http://schemas.openxmlformats.org/officeDocument/2006/relationships/customXml" Target="../ink/ink807.xml"/><Relationship Id="rId208" Type="http://schemas.openxmlformats.org/officeDocument/2006/relationships/customXml" Target="../ink/ink814.xml"/><Relationship Id="rId229" Type="http://schemas.openxmlformats.org/officeDocument/2006/relationships/image" Target="../media/image825.png"/><Relationship Id="rId240" Type="http://schemas.openxmlformats.org/officeDocument/2006/relationships/customXml" Target="../ink/ink830.xml"/><Relationship Id="rId261" Type="http://schemas.openxmlformats.org/officeDocument/2006/relationships/image" Target="../media/image841.png"/><Relationship Id="rId14" Type="http://schemas.openxmlformats.org/officeDocument/2006/relationships/customXml" Target="../ink/ink717.xml"/><Relationship Id="rId35" Type="http://schemas.openxmlformats.org/officeDocument/2006/relationships/image" Target="../media/image728.png"/><Relationship Id="rId56" Type="http://schemas.openxmlformats.org/officeDocument/2006/relationships/customXml" Target="../ink/ink738.xml"/><Relationship Id="rId77" Type="http://schemas.openxmlformats.org/officeDocument/2006/relationships/image" Target="../media/image749.png"/><Relationship Id="rId100" Type="http://schemas.openxmlformats.org/officeDocument/2006/relationships/customXml" Target="../ink/ink760.xml"/><Relationship Id="rId282" Type="http://schemas.openxmlformats.org/officeDocument/2006/relationships/image" Target="../media/image851.png"/><Relationship Id="rId317" Type="http://schemas.openxmlformats.org/officeDocument/2006/relationships/customXml" Target="../ink/ink869.xml"/><Relationship Id="rId8" Type="http://schemas.openxmlformats.org/officeDocument/2006/relationships/customXml" Target="../ink/ink714.xml"/><Relationship Id="rId98" Type="http://schemas.openxmlformats.org/officeDocument/2006/relationships/customXml" Target="../ink/ink759.xml"/><Relationship Id="rId121" Type="http://schemas.openxmlformats.org/officeDocument/2006/relationships/image" Target="../media/image771.png"/><Relationship Id="rId142" Type="http://schemas.openxmlformats.org/officeDocument/2006/relationships/customXml" Target="../ink/ink781.xml"/><Relationship Id="rId163" Type="http://schemas.openxmlformats.org/officeDocument/2006/relationships/image" Target="../media/image792.png"/><Relationship Id="rId184" Type="http://schemas.openxmlformats.org/officeDocument/2006/relationships/customXml" Target="../ink/ink802.xml"/><Relationship Id="rId219" Type="http://schemas.openxmlformats.org/officeDocument/2006/relationships/image" Target="../media/image820.png"/><Relationship Id="rId230" Type="http://schemas.openxmlformats.org/officeDocument/2006/relationships/customXml" Target="../ink/ink825.xml"/><Relationship Id="rId251" Type="http://schemas.openxmlformats.org/officeDocument/2006/relationships/image" Target="../media/image836.png"/><Relationship Id="rId25" Type="http://schemas.openxmlformats.org/officeDocument/2006/relationships/image" Target="../media/image723.png"/><Relationship Id="rId46" Type="http://schemas.openxmlformats.org/officeDocument/2006/relationships/customXml" Target="../ink/ink733.xml"/><Relationship Id="rId67" Type="http://schemas.openxmlformats.org/officeDocument/2006/relationships/image" Target="../media/image744.png"/><Relationship Id="rId272" Type="http://schemas.openxmlformats.org/officeDocument/2006/relationships/customXml" Target="../ink/ink846.xml"/><Relationship Id="rId293" Type="http://schemas.openxmlformats.org/officeDocument/2006/relationships/customXml" Target="../ink/ink857.xml"/><Relationship Id="rId307" Type="http://schemas.openxmlformats.org/officeDocument/2006/relationships/customXml" Target="../ink/ink864.xml"/><Relationship Id="rId328" Type="http://schemas.openxmlformats.org/officeDocument/2006/relationships/image" Target="../media/image874.png"/><Relationship Id="rId88" Type="http://schemas.openxmlformats.org/officeDocument/2006/relationships/customXml" Target="../ink/ink754.xml"/><Relationship Id="rId111" Type="http://schemas.openxmlformats.org/officeDocument/2006/relationships/image" Target="../media/image766.png"/><Relationship Id="rId132" Type="http://schemas.openxmlformats.org/officeDocument/2006/relationships/customXml" Target="../ink/ink776.xml"/><Relationship Id="rId153" Type="http://schemas.openxmlformats.org/officeDocument/2006/relationships/image" Target="../media/image787.png"/><Relationship Id="rId174" Type="http://schemas.openxmlformats.org/officeDocument/2006/relationships/customXml" Target="../ink/ink797.xml"/><Relationship Id="rId195" Type="http://schemas.openxmlformats.org/officeDocument/2006/relationships/image" Target="../media/image808.png"/><Relationship Id="rId209" Type="http://schemas.openxmlformats.org/officeDocument/2006/relationships/image" Target="../media/image815.png"/><Relationship Id="rId220" Type="http://schemas.openxmlformats.org/officeDocument/2006/relationships/customXml" Target="../ink/ink820.xml"/><Relationship Id="rId241" Type="http://schemas.openxmlformats.org/officeDocument/2006/relationships/image" Target="../media/image831.png"/><Relationship Id="rId15" Type="http://schemas.openxmlformats.org/officeDocument/2006/relationships/image" Target="../media/image718.png"/><Relationship Id="rId36" Type="http://schemas.openxmlformats.org/officeDocument/2006/relationships/customXml" Target="../ink/ink728.xml"/><Relationship Id="rId57" Type="http://schemas.openxmlformats.org/officeDocument/2006/relationships/image" Target="../media/image739.png"/><Relationship Id="rId262" Type="http://schemas.openxmlformats.org/officeDocument/2006/relationships/customXml" Target="../ink/ink841.xml"/><Relationship Id="rId283" Type="http://schemas.openxmlformats.org/officeDocument/2006/relationships/customXml" Target="../ink/ink852.xml"/><Relationship Id="rId318" Type="http://schemas.openxmlformats.org/officeDocument/2006/relationships/image" Target="../media/image869.png"/><Relationship Id="rId78" Type="http://schemas.openxmlformats.org/officeDocument/2006/relationships/customXml" Target="../ink/ink749.xml"/><Relationship Id="rId99" Type="http://schemas.openxmlformats.org/officeDocument/2006/relationships/image" Target="../media/image760.png"/><Relationship Id="rId101" Type="http://schemas.openxmlformats.org/officeDocument/2006/relationships/image" Target="../media/image761.png"/><Relationship Id="rId122" Type="http://schemas.openxmlformats.org/officeDocument/2006/relationships/customXml" Target="../ink/ink771.xml"/><Relationship Id="rId143" Type="http://schemas.openxmlformats.org/officeDocument/2006/relationships/image" Target="../media/image782.png"/><Relationship Id="rId164" Type="http://schemas.openxmlformats.org/officeDocument/2006/relationships/customXml" Target="../ink/ink792.xml"/><Relationship Id="rId185" Type="http://schemas.openxmlformats.org/officeDocument/2006/relationships/image" Target="../media/image803.png"/><Relationship Id="rId9" Type="http://schemas.openxmlformats.org/officeDocument/2006/relationships/image" Target="../media/image715.png"/><Relationship Id="rId210" Type="http://schemas.openxmlformats.org/officeDocument/2006/relationships/customXml" Target="../ink/ink815.xml"/><Relationship Id="rId26" Type="http://schemas.openxmlformats.org/officeDocument/2006/relationships/customXml" Target="../ink/ink723.xml"/><Relationship Id="rId231" Type="http://schemas.openxmlformats.org/officeDocument/2006/relationships/image" Target="../media/image826.png"/><Relationship Id="rId252" Type="http://schemas.openxmlformats.org/officeDocument/2006/relationships/customXml" Target="../ink/ink836.xml"/><Relationship Id="rId273" Type="http://schemas.openxmlformats.org/officeDocument/2006/relationships/customXml" Target="../ink/ink847.xml"/><Relationship Id="rId294" Type="http://schemas.openxmlformats.org/officeDocument/2006/relationships/image" Target="../media/image857.png"/><Relationship Id="rId308" Type="http://schemas.openxmlformats.org/officeDocument/2006/relationships/image" Target="../media/image864.png"/><Relationship Id="rId47" Type="http://schemas.openxmlformats.org/officeDocument/2006/relationships/image" Target="../media/image734.png"/><Relationship Id="rId68" Type="http://schemas.openxmlformats.org/officeDocument/2006/relationships/customXml" Target="../ink/ink744.xml"/><Relationship Id="rId89" Type="http://schemas.openxmlformats.org/officeDocument/2006/relationships/image" Target="../media/image755.png"/><Relationship Id="rId112" Type="http://schemas.openxmlformats.org/officeDocument/2006/relationships/customXml" Target="../ink/ink766.xml"/><Relationship Id="rId133" Type="http://schemas.openxmlformats.org/officeDocument/2006/relationships/image" Target="../media/image777.png"/><Relationship Id="rId154" Type="http://schemas.openxmlformats.org/officeDocument/2006/relationships/customXml" Target="../ink/ink787.xml"/><Relationship Id="rId175" Type="http://schemas.openxmlformats.org/officeDocument/2006/relationships/image" Target="../media/image798.png"/><Relationship Id="rId196" Type="http://schemas.openxmlformats.org/officeDocument/2006/relationships/customXml" Target="../ink/ink808.xml"/><Relationship Id="rId200" Type="http://schemas.openxmlformats.org/officeDocument/2006/relationships/customXml" Target="../ink/ink810.xml"/><Relationship Id="rId16" Type="http://schemas.openxmlformats.org/officeDocument/2006/relationships/customXml" Target="../ink/ink718.xml"/><Relationship Id="rId221" Type="http://schemas.openxmlformats.org/officeDocument/2006/relationships/image" Target="../media/image821.png"/><Relationship Id="rId242" Type="http://schemas.openxmlformats.org/officeDocument/2006/relationships/customXml" Target="../ink/ink831.xml"/><Relationship Id="rId263" Type="http://schemas.openxmlformats.org/officeDocument/2006/relationships/image" Target="../media/image842.png"/><Relationship Id="rId284" Type="http://schemas.openxmlformats.org/officeDocument/2006/relationships/image" Target="../media/image852.png"/><Relationship Id="rId319" Type="http://schemas.openxmlformats.org/officeDocument/2006/relationships/customXml" Target="../ink/ink870.xml"/><Relationship Id="rId37" Type="http://schemas.openxmlformats.org/officeDocument/2006/relationships/image" Target="../media/image729.png"/><Relationship Id="rId58" Type="http://schemas.openxmlformats.org/officeDocument/2006/relationships/customXml" Target="../ink/ink739.xml"/><Relationship Id="rId79" Type="http://schemas.openxmlformats.org/officeDocument/2006/relationships/image" Target="../media/image750.png"/><Relationship Id="rId102" Type="http://schemas.openxmlformats.org/officeDocument/2006/relationships/customXml" Target="../ink/ink761.xml"/><Relationship Id="rId123" Type="http://schemas.openxmlformats.org/officeDocument/2006/relationships/image" Target="../media/image772.png"/><Relationship Id="rId144" Type="http://schemas.openxmlformats.org/officeDocument/2006/relationships/customXml" Target="../ink/ink782.xml"/><Relationship Id="rId90" Type="http://schemas.openxmlformats.org/officeDocument/2006/relationships/customXml" Target="../ink/ink755.xml"/><Relationship Id="rId165" Type="http://schemas.openxmlformats.org/officeDocument/2006/relationships/image" Target="../media/image793.png"/><Relationship Id="rId186" Type="http://schemas.openxmlformats.org/officeDocument/2006/relationships/customXml" Target="../ink/ink803.xml"/><Relationship Id="rId211" Type="http://schemas.openxmlformats.org/officeDocument/2006/relationships/image" Target="../media/image816.png"/><Relationship Id="rId232" Type="http://schemas.openxmlformats.org/officeDocument/2006/relationships/customXml" Target="../ink/ink826.xml"/><Relationship Id="rId253" Type="http://schemas.openxmlformats.org/officeDocument/2006/relationships/image" Target="../media/image837.png"/><Relationship Id="rId274" Type="http://schemas.openxmlformats.org/officeDocument/2006/relationships/image" Target="../media/image847.png"/><Relationship Id="rId295" Type="http://schemas.openxmlformats.org/officeDocument/2006/relationships/customXml" Target="../ink/ink858.xml"/><Relationship Id="rId309" Type="http://schemas.openxmlformats.org/officeDocument/2006/relationships/customXml" Target="../ink/ink865.xml"/><Relationship Id="rId27" Type="http://schemas.openxmlformats.org/officeDocument/2006/relationships/image" Target="../media/image724.png"/><Relationship Id="rId48" Type="http://schemas.openxmlformats.org/officeDocument/2006/relationships/customXml" Target="../ink/ink734.xml"/><Relationship Id="rId69" Type="http://schemas.openxmlformats.org/officeDocument/2006/relationships/image" Target="../media/image745.png"/><Relationship Id="rId113" Type="http://schemas.openxmlformats.org/officeDocument/2006/relationships/image" Target="../media/image767.png"/><Relationship Id="rId134" Type="http://schemas.openxmlformats.org/officeDocument/2006/relationships/customXml" Target="../ink/ink777.xml"/><Relationship Id="rId320" Type="http://schemas.openxmlformats.org/officeDocument/2006/relationships/image" Target="../media/image870.png"/><Relationship Id="rId80" Type="http://schemas.openxmlformats.org/officeDocument/2006/relationships/customXml" Target="../ink/ink750.xml"/><Relationship Id="rId155" Type="http://schemas.openxmlformats.org/officeDocument/2006/relationships/image" Target="../media/image788.png"/><Relationship Id="rId176" Type="http://schemas.openxmlformats.org/officeDocument/2006/relationships/customXml" Target="../ink/ink798.xml"/><Relationship Id="rId197" Type="http://schemas.openxmlformats.org/officeDocument/2006/relationships/image" Target="../media/image809.png"/><Relationship Id="rId201" Type="http://schemas.openxmlformats.org/officeDocument/2006/relationships/image" Target="../media/image811.png"/><Relationship Id="rId222" Type="http://schemas.openxmlformats.org/officeDocument/2006/relationships/customXml" Target="../ink/ink821.xml"/><Relationship Id="rId243" Type="http://schemas.openxmlformats.org/officeDocument/2006/relationships/image" Target="../media/image832.png"/><Relationship Id="rId264" Type="http://schemas.openxmlformats.org/officeDocument/2006/relationships/customXml" Target="../ink/ink842.xml"/><Relationship Id="rId285" Type="http://schemas.openxmlformats.org/officeDocument/2006/relationships/customXml" Target="../ink/ink853.xml"/><Relationship Id="rId17" Type="http://schemas.openxmlformats.org/officeDocument/2006/relationships/image" Target="../media/image719.png"/><Relationship Id="rId38" Type="http://schemas.openxmlformats.org/officeDocument/2006/relationships/customXml" Target="../ink/ink729.xml"/><Relationship Id="rId59" Type="http://schemas.openxmlformats.org/officeDocument/2006/relationships/image" Target="../media/image740.png"/><Relationship Id="rId103" Type="http://schemas.openxmlformats.org/officeDocument/2006/relationships/image" Target="../media/image762.png"/><Relationship Id="rId124" Type="http://schemas.openxmlformats.org/officeDocument/2006/relationships/customXml" Target="../ink/ink772.xml"/><Relationship Id="rId310" Type="http://schemas.openxmlformats.org/officeDocument/2006/relationships/image" Target="../media/image865.png"/><Relationship Id="rId70" Type="http://schemas.openxmlformats.org/officeDocument/2006/relationships/customXml" Target="../ink/ink745.xml"/><Relationship Id="rId91" Type="http://schemas.openxmlformats.org/officeDocument/2006/relationships/image" Target="../media/image756.png"/><Relationship Id="rId145" Type="http://schemas.openxmlformats.org/officeDocument/2006/relationships/image" Target="../media/image783.png"/><Relationship Id="rId166" Type="http://schemas.openxmlformats.org/officeDocument/2006/relationships/customXml" Target="../ink/ink793.xml"/><Relationship Id="rId187" Type="http://schemas.openxmlformats.org/officeDocument/2006/relationships/image" Target="../media/image804.png"/><Relationship Id="rId1" Type="http://schemas.openxmlformats.org/officeDocument/2006/relationships/slideLayout" Target="../slideLayouts/slideLayout7.xml"/><Relationship Id="rId212" Type="http://schemas.openxmlformats.org/officeDocument/2006/relationships/customXml" Target="../ink/ink816.xml"/><Relationship Id="rId233" Type="http://schemas.openxmlformats.org/officeDocument/2006/relationships/image" Target="../media/image827.png"/><Relationship Id="rId254" Type="http://schemas.openxmlformats.org/officeDocument/2006/relationships/customXml" Target="../ink/ink837.xml"/><Relationship Id="rId28" Type="http://schemas.openxmlformats.org/officeDocument/2006/relationships/customXml" Target="../ink/ink724.xml"/><Relationship Id="rId49" Type="http://schemas.openxmlformats.org/officeDocument/2006/relationships/image" Target="../media/image735.png"/><Relationship Id="rId114" Type="http://schemas.openxmlformats.org/officeDocument/2006/relationships/customXml" Target="../ink/ink767.xml"/><Relationship Id="rId275" Type="http://schemas.openxmlformats.org/officeDocument/2006/relationships/customXml" Target="../ink/ink848.xml"/><Relationship Id="rId296" Type="http://schemas.openxmlformats.org/officeDocument/2006/relationships/image" Target="../media/image858.png"/><Relationship Id="rId300" Type="http://schemas.openxmlformats.org/officeDocument/2006/relationships/image" Target="../media/image860.png"/><Relationship Id="rId60" Type="http://schemas.openxmlformats.org/officeDocument/2006/relationships/customXml" Target="../ink/ink740.xml"/><Relationship Id="rId81" Type="http://schemas.openxmlformats.org/officeDocument/2006/relationships/image" Target="../media/image751.png"/><Relationship Id="rId135" Type="http://schemas.openxmlformats.org/officeDocument/2006/relationships/image" Target="../media/image778.png"/><Relationship Id="rId156" Type="http://schemas.openxmlformats.org/officeDocument/2006/relationships/customXml" Target="../ink/ink788.xml"/><Relationship Id="rId177" Type="http://schemas.openxmlformats.org/officeDocument/2006/relationships/image" Target="../media/image799.png"/><Relationship Id="rId198" Type="http://schemas.openxmlformats.org/officeDocument/2006/relationships/customXml" Target="../ink/ink809.xml"/><Relationship Id="rId321" Type="http://schemas.openxmlformats.org/officeDocument/2006/relationships/customXml" Target="../ink/ink871.xml"/><Relationship Id="rId202" Type="http://schemas.openxmlformats.org/officeDocument/2006/relationships/customXml" Target="../ink/ink811.xml"/><Relationship Id="rId223" Type="http://schemas.openxmlformats.org/officeDocument/2006/relationships/image" Target="../media/image822.png"/><Relationship Id="rId244" Type="http://schemas.openxmlformats.org/officeDocument/2006/relationships/customXml" Target="../ink/ink832.xml"/><Relationship Id="rId18" Type="http://schemas.openxmlformats.org/officeDocument/2006/relationships/customXml" Target="../ink/ink719.xml"/><Relationship Id="rId39" Type="http://schemas.openxmlformats.org/officeDocument/2006/relationships/image" Target="../media/image730.png"/><Relationship Id="rId265" Type="http://schemas.openxmlformats.org/officeDocument/2006/relationships/image" Target="../media/image843.png"/><Relationship Id="rId286" Type="http://schemas.openxmlformats.org/officeDocument/2006/relationships/image" Target="../media/image853.png"/><Relationship Id="rId50" Type="http://schemas.openxmlformats.org/officeDocument/2006/relationships/customXml" Target="../ink/ink735.xml"/><Relationship Id="rId104" Type="http://schemas.openxmlformats.org/officeDocument/2006/relationships/customXml" Target="../ink/ink762.xml"/><Relationship Id="rId125" Type="http://schemas.openxmlformats.org/officeDocument/2006/relationships/image" Target="../media/image773.png"/><Relationship Id="rId146" Type="http://schemas.openxmlformats.org/officeDocument/2006/relationships/customXml" Target="../ink/ink783.xml"/><Relationship Id="rId167" Type="http://schemas.openxmlformats.org/officeDocument/2006/relationships/image" Target="../media/image794.png"/><Relationship Id="rId188" Type="http://schemas.openxmlformats.org/officeDocument/2006/relationships/customXml" Target="../ink/ink804.xml"/><Relationship Id="rId311" Type="http://schemas.openxmlformats.org/officeDocument/2006/relationships/customXml" Target="../ink/ink866.xml"/><Relationship Id="rId71" Type="http://schemas.openxmlformats.org/officeDocument/2006/relationships/image" Target="../media/image746.png"/><Relationship Id="rId92" Type="http://schemas.openxmlformats.org/officeDocument/2006/relationships/customXml" Target="../ink/ink756.xml"/><Relationship Id="rId213" Type="http://schemas.openxmlformats.org/officeDocument/2006/relationships/image" Target="../media/image817.png"/><Relationship Id="rId234" Type="http://schemas.openxmlformats.org/officeDocument/2006/relationships/customXml" Target="../ink/ink827.xml"/><Relationship Id="rId2" Type="http://schemas.openxmlformats.org/officeDocument/2006/relationships/customXml" Target="../ink/ink711.xml"/><Relationship Id="rId29" Type="http://schemas.openxmlformats.org/officeDocument/2006/relationships/image" Target="../media/image725.png"/><Relationship Id="rId255" Type="http://schemas.openxmlformats.org/officeDocument/2006/relationships/image" Target="../media/image838.png"/><Relationship Id="rId276" Type="http://schemas.openxmlformats.org/officeDocument/2006/relationships/image" Target="../media/image848.png"/><Relationship Id="rId297" Type="http://schemas.openxmlformats.org/officeDocument/2006/relationships/customXml" Target="../ink/ink859.xml"/><Relationship Id="rId40" Type="http://schemas.openxmlformats.org/officeDocument/2006/relationships/customXml" Target="../ink/ink730.xml"/><Relationship Id="rId115" Type="http://schemas.openxmlformats.org/officeDocument/2006/relationships/image" Target="../media/image768.png"/><Relationship Id="rId136" Type="http://schemas.openxmlformats.org/officeDocument/2006/relationships/customXml" Target="../ink/ink778.xml"/><Relationship Id="rId157" Type="http://schemas.openxmlformats.org/officeDocument/2006/relationships/image" Target="../media/image789.png"/><Relationship Id="rId178" Type="http://schemas.openxmlformats.org/officeDocument/2006/relationships/customXml" Target="../ink/ink799.xml"/><Relationship Id="rId301" Type="http://schemas.openxmlformats.org/officeDocument/2006/relationships/customXml" Target="../ink/ink861.xml"/><Relationship Id="rId322" Type="http://schemas.openxmlformats.org/officeDocument/2006/relationships/image" Target="../media/image871.png"/><Relationship Id="rId61" Type="http://schemas.openxmlformats.org/officeDocument/2006/relationships/image" Target="../media/image741.png"/><Relationship Id="rId82" Type="http://schemas.openxmlformats.org/officeDocument/2006/relationships/customXml" Target="../ink/ink751.xml"/><Relationship Id="rId199" Type="http://schemas.openxmlformats.org/officeDocument/2006/relationships/image" Target="../media/image810.png"/><Relationship Id="rId203" Type="http://schemas.openxmlformats.org/officeDocument/2006/relationships/image" Target="../media/image812.png"/><Relationship Id="rId19" Type="http://schemas.openxmlformats.org/officeDocument/2006/relationships/image" Target="../media/image720.png"/><Relationship Id="rId224" Type="http://schemas.openxmlformats.org/officeDocument/2006/relationships/customXml" Target="../ink/ink822.xml"/><Relationship Id="rId245" Type="http://schemas.openxmlformats.org/officeDocument/2006/relationships/image" Target="../media/image833.png"/><Relationship Id="rId266" Type="http://schemas.openxmlformats.org/officeDocument/2006/relationships/customXml" Target="../ink/ink843.xml"/><Relationship Id="rId287" Type="http://schemas.openxmlformats.org/officeDocument/2006/relationships/customXml" Target="../ink/ink854.xml"/><Relationship Id="rId30" Type="http://schemas.openxmlformats.org/officeDocument/2006/relationships/customXml" Target="../ink/ink725.xml"/><Relationship Id="rId105" Type="http://schemas.openxmlformats.org/officeDocument/2006/relationships/image" Target="../media/image763.png"/><Relationship Id="rId126" Type="http://schemas.openxmlformats.org/officeDocument/2006/relationships/customXml" Target="../ink/ink773.xml"/><Relationship Id="rId147" Type="http://schemas.openxmlformats.org/officeDocument/2006/relationships/image" Target="../media/image784.png"/><Relationship Id="rId168" Type="http://schemas.openxmlformats.org/officeDocument/2006/relationships/customXml" Target="../ink/ink794.xml"/><Relationship Id="rId312" Type="http://schemas.openxmlformats.org/officeDocument/2006/relationships/image" Target="../media/image866.png"/><Relationship Id="rId51" Type="http://schemas.openxmlformats.org/officeDocument/2006/relationships/image" Target="../media/image736.png"/><Relationship Id="rId72" Type="http://schemas.openxmlformats.org/officeDocument/2006/relationships/customXml" Target="../ink/ink746.xml"/><Relationship Id="rId93" Type="http://schemas.openxmlformats.org/officeDocument/2006/relationships/image" Target="../media/image757.png"/><Relationship Id="rId189" Type="http://schemas.openxmlformats.org/officeDocument/2006/relationships/image" Target="../media/image805.png"/><Relationship Id="rId3" Type="http://schemas.openxmlformats.org/officeDocument/2006/relationships/image" Target="../media/image712.png"/><Relationship Id="rId214" Type="http://schemas.openxmlformats.org/officeDocument/2006/relationships/customXml" Target="../ink/ink817.xml"/><Relationship Id="rId235" Type="http://schemas.openxmlformats.org/officeDocument/2006/relationships/image" Target="../media/image828.png"/><Relationship Id="rId256" Type="http://schemas.openxmlformats.org/officeDocument/2006/relationships/customXml" Target="../ink/ink838.xml"/><Relationship Id="rId277" Type="http://schemas.openxmlformats.org/officeDocument/2006/relationships/customXml" Target="../ink/ink849.xml"/><Relationship Id="rId298" Type="http://schemas.openxmlformats.org/officeDocument/2006/relationships/image" Target="../media/image859.png"/><Relationship Id="rId116" Type="http://schemas.openxmlformats.org/officeDocument/2006/relationships/customXml" Target="../ink/ink768.xml"/><Relationship Id="rId137" Type="http://schemas.openxmlformats.org/officeDocument/2006/relationships/image" Target="../media/image779.png"/><Relationship Id="rId158" Type="http://schemas.openxmlformats.org/officeDocument/2006/relationships/customXml" Target="../ink/ink789.xml"/><Relationship Id="rId302" Type="http://schemas.openxmlformats.org/officeDocument/2006/relationships/image" Target="../media/image861.png"/><Relationship Id="rId323" Type="http://schemas.openxmlformats.org/officeDocument/2006/relationships/customXml" Target="../ink/ink872.xml"/><Relationship Id="rId20" Type="http://schemas.openxmlformats.org/officeDocument/2006/relationships/customXml" Target="../ink/ink720.xml"/><Relationship Id="rId41" Type="http://schemas.openxmlformats.org/officeDocument/2006/relationships/image" Target="../media/image731.png"/><Relationship Id="rId62" Type="http://schemas.openxmlformats.org/officeDocument/2006/relationships/customXml" Target="../ink/ink741.xml"/><Relationship Id="rId83" Type="http://schemas.openxmlformats.org/officeDocument/2006/relationships/image" Target="../media/image752.png"/><Relationship Id="rId179" Type="http://schemas.openxmlformats.org/officeDocument/2006/relationships/image" Target="../media/image800.png"/><Relationship Id="rId190" Type="http://schemas.openxmlformats.org/officeDocument/2006/relationships/customXml" Target="../ink/ink805.xml"/><Relationship Id="rId204" Type="http://schemas.openxmlformats.org/officeDocument/2006/relationships/customXml" Target="../ink/ink812.xml"/><Relationship Id="rId225" Type="http://schemas.openxmlformats.org/officeDocument/2006/relationships/image" Target="../media/image823.png"/><Relationship Id="rId246" Type="http://schemas.openxmlformats.org/officeDocument/2006/relationships/customXml" Target="../ink/ink833.xml"/><Relationship Id="rId267" Type="http://schemas.openxmlformats.org/officeDocument/2006/relationships/image" Target="../media/image844.png"/><Relationship Id="rId288" Type="http://schemas.openxmlformats.org/officeDocument/2006/relationships/image" Target="../media/image854.png"/><Relationship Id="rId106" Type="http://schemas.openxmlformats.org/officeDocument/2006/relationships/customXml" Target="../ink/ink763.xml"/><Relationship Id="rId127" Type="http://schemas.openxmlformats.org/officeDocument/2006/relationships/image" Target="../media/image774.png"/><Relationship Id="rId313" Type="http://schemas.openxmlformats.org/officeDocument/2006/relationships/customXml" Target="../ink/ink867.xml"/><Relationship Id="rId10" Type="http://schemas.openxmlformats.org/officeDocument/2006/relationships/customXml" Target="../ink/ink715.xml"/><Relationship Id="rId31" Type="http://schemas.openxmlformats.org/officeDocument/2006/relationships/image" Target="../media/image726.png"/><Relationship Id="rId52" Type="http://schemas.openxmlformats.org/officeDocument/2006/relationships/customXml" Target="../ink/ink736.xml"/><Relationship Id="rId73" Type="http://schemas.openxmlformats.org/officeDocument/2006/relationships/image" Target="../media/image747.png"/><Relationship Id="rId94" Type="http://schemas.openxmlformats.org/officeDocument/2006/relationships/customXml" Target="../ink/ink757.xml"/><Relationship Id="rId148" Type="http://schemas.openxmlformats.org/officeDocument/2006/relationships/customXml" Target="../ink/ink784.xml"/><Relationship Id="rId169" Type="http://schemas.openxmlformats.org/officeDocument/2006/relationships/image" Target="../media/image795.png"/><Relationship Id="rId4" Type="http://schemas.openxmlformats.org/officeDocument/2006/relationships/customXml" Target="../ink/ink712.xml"/><Relationship Id="rId180" Type="http://schemas.openxmlformats.org/officeDocument/2006/relationships/customXml" Target="../ink/ink800.xml"/><Relationship Id="rId215" Type="http://schemas.openxmlformats.org/officeDocument/2006/relationships/image" Target="../media/image818.png"/><Relationship Id="rId236" Type="http://schemas.openxmlformats.org/officeDocument/2006/relationships/customXml" Target="../ink/ink828.xml"/><Relationship Id="rId257" Type="http://schemas.openxmlformats.org/officeDocument/2006/relationships/image" Target="../media/image839.png"/><Relationship Id="rId278" Type="http://schemas.openxmlformats.org/officeDocument/2006/relationships/image" Target="../media/image849.png"/><Relationship Id="rId303" Type="http://schemas.openxmlformats.org/officeDocument/2006/relationships/customXml" Target="../ink/ink862.xml"/><Relationship Id="rId42" Type="http://schemas.openxmlformats.org/officeDocument/2006/relationships/customXml" Target="../ink/ink731.xml"/><Relationship Id="rId84" Type="http://schemas.openxmlformats.org/officeDocument/2006/relationships/customXml" Target="../ink/ink752.xml"/><Relationship Id="rId138" Type="http://schemas.openxmlformats.org/officeDocument/2006/relationships/customXml" Target="../ink/ink779.xml"/><Relationship Id="rId191" Type="http://schemas.openxmlformats.org/officeDocument/2006/relationships/image" Target="../media/image806.png"/><Relationship Id="rId205" Type="http://schemas.openxmlformats.org/officeDocument/2006/relationships/image" Target="../media/image813.png"/><Relationship Id="rId247" Type="http://schemas.openxmlformats.org/officeDocument/2006/relationships/image" Target="../media/image834.png"/><Relationship Id="rId107" Type="http://schemas.openxmlformats.org/officeDocument/2006/relationships/image" Target="../media/image764.png"/><Relationship Id="rId289" Type="http://schemas.openxmlformats.org/officeDocument/2006/relationships/customXml" Target="../ink/ink855.xml"/><Relationship Id="rId11" Type="http://schemas.openxmlformats.org/officeDocument/2006/relationships/image" Target="../media/image716.png"/><Relationship Id="rId53" Type="http://schemas.openxmlformats.org/officeDocument/2006/relationships/image" Target="../media/image737.png"/><Relationship Id="rId149" Type="http://schemas.openxmlformats.org/officeDocument/2006/relationships/image" Target="../media/image785.png"/><Relationship Id="rId314" Type="http://schemas.openxmlformats.org/officeDocument/2006/relationships/image" Target="../media/image867.png"/><Relationship Id="rId95" Type="http://schemas.openxmlformats.org/officeDocument/2006/relationships/image" Target="../media/image758.png"/><Relationship Id="rId160" Type="http://schemas.openxmlformats.org/officeDocument/2006/relationships/customXml" Target="../ink/ink790.xml"/><Relationship Id="rId216" Type="http://schemas.openxmlformats.org/officeDocument/2006/relationships/customXml" Target="../ink/ink818.xml"/><Relationship Id="rId258" Type="http://schemas.openxmlformats.org/officeDocument/2006/relationships/customXml" Target="../ink/ink839.xml"/><Relationship Id="rId22" Type="http://schemas.openxmlformats.org/officeDocument/2006/relationships/customXml" Target="../ink/ink721.xml"/><Relationship Id="rId64" Type="http://schemas.openxmlformats.org/officeDocument/2006/relationships/customXml" Target="../ink/ink742.xml"/><Relationship Id="rId118" Type="http://schemas.openxmlformats.org/officeDocument/2006/relationships/customXml" Target="../ink/ink769.xml"/><Relationship Id="rId325" Type="http://schemas.openxmlformats.org/officeDocument/2006/relationships/customXml" Target="../ink/ink873.xml"/><Relationship Id="rId171" Type="http://schemas.openxmlformats.org/officeDocument/2006/relationships/image" Target="../media/image796.png"/><Relationship Id="rId227" Type="http://schemas.openxmlformats.org/officeDocument/2006/relationships/image" Target="../media/image824.png"/><Relationship Id="rId269" Type="http://schemas.openxmlformats.org/officeDocument/2006/relationships/image" Target="../media/image845.png"/><Relationship Id="rId33" Type="http://schemas.openxmlformats.org/officeDocument/2006/relationships/image" Target="../media/image727.png"/><Relationship Id="rId129" Type="http://schemas.openxmlformats.org/officeDocument/2006/relationships/image" Target="../media/image775.png"/><Relationship Id="rId280" Type="http://schemas.openxmlformats.org/officeDocument/2006/relationships/image" Target="../media/image850.png"/><Relationship Id="rId75" Type="http://schemas.openxmlformats.org/officeDocument/2006/relationships/image" Target="../media/image748.png"/><Relationship Id="rId140" Type="http://schemas.openxmlformats.org/officeDocument/2006/relationships/customXml" Target="../ink/ink780.xml"/><Relationship Id="rId182" Type="http://schemas.openxmlformats.org/officeDocument/2006/relationships/customXml" Target="../ink/ink801.xml"/><Relationship Id="rId6" Type="http://schemas.openxmlformats.org/officeDocument/2006/relationships/customXml" Target="../ink/ink713.xml"/><Relationship Id="rId238" Type="http://schemas.openxmlformats.org/officeDocument/2006/relationships/customXml" Target="../ink/ink829.xml"/><Relationship Id="rId291" Type="http://schemas.openxmlformats.org/officeDocument/2006/relationships/customXml" Target="../ink/ink856.xml"/><Relationship Id="rId305" Type="http://schemas.openxmlformats.org/officeDocument/2006/relationships/customXml" Target="../ink/ink863.xml"/><Relationship Id="rId44" Type="http://schemas.openxmlformats.org/officeDocument/2006/relationships/customXml" Target="../ink/ink732.xml"/><Relationship Id="rId86" Type="http://schemas.openxmlformats.org/officeDocument/2006/relationships/customXml" Target="../ink/ink753.xml"/><Relationship Id="rId151" Type="http://schemas.openxmlformats.org/officeDocument/2006/relationships/image" Target="../media/image786.png"/><Relationship Id="rId193" Type="http://schemas.openxmlformats.org/officeDocument/2006/relationships/image" Target="../media/image807.png"/><Relationship Id="rId207" Type="http://schemas.openxmlformats.org/officeDocument/2006/relationships/image" Target="../media/image814.png"/><Relationship Id="rId249" Type="http://schemas.openxmlformats.org/officeDocument/2006/relationships/image" Target="../media/image835.png"/><Relationship Id="rId13" Type="http://schemas.openxmlformats.org/officeDocument/2006/relationships/image" Target="../media/image717.png"/><Relationship Id="rId109" Type="http://schemas.openxmlformats.org/officeDocument/2006/relationships/image" Target="../media/image765.png"/><Relationship Id="rId260" Type="http://schemas.openxmlformats.org/officeDocument/2006/relationships/customXml" Target="../ink/ink840.xml"/><Relationship Id="rId316" Type="http://schemas.openxmlformats.org/officeDocument/2006/relationships/image" Target="../media/image868.png"/><Relationship Id="rId55" Type="http://schemas.openxmlformats.org/officeDocument/2006/relationships/image" Target="../media/image738.png"/><Relationship Id="rId97" Type="http://schemas.openxmlformats.org/officeDocument/2006/relationships/image" Target="../media/image759.png"/><Relationship Id="rId120" Type="http://schemas.openxmlformats.org/officeDocument/2006/relationships/customXml" Target="../ink/ink770.xml"/></Relationships>
</file>

<file path=ppt/slides/_rels/slide10.xml.rels><?xml version="1.0" encoding="UTF-8" standalone="yes"?>
<Relationships xmlns="http://schemas.openxmlformats.org/package/2006/relationships"><Relationship Id="rId117" Type="http://schemas.openxmlformats.org/officeDocument/2006/relationships/image" Target="../media/image932.png"/><Relationship Id="rId21" Type="http://schemas.openxmlformats.org/officeDocument/2006/relationships/image" Target="../media/image884.png"/><Relationship Id="rId63" Type="http://schemas.openxmlformats.org/officeDocument/2006/relationships/image" Target="../media/image905.png"/><Relationship Id="rId159" Type="http://schemas.openxmlformats.org/officeDocument/2006/relationships/image" Target="../media/image953.png"/><Relationship Id="rId170" Type="http://schemas.openxmlformats.org/officeDocument/2006/relationships/customXml" Target="../ink/ink958.xml"/><Relationship Id="rId226" Type="http://schemas.openxmlformats.org/officeDocument/2006/relationships/customXml" Target="../ink/ink986.xml"/><Relationship Id="rId268" Type="http://schemas.openxmlformats.org/officeDocument/2006/relationships/customXml" Target="../ink/ink1007.xml"/><Relationship Id="rId32" Type="http://schemas.openxmlformats.org/officeDocument/2006/relationships/customXml" Target="../ink/ink889.xml"/><Relationship Id="rId74" Type="http://schemas.openxmlformats.org/officeDocument/2006/relationships/customXml" Target="../ink/ink910.xml"/><Relationship Id="rId128" Type="http://schemas.openxmlformats.org/officeDocument/2006/relationships/customXml" Target="../ink/ink937.xml"/><Relationship Id="rId5" Type="http://schemas.openxmlformats.org/officeDocument/2006/relationships/image" Target="../media/image876.png"/><Relationship Id="rId181" Type="http://schemas.openxmlformats.org/officeDocument/2006/relationships/image" Target="../media/image964.png"/><Relationship Id="rId237" Type="http://schemas.openxmlformats.org/officeDocument/2006/relationships/image" Target="../media/image992.png"/><Relationship Id="rId279" Type="http://schemas.openxmlformats.org/officeDocument/2006/relationships/image" Target="../media/image1013.png"/><Relationship Id="rId43" Type="http://schemas.openxmlformats.org/officeDocument/2006/relationships/image" Target="../media/image895.png"/><Relationship Id="rId139" Type="http://schemas.openxmlformats.org/officeDocument/2006/relationships/image" Target="../media/image943.png"/><Relationship Id="rId290" Type="http://schemas.openxmlformats.org/officeDocument/2006/relationships/customXml" Target="../ink/ink1018.xml"/><Relationship Id="rId85" Type="http://schemas.openxmlformats.org/officeDocument/2006/relationships/image" Target="../media/image916.png"/><Relationship Id="rId150" Type="http://schemas.openxmlformats.org/officeDocument/2006/relationships/customXml" Target="../ink/ink948.xml"/><Relationship Id="rId192" Type="http://schemas.openxmlformats.org/officeDocument/2006/relationships/customXml" Target="../ink/ink969.xml"/><Relationship Id="rId206" Type="http://schemas.openxmlformats.org/officeDocument/2006/relationships/customXml" Target="../ink/ink976.xml"/><Relationship Id="rId248" Type="http://schemas.openxmlformats.org/officeDocument/2006/relationships/customXml" Target="../ink/ink997.xml"/><Relationship Id="rId12" Type="http://schemas.openxmlformats.org/officeDocument/2006/relationships/customXml" Target="../ink/ink879.xml"/><Relationship Id="rId33" Type="http://schemas.openxmlformats.org/officeDocument/2006/relationships/image" Target="../media/image890.png"/><Relationship Id="rId108" Type="http://schemas.openxmlformats.org/officeDocument/2006/relationships/customXml" Target="../ink/ink927.xml"/><Relationship Id="rId129" Type="http://schemas.openxmlformats.org/officeDocument/2006/relationships/image" Target="../media/image938.png"/><Relationship Id="rId280" Type="http://schemas.openxmlformats.org/officeDocument/2006/relationships/customXml" Target="../ink/ink1013.xml"/><Relationship Id="rId54" Type="http://schemas.openxmlformats.org/officeDocument/2006/relationships/customXml" Target="../ink/ink900.xml"/><Relationship Id="rId75" Type="http://schemas.openxmlformats.org/officeDocument/2006/relationships/image" Target="../media/image911.png"/><Relationship Id="rId96" Type="http://schemas.openxmlformats.org/officeDocument/2006/relationships/customXml" Target="../ink/ink921.xml"/><Relationship Id="rId140" Type="http://schemas.openxmlformats.org/officeDocument/2006/relationships/customXml" Target="../ink/ink943.xml"/><Relationship Id="rId161" Type="http://schemas.openxmlformats.org/officeDocument/2006/relationships/image" Target="../media/image954.png"/><Relationship Id="rId182" Type="http://schemas.openxmlformats.org/officeDocument/2006/relationships/customXml" Target="../ink/ink964.xml"/><Relationship Id="rId217" Type="http://schemas.openxmlformats.org/officeDocument/2006/relationships/image" Target="../media/image982.png"/><Relationship Id="rId6" Type="http://schemas.openxmlformats.org/officeDocument/2006/relationships/customXml" Target="../ink/ink876.xml"/><Relationship Id="rId238" Type="http://schemas.openxmlformats.org/officeDocument/2006/relationships/customXml" Target="../ink/ink992.xml"/><Relationship Id="rId259" Type="http://schemas.openxmlformats.org/officeDocument/2006/relationships/image" Target="../media/image1003.png"/><Relationship Id="rId23" Type="http://schemas.openxmlformats.org/officeDocument/2006/relationships/image" Target="../media/image885.png"/><Relationship Id="rId119" Type="http://schemas.openxmlformats.org/officeDocument/2006/relationships/image" Target="../media/image933.png"/><Relationship Id="rId270" Type="http://schemas.openxmlformats.org/officeDocument/2006/relationships/customXml" Target="../ink/ink1008.xml"/><Relationship Id="rId291" Type="http://schemas.openxmlformats.org/officeDocument/2006/relationships/image" Target="../media/image1019.png"/><Relationship Id="rId44" Type="http://schemas.openxmlformats.org/officeDocument/2006/relationships/customXml" Target="../ink/ink895.xml"/><Relationship Id="rId65" Type="http://schemas.openxmlformats.org/officeDocument/2006/relationships/image" Target="../media/image906.png"/><Relationship Id="rId86" Type="http://schemas.openxmlformats.org/officeDocument/2006/relationships/customXml" Target="../ink/ink916.xml"/><Relationship Id="rId130" Type="http://schemas.openxmlformats.org/officeDocument/2006/relationships/customXml" Target="../ink/ink938.xml"/><Relationship Id="rId151" Type="http://schemas.openxmlformats.org/officeDocument/2006/relationships/image" Target="../media/image949.png"/><Relationship Id="rId172" Type="http://schemas.openxmlformats.org/officeDocument/2006/relationships/customXml" Target="../ink/ink959.xml"/><Relationship Id="rId193" Type="http://schemas.openxmlformats.org/officeDocument/2006/relationships/image" Target="../media/image970.png"/><Relationship Id="rId207" Type="http://schemas.openxmlformats.org/officeDocument/2006/relationships/image" Target="../media/image977.png"/><Relationship Id="rId228" Type="http://schemas.openxmlformats.org/officeDocument/2006/relationships/customXml" Target="../ink/ink987.xml"/><Relationship Id="rId249" Type="http://schemas.openxmlformats.org/officeDocument/2006/relationships/image" Target="../media/image998.png"/><Relationship Id="rId13" Type="http://schemas.openxmlformats.org/officeDocument/2006/relationships/image" Target="../media/image880.png"/><Relationship Id="rId109" Type="http://schemas.openxmlformats.org/officeDocument/2006/relationships/image" Target="../media/image928.png"/><Relationship Id="rId260" Type="http://schemas.openxmlformats.org/officeDocument/2006/relationships/customXml" Target="../ink/ink1003.xml"/><Relationship Id="rId281" Type="http://schemas.openxmlformats.org/officeDocument/2006/relationships/image" Target="../media/image1014.png"/><Relationship Id="rId34" Type="http://schemas.openxmlformats.org/officeDocument/2006/relationships/customXml" Target="../ink/ink890.xml"/><Relationship Id="rId55" Type="http://schemas.openxmlformats.org/officeDocument/2006/relationships/image" Target="../media/image901.png"/><Relationship Id="rId76" Type="http://schemas.openxmlformats.org/officeDocument/2006/relationships/customXml" Target="../ink/ink911.xml"/><Relationship Id="rId97" Type="http://schemas.openxmlformats.org/officeDocument/2006/relationships/image" Target="../media/image922.png"/><Relationship Id="rId120" Type="http://schemas.openxmlformats.org/officeDocument/2006/relationships/customXml" Target="../ink/ink933.xml"/><Relationship Id="rId141" Type="http://schemas.openxmlformats.org/officeDocument/2006/relationships/image" Target="../media/image944.png"/><Relationship Id="rId7" Type="http://schemas.openxmlformats.org/officeDocument/2006/relationships/image" Target="../media/image877.png"/><Relationship Id="rId162" Type="http://schemas.openxmlformats.org/officeDocument/2006/relationships/customXml" Target="../ink/ink954.xml"/><Relationship Id="rId183" Type="http://schemas.openxmlformats.org/officeDocument/2006/relationships/image" Target="../media/image965.png"/><Relationship Id="rId218" Type="http://schemas.openxmlformats.org/officeDocument/2006/relationships/customXml" Target="../ink/ink982.xml"/><Relationship Id="rId239" Type="http://schemas.openxmlformats.org/officeDocument/2006/relationships/image" Target="../media/image993.png"/><Relationship Id="rId250" Type="http://schemas.openxmlformats.org/officeDocument/2006/relationships/customXml" Target="../ink/ink998.xml"/><Relationship Id="rId271" Type="http://schemas.openxmlformats.org/officeDocument/2006/relationships/image" Target="../media/image1009.png"/><Relationship Id="rId292" Type="http://schemas.openxmlformats.org/officeDocument/2006/relationships/customXml" Target="../ink/ink1019.xml"/><Relationship Id="rId24" Type="http://schemas.openxmlformats.org/officeDocument/2006/relationships/customXml" Target="../ink/ink885.xml"/><Relationship Id="rId45" Type="http://schemas.openxmlformats.org/officeDocument/2006/relationships/image" Target="../media/image896.png"/><Relationship Id="rId66" Type="http://schemas.openxmlformats.org/officeDocument/2006/relationships/customXml" Target="../ink/ink906.xml"/><Relationship Id="rId87" Type="http://schemas.openxmlformats.org/officeDocument/2006/relationships/image" Target="../media/image917.png"/><Relationship Id="rId110" Type="http://schemas.openxmlformats.org/officeDocument/2006/relationships/customXml" Target="../ink/ink928.xml"/><Relationship Id="rId131" Type="http://schemas.openxmlformats.org/officeDocument/2006/relationships/image" Target="../media/image939.png"/><Relationship Id="rId152" Type="http://schemas.openxmlformats.org/officeDocument/2006/relationships/customXml" Target="../ink/ink949.xml"/><Relationship Id="rId173" Type="http://schemas.openxmlformats.org/officeDocument/2006/relationships/image" Target="../media/image960.png"/><Relationship Id="rId194" Type="http://schemas.openxmlformats.org/officeDocument/2006/relationships/customXml" Target="../ink/ink970.xml"/><Relationship Id="rId208" Type="http://schemas.openxmlformats.org/officeDocument/2006/relationships/customXml" Target="../ink/ink977.xml"/><Relationship Id="rId229" Type="http://schemas.openxmlformats.org/officeDocument/2006/relationships/image" Target="../media/image988.png"/><Relationship Id="rId240" Type="http://schemas.openxmlformats.org/officeDocument/2006/relationships/customXml" Target="../ink/ink993.xml"/><Relationship Id="rId261" Type="http://schemas.openxmlformats.org/officeDocument/2006/relationships/image" Target="../media/image1004.png"/><Relationship Id="rId14" Type="http://schemas.openxmlformats.org/officeDocument/2006/relationships/customXml" Target="../ink/ink880.xml"/><Relationship Id="rId35" Type="http://schemas.openxmlformats.org/officeDocument/2006/relationships/image" Target="../media/image891.png"/><Relationship Id="rId56" Type="http://schemas.openxmlformats.org/officeDocument/2006/relationships/customXml" Target="../ink/ink901.xml"/><Relationship Id="rId77" Type="http://schemas.openxmlformats.org/officeDocument/2006/relationships/image" Target="../media/image912.png"/><Relationship Id="rId100" Type="http://schemas.openxmlformats.org/officeDocument/2006/relationships/customXml" Target="../ink/ink923.xml"/><Relationship Id="rId282" Type="http://schemas.openxmlformats.org/officeDocument/2006/relationships/customXml" Target="../ink/ink1014.xml"/><Relationship Id="rId8" Type="http://schemas.openxmlformats.org/officeDocument/2006/relationships/customXml" Target="../ink/ink877.xml"/><Relationship Id="rId98" Type="http://schemas.openxmlformats.org/officeDocument/2006/relationships/customXml" Target="../ink/ink922.xml"/><Relationship Id="rId121" Type="http://schemas.openxmlformats.org/officeDocument/2006/relationships/image" Target="../media/image934.png"/><Relationship Id="rId142" Type="http://schemas.openxmlformats.org/officeDocument/2006/relationships/customXml" Target="../ink/ink944.xml"/><Relationship Id="rId163" Type="http://schemas.openxmlformats.org/officeDocument/2006/relationships/image" Target="../media/image955.png"/><Relationship Id="rId184" Type="http://schemas.openxmlformats.org/officeDocument/2006/relationships/customXml" Target="../ink/ink965.xml"/><Relationship Id="rId219" Type="http://schemas.openxmlformats.org/officeDocument/2006/relationships/image" Target="../media/image983.png"/><Relationship Id="rId230" Type="http://schemas.openxmlformats.org/officeDocument/2006/relationships/customXml" Target="../ink/ink988.xml"/><Relationship Id="rId251" Type="http://schemas.openxmlformats.org/officeDocument/2006/relationships/image" Target="../media/image999.png"/><Relationship Id="rId25" Type="http://schemas.openxmlformats.org/officeDocument/2006/relationships/image" Target="../media/image886.png"/><Relationship Id="rId46" Type="http://schemas.openxmlformats.org/officeDocument/2006/relationships/customXml" Target="../ink/ink896.xml"/><Relationship Id="rId67" Type="http://schemas.openxmlformats.org/officeDocument/2006/relationships/image" Target="../media/image907.png"/><Relationship Id="rId272" Type="http://schemas.openxmlformats.org/officeDocument/2006/relationships/customXml" Target="../ink/ink1009.xml"/><Relationship Id="rId293" Type="http://schemas.openxmlformats.org/officeDocument/2006/relationships/image" Target="../media/image1020.png"/><Relationship Id="rId88" Type="http://schemas.openxmlformats.org/officeDocument/2006/relationships/customXml" Target="../ink/ink917.xml"/><Relationship Id="rId111" Type="http://schemas.openxmlformats.org/officeDocument/2006/relationships/image" Target="../media/image929.png"/><Relationship Id="rId132" Type="http://schemas.openxmlformats.org/officeDocument/2006/relationships/customXml" Target="../ink/ink939.xml"/><Relationship Id="rId153" Type="http://schemas.openxmlformats.org/officeDocument/2006/relationships/image" Target="../media/image950.png"/><Relationship Id="rId174" Type="http://schemas.openxmlformats.org/officeDocument/2006/relationships/customXml" Target="../ink/ink960.xml"/><Relationship Id="rId195" Type="http://schemas.openxmlformats.org/officeDocument/2006/relationships/image" Target="../media/image971.png"/><Relationship Id="rId209" Type="http://schemas.openxmlformats.org/officeDocument/2006/relationships/image" Target="../media/image978.png"/><Relationship Id="rId220" Type="http://schemas.openxmlformats.org/officeDocument/2006/relationships/customXml" Target="../ink/ink983.xml"/><Relationship Id="rId241" Type="http://schemas.openxmlformats.org/officeDocument/2006/relationships/image" Target="../media/image994.png"/><Relationship Id="rId15" Type="http://schemas.openxmlformats.org/officeDocument/2006/relationships/image" Target="../media/image881.png"/><Relationship Id="rId36" Type="http://schemas.openxmlformats.org/officeDocument/2006/relationships/customXml" Target="../ink/ink891.xml"/><Relationship Id="rId57" Type="http://schemas.openxmlformats.org/officeDocument/2006/relationships/image" Target="../media/image902.png"/><Relationship Id="rId262" Type="http://schemas.openxmlformats.org/officeDocument/2006/relationships/customXml" Target="../ink/ink1004.xml"/><Relationship Id="rId283" Type="http://schemas.openxmlformats.org/officeDocument/2006/relationships/image" Target="../media/image1015.png"/><Relationship Id="rId78" Type="http://schemas.openxmlformats.org/officeDocument/2006/relationships/customXml" Target="../ink/ink912.xml"/><Relationship Id="rId99" Type="http://schemas.openxmlformats.org/officeDocument/2006/relationships/image" Target="../media/image923.png"/><Relationship Id="rId101" Type="http://schemas.openxmlformats.org/officeDocument/2006/relationships/image" Target="../media/image924.png"/><Relationship Id="rId122" Type="http://schemas.openxmlformats.org/officeDocument/2006/relationships/customXml" Target="../ink/ink934.xml"/><Relationship Id="rId143" Type="http://schemas.openxmlformats.org/officeDocument/2006/relationships/image" Target="../media/image945.png"/><Relationship Id="rId164" Type="http://schemas.openxmlformats.org/officeDocument/2006/relationships/customXml" Target="../ink/ink955.xml"/><Relationship Id="rId185" Type="http://schemas.openxmlformats.org/officeDocument/2006/relationships/image" Target="../media/image966.png"/><Relationship Id="rId9" Type="http://schemas.openxmlformats.org/officeDocument/2006/relationships/image" Target="../media/image878.png"/><Relationship Id="rId210" Type="http://schemas.openxmlformats.org/officeDocument/2006/relationships/customXml" Target="../ink/ink978.xml"/><Relationship Id="rId26" Type="http://schemas.openxmlformats.org/officeDocument/2006/relationships/customXml" Target="../ink/ink886.xml"/><Relationship Id="rId231" Type="http://schemas.openxmlformats.org/officeDocument/2006/relationships/image" Target="../media/image989.png"/><Relationship Id="rId252" Type="http://schemas.openxmlformats.org/officeDocument/2006/relationships/customXml" Target="../ink/ink999.xml"/><Relationship Id="rId273" Type="http://schemas.openxmlformats.org/officeDocument/2006/relationships/image" Target="../media/image1010.png"/><Relationship Id="rId47" Type="http://schemas.openxmlformats.org/officeDocument/2006/relationships/image" Target="../media/image897.png"/><Relationship Id="rId68" Type="http://schemas.openxmlformats.org/officeDocument/2006/relationships/customXml" Target="../ink/ink907.xml"/><Relationship Id="rId89" Type="http://schemas.openxmlformats.org/officeDocument/2006/relationships/image" Target="../media/image918.png"/><Relationship Id="rId112" Type="http://schemas.openxmlformats.org/officeDocument/2006/relationships/customXml" Target="../ink/ink929.xml"/><Relationship Id="rId133" Type="http://schemas.openxmlformats.org/officeDocument/2006/relationships/image" Target="../media/image940.png"/><Relationship Id="rId154" Type="http://schemas.openxmlformats.org/officeDocument/2006/relationships/customXml" Target="../ink/ink950.xml"/><Relationship Id="rId175" Type="http://schemas.openxmlformats.org/officeDocument/2006/relationships/image" Target="../media/image961.png"/><Relationship Id="rId196" Type="http://schemas.openxmlformats.org/officeDocument/2006/relationships/customXml" Target="../ink/ink971.xml"/><Relationship Id="rId200" Type="http://schemas.openxmlformats.org/officeDocument/2006/relationships/customXml" Target="../ink/ink973.xml"/><Relationship Id="rId16" Type="http://schemas.openxmlformats.org/officeDocument/2006/relationships/customXml" Target="../ink/ink881.xml"/><Relationship Id="rId221" Type="http://schemas.openxmlformats.org/officeDocument/2006/relationships/image" Target="../media/image984.png"/><Relationship Id="rId242" Type="http://schemas.openxmlformats.org/officeDocument/2006/relationships/customXml" Target="../ink/ink994.xml"/><Relationship Id="rId263" Type="http://schemas.openxmlformats.org/officeDocument/2006/relationships/image" Target="../media/image1005.png"/><Relationship Id="rId284" Type="http://schemas.openxmlformats.org/officeDocument/2006/relationships/customXml" Target="../ink/ink1015.xml"/><Relationship Id="rId37" Type="http://schemas.openxmlformats.org/officeDocument/2006/relationships/image" Target="../media/image892.png"/><Relationship Id="rId58" Type="http://schemas.openxmlformats.org/officeDocument/2006/relationships/customXml" Target="../ink/ink902.xml"/><Relationship Id="rId79" Type="http://schemas.openxmlformats.org/officeDocument/2006/relationships/image" Target="../media/image913.png"/><Relationship Id="rId102" Type="http://schemas.openxmlformats.org/officeDocument/2006/relationships/customXml" Target="../ink/ink924.xml"/><Relationship Id="rId123" Type="http://schemas.openxmlformats.org/officeDocument/2006/relationships/image" Target="../media/image935.png"/><Relationship Id="rId144" Type="http://schemas.openxmlformats.org/officeDocument/2006/relationships/customXml" Target="../ink/ink945.xml"/><Relationship Id="rId90" Type="http://schemas.openxmlformats.org/officeDocument/2006/relationships/customXml" Target="../ink/ink918.xml"/><Relationship Id="rId165" Type="http://schemas.openxmlformats.org/officeDocument/2006/relationships/image" Target="../media/image956.png"/><Relationship Id="rId186" Type="http://schemas.openxmlformats.org/officeDocument/2006/relationships/customXml" Target="../ink/ink966.xml"/><Relationship Id="rId211" Type="http://schemas.openxmlformats.org/officeDocument/2006/relationships/image" Target="../media/image979.png"/><Relationship Id="rId232" Type="http://schemas.openxmlformats.org/officeDocument/2006/relationships/customXml" Target="../ink/ink989.xml"/><Relationship Id="rId253" Type="http://schemas.openxmlformats.org/officeDocument/2006/relationships/image" Target="../media/image1000.png"/><Relationship Id="rId274" Type="http://schemas.openxmlformats.org/officeDocument/2006/relationships/customXml" Target="../ink/ink1010.xml"/><Relationship Id="rId27" Type="http://schemas.openxmlformats.org/officeDocument/2006/relationships/image" Target="../media/image887.png"/><Relationship Id="rId48" Type="http://schemas.openxmlformats.org/officeDocument/2006/relationships/customXml" Target="../ink/ink897.xml"/><Relationship Id="rId69" Type="http://schemas.openxmlformats.org/officeDocument/2006/relationships/image" Target="../media/image908.png"/><Relationship Id="rId113" Type="http://schemas.openxmlformats.org/officeDocument/2006/relationships/image" Target="../media/image930.png"/><Relationship Id="rId134" Type="http://schemas.openxmlformats.org/officeDocument/2006/relationships/customXml" Target="../ink/ink940.xml"/><Relationship Id="rId80" Type="http://schemas.openxmlformats.org/officeDocument/2006/relationships/customXml" Target="../ink/ink913.xml"/><Relationship Id="rId155" Type="http://schemas.openxmlformats.org/officeDocument/2006/relationships/image" Target="../media/image951.png"/><Relationship Id="rId176" Type="http://schemas.openxmlformats.org/officeDocument/2006/relationships/customXml" Target="../ink/ink961.xml"/><Relationship Id="rId197" Type="http://schemas.openxmlformats.org/officeDocument/2006/relationships/image" Target="../media/image972.png"/><Relationship Id="rId201" Type="http://schemas.openxmlformats.org/officeDocument/2006/relationships/image" Target="../media/image974.png"/><Relationship Id="rId222" Type="http://schemas.openxmlformats.org/officeDocument/2006/relationships/customXml" Target="../ink/ink984.xml"/><Relationship Id="rId243" Type="http://schemas.openxmlformats.org/officeDocument/2006/relationships/image" Target="../media/image995.png"/><Relationship Id="rId264" Type="http://schemas.openxmlformats.org/officeDocument/2006/relationships/customXml" Target="../ink/ink1005.xml"/><Relationship Id="rId285" Type="http://schemas.openxmlformats.org/officeDocument/2006/relationships/image" Target="../media/image1016.png"/><Relationship Id="rId17" Type="http://schemas.openxmlformats.org/officeDocument/2006/relationships/image" Target="../media/image882.png"/><Relationship Id="rId38" Type="http://schemas.openxmlformats.org/officeDocument/2006/relationships/customXml" Target="../ink/ink892.xml"/><Relationship Id="rId59" Type="http://schemas.openxmlformats.org/officeDocument/2006/relationships/image" Target="../media/image903.png"/><Relationship Id="rId103" Type="http://schemas.openxmlformats.org/officeDocument/2006/relationships/image" Target="../media/image925.png"/><Relationship Id="rId124" Type="http://schemas.openxmlformats.org/officeDocument/2006/relationships/customXml" Target="../ink/ink935.xml"/><Relationship Id="rId70" Type="http://schemas.openxmlformats.org/officeDocument/2006/relationships/customXml" Target="../ink/ink908.xml"/><Relationship Id="rId91" Type="http://schemas.openxmlformats.org/officeDocument/2006/relationships/image" Target="../media/image919.png"/><Relationship Id="rId145" Type="http://schemas.openxmlformats.org/officeDocument/2006/relationships/image" Target="../media/image946.png"/><Relationship Id="rId166" Type="http://schemas.openxmlformats.org/officeDocument/2006/relationships/customXml" Target="../ink/ink956.xml"/><Relationship Id="rId187" Type="http://schemas.openxmlformats.org/officeDocument/2006/relationships/image" Target="../media/image967.png"/><Relationship Id="rId1" Type="http://schemas.openxmlformats.org/officeDocument/2006/relationships/slideLayout" Target="../slideLayouts/slideLayout7.xml"/><Relationship Id="rId212" Type="http://schemas.openxmlformats.org/officeDocument/2006/relationships/customXml" Target="../ink/ink979.xml"/><Relationship Id="rId233" Type="http://schemas.openxmlformats.org/officeDocument/2006/relationships/image" Target="../media/image990.png"/><Relationship Id="rId254" Type="http://schemas.openxmlformats.org/officeDocument/2006/relationships/customXml" Target="../ink/ink1000.xml"/><Relationship Id="rId28" Type="http://schemas.openxmlformats.org/officeDocument/2006/relationships/customXml" Target="../ink/ink887.xml"/><Relationship Id="rId49" Type="http://schemas.openxmlformats.org/officeDocument/2006/relationships/image" Target="../media/image898.png"/><Relationship Id="rId114" Type="http://schemas.openxmlformats.org/officeDocument/2006/relationships/customXml" Target="../ink/ink930.xml"/><Relationship Id="rId275" Type="http://schemas.openxmlformats.org/officeDocument/2006/relationships/image" Target="../media/image1011.png"/><Relationship Id="rId60" Type="http://schemas.openxmlformats.org/officeDocument/2006/relationships/customXml" Target="../ink/ink903.xml"/><Relationship Id="rId81" Type="http://schemas.openxmlformats.org/officeDocument/2006/relationships/image" Target="../media/image914.png"/><Relationship Id="rId135" Type="http://schemas.openxmlformats.org/officeDocument/2006/relationships/image" Target="../media/image941.png"/><Relationship Id="rId156" Type="http://schemas.openxmlformats.org/officeDocument/2006/relationships/customXml" Target="../ink/ink951.xml"/><Relationship Id="rId177" Type="http://schemas.openxmlformats.org/officeDocument/2006/relationships/image" Target="../media/image962.png"/><Relationship Id="rId198" Type="http://schemas.openxmlformats.org/officeDocument/2006/relationships/customXml" Target="../ink/ink972.xml"/><Relationship Id="rId202" Type="http://schemas.openxmlformats.org/officeDocument/2006/relationships/customXml" Target="../ink/ink974.xml"/><Relationship Id="rId223" Type="http://schemas.openxmlformats.org/officeDocument/2006/relationships/image" Target="../media/image985.png"/><Relationship Id="rId244" Type="http://schemas.openxmlformats.org/officeDocument/2006/relationships/customXml" Target="../ink/ink995.xml"/><Relationship Id="rId18" Type="http://schemas.openxmlformats.org/officeDocument/2006/relationships/customXml" Target="../ink/ink882.xml"/><Relationship Id="rId39" Type="http://schemas.openxmlformats.org/officeDocument/2006/relationships/image" Target="../media/image893.png"/><Relationship Id="rId265" Type="http://schemas.openxmlformats.org/officeDocument/2006/relationships/image" Target="../media/image1006.png"/><Relationship Id="rId286" Type="http://schemas.openxmlformats.org/officeDocument/2006/relationships/customXml" Target="../ink/ink1016.xml"/><Relationship Id="rId50" Type="http://schemas.openxmlformats.org/officeDocument/2006/relationships/customXml" Target="../ink/ink898.xml"/><Relationship Id="rId104" Type="http://schemas.openxmlformats.org/officeDocument/2006/relationships/customXml" Target="../ink/ink925.xml"/><Relationship Id="rId125" Type="http://schemas.openxmlformats.org/officeDocument/2006/relationships/image" Target="../media/image936.png"/><Relationship Id="rId146" Type="http://schemas.openxmlformats.org/officeDocument/2006/relationships/customXml" Target="../ink/ink946.xml"/><Relationship Id="rId167" Type="http://schemas.openxmlformats.org/officeDocument/2006/relationships/image" Target="../media/image957.png"/><Relationship Id="rId188" Type="http://schemas.openxmlformats.org/officeDocument/2006/relationships/customXml" Target="../ink/ink967.xml"/><Relationship Id="rId71" Type="http://schemas.openxmlformats.org/officeDocument/2006/relationships/image" Target="../media/image909.png"/><Relationship Id="rId92" Type="http://schemas.openxmlformats.org/officeDocument/2006/relationships/customXml" Target="../ink/ink919.xml"/><Relationship Id="rId213" Type="http://schemas.openxmlformats.org/officeDocument/2006/relationships/image" Target="../media/image980.png"/><Relationship Id="rId234" Type="http://schemas.openxmlformats.org/officeDocument/2006/relationships/customXml" Target="../ink/ink990.xml"/><Relationship Id="rId2" Type="http://schemas.openxmlformats.org/officeDocument/2006/relationships/notesSlide" Target="../notesSlides/notesSlide1.xml"/><Relationship Id="rId29" Type="http://schemas.openxmlformats.org/officeDocument/2006/relationships/image" Target="../media/image888.png"/><Relationship Id="rId255" Type="http://schemas.openxmlformats.org/officeDocument/2006/relationships/image" Target="../media/image1001.png"/><Relationship Id="rId276" Type="http://schemas.openxmlformats.org/officeDocument/2006/relationships/customXml" Target="../ink/ink1011.xml"/><Relationship Id="rId40" Type="http://schemas.openxmlformats.org/officeDocument/2006/relationships/customXml" Target="../ink/ink893.xml"/><Relationship Id="rId115" Type="http://schemas.openxmlformats.org/officeDocument/2006/relationships/image" Target="../media/image931.png"/><Relationship Id="rId136" Type="http://schemas.openxmlformats.org/officeDocument/2006/relationships/customXml" Target="../ink/ink941.xml"/><Relationship Id="rId157" Type="http://schemas.openxmlformats.org/officeDocument/2006/relationships/image" Target="../media/image952.png"/><Relationship Id="rId178" Type="http://schemas.openxmlformats.org/officeDocument/2006/relationships/customXml" Target="../ink/ink962.xml"/><Relationship Id="rId61" Type="http://schemas.openxmlformats.org/officeDocument/2006/relationships/image" Target="../media/image904.png"/><Relationship Id="rId82" Type="http://schemas.openxmlformats.org/officeDocument/2006/relationships/customXml" Target="../ink/ink914.xml"/><Relationship Id="rId199" Type="http://schemas.openxmlformats.org/officeDocument/2006/relationships/image" Target="../media/image973.png"/><Relationship Id="rId203" Type="http://schemas.openxmlformats.org/officeDocument/2006/relationships/image" Target="../media/image975.png"/><Relationship Id="rId19" Type="http://schemas.openxmlformats.org/officeDocument/2006/relationships/image" Target="../media/image883.png"/><Relationship Id="rId224" Type="http://schemas.openxmlformats.org/officeDocument/2006/relationships/customXml" Target="../ink/ink985.xml"/><Relationship Id="rId245" Type="http://schemas.openxmlformats.org/officeDocument/2006/relationships/image" Target="../media/image996.png"/><Relationship Id="rId266" Type="http://schemas.openxmlformats.org/officeDocument/2006/relationships/customXml" Target="../ink/ink1006.xml"/><Relationship Id="rId287" Type="http://schemas.openxmlformats.org/officeDocument/2006/relationships/image" Target="../media/image1017.png"/><Relationship Id="rId30" Type="http://schemas.openxmlformats.org/officeDocument/2006/relationships/customXml" Target="../ink/ink888.xml"/><Relationship Id="rId105" Type="http://schemas.openxmlformats.org/officeDocument/2006/relationships/image" Target="../media/image926.png"/><Relationship Id="rId126" Type="http://schemas.openxmlformats.org/officeDocument/2006/relationships/customXml" Target="../ink/ink936.xml"/><Relationship Id="rId147" Type="http://schemas.openxmlformats.org/officeDocument/2006/relationships/image" Target="../media/image947.png"/><Relationship Id="rId168" Type="http://schemas.openxmlformats.org/officeDocument/2006/relationships/customXml" Target="../ink/ink957.xml"/><Relationship Id="rId51" Type="http://schemas.openxmlformats.org/officeDocument/2006/relationships/image" Target="../media/image899.png"/><Relationship Id="rId72" Type="http://schemas.openxmlformats.org/officeDocument/2006/relationships/customXml" Target="../ink/ink909.xml"/><Relationship Id="rId93" Type="http://schemas.openxmlformats.org/officeDocument/2006/relationships/image" Target="../media/image920.png"/><Relationship Id="rId189" Type="http://schemas.openxmlformats.org/officeDocument/2006/relationships/image" Target="../media/image968.png"/><Relationship Id="rId3" Type="http://schemas.openxmlformats.org/officeDocument/2006/relationships/image" Target="../media/image875.png"/><Relationship Id="rId214" Type="http://schemas.openxmlformats.org/officeDocument/2006/relationships/customXml" Target="../ink/ink980.xml"/><Relationship Id="rId235" Type="http://schemas.openxmlformats.org/officeDocument/2006/relationships/image" Target="../media/image991.png"/><Relationship Id="rId256" Type="http://schemas.openxmlformats.org/officeDocument/2006/relationships/customXml" Target="../ink/ink1001.xml"/><Relationship Id="rId277" Type="http://schemas.openxmlformats.org/officeDocument/2006/relationships/image" Target="../media/image1012.png"/><Relationship Id="rId116" Type="http://schemas.openxmlformats.org/officeDocument/2006/relationships/customXml" Target="../ink/ink931.xml"/><Relationship Id="rId137" Type="http://schemas.openxmlformats.org/officeDocument/2006/relationships/image" Target="../media/image942.png"/><Relationship Id="rId158" Type="http://schemas.openxmlformats.org/officeDocument/2006/relationships/customXml" Target="../ink/ink952.xml"/><Relationship Id="rId20" Type="http://schemas.openxmlformats.org/officeDocument/2006/relationships/customXml" Target="../ink/ink883.xml"/><Relationship Id="rId41" Type="http://schemas.openxmlformats.org/officeDocument/2006/relationships/image" Target="../media/image894.png"/><Relationship Id="rId62" Type="http://schemas.openxmlformats.org/officeDocument/2006/relationships/customXml" Target="../ink/ink904.xml"/><Relationship Id="rId83" Type="http://schemas.openxmlformats.org/officeDocument/2006/relationships/image" Target="../media/image915.png"/><Relationship Id="rId179" Type="http://schemas.openxmlformats.org/officeDocument/2006/relationships/image" Target="../media/image963.png"/><Relationship Id="rId190" Type="http://schemas.openxmlformats.org/officeDocument/2006/relationships/customXml" Target="../ink/ink968.xml"/><Relationship Id="rId204" Type="http://schemas.openxmlformats.org/officeDocument/2006/relationships/customXml" Target="../ink/ink975.xml"/><Relationship Id="rId225" Type="http://schemas.openxmlformats.org/officeDocument/2006/relationships/image" Target="../media/image986.png"/><Relationship Id="rId246" Type="http://schemas.openxmlformats.org/officeDocument/2006/relationships/customXml" Target="../ink/ink996.xml"/><Relationship Id="rId267" Type="http://schemas.openxmlformats.org/officeDocument/2006/relationships/image" Target="../media/image1007.png"/><Relationship Id="rId288" Type="http://schemas.openxmlformats.org/officeDocument/2006/relationships/customXml" Target="../ink/ink1017.xml"/><Relationship Id="rId106" Type="http://schemas.openxmlformats.org/officeDocument/2006/relationships/customXml" Target="../ink/ink926.xml"/><Relationship Id="rId127" Type="http://schemas.openxmlformats.org/officeDocument/2006/relationships/image" Target="../media/image937.png"/><Relationship Id="rId10" Type="http://schemas.openxmlformats.org/officeDocument/2006/relationships/customXml" Target="../ink/ink878.xml"/><Relationship Id="rId31" Type="http://schemas.openxmlformats.org/officeDocument/2006/relationships/image" Target="../media/image889.png"/><Relationship Id="rId52" Type="http://schemas.openxmlformats.org/officeDocument/2006/relationships/customXml" Target="../ink/ink899.xml"/><Relationship Id="rId73" Type="http://schemas.openxmlformats.org/officeDocument/2006/relationships/image" Target="../media/image910.png"/><Relationship Id="rId94" Type="http://schemas.openxmlformats.org/officeDocument/2006/relationships/customXml" Target="../ink/ink920.xml"/><Relationship Id="rId148" Type="http://schemas.openxmlformats.org/officeDocument/2006/relationships/customXml" Target="../ink/ink947.xml"/><Relationship Id="rId169" Type="http://schemas.openxmlformats.org/officeDocument/2006/relationships/image" Target="../media/image958.png"/><Relationship Id="rId4" Type="http://schemas.openxmlformats.org/officeDocument/2006/relationships/customXml" Target="../ink/ink875.xml"/><Relationship Id="rId180" Type="http://schemas.openxmlformats.org/officeDocument/2006/relationships/customXml" Target="../ink/ink963.xml"/><Relationship Id="rId215" Type="http://schemas.openxmlformats.org/officeDocument/2006/relationships/image" Target="../media/image981.png"/><Relationship Id="rId236" Type="http://schemas.openxmlformats.org/officeDocument/2006/relationships/customXml" Target="../ink/ink991.xml"/><Relationship Id="rId257" Type="http://schemas.openxmlformats.org/officeDocument/2006/relationships/image" Target="../media/image1002.png"/><Relationship Id="rId278" Type="http://schemas.openxmlformats.org/officeDocument/2006/relationships/customXml" Target="../ink/ink1012.xml"/><Relationship Id="rId42" Type="http://schemas.openxmlformats.org/officeDocument/2006/relationships/customXml" Target="../ink/ink894.xml"/><Relationship Id="rId84" Type="http://schemas.openxmlformats.org/officeDocument/2006/relationships/customXml" Target="../ink/ink915.xml"/><Relationship Id="rId138" Type="http://schemas.openxmlformats.org/officeDocument/2006/relationships/customXml" Target="../ink/ink942.xml"/><Relationship Id="rId191" Type="http://schemas.openxmlformats.org/officeDocument/2006/relationships/image" Target="../media/image969.png"/><Relationship Id="rId205" Type="http://schemas.openxmlformats.org/officeDocument/2006/relationships/image" Target="../media/image976.png"/><Relationship Id="rId247" Type="http://schemas.openxmlformats.org/officeDocument/2006/relationships/image" Target="../media/image997.png"/><Relationship Id="rId107" Type="http://schemas.openxmlformats.org/officeDocument/2006/relationships/image" Target="../media/image927.png"/><Relationship Id="rId289" Type="http://schemas.openxmlformats.org/officeDocument/2006/relationships/image" Target="../media/image1018.png"/><Relationship Id="rId11" Type="http://schemas.openxmlformats.org/officeDocument/2006/relationships/image" Target="../media/image879.png"/><Relationship Id="rId53" Type="http://schemas.openxmlformats.org/officeDocument/2006/relationships/image" Target="../media/image900.png"/><Relationship Id="rId149" Type="http://schemas.openxmlformats.org/officeDocument/2006/relationships/image" Target="../media/image948.png"/><Relationship Id="rId95" Type="http://schemas.openxmlformats.org/officeDocument/2006/relationships/image" Target="../media/image921.png"/><Relationship Id="rId160" Type="http://schemas.openxmlformats.org/officeDocument/2006/relationships/customXml" Target="../ink/ink953.xml"/><Relationship Id="rId216" Type="http://schemas.openxmlformats.org/officeDocument/2006/relationships/customXml" Target="../ink/ink981.xml"/><Relationship Id="rId258" Type="http://schemas.openxmlformats.org/officeDocument/2006/relationships/customXml" Target="../ink/ink1002.xml"/><Relationship Id="rId22" Type="http://schemas.openxmlformats.org/officeDocument/2006/relationships/customXml" Target="../ink/ink884.xml"/><Relationship Id="rId64" Type="http://schemas.openxmlformats.org/officeDocument/2006/relationships/customXml" Target="../ink/ink905.xml"/><Relationship Id="rId118" Type="http://schemas.openxmlformats.org/officeDocument/2006/relationships/customXml" Target="../ink/ink932.xml"/><Relationship Id="rId171" Type="http://schemas.openxmlformats.org/officeDocument/2006/relationships/image" Target="../media/image959.png"/><Relationship Id="rId227" Type="http://schemas.openxmlformats.org/officeDocument/2006/relationships/image" Target="../media/image987.png"/><Relationship Id="rId269" Type="http://schemas.openxmlformats.org/officeDocument/2006/relationships/image" Target="../media/image1008.png"/></Relationships>
</file>

<file path=ppt/slides/_rels/slide11.xml.rels><?xml version="1.0" encoding="UTF-8" standalone="yes"?>
<Relationships xmlns="http://schemas.openxmlformats.org/package/2006/relationships"><Relationship Id="rId117" Type="http://schemas.openxmlformats.org/officeDocument/2006/relationships/image" Target="../media/image1078.png"/><Relationship Id="rId299" Type="http://schemas.openxmlformats.org/officeDocument/2006/relationships/image" Target="../media/image1169.png"/><Relationship Id="rId21" Type="http://schemas.openxmlformats.org/officeDocument/2006/relationships/image" Target="../media/image1030.png"/><Relationship Id="rId63" Type="http://schemas.openxmlformats.org/officeDocument/2006/relationships/image" Target="../media/image1051.png"/><Relationship Id="rId159" Type="http://schemas.openxmlformats.org/officeDocument/2006/relationships/image" Target="../media/image1099.png"/><Relationship Id="rId324" Type="http://schemas.openxmlformats.org/officeDocument/2006/relationships/customXml" Target="../ink/ink1181.xml"/><Relationship Id="rId366" Type="http://schemas.openxmlformats.org/officeDocument/2006/relationships/customXml" Target="../ink/ink1202.xml"/><Relationship Id="rId170" Type="http://schemas.openxmlformats.org/officeDocument/2006/relationships/customXml" Target="../ink/ink1104.xml"/><Relationship Id="rId226" Type="http://schemas.openxmlformats.org/officeDocument/2006/relationships/customXml" Target="../ink/ink1132.xml"/><Relationship Id="rId433" Type="http://schemas.openxmlformats.org/officeDocument/2006/relationships/image" Target="../media/image1236.png"/><Relationship Id="rId268" Type="http://schemas.openxmlformats.org/officeDocument/2006/relationships/customXml" Target="../ink/ink1153.xml"/><Relationship Id="rId475" Type="http://schemas.openxmlformats.org/officeDocument/2006/relationships/image" Target="../media/image1257.png"/><Relationship Id="rId32" Type="http://schemas.openxmlformats.org/officeDocument/2006/relationships/customXml" Target="../ink/ink1035.xml"/><Relationship Id="rId74" Type="http://schemas.openxmlformats.org/officeDocument/2006/relationships/customXml" Target="../ink/ink1056.xml"/><Relationship Id="rId128" Type="http://schemas.openxmlformats.org/officeDocument/2006/relationships/customXml" Target="../ink/ink1083.xml"/><Relationship Id="rId335" Type="http://schemas.openxmlformats.org/officeDocument/2006/relationships/image" Target="../media/image1187.png"/><Relationship Id="rId377" Type="http://schemas.openxmlformats.org/officeDocument/2006/relationships/image" Target="../media/image1208.png"/><Relationship Id="rId5" Type="http://schemas.openxmlformats.org/officeDocument/2006/relationships/image" Target="../media/image1022.png"/><Relationship Id="rId181" Type="http://schemas.openxmlformats.org/officeDocument/2006/relationships/image" Target="../media/image1110.png"/><Relationship Id="rId237" Type="http://schemas.openxmlformats.org/officeDocument/2006/relationships/image" Target="../media/image1138.png"/><Relationship Id="rId402" Type="http://schemas.openxmlformats.org/officeDocument/2006/relationships/customXml" Target="../ink/ink1220.xml"/><Relationship Id="rId279" Type="http://schemas.openxmlformats.org/officeDocument/2006/relationships/image" Target="../media/image1159.png"/><Relationship Id="rId444" Type="http://schemas.openxmlformats.org/officeDocument/2006/relationships/customXml" Target="../ink/ink1241.xml"/><Relationship Id="rId486" Type="http://schemas.openxmlformats.org/officeDocument/2006/relationships/customXml" Target="../ink/ink1262.xml"/><Relationship Id="rId43" Type="http://schemas.openxmlformats.org/officeDocument/2006/relationships/image" Target="../media/image1041.png"/><Relationship Id="rId139" Type="http://schemas.openxmlformats.org/officeDocument/2006/relationships/image" Target="../media/image1089.png"/><Relationship Id="rId290" Type="http://schemas.openxmlformats.org/officeDocument/2006/relationships/customXml" Target="../ink/ink1164.xml"/><Relationship Id="rId304" Type="http://schemas.openxmlformats.org/officeDocument/2006/relationships/customXml" Target="../ink/ink1171.xml"/><Relationship Id="rId346" Type="http://schemas.openxmlformats.org/officeDocument/2006/relationships/customXml" Target="../ink/ink1192.xml"/><Relationship Id="rId388" Type="http://schemas.openxmlformats.org/officeDocument/2006/relationships/customXml" Target="../ink/ink1213.xml"/><Relationship Id="rId85" Type="http://schemas.openxmlformats.org/officeDocument/2006/relationships/image" Target="../media/image1062.png"/><Relationship Id="rId150" Type="http://schemas.openxmlformats.org/officeDocument/2006/relationships/customXml" Target="../ink/ink1094.xml"/><Relationship Id="rId192" Type="http://schemas.openxmlformats.org/officeDocument/2006/relationships/customXml" Target="../ink/ink1115.xml"/><Relationship Id="rId206" Type="http://schemas.openxmlformats.org/officeDocument/2006/relationships/customXml" Target="../ink/ink1122.xml"/><Relationship Id="rId413" Type="http://schemas.openxmlformats.org/officeDocument/2006/relationships/image" Target="../media/image1226.png"/><Relationship Id="rId248" Type="http://schemas.openxmlformats.org/officeDocument/2006/relationships/customXml" Target="../ink/ink1143.xml"/><Relationship Id="rId455" Type="http://schemas.openxmlformats.org/officeDocument/2006/relationships/image" Target="../media/image1247.png"/><Relationship Id="rId12" Type="http://schemas.openxmlformats.org/officeDocument/2006/relationships/customXml" Target="../ink/ink1025.xml"/><Relationship Id="rId108" Type="http://schemas.openxmlformats.org/officeDocument/2006/relationships/customXml" Target="../ink/ink1073.xml"/><Relationship Id="rId315" Type="http://schemas.openxmlformats.org/officeDocument/2006/relationships/image" Target="../media/image1177.png"/><Relationship Id="rId357" Type="http://schemas.openxmlformats.org/officeDocument/2006/relationships/image" Target="../media/image1198.png"/><Relationship Id="rId54" Type="http://schemas.openxmlformats.org/officeDocument/2006/relationships/customXml" Target="../ink/ink1046.xml"/><Relationship Id="rId96" Type="http://schemas.openxmlformats.org/officeDocument/2006/relationships/customXml" Target="../ink/ink1067.xml"/><Relationship Id="rId161" Type="http://schemas.openxmlformats.org/officeDocument/2006/relationships/image" Target="../media/image1100.png"/><Relationship Id="rId217" Type="http://schemas.openxmlformats.org/officeDocument/2006/relationships/image" Target="../media/image1128.png"/><Relationship Id="rId399" Type="http://schemas.openxmlformats.org/officeDocument/2006/relationships/image" Target="../media/image1219.png"/><Relationship Id="rId259" Type="http://schemas.openxmlformats.org/officeDocument/2006/relationships/image" Target="../media/image1149.png"/><Relationship Id="rId424" Type="http://schemas.openxmlformats.org/officeDocument/2006/relationships/customXml" Target="../ink/ink1231.xml"/><Relationship Id="rId466" Type="http://schemas.openxmlformats.org/officeDocument/2006/relationships/customXml" Target="../ink/ink1252.xml"/><Relationship Id="rId23" Type="http://schemas.openxmlformats.org/officeDocument/2006/relationships/image" Target="../media/image1031.png"/><Relationship Id="rId119" Type="http://schemas.openxmlformats.org/officeDocument/2006/relationships/image" Target="../media/image1079.png"/><Relationship Id="rId270" Type="http://schemas.openxmlformats.org/officeDocument/2006/relationships/customXml" Target="../ink/ink1154.xml"/><Relationship Id="rId326" Type="http://schemas.openxmlformats.org/officeDocument/2006/relationships/customXml" Target="../ink/ink1182.xml"/><Relationship Id="rId65" Type="http://schemas.openxmlformats.org/officeDocument/2006/relationships/image" Target="../media/image1052.png"/><Relationship Id="rId130" Type="http://schemas.openxmlformats.org/officeDocument/2006/relationships/customXml" Target="../ink/ink1084.xml"/><Relationship Id="rId368" Type="http://schemas.openxmlformats.org/officeDocument/2006/relationships/customXml" Target="../ink/ink1203.xml"/><Relationship Id="rId172" Type="http://schemas.openxmlformats.org/officeDocument/2006/relationships/customXml" Target="../ink/ink1105.xml"/><Relationship Id="rId228" Type="http://schemas.openxmlformats.org/officeDocument/2006/relationships/customXml" Target="../ink/ink1133.xml"/><Relationship Id="rId435" Type="http://schemas.openxmlformats.org/officeDocument/2006/relationships/image" Target="../media/image1237.png"/><Relationship Id="rId477" Type="http://schemas.openxmlformats.org/officeDocument/2006/relationships/image" Target="../media/image1258.png"/><Relationship Id="rId281" Type="http://schemas.openxmlformats.org/officeDocument/2006/relationships/image" Target="../media/image1160.png"/><Relationship Id="rId337" Type="http://schemas.openxmlformats.org/officeDocument/2006/relationships/image" Target="../media/image1188.png"/><Relationship Id="rId34" Type="http://schemas.openxmlformats.org/officeDocument/2006/relationships/customXml" Target="../ink/ink1036.xml"/><Relationship Id="rId76" Type="http://schemas.openxmlformats.org/officeDocument/2006/relationships/customXml" Target="../ink/ink1057.xml"/><Relationship Id="rId141" Type="http://schemas.openxmlformats.org/officeDocument/2006/relationships/image" Target="../media/image1090.png"/><Relationship Id="rId379" Type="http://schemas.openxmlformats.org/officeDocument/2006/relationships/image" Target="../media/image1209.png"/><Relationship Id="rId7" Type="http://schemas.openxmlformats.org/officeDocument/2006/relationships/image" Target="../media/image1023.png"/><Relationship Id="rId183" Type="http://schemas.openxmlformats.org/officeDocument/2006/relationships/image" Target="../media/image1111.png"/><Relationship Id="rId239" Type="http://schemas.openxmlformats.org/officeDocument/2006/relationships/image" Target="../media/image1139.png"/><Relationship Id="rId390" Type="http://schemas.openxmlformats.org/officeDocument/2006/relationships/customXml" Target="../ink/ink1214.xml"/><Relationship Id="rId404" Type="http://schemas.openxmlformats.org/officeDocument/2006/relationships/customXml" Target="../ink/ink1221.xml"/><Relationship Id="rId446" Type="http://schemas.openxmlformats.org/officeDocument/2006/relationships/customXml" Target="../ink/ink1242.xml"/><Relationship Id="rId250" Type="http://schemas.openxmlformats.org/officeDocument/2006/relationships/customXml" Target="../ink/ink1144.xml"/><Relationship Id="rId292" Type="http://schemas.openxmlformats.org/officeDocument/2006/relationships/customXml" Target="../ink/ink1165.xml"/><Relationship Id="rId306" Type="http://schemas.openxmlformats.org/officeDocument/2006/relationships/customXml" Target="../ink/ink1172.xml"/><Relationship Id="rId488" Type="http://schemas.openxmlformats.org/officeDocument/2006/relationships/customXml" Target="../ink/ink1263.xml"/><Relationship Id="rId45" Type="http://schemas.openxmlformats.org/officeDocument/2006/relationships/image" Target="../media/image1042.png"/><Relationship Id="rId87" Type="http://schemas.openxmlformats.org/officeDocument/2006/relationships/image" Target="../media/image1063.png"/><Relationship Id="rId110" Type="http://schemas.openxmlformats.org/officeDocument/2006/relationships/customXml" Target="../ink/ink1074.xml"/><Relationship Id="rId348" Type="http://schemas.openxmlformats.org/officeDocument/2006/relationships/customXml" Target="../ink/ink1193.xml"/><Relationship Id="rId152" Type="http://schemas.openxmlformats.org/officeDocument/2006/relationships/customXml" Target="../ink/ink1095.xml"/><Relationship Id="rId194" Type="http://schemas.openxmlformats.org/officeDocument/2006/relationships/customXml" Target="../ink/ink1116.xml"/><Relationship Id="rId208" Type="http://schemas.openxmlformats.org/officeDocument/2006/relationships/customXml" Target="../ink/ink1123.xml"/><Relationship Id="rId415" Type="http://schemas.openxmlformats.org/officeDocument/2006/relationships/image" Target="../media/image1227.png"/><Relationship Id="rId457" Type="http://schemas.openxmlformats.org/officeDocument/2006/relationships/image" Target="../media/image1248.png"/><Relationship Id="rId261" Type="http://schemas.openxmlformats.org/officeDocument/2006/relationships/image" Target="../media/image1150.png"/><Relationship Id="rId14" Type="http://schemas.openxmlformats.org/officeDocument/2006/relationships/customXml" Target="../ink/ink1026.xml"/><Relationship Id="rId56" Type="http://schemas.openxmlformats.org/officeDocument/2006/relationships/customXml" Target="../ink/ink1047.xml"/><Relationship Id="rId317" Type="http://schemas.openxmlformats.org/officeDocument/2006/relationships/image" Target="../media/image1178.png"/><Relationship Id="rId359" Type="http://schemas.openxmlformats.org/officeDocument/2006/relationships/image" Target="../media/image1199.png"/><Relationship Id="rId98" Type="http://schemas.openxmlformats.org/officeDocument/2006/relationships/customXml" Target="../ink/ink1068.xml"/><Relationship Id="rId121" Type="http://schemas.openxmlformats.org/officeDocument/2006/relationships/image" Target="../media/image1080.png"/><Relationship Id="rId163" Type="http://schemas.openxmlformats.org/officeDocument/2006/relationships/image" Target="../media/image1101.png"/><Relationship Id="rId219" Type="http://schemas.openxmlformats.org/officeDocument/2006/relationships/image" Target="../media/image1129.png"/><Relationship Id="rId370" Type="http://schemas.openxmlformats.org/officeDocument/2006/relationships/customXml" Target="../ink/ink1204.xml"/><Relationship Id="rId426" Type="http://schemas.openxmlformats.org/officeDocument/2006/relationships/customXml" Target="../ink/ink1232.xml"/><Relationship Id="rId230" Type="http://schemas.openxmlformats.org/officeDocument/2006/relationships/customXml" Target="../ink/ink1134.xml"/><Relationship Id="rId468" Type="http://schemas.openxmlformats.org/officeDocument/2006/relationships/customXml" Target="../ink/ink1253.xml"/><Relationship Id="rId25" Type="http://schemas.openxmlformats.org/officeDocument/2006/relationships/image" Target="../media/image1032.png"/><Relationship Id="rId67" Type="http://schemas.openxmlformats.org/officeDocument/2006/relationships/image" Target="../media/image1053.png"/><Relationship Id="rId272" Type="http://schemas.openxmlformats.org/officeDocument/2006/relationships/customXml" Target="../ink/ink1155.xml"/><Relationship Id="rId328" Type="http://schemas.openxmlformats.org/officeDocument/2006/relationships/customXml" Target="../ink/ink1183.xml"/><Relationship Id="rId132" Type="http://schemas.openxmlformats.org/officeDocument/2006/relationships/customXml" Target="../ink/ink1085.xml"/><Relationship Id="rId174" Type="http://schemas.openxmlformats.org/officeDocument/2006/relationships/customXml" Target="../ink/ink1106.xml"/><Relationship Id="rId381" Type="http://schemas.openxmlformats.org/officeDocument/2006/relationships/image" Target="../media/image1210.png"/><Relationship Id="rId241" Type="http://schemas.openxmlformats.org/officeDocument/2006/relationships/image" Target="../media/image1140.png"/><Relationship Id="rId437" Type="http://schemas.openxmlformats.org/officeDocument/2006/relationships/image" Target="../media/image1238.png"/><Relationship Id="rId479" Type="http://schemas.openxmlformats.org/officeDocument/2006/relationships/image" Target="../media/image1259.png"/><Relationship Id="rId36" Type="http://schemas.openxmlformats.org/officeDocument/2006/relationships/customXml" Target="../ink/ink1037.xml"/><Relationship Id="rId283" Type="http://schemas.openxmlformats.org/officeDocument/2006/relationships/image" Target="../media/image1161.png"/><Relationship Id="rId339" Type="http://schemas.openxmlformats.org/officeDocument/2006/relationships/image" Target="../media/image1189.png"/><Relationship Id="rId490" Type="http://schemas.openxmlformats.org/officeDocument/2006/relationships/customXml" Target="../ink/ink1264.xml"/><Relationship Id="rId78" Type="http://schemas.openxmlformats.org/officeDocument/2006/relationships/customXml" Target="../ink/ink1058.xml"/><Relationship Id="rId101" Type="http://schemas.openxmlformats.org/officeDocument/2006/relationships/image" Target="../media/image1070.png"/><Relationship Id="rId143" Type="http://schemas.openxmlformats.org/officeDocument/2006/relationships/image" Target="../media/image1091.png"/><Relationship Id="rId185" Type="http://schemas.openxmlformats.org/officeDocument/2006/relationships/image" Target="../media/image1112.png"/><Relationship Id="rId350" Type="http://schemas.openxmlformats.org/officeDocument/2006/relationships/customXml" Target="../ink/ink1194.xml"/><Relationship Id="rId406" Type="http://schemas.openxmlformats.org/officeDocument/2006/relationships/customXml" Target="../ink/ink1222.xml"/><Relationship Id="rId9" Type="http://schemas.openxmlformats.org/officeDocument/2006/relationships/image" Target="../media/image1024.png"/><Relationship Id="rId210" Type="http://schemas.openxmlformats.org/officeDocument/2006/relationships/customXml" Target="../ink/ink1124.xml"/><Relationship Id="rId392" Type="http://schemas.openxmlformats.org/officeDocument/2006/relationships/customXml" Target="../ink/ink1215.xml"/><Relationship Id="rId448" Type="http://schemas.openxmlformats.org/officeDocument/2006/relationships/customXml" Target="../ink/ink1243.xml"/><Relationship Id="rId252" Type="http://schemas.openxmlformats.org/officeDocument/2006/relationships/customXml" Target="../ink/ink1145.xml"/><Relationship Id="rId294" Type="http://schemas.openxmlformats.org/officeDocument/2006/relationships/customXml" Target="../ink/ink1166.xml"/><Relationship Id="rId308" Type="http://schemas.openxmlformats.org/officeDocument/2006/relationships/customXml" Target="../ink/ink1173.xml"/><Relationship Id="rId47" Type="http://schemas.openxmlformats.org/officeDocument/2006/relationships/image" Target="../media/image1043.png"/><Relationship Id="rId89" Type="http://schemas.openxmlformats.org/officeDocument/2006/relationships/image" Target="../media/image1064.png"/><Relationship Id="rId112" Type="http://schemas.openxmlformats.org/officeDocument/2006/relationships/customXml" Target="../ink/ink1075.xml"/><Relationship Id="rId154" Type="http://schemas.openxmlformats.org/officeDocument/2006/relationships/customXml" Target="../ink/ink1096.xml"/><Relationship Id="rId361" Type="http://schemas.openxmlformats.org/officeDocument/2006/relationships/image" Target="../media/image1200.png"/><Relationship Id="rId196" Type="http://schemas.openxmlformats.org/officeDocument/2006/relationships/customXml" Target="../ink/ink1117.xml"/><Relationship Id="rId417" Type="http://schemas.openxmlformats.org/officeDocument/2006/relationships/image" Target="../media/image1228.png"/><Relationship Id="rId459" Type="http://schemas.openxmlformats.org/officeDocument/2006/relationships/image" Target="../media/image1249.png"/><Relationship Id="rId16" Type="http://schemas.openxmlformats.org/officeDocument/2006/relationships/customXml" Target="../ink/ink1027.xml"/><Relationship Id="rId221" Type="http://schemas.openxmlformats.org/officeDocument/2006/relationships/image" Target="../media/image1130.png"/><Relationship Id="rId263" Type="http://schemas.openxmlformats.org/officeDocument/2006/relationships/image" Target="../media/image1151.png"/><Relationship Id="rId319" Type="http://schemas.openxmlformats.org/officeDocument/2006/relationships/image" Target="../media/image1179.png"/><Relationship Id="rId470" Type="http://schemas.openxmlformats.org/officeDocument/2006/relationships/customXml" Target="../ink/ink1254.xml"/><Relationship Id="rId58" Type="http://schemas.openxmlformats.org/officeDocument/2006/relationships/customXml" Target="../ink/ink1048.xml"/><Relationship Id="rId123" Type="http://schemas.openxmlformats.org/officeDocument/2006/relationships/image" Target="../media/image1081.png"/><Relationship Id="rId330" Type="http://schemas.openxmlformats.org/officeDocument/2006/relationships/customXml" Target="../ink/ink1184.xml"/><Relationship Id="rId165" Type="http://schemas.openxmlformats.org/officeDocument/2006/relationships/image" Target="../media/image1102.png"/><Relationship Id="rId372" Type="http://schemas.openxmlformats.org/officeDocument/2006/relationships/customXml" Target="../ink/ink1205.xml"/><Relationship Id="rId428" Type="http://schemas.openxmlformats.org/officeDocument/2006/relationships/customXml" Target="../ink/ink1233.xml"/><Relationship Id="rId232" Type="http://schemas.openxmlformats.org/officeDocument/2006/relationships/customXml" Target="../ink/ink1135.xml"/><Relationship Id="rId274" Type="http://schemas.openxmlformats.org/officeDocument/2006/relationships/customXml" Target="../ink/ink1156.xml"/><Relationship Id="rId481" Type="http://schemas.openxmlformats.org/officeDocument/2006/relationships/image" Target="../media/image1260.png"/><Relationship Id="rId27" Type="http://schemas.openxmlformats.org/officeDocument/2006/relationships/image" Target="../media/image1033.png"/><Relationship Id="rId69" Type="http://schemas.openxmlformats.org/officeDocument/2006/relationships/image" Target="../media/image1054.png"/><Relationship Id="rId134" Type="http://schemas.openxmlformats.org/officeDocument/2006/relationships/customXml" Target="../ink/ink1086.xml"/><Relationship Id="rId80" Type="http://schemas.openxmlformats.org/officeDocument/2006/relationships/customXml" Target="../ink/ink1059.xml"/><Relationship Id="rId176" Type="http://schemas.openxmlformats.org/officeDocument/2006/relationships/customXml" Target="../ink/ink1107.xml"/><Relationship Id="rId341" Type="http://schemas.openxmlformats.org/officeDocument/2006/relationships/image" Target="../media/image1190.png"/><Relationship Id="rId383" Type="http://schemas.openxmlformats.org/officeDocument/2006/relationships/image" Target="../media/image1211.png"/><Relationship Id="rId439" Type="http://schemas.openxmlformats.org/officeDocument/2006/relationships/image" Target="../media/image1239.png"/><Relationship Id="rId201" Type="http://schemas.openxmlformats.org/officeDocument/2006/relationships/image" Target="../media/image1120.png"/><Relationship Id="rId243" Type="http://schemas.openxmlformats.org/officeDocument/2006/relationships/image" Target="../media/image1141.png"/><Relationship Id="rId285" Type="http://schemas.openxmlformats.org/officeDocument/2006/relationships/image" Target="../media/image1162.png"/><Relationship Id="rId450" Type="http://schemas.openxmlformats.org/officeDocument/2006/relationships/customXml" Target="../ink/ink1244.xml"/><Relationship Id="rId38" Type="http://schemas.openxmlformats.org/officeDocument/2006/relationships/customXml" Target="../ink/ink1038.xml"/><Relationship Id="rId103" Type="http://schemas.openxmlformats.org/officeDocument/2006/relationships/image" Target="../media/image1071.png"/><Relationship Id="rId310" Type="http://schemas.openxmlformats.org/officeDocument/2006/relationships/customXml" Target="../ink/ink1174.xml"/><Relationship Id="rId91" Type="http://schemas.openxmlformats.org/officeDocument/2006/relationships/image" Target="../media/image1065.png"/><Relationship Id="rId145" Type="http://schemas.openxmlformats.org/officeDocument/2006/relationships/image" Target="../media/image1092.png"/><Relationship Id="rId187" Type="http://schemas.openxmlformats.org/officeDocument/2006/relationships/image" Target="../media/image1113.png"/><Relationship Id="rId352" Type="http://schemas.openxmlformats.org/officeDocument/2006/relationships/customXml" Target="../ink/ink1195.xml"/><Relationship Id="rId394" Type="http://schemas.openxmlformats.org/officeDocument/2006/relationships/customXml" Target="../ink/ink1216.xml"/><Relationship Id="rId408" Type="http://schemas.openxmlformats.org/officeDocument/2006/relationships/customXml" Target="../ink/ink1223.xml"/><Relationship Id="rId212" Type="http://schemas.openxmlformats.org/officeDocument/2006/relationships/customXml" Target="../ink/ink1125.xml"/><Relationship Id="rId254" Type="http://schemas.openxmlformats.org/officeDocument/2006/relationships/customXml" Target="../ink/ink1146.xml"/><Relationship Id="rId49" Type="http://schemas.openxmlformats.org/officeDocument/2006/relationships/image" Target="../media/image1044.png"/><Relationship Id="rId114" Type="http://schemas.openxmlformats.org/officeDocument/2006/relationships/customXml" Target="../ink/ink1076.xml"/><Relationship Id="rId296" Type="http://schemas.openxmlformats.org/officeDocument/2006/relationships/customXml" Target="../ink/ink1167.xml"/><Relationship Id="rId461" Type="http://schemas.openxmlformats.org/officeDocument/2006/relationships/image" Target="../media/image1250.png"/><Relationship Id="rId60" Type="http://schemas.openxmlformats.org/officeDocument/2006/relationships/customXml" Target="../ink/ink1049.xml"/><Relationship Id="rId156" Type="http://schemas.openxmlformats.org/officeDocument/2006/relationships/customXml" Target="../ink/ink1097.xml"/><Relationship Id="rId198" Type="http://schemas.openxmlformats.org/officeDocument/2006/relationships/customXml" Target="../ink/ink1118.xml"/><Relationship Id="rId321" Type="http://schemas.openxmlformats.org/officeDocument/2006/relationships/image" Target="../media/image1180.png"/><Relationship Id="rId363" Type="http://schemas.openxmlformats.org/officeDocument/2006/relationships/image" Target="../media/image1201.png"/><Relationship Id="rId419" Type="http://schemas.openxmlformats.org/officeDocument/2006/relationships/image" Target="../media/image1229.png"/><Relationship Id="rId223" Type="http://schemas.openxmlformats.org/officeDocument/2006/relationships/image" Target="../media/image1131.png"/><Relationship Id="rId430" Type="http://schemas.openxmlformats.org/officeDocument/2006/relationships/customXml" Target="../ink/ink1234.xml"/><Relationship Id="rId18" Type="http://schemas.openxmlformats.org/officeDocument/2006/relationships/customXml" Target="../ink/ink1028.xml"/><Relationship Id="rId265" Type="http://schemas.openxmlformats.org/officeDocument/2006/relationships/image" Target="../media/image1152.png"/><Relationship Id="rId472" Type="http://schemas.openxmlformats.org/officeDocument/2006/relationships/customXml" Target="../ink/ink1255.xml"/><Relationship Id="rId125" Type="http://schemas.openxmlformats.org/officeDocument/2006/relationships/image" Target="../media/image1082.png"/><Relationship Id="rId167" Type="http://schemas.openxmlformats.org/officeDocument/2006/relationships/image" Target="../media/image1103.png"/><Relationship Id="rId332" Type="http://schemas.openxmlformats.org/officeDocument/2006/relationships/customXml" Target="../ink/ink1185.xml"/><Relationship Id="rId374" Type="http://schemas.openxmlformats.org/officeDocument/2006/relationships/customXml" Target="../ink/ink1206.xml"/><Relationship Id="rId71" Type="http://schemas.openxmlformats.org/officeDocument/2006/relationships/image" Target="../media/image1055.png"/><Relationship Id="rId234" Type="http://schemas.openxmlformats.org/officeDocument/2006/relationships/customXml" Target="../ink/ink1136.xml"/><Relationship Id="rId2" Type="http://schemas.openxmlformats.org/officeDocument/2006/relationships/customXml" Target="../ink/ink1020.xml"/><Relationship Id="rId29" Type="http://schemas.openxmlformats.org/officeDocument/2006/relationships/image" Target="../media/image1034.png"/><Relationship Id="rId276" Type="http://schemas.openxmlformats.org/officeDocument/2006/relationships/customXml" Target="../ink/ink1157.xml"/><Relationship Id="rId441" Type="http://schemas.openxmlformats.org/officeDocument/2006/relationships/image" Target="../media/image1240.png"/><Relationship Id="rId483" Type="http://schemas.openxmlformats.org/officeDocument/2006/relationships/image" Target="../media/image1261.png"/><Relationship Id="rId40" Type="http://schemas.openxmlformats.org/officeDocument/2006/relationships/customXml" Target="../ink/ink1039.xml"/><Relationship Id="rId136" Type="http://schemas.openxmlformats.org/officeDocument/2006/relationships/customXml" Target="../ink/ink1087.xml"/><Relationship Id="rId178" Type="http://schemas.openxmlformats.org/officeDocument/2006/relationships/customXml" Target="../ink/ink1108.xml"/><Relationship Id="rId301" Type="http://schemas.openxmlformats.org/officeDocument/2006/relationships/image" Target="../media/image1170.png"/><Relationship Id="rId343" Type="http://schemas.openxmlformats.org/officeDocument/2006/relationships/image" Target="../media/image1191.png"/><Relationship Id="rId82" Type="http://schemas.openxmlformats.org/officeDocument/2006/relationships/customXml" Target="../ink/ink1060.xml"/><Relationship Id="rId203" Type="http://schemas.openxmlformats.org/officeDocument/2006/relationships/image" Target="../media/image1121.png"/><Relationship Id="rId385" Type="http://schemas.openxmlformats.org/officeDocument/2006/relationships/image" Target="../media/image1212.png"/><Relationship Id="rId245" Type="http://schemas.openxmlformats.org/officeDocument/2006/relationships/image" Target="../media/image1142.png"/><Relationship Id="rId287" Type="http://schemas.openxmlformats.org/officeDocument/2006/relationships/image" Target="../media/image1163.png"/><Relationship Id="rId410" Type="http://schemas.openxmlformats.org/officeDocument/2006/relationships/customXml" Target="../ink/ink1224.xml"/><Relationship Id="rId452" Type="http://schemas.openxmlformats.org/officeDocument/2006/relationships/customXml" Target="../ink/ink1245.xml"/><Relationship Id="rId105" Type="http://schemas.openxmlformats.org/officeDocument/2006/relationships/image" Target="../media/image1072.png"/><Relationship Id="rId147" Type="http://schemas.openxmlformats.org/officeDocument/2006/relationships/image" Target="../media/image1093.png"/><Relationship Id="rId312" Type="http://schemas.openxmlformats.org/officeDocument/2006/relationships/customXml" Target="../ink/ink1175.xml"/><Relationship Id="rId354" Type="http://schemas.openxmlformats.org/officeDocument/2006/relationships/customXml" Target="../ink/ink1196.xml"/><Relationship Id="rId51" Type="http://schemas.openxmlformats.org/officeDocument/2006/relationships/image" Target="../media/image1045.png"/><Relationship Id="rId93" Type="http://schemas.openxmlformats.org/officeDocument/2006/relationships/image" Target="../media/image1066.png"/><Relationship Id="rId189" Type="http://schemas.openxmlformats.org/officeDocument/2006/relationships/image" Target="../media/image1114.png"/><Relationship Id="rId396" Type="http://schemas.openxmlformats.org/officeDocument/2006/relationships/customXml" Target="../ink/ink1217.xml"/><Relationship Id="rId214" Type="http://schemas.openxmlformats.org/officeDocument/2006/relationships/customXml" Target="../ink/ink1126.xml"/><Relationship Id="rId256" Type="http://schemas.openxmlformats.org/officeDocument/2006/relationships/customXml" Target="../ink/ink1147.xml"/><Relationship Id="rId298" Type="http://schemas.openxmlformats.org/officeDocument/2006/relationships/customXml" Target="../ink/ink1168.xml"/><Relationship Id="rId421" Type="http://schemas.openxmlformats.org/officeDocument/2006/relationships/image" Target="../media/image1230.png"/><Relationship Id="rId463" Type="http://schemas.openxmlformats.org/officeDocument/2006/relationships/image" Target="../media/image1251.png"/><Relationship Id="rId116" Type="http://schemas.openxmlformats.org/officeDocument/2006/relationships/customXml" Target="../ink/ink1077.xml"/><Relationship Id="rId158" Type="http://schemas.openxmlformats.org/officeDocument/2006/relationships/customXml" Target="../ink/ink1098.xml"/><Relationship Id="rId323" Type="http://schemas.openxmlformats.org/officeDocument/2006/relationships/image" Target="../media/image1181.png"/><Relationship Id="rId20" Type="http://schemas.openxmlformats.org/officeDocument/2006/relationships/customXml" Target="../ink/ink1029.xml"/><Relationship Id="rId41" Type="http://schemas.openxmlformats.org/officeDocument/2006/relationships/image" Target="../media/image1040.png"/><Relationship Id="rId62" Type="http://schemas.openxmlformats.org/officeDocument/2006/relationships/customXml" Target="../ink/ink1050.xml"/><Relationship Id="rId83" Type="http://schemas.openxmlformats.org/officeDocument/2006/relationships/image" Target="../media/image1061.png"/><Relationship Id="rId179" Type="http://schemas.openxmlformats.org/officeDocument/2006/relationships/image" Target="../media/image1109.png"/><Relationship Id="rId365" Type="http://schemas.openxmlformats.org/officeDocument/2006/relationships/image" Target="../media/image1202.png"/><Relationship Id="rId386" Type="http://schemas.openxmlformats.org/officeDocument/2006/relationships/customXml" Target="../ink/ink1212.xml"/><Relationship Id="rId190" Type="http://schemas.openxmlformats.org/officeDocument/2006/relationships/customXml" Target="../ink/ink1114.xml"/><Relationship Id="rId204" Type="http://schemas.openxmlformats.org/officeDocument/2006/relationships/customXml" Target="../ink/ink1121.xml"/><Relationship Id="rId225" Type="http://schemas.openxmlformats.org/officeDocument/2006/relationships/image" Target="../media/image1132.png"/><Relationship Id="rId246" Type="http://schemas.openxmlformats.org/officeDocument/2006/relationships/customXml" Target="../ink/ink1142.xml"/><Relationship Id="rId267" Type="http://schemas.openxmlformats.org/officeDocument/2006/relationships/image" Target="../media/image1153.png"/><Relationship Id="rId288" Type="http://schemas.openxmlformats.org/officeDocument/2006/relationships/customXml" Target="../ink/ink1163.xml"/><Relationship Id="rId411" Type="http://schemas.openxmlformats.org/officeDocument/2006/relationships/image" Target="../media/image1225.png"/><Relationship Id="rId432" Type="http://schemas.openxmlformats.org/officeDocument/2006/relationships/customXml" Target="../ink/ink1235.xml"/><Relationship Id="rId453" Type="http://schemas.openxmlformats.org/officeDocument/2006/relationships/image" Target="../media/image1246.png"/><Relationship Id="rId474" Type="http://schemas.openxmlformats.org/officeDocument/2006/relationships/customXml" Target="../ink/ink1256.xml"/><Relationship Id="rId106" Type="http://schemas.openxmlformats.org/officeDocument/2006/relationships/customXml" Target="../ink/ink1072.xml"/><Relationship Id="rId127" Type="http://schemas.openxmlformats.org/officeDocument/2006/relationships/image" Target="../media/image1083.png"/><Relationship Id="rId313" Type="http://schemas.openxmlformats.org/officeDocument/2006/relationships/image" Target="../media/image1176.png"/><Relationship Id="rId10" Type="http://schemas.openxmlformats.org/officeDocument/2006/relationships/customXml" Target="../ink/ink1024.xml"/><Relationship Id="rId31" Type="http://schemas.openxmlformats.org/officeDocument/2006/relationships/image" Target="../media/image1035.png"/><Relationship Id="rId52" Type="http://schemas.openxmlformats.org/officeDocument/2006/relationships/customXml" Target="../ink/ink1045.xml"/><Relationship Id="rId73" Type="http://schemas.openxmlformats.org/officeDocument/2006/relationships/image" Target="../media/image1056.png"/><Relationship Id="rId94" Type="http://schemas.openxmlformats.org/officeDocument/2006/relationships/customXml" Target="../ink/ink1066.xml"/><Relationship Id="rId148" Type="http://schemas.openxmlformats.org/officeDocument/2006/relationships/customXml" Target="../ink/ink1093.xml"/><Relationship Id="rId169" Type="http://schemas.openxmlformats.org/officeDocument/2006/relationships/image" Target="../media/image1104.png"/><Relationship Id="rId334" Type="http://schemas.openxmlformats.org/officeDocument/2006/relationships/customXml" Target="../ink/ink1186.xml"/><Relationship Id="rId355" Type="http://schemas.openxmlformats.org/officeDocument/2006/relationships/image" Target="../media/image1197.png"/><Relationship Id="rId376" Type="http://schemas.openxmlformats.org/officeDocument/2006/relationships/customXml" Target="../ink/ink1207.xml"/><Relationship Id="rId397" Type="http://schemas.openxmlformats.org/officeDocument/2006/relationships/image" Target="../media/image1218.png"/><Relationship Id="rId4" Type="http://schemas.openxmlformats.org/officeDocument/2006/relationships/customXml" Target="../ink/ink1021.xml"/><Relationship Id="rId180" Type="http://schemas.openxmlformats.org/officeDocument/2006/relationships/customXml" Target="../ink/ink1109.xml"/><Relationship Id="rId215" Type="http://schemas.openxmlformats.org/officeDocument/2006/relationships/image" Target="../media/image1127.png"/><Relationship Id="rId236" Type="http://schemas.openxmlformats.org/officeDocument/2006/relationships/customXml" Target="../ink/ink1137.xml"/><Relationship Id="rId257" Type="http://schemas.openxmlformats.org/officeDocument/2006/relationships/image" Target="../media/image1148.png"/><Relationship Id="rId278" Type="http://schemas.openxmlformats.org/officeDocument/2006/relationships/customXml" Target="../ink/ink1158.xml"/><Relationship Id="rId401" Type="http://schemas.openxmlformats.org/officeDocument/2006/relationships/image" Target="../media/image1220.png"/><Relationship Id="rId422" Type="http://schemas.openxmlformats.org/officeDocument/2006/relationships/customXml" Target="../ink/ink1230.xml"/><Relationship Id="rId443" Type="http://schemas.openxmlformats.org/officeDocument/2006/relationships/image" Target="../media/image1241.png"/><Relationship Id="rId464" Type="http://schemas.openxmlformats.org/officeDocument/2006/relationships/customXml" Target="../ink/ink1251.xml"/><Relationship Id="rId303" Type="http://schemas.openxmlformats.org/officeDocument/2006/relationships/image" Target="../media/image1171.png"/><Relationship Id="rId485" Type="http://schemas.openxmlformats.org/officeDocument/2006/relationships/image" Target="../media/image1262.png"/><Relationship Id="rId42" Type="http://schemas.openxmlformats.org/officeDocument/2006/relationships/customXml" Target="../ink/ink1040.xml"/><Relationship Id="rId84" Type="http://schemas.openxmlformats.org/officeDocument/2006/relationships/customXml" Target="../ink/ink1061.xml"/><Relationship Id="rId138" Type="http://schemas.openxmlformats.org/officeDocument/2006/relationships/customXml" Target="../ink/ink1088.xml"/><Relationship Id="rId345" Type="http://schemas.openxmlformats.org/officeDocument/2006/relationships/image" Target="../media/image1192.png"/><Relationship Id="rId387" Type="http://schemas.openxmlformats.org/officeDocument/2006/relationships/image" Target="../media/image1213.png"/><Relationship Id="rId191" Type="http://schemas.openxmlformats.org/officeDocument/2006/relationships/image" Target="../media/image1115.png"/><Relationship Id="rId205" Type="http://schemas.openxmlformats.org/officeDocument/2006/relationships/image" Target="../media/image1122.png"/><Relationship Id="rId247" Type="http://schemas.openxmlformats.org/officeDocument/2006/relationships/image" Target="../media/image1143.png"/><Relationship Id="rId412" Type="http://schemas.openxmlformats.org/officeDocument/2006/relationships/customXml" Target="../ink/ink1225.xml"/><Relationship Id="rId107" Type="http://schemas.openxmlformats.org/officeDocument/2006/relationships/image" Target="../media/image1073.png"/><Relationship Id="rId289" Type="http://schemas.openxmlformats.org/officeDocument/2006/relationships/image" Target="../media/image1164.png"/><Relationship Id="rId454" Type="http://schemas.openxmlformats.org/officeDocument/2006/relationships/customXml" Target="../ink/ink1246.xml"/><Relationship Id="rId11" Type="http://schemas.openxmlformats.org/officeDocument/2006/relationships/image" Target="../media/image1025.png"/><Relationship Id="rId53" Type="http://schemas.openxmlformats.org/officeDocument/2006/relationships/image" Target="../media/image1046.png"/><Relationship Id="rId149" Type="http://schemas.openxmlformats.org/officeDocument/2006/relationships/image" Target="../media/image1094.png"/><Relationship Id="rId314" Type="http://schemas.openxmlformats.org/officeDocument/2006/relationships/customXml" Target="../ink/ink1176.xml"/><Relationship Id="rId356" Type="http://schemas.openxmlformats.org/officeDocument/2006/relationships/customXml" Target="../ink/ink1197.xml"/><Relationship Id="rId398" Type="http://schemas.openxmlformats.org/officeDocument/2006/relationships/customXml" Target="../ink/ink1218.xml"/><Relationship Id="rId95" Type="http://schemas.openxmlformats.org/officeDocument/2006/relationships/image" Target="../media/image1067.png"/><Relationship Id="rId160" Type="http://schemas.openxmlformats.org/officeDocument/2006/relationships/customXml" Target="../ink/ink1099.xml"/><Relationship Id="rId216" Type="http://schemas.openxmlformats.org/officeDocument/2006/relationships/customXml" Target="../ink/ink1127.xml"/><Relationship Id="rId423" Type="http://schemas.openxmlformats.org/officeDocument/2006/relationships/image" Target="../media/image1231.png"/><Relationship Id="rId258" Type="http://schemas.openxmlformats.org/officeDocument/2006/relationships/customXml" Target="../ink/ink1148.xml"/><Relationship Id="rId465" Type="http://schemas.openxmlformats.org/officeDocument/2006/relationships/image" Target="../media/image1252.png"/><Relationship Id="rId22" Type="http://schemas.openxmlformats.org/officeDocument/2006/relationships/customXml" Target="../ink/ink1030.xml"/><Relationship Id="rId64" Type="http://schemas.openxmlformats.org/officeDocument/2006/relationships/customXml" Target="../ink/ink1051.xml"/><Relationship Id="rId118" Type="http://schemas.openxmlformats.org/officeDocument/2006/relationships/customXml" Target="../ink/ink1078.xml"/><Relationship Id="rId325" Type="http://schemas.openxmlformats.org/officeDocument/2006/relationships/image" Target="../media/image1182.png"/><Relationship Id="rId367" Type="http://schemas.openxmlformats.org/officeDocument/2006/relationships/image" Target="../media/image1203.png"/><Relationship Id="rId171" Type="http://schemas.openxmlformats.org/officeDocument/2006/relationships/image" Target="../media/image1105.png"/><Relationship Id="rId227" Type="http://schemas.openxmlformats.org/officeDocument/2006/relationships/image" Target="../media/image1133.png"/><Relationship Id="rId269" Type="http://schemas.openxmlformats.org/officeDocument/2006/relationships/image" Target="../media/image1154.png"/><Relationship Id="rId434" Type="http://schemas.openxmlformats.org/officeDocument/2006/relationships/customXml" Target="../ink/ink1236.xml"/><Relationship Id="rId476" Type="http://schemas.openxmlformats.org/officeDocument/2006/relationships/customXml" Target="../ink/ink1257.xml"/><Relationship Id="rId33" Type="http://schemas.openxmlformats.org/officeDocument/2006/relationships/image" Target="../media/image1036.png"/><Relationship Id="rId129" Type="http://schemas.openxmlformats.org/officeDocument/2006/relationships/image" Target="../media/image1084.png"/><Relationship Id="rId280" Type="http://schemas.openxmlformats.org/officeDocument/2006/relationships/customXml" Target="../ink/ink1159.xml"/><Relationship Id="rId336" Type="http://schemas.openxmlformats.org/officeDocument/2006/relationships/customXml" Target="../ink/ink1187.xml"/><Relationship Id="rId75" Type="http://schemas.openxmlformats.org/officeDocument/2006/relationships/image" Target="../media/image1057.png"/><Relationship Id="rId140" Type="http://schemas.openxmlformats.org/officeDocument/2006/relationships/customXml" Target="../ink/ink1089.xml"/><Relationship Id="rId182" Type="http://schemas.openxmlformats.org/officeDocument/2006/relationships/customXml" Target="../ink/ink1110.xml"/><Relationship Id="rId378" Type="http://schemas.openxmlformats.org/officeDocument/2006/relationships/customXml" Target="../ink/ink1208.xml"/><Relationship Id="rId403" Type="http://schemas.openxmlformats.org/officeDocument/2006/relationships/image" Target="../media/image1221.png"/><Relationship Id="rId6" Type="http://schemas.openxmlformats.org/officeDocument/2006/relationships/customXml" Target="../ink/ink1022.xml"/><Relationship Id="rId238" Type="http://schemas.openxmlformats.org/officeDocument/2006/relationships/customXml" Target="../ink/ink1138.xml"/><Relationship Id="rId445" Type="http://schemas.openxmlformats.org/officeDocument/2006/relationships/image" Target="../media/image1242.png"/><Relationship Id="rId487" Type="http://schemas.openxmlformats.org/officeDocument/2006/relationships/image" Target="../media/image1263.png"/><Relationship Id="rId291" Type="http://schemas.openxmlformats.org/officeDocument/2006/relationships/image" Target="../media/image1165.png"/><Relationship Id="rId305" Type="http://schemas.openxmlformats.org/officeDocument/2006/relationships/image" Target="../media/image1172.png"/><Relationship Id="rId347" Type="http://schemas.openxmlformats.org/officeDocument/2006/relationships/image" Target="../media/image1193.png"/><Relationship Id="rId44" Type="http://schemas.openxmlformats.org/officeDocument/2006/relationships/customXml" Target="../ink/ink1041.xml"/><Relationship Id="rId86" Type="http://schemas.openxmlformats.org/officeDocument/2006/relationships/customXml" Target="../ink/ink1062.xml"/><Relationship Id="rId151" Type="http://schemas.openxmlformats.org/officeDocument/2006/relationships/image" Target="../media/image1095.png"/><Relationship Id="rId389" Type="http://schemas.openxmlformats.org/officeDocument/2006/relationships/image" Target="../media/image1214.png"/><Relationship Id="rId193" Type="http://schemas.openxmlformats.org/officeDocument/2006/relationships/image" Target="../media/image1116.png"/><Relationship Id="rId207" Type="http://schemas.openxmlformats.org/officeDocument/2006/relationships/image" Target="../media/image1123.png"/><Relationship Id="rId249" Type="http://schemas.openxmlformats.org/officeDocument/2006/relationships/image" Target="../media/image1144.png"/><Relationship Id="rId414" Type="http://schemas.openxmlformats.org/officeDocument/2006/relationships/customXml" Target="../ink/ink1226.xml"/><Relationship Id="rId456" Type="http://schemas.openxmlformats.org/officeDocument/2006/relationships/customXml" Target="../ink/ink1247.xml"/><Relationship Id="rId13" Type="http://schemas.openxmlformats.org/officeDocument/2006/relationships/image" Target="../media/image1026.png"/><Relationship Id="rId109" Type="http://schemas.openxmlformats.org/officeDocument/2006/relationships/image" Target="../media/image1074.png"/><Relationship Id="rId260" Type="http://schemas.openxmlformats.org/officeDocument/2006/relationships/customXml" Target="../ink/ink1149.xml"/><Relationship Id="rId316" Type="http://schemas.openxmlformats.org/officeDocument/2006/relationships/customXml" Target="../ink/ink1177.xml"/><Relationship Id="rId55" Type="http://schemas.openxmlformats.org/officeDocument/2006/relationships/image" Target="../media/image1047.png"/><Relationship Id="rId97" Type="http://schemas.openxmlformats.org/officeDocument/2006/relationships/image" Target="../media/image1068.png"/><Relationship Id="rId120" Type="http://schemas.openxmlformats.org/officeDocument/2006/relationships/customXml" Target="../ink/ink1079.xml"/><Relationship Id="rId358" Type="http://schemas.openxmlformats.org/officeDocument/2006/relationships/customXml" Target="../ink/ink1198.xml"/><Relationship Id="rId162" Type="http://schemas.openxmlformats.org/officeDocument/2006/relationships/customXml" Target="../ink/ink1100.xml"/><Relationship Id="rId218" Type="http://schemas.openxmlformats.org/officeDocument/2006/relationships/customXml" Target="../ink/ink1128.xml"/><Relationship Id="rId425" Type="http://schemas.openxmlformats.org/officeDocument/2006/relationships/image" Target="../media/image1232.png"/><Relationship Id="rId467" Type="http://schemas.openxmlformats.org/officeDocument/2006/relationships/image" Target="../media/image1253.png"/><Relationship Id="rId271" Type="http://schemas.openxmlformats.org/officeDocument/2006/relationships/image" Target="../media/image1155.png"/><Relationship Id="rId24" Type="http://schemas.openxmlformats.org/officeDocument/2006/relationships/customXml" Target="../ink/ink1031.xml"/><Relationship Id="rId66" Type="http://schemas.openxmlformats.org/officeDocument/2006/relationships/customXml" Target="../ink/ink1052.xml"/><Relationship Id="rId131" Type="http://schemas.openxmlformats.org/officeDocument/2006/relationships/image" Target="../media/image1085.png"/><Relationship Id="rId327" Type="http://schemas.openxmlformats.org/officeDocument/2006/relationships/image" Target="../media/image1183.png"/><Relationship Id="rId369" Type="http://schemas.openxmlformats.org/officeDocument/2006/relationships/image" Target="../media/image1204.png"/><Relationship Id="rId173" Type="http://schemas.openxmlformats.org/officeDocument/2006/relationships/image" Target="../media/image1106.png"/><Relationship Id="rId229" Type="http://schemas.openxmlformats.org/officeDocument/2006/relationships/image" Target="../media/image1134.png"/><Relationship Id="rId380" Type="http://schemas.openxmlformats.org/officeDocument/2006/relationships/customXml" Target="../ink/ink1209.xml"/><Relationship Id="rId436" Type="http://schemas.openxmlformats.org/officeDocument/2006/relationships/customXml" Target="../ink/ink1237.xml"/><Relationship Id="rId240" Type="http://schemas.openxmlformats.org/officeDocument/2006/relationships/customXml" Target="../ink/ink1139.xml"/><Relationship Id="rId478" Type="http://schemas.openxmlformats.org/officeDocument/2006/relationships/customXml" Target="../ink/ink1258.xml"/><Relationship Id="rId35" Type="http://schemas.openxmlformats.org/officeDocument/2006/relationships/image" Target="../media/image1037.png"/><Relationship Id="rId77" Type="http://schemas.openxmlformats.org/officeDocument/2006/relationships/image" Target="../media/image1058.png"/><Relationship Id="rId100" Type="http://schemas.openxmlformats.org/officeDocument/2006/relationships/customXml" Target="../ink/ink1069.xml"/><Relationship Id="rId282" Type="http://schemas.openxmlformats.org/officeDocument/2006/relationships/customXml" Target="../ink/ink1160.xml"/><Relationship Id="rId338" Type="http://schemas.openxmlformats.org/officeDocument/2006/relationships/customXml" Target="../ink/ink1188.xml"/><Relationship Id="rId8" Type="http://schemas.openxmlformats.org/officeDocument/2006/relationships/customXml" Target="../ink/ink1023.xml"/><Relationship Id="rId142" Type="http://schemas.openxmlformats.org/officeDocument/2006/relationships/customXml" Target="../ink/ink1090.xml"/><Relationship Id="rId184" Type="http://schemas.openxmlformats.org/officeDocument/2006/relationships/customXml" Target="../ink/ink1111.xml"/><Relationship Id="rId391" Type="http://schemas.openxmlformats.org/officeDocument/2006/relationships/image" Target="../media/image1215.png"/><Relationship Id="rId405" Type="http://schemas.openxmlformats.org/officeDocument/2006/relationships/image" Target="../media/image1222.png"/><Relationship Id="rId447" Type="http://schemas.openxmlformats.org/officeDocument/2006/relationships/image" Target="../media/image1243.png"/><Relationship Id="rId251" Type="http://schemas.openxmlformats.org/officeDocument/2006/relationships/image" Target="../media/image1145.png"/><Relationship Id="rId489" Type="http://schemas.openxmlformats.org/officeDocument/2006/relationships/image" Target="../media/image1264.png"/><Relationship Id="rId46" Type="http://schemas.openxmlformats.org/officeDocument/2006/relationships/customXml" Target="../ink/ink1042.xml"/><Relationship Id="rId293" Type="http://schemas.openxmlformats.org/officeDocument/2006/relationships/image" Target="../media/image1166.png"/><Relationship Id="rId307" Type="http://schemas.openxmlformats.org/officeDocument/2006/relationships/image" Target="../media/image1173.png"/><Relationship Id="rId349" Type="http://schemas.openxmlformats.org/officeDocument/2006/relationships/image" Target="../media/image1194.png"/><Relationship Id="rId88" Type="http://schemas.openxmlformats.org/officeDocument/2006/relationships/customXml" Target="../ink/ink1063.xml"/><Relationship Id="rId111" Type="http://schemas.openxmlformats.org/officeDocument/2006/relationships/image" Target="../media/image1075.png"/><Relationship Id="rId153" Type="http://schemas.openxmlformats.org/officeDocument/2006/relationships/image" Target="../media/image1096.png"/><Relationship Id="rId195" Type="http://schemas.openxmlformats.org/officeDocument/2006/relationships/image" Target="../media/image1117.png"/><Relationship Id="rId209" Type="http://schemas.openxmlformats.org/officeDocument/2006/relationships/image" Target="../media/image1124.png"/><Relationship Id="rId360" Type="http://schemas.openxmlformats.org/officeDocument/2006/relationships/customXml" Target="../ink/ink1199.xml"/><Relationship Id="rId416" Type="http://schemas.openxmlformats.org/officeDocument/2006/relationships/customXml" Target="../ink/ink1227.xml"/><Relationship Id="rId220" Type="http://schemas.openxmlformats.org/officeDocument/2006/relationships/customXml" Target="../ink/ink1129.xml"/><Relationship Id="rId458" Type="http://schemas.openxmlformats.org/officeDocument/2006/relationships/customXml" Target="../ink/ink1248.xml"/><Relationship Id="rId15" Type="http://schemas.openxmlformats.org/officeDocument/2006/relationships/image" Target="../media/image1027.png"/><Relationship Id="rId57" Type="http://schemas.openxmlformats.org/officeDocument/2006/relationships/image" Target="../media/image1048.png"/><Relationship Id="rId262" Type="http://schemas.openxmlformats.org/officeDocument/2006/relationships/customXml" Target="../ink/ink1150.xml"/><Relationship Id="rId318" Type="http://schemas.openxmlformats.org/officeDocument/2006/relationships/customXml" Target="../ink/ink1178.xml"/><Relationship Id="rId99" Type="http://schemas.openxmlformats.org/officeDocument/2006/relationships/image" Target="../media/image1069.png"/><Relationship Id="rId122" Type="http://schemas.openxmlformats.org/officeDocument/2006/relationships/customXml" Target="../ink/ink1080.xml"/><Relationship Id="rId164" Type="http://schemas.openxmlformats.org/officeDocument/2006/relationships/customXml" Target="../ink/ink1101.xml"/><Relationship Id="rId371" Type="http://schemas.openxmlformats.org/officeDocument/2006/relationships/image" Target="../media/image1205.png"/><Relationship Id="rId427" Type="http://schemas.openxmlformats.org/officeDocument/2006/relationships/image" Target="../media/image1233.png"/><Relationship Id="rId469" Type="http://schemas.openxmlformats.org/officeDocument/2006/relationships/image" Target="../media/image1254.png"/><Relationship Id="rId26" Type="http://schemas.openxmlformats.org/officeDocument/2006/relationships/customXml" Target="../ink/ink1032.xml"/><Relationship Id="rId231" Type="http://schemas.openxmlformats.org/officeDocument/2006/relationships/image" Target="../media/image1135.png"/><Relationship Id="rId273" Type="http://schemas.openxmlformats.org/officeDocument/2006/relationships/image" Target="../media/image1156.png"/><Relationship Id="rId329" Type="http://schemas.openxmlformats.org/officeDocument/2006/relationships/image" Target="../media/image1184.png"/><Relationship Id="rId480" Type="http://schemas.openxmlformats.org/officeDocument/2006/relationships/customXml" Target="../ink/ink1259.xml"/><Relationship Id="rId68" Type="http://schemas.openxmlformats.org/officeDocument/2006/relationships/customXml" Target="../ink/ink1053.xml"/><Relationship Id="rId133" Type="http://schemas.openxmlformats.org/officeDocument/2006/relationships/image" Target="../media/image1086.png"/><Relationship Id="rId175" Type="http://schemas.openxmlformats.org/officeDocument/2006/relationships/image" Target="../media/image1107.png"/><Relationship Id="rId340" Type="http://schemas.openxmlformats.org/officeDocument/2006/relationships/customXml" Target="../ink/ink1189.xml"/><Relationship Id="rId200" Type="http://schemas.openxmlformats.org/officeDocument/2006/relationships/customXml" Target="../ink/ink1119.xml"/><Relationship Id="rId382" Type="http://schemas.openxmlformats.org/officeDocument/2006/relationships/customXml" Target="../ink/ink1210.xml"/><Relationship Id="rId438" Type="http://schemas.openxmlformats.org/officeDocument/2006/relationships/customXml" Target="../ink/ink1238.xml"/><Relationship Id="rId242" Type="http://schemas.openxmlformats.org/officeDocument/2006/relationships/customXml" Target="../ink/ink1140.xml"/><Relationship Id="rId284" Type="http://schemas.openxmlformats.org/officeDocument/2006/relationships/customXml" Target="../ink/ink1161.xml"/><Relationship Id="rId491" Type="http://schemas.openxmlformats.org/officeDocument/2006/relationships/image" Target="../media/image1265.png"/><Relationship Id="rId37" Type="http://schemas.openxmlformats.org/officeDocument/2006/relationships/image" Target="../media/image1038.png"/><Relationship Id="rId79" Type="http://schemas.openxmlformats.org/officeDocument/2006/relationships/image" Target="../media/image1059.png"/><Relationship Id="rId102" Type="http://schemas.openxmlformats.org/officeDocument/2006/relationships/customXml" Target="../ink/ink1070.xml"/><Relationship Id="rId144" Type="http://schemas.openxmlformats.org/officeDocument/2006/relationships/customXml" Target="../ink/ink1091.xml"/><Relationship Id="rId90" Type="http://schemas.openxmlformats.org/officeDocument/2006/relationships/customXml" Target="../ink/ink1064.xml"/><Relationship Id="rId186" Type="http://schemas.openxmlformats.org/officeDocument/2006/relationships/customXml" Target="../ink/ink1112.xml"/><Relationship Id="rId351" Type="http://schemas.openxmlformats.org/officeDocument/2006/relationships/image" Target="../media/image1195.png"/><Relationship Id="rId393" Type="http://schemas.openxmlformats.org/officeDocument/2006/relationships/image" Target="../media/image1216.png"/><Relationship Id="rId407" Type="http://schemas.openxmlformats.org/officeDocument/2006/relationships/image" Target="../media/image1223.png"/><Relationship Id="rId449" Type="http://schemas.openxmlformats.org/officeDocument/2006/relationships/image" Target="../media/image1244.png"/><Relationship Id="rId211" Type="http://schemas.openxmlformats.org/officeDocument/2006/relationships/image" Target="../media/image1125.png"/><Relationship Id="rId253" Type="http://schemas.openxmlformats.org/officeDocument/2006/relationships/image" Target="../media/image1146.png"/><Relationship Id="rId295" Type="http://schemas.openxmlformats.org/officeDocument/2006/relationships/image" Target="../media/image1167.png"/><Relationship Id="rId309" Type="http://schemas.openxmlformats.org/officeDocument/2006/relationships/image" Target="../media/image1174.png"/><Relationship Id="rId460" Type="http://schemas.openxmlformats.org/officeDocument/2006/relationships/customXml" Target="../ink/ink1249.xml"/><Relationship Id="rId48" Type="http://schemas.openxmlformats.org/officeDocument/2006/relationships/customXml" Target="../ink/ink1043.xml"/><Relationship Id="rId113" Type="http://schemas.openxmlformats.org/officeDocument/2006/relationships/image" Target="../media/image1076.png"/><Relationship Id="rId320" Type="http://schemas.openxmlformats.org/officeDocument/2006/relationships/customXml" Target="../ink/ink1179.xml"/><Relationship Id="rId155" Type="http://schemas.openxmlformats.org/officeDocument/2006/relationships/image" Target="../media/image1097.png"/><Relationship Id="rId197" Type="http://schemas.openxmlformats.org/officeDocument/2006/relationships/image" Target="../media/image1118.png"/><Relationship Id="rId362" Type="http://schemas.openxmlformats.org/officeDocument/2006/relationships/customXml" Target="../ink/ink1200.xml"/><Relationship Id="rId418" Type="http://schemas.openxmlformats.org/officeDocument/2006/relationships/customXml" Target="../ink/ink1228.xml"/><Relationship Id="rId222" Type="http://schemas.openxmlformats.org/officeDocument/2006/relationships/customXml" Target="../ink/ink1130.xml"/><Relationship Id="rId264" Type="http://schemas.openxmlformats.org/officeDocument/2006/relationships/customXml" Target="../ink/ink1151.xml"/><Relationship Id="rId471" Type="http://schemas.openxmlformats.org/officeDocument/2006/relationships/image" Target="../media/image1255.png"/><Relationship Id="rId17" Type="http://schemas.openxmlformats.org/officeDocument/2006/relationships/image" Target="../media/image1028.png"/><Relationship Id="rId59" Type="http://schemas.openxmlformats.org/officeDocument/2006/relationships/image" Target="../media/image1049.png"/><Relationship Id="rId124" Type="http://schemas.openxmlformats.org/officeDocument/2006/relationships/customXml" Target="../ink/ink1081.xml"/><Relationship Id="rId70" Type="http://schemas.openxmlformats.org/officeDocument/2006/relationships/customXml" Target="../ink/ink1054.xml"/><Relationship Id="rId166" Type="http://schemas.openxmlformats.org/officeDocument/2006/relationships/customXml" Target="../ink/ink1102.xml"/><Relationship Id="rId331" Type="http://schemas.openxmlformats.org/officeDocument/2006/relationships/image" Target="../media/image1185.png"/><Relationship Id="rId373" Type="http://schemas.openxmlformats.org/officeDocument/2006/relationships/image" Target="../media/image1206.png"/><Relationship Id="rId429" Type="http://schemas.openxmlformats.org/officeDocument/2006/relationships/image" Target="../media/image1234.png"/><Relationship Id="rId1" Type="http://schemas.openxmlformats.org/officeDocument/2006/relationships/slideLayout" Target="../slideLayouts/slideLayout7.xml"/><Relationship Id="rId233" Type="http://schemas.openxmlformats.org/officeDocument/2006/relationships/image" Target="../media/image1136.png"/><Relationship Id="rId440" Type="http://schemas.openxmlformats.org/officeDocument/2006/relationships/customXml" Target="../ink/ink1239.xml"/><Relationship Id="rId28" Type="http://schemas.openxmlformats.org/officeDocument/2006/relationships/customXml" Target="../ink/ink1033.xml"/><Relationship Id="rId275" Type="http://schemas.openxmlformats.org/officeDocument/2006/relationships/image" Target="../media/image1157.png"/><Relationship Id="rId300" Type="http://schemas.openxmlformats.org/officeDocument/2006/relationships/customXml" Target="../ink/ink1169.xml"/><Relationship Id="rId482" Type="http://schemas.openxmlformats.org/officeDocument/2006/relationships/customXml" Target="../ink/ink1260.xml"/><Relationship Id="rId81" Type="http://schemas.openxmlformats.org/officeDocument/2006/relationships/image" Target="../media/image1060.png"/><Relationship Id="rId135" Type="http://schemas.openxmlformats.org/officeDocument/2006/relationships/image" Target="../media/image1087.png"/><Relationship Id="rId177" Type="http://schemas.openxmlformats.org/officeDocument/2006/relationships/image" Target="../media/image1108.png"/><Relationship Id="rId342" Type="http://schemas.openxmlformats.org/officeDocument/2006/relationships/customXml" Target="../ink/ink1190.xml"/><Relationship Id="rId384" Type="http://schemas.openxmlformats.org/officeDocument/2006/relationships/customXml" Target="../ink/ink1211.xml"/><Relationship Id="rId202" Type="http://schemas.openxmlformats.org/officeDocument/2006/relationships/customXml" Target="../ink/ink1120.xml"/><Relationship Id="rId244" Type="http://schemas.openxmlformats.org/officeDocument/2006/relationships/customXml" Target="../ink/ink1141.xml"/><Relationship Id="rId39" Type="http://schemas.openxmlformats.org/officeDocument/2006/relationships/image" Target="../media/image1039.png"/><Relationship Id="rId286" Type="http://schemas.openxmlformats.org/officeDocument/2006/relationships/customXml" Target="../ink/ink1162.xml"/><Relationship Id="rId451" Type="http://schemas.openxmlformats.org/officeDocument/2006/relationships/image" Target="../media/image1245.png"/><Relationship Id="rId50" Type="http://schemas.openxmlformats.org/officeDocument/2006/relationships/customXml" Target="../ink/ink1044.xml"/><Relationship Id="rId104" Type="http://schemas.openxmlformats.org/officeDocument/2006/relationships/customXml" Target="../ink/ink1071.xml"/><Relationship Id="rId146" Type="http://schemas.openxmlformats.org/officeDocument/2006/relationships/customXml" Target="../ink/ink1092.xml"/><Relationship Id="rId188" Type="http://schemas.openxmlformats.org/officeDocument/2006/relationships/customXml" Target="../ink/ink1113.xml"/><Relationship Id="rId311" Type="http://schemas.openxmlformats.org/officeDocument/2006/relationships/image" Target="../media/image1175.png"/><Relationship Id="rId353" Type="http://schemas.openxmlformats.org/officeDocument/2006/relationships/image" Target="../media/image1196.png"/><Relationship Id="rId395" Type="http://schemas.openxmlformats.org/officeDocument/2006/relationships/image" Target="../media/image1217.png"/><Relationship Id="rId409" Type="http://schemas.openxmlformats.org/officeDocument/2006/relationships/image" Target="../media/image1224.png"/><Relationship Id="rId92" Type="http://schemas.openxmlformats.org/officeDocument/2006/relationships/customXml" Target="../ink/ink1065.xml"/><Relationship Id="rId213" Type="http://schemas.openxmlformats.org/officeDocument/2006/relationships/image" Target="../media/image1126.png"/><Relationship Id="rId420" Type="http://schemas.openxmlformats.org/officeDocument/2006/relationships/customXml" Target="../ink/ink1229.xml"/><Relationship Id="rId255" Type="http://schemas.openxmlformats.org/officeDocument/2006/relationships/image" Target="../media/image1147.png"/><Relationship Id="rId297" Type="http://schemas.openxmlformats.org/officeDocument/2006/relationships/image" Target="../media/image1168.png"/><Relationship Id="rId462" Type="http://schemas.openxmlformats.org/officeDocument/2006/relationships/customXml" Target="../ink/ink1250.xml"/><Relationship Id="rId115" Type="http://schemas.openxmlformats.org/officeDocument/2006/relationships/image" Target="../media/image1077.png"/><Relationship Id="rId157" Type="http://schemas.openxmlformats.org/officeDocument/2006/relationships/image" Target="../media/image1098.png"/><Relationship Id="rId322" Type="http://schemas.openxmlformats.org/officeDocument/2006/relationships/customXml" Target="../ink/ink1180.xml"/><Relationship Id="rId364" Type="http://schemas.openxmlformats.org/officeDocument/2006/relationships/customXml" Target="../ink/ink1201.xml"/><Relationship Id="rId61" Type="http://schemas.openxmlformats.org/officeDocument/2006/relationships/image" Target="../media/image1050.png"/><Relationship Id="rId199" Type="http://schemas.openxmlformats.org/officeDocument/2006/relationships/image" Target="../media/image1119.png"/><Relationship Id="rId19" Type="http://schemas.openxmlformats.org/officeDocument/2006/relationships/image" Target="../media/image1029.png"/><Relationship Id="rId224" Type="http://schemas.openxmlformats.org/officeDocument/2006/relationships/customXml" Target="../ink/ink1131.xml"/><Relationship Id="rId266" Type="http://schemas.openxmlformats.org/officeDocument/2006/relationships/customXml" Target="../ink/ink1152.xml"/><Relationship Id="rId431" Type="http://schemas.openxmlformats.org/officeDocument/2006/relationships/image" Target="../media/image1235.png"/><Relationship Id="rId473" Type="http://schemas.openxmlformats.org/officeDocument/2006/relationships/image" Target="../media/image1256.png"/><Relationship Id="rId30" Type="http://schemas.openxmlformats.org/officeDocument/2006/relationships/customXml" Target="../ink/ink1034.xml"/><Relationship Id="rId126" Type="http://schemas.openxmlformats.org/officeDocument/2006/relationships/customXml" Target="../ink/ink1082.xml"/><Relationship Id="rId168" Type="http://schemas.openxmlformats.org/officeDocument/2006/relationships/customXml" Target="../ink/ink1103.xml"/><Relationship Id="rId333" Type="http://schemas.openxmlformats.org/officeDocument/2006/relationships/image" Target="../media/image1186.png"/><Relationship Id="rId72" Type="http://schemas.openxmlformats.org/officeDocument/2006/relationships/customXml" Target="../ink/ink1055.xml"/><Relationship Id="rId375" Type="http://schemas.openxmlformats.org/officeDocument/2006/relationships/image" Target="../media/image1207.png"/><Relationship Id="rId3" Type="http://schemas.openxmlformats.org/officeDocument/2006/relationships/image" Target="../media/image1021.png"/><Relationship Id="rId235" Type="http://schemas.openxmlformats.org/officeDocument/2006/relationships/image" Target="../media/image1137.png"/><Relationship Id="rId277" Type="http://schemas.openxmlformats.org/officeDocument/2006/relationships/image" Target="../media/image1158.png"/><Relationship Id="rId400" Type="http://schemas.openxmlformats.org/officeDocument/2006/relationships/customXml" Target="../ink/ink1219.xml"/><Relationship Id="rId442" Type="http://schemas.openxmlformats.org/officeDocument/2006/relationships/customXml" Target="../ink/ink1240.xml"/><Relationship Id="rId484" Type="http://schemas.openxmlformats.org/officeDocument/2006/relationships/customXml" Target="../ink/ink1261.xml"/><Relationship Id="rId137" Type="http://schemas.openxmlformats.org/officeDocument/2006/relationships/image" Target="../media/image1088.png"/><Relationship Id="rId302" Type="http://schemas.openxmlformats.org/officeDocument/2006/relationships/customXml" Target="../ink/ink1170.xml"/><Relationship Id="rId344" Type="http://schemas.openxmlformats.org/officeDocument/2006/relationships/customXml" Target="../ink/ink119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D642-ED03-4C06-939E-2A531CC876A2}"/>
              </a:ext>
            </a:extLst>
          </p:cNvPr>
          <p:cNvSpPr>
            <a:spLocks noGrp="1"/>
          </p:cNvSpPr>
          <p:nvPr>
            <p:ph type="ctrTitle"/>
          </p:nvPr>
        </p:nvSpPr>
        <p:spPr/>
        <p:txBody>
          <a:bodyPr/>
          <a:lstStyle/>
          <a:p>
            <a:r>
              <a:rPr lang="en-GB" dirty="0"/>
              <a:t>ATOMIC STRUCTURE</a:t>
            </a:r>
          </a:p>
        </p:txBody>
      </p:sp>
      <p:sp>
        <p:nvSpPr>
          <p:cNvPr id="3" name="Subtitle 2">
            <a:extLst>
              <a:ext uri="{FF2B5EF4-FFF2-40B4-BE49-F238E27FC236}">
                <a16:creationId xmlns:a16="http://schemas.microsoft.com/office/drawing/2014/main" id="{491016A3-0133-4E6D-935B-52461AA2E58E}"/>
              </a:ext>
            </a:extLst>
          </p:cNvPr>
          <p:cNvSpPr>
            <a:spLocks noGrp="1"/>
          </p:cNvSpPr>
          <p:nvPr>
            <p:ph type="subTitle" idx="1"/>
          </p:nvPr>
        </p:nvSpPr>
        <p:spPr/>
        <p:txBody>
          <a:bodyPr/>
          <a:lstStyle/>
          <a:p>
            <a:r>
              <a:rPr lang="en-GB" dirty="0"/>
              <a:t>Drawing atoms, and linking to their periodic table positions</a:t>
            </a:r>
          </a:p>
        </p:txBody>
      </p:sp>
    </p:spTree>
    <p:extLst>
      <p:ext uri="{BB962C8B-B14F-4D97-AF65-F5344CB8AC3E}">
        <p14:creationId xmlns:p14="http://schemas.microsoft.com/office/powerpoint/2010/main" val="365174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E7A5-8D58-4405-8504-BE4AF7CC170D}"/>
              </a:ext>
            </a:extLst>
          </p:cNvPr>
          <p:cNvSpPr>
            <a:spLocks noGrp="1"/>
          </p:cNvSpPr>
          <p:nvPr>
            <p:ph type="title"/>
          </p:nvPr>
        </p:nvSpPr>
        <p:spPr/>
        <p:txBody>
          <a:bodyPr/>
          <a:lstStyle/>
          <a:p>
            <a:r>
              <a:rPr lang="en-GB" dirty="0"/>
              <a:t>What subatomic particles make up the atom?</a:t>
            </a:r>
          </a:p>
        </p:txBody>
      </p:sp>
      <p:pic>
        <p:nvPicPr>
          <p:cNvPr id="4" name="Content Placeholder 3">
            <a:extLst>
              <a:ext uri="{FF2B5EF4-FFF2-40B4-BE49-F238E27FC236}">
                <a16:creationId xmlns:a16="http://schemas.microsoft.com/office/drawing/2014/main" id="{77409CBD-DEF7-463A-BBAF-AAA577E4AF12}"/>
              </a:ext>
            </a:extLst>
          </p:cNvPr>
          <p:cNvPicPr>
            <a:picLocks noGrp="1" noChangeAspect="1"/>
          </p:cNvPicPr>
          <p:nvPr>
            <p:ph idx="1"/>
          </p:nvPr>
        </p:nvPicPr>
        <p:blipFill>
          <a:blip r:embed="rId2"/>
          <a:stretch>
            <a:fillRect/>
          </a:stretch>
        </p:blipFill>
        <p:spPr>
          <a:xfrm>
            <a:off x="3303639" y="1466480"/>
            <a:ext cx="5331542" cy="4839798"/>
          </a:xfrm>
          <a:prstGeom prst="rect">
            <a:avLst/>
          </a:prstGeom>
        </p:spPr>
      </p:pic>
    </p:spTree>
    <p:extLst>
      <p:ext uri="{BB962C8B-B14F-4D97-AF65-F5344CB8AC3E}">
        <p14:creationId xmlns:p14="http://schemas.microsoft.com/office/powerpoint/2010/main" val="2409545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0B3C81-A311-449C-9EFC-FC0B0FBF8F06}"/>
              </a:ext>
            </a:extLst>
          </p:cNvPr>
          <p:cNvPicPr>
            <a:picLocks noChangeAspect="1"/>
          </p:cNvPicPr>
          <p:nvPr/>
        </p:nvPicPr>
        <p:blipFill>
          <a:blip r:embed="rId2"/>
          <a:stretch>
            <a:fillRect/>
          </a:stretch>
        </p:blipFill>
        <p:spPr>
          <a:xfrm>
            <a:off x="1368319" y="1135626"/>
            <a:ext cx="8984115" cy="4358148"/>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D132FC5B-53E2-4D6E-A0B8-8DFCA0B377B6}"/>
                  </a:ext>
                </a:extLst>
              </p14:cNvPr>
              <p14:cNvContentPartPr/>
              <p14:nvPr/>
            </p14:nvContentPartPr>
            <p14:xfrm>
              <a:off x="7894231" y="4393301"/>
              <a:ext cx="2518920" cy="1564560"/>
            </p14:xfrm>
          </p:contentPart>
        </mc:Choice>
        <mc:Fallback>
          <p:pic>
            <p:nvPicPr>
              <p:cNvPr id="3" name="Ink 2">
                <a:extLst>
                  <a:ext uri="{FF2B5EF4-FFF2-40B4-BE49-F238E27FC236}">
                    <a16:creationId xmlns:a16="http://schemas.microsoft.com/office/drawing/2014/main" id="{D132FC5B-53E2-4D6E-A0B8-8DFCA0B377B6}"/>
                  </a:ext>
                </a:extLst>
              </p:cNvPr>
              <p:cNvPicPr/>
              <p:nvPr/>
            </p:nvPicPr>
            <p:blipFill>
              <a:blip r:embed="rId4"/>
              <a:stretch>
                <a:fillRect/>
              </a:stretch>
            </p:blipFill>
            <p:spPr>
              <a:xfrm>
                <a:off x="7885591" y="4384301"/>
                <a:ext cx="2536560" cy="1582200"/>
              </a:xfrm>
              <a:prstGeom prst="rect">
                <a:avLst/>
              </a:prstGeom>
            </p:spPr>
          </p:pic>
        </mc:Fallback>
      </mc:AlternateContent>
      <p:grpSp>
        <p:nvGrpSpPr>
          <p:cNvPr id="8" name="Group 7">
            <a:extLst>
              <a:ext uri="{FF2B5EF4-FFF2-40B4-BE49-F238E27FC236}">
                <a16:creationId xmlns:a16="http://schemas.microsoft.com/office/drawing/2014/main" id="{1764B572-EE9A-4EDD-BF02-983656183813}"/>
              </a:ext>
            </a:extLst>
          </p:cNvPr>
          <p:cNvGrpSpPr/>
          <p:nvPr/>
        </p:nvGrpSpPr>
        <p:grpSpPr>
          <a:xfrm>
            <a:off x="6880471" y="5872541"/>
            <a:ext cx="1168200" cy="519840"/>
            <a:chOff x="6880471" y="5872541"/>
            <a:chExt cx="1168200" cy="519840"/>
          </a:xfrm>
        </p:grpSpPr>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21B2760B-033A-4A87-ABF4-643B24F18FD6}"/>
                    </a:ext>
                  </a:extLst>
                </p14:cNvPr>
                <p14:cNvContentPartPr/>
                <p14:nvPr/>
              </p14:nvContentPartPr>
              <p14:xfrm>
                <a:off x="6880471" y="5872541"/>
                <a:ext cx="25200" cy="488880"/>
              </p14:xfrm>
            </p:contentPart>
          </mc:Choice>
          <mc:Fallback>
            <p:pic>
              <p:nvPicPr>
                <p:cNvPr id="4" name="Ink 3">
                  <a:extLst>
                    <a:ext uri="{FF2B5EF4-FFF2-40B4-BE49-F238E27FC236}">
                      <a16:creationId xmlns:a16="http://schemas.microsoft.com/office/drawing/2014/main" id="{21B2760B-033A-4A87-ABF4-643B24F18FD6}"/>
                    </a:ext>
                  </a:extLst>
                </p:cNvPr>
                <p:cNvPicPr/>
                <p:nvPr/>
              </p:nvPicPr>
              <p:blipFill>
                <a:blip r:embed="rId6"/>
                <a:stretch>
                  <a:fillRect/>
                </a:stretch>
              </p:blipFill>
              <p:spPr>
                <a:xfrm>
                  <a:off x="6871471" y="5863541"/>
                  <a:ext cx="42840" cy="5065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Ink 4">
                  <a:extLst>
                    <a:ext uri="{FF2B5EF4-FFF2-40B4-BE49-F238E27FC236}">
                      <a16:creationId xmlns:a16="http://schemas.microsoft.com/office/drawing/2014/main" id="{B2F471EF-A5B8-4306-9EA5-4D6965662449}"/>
                    </a:ext>
                  </a:extLst>
                </p14:cNvPr>
                <p14:cNvContentPartPr/>
                <p14:nvPr/>
              </p14:nvContentPartPr>
              <p14:xfrm>
                <a:off x="7036711" y="6051101"/>
                <a:ext cx="321120" cy="341280"/>
              </p14:xfrm>
            </p:contentPart>
          </mc:Choice>
          <mc:Fallback>
            <p:pic>
              <p:nvPicPr>
                <p:cNvPr id="5" name="Ink 4">
                  <a:extLst>
                    <a:ext uri="{FF2B5EF4-FFF2-40B4-BE49-F238E27FC236}">
                      <a16:creationId xmlns:a16="http://schemas.microsoft.com/office/drawing/2014/main" id="{B2F471EF-A5B8-4306-9EA5-4D6965662449}"/>
                    </a:ext>
                  </a:extLst>
                </p:cNvPr>
                <p:cNvPicPr/>
                <p:nvPr/>
              </p:nvPicPr>
              <p:blipFill>
                <a:blip r:embed="rId8"/>
                <a:stretch>
                  <a:fillRect/>
                </a:stretch>
              </p:blipFill>
              <p:spPr>
                <a:xfrm>
                  <a:off x="7027711" y="6042461"/>
                  <a:ext cx="338760" cy="3589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Ink 5">
                  <a:extLst>
                    <a:ext uri="{FF2B5EF4-FFF2-40B4-BE49-F238E27FC236}">
                      <a16:creationId xmlns:a16="http://schemas.microsoft.com/office/drawing/2014/main" id="{86A44CF4-AB96-4187-9C67-936BEDE2E41C}"/>
                    </a:ext>
                  </a:extLst>
                </p14:cNvPr>
                <p14:cNvContentPartPr/>
                <p14:nvPr/>
              </p14:nvContentPartPr>
              <p14:xfrm>
                <a:off x="7376911" y="6125261"/>
                <a:ext cx="430920" cy="262440"/>
              </p14:xfrm>
            </p:contentPart>
          </mc:Choice>
          <mc:Fallback>
            <p:pic>
              <p:nvPicPr>
                <p:cNvPr id="6" name="Ink 5">
                  <a:extLst>
                    <a:ext uri="{FF2B5EF4-FFF2-40B4-BE49-F238E27FC236}">
                      <a16:creationId xmlns:a16="http://schemas.microsoft.com/office/drawing/2014/main" id="{86A44CF4-AB96-4187-9C67-936BEDE2E41C}"/>
                    </a:ext>
                  </a:extLst>
                </p:cNvPr>
                <p:cNvPicPr/>
                <p:nvPr/>
              </p:nvPicPr>
              <p:blipFill>
                <a:blip r:embed="rId10"/>
                <a:stretch>
                  <a:fillRect/>
                </a:stretch>
              </p:blipFill>
              <p:spPr>
                <a:xfrm>
                  <a:off x="7368271" y="6116621"/>
                  <a:ext cx="448560" cy="2800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Ink 6">
                  <a:extLst>
                    <a:ext uri="{FF2B5EF4-FFF2-40B4-BE49-F238E27FC236}">
                      <a16:creationId xmlns:a16="http://schemas.microsoft.com/office/drawing/2014/main" id="{F2BC363C-13EF-4850-A059-C5926F8691A0}"/>
                    </a:ext>
                  </a:extLst>
                </p14:cNvPr>
                <p14:cNvContentPartPr/>
                <p14:nvPr/>
              </p14:nvContentPartPr>
              <p14:xfrm>
                <a:off x="7833391" y="6172781"/>
                <a:ext cx="215280" cy="171360"/>
              </p14:xfrm>
            </p:contentPart>
          </mc:Choice>
          <mc:Fallback>
            <p:pic>
              <p:nvPicPr>
                <p:cNvPr id="7" name="Ink 6">
                  <a:extLst>
                    <a:ext uri="{FF2B5EF4-FFF2-40B4-BE49-F238E27FC236}">
                      <a16:creationId xmlns:a16="http://schemas.microsoft.com/office/drawing/2014/main" id="{F2BC363C-13EF-4850-A059-C5926F8691A0}"/>
                    </a:ext>
                  </a:extLst>
                </p:cNvPr>
                <p:cNvPicPr/>
                <p:nvPr/>
              </p:nvPicPr>
              <p:blipFill>
                <a:blip r:embed="rId12"/>
                <a:stretch>
                  <a:fillRect/>
                </a:stretch>
              </p:blipFill>
              <p:spPr>
                <a:xfrm>
                  <a:off x="7824751" y="6164141"/>
                  <a:ext cx="232920" cy="189000"/>
                </a:xfrm>
                <a:prstGeom prst="rect">
                  <a:avLst/>
                </a:prstGeom>
              </p:spPr>
            </p:pic>
          </mc:Fallback>
        </mc:AlternateContent>
      </p:grpSp>
      <p:grpSp>
        <p:nvGrpSpPr>
          <p:cNvPr id="27" name="Group 26">
            <a:extLst>
              <a:ext uri="{FF2B5EF4-FFF2-40B4-BE49-F238E27FC236}">
                <a16:creationId xmlns:a16="http://schemas.microsoft.com/office/drawing/2014/main" id="{DC368475-5F72-4A93-A4D9-6847D353B430}"/>
              </a:ext>
            </a:extLst>
          </p:cNvPr>
          <p:cNvGrpSpPr/>
          <p:nvPr/>
        </p:nvGrpSpPr>
        <p:grpSpPr>
          <a:xfrm>
            <a:off x="8571391" y="6153701"/>
            <a:ext cx="2542320" cy="361800"/>
            <a:chOff x="8571391" y="6153701"/>
            <a:chExt cx="2542320" cy="361800"/>
          </a:xfrm>
        </p:grpSpPr>
        <mc:AlternateContent xmlns:mc="http://schemas.openxmlformats.org/markup-compatibility/2006">
          <mc:Choice xmlns:p14="http://schemas.microsoft.com/office/powerpoint/2010/main" Requires="p14">
            <p:contentPart p14:bwMode="auto" r:id="rId13">
              <p14:nvContentPartPr>
                <p14:cNvPr id="9" name="Ink 8">
                  <a:extLst>
                    <a:ext uri="{FF2B5EF4-FFF2-40B4-BE49-F238E27FC236}">
                      <a16:creationId xmlns:a16="http://schemas.microsoft.com/office/drawing/2014/main" id="{05803AF6-1B1C-4E29-BE63-8CCE9C87A2EB}"/>
                    </a:ext>
                  </a:extLst>
                </p14:cNvPr>
                <p14:cNvContentPartPr/>
                <p14:nvPr/>
              </p14:nvContentPartPr>
              <p14:xfrm>
                <a:off x="8571391" y="6210221"/>
                <a:ext cx="140760" cy="256320"/>
              </p14:xfrm>
            </p:contentPart>
          </mc:Choice>
          <mc:Fallback>
            <p:pic>
              <p:nvPicPr>
                <p:cNvPr id="9" name="Ink 8">
                  <a:extLst>
                    <a:ext uri="{FF2B5EF4-FFF2-40B4-BE49-F238E27FC236}">
                      <a16:creationId xmlns:a16="http://schemas.microsoft.com/office/drawing/2014/main" id="{05803AF6-1B1C-4E29-BE63-8CCE9C87A2EB}"/>
                    </a:ext>
                  </a:extLst>
                </p:cNvPr>
                <p:cNvPicPr/>
                <p:nvPr/>
              </p:nvPicPr>
              <p:blipFill>
                <a:blip r:embed="rId14"/>
                <a:stretch>
                  <a:fillRect/>
                </a:stretch>
              </p:blipFill>
              <p:spPr>
                <a:xfrm>
                  <a:off x="8562391" y="6201581"/>
                  <a:ext cx="15840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3C89E660-103B-4D97-9E6B-4289D991AB3D}"/>
                    </a:ext>
                  </a:extLst>
                </p14:cNvPr>
                <p14:cNvContentPartPr/>
                <p14:nvPr/>
              </p14:nvContentPartPr>
              <p14:xfrm>
                <a:off x="8682991" y="6206621"/>
                <a:ext cx="245520" cy="251280"/>
              </p14:xfrm>
            </p:contentPart>
          </mc:Choice>
          <mc:Fallback>
            <p:pic>
              <p:nvPicPr>
                <p:cNvPr id="10" name="Ink 9">
                  <a:extLst>
                    <a:ext uri="{FF2B5EF4-FFF2-40B4-BE49-F238E27FC236}">
                      <a16:creationId xmlns:a16="http://schemas.microsoft.com/office/drawing/2014/main" id="{3C89E660-103B-4D97-9E6B-4289D991AB3D}"/>
                    </a:ext>
                  </a:extLst>
                </p:cNvPr>
                <p:cNvPicPr/>
                <p:nvPr/>
              </p:nvPicPr>
              <p:blipFill>
                <a:blip r:embed="rId16"/>
                <a:stretch>
                  <a:fillRect/>
                </a:stretch>
              </p:blipFill>
              <p:spPr>
                <a:xfrm>
                  <a:off x="8674351" y="6197621"/>
                  <a:ext cx="263160" cy="2689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43F389ED-1DA5-49E2-BF53-4FAE0BEDE0A0}"/>
                    </a:ext>
                  </a:extLst>
                </p14:cNvPr>
                <p14:cNvContentPartPr/>
                <p14:nvPr/>
              </p14:nvContentPartPr>
              <p14:xfrm>
                <a:off x="8886751" y="6220301"/>
                <a:ext cx="209160" cy="221400"/>
              </p14:xfrm>
            </p:contentPart>
          </mc:Choice>
          <mc:Fallback>
            <p:pic>
              <p:nvPicPr>
                <p:cNvPr id="11" name="Ink 10">
                  <a:extLst>
                    <a:ext uri="{FF2B5EF4-FFF2-40B4-BE49-F238E27FC236}">
                      <a16:creationId xmlns:a16="http://schemas.microsoft.com/office/drawing/2014/main" id="{43F389ED-1DA5-49E2-BF53-4FAE0BEDE0A0}"/>
                    </a:ext>
                  </a:extLst>
                </p:cNvPr>
                <p:cNvPicPr/>
                <p:nvPr/>
              </p:nvPicPr>
              <p:blipFill>
                <a:blip r:embed="rId18"/>
                <a:stretch>
                  <a:fillRect/>
                </a:stretch>
              </p:blipFill>
              <p:spPr>
                <a:xfrm>
                  <a:off x="8877751" y="6211661"/>
                  <a:ext cx="22680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6F55F51F-F6EA-4170-8421-59B82633663A}"/>
                    </a:ext>
                  </a:extLst>
                </p14:cNvPr>
                <p14:cNvContentPartPr/>
                <p14:nvPr/>
              </p14:nvContentPartPr>
              <p14:xfrm>
                <a:off x="8955511" y="6172061"/>
                <a:ext cx="178560" cy="66600"/>
              </p14:xfrm>
            </p:contentPart>
          </mc:Choice>
          <mc:Fallback>
            <p:pic>
              <p:nvPicPr>
                <p:cNvPr id="12" name="Ink 11">
                  <a:extLst>
                    <a:ext uri="{FF2B5EF4-FFF2-40B4-BE49-F238E27FC236}">
                      <a16:creationId xmlns:a16="http://schemas.microsoft.com/office/drawing/2014/main" id="{6F55F51F-F6EA-4170-8421-59B82633663A}"/>
                    </a:ext>
                  </a:extLst>
                </p:cNvPr>
                <p:cNvPicPr/>
                <p:nvPr/>
              </p:nvPicPr>
              <p:blipFill>
                <a:blip r:embed="rId20"/>
                <a:stretch>
                  <a:fillRect/>
                </a:stretch>
              </p:blipFill>
              <p:spPr>
                <a:xfrm>
                  <a:off x="8946871" y="6163421"/>
                  <a:ext cx="1962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39D42197-C99E-4797-BC21-0AEDBA1AEB84}"/>
                    </a:ext>
                  </a:extLst>
                </p14:cNvPr>
                <p14:cNvContentPartPr/>
                <p14:nvPr/>
              </p14:nvContentPartPr>
              <p14:xfrm>
                <a:off x="8885671" y="6255221"/>
                <a:ext cx="179640" cy="78120"/>
              </p14:xfrm>
            </p:contentPart>
          </mc:Choice>
          <mc:Fallback>
            <p:pic>
              <p:nvPicPr>
                <p:cNvPr id="13" name="Ink 12">
                  <a:extLst>
                    <a:ext uri="{FF2B5EF4-FFF2-40B4-BE49-F238E27FC236}">
                      <a16:creationId xmlns:a16="http://schemas.microsoft.com/office/drawing/2014/main" id="{39D42197-C99E-4797-BC21-0AEDBA1AEB84}"/>
                    </a:ext>
                  </a:extLst>
                </p:cNvPr>
                <p:cNvPicPr/>
                <p:nvPr/>
              </p:nvPicPr>
              <p:blipFill>
                <a:blip r:embed="rId22"/>
                <a:stretch>
                  <a:fillRect/>
                </a:stretch>
              </p:blipFill>
              <p:spPr>
                <a:xfrm>
                  <a:off x="8877031" y="6246581"/>
                  <a:ext cx="19728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a:extLst>
                    <a:ext uri="{FF2B5EF4-FFF2-40B4-BE49-F238E27FC236}">
                      <a16:creationId xmlns:a16="http://schemas.microsoft.com/office/drawing/2014/main" id="{F2F4FABD-7C0F-4AFA-8528-45B45CF78AA0}"/>
                    </a:ext>
                  </a:extLst>
                </p14:cNvPr>
                <p14:cNvContentPartPr/>
                <p14:nvPr/>
              </p14:nvContentPartPr>
              <p14:xfrm>
                <a:off x="9193111" y="6164141"/>
                <a:ext cx="191520" cy="226080"/>
              </p14:xfrm>
            </p:contentPart>
          </mc:Choice>
          <mc:Fallback>
            <p:pic>
              <p:nvPicPr>
                <p:cNvPr id="14" name="Ink 13">
                  <a:extLst>
                    <a:ext uri="{FF2B5EF4-FFF2-40B4-BE49-F238E27FC236}">
                      <a16:creationId xmlns:a16="http://schemas.microsoft.com/office/drawing/2014/main" id="{F2F4FABD-7C0F-4AFA-8528-45B45CF78AA0}"/>
                    </a:ext>
                  </a:extLst>
                </p:cNvPr>
                <p:cNvPicPr/>
                <p:nvPr/>
              </p:nvPicPr>
              <p:blipFill>
                <a:blip r:embed="rId24"/>
                <a:stretch>
                  <a:fillRect/>
                </a:stretch>
              </p:blipFill>
              <p:spPr>
                <a:xfrm>
                  <a:off x="9184471" y="6155501"/>
                  <a:ext cx="20916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Ink 14">
                  <a:extLst>
                    <a:ext uri="{FF2B5EF4-FFF2-40B4-BE49-F238E27FC236}">
                      <a16:creationId xmlns:a16="http://schemas.microsoft.com/office/drawing/2014/main" id="{BB166EDC-40F0-4F50-BA80-20AEA9F0D8F7}"/>
                    </a:ext>
                  </a:extLst>
                </p14:cNvPr>
                <p14:cNvContentPartPr/>
                <p14:nvPr/>
              </p14:nvContentPartPr>
              <p14:xfrm>
                <a:off x="9479311" y="6164501"/>
                <a:ext cx="126000" cy="199080"/>
              </p14:xfrm>
            </p:contentPart>
          </mc:Choice>
          <mc:Fallback>
            <p:pic>
              <p:nvPicPr>
                <p:cNvPr id="15" name="Ink 14">
                  <a:extLst>
                    <a:ext uri="{FF2B5EF4-FFF2-40B4-BE49-F238E27FC236}">
                      <a16:creationId xmlns:a16="http://schemas.microsoft.com/office/drawing/2014/main" id="{BB166EDC-40F0-4F50-BA80-20AEA9F0D8F7}"/>
                    </a:ext>
                  </a:extLst>
                </p:cNvPr>
                <p:cNvPicPr/>
                <p:nvPr/>
              </p:nvPicPr>
              <p:blipFill>
                <a:blip r:embed="rId26"/>
                <a:stretch>
                  <a:fillRect/>
                </a:stretch>
              </p:blipFill>
              <p:spPr>
                <a:xfrm>
                  <a:off x="9470311" y="6155861"/>
                  <a:ext cx="14364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Ink 16">
                  <a:extLst>
                    <a:ext uri="{FF2B5EF4-FFF2-40B4-BE49-F238E27FC236}">
                      <a16:creationId xmlns:a16="http://schemas.microsoft.com/office/drawing/2014/main" id="{9DD30BD1-D0B2-4F3C-B908-6BD222293576}"/>
                    </a:ext>
                  </a:extLst>
                </p14:cNvPr>
                <p14:cNvContentPartPr/>
                <p14:nvPr/>
              </p14:nvContentPartPr>
              <p14:xfrm>
                <a:off x="9660751" y="6153701"/>
                <a:ext cx="45720" cy="192240"/>
              </p14:xfrm>
            </p:contentPart>
          </mc:Choice>
          <mc:Fallback>
            <p:pic>
              <p:nvPicPr>
                <p:cNvPr id="17" name="Ink 16">
                  <a:extLst>
                    <a:ext uri="{FF2B5EF4-FFF2-40B4-BE49-F238E27FC236}">
                      <a16:creationId xmlns:a16="http://schemas.microsoft.com/office/drawing/2014/main" id="{9DD30BD1-D0B2-4F3C-B908-6BD222293576}"/>
                    </a:ext>
                  </a:extLst>
                </p:cNvPr>
                <p:cNvPicPr/>
                <p:nvPr/>
              </p:nvPicPr>
              <p:blipFill>
                <a:blip r:embed="rId28"/>
                <a:stretch>
                  <a:fillRect/>
                </a:stretch>
              </p:blipFill>
              <p:spPr>
                <a:xfrm>
                  <a:off x="9652111" y="6144701"/>
                  <a:ext cx="6336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Ink 18">
                  <a:extLst>
                    <a:ext uri="{FF2B5EF4-FFF2-40B4-BE49-F238E27FC236}">
                      <a16:creationId xmlns:a16="http://schemas.microsoft.com/office/drawing/2014/main" id="{891BD6D0-4AB2-49E4-B8CE-2BF57FE9F168}"/>
                    </a:ext>
                  </a:extLst>
                </p14:cNvPr>
                <p14:cNvContentPartPr/>
                <p14:nvPr/>
              </p14:nvContentPartPr>
              <p14:xfrm>
                <a:off x="9778111" y="6171341"/>
                <a:ext cx="221760" cy="258120"/>
              </p14:xfrm>
            </p:contentPart>
          </mc:Choice>
          <mc:Fallback>
            <p:pic>
              <p:nvPicPr>
                <p:cNvPr id="19" name="Ink 18">
                  <a:extLst>
                    <a:ext uri="{FF2B5EF4-FFF2-40B4-BE49-F238E27FC236}">
                      <a16:creationId xmlns:a16="http://schemas.microsoft.com/office/drawing/2014/main" id="{891BD6D0-4AB2-49E4-B8CE-2BF57FE9F168}"/>
                    </a:ext>
                  </a:extLst>
                </p:cNvPr>
                <p:cNvPicPr/>
                <p:nvPr/>
              </p:nvPicPr>
              <p:blipFill>
                <a:blip r:embed="rId30"/>
                <a:stretch>
                  <a:fillRect/>
                </a:stretch>
              </p:blipFill>
              <p:spPr>
                <a:xfrm>
                  <a:off x="9769471" y="6162341"/>
                  <a:ext cx="239400" cy="2757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Ink 19">
                  <a:extLst>
                    <a:ext uri="{FF2B5EF4-FFF2-40B4-BE49-F238E27FC236}">
                      <a16:creationId xmlns:a16="http://schemas.microsoft.com/office/drawing/2014/main" id="{F7A2F9CA-C23F-41AA-A63D-DEBB58479B53}"/>
                    </a:ext>
                  </a:extLst>
                </p14:cNvPr>
                <p14:cNvContentPartPr/>
                <p14:nvPr/>
              </p14:nvContentPartPr>
              <p14:xfrm>
                <a:off x="10149991" y="6186101"/>
                <a:ext cx="21960" cy="205560"/>
              </p14:xfrm>
            </p:contentPart>
          </mc:Choice>
          <mc:Fallback>
            <p:pic>
              <p:nvPicPr>
                <p:cNvPr id="20" name="Ink 19">
                  <a:extLst>
                    <a:ext uri="{FF2B5EF4-FFF2-40B4-BE49-F238E27FC236}">
                      <a16:creationId xmlns:a16="http://schemas.microsoft.com/office/drawing/2014/main" id="{F7A2F9CA-C23F-41AA-A63D-DEBB58479B53}"/>
                    </a:ext>
                  </a:extLst>
                </p:cNvPr>
                <p:cNvPicPr/>
                <p:nvPr/>
              </p:nvPicPr>
              <p:blipFill>
                <a:blip r:embed="rId32"/>
                <a:stretch>
                  <a:fillRect/>
                </a:stretch>
              </p:blipFill>
              <p:spPr>
                <a:xfrm>
                  <a:off x="10141351" y="6177461"/>
                  <a:ext cx="3960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Ink 20">
                  <a:extLst>
                    <a:ext uri="{FF2B5EF4-FFF2-40B4-BE49-F238E27FC236}">
                      <a16:creationId xmlns:a16="http://schemas.microsoft.com/office/drawing/2014/main" id="{F6A51173-47B5-4CE4-AAAB-C326AAC5A05F}"/>
                    </a:ext>
                  </a:extLst>
                </p14:cNvPr>
                <p14:cNvContentPartPr/>
                <p14:nvPr/>
              </p14:nvContentPartPr>
              <p14:xfrm>
                <a:off x="10295431" y="6200861"/>
                <a:ext cx="81000" cy="252000"/>
              </p14:xfrm>
            </p:contentPart>
          </mc:Choice>
          <mc:Fallback>
            <p:pic>
              <p:nvPicPr>
                <p:cNvPr id="21" name="Ink 20">
                  <a:extLst>
                    <a:ext uri="{FF2B5EF4-FFF2-40B4-BE49-F238E27FC236}">
                      <a16:creationId xmlns:a16="http://schemas.microsoft.com/office/drawing/2014/main" id="{F6A51173-47B5-4CE4-AAAB-C326AAC5A05F}"/>
                    </a:ext>
                  </a:extLst>
                </p:cNvPr>
                <p:cNvPicPr/>
                <p:nvPr/>
              </p:nvPicPr>
              <p:blipFill>
                <a:blip r:embed="rId34"/>
                <a:stretch>
                  <a:fillRect/>
                </a:stretch>
              </p:blipFill>
              <p:spPr>
                <a:xfrm>
                  <a:off x="10286431" y="6192221"/>
                  <a:ext cx="9864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Ink 21">
                  <a:extLst>
                    <a:ext uri="{FF2B5EF4-FFF2-40B4-BE49-F238E27FC236}">
                      <a16:creationId xmlns:a16="http://schemas.microsoft.com/office/drawing/2014/main" id="{3EF85744-7354-42F5-AD56-6D44D07E9FE3}"/>
                    </a:ext>
                  </a:extLst>
                </p14:cNvPr>
                <p14:cNvContentPartPr/>
                <p14:nvPr/>
              </p14:nvContentPartPr>
              <p14:xfrm>
                <a:off x="10217671" y="6216701"/>
                <a:ext cx="245880" cy="298800"/>
              </p14:xfrm>
            </p:contentPart>
          </mc:Choice>
          <mc:Fallback>
            <p:pic>
              <p:nvPicPr>
                <p:cNvPr id="22" name="Ink 21">
                  <a:extLst>
                    <a:ext uri="{FF2B5EF4-FFF2-40B4-BE49-F238E27FC236}">
                      <a16:creationId xmlns:a16="http://schemas.microsoft.com/office/drawing/2014/main" id="{3EF85744-7354-42F5-AD56-6D44D07E9FE3}"/>
                    </a:ext>
                  </a:extLst>
                </p:cNvPr>
                <p:cNvPicPr/>
                <p:nvPr/>
              </p:nvPicPr>
              <p:blipFill>
                <a:blip r:embed="rId36"/>
                <a:stretch>
                  <a:fillRect/>
                </a:stretch>
              </p:blipFill>
              <p:spPr>
                <a:xfrm>
                  <a:off x="10209031" y="6207701"/>
                  <a:ext cx="263520" cy="316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Ink 22">
                  <a:extLst>
                    <a:ext uri="{FF2B5EF4-FFF2-40B4-BE49-F238E27FC236}">
                      <a16:creationId xmlns:a16="http://schemas.microsoft.com/office/drawing/2014/main" id="{F6F06067-41B3-4158-9BCC-49DE40BCB6AE}"/>
                    </a:ext>
                  </a:extLst>
                </p14:cNvPr>
                <p14:cNvContentPartPr/>
                <p14:nvPr/>
              </p14:nvContentPartPr>
              <p14:xfrm>
                <a:off x="10630591" y="6214901"/>
                <a:ext cx="149760" cy="230760"/>
              </p14:xfrm>
            </p:contentPart>
          </mc:Choice>
          <mc:Fallback>
            <p:pic>
              <p:nvPicPr>
                <p:cNvPr id="23" name="Ink 22">
                  <a:extLst>
                    <a:ext uri="{FF2B5EF4-FFF2-40B4-BE49-F238E27FC236}">
                      <a16:creationId xmlns:a16="http://schemas.microsoft.com/office/drawing/2014/main" id="{F6F06067-41B3-4158-9BCC-49DE40BCB6AE}"/>
                    </a:ext>
                  </a:extLst>
                </p:cNvPr>
                <p:cNvPicPr/>
                <p:nvPr/>
              </p:nvPicPr>
              <p:blipFill>
                <a:blip r:embed="rId38"/>
                <a:stretch>
                  <a:fillRect/>
                </a:stretch>
              </p:blipFill>
              <p:spPr>
                <a:xfrm>
                  <a:off x="10621951" y="6206261"/>
                  <a:ext cx="16740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4" name="Ink 23">
                  <a:extLst>
                    <a:ext uri="{FF2B5EF4-FFF2-40B4-BE49-F238E27FC236}">
                      <a16:creationId xmlns:a16="http://schemas.microsoft.com/office/drawing/2014/main" id="{414E5F79-1ADD-4351-A9A2-F6C7E4C5D66F}"/>
                    </a:ext>
                  </a:extLst>
                </p14:cNvPr>
                <p14:cNvContentPartPr/>
                <p14:nvPr/>
              </p14:nvContentPartPr>
              <p14:xfrm>
                <a:off x="10804111" y="6234341"/>
                <a:ext cx="309600" cy="215640"/>
              </p14:xfrm>
            </p:contentPart>
          </mc:Choice>
          <mc:Fallback>
            <p:pic>
              <p:nvPicPr>
                <p:cNvPr id="24" name="Ink 23">
                  <a:extLst>
                    <a:ext uri="{FF2B5EF4-FFF2-40B4-BE49-F238E27FC236}">
                      <a16:creationId xmlns:a16="http://schemas.microsoft.com/office/drawing/2014/main" id="{414E5F79-1ADD-4351-A9A2-F6C7E4C5D66F}"/>
                    </a:ext>
                  </a:extLst>
                </p:cNvPr>
                <p:cNvPicPr/>
                <p:nvPr/>
              </p:nvPicPr>
              <p:blipFill>
                <a:blip r:embed="rId40"/>
                <a:stretch>
                  <a:fillRect/>
                </a:stretch>
              </p:blipFill>
              <p:spPr>
                <a:xfrm>
                  <a:off x="10795111" y="6225701"/>
                  <a:ext cx="32724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Ink 24">
                  <a:extLst>
                    <a:ext uri="{FF2B5EF4-FFF2-40B4-BE49-F238E27FC236}">
                      <a16:creationId xmlns:a16="http://schemas.microsoft.com/office/drawing/2014/main" id="{36EC8F56-C8C5-478D-A7F6-7E4DCA68EA43}"/>
                    </a:ext>
                  </a:extLst>
                </p14:cNvPr>
                <p14:cNvContentPartPr/>
                <p14:nvPr/>
              </p14:nvContentPartPr>
              <p14:xfrm>
                <a:off x="10868551" y="6167021"/>
                <a:ext cx="196920" cy="73440"/>
              </p14:xfrm>
            </p:contentPart>
          </mc:Choice>
          <mc:Fallback>
            <p:pic>
              <p:nvPicPr>
                <p:cNvPr id="25" name="Ink 24">
                  <a:extLst>
                    <a:ext uri="{FF2B5EF4-FFF2-40B4-BE49-F238E27FC236}">
                      <a16:creationId xmlns:a16="http://schemas.microsoft.com/office/drawing/2014/main" id="{36EC8F56-C8C5-478D-A7F6-7E4DCA68EA43}"/>
                    </a:ext>
                  </a:extLst>
                </p:cNvPr>
                <p:cNvPicPr/>
                <p:nvPr/>
              </p:nvPicPr>
              <p:blipFill>
                <a:blip r:embed="rId42"/>
                <a:stretch>
                  <a:fillRect/>
                </a:stretch>
              </p:blipFill>
              <p:spPr>
                <a:xfrm>
                  <a:off x="10859551" y="6158021"/>
                  <a:ext cx="2145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Ink 25">
                  <a:extLst>
                    <a:ext uri="{FF2B5EF4-FFF2-40B4-BE49-F238E27FC236}">
                      <a16:creationId xmlns:a16="http://schemas.microsoft.com/office/drawing/2014/main" id="{BE2CA37F-2A11-4663-BF8E-E670850C9ED3}"/>
                    </a:ext>
                  </a:extLst>
                </p14:cNvPr>
                <p14:cNvContentPartPr/>
                <p14:nvPr/>
              </p14:nvContentPartPr>
              <p14:xfrm>
                <a:off x="10821031" y="6288701"/>
                <a:ext cx="117000" cy="19080"/>
              </p14:xfrm>
            </p:contentPart>
          </mc:Choice>
          <mc:Fallback>
            <p:pic>
              <p:nvPicPr>
                <p:cNvPr id="26" name="Ink 25">
                  <a:extLst>
                    <a:ext uri="{FF2B5EF4-FFF2-40B4-BE49-F238E27FC236}">
                      <a16:creationId xmlns:a16="http://schemas.microsoft.com/office/drawing/2014/main" id="{BE2CA37F-2A11-4663-BF8E-E670850C9ED3}"/>
                    </a:ext>
                  </a:extLst>
                </p:cNvPr>
                <p:cNvPicPr/>
                <p:nvPr/>
              </p:nvPicPr>
              <p:blipFill>
                <a:blip r:embed="rId44"/>
                <a:stretch>
                  <a:fillRect/>
                </a:stretch>
              </p:blipFill>
              <p:spPr>
                <a:xfrm>
                  <a:off x="10812391" y="6280061"/>
                  <a:ext cx="134640" cy="36720"/>
                </a:xfrm>
                <a:prstGeom prst="rect">
                  <a:avLst/>
                </a:prstGeom>
              </p:spPr>
            </p:pic>
          </mc:Fallback>
        </mc:AlternateContent>
      </p:grpSp>
      <p:grpSp>
        <p:nvGrpSpPr>
          <p:cNvPr id="30" name="Group 29">
            <a:extLst>
              <a:ext uri="{FF2B5EF4-FFF2-40B4-BE49-F238E27FC236}">
                <a16:creationId xmlns:a16="http://schemas.microsoft.com/office/drawing/2014/main" id="{297D527C-1FA2-41D8-ABBE-98DAC216495A}"/>
              </a:ext>
            </a:extLst>
          </p:cNvPr>
          <p:cNvGrpSpPr/>
          <p:nvPr/>
        </p:nvGrpSpPr>
        <p:grpSpPr>
          <a:xfrm>
            <a:off x="6329671" y="1402781"/>
            <a:ext cx="4017600" cy="1641960"/>
            <a:chOff x="6329671" y="1402781"/>
            <a:chExt cx="4017600" cy="1641960"/>
          </a:xfrm>
        </p:grpSpPr>
        <mc:AlternateContent xmlns:mc="http://schemas.openxmlformats.org/markup-compatibility/2006">
          <mc:Choice xmlns:p14="http://schemas.microsoft.com/office/powerpoint/2010/main" Requires="p14">
            <p:contentPart p14:bwMode="auto" r:id="rId45">
              <p14:nvContentPartPr>
                <p14:cNvPr id="28" name="Ink 27">
                  <a:extLst>
                    <a:ext uri="{FF2B5EF4-FFF2-40B4-BE49-F238E27FC236}">
                      <a16:creationId xmlns:a16="http://schemas.microsoft.com/office/drawing/2014/main" id="{93927296-585C-45CB-B081-50CD69D7DC10}"/>
                    </a:ext>
                  </a:extLst>
                </p14:cNvPr>
                <p14:cNvContentPartPr/>
                <p14:nvPr/>
              </p14:nvContentPartPr>
              <p14:xfrm>
                <a:off x="6329671" y="1402781"/>
                <a:ext cx="1866600" cy="1641960"/>
              </p14:xfrm>
            </p:contentPart>
          </mc:Choice>
          <mc:Fallback>
            <p:pic>
              <p:nvPicPr>
                <p:cNvPr id="28" name="Ink 27">
                  <a:extLst>
                    <a:ext uri="{FF2B5EF4-FFF2-40B4-BE49-F238E27FC236}">
                      <a16:creationId xmlns:a16="http://schemas.microsoft.com/office/drawing/2014/main" id="{93927296-585C-45CB-B081-50CD69D7DC10}"/>
                    </a:ext>
                  </a:extLst>
                </p:cNvPr>
                <p:cNvPicPr/>
                <p:nvPr/>
              </p:nvPicPr>
              <p:blipFill>
                <a:blip r:embed="rId46"/>
                <a:stretch>
                  <a:fillRect/>
                </a:stretch>
              </p:blipFill>
              <p:spPr>
                <a:xfrm>
                  <a:off x="6321031" y="1394141"/>
                  <a:ext cx="1884240" cy="16596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Ink 28">
                  <a:extLst>
                    <a:ext uri="{FF2B5EF4-FFF2-40B4-BE49-F238E27FC236}">
                      <a16:creationId xmlns:a16="http://schemas.microsoft.com/office/drawing/2014/main" id="{3FA8DCB4-5B34-4898-9696-88AD1AD66F2B}"/>
                    </a:ext>
                  </a:extLst>
                </p14:cNvPr>
                <p14:cNvContentPartPr/>
                <p14:nvPr/>
              </p14:nvContentPartPr>
              <p14:xfrm>
                <a:off x="8228671" y="1491341"/>
                <a:ext cx="2118600" cy="1513800"/>
              </p14:xfrm>
            </p:contentPart>
          </mc:Choice>
          <mc:Fallback>
            <p:pic>
              <p:nvPicPr>
                <p:cNvPr id="29" name="Ink 28">
                  <a:extLst>
                    <a:ext uri="{FF2B5EF4-FFF2-40B4-BE49-F238E27FC236}">
                      <a16:creationId xmlns:a16="http://schemas.microsoft.com/office/drawing/2014/main" id="{3FA8DCB4-5B34-4898-9696-88AD1AD66F2B}"/>
                    </a:ext>
                  </a:extLst>
                </p:cNvPr>
                <p:cNvPicPr/>
                <p:nvPr/>
              </p:nvPicPr>
              <p:blipFill>
                <a:blip r:embed="rId48"/>
                <a:stretch>
                  <a:fillRect/>
                </a:stretch>
              </p:blipFill>
              <p:spPr>
                <a:xfrm>
                  <a:off x="8220031" y="1482701"/>
                  <a:ext cx="2136240" cy="1531440"/>
                </a:xfrm>
                <a:prstGeom prst="rect">
                  <a:avLst/>
                </a:prstGeom>
              </p:spPr>
            </p:pic>
          </mc:Fallback>
        </mc:AlternateContent>
      </p:grpSp>
      <p:grpSp>
        <p:nvGrpSpPr>
          <p:cNvPr id="49" name="Group 48">
            <a:extLst>
              <a:ext uri="{FF2B5EF4-FFF2-40B4-BE49-F238E27FC236}">
                <a16:creationId xmlns:a16="http://schemas.microsoft.com/office/drawing/2014/main" id="{05593B9B-D311-46B0-B332-C5BC9E1B09BD}"/>
              </a:ext>
            </a:extLst>
          </p:cNvPr>
          <p:cNvGrpSpPr/>
          <p:nvPr/>
        </p:nvGrpSpPr>
        <p:grpSpPr>
          <a:xfrm>
            <a:off x="3949351" y="379301"/>
            <a:ext cx="5323320" cy="573120"/>
            <a:chOff x="3949351" y="379301"/>
            <a:chExt cx="5323320" cy="573120"/>
          </a:xfrm>
        </p:grpSpPr>
        <mc:AlternateContent xmlns:mc="http://schemas.openxmlformats.org/markup-compatibility/2006">
          <mc:Choice xmlns:p14="http://schemas.microsoft.com/office/powerpoint/2010/main" Requires="p14">
            <p:contentPart p14:bwMode="auto" r:id="rId49">
              <p14:nvContentPartPr>
                <p14:cNvPr id="31" name="Ink 30">
                  <a:extLst>
                    <a:ext uri="{FF2B5EF4-FFF2-40B4-BE49-F238E27FC236}">
                      <a16:creationId xmlns:a16="http://schemas.microsoft.com/office/drawing/2014/main" id="{7679B365-C578-4AF1-93D1-F9B327C99F1D}"/>
                    </a:ext>
                  </a:extLst>
                </p14:cNvPr>
                <p14:cNvContentPartPr/>
                <p14:nvPr/>
              </p14:nvContentPartPr>
              <p14:xfrm>
                <a:off x="3949351" y="512141"/>
                <a:ext cx="285480" cy="345240"/>
              </p14:xfrm>
            </p:contentPart>
          </mc:Choice>
          <mc:Fallback>
            <p:pic>
              <p:nvPicPr>
                <p:cNvPr id="31" name="Ink 30">
                  <a:extLst>
                    <a:ext uri="{FF2B5EF4-FFF2-40B4-BE49-F238E27FC236}">
                      <a16:creationId xmlns:a16="http://schemas.microsoft.com/office/drawing/2014/main" id="{7679B365-C578-4AF1-93D1-F9B327C99F1D}"/>
                    </a:ext>
                  </a:extLst>
                </p:cNvPr>
                <p:cNvPicPr/>
                <p:nvPr/>
              </p:nvPicPr>
              <p:blipFill>
                <a:blip r:embed="rId50"/>
                <a:stretch>
                  <a:fillRect/>
                </a:stretch>
              </p:blipFill>
              <p:spPr>
                <a:xfrm>
                  <a:off x="3940351" y="503141"/>
                  <a:ext cx="303120" cy="3628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Ink 31">
                  <a:extLst>
                    <a:ext uri="{FF2B5EF4-FFF2-40B4-BE49-F238E27FC236}">
                      <a16:creationId xmlns:a16="http://schemas.microsoft.com/office/drawing/2014/main" id="{055A0E3C-EBBB-4267-AED8-EAF919ADF46F}"/>
                    </a:ext>
                  </a:extLst>
                </p14:cNvPr>
                <p14:cNvContentPartPr/>
                <p14:nvPr/>
              </p14:nvContentPartPr>
              <p14:xfrm>
                <a:off x="4340671" y="379301"/>
                <a:ext cx="274320" cy="537120"/>
              </p14:xfrm>
            </p:contentPart>
          </mc:Choice>
          <mc:Fallback>
            <p:pic>
              <p:nvPicPr>
                <p:cNvPr id="32" name="Ink 31">
                  <a:extLst>
                    <a:ext uri="{FF2B5EF4-FFF2-40B4-BE49-F238E27FC236}">
                      <a16:creationId xmlns:a16="http://schemas.microsoft.com/office/drawing/2014/main" id="{055A0E3C-EBBB-4267-AED8-EAF919ADF46F}"/>
                    </a:ext>
                  </a:extLst>
                </p:cNvPr>
                <p:cNvPicPr/>
                <p:nvPr/>
              </p:nvPicPr>
              <p:blipFill>
                <a:blip r:embed="rId52"/>
                <a:stretch>
                  <a:fillRect/>
                </a:stretch>
              </p:blipFill>
              <p:spPr>
                <a:xfrm>
                  <a:off x="4332031" y="370661"/>
                  <a:ext cx="291960" cy="5547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Ink 32">
                  <a:extLst>
                    <a:ext uri="{FF2B5EF4-FFF2-40B4-BE49-F238E27FC236}">
                      <a16:creationId xmlns:a16="http://schemas.microsoft.com/office/drawing/2014/main" id="{62C8FF19-1CA1-43D2-9AAC-F85526C4CF52}"/>
                    </a:ext>
                  </a:extLst>
                </p14:cNvPr>
                <p14:cNvContentPartPr/>
                <p14:nvPr/>
              </p14:nvContentPartPr>
              <p14:xfrm>
                <a:off x="4710391" y="700781"/>
                <a:ext cx="220320" cy="203760"/>
              </p14:xfrm>
            </p:contentPart>
          </mc:Choice>
          <mc:Fallback>
            <p:pic>
              <p:nvPicPr>
                <p:cNvPr id="33" name="Ink 32">
                  <a:extLst>
                    <a:ext uri="{FF2B5EF4-FFF2-40B4-BE49-F238E27FC236}">
                      <a16:creationId xmlns:a16="http://schemas.microsoft.com/office/drawing/2014/main" id="{62C8FF19-1CA1-43D2-9AAC-F85526C4CF52}"/>
                    </a:ext>
                  </a:extLst>
                </p:cNvPr>
                <p:cNvPicPr/>
                <p:nvPr/>
              </p:nvPicPr>
              <p:blipFill>
                <a:blip r:embed="rId54"/>
                <a:stretch>
                  <a:fillRect/>
                </a:stretch>
              </p:blipFill>
              <p:spPr>
                <a:xfrm>
                  <a:off x="4701751" y="692141"/>
                  <a:ext cx="23796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Ink 33">
                  <a:extLst>
                    <a:ext uri="{FF2B5EF4-FFF2-40B4-BE49-F238E27FC236}">
                      <a16:creationId xmlns:a16="http://schemas.microsoft.com/office/drawing/2014/main" id="{2F1CA24F-0988-48DE-9A68-7086D9EFC2C0}"/>
                    </a:ext>
                  </a:extLst>
                </p14:cNvPr>
                <p14:cNvContentPartPr/>
                <p14:nvPr/>
              </p14:nvContentPartPr>
              <p14:xfrm>
                <a:off x="5034391" y="449861"/>
                <a:ext cx="583560" cy="480960"/>
              </p14:xfrm>
            </p:contentPart>
          </mc:Choice>
          <mc:Fallback>
            <p:pic>
              <p:nvPicPr>
                <p:cNvPr id="34" name="Ink 33">
                  <a:extLst>
                    <a:ext uri="{FF2B5EF4-FFF2-40B4-BE49-F238E27FC236}">
                      <a16:creationId xmlns:a16="http://schemas.microsoft.com/office/drawing/2014/main" id="{2F1CA24F-0988-48DE-9A68-7086D9EFC2C0}"/>
                    </a:ext>
                  </a:extLst>
                </p:cNvPr>
                <p:cNvPicPr/>
                <p:nvPr/>
              </p:nvPicPr>
              <p:blipFill>
                <a:blip r:embed="rId56"/>
                <a:stretch>
                  <a:fillRect/>
                </a:stretch>
              </p:blipFill>
              <p:spPr>
                <a:xfrm>
                  <a:off x="5025391" y="441221"/>
                  <a:ext cx="601200" cy="4986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Ink 34">
                  <a:extLst>
                    <a:ext uri="{FF2B5EF4-FFF2-40B4-BE49-F238E27FC236}">
                      <a16:creationId xmlns:a16="http://schemas.microsoft.com/office/drawing/2014/main" id="{EDEAAE11-B0C0-4E63-B6D3-5A6DC0D0A567}"/>
                    </a:ext>
                  </a:extLst>
                </p14:cNvPr>
                <p14:cNvContentPartPr/>
                <p14:nvPr/>
              </p14:nvContentPartPr>
              <p14:xfrm>
                <a:off x="5653231" y="404861"/>
                <a:ext cx="349920" cy="531360"/>
              </p14:xfrm>
            </p:contentPart>
          </mc:Choice>
          <mc:Fallback>
            <p:pic>
              <p:nvPicPr>
                <p:cNvPr id="35" name="Ink 34">
                  <a:extLst>
                    <a:ext uri="{FF2B5EF4-FFF2-40B4-BE49-F238E27FC236}">
                      <a16:creationId xmlns:a16="http://schemas.microsoft.com/office/drawing/2014/main" id="{EDEAAE11-B0C0-4E63-B6D3-5A6DC0D0A567}"/>
                    </a:ext>
                  </a:extLst>
                </p:cNvPr>
                <p:cNvPicPr/>
                <p:nvPr/>
              </p:nvPicPr>
              <p:blipFill>
                <a:blip r:embed="rId58"/>
                <a:stretch>
                  <a:fillRect/>
                </a:stretch>
              </p:blipFill>
              <p:spPr>
                <a:xfrm>
                  <a:off x="5644591" y="396221"/>
                  <a:ext cx="367560" cy="549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7" name="Ink 36">
                  <a:extLst>
                    <a:ext uri="{FF2B5EF4-FFF2-40B4-BE49-F238E27FC236}">
                      <a16:creationId xmlns:a16="http://schemas.microsoft.com/office/drawing/2014/main" id="{5B294403-6835-48DA-99DE-E786D3B5C986}"/>
                    </a:ext>
                  </a:extLst>
                </p14:cNvPr>
                <p14:cNvContentPartPr/>
                <p14:nvPr/>
              </p14:nvContentPartPr>
              <p14:xfrm>
                <a:off x="6355591" y="447701"/>
                <a:ext cx="500040" cy="460080"/>
              </p14:xfrm>
            </p:contentPart>
          </mc:Choice>
          <mc:Fallback>
            <p:pic>
              <p:nvPicPr>
                <p:cNvPr id="37" name="Ink 36">
                  <a:extLst>
                    <a:ext uri="{FF2B5EF4-FFF2-40B4-BE49-F238E27FC236}">
                      <a16:creationId xmlns:a16="http://schemas.microsoft.com/office/drawing/2014/main" id="{5B294403-6835-48DA-99DE-E786D3B5C986}"/>
                    </a:ext>
                  </a:extLst>
                </p:cNvPr>
                <p:cNvPicPr/>
                <p:nvPr/>
              </p:nvPicPr>
              <p:blipFill>
                <a:blip r:embed="rId60"/>
                <a:stretch>
                  <a:fillRect/>
                </a:stretch>
              </p:blipFill>
              <p:spPr>
                <a:xfrm>
                  <a:off x="6346591" y="439061"/>
                  <a:ext cx="517680" cy="477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Ink 37">
                  <a:extLst>
                    <a:ext uri="{FF2B5EF4-FFF2-40B4-BE49-F238E27FC236}">
                      <a16:creationId xmlns:a16="http://schemas.microsoft.com/office/drawing/2014/main" id="{382B87AB-B5AA-41C7-8114-A730030CE8D8}"/>
                    </a:ext>
                  </a:extLst>
                </p14:cNvPr>
                <p14:cNvContentPartPr/>
                <p14:nvPr/>
              </p14:nvContentPartPr>
              <p14:xfrm>
                <a:off x="7210591" y="459941"/>
                <a:ext cx="185040" cy="392040"/>
              </p14:xfrm>
            </p:contentPart>
          </mc:Choice>
          <mc:Fallback>
            <p:pic>
              <p:nvPicPr>
                <p:cNvPr id="38" name="Ink 37">
                  <a:extLst>
                    <a:ext uri="{FF2B5EF4-FFF2-40B4-BE49-F238E27FC236}">
                      <a16:creationId xmlns:a16="http://schemas.microsoft.com/office/drawing/2014/main" id="{382B87AB-B5AA-41C7-8114-A730030CE8D8}"/>
                    </a:ext>
                  </a:extLst>
                </p:cNvPr>
                <p:cNvPicPr/>
                <p:nvPr/>
              </p:nvPicPr>
              <p:blipFill>
                <a:blip r:embed="rId62"/>
                <a:stretch>
                  <a:fillRect/>
                </a:stretch>
              </p:blipFill>
              <p:spPr>
                <a:xfrm>
                  <a:off x="7201951" y="450941"/>
                  <a:ext cx="202680" cy="4096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Ink 38">
                  <a:extLst>
                    <a:ext uri="{FF2B5EF4-FFF2-40B4-BE49-F238E27FC236}">
                      <a16:creationId xmlns:a16="http://schemas.microsoft.com/office/drawing/2014/main" id="{12F9C2EC-A8B0-4371-80E6-833813EB6437}"/>
                    </a:ext>
                  </a:extLst>
                </p14:cNvPr>
                <p14:cNvContentPartPr/>
                <p14:nvPr/>
              </p14:nvContentPartPr>
              <p14:xfrm>
                <a:off x="7456831" y="527621"/>
                <a:ext cx="189720" cy="339840"/>
              </p14:xfrm>
            </p:contentPart>
          </mc:Choice>
          <mc:Fallback>
            <p:pic>
              <p:nvPicPr>
                <p:cNvPr id="39" name="Ink 38">
                  <a:extLst>
                    <a:ext uri="{FF2B5EF4-FFF2-40B4-BE49-F238E27FC236}">
                      <a16:creationId xmlns:a16="http://schemas.microsoft.com/office/drawing/2014/main" id="{12F9C2EC-A8B0-4371-80E6-833813EB6437}"/>
                    </a:ext>
                  </a:extLst>
                </p:cNvPr>
                <p:cNvPicPr/>
                <p:nvPr/>
              </p:nvPicPr>
              <p:blipFill>
                <a:blip r:embed="rId64"/>
                <a:stretch>
                  <a:fillRect/>
                </a:stretch>
              </p:blipFill>
              <p:spPr>
                <a:xfrm>
                  <a:off x="7448191" y="518981"/>
                  <a:ext cx="207360" cy="3574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Ink 39">
                  <a:extLst>
                    <a:ext uri="{FF2B5EF4-FFF2-40B4-BE49-F238E27FC236}">
                      <a16:creationId xmlns:a16="http://schemas.microsoft.com/office/drawing/2014/main" id="{E6CED934-365D-47F1-BBAB-D9F0C9941ED8}"/>
                    </a:ext>
                  </a:extLst>
                </p14:cNvPr>
                <p14:cNvContentPartPr/>
                <p14:nvPr/>
              </p14:nvContentPartPr>
              <p14:xfrm>
                <a:off x="7426591" y="487301"/>
                <a:ext cx="190800" cy="74880"/>
              </p14:xfrm>
            </p:contentPart>
          </mc:Choice>
          <mc:Fallback>
            <p:pic>
              <p:nvPicPr>
                <p:cNvPr id="40" name="Ink 39">
                  <a:extLst>
                    <a:ext uri="{FF2B5EF4-FFF2-40B4-BE49-F238E27FC236}">
                      <a16:creationId xmlns:a16="http://schemas.microsoft.com/office/drawing/2014/main" id="{E6CED934-365D-47F1-BBAB-D9F0C9941ED8}"/>
                    </a:ext>
                  </a:extLst>
                </p:cNvPr>
                <p:cNvPicPr/>
                <p:nvPr/>
              </p:nvPicPr>
              <p:blipFill>
                <a:blip r:embed="rId66"/>
                <a:stretch>
                  <a:fillRect/>
                </a:stretch>
              </p:blipFill>
              <p:spPr>
                <a:xfrm>
                  <a:off x="7417591" y="478661"/>
                  <a:ext cx="2084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Ink 40">
                  <a:extLst>
                    <a:ext uri="{FF2B5EF4-FFF2-40B4-BE49-F238E27FC236}">
                      <a16:creationId xmlns:a16="http://schemas.microsoft.com/office/drawing/2014/main" id="{427C913F-7DC4-4AFA-8A89-82CD175455F7}"/>
                    </a:ext>
                  </a:extLst>
                </p14:cNvPr>
                <p14:cNvContentPartPr/>
                <p14:nvPr/>
              </p14:nvContentPartPr>
              <p14:xfrm>
                <a:off x="7473751" y="553181"/>
                <a:ext cx="443160" cy="294840"/>
              </p14:xfrm>
            </p:contentPart>
          </mc:Choice>
          <mc:Fallback>
            <p:pic>
              <p:nvPicPr>
                <p:cNvPr id="41" name="Ink 40">
                  <a:extLst>
                    <a:ext uri="{FF2B5EF4-FFF2-40B4-BE49-F238E27FC236}">
                      <a16:creationId xmlns:a16="http://schemas.microsoft.com/office/drawing/2014/main" id="{427C913F-7DC4-4AFA-8A89-82CD175455F7}"/>
                    </a:ext>
                  </a:extLst>
                </p:cNvPr>
                <p:cNvPicPr/>
                <p:nvPr/>
              </p:nvPicPr>
              <p:blipFill>
                <a:blip r:embed="rId68"/>
                <a:stretch>
                  <a:fillRect/>
                </a:stretch>
              </p:blipFill>
              <p:spPr>
                <a:xfrm>
                  <a:off x="7465111" y="544541"/>
                  <a:ext cx="460800" cy="3124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2" name="Ink 41">
                  <a:extLst>
                    <a:ext uri="{FF2B5EF4-FFF2-40B4-BE49-F238E27FC236}">
                      <a16:creationId xmlns:a16="http://schemas.microsoft.com/office/drawing/2014/main" id="{F4EE83C8-284D-48C0-81E8-8BEBCF40666A}"/>
                    </a:ext>
                  </a:extLst>
                </p14:cNvPr>
                <p14:cNvContentPartPr/>
                <p14:nvPr/>
              </p14:nvContentPartPr>
              <p14:xfrm>
                <a:off x="8004391" y="528341"/>
                <a:ext cx="59040" cy="343800"/>
              </p14:xfrm>
            </p:contentPart>
          </mc:Choice>
          <mc:Fallback>
            <p:pic>
              <p:nvPicPr>
                <p:cNvPr id="42" name="Ink 41">
                  <a:extLst>
                    <a:ext uri="{FF2B5EF4-FFF2-40B4-BE49-F238E27FC236}">
                      <a16:creationId xmlns:a16="http://schemas.microsoft.com/office/drawing/2014/main" id="{F4EE83C8-284D-48C0-81E8-8BEBCF40666A}"/>
                    </a:ext>
                  </a:extLst>
                </p:cNvPr>
                <p:cNvPicPr/>
                <p:nvPr/>
              </p:nvPicPr>
              <p:blipFill>
                <a:blip r:embed="rId70"/>
                <a:stretch>
                  <a:fillRect/>
                </a:stretch>
              </p:blipFill>
              <p:spPr>
                <a:xfrm>
                  <a:off x="7995391" y="519701"/>
                  <a:ext cx="7668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Ink 42">
                  <a:extLst>
                    <a:ext uri="{FF2B5EF4-FFF2-40B4-BE49-F238E27FC236}">
                      <a16:creationId xmlns:a16="http://schemas.microsoft.com/office/drawing/2014/main" id="{46F0D57B-0F50-46B3-9C89-ABE7395E3BE5}"/>
                    </a:ext>
                  </a:extLst>
                </p14:cNvPr>
                <p14:cNvContentPartPr/>
                <p14:nvPr/>
              </p14:nvContentPartPr>
              <p14:xfrm>
                <a:off x="8017351" y="538421"/>
                <a:ext cx="168120" cy="334440"/>
              </p14:xfrm>
            </p:contentPart>
          </mc:Choice>
          <mc:Fallback>
            <p:pic>
              <p:nvPicPr>
                <p:cNvPr id="43" name="Ink 42">
                  <a:extLst>
                    <a:ext uri="{FF2B5EF4-FFF2-40B4-BE49-F238E27FC236}">
                      <a16:creationId xmlns:a16="http://schemas.microsoft.com/office/drawing/2014/main" id="{46F0D57B-0F50-46B3-9C89-ABE7395E3BE5}"/>
                    </a:ext>
                  </a:extLst>
                </p:cNvPr>
                <p:cNvPicPr/>
                <p:nvPr/>
              </p:nvPicPr>
              <p:blipFill>
                <a:blip r:embed="rId72"/>
                <a:stretch>
                  <a:fillRect/>
                </a:stretch>
              </p:blipFill>
              <p:spPr>
                <a:xfrm>
                  <a:off x="8008711" y="529781"/>
                  <a:ext cx="185760" cy="3520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4" name="Ink 43">
                  <a:extLst>
                    <a:ext uri="{FF2B5EF4-FFF2-40B4-BE49-F238E27FC236}">
                      <a16:creationId xmlns:a16="http://schemas.microsoft.com/office/drawing/2014/main" id="{2F2E6924-DCEF-49E3-AC93-1B9E26EB5174}"/>
                    </a:ext>
                  </a:extLst>
                </p14:cNvPr>
                <p14:cNvContentPartPr/>
                <p14:nvPr/>
              </p14:nvContentPartPr>
              <p14:xfrm>
                <a:off x="7964791" y="714821"/>
                <a:ext cx="178200" cy="58680"/>
              </p14:xfrm>
            </p:contentPart>
          </mc:Choice>
          <mc:Fallback>
            <p:pic>
              <p:nvPicPr>
                <p:cNvPr id="44" name="Ink 43">
                  <a:extLst>
                    <a:ext uri="{FF2B5EF4-FFF2-40B4-BE49-F238E27FC236}">
                      <a16:creationId xmlns:a16="http://schemas.microsoft.com/office/drawing/2014/main" id="{2F2E6924-DCEF-49E3-AC93-1B9E26EB5174}"/>
                    </a:ext>
                  </a:extLst>
                </p:cNvPr>
                <p:cNvPicPr/>
                <p:nvPr/>
              </p:nvPicPr>
              <p:blipFill>
                <a:blip r:embed="rId74"/>
                <a:stretch>
                  <a:fillRect/>
                </a:stretch>
              </p:blipFill>
              <p:spPr>
                <a:xfrm>
                  <a:off x="7955791" y="706181"/>
                  <a:ext cx="1958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Ink 44">
                  <a:extLst>
                    <a:ext uri="{FF2B5EF4-FFF2-40B4-BE49-F238E27FC236}">
                      <a16:creationId xmlns:a16="http://schemas.microsoft.com/office/drawing/2014/main" id="{18D3D565-DB9B-40C0-BC17-1373B2E85E60}"/>
                    </a:ext>
                  </a:extLst>
                </p14:cNvPr>
                <p14:cNvContentPartPr/>
                <p14:nvPr/>
              </p14:nvContentPartPr>
              <p14:xfrm>
                <a:off x="8200591" y="529781"/>
                <a:ext cx="441360" cy="350280"/>
              </p14:xfrm>
            </p:contentPart>
          </mc:Choice>
          <mc:Fallback>
            <p:pic>
              <p:nvPicPr>
                <p:cNvPr id="45" name="Ink 44">
                  <a:extLst>
                    <a:ext uri="{FF2B5EF4-FFF2-40B4-BE49-F238E27FC236}">
                      <a16:creationId xmlns:a16="http://schemas.microsoft.com/office/drawing/2014/main" id="{18D3D565-DB9B-40C0-BC17-1373B2E85E60}"/>
                    </a:ext>
                  </a:extLst>
                </p:cNvPr>
                <p:cNvPicPr/>
                <p:nvPr/>
              </p:nvPicPr>
              <p:blipFill>
                <a:blip r:embed="rId76"/>
                <a:stretch>
                  <a:fillRect/>
                </a:stretch>
              </p:blipFill>
              <p:spPr>
                <a:xfrm>
                  <a:off x="8191951" y="520781"/>
                  <a:ext cx="459000" cy="3679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6" name="Ink 45">
                  <a:extLst>
                    <a:ext uri="{FF2B5EF4-FFF2-40B4-BE49-F238E27FC236}">
                      <a16:creationId xmlns:a16="http://schemas.microsoft.com/office/drawing/2014/main" id="{9280AB28-5686-4612-AD11-342CBE2BB9D9}"/>
                    </a:ext>
                  </a:extLst>
                </p14:cNvPr>
                <p14:cNvContentPartPr/>
                <p14:nvPr/>
              </p14:nvContentPartPr>
              <p14:xfrm>
                <a:off x="8731231" y="547061"/>
                <a:ext cx="264600" cy="360720"/>
              </p14:xfrm>
            </p:contentPart>
          </mc:Choice>
          <mc:Fallback>
            <p:pic>
              <p:nvPicPr>
                <p:cNvPr id="46" name="Ink 45">
                  <a:extLst>
                    <a:ext uri="{FF2B5EF4-FFF2-40B4-BE49-F238E27FC236}">
                      <a16:creationId xmlns:a16="http://schemas.microsoft.com/office/drawing/2014/main" id="{9280AB28-5686-4612-AD11-342CBE2BB9D9}"/>
                    </a:ext>
                  </a:extLst>
                </p:cNvPr>
                <p:cNvPicPr/>
                <p:nvPr/>
              </p:nvPicPr>
              <p:blipFill>
                <a:blip r:embed="rId78"/>
                <a:stretch>
                  <a:fillRect/>
                </a:stretch>
              </p:blipFill>
              <p:spPr>
                <a:xfrm>
                  <a:off x="8722231" y="538421"/>
                  <a:ext cx="282240" cy="3783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7" name="Ink 46">
                  <a:extLst>
                    <a:ext uri="{FF2B5EF4-FFF2-40B4-BE49-F238E27FC236}">
                      <a16:creationId xmlns:a16="http://schemas.microsoft.com/office/drawing/2014/main" id="{3AAA7050-3AEF-4546-93A0-DE0A0BD3E584}"/>
                    </a:ext>
                  </a:extLst>
                </p14:cNvPr>
                <p14:cNvContentPartPr/>
                <p14:nvPr/>
              </p14:nvContentPartPr>
              <p14:xfrm>
                <a:off x="9051271" y="526901"/>
                <a:ext cx="221400" cy="425520"/>
              </p14:xfrm>
            </p:contentPart>
          </mc:Choice>
          <mc:Fallback>
            <p:pic>
              <p:nvPicPr>
                <p:cNvPr id="47" name="Ink 46">
                  <a:extLst>
                    <a:ext uri="{FF2B5EF4-FFF2-40B4-BE49-F238E27FC236}">
                      <a16:creationId xmlns:a16="http://schemas.microsoft.com/office/drawing/2014/main" id="{3AAA7050-3AEF-4546-93A0-DE0A0BD3E584}"/>
                    </a:ext>
                  </a:extLst>
                </p:cNvPr>
                <p:cNvPicPr/>
                <p:nvPr/>
              </p:nvPicPr>
              <p:blipFill>
                <a:blip r:embed="rId80"/>
                <a:stretch>
                  <a:fillRect/>
                </a:stretch>
              </p:blipFill>
              <p:spPr>
                <a:xfrm>
                  <a:off x="9042631" y="518261"/>
                  <a:ext cx="239040" cy="4431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 name="Ink 47">
                  <a:extLst>
                    <a:ext uri="{FF2B5EF4-FFF2-40B4-BE49-F238E27FC236}">
                      <a16:creationId xmlns:a16="http://schemas.microsoft.com/office/drawing/2014/main" id="{77FEB508-0ECB-4E8A-977E-AC233816F730}"/>
                    </a:ext>
                  </a:extLst>
                </p14:cNvPr>
                <p14:cNvContentPartPr/>
                <p14:nvPr/>
              </p14:nvContentPartPr>
              <p14:xfrm>
                <a:off x="9036511" y="733541"/>
                <a:ext cx="196920" cy="40320"/>
              </p14:xfrm>
            </p:contentPart>
          </mc:Choice>
          <mc:Fallback>
            <p:pic>
              <p:nvPicPr>
                <p:cNvPr id="48" name="Ink 47">
                  <a:extLst>
                    <a:ext uri="{FF2B5EF4-FFF2-40B4-BE49-F238E27FC236}">
                      <a16:creationId xmlns:a16="http://schemas.microsoft.com/office/drawing/2014/main" id="{77FEB508-0ECB-4E8A-977E-AC233816F730}"/>
                    </a:ext>
                  </a:extLst>
                </p:cNvPr>
                <p:cNvPicPr/>
                <p:nvPr/>
              </p:nvPicPr>
              <p:blipFill>
                <a:blip r:embed="rId82"/>
                <a:stretch>
                  <a:fillRect/>
                </a:stretch>
              </p:blipFill>
              <p:spPr>
                <a:xfrm>
                  <a:off x="9027511" y="724541"/>
                  <a:ext cx="214560" cy="57960"/>
                </a:xfrm>
                <a:prstGeom prst="rect">
                  <a:avLst/>
                </a:prstGeom>
              </p:spPr>
            </p:pic>
          </mc:Fallback>
        </mc:AlternateContent>
      </p:grpSp>
      <p:grpSp>
        <p:nvGrpSpPr>
          <p:cNvPr id="58" name="Group 57">
            <a:extLst>
              <a:ext uri="{FF2B5EF4-FFF2-40B4-BE49-F238E27FC236}">
                <a16:creationId xmlns:a16="http://schemas.microsoft.com/office/drawing/2014/main" id="{E7F854BC-6314-47FD-8F84-2633D64402FA}"/>
              </a:ext>
            </a:extLst>
          </p:cNvPr>
          <p:cNvGrpSpPr/>
          <p:nvPr/>
        </p:nvGrpSpPr>
        <p:grpSpPr>
          <a:xfrm>
            <a:off x="9734191" y="478661"/>
            <a:ext cx="2197440" cy="657720"/>
            <a:chOff x="9734191" y="478661"/>
            <a:chExt cx="2197440" cy="657720"/>
          </a:xfrm>
        </p:grpSpPr>
        <mc:AlternateContent xmlns:mc="http://schemas.openxmlformats.org/markup-compatibility/2006">
          <mc:Choice xmlns:p14="http://schemas.microsoft.com/office/powerpoint/2010/main" Requires="p14">
            <p:contentPart p14:bwMode="auto" r:id="rId83">
              <p14:nvContentPartPr>
                <p14:cNvPr id="50" name="Ink 49">
                  <a:extLst>
                    <a:ext uri="{FF2B5EF4-FFF2-40B4-BE49-F238E27FC236}">
                      <a16:creationId xmlns:a16="http://schemas.microsoft.com/office/drawing/2014/main" id="{07F50B70-D7C1-4200-98C3-EE3EF334639B}"/>
                    </a:ext>
                  </a:extLst>
                </p14:cNvPr>
                <p14:cNvContentPartPr/>
                <p14:nvPr/>
              </p14:nvContentPartPr>
              <p14:xfrm>
                <a:off x="9734191" y="655061"/>
                <a:ext cx="112680" cy="203040"/>
              </p14:xfrm>
            </p:contentPart>
          </mc:Choice>
          <mc:Fallback>
            <p:pic>
              <p:nvPicPr>
                <p:cNvPr id="50" name="Ink 49">
                  <a:extLst>
                    <a:ext uri="{FF2B5EF4-FFF2-40B4-BE49-F238E27FC236}">
                      <a16:creationId xmlns:a16="http://schemas.microsoft.com/office/drawing/2014/main" id="{07F50B70-D7C1-4200-98C3-EE3EF334639B}"/>
                    </a:ext>
                  </a:extLst>
                </p:cNvPr>
                <p:cNvPicPr/>
                <p:nvPr/>
              </p:nvPicPr>
              <p:blipFill>
                <a:blip r:embed="rId84"/>
                <a:stretch>
                  <a:fillRect/>
                </a:stretch>
              </p:blipFill>
              <p:spPr>
                <a:xfrm>
                  <a:off x="9725191" y="646421"/>
                  <a:ext cx="13032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1" name="Ink 50">
                  <a:extLst>
                    <a:ext uri="{FF2B5EF4-FFF2-40B4-BE49-F238E27FC236}">
                      <a16:creationId xmlns:a16="http://schemas.microsoft.com/office/drawing/2014/main" id="{AB039071-B0DA-412A-925B-ECEC5AD63A54}"/>
                    </a:ext>
                  </a:extLst>
                </p14:cNvPr>
                <p14:cNvContentPartPr/>
                <p14:nvPr/>
              </p14:nvContentPartPr>
              <p14:xfrm>
                <a:off x="9830311" y="546341"/>
                <a:ext cx="220320" cy="329040"/>
              </p14:xfrm>
            </p:contentPart>
          </mc:Choice>
          <mc:Fallback>
            <p:pic>
              <p:nvPicPr>
                <p:cNvPr id="51" name="Ink 50">
                  <a:extLst>
                    <a:ext uri="{FF2B5EF4-FFF2-40B4-BE49-F238E27FC236}">
                      <a16:creationId xmlns:a16="http://schemas.microsoft.com/office/drawing/2014/main" id="{AB039071-B0DA-412A-925B-ECEC5AD63A54}"/>
                    </a:ext>
                  </a:extLst>
                </p:cNvPr>
                <p:cNvPicPr/>
                <p:nvPr/>
              </p:nvPicPr>
              <p:blipFill>
                <a:blip r:embed="rId86"/>
                <a:stretch>
                  <a:fillRect/>
                </a:stretch>
              </p:blipFill>
              <p:spPr>
                <a:xfrm>
                  <a:off x="9821311" y="537701"/>
                  <a:ext cx="237960" cy="3466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2" name="Ink 51">
                  <a:extLst>
                    <a:ext uri="{FF2B5EF4-FFF2-40B4-BE49-F238E27FC236}">
                      <a16:creationId xmlns:a16="http://schemas.microsoft.com/office/drawing/2014/main" id="{6E7C368F-410E-46A9-82BA-B35808AC2F44}"/>
                    </a:ext>
                  </a:extLst>
                </p14:cNvPr>
                <p14:cNvContentPartPr/>
                <p14:nvPr/>
              </p14:nvContentPartPr>
              <p14:xfrm>
                <a:off x="10106791" y="719501"/>
                <a:ext cx="503280" cy="416880"/>
              </p14:xfrm>
            </p:contentPart>
          </mc:Choice>
          <mc:Fallback>
            <p:pic>
              <p:nvPicPr>
                <p:cNvPr id="52" name="Ink 51">
                  <a:extLst>
                    <a:ext uri="{FF2B5EF4-FFF2-40B4-BE49-F238E27FC236}">
                      <a16:creationId xmlns:a16="http://schemas.microsoft.com/office/drawing/2014/main" id="{6E7C368F-410E-46A9-82BA-B35808AC2F44}"/>
                    </a:ext>
                  </a:extLst>
                </p:cNvPr>
                <p:cNvPicPr/>
                <p:nvPr/>
              </p:nvPicPr>
              <p:blipFill>
                <a:blip r:embed="rId88"/>
                <a:stretch>
                  <a:fillRect/>
                </a:stretch>
              </p:blipFill>
              <p:spPr>
                <a:xfrm>
                  <a:off x="10098151" y="710861"/>
                  <a:ext cx="520920" cy="4345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3" name="Ink 52">
                  <a:extLst>
                    <a:ext uri="{FF2B5EF4-FFF2-40B4-BE49-F238E27FC236}">
                      <a16:creationId xmlns:a16="http://schemas.microsoft.com/office/drawing/2014/main" id="{0F68DADB-148C-4BE5-89B7-451E089805F2}"/>
                    </a:ext>
                  </a:extLst>
                </p14:cNvPr>
                <p14:cNvContentPartPr/>
                <p14:nvPr/>
              </p14:nvContentPartPr>
              <p14:xfrm>
                <a:off x="10545631" y="735701"/>
                <a:ext cx="198360" cy="172800"/>
              </p14:xfrm>
            </p:contentPart>
          </mc:Choice>
          <mc:Fallback>
            <p:pic>
              <p:nvPicPr>
                <p:cNvPr id="53" name="Ink 52">
                  <a:extLst>
                    <a:ext uri="{FF2B5EF4-FFF2-40B4-BE49-F238E27FC236}">
                      <a16:creationId xmlns:a16="http://schemas.microsoft.com/office/drawing/2014/main" id="{0F68DADB-148C-4BE5-89B7-451E089805F2}"/>
                    </a:ext>
                  </a:extLst>
                </p:cNvPr>
                <p:cNvPicPr/>
                <p:nvPr/>
              </p:nvPicPr>
              <p:blipFill>
                <a:blip r:embed="rId90"/>
                <a:stretch>
                  <a:fillRect/>
                </a:stretch>
              </p:blipFill>
              <p:spPr>
                <a:xfrm>
                  <a:off x="10536631" y="727061"/>
                  <a:ext cx="21600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4" name="Ink 53">
                  <a:extLst>
                    <a:ext uri="{FF2B5EF4-FFF2-40B4-BE49-F238E27FC236}">
                      <a16:creationId xmlns:a16="http://schemas.microsoft.com/office/drawing/2014/main" id="{6C80C7DE-0080-4EC3-B048-A90AEA561885}"/>
                    </a:ext>
                  </a:extLst>
                </p14:cNvPr>
                <p14:cNvContentPartPr/>
                <p14:nvPr/>
              </p14:nvContentPartPr>
              <p14:xfrm>
                <a:off x="10918231" y="478661"/>
                <a:ext cx="83520" cy="544680"/>
              </p14:xfrm>
            </p:contentPart>
          </mc:Choice>
          <mc:Fallback>
            <p:pic>
              <p:nvPicPr>
                <p:cNvPr id="54" name="Ink 53">
                  <a:extLst>
                    <a:ext uri="{FF2B5EF4-FFF2-40B4-BE49-F238E27FC236}">
                      <a16:creationId xmlns:a16="http://schemas.microsoft.com/office/drawing/2014/main" id="{6C80C7DE-0080-4EC3-B048-A90AEA561885}"/>
                    </a:ext>
                  </a:extLst>
                </p:cNvPr>
                <p:cNvPicPr/>
                <p:nvPr/>
              </p:nvPicPr>
              <p:blipFill>
                <a:blip r:embed="rId92"/>
                <a:stretch>
                  <a:fillRect/>
                </a:stretch>
              </p:blipFill>
              <p:spPr>
                <a:xfrm>
                  <a:off x="10909591" y="470021"/>
                  <a:ext cx="101160" cy="562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5" name="Ink 54">
                  <a:extLst>
                    <a:ext uri="{FF2B5EF4-FFF2-40B4-BE49-F238E27FC236}">
                      <a16:creationId xmlns:a16="http://schemas.microsoft.com/office/drawing/2014/main" id="{4CF6FD60-AC37-4733-B8F4-EE9B70B9763E}"/>
                    </a:ext>
                  </a:extLst>
                </p14:cNvPr>
                <p14:cNvContentPartPr/>
                <p14:nvPr/>
              </p14:nvContentPartPr>
              <p14:xfrm>
                <a:off x="11114791" y="755861"/>
                <a:ext cx="229320" cy="160920"/>
              </p14:xfrm>
            </p:contentPart>
          </mc:Choice>
          <mc:Fallback>
            <p:pic>
              <p:nvPicPr>
                <p:cNvPr id="55" name="Ink 54">
                  <a:extLst>
                    <a:ext uri="{FF2B5EF4-FFF2-40B4-BE49-F238E27FC236}">
                      <a16:creationId xmlns:a16="http://schemas.microsoft.com/office/drawing/2014/main" id="{4CF6FD60-AC37-4733-B8F4-EE9B70B9763E}"/>
                    </a:ext>
                  </a:extLst>
                </p:cNvPr>
                <p:cNvPicPr/>
                <p:nvPr/>
              </p:nvPicPr>
              <p:blipFill>
                <a:blip r:embed="rId94"/>
                <a:stretch>
                  <a:fillRect/>
                </a:stretch>
              </p:blipFill>
              <p:spPr>
                <a:xfrm>
                  <a:off x="11105791" y="747221"/>
                  <a:ext cx="24696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6" name="Ink 55">
                  <a:extLst>
                    <a:ext uri="{FF2B5EF4-FFF2-40B4-BE49-F238E27FC236}">
                      <a16:creationId xmlns:a16="http://schemas.microsoft.com/office/drawing/2014/main" id="{A0F4F5B6-A0C1-43AF-AAF1-62C98937025E}"/>
                    </a:ext>
                  </a:extLst>
                </p14:cNvPr>
                <p14:cNvContentPartPr/>
                <p14:nvPr/>
              </p14:nvContentPartPr>
              <p14:xfrm>
                <a:off x="11402431" y="736781"/>
                <a:ext cx="323280" cy="202320"/>
              </p14:xfrm>
            </p:contentPart>
          </mc:Choice>
          <mc:Fallback>
            <p:pic>
              <p:nvPicPr>
                <p:cNvPr id="56" name="Ink 55">
                  <a:extLst>
                    <a:ext uri="{FF2B5EF4-FFF2-40B4-BE49-F238E27FC236}">
                      <a16:creationId xmlns:a16="http://schemas.microsoft.com/office/drawing/2014/main" id="{A0F4F5B6-A0C1-43AF-AAF1-62C98937025E}"/>
                    </a:ext>
                  </a:extLst>
                </p:cNvPr>
                <p:cNvPicPr/>
                <p:nvPr/>
              </p:nvPicPr>
              <p:blipFill>
                <a:blip r:embed="rId96"/>
                <a:stretch>
                  <a:fillRect/>
                </a:stretch>
              </p:blipFill>
              <p:spPr>
                <a:xfrm>
                  <a:off x="11393791" y="727781"/>
                  <a:ext cx="34092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7" name="Ink 56">
                  <a:extLst>
                    <a:ext uri="{FF2B5EF4-FFF2-40B4-BE49-F238E27FC236}">
                      <a16:creationId xmlns:a16="http://schemas.microsoft.com/office/drawing/2014/main" id="{D2F51382-2DF6-4B7E-986F-840B91DD0F8C}"/>
                    </a:ext>
                  </a:extLst>
                </p14:cNvPr>
                <p14:cNvContentPartPr/>
                <p14:nvPr/>
              </p14:nvContentPartPr>
              <p14:xfrm>
                <a:off x="11791231" y="657221"/>
                <a:ext cx="140400" cy="249840"/>
              </p14:xfrm>
            </p:contentPart>
          </mc:Choice>
          <mc:Fallback>
            <p:pic>
              <p:nvPicPr>
                <p:cNvPr id="57" name="Ink 56">
                  <a:extLst>
                    <a:ext uri="{FF2B5EF4-FFF2-40B4-BE49-F238E27FC236}">
                      <a16:creationId xmlns:a16="http://schemas.microsoft.com/office/drawing/2014/main" id="{D2F51382-2DF6-4B7E-986F-840B91DD0F8C}"/>
                    </a:ext>
                  </a:extLst>
                </p:cNvPr>
                <p:cNvPicPr/>
                <p:nvPr/>
              </p:nvPicPr>
              <p:blipFill>
                <a:blip r:embed="rId98"/>
                <a:stretch>
                  <a:fillRect/>
                </a:stretch>
              </p:blipFill>
              <p:spPr>
                <a:xfrm>
                  <a:off x="11782231" y="648581"/>
                  <a:ext cx="158040" cy="267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9">
            <p14:nvContentPartPr>
              <p14:cNvPr id="63" name="Ink 62">
                <a:extLst>
                  <a:ext uri="{FF2B5EF4-FFF2-40B4-BE49-F238E27FC236}">
                    <a16:creationId xmlns:a16="http://schemas.microsoft.com/office/drawing/2014/main" id="{5826B68F-6C47-413B-934F-E44E91DF63F6}"/>
                  </a:ext>
                </a:extLst>
              </p14:cNvPr>
              <p14:cNvContentPartPr/>
              <p14:nvPr/>
            </p14:nvContentPartPr>
            <p14:xfrm>
              <a:off x="10993456" y="2245565"/>
              <a:ext cx="206640" cy="1578600"/>
            </p14:xfrm>
          </p:contentPart>
        </mc:Choice>
        <mc:Fallback>
          <p:pic>
            <p:nvPicPr>
              <p:cNvPr id="63" name="Ink 62">
                <a:extLst>
                  <a:ext uri="{FF2B5EF4-FFF2-40B4-BE49-F238E27FC236}">
                    <a16:creationId xmlns:a16="http://schemas.microsoft.com/office/drawing/2014/main" id="{5826B68F-6C47-413B-934F-E44E91DF63F6}"/>
                  </a:ext>
                </a:extLst>
              </p:cNvPr>
              <p:cNvPicPr/>
              <p:nvPr/>
            </p:nvPicPr>
            <p:blipFill>
              <a:blip r:embed="rId100"/>
              <a:stretch>
                <a:fillRect/>
              </a:stretch>
            </p:blipFill>
            <p:spPr>
              <a:xfrm>
                <a:off x="10984456" y="2236565"/>
                <a:ext cx="224280" cy="1596240"/>
              </a:xfrm>
              <a:prstGeom prst="rect">
                <a:avLst/>
              </a:prstGeom>
            </p:spPr>
          </p:pic>
        </mc:Fallback>
      </mc:AlternateContent>
      <p:grpSp>
        <p:nvGrpSpPr>
          <p:cNvPr id="65" name="Group 64">
            <a:extLst>
              <a:ext uri="{FF2B5EF4-FFF2-40B4-BE49-F238E27FC236}">
                <a16:creationId xmlns:a16="http://schemas.microsoft.com/office/drawing/2014/main" id="{F79EB20E-74C6-4E0A-AC95-E9364076C689}"/>
              </a:ext>
            </a:extLst>
          </p:cNvPr>
          <p:cNvGrpSpPr/>
          <p:nvPr/>
        </p:nvGrpSpPr>
        <p:grpSpPr>
          <a:xfrm>
            <a:off x="10990231" y="4164701"/>
            <a:ext cx="371880" cy="286584"/>
            <a:chOff x="10990231" y="4164701"/>
            <a:chExt cx="371880" cy="286584"/>
          </a:xfrm>
        </p:grpSpPr>
        <mc:AlternateContent xmlns:mc="http://schemas.openxmlformats.org/markup-compatibility/2006">
          <mc:Choice xmlns:p14="http://schemas.microsoft.com/office/powerpoint/2010/main" Requires="p14">
            <p:contentPart p14:bwMode="auto" r:id="rId101">
              <p14:nvContentPartPr>
                <p14:cNvPr id="60" name="Ink 59">
                  <a:extLst>
                    <a:ext uri="{FF2B5EF4-FFF2-40B4-BE49-F238E27FC236}">
                      <a16:creationId xmlns:a16="http://schemas.microsoft.com/office/drawing/2014/main" id="{109A0EE0-0284-4345-AB7C-6C5B94D157D9}"/>
                    </a:ext>
                  </a:extLst>
                </p14:cNvPr>
                <p14:cNvContentPartPr/>
                <p14:nvPr/>
              </p14:nvContentPartPr>
              <p14:xfrm>
                <a:off x="10990231" y="4164701"/>
                <a:ext cx="371880" cy="274320"/>
              </p14:xfrm>
            </p:contentPart>
          </mc:Choice>
          <mc:Fallback>
            <p:pic>
              <p:nvPicPr>
                <p:cNvPr id="60" name="Ink 59">
                  <a:extLst>
                    <a:ext uri="{FF2B5EF4-FFF2-40B4-BE49-F238E27FC236}">
                      <a16:creationId xmlns:a16="http://schemas.microsoft.com/office/drawing/2014/main" id="{109A0EE0-0284-4345-AB7C-6C5B94D157D9}"/>
                    </a:ext>
                  </a:extLst>
                </p:cNvPr>
                <p:cNvPicPr/>
                <p:nvPr/>
              </p:nvPicPr>
              <p:blipFill>
                <a:blip r:embed="rId102"/>
                <a:stretch>
                  <a:fillRect/>
                </a:stretch>
              </p:blipFill>
              <p:spPr>
                <a:xfrm>
                  <a:off x="10981591" y="4155701"/>
                  <a:ext cx="38952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Ink 60">
                  <a:extLst>
                    <a:ext uri="{FF2B5EF4-FFF2-40B4-BE49-F238E27FC236}">
                      <a16:creationId xmlns:a16="http://schemas.microsoft.com/office/drawing/2014/main" id="{9929BE22-EB16-44F1-8FD6-54523AA189C5}"/>
                    </a:ext>
                  </a:extLst>
                </p14:cNvPr>
                <p14:cNvContentPartPr/>
                <p14:nvPr/>
              </p14:nvContentPartPr>
              <p14:xfrm>
                <a:off x="11030911" y="4261901"/>
                <a:ext cx="196200" cy="30600"/>
              </p14:xfrm>
            </p:contentPart>
          </mc:Choice>
          <mc:Fallback>
            <p:pic>
              <p:nvPicPr>
                <p:cNvPr id="61" name="Ink 60">
                  <a:extLst>
                    <a:ext uri="{FF2B5EF4-FFF2-40B4-BE49-F238E27FC236}">
                      <a16:creationId xmlns:a16="http://schemas.microsoft.com/office/drawing/2014/main" id="{9929BE22-EB16-44F1-8FD6-54523AA189C5}"/>
                    </a:ext>
                  </a:extLst>
                </p:cNvPr>
                <p:cNvPicPr/>
                <p:nvPr/>
              </p:nvPicPr>
              <p:blipFill>
                <a:blip r:embed="rId104"/>
                <a:stretch>
                  <a:fillRect/>
                </a:stretch>
              </p:blipFill>
              <p:spPr>
                <a:xfrm>
                  <a:off x="11021911" y="4252901"/>
                  <a:ext cx="21384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4" name="Ink 63">
                  <a:extLst>
                    <a:ext uri="{FF2B5EF4-FFF2-40B4-BE49-F238E27FC236}">
                      <a16:creationId xmlns:a16="http://schemas.microsoft.com/office/drawing/2014/main" id="{A56D1180-DB0D-41BD-9397-B151150D0941}"/>
                    </a:ext>
                  </a:extLst>
                </p14:cNvPr>
                <p14:cNvContentPartPr/>
                <p14:nvPr/>
              </p14:nvContentPartPr>
              <p14:xfrm>
                <a:off x="11010376" y="4189565"/>
                <a:ext cx="174240" cy="261720"/>
              </p14:xfrm>
            </p:contentPart>
          </mc:Choice>
          <mc:Fallback>
            <p:pic>
              <p:nvPicPr>
                <p:cNvPr id="64" name="Ink 63">
                  <a:extLst>
                    <a:ext uri="{FF2B5EF4-FFF2-40B4-BE49-F238E27FC236}">
                      <a16:creationId xmlns:a16="http://schemas.microsoft.com/office/drawing/2014/main" id="{A56D1180-DB0D-41BD-9397-B151150D0941}"/>
                    </a:ext>
                  </a:extLst>
                </p:cNvPr>
                <p:cNvPicPr/>
                <p:nvPr/>
              </p:nvPicPr>
              <p:blipFill>
                <a:blip r:embed="rId106"/>
                <a:stretch>
                  <a:fillRect/>
                </a:stretch>
              </p:blipFill>
              <p:spPr>
                <a:xfrm>
                  <a:off x="11001376" y="4180925"/>
                  <a:ext cx="191880" cy="279360"/>
                </a:xfrm>
                <a:prstGeom prst="rect">
                  <a:avLst/>
                </a:prstGeom>
              </p:spPr>
            </p:pic>
          </mc:Fallback>
        </mc:AlternateContent>
      </p:grpSp>
      <p:grpSp>
        <p:nvGrpSpPr>
          <p:cNvPr id="75" name="Group 74">
            <a:extLst>
              <a:ext uri="{FF2B5EF4-FFF2-40B4-BE49-F238E27FC236}">
                <a16:creationId xmlns:a16="http://schemas.microsoft.com/office/drawing/2014/main" id="{C098A9DA-83AF-491B-96F6-1BFA14380BFC}"/>
              </a:ext>
            </a:extLst>
          </p:cNvPr>
          <p:cNvGrpSpPr/>
          <p:nvPr/>
        </p:nvGrpSpPr>
        <p:grpSpPr>
          <a:xfrm>
            <a:off x="2545696" y="499205"/>
            <a:ext cx="715680" cy="443160"/>
            <a:chOff x="2545696" y="499205"/>
            <a:chExt cx="715680" cy="443160"/>
          </a:xfrm>
        </p:grpSpPr>
        <mc:AlternateContent xmlns:mc="http://schemas.openxmlformats.org/markup-compatibility/2006">
          <mc:Choice xmlns:p14="http://schemas.microsoft.com/office/powerpoint/2010/main" Requires="p14">
            <p:contentPart p14:bwMode="auto" r:id="rId107">
              <p14:nvContentPartPr>
                <p14:cNvPr id="66" name="Ink 65">
                  <a:extLst>
                    <a:ext uri="{FF2B5EF4-FFF2-40B4-BE49-F238E27FC236}">
                      <a16:creationId xmlns:a16="http://schemas.microsoft.com/office/drawing/2014/main" id="{9BA9C313-5814-4570-8320-E1D1DAD7CBDF}"/>
                    </a:ext>
                  </a:extLst>
                </p14:cNvPr>
                <p14:cNvContentPartPr/>
                <p14:nvPr/>
              </p14:nvContentPartPr>
              <p14:xfrm>
                <a:off x="2850976" y="499205"/>
                <a:ext cx="331200" cy="373320"/>
              </p14:xfrm>
            </p:contentPart>
          </mc:Choice>
          <mc:Fallback>
            <p:pic>
              <p:nvPicPr>
                <p:cNvPr id="66" name="Ink 65">
                  <a:extLst>
                    <a:ext uri="{FF2B5EF4-FFF2-40B4-BE49-F238E27FC236}">
                      <a16:creationId xmlns:a16="http://schemas.microsoft.com/office/drawing/2014/main" id="{9BA9C313-5814-4570-8320-E1D1DAD7CBDF}"/>
                    </a:ext>
                  </a:extLst>
                </p:cNvPr>
                <p:cNvPicPr/>
                <p:nvPr/>
              </p:nvPicPr>
              <p:blipFill>
                <a:blip r:embed="rId108"/>
                <a:stretch>
                  <a:fillRect/>
                </a:stretch>
              </p:blipFill>
              <p:spPr>
                <a:xfrm>
                  <a:off x="2842336" y="490565"/>
                  <a:ext cx="348840" cy="3909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7" name="Ink 66">
                  <a:extLst>
                    <a:ext uri="{FF2B5EF4-FFF2-40B4-BE49-F238E27FC236}">
                      <a16:creationId xmlns:a16="http://schemas.microsoft.com/office/drawing/2014/main" id="{7FBFFF39-FCC7-4499-A844-BC5707B471E4}"/>
                    </a:ext>
                  </a:extLst>
                </p14:cNvPr>
                <p14:cNvContentPartPr/>
                <p14:nvPr/>
              </p14:nvContentPartPr>
              <p14:xfrm>
                <a:off x="2594296" y="599645"/>
                <a:ext cx="480240" cy="320040"/>
              </p14:xfrm>
            </p:contentPart>
          </mc:Choice>
          <mc:Fallback>
            <p:pic>
              <p:nvPicPr>
                <p:cNvPr id="67" name="Ink 66">
                  <a:extLst>
                    <a:ext uri="{FF2B5EF4-FFF2-40B4-BE49-F238E27FC236}">
                      <a16:creationId xmlns:a16="http://schemas.microsoft.com/office/drawing/2014/main" id="{7FBFFF39-FCC7-4499-A844-BC5707B471E4}"/>
                    </a:ext>
                  </a:extLst>
                </p:cNvPr>
                <p:cNvPicPr/>
                <p:nvPr/>
              </p:nvPicPr>
              <p:blipFill>
                <a:blip r:embed="rId110"/>
                <a:stretch>
                  <a:fillRect/>
                </a:stretch>
              </p:blipFill>
              <p:spPr>
                <a:xfrm>
                  <a:off x="2585296" y="591005"/>
                  <a:ext cx="497880" cy="3376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8" name="Ink 67">
                  <a:extLst>
                    <a:ext uri="{FF2B5EF4-FFF2-40B4-BE49-F238E27FC236}">
                      <a16:creationId xmlns:a16="http://schemas.microsoft.com/office/drawing/2014/main" id="{8920EB40-054C-4E11-B793-8286D40238A2}"/>
                    </a:ext>
                  </a:extLst>
                </p14:cNvPr>
                <p14:cNvContentPartPr/>
                <p14:nvPr/>
              </p14:nvContentPartPr>
              <p14:xfrm>
                <a:off x="2545696" y="666965"/>
                <a:ext cx="715680" cy="230400"/>
              </p14:xfrm>
            </p:contentPart>
          </mc:Choice>
          <mc:Fallback>
            <p:pic>
              <p:nvPicPr>
                <p:cNvPr id="68" name="Ink 67">
                  <a:extLst>
                    <a:ext uri="{FF2B5EF4-FFF2-40B4-BE49-F238E27FC236}">
                      <a16:creationId xmlns:a16="http://schemas.microsoft.com/office/drawing/2014/main" id="{8920EB40-054C-4E11-B793-8286D40238A2}"/>
                    </a:ext>
                  </a:extLst>
                </p:cNvPr>
                <p:cNvPicPr/>
                <p:nvPr/>
              </p:nvPicPr>
              <p:blipFill>
                <a:blip r:embed="rId112"/>
                <a:stretch>
                  <a:fillRect/>
                </a:stretch>
              </p:blipFill>
              <p:spPr>
                <a:xfrm>
                  <a:off x="2537056" y="658325"/>
                  <a:ext cx="733320" cy="2480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9" name="Ink 68">
                  <a:extLst>
                    <a:ext uri="{FF2B5EF4-FFF2-40B4-BE49-F238E27FC236}">
                      <a16:creationId xmlns:a16="http://schemas.microsoft.com/office/drawing/2014/main" id="{2127E4C4-CC89-4A70-87EC-D89DF6C57010}"/>
                    </a:ext>
                  </a:extLst>
                </p14:cNvPr>
                <p14:cNvContentPartPr/>
                <p14:nvPr/>
              </p14:nvContentPartPr>
              <p14:xfrm>
                <a:off x="2872216" y="521525"/>
                <a:ext cx="112320" cy="420840"/>
              </p14:xfrm>
            </p:contentPart>
          </mc:Choice>
          <mc:Fallback>
            <p:pic>
              <p:nvPicPr>
                <p:cNvPr id="69" name="Ink 68">
                  <a:extLst>
                    <a:ext uri="{FF2B5EF4-FFF2-40B4-BE49-F238E27FC236}">
                      <a16:creationId xmlns:a16="http://schemas.microsoft.com/office/drawing/2014/main" id="{2127E4C4-CC89-4A70-87EC-D89DF6C57010}"/>
                    </a:ext>
                  </a:extLst>
                </p:cNvPr>
                <p:cNvPicPr/>
                <p:nvPr/>
              </p:nvPicPr>
              <p:blipFill>
                <a:blip r:embed="rId114"/>
                <a:stretch>
                  <a:fillRect/>
                </a:stretch>
              </p:blipFill>
              <p:spPr>
                <a:xfrm>
                  <a:off x="2863576" y="512885"/>
                  <a:ext cx="129960" cy="438480"/>
                </a:xfrm>
                <a:prstGeom prst="rect">
                  <a:avLst/>
                </a:prstGeom>
              </p:spPr>
            </p:pic>
          </mc:Fallback>
        </mc:AlternateContent>
      </p:grpSp>
      <p:grpSp>
        <p:nvGrpSpPr>
          <p:cNvPr id="74" name="Group 73">
            <a:extLst>
              <a:ext uri="{FF2B5EF4-FFF2-40B4-BE49-F238E27FC236}">
                <a16:creationId xmlns:a16="http://schemas.microsoft.com/office/drawing/2014/main" id="{69D44241-94FD-4742-9E00-9FFD94E4558B}"/>
              </a:ext>
            </a:extLst>
          </p:cNvPr>
          <p:cNvGrpSpPr/>
          <p:nvPr/>
        </p:nvGrpSpPr>
        <p:grpSpPr>
          <a:xfrm>
            <a:off x="5807296" y="5761325"/>
            <a:ext cx="502560" cy="588600"/>
            <a:chOff x="5807296" y="5761325"/>
            <a:chExt cx="502560" cy="588600"/>
          </a:xfrm>
        </p:grpSpPr>
        <mc:AlternateContent xmlns:mc="http://schemas.openxmlformats.org/markup-compatibility/2006">
          <mc:Choice xmlns:p14="http://schemas.microsoft.com/office/powerpoint/2010/main" Requires="p14">
            <p:contentPart p14:bwMode="auto" r:id="rId115">
              <p14:nvContentPartPr>
                <p14:cNvPr id="70" name="Ink 69">
                  <a:extLst>
                    <a:ext uri="{FF2B5EF4-FFF2-40B4-BE49-F238E27FC236}">
                      <a16:creationId xmlns:a16="http://schemas.microsoft.com/office/drawing/2014/main" id="{E33358F5-DBB8-4C2B-918F-6ECB3CBCCADD}"/>
                    </a:ext>
                  </a:extLst>
                </p14:cNvPr>
                <p14:cNvContentPartPr/>
                <p14:nvPr/>
              </p14:nvContentPartPr>
              <p14:xfrm>
                <a:off x="5982616" y="5878325"/>
                <a:ext cx="56160" cy="471600"/>
              </p14:xfrm>
            </p:contentPart>
          </mc:Choice>
          <mc:Fallback>
            <p:pic>
              <p:nvPicPr>
                <p:cNvPr id="70" name="Ink 69">
                  <a:extLst>
                    <a:ext uri="{FF2B5EF4-FFF2-40B4-BE49-F238E27FC236}">
                      <a16:creationId xmlns:a16="http://schemas.microsoft.com/office/drawing/2014/main" id="{E33358F5-DBB8-4C2B-918F-6ECB3CBCCADD}"/>
                    </a:ext>
                  </a:extLst>
                </p:cNvPr>
                <p:cNvPicPr/>
                <p:nvPr/>
              </p:nvPicPr>
              <p:blipFill>
                <a:blip r:embed="rId116"/>
                <a:stretch>
                  <a:fillRect/>
                </a:stretch>
              </p:blipFill>
              <p:spPr>
                <a:xfrm>
                  <a:off x="5973616" y="5869325"/>
                  <a:ext cx="73800" cy="4892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1" name="Ink 70">
                  <a:extLst>
                    <a:ext uri="{FF2B5EF4-FFF2-40B4-BE49-F238E27FC236}">
                      <a16:creationId xmlns:a16="http://schemas.microsoft.com/office/drawing/2014/main" id="{65B35ABF-1DE9-4B74-A7CD-761CA243DDDF}"/>
                    </a:ext>
                  </a:extLst>
                </p14:cNvPr>
                <p14:cNvContentPartPr/>
                <p14:nvPr/>
              </p14:nvContentPartPr>
              <p14:xfrm>
                <a:off x="5807296" y="5880845"/>
                <a:ext cx="434880" cy="338760"/>
              </p14:xfrm>
            </p:contentPart>
          </mc:Choice>
          <mc:Fallback>
            <p:pic>
              <p:nvPicPr>
                <p:cNvPr id="71" name="Ink 70">
                  <a:extLst>
                    <a:ext uri="{FF2B5EF4-FFF2-40B4-BE49-F238E27FC236}">
                      <a16:creationId xmlns:a16="http://schemas.microsoft.com/office/drawing/2014/main" id="{65B35ABF-1DE9-4B74-A7CD-761CA243DDDF}"/>
                    </a:ext>
                  </a:extLst>
                </p:cNvPr>
                <p:cNvPicPr/>
                <p:nvPr/>
              </p:nvPicPr>
              <p:blipFill>
                <a:blip r:embed="rId118"/>
                <a:stretch>
                  <a:fillRect/>
                </a:stretch>
              </p:blipFill>
              <p:spPr>
                <a:xfrm>
                  <a:off x="5798296" y="5871845"/>
                  <a:ext cx="452520" cy="3564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2" name="Ink 71">
                  <a:extLst>
                    <a:ext uri="{FF2B5EF4-FFF2-40B4-BE49-F238E27FC236}">
                      <a16:creationId xmlns:a16="http://schemas.microsoft.com/office/drawing/2014/main" id="{9B8478D7-A528-4354-9E5C-3277DE848B9D}"/>
                    </a:ext>
                  </a:extLst>
                </p14:cNvPr>
                <p14:cNvContentPartPr/>
                <p14:nvPr/>
              </p14:nvContentPartPr>
              <p14:xfrm>
                <a:off x="5907376" y="5761325"/>
                <a:ext cx="165240" cy="563040"/>
              </p14:xfrm>
            </p:contentPart>
          </mc:Choice>
          <mc:Fallback>
            <p:pic>
              <p:nvPicPr>
                <p:cNvPr id="72" name="Ink 71">
                  <a:extLst>
                    <a:ext uri="{FF2B5EF4-FFF2-40B4-BE49-F238E27FC236}">
                      <a16:creationId xmlns:a16="http://schemas.microsoft.com/office/drawing/2014/main" id="{9B8478D7-A528-4354-9E5C-3277DE848B9D}"/>
                    </a:ext>
                  </a:extLst>
                </p:cNvPr>
                <p:cNvPicPr/>
                <p:nvPr/>
              </p:nvPicPr>
              <p:blipFill>
                <a:blip r:embed="rId120"/>
                <a:stretch>
                  <a:fillRect/>
                </a:stretch>
              </p:blipFill>
              <p:spPr>
                <a:xfrm>
                  <a:off x="5898376" y="5752685"/>
                  <a:ext cx="182880" cy="5806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3" name="Ink 72">
                  <a:extLst>
                    <a:ext uri="{FF2B5EF4-FFF2-40B4-BE49-F238E27FC236}">
                      <a16:creationId xmlns:a16="http://schemas.microsoft.com/office/drawing/2014/main" id="{9DCCAAA7-FE92-4C53-888E-BCAA1CC898AC}"/>
                    </a:ext>
                  </a:extLst>
                </p14:cNvPr>
                <p14:cNvContentPartPr/>
                <p14:nvPr/>
              </p14:nvContentPartPr>
              <p14:xfrm>
                <a:off x="5810536" y="5861765"/>
                <a:ext cx="499320" cy="283320"/>
              </p14:xfrm>
            </p:contentPart>
          </mc:Choice>
          <mc:Fallback>
            <p:pic>
              <p:nvPicPr>
                <p:cNvPr id="73" name="Ink 72">
                  <a:extLst>
                    <a:ext uri="{FF2B5EF4-FFF2-40B4-BE49-F238E27FC236}">
                      <a16:creationId xmlns:a16="http://schemas.microsoft.com/office/drawing/2014/main" id="{9DCCAAA7-FE92-4C53-888E-BCAA1CC898AC}"/>
                    </a:ext>
                  </a:extLst>
                </p:cNvPr>
                <p:cNvPicPr/>
                <p:nvPr/>
              </p:nvPicPr>
              <p:blipFill>
                <a:blip r:embed="rId122"/>
                <a:stretch>
                  <a:fillRect/>
                </a:stretch>
              </p:blipFill>
              <p:spPr>
                <a:xfrm>
                  <a:off x="5801536" y="5853125"/>
                  <a:ext cx="516960" cy="300960"/>
                </a:xfrm>
                <a:prstGeom prst="rect">
                  <a:avLst/>
                </a:prstGeom>
              </p:spPr>
            </p:pic>
          </mc:Fallback>
        </mc:AlternateContent>
      </p:grpSp>
    </p:spTree>
    <p:extLst>
      <p:ext uri="{BB962C8B-B14F-4D97-AF65-F5344CB8AC3E}">
        <p14:creationId xmlns:p14="http://schemas.microsoft.com/office/powerpoint/2010/main" val="95252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89DDA-E562-4E56-9B0A-79B0FCB5E51F}"/>
              </a:ext>
            </a:extLst>
          </p:cNvPr>
          <p:cNvSpPr>
            <a:spLocks noGrp="1"/>
          </p:cNvSpPr>
          <p:nvPr>
            <p:ph type="title"/>
          </p:nvPr>
        </p:nvSpPr>
        <p:spPr/>
        <p:txBody>
          <a:bodyPr/>
          <a:lstStyle/>
          <a:p>
            <a:r>
              <a:rPr lang="en-GB" dirty="0"/>
              <a:t>How many of each are in a specific atom?</a:t>
            </a:r>
          </a:p>
        </p:txBody>
      </p:sp>
      <p:grpSp>
        <p:nvGrpSpPr>
          <p:cNvPr id="7" name="Group 6">
            <a:extLst>
              <a:ext uri="{FF2B5EF4-FFF2-40B4-BE49-F238E27FC236}">
                <a16:creationId xmlns:a16="http://schemas.microsoft.com/office/drawing/2014/main" id="{9B10AA52-C310-460A-95F6-38CC6DF1F8CE}"/>
              </a:ext>
            </a:extLst>
          </p:cNvPr>
          <p:cNvGrpSpPr/>
          <p:nvPr/>
        </p:nvGrpSpPr>
        <p:grpSpPr>
          <a:xfrm>
            <a:off x="6992776" y="2566234"/>
            <a:ext cx="2434680" cy="2624760"/>
            <a:chOff x="6992776" y="2566234"/>
            <a:chExt cx="2434680" cy="2624760"/>
          </a:xfrm>
        </p:grpSpPr>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1A9B98F6-CB17-4D17-A5D2-20D113DC667E}"/>
                    </a:ext>
                  </a:extLst>
                </p14:cNvPr>
                <p14:cNvContentPartPr/>
                <p14:nvPr/>
              </p14:nvContentPartPr>
              <p14:xfrm>
                <a:off x="7082416" y="2958274"/>
                <a:ext cx="178920" cy="1644120"/>
              </p14:xfrm>
            </p:contentPart>
          </mc:Choice>
          <mc:Fallback>
            <p:pic>
              <p:nvPicPr>
                <p:cNvPr id="4" name="Ink 3">
                  <a:extLst>
                    <a:ext uri="{FF2B5EF4-FFF2-40B4-BE49-F238E27FC236}">
                      <a16:creationId xmlns:a16="http://schemas.microsoft.com/office/drawing/2014/main" id="{1A9B98F6-CB17-4D17-A5D2-20D113DC667E}"/>
                    </a:ext>
                  </a:extLst>
                </p:cNvPr>
                <p:cNvPicPr/>
                <p:nvPr/>
              </p:nvPicPr>
              <p:blipFill>
                <a:blip r:embed="rId3"/>
                <a:stretch>
                  <a:fillRect/>
                </a:stretch>
              </p:blipFill>
              <p:spPr>
                <a:xfrm>
                  <a:off x="7073416" y="2949274"/>
                  <a:ext cx="196560" cy="16617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9345B62E-30AC-482E-B25F-77B0DCF4F121}"/>
                    </a:ext>
                  </a:extLst>
                </p14:cNvPr>
                <p14:cNvContentPartPr/>
                <p14:nvPr/>
              </p14:nvContentPartPr>
              <p14:xfrm>
                <a:off x="6992776" y="2566234"/>
                <a:ext cx="2372760" cy="2414880"/>
              </p14:xfrm>
            </p:contentPart>
          </mc:Choice>
          <mc:Fallback>
            <p:pic>
              <p:nvPicPr>
                <p:cNvPr id="5" name="Ink 4">
                  <a:extLst>
                    <a:ext uri="{FF2B5EF4-FFF2-40B4-BE49-F238E27FC236}">
                      <a16:creationId xmlns:a16="http://schemas.microsoft.com/office/drawing/2014/main" id="{9345B62E-30AC-482E-B25F-77B0DCF4F121}"/>
                    </a:ext>
                  </a:extLst>
                </p:cNvPr>
                <p:cNvPicPr/>
                <p:nvPr/>
              </p:nvPicPr>
              <p:blipFill>
                <a:blip r:embed="rId5"/>
                <a:stretch>
                  <a:fillRect/>
                </a:stretch>
              </p:blipFill>
              <p:spPr>
                <a:xfrm>
                  <a:off x="6984136" y="2557594"/>
                  <a:ext cx="2390400" cy="24325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6" name="Ink 5">
                  <a:extLst>
                    <a:ext uri="{FF2B5EF4-FFF2-40B4-BE49-F238E27FC236}">
                      <a16:creationId xmlns:a16="http://schemas.microsoft.com/office/drawing/2014/main" id="{00B22BB1-3E92-4F11-8DB1-860B715556B3}"/>
                    </a:ext>
                  </a:extLst>
                </p14:cNvPr>
                <p14:cNvContentPartPr/>
                <p14:nvPr/>
              </p14:nvContentPartPr>
              <p14:xfrm>
                <a:off x="7243336" y="4529314"/>
                <a:ext cx="2184120" cy="661680"/>
              </p14:xfrm>
            </p:contentPart>
          </mc:Choice>
          <mc:Fallback>
            <p:pic>
              <p:nvPicPr>
                <p:cNvPr id="6" name="Ink 5">
                  <a:extLst>
                    <a:ext uri="{FF2B5EF4-FFF2-40B4-BE49-F238E27FC236}">
                      <a16:creationId xmlns:a16="http://schemas.microsoft.com/office/drawing/2014/main" id="{00B22BB1-3E92-4F11-8DB1-860B715556B3}"/>
                    </a:ext>
                  </a:extLst>
                </p:cNvPr>
                <p:cNvPicPr/>
                <p:nvPr/>
              </p:nvPicPr>
              <p:blipFill>
                <a:blip r:embed="rId7"/>
                <a:stretch>
                  <a:fillRect/>
                </a:stretch>
              </p:blipFill>
              <p:spPr>
                <a:xfrm>
                  <a:off x="7234696" y="4520674"/>
                  <a:ext cx="2201760" cy="679320"/>
                </a:xfrm>
                <a:prstGeom prst="rect">
                  <a:avLst/>
                </a:prstGeom>
              </p:spPr>
            </p:pic>
          </mc:Fallback>
        </mc:AlternateContent>
      </p:grpSp>
      <p:grpSp>
        <p:nvGrpSpPr>
          <p:cNvPr id="13" name="Group 12">
            <a:extLst>
              <a:ext uri="{FF2B5EF4-FFF2-40B4-BE49-F238E27FC236}">
                <a16:creationId xmlns:a16="http://schemas.microsoft.com/office/drawing/2014/main" id="{623DE127-F336-4B13-9EA3-35CD4F666A7B}"/>
              </a:ext>
            </a:extLst>
          </p:cNvPr>
          <p:cNvGrpSpPr/>
          <p:nvPr/>
        </p:nvGrpSpPr>
        <p:grpSpPr>
          <a:xfrm>
            <a:off x="7752376" y="3569914"/>
            <a:ext cx="910800" cy="864360"/>
            <a:chOff x="7752376" y="3569914"/>
            <a:chExt cx="910800" cy="864360"/>
          </a:xfrm>
        </p:grpSpPr>
        <mc:AlternateContent xmlns:mc="http://schemas.openxmlformats.org/markup-compatibility/2006">
          <mc:Choice xmlns:p14="http://schemas.microsoft.com/office/powerpoint/2010/main" Requires="p14">
            <p:contentPart p14:bwMode="auto" r:id="rId8">
              <p14:nvContentPartPr>
                <p14:cNvPr id="8" name="Ink 7">
                  <a:extLst>
                    <a:ext uri="{FF2B5EF4-FFF2-40B4-BE49-F238E27FC236}">
                      <a16:creationId xmlns:a16="http://schemas.microsoft.com/office/drawing/2014/main" id="{B110EE8C-F8DA-4C2E-B4D9-A7A4FEBD893A}"/>
                    </a:ext>
                  </a:extLst>
                </p14:cNvPr>
                <p14:cNvContentPartPr/>
                <p14:nvPr/>
              </p14:nvContentPartPr>
              <p14:xfrm>
                <a:off x="8123536" y="3569914"/>
                <a:ext cx="344520" cy="650160"/>
              </p14:xfrm>
            </p:contentPart>
          </mc:Choice>
          <mc:Fallback>
            <p:pic>
              <p:nvPicPr>
                <p:cNvPr id="8" name="Ink 7">
                  <a:extLst>
                    <a:ext uri="{FF2B5EF4-FFF2-40B4-BE49-F238E27FC236}">
                      <a16:creationId xmlns:a16="http://schemas.microsoft.com/office/drawing/2014/main" id="{B110EE8C-F8DA-4C2E-B4D9-A7A4FEBD893A}"/>
                    </a:ext>
                  </a:extLst>
                </p:cNvPr>
                <p:cNvPicPr/>
                <p:nvPr/>
              </p:nvPicPr>
              <p:blipFill>
                <a:blip r:embed="rId9"/>
                <a:stretch>
                  <a:fillRect/>
                </a:stretch>
              </p:blipFill>
              <p:spPr>
                <a:xfrm>
                  <a:off x="8114536" y="3561274"/>
                  <a:ext cx="362160" cy="6678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Ink 8">
                  <a:extLst>
                    <a:ext uri="{FF2B5EF4-FFF2-40B4-BE49-F238E27FC236}">
                      <a16:creationId xmlns:a16="http://schemas.microsoft.com/office/drawing/2014/main" id="{51774577-541A-4D24-8170-6BAAB5BE23E8}"/>
                    </a:ext>
                  </a:extLst>
                </p14:cNvPr>
                <p14:cNvContentPartPr/>
                <p14:nvPr/>
              </p14:nvContentPartPr>
              <p14:xfrm>
                <a:off x="8602696" y="3976354"/>
                <a:ext cx="60480" cy="225720"/>
              </p14:xfrm>
            </p:contentPart>
          </mc:Choice>
          <mc:Fallback>
            <p:pic>
              <p:nvPicPr>
                <p:cNvPr id="9" name="Ink 8">
                  <a:extLst>
                    <a:ext uri="{FF2B5EF4-FFF2-40B4-BE49-F238E27FC236}">
                      <a16:creationId xmlns:a16="http://schemas.microsoft.com/office/drawing/2014/main" id="{51774577-541A-4D24-8170-6BAAB5BE23E8}"/>
                    </a:ext>
                  </a:extLst>
                </p:cNvPr>
                <p:cNvPicPr/>
                <p:nvPr/>
              </p:nvPicPr>
              <p:blipFill>
                <a:blip r:embed="rId11"/>
                <a:stretch>
                  <a:fillRect/>
                </a:stretch>
              </p:blipFill>
              <p:spPr>
                <a:xfrm>
                  <a:off x="8593696" y="3967714"/>
                  <a:ext cx="7812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Ink 9">
                  <a:extLst>
                    <a:ext uri="{FF2B5EF4-FFF2-40B4-BE49-F238E27FC236}">
                      <a16:creationId xmlns:a16="http://schemas.microsoft.com/office/drawing/2014/main" id="{916141AB-B4DC-4EC7-8812-E370B746A10C}"/>
                    </a:ext>
                  </a:extLst>
                </p14:cNvPr>
                <p14:cNvContentPartPr/>
                <p14:nvPr/>
              </p14:nvContentPartPr>
              <p14:xfrm>
                <a:off x="8594056" y="3774034"/>
                <a:ext cx="12960" cy="15480"/>
              </p14:xfrm>
            </p:contentPart>
          </mc:Choice>
          <mc:Fallback>
            <p:pic>
              <p:nvPicPr>
                <p:cNvPr id="10" name="Ink 9">
                  <a:extLst>
                    <a:ext uri="{FF2B5EF4-FFF2-40B4-BE49-F238E27FC236}">
                      <a16:creationId xmlns:a16="http://schemas.microsoft.com/office/drawing/2014/main" id="{916141AB-B4DC-4EC7-8812-E370B746A10C}"/>
                    </a:ext>
                  </a:extLst>
                </p:cNvPr>
                <p:cNvPicPr/>
                <p:nvPr/>
              </p:nvPicPr>
              <p:blipFill>
                <a:blip r:embed="rId13"/>
                <a:stretch>
                  <a:fillRect/>
                </a:stretch>
              </p:blipFill>
              <p:spPr>
                <a:xfrm>
                  <a:off x="8585416" y="3765394"/>
                  <a:ext cx="3060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Ink 11">
                  <a:extLst>
                    <a:ext uri="{FF2B5EF4-FFF2-40B4-BE49-F238E27FC236}">
                      <a16:creationId xmlns:a16="http://schemas.microsoft.com/office/drawing/2014/main" id="{790CDF84-32C9-4126-B102-2FDEEAA6A29A}"/>
                    </a:ext>
                  </a:extLst>
                </p14:cNvPr>
                <p14:cNvContentPartPr/>
                <p14:nvPr/>
              </p14:nvContentPartPr>
              <p14:xfrm>
                <a:off x="7752376" y="4136914"/>
                <a:ext cx="195120" cy="297360"/>
              </p14:xfrm>
            </p:contentPart>
          </mc:Choice>
          <mc:Fallback>
            <p:pic>
              <p:nvPicPr>
                <p:cNvPr id="12" name="Ink 11">
                  <a:extLst>
                    <a:ext uri="{FF2B5EF4-FFF2-40B4-BE49-F238E27FC236}">
                      <a16:creationId xmlns:a16="http://schemas.microsoft.com/office/drawing/2014/main" id="{790CDF84-32C9-4126-B102-2FDEEAA6A29A}"/>
                    </a:ext>
                  </a:extLst>
                </p:cNvPr>
                <p:cNvPicPr/>
                <p:nvPr/>
              </p:nvPicPr>
              <p:blipFill>
                <a:blip r:embed="rId15"/>
                <a:stretch>
                  <a:fillRect/>
                </a:stretch>
              </p:blipFill>
              <p:spPr>
                <a:xfrm>
                  <a:off x="7743376" y="4127914"/>
                  <a:ext cx="212760" cy="315000"/>
                </a:xfrm>
                <a:prstGeom prst="rect">
                  <a:avLst/>
                </a:prstGeom>
              </p:spPr>
            </p:pic>
          </mc:Fallback>
        </mc:AlternateContent>
      </p:grpSp>
      <p:grpSp>
        <p:nvGrpSpPr>
          <p:cNvPr id="16" name="Group 15">
            <a:extLst>
              <a:ext uri="{FF2B5EF4-FFF2-40B4-BE49-F238E27FC236}">
                <a16:creationId xmlns:a16="http://schemas.microsoft.com/office/drawing/2014/main" id="{A4495B0B-06A5-406A-B3C1-DE10E225C27A}"/>
              </a:ext>
            </a:extLst>
          </p:cNvPr>
          <p:cNvGrpSpPr/>
          <p:nvPr/>
        </p:nvGrpSpPr>
        <p:grpSpPr>
          <a:xfrm>
            <a:off x="7645816" y="3352114"/>
            <a:ext cx="230400" cy="264600"/>
            <a:chOff x="7645816" y="3352114"/>
            <a:chExt cx="230400" cy="264600"/>
          </a:xfrm>
        </p:grpSpPr>
        <mc:AlternateContent xmlns:mc="http://schemas.openxmlformats.org/markup-compatibility/2006">
          <mc:Choice xmlns:p14="http://schemas.microsoft.com/office/powerpoint/2010/main" Requires="p14">
            <p:contentPart p14:bwMode="auto" r:id="rId16">
              <p14:nvContentPartPr>
                <p14:cNvPr id="14" name="Ink 13">
                  <a:extLst>
                    <a:ext uri="{FF2B5EF4-FFF2-40B4-BE49-F238E27FC236}">
                      <a16:creationId xmlns:a16="http://schemas.microsoft.com/office/drawing/2014/main" id="{51F0C2D8-E0FB-487B-B942-AB4EBBCE2970}"/>
                    </a:ext>
                  </a:extLst>
                </p14:cNvPr>
                <p14:cNvContentPartPr/>
                <p14:nvPr/>
              </p14:nvContentPartPr>
              <p14:xfrm>
                <a:off x="7645816" y="3352114"/>
                <a:ext cx="187920" cy="264600"/>
              </p14:xfrm>
            </p:contentPart>
          </mc:Choice>
          <mc:Fallback>
            <p:pic>
              <p:nvPicPr>
                <p:cNvPr id="14" name="Ink 13">
                  <a:extLst>
                    <a:ext uri="{FF2B5EF4-FFF2-40B4-BE49-F238E27FC236}">
                      <a16:creationId xmlns:a16="http://schemas.microsoft.com/office/drawing/2014/main" id="{51F0C2D8-E0FB-487B-B942-AB4EBBCE2970}"/>
                    </a:ext>
                  </a:extLst>
                </p:cNvPr>
                <p:cNvPicPr/>
                <p:nvPr/>
              </p:nvPicPr>
              <p:blipFill>
                <a:blip r:embed="rId17"/>
                <a:stretch>
                  <a:fillRect/>
                </a:stretch>
              </p:blipFill>
              <p:spPr>
                <a:xfrm>
                  <a:off x="7637176" y="3343114"/>
                  <a:ext cx="205560" cy="2822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Ink 14">
                  <a:extLst>
                    <a:ext uri="{FF2B5EF4-FFF2-40B4-BE49-F238E27FC236}">
                      <a16:creationId xmlns:a16="http://schemas.microsoft.com/office/drawing/2014/main" id="{E18E7A84-D53E-4CBA-B9A0-44222BAB6A10}"/>
                    </a:ext>
                  </a:extLst>
                </p14:cNvPr>
                <p14:cNvContentPartPr/>
                <p14:nvPr/>
              </p14:nvContentPartPr>
              <p14:xfrm>
                <a:off x="7673536" y="3441394"/>
                <a:ext cx="202680" cy="47160"/>
              </p14:xfrm>
            </p:contentPart>
          </mc:Choice>
          <mc:Fallback>
            <p:pic>
              <p:nvPicPr>
                <p:cNvPr id="15" name="Ink 14">
                  <a:extLst>
                    <a:ext uri="{FF2B5EF4-FFF2-40B4-BE49-F238E27FC236}">
                      <a16:creationId xmlns:a16="http://schemas.microsoft.com/office/drawing/2014/main" id="{E18E7A84-D53E-4CBA-B9A0-44222BAB6A10}"/>
                    </a:ext>
                  </a:extLst>
                </p:cNvPr>
                <p:cNvPicPr/>
                <p:nvPr/>
              </p:nvPicPr>
              <p:blipFill>
                <a:blip r:embed="rId19"/>
                <a:stretch>
                  <a:fillRect/>
                </a:stretch>
              </p:blipFill>
              <p:spPr>
                <a:xfrm>
                  <a:off x="7664536" y="3432394"/>
                  <a:ext cx="220320" cy="64800"/>
                </a:xfrm>
                <a:prstGeom prst="rect">
                  <a:avLst/>
                </a:prstGeom>
              </p:spPr>
            </p:pic>
          </mc:Fallback>
        </mc:AlternateContent>
      </p:grpSp>
      <p:grpSp>
        <p:nvGrpSpPr>
          <p:cNvPr id="59" name="Group 58">
            <a:extLst>
              <a:ext uri="{FF2B5EF4-FFF2-40B4-BE49-F238E27FC236}">
                <a16:creationId xmlns:a16="http://schemas.microsoft.com/office/drawing/2014/main" id="{4DDD07B7-974A-4473-9E15-B82196E4C9BE}"/>
              </a:ext>
            </a:extLst>
          </p:cNvPr>
          <p:cNvGrpSpPr/>
          <p:nvPr/>
        </p:nvGrpSpPr>
        <p:grpSpPr>
          <a:xfrm>
            <a:off x="2741176" y="4924954"/>
            <a:ext cx="2295720" cy="639360"/>
            <a:chOff x="2741176" y="4924954"/>
            <a:chExt cx="2295720" cy="639360"/>
          </a:xfrm>
        </p:grpSpPr>
        <mc:AlternateContent xmlns:mc="http://schemas.openxmlformats.org/markup-compatibility/2006">
          <mc:Choice xmlns:p14="http://schemas.microsoft.com/office/powerpoint/2010/main" Requires="p14">
            <p:contentPart p14:bwMode="auto" r:id="rId20">
              <p14:nvContentPartPr>
                <p14:cNvPr id="46" name="Ink 45">
                  <a:extLst>
                    <a:ext uri="{FF2B5EF4-FFF2-40B4-BE49-F238E27FC236}">
                      <a16:creationId xmlns:a16="http://schemas.microsoft.com/office/drawing/2014/main" id="{BEF9B212-015B-4BAC-A9EE-ECF4B8F81343}"/>
                    </a:ext>
                  </a:extLst>
                </p14:cNvPr>
                <p14:cNvContentPartPr/>
                <p14:nvPr/>
              </p14:nvContentPartPr>
              <p14:xfrm>
                <a:off x="2741176" y="4950874"/>
                <a:ext cx="141840" cy="609120"/>
              </p14:xfrm>
            </p:contentPart>
          </mc:Choice>
          <mc:Fallback>
            <p:pic>
              <p:nvPicPr>
                <p:cNvPr id="46" name="Ink 45">
                  <a:extLst>
                    <a:ext uri="{FF2B5EF4-FFF2-40B4-BE49-F238E27FC236}">
                      <a16:creationId xmlns:a16="http://schemas.microsoft.com/office/drawing/2014/main" id="{BEF9B212-015B-4BAC-A9EE-ECF4B8F81343}"/>
                    </a:ext>
                  </a:extLst>
                </p:cNvPr>
                <p:cNvPicPr/>
                <p:nvPr/>
              </p:nvPicPr>
              <p:blipFill>
                <a:blip r:embed="rId21"/>
                <a:stretch>
                  <a:fillRect/>
                </a:stretch>
              </p:blipFill>
              <p:spPr>
                <a:xfrm>
                  <a:off x="2732176" y="4942234"/>
                  <a:ext cx="159480" cy="6267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47" name="Ink 46">
                  <a:extLst>
                    <a:ext uri="{FF2B5EF4-FFF2-40B4-BE49-F238E27FC236}">
                      <a16:creationId xmlns:a16="http://schemas.microsoft.com/office/drawing/2014/main" id="{3CDCD271-FC9A-4E79-A255-F43D924314E1}"/>
                    </a:ext>
                  </a:extLst>
                </p14:cNvPr>
                <p14:cNvContentPartPr/>
                <p14:nvPr/>
              </p14:nvContentPartPr>
              <p14:xfrm>
                <a:off x="2976256" y="5177314"/>
                <a:ext cx="25200" cy="231840"/>
              </p14:xfrm>
            </p:contentPart>
          </mc:Choice>
          <mc:Fallback>
            <p:pic>
              <p:nvPicPr>
                <p:cNvPr id="47" name="Ink 46">
                  <a:extLst>
                    <a:ext uri="{FF2B5EF4-FFF2-40B4-BE49-F238E27FC236}">
                      <a16:creationId xmlns:a16="http://schemas.microsoft.com/office/drawing/2014/main" id="{3CDCD271-FC9A-4E79-A255-F43D924314E1}"/>
                    </a:ext>
                  </a:extLst>
                </p:cNvPr>
                <p:cNvPicPr/>
                <p:nvPr/>
              </p:nvPicPr>
              <p:blipFill>
                <a:blip r:embed="rId23"/>
                <a:stretch>
                  <a:fillRect/>
                </a:stretch>
              </p:blipFill>
              <p:spPr>
                <a:xfrm>
                  <a:off x="2967616" y="5168674"/>
                  <a:ext cx="42840" cy="2494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48" name="Ink 47">
                  <a:extLst>
                    <a:ext uri="{FF2B5EF4-FFF2-40B4-BE49-F238E27FC236}">
                      <a16:creationId xmlns:a16="http://schemas.microsoft.com/office/drawing/2014/main" id="{11867931-CC99-4F56-BB0B-63776B457AC6}"/>
                    </a:ext>
                  </a:extLst>
                </p14:cNvPr>
                <p14:cNvContentPartPr/>
                <p14:nvPr/>
              </p14:nvContentPartPr>
              <p14:xfrm>
                <a:off x="2987416" y="5118994"/>
                <a:ext cx="142200" cy="276120"/>
              </p14:xfrm>
            </p:contentPart>
          </mc:Choice>
          <mc:Fallback>
            <p:pic>
              <p:nvPicPr>
                <p:cNvPr id="48" name="Ink 47">
                  <a:extLst>
                    <a:ext uri="{FF2B5EF4-FFF2-40B4-BE49-F238E27FC236}">
                      <a16:creationId xmlns:a16="http://schemas.microsoft.com/office/drawing/2014/main" id="{11867931-CC99-4F56-BB0B-63776B457AC6}"/>
                    </a:ext>
                  </a:extLst>
                </p:cNvPr>
                <p:cNvPicPr/>
                <p:nvPr/>
              </p:nvPicPr>
              <p:blipFill>
                <a:blip r:embed="rId25"/>
                <a:stretch>
                  <a:fillRect/>
                </a:stretch>
              </p:blipFill>
              <p:spPr>
                <a:xfrm>
                  <a:off x="2978416" y="5110354"/>
                  <a:ext cx="159840" cy="2937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49" name="Ink 48">
                  <a:extLst>
                    <a:ext uri="{FF2B5EF4-FFF2-40B4-BE49-F238E27FC236}">
                      <a16:creationId xmlns:a16="http://schemas.microsoft.com/office/drawing/2014/main" id="{05CB13A9-5C29-4CDF-8FFF-DD3F081C032F}"/>
                    </a:ext>
                  </a:extLst>
                </p14:cNvPr>
                <p14:cNvContentPartPr/>
                <p14:nvPr/>
              </p14:nvContentPartPr>
              <p14:xfrm>
                <a:off x="3209536" y="5263354"/>
                <a:ext cx="130320" cy="158400"/>
              </p14:xfrm>
            </p:contentPart>
          </mc:Choice>
          <mc:Fallback>
            <p:pic>
              <p:nvPicPr>
                <p:cNvPr id="49" name="Ink 48">
                  <a:extLst>
                    <a:ext uri="{FF2B5EF4-FFF2-40B4-BE49-F238E27FC236}">
                      <a16:creationId xmlns:a16="http://schemas.microsoft.com/office/drawing/2014/main" id="{05CB13A9-5C29-4CDF-8FFF-DD3F081C032F}"/>
                    </a:ext>
                  </a:extLst>
                </p:cNvPr>
                <p:cNvPicPr/>
                <p:nvPr/>
              </p:nvPicPr>
              <p:blipFill>
                <a:blip r:embed="rId27"/>
                <a:stretch>
                  <a:fillRect/>
                </a:stretch>
              </p:blipFill>
              <p:spPr>
                <a:xfrm>
                  <a:off x="3200896" y="5254714"/>
                  <a:ext cx="1479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51" name="Ink 50">
                  <a:extLst>
                    <a:ext uri="{FF2B5EF4-FFF2-40B4-BE49-F238E27FC236}">
                      <a16:creationId xmlns:a16="http://schemas.microsoft.com/office/drawing/2014/main" id="{967223BC-415C-4F59-8C00-CCFC5B09B6A0}"/>
                    </a:ext>
                  </a:extLst>
                </p14:cNvPr>
                <p14:cNvContentPartPr/>
                <p14:nvPr/>
              </p14:nvContentPartPr>
              <p14:xfrm>
                <a:off x="3466936" y="5413114"/>
                <a:ext cx="7200" cy="1080"/>
              </p14:xfrm>
            </p:contentPart>
          </mc:Choice>
          <mc:Fallback>
            <p:pic>
              <p:nvPicPr>
                <p:cNvPr id="51" name="Ink 50">
                  <a:extLst>
                    <a:ext uri="{FF2B5EF4-FFF2-40B4-BE49-F238E27FC236}">
                      <a16:creationId xmlns:a16="http://schemas.microsoft.com/office/drawing/2014/main" id="{967223BC-415C-4F59-8C00-CCFC5B09B6A0}"/>
                    </a:ext>
                  </a:extLst>
                </p:cNvPr>
                <p:cNvPicPr/>
                <p:nvPr/>
              </p:nvPicPr>
              <p:blipFill>
                <a:blip r:embed="rId29"/>
                <a:stretch>
                  <a:fillRect/>
                </a:stretch>
              </p:blipFill>
              <p:spPr>
                <a:xfrm>
                  <a:off x="3458296" y="5404114"/>
                  <a:ext cx="2484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52" name="Ink 51">
                  <a:extLst>
                    <a:ext uri="{FF2B5EF4-FFF2-40B4-BE49-F238E27FC236}">
                      <a16:creationId xmlns:a16="http://schemas.microsoft.com/office/drawing/2014/main" id="{552D7E77-EFF1-434A-9BE0-B14C6F57506E}"/>
                    </a:ext>
                  </a:extLst>
                </p14:cNvPr>
                <p14:cNvContentPartPr/>
                <p14:nvPr/>
              </p14:nvContentPartPr>
              <p14:xfrm>
                <a:off x="3683296" y="5253994"/>
                <a:ext cx="69840" cy="256320"/>
              </p14:xfrm>
            </p:contentPart>
          </mc:Choice>
          <mc:Fallback>
            <p:pic>
              <p:nvPicPr>
                <p:cNvPr id="52" name="Ink 51">
                  <a:extLst>
                    <a:ext uri="{FF2B5EF4-FFF2-40B4-BE49-F238E27FC236}">
                      <a16:creationId xmlns:a16="http://schemas.microsoft.com/office/drawing/2014/main" id="{552D7E77-EFF1-434A-9BE0-B14C6F57506E}"/>
                    </a:ext>
                  </a:extLst>
                </p:cNvPr>
                <p:cNvPicPr/>
                <p:nvPr/>
              </p:nvPicPr>
              <p:blipFill>
                <a:blip r:embed="rId31"/>
                <a:stretch>
                  <a:fillRect/>
                </a:stretch>
              </p:blipFill>
              <p:spPr>
                <a:xfrm>
                  <a:off x="3674296" y="5245354"/>
                  <a:ext cx="8748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53" name="Ink 52">
                  <a:extLst>
                    <a:ext uri="{FF2B5EF4-FFF2-40B4-BE49-F238E27FC236}">
                      <a16:creationId xmlns:a16="http://schemas.microsoft.com/office/drawing/2014/main" id="{D2A59E80-5184-4CCC-9456-33911E0CE45A}"/>
                    </a:ext>
                  </a:extLst>
                </p14:cNvPr>
                <p14:cNvContentPartPr/>
                <p14:nvPr/>
              </p14:nvContentPartPr>
              <p14:xfrm>
                <a:off x="3669976" y="5181994"/>
                <a:ext cx="146520" cy="198360"/>
              </p14:xfrm>
            </p:contentPart>
          </mc:Choice>
          <mc:Fallback>
            <p:pic>
              <p:nvPicPr>
                <p:cNvPr id="53" name="Ink 52">
                  <a:extLst>
                    <a:ext uri="{FF2B5EF4-FFF2-40B4-BE49-F238E27FC236}">
                      <a16:creationId xmlns:a16="http://schemas.microsoft.com/office/drawing/2014/main" id="{D2A59E80-5184-4CCC-9456-33911E0CE45A}"/>
                    </a:ext>
                  </a:extLst>
                </p:cNvPr>
                <p:cNvPicPr/>
                <p:nvPr/>
              </p:nvPicPr>
              <p:blipFill>
                <a:blip r:embed="rId33"/>
                <a:stretch>
                  <a:fillRect/>
                </a:stretch>
              </p:blipFill>
              <p:spPr>
                <a:xfrm>
                  <a:off x="3660976" y="5173354"/>
                  <a:ext cx="16416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54" name="Ink 53">
                  <a:extLst>
                    <a:ext uri="{FF2B5EF4-FFF2-40B4-BE49-F238E27FC236}">
                      <a16:creationId xmlns:a16="http://schemas.microsoft.com/office/drawing/2014/main" id="{B6B94B01-B32A-4990-8753-371E49490019}"/>
                    </a:ext>
                  </a:extLst>
                </p14:cNvPr>
                <p14:cNvContentPartPr/>
                <p14:nvPr/>
              </p14:nvContentPartPr>
              <p14:xfrm>
                <a:off x="3873016" y="5195674"/>
                <a:ext cx="229320" cy="175680"/>
              </p14:xfrm>
            </p:contentPart>
          </mc:Choice>
          <mc:Fallback>
            <p:pic>
              <p:nvPicPr>
                <p:cNvPr id="54" name="Ink 53">
                  <a:extLst>
                    <a:ext uri="{FF2B5EF4-FFF2-40B4-BE49-F238E27FC236}">
                      <a16:creationId xmlns:a16="http://schemas.microsoft.com/office/drawing/2014/main" id="{B6B94B01-B32A-4990-8753-371E49490019}"/>
                    </a:ext>
                  </a:extLst>
                </p:cNvPr>
                <p:cNvPicPr/>
                <p:nvPr/>
              </p:nvPicPr>
              <p:blipFill>
                <a:blip r:embed="rId35"/>
                <a:stretch>
                  <a:fillRect/>
                </a:stretch>
              </p:blipFill>
              <p:spPr>
                <a:xfrm>
                  <a:off x="3864016" y="5187034"/>
                  <a:ext cx="2469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5" name="Ink 54">
                  <a:extLst>
                    <a:ext uri="{FF2B5EF4-FFF2-40B4-BE49-F238E27FC236}">
                      <a16:creationId xmlns:a16="http://schemas.microsoft.com/office/drawing/2014/main" id="{3F23963F-1CEE-418B-BD7A-5DAD828D48A1}"/>
                    </a:ext>
                  </a:extLst>
                </p14:cNvPr>
                <p14:cNvContentPartPr/>
                <p14:nvPr/>
              </p14:nvContentPartPr>
              <p14:xfrm>
                <a:off x="4109176" y="5044474"/>
                <a:ext cx="86760" cy="310320"/>
              </p14:xfrm>
            </p:contentPart>
          </mc:Choice>
          <mc:Fallback>
            <p:pic>
              <p:nvPicPr>
                <p:cNvPr id="55" name="Ink 54">
                  <a:extLst>
                    <a:ext uri="{FF2B5EF4-FFF2-40B4-BE49-F238E27FC236}">
                      <a16:creationId xmlns:a16="http://schemas.microsoft.com/office/drawing/2014/main" id="{3F23963F-1CEE-418B-BD7A-5DAD828D48A1}"/>
                    </a:ext>
                  </a:extLst>
                </p:cNvPr>
                <p:cNvPicPr/>
                <p:nvPr/>
              </p:nvPicPr>
              <p:blipFill>
                <a:blip r:embed="rId37"/>
                <a:stretch>
                  <a:fillRect/>
                </a:stretch>
              </p:blipFill>
              <p:spPr>
                <a:xfrm>
                  <a:off x="4100176" y="5035834"/>
                  <a:ext cx="10440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56" name="Ink 55">
                  <a:extLst>
                    <a:ext uri="{FF2B5EF4-FFF2-40B4-BE49-F238E27FC236}">
                      <a16:creationId xmlns:a16="http://schemas.microsoft.com/office/drawing/2014/main" id="{869D4FF9-DE63-4D67-ABC2-235F9062D2B6}"/>
                    </a:ext>
                  </a:extLst>
                </p14:cNvPr>
                <p14:cNvContentPartPr/>
                <p14:nvPr/>
              </p14:nvContentPartPr>
              <p14:xfrm>
                <a:off x="4175776" y="5208994"/>
                <a:ext cx="451080" cy="134280"/>
              </p14:xfrm>
            </p:contentPart>
          </mc:Choice>
          <mc:Fallback>
            <p:pic>
              <p:nvPicPr>
                <p:cNvPr id="56" name="Ink 55">
                  <a:extLst>
                    <a:ext uri="{FF2B5EF4-FFF2-40B4-BE49-F238E27FC236}">
                      <a16:creationId xmlns:a16="http://schemas.microsoft.com/office/drawing/2014/main" id="{869D4FF9-DE63-4D67-ABC2-235F9062D2B6}"/>
                    </a:ext>
                  </a:extLst>
                </p:cNvPr>
                <p:cNvPicPr/>
                <p:nvPr/>
              </p:nvPicPr>
              <p:blipFill>
                <a:blip r:embed="rId39"/>
                <a:stretch>
                  <a:fillRect/>
                </a:stretch>
              </p:blipFill>
              <p:spPr>
                <a:xfrm>
                  <a:off x="4166776" y="5199994"/>
                  <a:ext cx="4687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7" name="Ink 56">
                  <a:extLst>
                    <a:ext uri="{FF2B5EF4-FFF2-40B4-BE49-F238E27FC236}">
                      <a16:creationId xmlns:a16="http://schemas.microsoft.com/office/drawing/2014/main" id="{55E96A39-822C-451C-BDF0-7B5F1470F869}"/>
                    </a:ext>
                  </a:extLst>
                </p14:cNvPr>
                <p14:cNvContentPartPr/>
                <p14:nvPr/>
              </p14:nvContentPartPr>
              <p14:xfrm>
                <a:off x="4703896" y="5164354"/>
                <a:ext cx="117360" cy="206640"/>
              </p14:xfrm>
            </p:contentPart>
          </mc:Choice>
          <mc:Fallback>
            <p:pic>
              <p:nvPicPr>
                <p:cNvPr id="57" name="Ink 56">
                  <a:extLst>
                    <a:ext uri="{FF2B5EF4-FFF2-40B4-BE49-F238E27FC236}">
                      <a16:creationId xmlns:a16="http://schemas.microsoft.com/office/drawing/2014/main" id="{55E96A39-822C-451C-BDF0-7B5F1470F869}"/>
                    </a:ext>
                  </a:extLst>
                </p:cNvPr>
                <p:cNvPicPr/>
                <p:nvPr/>
              </p:nvPicPr>
              <p:blipFill>
                <a:blip r:embed="rId41"/>
                <a:stretch>
                  <a:fillRect/>
                </a:stretch>
              </p:blipFill>
              <p:spPr>
                <a:xfrm>
                  <a:off x="4694896" y="5155354"/>
                  <a:ext cx="13500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58" name="Ink 57">
                  <a:extLst>
                    <a:ext uri="{FF2B5EF4-FFF2-40B4-BE49-F238E27FC236}">
                      <a16:creationId xmlns:a16="http://schemas.microsoft.com/office/drawing/2014/main" id="{D3299816-6DED-4934-AB88-90B1EE79718D}"/>
                    </a:ext>
                  </a:extLst>
                </p14:cNvPr>
                <p14:cNvContentPartPr/>
                <p14:nvPr/>
              </p14:nvContentPartPr>
              <p14:xfrm>
                <a:off x="4827376" y="4924954"/>
                <a:ext cx="209520" cy="639360"/>
              </p14:xfrm>
            </p:contentPart>
          </mc:Choice>
          <mc:Fallback>
            <p:pic>
              <p:nvPicPr>
                <p:cNvPr id="58" name="Ink 57">
                  <a:extLst>
                    <a:ext uri="{FF2B5EF4-FFF2-40B4-BE49-F238E27FC236}">
                      <a16:creationId xmlns:a16="http://schemas.microsoft.com/office/drawing/2014/main" id="{D3299816-6DED-4934-AB88-90B1EE79718D}"/>
                    </a:ext>
                  </a:extLst>
                </p:cNvPr>
                <p:cNvPicPr/>
                <p:nvPr/>
              </p:nvPicPr>
              <p:blipFill>
                <a:blip r:embed="rId43"/>
                <a:stretch>
                  <a:fillRect/>
                </a:stretch>
              </p:blipFill>
              <p:spPr>
                <a:xfrm>
                  <a:off x="4818736" y="4915954"/>
                  <a:ext cx="227160" cy="657000"/>
                </a:xfrm>
                <a:prstGeom prst="rect">
                  <a:avLst/>
                </a:prstGeom>
              </p:spPr>
            </p:pic>
          </mc:Fallback>
        </mc:AlternateContent>
      </p:grpSp>
      <p:grpSp>
        <p:nvGrpSpPr>
          <p:cNvPr id="86" name="Group 85">
            <a:extLst>
              <a:ext uri="{FF2B5EF4-FFF2-40B4-BE49-F238E27FC236}">
                <a16:creationId xmlns:a16="http://schemas.microsoft.com/office/drawing/2014/main" id="{45C29FAE-8520-4480-B7A4-E9581030FEFE}"/>
              </a:ext>
            </a:extLst>
          </p:cNvPr>
          <p:cNvGrpSpPr/>
          <p:nvPr/>
        </p:nvGrpSpPr>
        <p:grpSpPr>
          <a:xfrm>
            <a:off x="2468296" y="3232594"/>
            <a:ext cx="5218920" cy="1467360"/>
            <a:chOff x="2468296" y="3232594"/>
            <a:chExt cx="5218920" cy="1467360"/>
          </a:xfrm>
        </p:grpSpPr>
        <mc:AlternateContent xmlns:mc="http://schemas.openxmlformats.org/markup-compatibility/2006">
          <mc:Choice xmlns:p14="http://schemas.microsoft.com/office/powerpoint/2010/main" Requires="p14">
            <p:contentPart p14:bwMode="auto" r:id="rId44">
              <p14:nvContentPartPr>
                <p14:cNvPr id="17" name="Ink 16">
                  <a:extLst>
                    <a:ext uri="{FF2B5EF4-FFF2-40B4-BE49-F238E27FC236}">
                      <a16:creationId xmlns:a16="http://schemas.microsoft.com/office/drawing/2014/main" id="{A8AA1E69-0EC1-4846-BFDD-FC32D967A4AB}"/>
                    </a:ext>
                  </a:extLst>
                </p14:cNvPr>
                <p14:cNvContentPartPr/>
                <p14:nvPr/>
              </p14:nvContentPartPr>
              <p14:xfrm>
                <a:off x="5898376" y="3447154"/>
                <a:ext cx="1476720" cy="90000"/>
              </p14:xfrm>
            </p:contentPart>
          </mc:Choice>
          <mc:Fallback>
            <p:pic>
              <p:nvPicPr>
                <p:cNvPr id="17" name="Ink 16">
                  <a:extLst>
                    <a:ext uri="{FF2B5EF4-FFF2-40B4-BE49-F238E27FC236}">
                      <a16:creationId xmlns:a16="http://schemas.microsoft.com/office/drawing/2014/main" id="{A8AA1E69-0EC1-4846-BFDD-FC32D967A4AB}"/>
                    </a:ext>
                  </a:extLst>
                </p:cNvPr>
                <p:cNvPicPr/>
                <p:nvPr/>
              </p:nvPicPr>
              <p:blipFill>
                <a:blip r:embed="rId45"/>
                <a:stretch>
                  <a:fillRect/>
                </a:stretch>
              </p:blipFill>
              <p:spPr>
                <a:xfrm>
                  <a:off x="5889376" y="3438154"/>
                  <a:ext cx="14943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8" name="Ink 17">
                  <a:extLst>
                    <a:ext uri="{FF2B5EF4-FFF2-40B4-BE49-F238E27FC236}">
                      <a16:creationId xmlns:a16="http://schemas.microsoft.com/office/drawing/2014/main" id="{EFF340EC-6A49-44A1-82AE-AA6BD4FB9E38}"/>
                    </a:ext>
                  </a:extLst>
                </p14:cNvPr>
                <p14:cNvContentPartPr/>
                <p14:nvPr/>
              </p14:nvContentPartPr>
              <p14:xfrm>
                <a:off x="7317496" y="3371194"/>
                <a:ext cx="218160" cy="211680"/>
              </p14:xfrm>
            </p:contentPart>
          </mc:Choice>
          <mc:Fallback>
            <p:pic>
              <p:nvPicPr>
                <p:cNvPr id="18" name="Ink 17">
                  <a:extLst>
                    <a:ext uri="{FF2B5EF4-FFF2-40B4-BE49-F238E27FC236}">
                      <a16:creationId xmlns:a16="http://schemas.microsoft.com/office/drawing/2014/main" id="{EFF340EC-6A49-44A1-82AE-AA6BD4FB9E38}"/>
                    </a:ext>
                  </a:extLst>
                </p:cNvPr>
                <p:cNvPicPr/>
                <p:nvPr/>
              </p:nvPicPr>
              <p:blipFill>
                <a:blip r:embed="rId47"/>
                <a:stretch>
                  <a:fillRect/>
                </a:stretch>
              </p:blipFill>
              <p:spPr>
                <a:xfrm>
                  <a:off x="7308496" y="3362554"/>
                  <a:ext cx="23580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0" name="Ink 19">
                  <a:extLst>
                    <a:ext uri="{FF2B5EF4-FFF2-40B4-BE49-F238E27FC236}">
                      <a16:creationId xmlns:a16="http://schemas.microsoft.com/office/drawing/2014/main" id="{EAB0304A-B2DF-4C59-9E47-DA078AC29CDA}"/>
                    </a:ext>
                  </a:extLst>
                </p14:cNvPr>
                <p14:cNvContentPartPr/>
                <p14:nvPr/>
              </p14:nvContentPartPr>
              <p14:xfrm>
                <a:off x="6074416" y="4270834"/>
                <a:ext cx="1510920" cy="169200"/>
              </p14:xfrm>
            </p:contentPart>
          </mc:Choice>
          <mc:Fallback>
            <p:pic>
              <p:nvPicPr>
                <p:cNvPr id="20" name="Ink 19">
                  <a:extLst>
                    <a:ext uri="{FF2B5EF4-FFF2-40B4-BE49-F238E27FC236}">
                      <a16:creationId xmlns:a16="http://schemas.microsoft.com/office/drawing/2014/main" id="{EAB0304A-B2DF-4C59-9E47-DA078AC29CDA}"/>
                    </a:ext>
                  </a:extLst>
                </p:cNvPr>
                <p:cNvPicPr/>
                <p:nvPr/>
              </p:nvPicPr>
              <p:blipFill>
                <a:blip r:embed="rId49"/>
                <a:stretch>
                  <a:fillRect/>
                </a:stretch>
              </p:blipFill>
              <p:spPr>
                <a:xfrm>
                  <a:off x="6065776" y="4261834"/>
                  <a:ext cx="152856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1" name="Ink 20">
                  <a:extLst>
                    <a:ext uri="{FF2B5EF4-FFF2-40B4-BE49-F238E27FC236}">
                      <a16:creationId xmlns:a16="http://schemas.microsoft.com/office/drawing/2014/main" id="{AD55A0A6-8500-4529-9FB9-D20CBF3A3B71}"/>
                    </a:ext>
                  </a:extLst>
                </p14:cNvPr>
                <p14:cNvContentPartPr/>
                <p14:nvPr/>
              </p14:nvContentPartPr>
              <p14:xfrm>
                <a:off x="7466896" y="4160674"/>
                <a:ext cx="220320" cy="236160"/>
              </p14:xfrm>
            </p:contentPart>
          </mc:Choice>
          <mc:Fallback>
            <p:pic>
              <p:nvPicPr>
                <p:cNvPr id="21" name="Ink 20">
                  <a:extLst>
                    <a:ext uri="{FF2B5EF4-FFF2-40B4-BE49-F238E27FC236}">
                      <a16:creationId xmlns:a16="http://schemas.microsoft.com/office/drawing/2014/main" id="{AD55A0A6-8500-4529-9FB9-D20CBF3A3B71}"/>
                    </a:ext>
                  </a:extLst>
                </p:cNvPr>
                <p:cNvPicPr/>
                <p:nvPr/>
              </p:nvPicPr>
              <p:blipFill>
                <a:blip r:embed="rId51"/>
                <a:stretch>
                  <a:fillRect/>
                </a:stretch>
              </p:blipFill>
              <p:spPr>
                <a:xfrm>
                  <a:off x="7458256" y="4151674"/>
                  <a:ext cx="237960" cy="2538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8" name="Ink 27">
                  <a:extLst>
                    <a:ext uri="{FF2B5EF4-FFF2-40B4-BE49-F238E27FC236}">
                      <a16:creationId xmlns:a16="http://schemas.microsoft.com/office/drawing/2014/main" id="{FF023FDD-DF3E-45AC-ACB2-BDE7195AC05A}"/>
                    </a:ext>
                  </a:extLst>
                </p14:cNvPr>
                <p14:cNvContentPartPr/>
                <p14:nvPr/>
              </p14:nvContentPartPr>
              <p14:xfrm>
                <a:off x="4437496" y="3366514"/>
                <a:ext cx="149760" cy="169920"/>
              </p14:xfrm>
            </p:contentPart>
          </mc:Choice>
          <mc:Fallback>
            <p:pic>
              <p:nvPicPr>
                <p:cNvPr id="28" name="Ink 27">
                  <a:extLst>
                    <a:ext uri="{FF2B5EF4-FFF2-40B4-BE49-F238E27FC236}">
                      <a16:creationId xmlns:a16="http://schemas.microsoft.com/office/drawing/2014/main" id="{FF023FDD-DF3E-45AC-ACB2-BDE7195AC05A}"/>
                    </a:ext>
                  </a:extLst>
                </p:cNvPr>
                <p:cNvPicPr/>
                <p:nvPr/>
              </p:nvPicPr>
              <p:blipFill>
                <a:blip r:embed="rId53"/>
                <a:stretch>
                  <a:fillRect/>
                </a:stretch>
              </p:blipFill>
              <p:spPr>
                <a:xfrm>
                  <a:off x="4428496" y="3357514"/>
                  <a:ext cx="1674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9" name="Ink 28">
                  <a:extLst>
                    <a:ext uri="{FF2B5EF4-FFF2-40B4-BE49-F238E27FC236}">
                      <a16:creationId xmlns:a16="http://schemas.microsoft.com/office/drawing/2014/main" id="{41FCE52A-6C4E-4AA6-ADDE-822ADDA0B107}"/>
                    </a:ext>
                  </a:extLst>
                </p14:cNvPr>
                <p14:cNvContentPartPr/>
                <p14:nvPr/>
              </p14:nvContentPartPr>
              <p14:xfrm>
                <a:off x="4670416" y="3375514"/>
                <a:ext cx="79560" cy="164160"/>
              </p14:xfrm>
            </p:contentPart>
          </mc:Choice>
          <mc:Fallback>
            <p:pic>
              <p:nvPicPr>
                <p:cNvPr id="29" name="Ink 28">
                  <a:extLst>
                    <a:ext uri="{FF2B5EF4-FFF2-40B4-BE49-F238E27FC236}">
                      <a16:creationId xmlns:a16="http://schemas.microsoft.com/office/drawing/2014/main" id="{41FCE52A-6C4E-4AA6-ADDE-822ADDA0B107}"/>
                    </a:ext>
                  </a:extLst>
                </p:cNvPr>
                <p:cNvPicPr/>
                <p:nvPr/>
              </p:nvPicPr>
              <p:blipFill>
                <a:blip r:embed="rId55"/>
                <a:stretch>
                  <a:fillRect/>
                </a:stretch>
              </p:blipFill>
              <p:spPr>
                <a:xfrm>
                  <a:off x="4661776" y="3366874"/>
                  <a:ext cx="9720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0" name="Ink 29">
                  <a:extLst>
                    <a:ext uri="{FF2B5EF4-FFF2-40B4-BE49-F238E27FC236}">
                      <a16:creationId xmlns:a16="http://schemas.microsoft.com/office/drawing/2014/main" id="{F51CCA78-23AA-4C28-B327-9324F20E16AA}"/>
                    </a:ext>
                  </a:extLst>
                </p14:cNvPr>
                <p14:cNvContentPartPr/>
                <p14:nvPr/>
              </p14:nvContentPartPr>
              <p14:xfrm>
                <a:off x="4817656" y="3394594"/>
                <a:ext cx="307440" cy="112680"/>
              </p14:xfrm>
            </p:contentPart>
          </mc:Choice>
          <mc:Fallback>
            <p:pic>
              <p:nvPicPr>
                <p:cNvPr id="30" name="Ink 29">
                  <a:extLst>
                    <a:ext uri="{FF2B5EF4-FFF2-40B4-BE49-F238E27FC236}">
                      <a16:creationId xmlns:a16="http://schemas.microsoft.com/office/drawing/2014/main" id="{F51CCA78-23AA-4C28-B327-9324F20E16AA}"/>
                    </a:ext>
                  </a:extLst>
                </p:cNvPr>
                <p:cNvPicPr/>
                <p:nvPr/>
              </p:nvPicPr>
              <p:blipFill>
                <a:blip r:embed="rId57"/>
                <a:stretch>
                  <a:fillRect/>
                </a:stretch>
              </p:blipFill>
              <p:spPr>
                <a:xfrm>
                  <a:off x="4809016" y="3385594"/>
                  <a:ext cx="3250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1" name="Ink 30">
                  <a:extLst>
                    <a:ext uri="{FF2B5EF4-FFF2-40B4-BE49-F238E27FC236}">
                      <a16:creationId xmlns:a16="http://schemas.microsoft.com/office/drawing/2014/main" id="{7AE6BB94-2141-45E5-8EAF-1BC776C8A5E8}"/>
                    </a:ext>
                  </a:extLst>
                </p14:cNvPr>
                <p14:cNvContentPartPr/>
                <p14:nvPr/>
              </p14:nvContentPartPr>
              <p14:xfrm>
                <a:off x="5113216" y="3232594"/>
                <a:ext cx="250200" cy="343440"/>
              </p14:xfrm>
            </p:contentPart>
          </mc:Choice>
          <mc:Fallback>
            <p:pic>
              <p:nvPicPr>
                <p:cNvPr id="31" name="Ink 30">
                  <a:extLst>
                    <a:ext uri="{FF2B5EF4-FFF2-40B4-BE49-F238E27FC236}">
                      <a16:creationId xmlns:a16="http://schemas.microsoft.com/office/drawing/2014/main" id="{7AE6BB94-2141-45E5-8EAF-1BC776C8A5E8}"/>
                    </a:ext>
                  </a:extLst>
                </p:cNvPr>
                <p:cNvPicPr/>
                <p:nvPr/>
              </p:nvPicPr>
              <p:blipFill>
                <a:blip r:embed="rId59"/>
                <a:stretch>
                  <a:fillRect/>
                </a:stretch>
              </p:blipFill>
              <p:spPr>
                <a:xfrm>
                  <a:off x="5104576" y="3223954"/>
                  <a:ext cx="267840" cy="3610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2" name="Ink 31">
                  <a:extLst>
                    <a:ext uri="{FF2B5EF4-FFF2-40B4-BE49-F238E27FC236}">
                      <a16:creationId xmlns:a16="http://schemas.microsoft.com/office/drawing/2014/main" id="{DC794DE9-92C2-482B-94E7-416F9536CB26}"/>
                    </a:ext>
                  </a:extLst>
                </p14:cNvPr>
                <p14:cNvContentPartPr/>
                <p14:nvPr/>
              </p14:nvContentPartPr>
              <p14:xfrm>
                <a:off x="5378536" y="3320074"/>
                <a:ext cx="356040" cy="241200"/>
              </p14:xfrm>
            </p:contentPart>
          </mc:Choice>
          <mc:Fallback>
            <p:pic>
              <p:nvPicPr>
                <p:cNvPr id="32" name="Ink 31">
                  <a:extLst>
                    <a:ext uri="{FF2B5EF4-FFF2-40B4-BE49-F238E27FC236}">
                      <a16:creationId xmlns:a16="http://schemas.microsoft.com/office/drawing/2014/main" id="{DC794DE9-92C2-482B-94E7-416F9536CB26}"/>
                    </a:ext>
                  </a:extLst>
                </p:cNvPr>
                <p:cNvPicPr/>
                <p:nvPr/>
              </p:nvPicPr>
              <p:blipFill>
                <a:blip r:embed="rId61"/>
                <a:stretch>
                  <a:fillRect/>
                </a:stretch>
              </p:blipFill>
              <p:spPr>
                <a:xfrm>
                  <a:off x="5369896" y="3311074"/>
                  <a:ext cx="37368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4" name="Ink 33">
                  <a:extLst>
                    <a:ext uri="{FF2B5EF4-FFF2-40B4-BE49-F238E27FC236}">
                      <a16:creationId xmlns:a16="http://schemas.microsoft.com/office/drawing/2014/main" id="{4D227D28-36D2-4B51-85AC-BC23C44EAE89}"/>
                    </a:ext>
                  </a:extLst>
                </p14:cNvPr>
                <p14:cNvContentPartPr/>
                <p14:nvPr/>
              </p14:nvContentPartPr>
              <p14:xfrm>
                <a:off x="3156616" y="4469554"/>
                <a:ext cx="250200" cy="141480"/>
              </p14:xfrm>
            </p:contentPart>
          </mc:Choice>
          <mc:Fallback>
            <p:pic>
              <p:nvPicPr>
                <p:cNvPr id="34" name="Ink 33">
                  <a:extLst>
                    <a:ext uri="{FF2B5EF4-FFF2-40B4-BE49-F238E27FC236}">
                      <a16:creationId xmlns:a16="http://schemas.microsoft.com/office/drawing/2014/main" id="{4D227D28-36D2-4B51-85AC-BC23C44EAE89}"/>
                    </a:ext>
                  </a:extLst>
                </p:cNvPr>
                <p:cNvPicPr/>
                <p:nvPr/>
              </p:nvPicPr>
              <p:blipFill>
                <a:blip r:embed="rId63"/>
                <a:stretch>
                  <a:fillRect/>
                </a:stretch>
              </p:blipFill>
              <p:spPr>
                <a:xfrm>
                  <a:off x="3147616" y="4460554"/>
                  <a:ext cx="2678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5" name="Ink 34">
                  <a:extLst>
                    <a:ext uri="{FF2B5EF4-FFF2-40B4-BE49-F238E27FC236}">
                      <a16:creationId xmlns:a16="http://schemas.microsoft.com/office/drawing/2014/main" id="{4E2BDAC9-380D-46EB-A405-44B290CF44AF}"/>
                    </a:ext>
                  </a:extLst>
                </p14:cNvPr>
                <p14:cNvContentPartPr/>
                <p14:nvPr/>
              </p14:nvContentPartPr>
              <p14:xfrm>
                <a:off x="3471256" y="4318714"/>
                <a:ext cx="78480" cy="304920"/>
              </p14:xfrm>
            </p:contentPart>
          </mc:Choice>
          <mc:Fallback>
            <p:pic>
              <p:nvPicPr>
                <p:cNvPr id="35" name="Ink 34">
                  <a:extLst>
                    <a:ext uri="{FF2B5EF4-FFF2-40B4-BE49-F238E27FC236}">
                      <a16:creationId xmlns:a16="http://schemas.microsoft.com/office/drawing/2014/main" id="{4E2BDAC9-380D-46EB-A405-44B290CF44AF}"/>
                    </a:ext>
                  </a:extLst>
                </p:cNvPr>
                <p:cNvPicPr/>
                <p:nvPr/>
              </p:nvPicPr>
              <p:blipFill>
                <a:blip r:embed="rId65"/>
                <a:stretch>
                  <a:fillRect/>
                </a:stretch>
              </p:blipFill>
              <p:spPr>
                <a:xfrm>
                  <a:off x="3462616" y="4309714"/>
                  <a:ext cx="96120" cy="3225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6" name="Ink 35">
                  <a:extLst>
                    <a:ext uri="{FF2B5EF4-FFF2-40B4-BE49-F238E27FC236}">
                      <a16:creationId xmlns:a16="http://schemas.microsoft.com/office/drawing/2014/main" id="{B48B334D-2B94-4A07-B02C-C3501F3E8F3A}"/>
                    </a:ext>
                  </a:extLst>
                </p14:cNvPr>
                <p14:cNvContentPartPr/>
                <p14:nvPr/>
              </p14:nvContentPartPr>
              <p14:xfrm>
                <a:off x="3510136" y="4487914"/>
                <a:ext cx="285480" cy="150480"/>
              </p14:xfrm>
            </p:contentPart>
          </mc:Choice>
          <mc:Fallback>
            <p:pic>
              <p:nvPicPr>
                <p:cNvPr id="36" name="Ink 35">
                  <a:extLst>
                    <a:ext uri="{FF2B5EF4-FFF2-40B4-BE49-F238E27FC236}">
                      <a16:creationId xmlns:a16="http://schemas.microsoft.com/office/drawing/2014/main" id="{B48B334D-2B94-4A07-B02C-C3501F3E8F3A}"/>
                    </a:ext>
                  </a:extLst>
                </p:cNvPr>
                <p:cNvPicPr/>
                <p:nvPr/>
              </p:nvPicPr>
              <p:blipFill>
                <a:blip r:embed="rId67"/>
                <a:stretch>
                  <a:fillRect/>
                </a:stretch>
              </p:blipFill>
              <p:spPr>
                <a:xfrm>
                  <a:off x="3501136" y="4478914"/>
                  <a:ext cx="3031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7" name="Ink 36">
                  <a:extLst>
                    <a:ext uri="{FF2B5EF4-FFF2-40B4-BE49-F238E27FC236}">
                      <a16:creationId xmlns:a16="http://schemas.microsoft.com/office/drawing/2014/main" id="{A14FD923-815B-4B78-B619-7183E15594EE}"/>
                    </a:ext>
                  </a:extLst>
                </p14:cNvPr>
                <p14:cNvContentPartPr/>
                <p14:nvPr/>
              </p14:nvContentPartPr>
              <p14:xfrm>
                <a:off x="3860056" y="4502674"/>
                <a:ext cx="367920" cy="108360"/>
              </p14:xfrm>
            </p:contentPart>
          </mc:Choice>
          <mc:Fallback>
            <p:pic>
              <p:nvPicPr>
                <p:cNvPr id="37" name="Ink 36">
                  <a:extLst>
                    <a:ext uri="{FF2B5EF4-FFF2-40B4-BE49-F238E27FC236}">
                      <a16:creationId xmlns:a16="http://schemas.microsoft.com/office/drawing/2014/main" id="{A14FD923-815B-4B78-B619-7183E15594EE}"/>
                    </a:ext>
                  </a:extLst>
                </p:cNvPr>
                <p:cNvPicPr/>
                <p:nvPr/>
              </p:nvPicPr>
              <p:blipFill>
                <a:blip r:embed="rId69"/>
                <a:stretch>
                  <a:fillRect/>
                </a:stretch>
              </p:blipFill>
              <p:spPr>
                <a:xfrm>
                  <a:off x="3851416" y="4494034"/>
                  <a:ext cx="3855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8" name="Ink 37">
                  <a:extLst>
                    <a:ext uri="{FF2B5EF4-FFF2-40B4-BE49-F238E27FC236}">
                      <a16:creationId xmlns:a16="http://schemas.microsoft.com/office/drawing/2014/main" id="{A5C71F4D-3E5A-414F-937E-965FC9CAE361}"/>
                    </a:ext>
                  </a:extLst>
                </p14:cNvPr>
                <p14:cNvContentPartPr/>
                <p14:nvPr/>
              </p14:nvContentPartPr>
              <p14:xfrm>
                <a:off x="4182976" y="4370194"/>
                <a:ext cx="147960" cy="252000"/>
              </p14:xfrm>
            </p:contentPart>
          </mc:Choice>
          <mc:Fallback>
            <p:pic>
              <p:nvPicPr>
                <p:cNvPr id="38" name="Ink 37">
                  <a:extLst>
                    <a:ext uri="{FF2B5EF4-FFF2-40B4-BE49-F238E27FC236}">
                      <a16:creationId xmlns:a16="http://schemas.microsoft.com/office/drawing/2014/main" id="{A5C71F4D-3E5A-414F-937E-965FC9CAE361}"/>
                    </a:ext>
                  </a:extLst>
                </p:cNvPr>
                <p:cNvPicPr/>
                <p:nvPr/>
              </p:nvPicPr>
              <p:blipFill>
                <a:blip r:embed="rId71"/>
                <a:stretch>
                  <a:fillRect/>
                </a:stretch>
              </p:blipFill>
              <p:spPr>
                <a:xfrm>
                  <a:off x="4173976" y="4361194"/>
                  <a:ext cx="16560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9" name="Ink 38">
                  <a:extLst>
                    <a:ext uri="{FF2B5EF4-FFF2-40B4-BE49-F238E27FC236}">
                      <a16:creationId xmlns:a16="http://schemas.microsoft.com/office/drawing/2014/main" id="{F2EE15CE-D1E0-4129-A5F0-DCB2478F7657}"/>
                    </a:ext>
                  </a:extLst>
                </p14:cNvPr>
                <p14:cNvContentPartPr/>
                <p14:nvPr/>
              </p14:nvContentPartPr>
              <p14:xfrm>
                <a:off x="4441456" y="4451554"/>
                <a:ext cx="127440" cy="168120"/>
              </p14:xfrm>
            </p:contentPart>
          </mc:Choice>
          <mc:Fallback>
            <p:pic>
              <p:nvPicPr>
                <p:cNvPr id="39" name="Ink 38">
                  <a:extLst>
                    <a:ext uri="{FF2B5EF4-FFF2-40B4-BE49-F238E27FC236}">
                      <a16:creationId xmlns:a16="http://schemas.microsoft.com/office/drawing/2014/main" id="{F2EE15CE-D1E0-4129-A5F0-DCB2478F7657}"/>
                    </a:ext>
                  </a:extLst>
                </p:cNvPr>
                <p:cNvPicPr/>
                <p:nvPr/>
              </p:nvPicPr>
              <p:blipFill>
                <a:blip r:embed="rId73"/>
                <a:stretch>
                  <a:fillRect/>
                </a:stretch>
              </p:blipFill>
              <p:spPr>
                <a:xfrm>
                  <a:off x="4432816" y="4442914"/>
                  <a:ext cx="1450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0" name="Ink 39">
                  <a:extLst>
                    <a:ext uri="{FF2B5EF4-FFF2-40B4-BE49-F238E27FC236}">
                      <a16:creationId xmlns:a16="http://schemas.microsoft.com/office/drawing/2014/main" id="{091C014D-D48C-4FF2-AB34-38392013A489}"/>
                    </a:ext>
                  </a:extLst>
                </p14:cNvPr>
                <p14:cNvContentPartPr/>
                <p14:nvPr/>
              </p14:nvContentPartPr>
              <p14:xfrm>
                <a:off x="4868416" y="4512034"/>
                <a:ext cx="183960" cy="124560"/>
              </p14:xfrm>
            </p:contentPart>
          </mc:Choice>
          <mc:Fallback>
            <p:pic>
              <p:nvPicPr>
                <p:cNvPr id="40" name="Ink 39">
                  <a:extLst>
                    <a:ext uri="{FF2B5EF4-FFF2-40B4-BE49-F238E27FC236}">
                      <a16:creationId xmlns:a16="http://schemas.microsoft.com/office/drawing/2014/main" id="{091C014D-D48C-4FF2-AB34-38392013A489}"/>
                    </a:ext>
                  </a:extLst>
                </p:cNvPr>
                <p:cNvPicPr/>
                <p:nvPr/>
              </p:nvPicPr>
              <p:blipFill>
                <a:blip r:embed="rId75"/>
                <a:stretch>
                  <a:fillRect/>
                </a:stretch>
              </p:blipFill>
              <p:spPr>
                <a:xfrm>
                  <a:off x="4859776" y="4503034"/>
                  <a:ext cx="20160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1" name="Ink 40">
                  <a:extLst>
                    <a:ext uri="{FF2B5EF4-FFF2-40B4-BE49-F238E27FC236}">
                      <a16:creationId xmlns:a16="http://schemas.microsoft.com/office/drawing/2014/main" id="{807AA763-4F44-4842-A114-41C6B96C3B71}"/>
                    </a:ext>
                  </a:extLst>
                </p14:cNvPr>
                <p14:cNvContentPartPr/>
                <p14:nvPr/>
              </p14:nvContentPartPr>
              <p14:xfrm>
                <a:off x="5122216" y="4464514"/>
                <a:ext cx="140400" cy="150840"/>
              </p14:xfrm>
            </p:contentPart>
          </mc:Choice>
          <mc:Fallback>
            <p:pic>
              <p:nvPicPr>
                <p:cNvPr id="41" name="Ink 40">
                  <a:extLst>
                    <a:ext uri="{FF2B5EF4-FFF2-40B4-BE49-F238E27FC236}">
                      <a16:creationId xmlns:a16="http://schemas.microsoft.com/office/drawing/2014/main" id="{807AA763-4F44-4842-A114-41C6B96C3B71}"/>
                    </a:ext>
                  </a:extLst>
                </p:cNvPr>
                <p:cNvPicPr/>
                <p:nvPr/>
              </p:nvPicPr>
              <p:blipFill>
                <a:blip r:embed="rId77"/>
                <a:stretch>
                  <a:fillRect/>
                </a:stretch>
              </p:blipFill>
              <p:spPr>
                <a:xfrm>
                  <a:off x="5113576" y="4455874"/>
                  <a:ext cx="15804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2" name="Ink 41">
                  <a:extLst>
                    <a:ext uri="{FF2B5EF4-FFF2-40B4-BE49-F238E27FC236}">
                      <a16:creationId xmlns:a16="http://schemas.microsoft.com/office/drawing/2014/main" id="{0257971E-88A4-4B59-A96D-CD8AF29747AE}"/>
                    </a:ext>
                  </a:extLst>
                </p14:cNvPr>
                <p14:cNvContentPartPr/>
                <p14:nvPr/>
              </p14:nvContentPartPr>
              <p14:xfrm>
                <a:off x="5345776" y="4508434"/>
                <a:ext cx="302040" cy="122760"/>
              </p14:xfrm>
            </p:contentPart>
          </mc:Choice>
          <mc:Fallback>
            <p:pic>
              <p:nvPicPr>
                <p:cNvPr id="42" name="Ink 41">
                  <a:extLst>
                    <a:ext uri="{FF2B5EF4-FFF2-40B4-BE49-F238E27FC236}">
                      <a16:creationId xmlns:a16="http://schemas.microsoft.com/office/drawing/2014/main" id="{0257971E-88A4-4B59-A96D-CD8AF29747AE}"/>
                    </a:ext>
                  </a:extLst>
                </p:cNvPr>
                <p:cNvPicPr/>
                <p:nvPr/>
              </p:nvPicPr>
              <p:blipFill>
                <a:blip r:embed="rId79"/>
                <a:stretch>
                  <a:fillRect/>
                </a:stretch>
              </p:blipFill>
              <p:spPr>
                <a:xfrm>
                  <a:off x="5337136" y="4499434"/>
                  <a:ext cx="31968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3" name="Ink 42">
                  <a:extLst>
                    <a:ext uri="{FF2B5EF4-FFF2-40B4-BE49-F238E27FC236}">
                      <a16:creationId xmlns:a16="http://schemas.microsoft.com/office/drawing/2014/main" id="{DAE8B392-8264-4FB0-AC57-0B9159F6508B}"/>
                    </a:ext>
                  </a:extLst>
                </p14:cNvPr>
                <p14:cNvContentPartPr/>
                <p14:nvPr/>
              </p14:nvContentPartPr>
              <p14:xfrm>
                <a:off x="5674096" y="4332034"/>
                <a:ext cx="186840" cy="367920"/>
              </p14:xfrm>
            </p:contentPart>
          </mc:Choice>
          <mc:Fallback>
            <p:pic>
              <p:nvPicPr>
                <p:cNvPr id="43" name="Ink 42">
                  <a:extLst>
                    <a:ext uri="{FF2B5EF4-FFF2-40B4-BE49-F238E27FC236}">
                      <a16:creationId xmlns:a16="http://schemas.microsoft.com/office/drawing/2014/main" id="{DAE8B392-8264-4FB0-AC57-0B9159F6508B}"/>
                    </a:ext>
                  </a:extLst>
                </p:cNvPr>
                <p:cNvPicPr/>
                <p:nvPr/>
              </p:nvPicPr>
              <p:blipFill>
                <a:blip r:embed="rId81"/>
                <a:stretch>
                  <a:fillRect/>
                </a:stretch>
              </p:blipFill>
              <p:spPr>
                <a:xfrm>
                  <a:off x="5665456" y="4323034"/>
                  <a:ext cx="204480" cy="3855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4" name="Ink 43">
                  <a:extLst>
                    <a:ext uri="{FF2B5EF4-FFF2-40B4-BE49-F238E27FC236}">
                      <a16:creationId xmlns:a16="http://schemas.microsoft.com/office/drawing/2014/main" id="{A833F0F1-37CA-413C-803C-958FBD8F7360}"/>
                    </a:ext>
                  </a:extLst>
                </p14:cNvPr>
                <p14:cNvContentPartPr/>
                <p14:nvPr/>
              </p14:nvContentPartPr>
              <p14:xfrm>
                <a:off x="5881816" y="4500874"/>
                <a:ext cx="360000" cy="184320"/>
              </p14:xfrm>
            </p:contentPart>
          </mc:Choice>
          <mc:Fallback>
            <p:pic>
              <p:nvPicPr>
                <p:cNvPr id="44" name="Ink 43">
                  <a:extLst>
                    <a:ext uri="{FF2B5EF4-FFF2-40B4-BE49-F238E27FC236}">
                      <a16:creationId xmlns:a16="http://schemas.microsoft.com/office/drawing/2014/main" id="{A833F0F1-37CA-413C-803C-958FBD8F7360}"/>
                    </a:ext>
                  </a:extLst>
                </p:cNvPr>
                <p:cNvPicPr/>
                <p:nvPr/>
              </p:nvPicPr>
              <p:blipFill>
                <a:blip r:embed="rId83"/>
                <a:stretch>
                  <a:fillRect/>
                </a:stretch>
              </p:blipFill>
              <p:spPr>
                <a:xfrm>
                  <a:off x="5873176" y="4492234"/>
                  <a:ext cx="3776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0" name="Ink 59">
                  <a:extLst>
                    <a:ext uri="{FF2B5EF4-FFF2-40B4-BE49-F238E27FC236}">
                      <a16:creationId xmlns:a16="http://schemas.microsoft.com/office/drawing/2014/main" id="{F79FE859-7622-4922-8D71-92258A8085D1}"/>
                    </a:ext>
                  </a:extLst>
                </p14:cNvPr>
                <p14:cNvContentPartPr/>
                <p14:nvPr/>
              </p14:nvContentPartPr>
              <p14:xfrm>
                <a:off x="2468296" y="3885274"/>
                <a:ext cx="124560" cy="20520"/>
              </p14:xfrm>
            </p:contentPart>
          </mc:Choice>
          <mc:Fallback>
            <p:pic>
              <p:nvPicPr>
                <p:cNvPr id="60" name="Ink 59">
                  <a:extLst>
                    <a:ext uri="{FF2B5EF4-FFF2-40B4-BE49-F238E27FC236}">
                      <a16:creationId xmlns:a16="http://schemas.microsoft.com/office/drawing/2014/main" id="{F79FE859-7622-4922-8D71-92258A8085D1}"/>
                    </a:ext>
                  </a:extLst>
                </p:cNvPr>
                <p:cNvPicPr/>
                <p:nvPr/>
              </p:nvPicPr>
              <p:blipFill>
                <a:blip r:embed="rId85"/>
                <a:stretch>
                  <a:fillRect/>
                </a:stretch>
              </p:blipFill>
              <p:spPr>
                <a:xfrm>
                  <a:off x="2459296" y="3876274"/>
                  <a:ext cx="1422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1" name="Ink 60">
                  <a:extLst>
                    <a:ext uri="{FF2B5EF4-FFF2-40B4-BE49-F238E27FC236}">
                      <a16:creationId xmlns:a16="http://schemas.microsoft.com/office/drawing/2014/main" id="{5E98BCF8-125B-4F72-8D5A-6EE030BEF8CC}"/>
                    </a:ext>
                  </a:extLst>
                </p14:cNvPr>
                <p14:cNvContentPartPr/>
                <p14:nvPr/>
              </p14:nvContentPartPr>
              <p14:xfrm>
                <a:off x="2498536" y="3979594"/>
                <a:ext cx="104040" cy="15840"/>
              </p14:xfrm>
            </p:contentPart>
          </mc:Choice>
          <mc:Fallback>
            <p:pic>
              <p:nvPicPr>
                <p:cNvPr id="61" name="Ink 60">
                  <a:extLst>
                    <a:ext uri="{FF2B5EF4-FFF2-40B4-BE49-F238E27FC236}">
                      <a16:creationId xmlns:a16="http://schemas.microsoft.com/office/drawing/2014/main" id="{5E98BCF8-125B-4F72-8D5A-6EE030BEF8CC}"/>
                    </a:ext>
                  </a:extLst>
                </p:cNvPr>
                <p:cNvPicPr/>
                <p:nvPr/>
              </p:nvPicPr>
              <p:blipFill>
                <a:blip r:embed="rId87"/>
                <a:stretch>
                  <a:fillRect/>
                </a:stretch>
              </p:blipFill>
              <p:spPr>
                <a:xfrm>
                  <a:off x="2489536" y="3970594"/>
                  <a:ext cx="1216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23" name="Ink 22">
                  <a:extLst>
                    <a:ext uri="{FF2B5EF4-FFF2-40B4-BE49-F238E27FC236}">
                      <a16:creationId xmlns:a16="http://schemas.microsoft.com/office/drawing/2014/main" id="{F4FB1B8C-D648-4B9A-9DA2-B7514E6C6BEB}"/>
                    </a:ext>
                  </a:extLst>
                </p14:cNvPr>
                <p14:cNvContentPartPr/>
                <p14:nvPr/>
              </p14:nvContentPartPr>
              <p14:xfrm>
                <a:off x="3030256" y="3349234"/>
                <a:ext cx="392400" cy="184320"/>
              </p14:xfrm>
            </p:contentPart>
          </mc:Choice>
          <mc:Fallback>
            <p:pic>
              <p:nvPicPr>
                <p:cNvPr id="23" name="Ink 22">
                  <a:extLst>
                    <a:ext uri="{FF2B5EF4-FFF2-40B4-BE49-F238E27FC236}">
                      <a16:creationId xmlns:a16="http://schemas.microsoft.com/office/drawing/2014/main" id="{F4FB1B8C-D648-4B9A-9DA2-B7514E6C6BEB}"/>
                    </a:ext>
                  </a:extLst>
                </p:cNvPr>
                <p:cNvPicPr/>
                <p:nvPr/>
              </p:nvPicPr>
              <p:blipFill>
                <a:blip r:embed="rId89"/>
                <a:stretch>
                  <a:fillRect/>
                </a:stretch>
              </p:blipFill>
              <p:spPr>
                <a:xfrm>
                  <a:off x="3021616" y="3340234"/>
                  <a:ext cx="4100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24" name="Ink 23">
                  <a:extLst>
                    <a:ext uri="{FF2B5EF4-FFF2-40B4-BE49-F238E27FC236}">
                      <a16:creationId xmlns:a16="http://schemas.microsoft.com/office/drawing/2014/main" id="{DD1984FD-B777-4B3C-8E5D-01C1C9E65AAB}"/>
                    </a:ext>
                  </a:extLst>
                </p14:cNvPr>
                <p14:cNvContentPartPr/>
                <p14:nvPr/>
              </p14:nvContentPartPr>
              <p14:xfrm>
                <a:off x="3477376" y="3350314"/>
                <a:ext cx="198000" cy="154800"/>
              </p14:xfrm>
            </p:contentPart>
          </mc:Choice>
          <mc:Fallback>
            <p:pic>
              <p:nvPicPr>
                <p:cNvPr id="24" name="Ink 23">
                  <a:extLst>
                    <a:ext uri="{FF2B5EF4-FFF2-40B4-BE49-F238E27FC236}">
                      <a16:creationId xmlns:a16="http://schemas.microsoft.com/office/drawing/2014/main" id="{DD1984FD-B777-4B3C-8E5D-01C1C9E65AAB}"/>
                    </a:ext>
                  </a:extLst>
                </p:cNvPr>
                <p:cNvPicPr/>
                <p:nvPr/>
              </p:nvPicPr>
              <p:blipFill>
                <a:blip r:embed="rId91"/>
                <a:stretch>
                  <a:fillRect/>
                </a:stretch>
              </p:blipFill>
              <p:spPr>
                <a:xfrm>
                  <a:off x="3468376" y="3341674"/>
                  <a:ext cx="2156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25" name="Ink 24">
                  <a:extLst>
                    <a:ext uri="{FF2B5EF4-FFF2-40B4-BE49-F238E27FC236}">
                      <a16:creationId xmlns:a16="http://schemas.microsoft.com/office/drawing/2014/main" id="{3700ED25-12A8-4F7E-97FD-59A1031C67E8}"/>
                    </a:ext>
                  </a:extLst>
                </p14:cNvPr>
                <p14:cNvContentPartPr/>
                <p14:nvPr/>
              </p14:nvContentPartPr>
              <p14:xfrm>
                <a:off x="3717856" y="3306034"/>
                <a:ext cx="161640" cy="220320"/>
              </p14:xfrm>
            </p:contentPart>
          </mc:Choice>
          <mc:Fallback>
            <p:pic>
              <p:nvPicPr>
                <p:cNvPr id="25" name="Ink 24">
                  <a:extLst>
                    <a:ext uri="{FF2B5EF4-FFF2-40B4-BE49-F238E27FC236}">
                      <a16:creationId xmlns:a16="http://schemas.microsoft.com/office/drawing/2014/main" id="{3700ED25-12A8-4F7E-97FD-59A1031C67E8}"/>
                    </a:ext>
                  </a:extLst>
                </p:cNvPr>
                <p:cNvPicPr/>
                <p:nvPr/>
              </p:nvPicPr>
              <p:blipFill>
                <a:blip r:embed="rId93"/>
                <a:stretch>
                  <a:fillRect/>
                </a:stretch>
              </p:blipFill>
              <p:spPr>
                <a:xfrm>
                  <a:off x="3709216" y="3297034"/>
                  <a:ext cx="17928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26" name="Ink 25">
                  <a:extLst>
                    <a:ext uri="{FF2B5EF4-FFF2-40B4-BE49-F238E27FC236}">
                      <a16:creationId xmlns:a16="http://schemas.microsoft.com/office/drawing/2014/main" id="{4563553A-3609-4C85-9013-0975F55F2B2B}"/>
                    </a:ext>
                  </a:extLst>
                </p14:cNvPr>
                <p14:cNvContentPartPr/>
                <p14:nvPr/>
              </p14:nvContentPartPr>
              <p14:xfrm>
                <a:off x="3924496" y="3279754"/>
                <a:ext cx="149040" cy="237960"/>
              </p14:xfrm>
            </p:contentPart>
          </mc:Choice>
          <mc:Fallback>
            <p:pic>
              <p:nvPicPr>
                <p:cNvPr id="26" name="Ink 25">
                  <a:extLst>
                    <a:ext uri="{FF2B5EF4-FFF2-40B4-BE49-F238E27FC236}">
                      <a16:creationId xmlns:a16="http://schemas.microsoft.com/office/drawing/2014/main" id="{4563553A-3609-4C85-9013-0975F55F2B2B}"/>
                    </a:ext>
                  </a:extLst>
                </p:cNvPr>
                <p:cNvPicPr/>
                <p:nvPr/>
              </p:nvPicPr>
              <p:blipFill>
                <a:blip r:embed="rId95"/>
                <a:stretch>
                  <a:fillRect/>
                </a:stretch>
              </p:blipFill>
              <p:spPr>
                <a:xfrm>
                  <a:off x="3915496" y="3271114"/>
                  <a:ext cx="16668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2" name="Ink 61">
                  <a:extLst>
                    <a:ext uri="{FF2B5EF4-FFF2-40B4-BE49-F238E27FC236}">
                      <a16:creationId xmlns:a16="http://schemas.microsoft.com/office/drawing/2014/main" id="{E8ADF64A-7D3A-45AE-BDA6-7C12341EAFB4}"/>
                    </a:ext>
                  </a:extLst>
                </p14:cNvPr>
                <p14:cNvContentPartPr/>
                <p14:nvPr/>
              </p14:nvContentPartPr>
              <p14:xfrm>
                <a:off x="2844136" y="3606994"/>
                <a:ext cx="95400" cy="590760"/>
              </p14:xfrm>
            </p:contentPart>
          </mc:Choice>
          <mc:Fallback>
            <p:pic>
              <p:nvPicPr>
                <p:cNvPr id="62" name="Ink 61">
                  <a:extLst>
                    <a:ext uri="{FF2B5EF4-FFF2-40B4-BE49-F238E27FC236}">
                      <a16:creationId xmlns:a16="http://schemas.microsoft.com/office/drawing/2014/main" id="{E8ADF64A-7D3A-45AE-BDA6-7C12341EAFB4}"/>
                    </a:ext>
                  </a:extLst>
                </p:cNvPr>
                <p:cNvPicPr/>
                <p:nvPr/>
              </p:nvPicPr>
              <p:blipFill>
                <a:blip r:embed="rId97"/>
                <a:stretch>
                  <a:fillRect/>
                </a:stretch>
              </p:blipFill>
              <p:spPr>
                <a:xfrm>
                  <a:off x="2835136" y="3597994"/>
                  <a:ext cx="113040" cy="6084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4" name="Ink 63">
                  <a:extLst>
                    <a:ext uri="{FF2B5EF4-FFF2-40B4-BE49-F238E27FC236}">
                      <a16:creationId xmlns:a16="http://schemas.microsoft.com/office/drawing/2014/main" id="{2F49B9BC-1D20-477D-858A-79D198B487F6}"/>
                    </a:ext>
                  </a:extLst>
                </p14:cNvPr>
                <p14:cNvContentPartPr/>
                <p14:nvPr/>
              </p14:nvContentPartPr>
              <p14:xfrm>
                <a:off x="3041416" y="3789874"/>
                <a:ext cx="216000" cy="273240"/>
              </p14:xfrm>
            </p:contentPart>
          </mc:Choice>
          <mc:Fallback>
            <p:pic>
              <p:nvPicPr>
                <p:cNvPr id="64" name="Ink 63">
                  <a:extLst>
                    <a:ext uri="{FF2B5EF4-FFF2-40B4-BE49-F238E27FC236}">
                      <a16:creationId xmlns:a16="http://schemas.microsoft.com/office/drawing/2014/main" id="{2F49B9BC-1D20-477D-858A-79D198B487F6}"/>
                    </a:ext>
                  </a:extLst>
                </p:cNvPr>
                <p:cNvPicPr/>
                <p:nvPr/>
              </p:nvPicPr>
              <p:blipFill>
                <a:blip r:embed="rId99"/>
                <a:stretch>
                  <a:fillRect/>
                </a:stretch>
              </p:blipFill>
              <p:spPr>
                <a:xfrm>
                  <a:off x="3032416" y="3780874"/>
                  <a:ext cx="23364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5" name="Ink 64">
                  <a:extLst>
                    <a:ext uri="{FF2B5EF4-FFF2-40B4-BE49-F238E27FC236}">
                      <a16:creationId xmlns:a16="http://schemas.microsoft.com/office/drawing/2014/main" id="{58DE0921-6778-4125-B0D3-17541738B489}"/>
                    </a:ext>
                  </a:extLst>
                </p14:cNvPr>
                <p14:cNvContentPartPr/>
                <p14:nvPr/>
              </p14:nvContentPartPr>
              <p14:xfrm>
                <a:off x="3335896" y="3894994"/>
                <a:ext cx="93960" cy="129240"/>
              </p14:xfrm>
            </p:contentPart>
          </mc:Choice>
          <mc:Fallback>
            <p:pic>
              <p:nvPicPr>
                <p:cNvPr id="65" name="Ink 64">
                  <a:extLst>
                    <a:ext uri="{FF2B5EF4-FFF2-40B4-BE49-F238E27FC236}">
                      <a16:creationId xmlns:a16="http://schemas.microsoft.com/office/drawing/2014/main" id="{58DE0921-6778-4125-B0D3-17541738B489}"/>
                    </a:ext>
                  </a:extLst>
                </p:cNvPr>
                <p:cNvPicPr/>
                <p:nvPr/>
              </p:nvPicPr>
              <p:blipFill>
                <a:blip r:embed="rId101"/>
                <a:stretch>
                  <a:fillRect/>
                </a:stretch>
              </p:blipFill>
              <p:spPr>
                <a:xfrm>
                  <a:off x="3326896" y="3885994"/>
                  <a:ext cx="11160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7" name="Ink 66">
                  <a:extLst>
                    <a:ext uri="{FF2B5EF4-FFF2-40B4-BE49-F238E27FC236}">
                      <a16:creationId xmlns:a16="http://schemas.microsoft.com/office/drawing/2014/main" id="{98471278-310D-4BB3-820E-17E997316F32}"/>
                    </a:ext>
                  </a:extLst>
                </p14:cNvPr>
                <p14:cNvContentPartPr/>
                <p14:nvPr/>
              </p14:nvContentPartPr>
              <p14:xfrm>
                <a:off x="3577816" y="4042954"/>
                <a:ext cx="360" cy="360"/>
              </p14:xfrm>
            </p:contentPart>
          </mc:Choice>
          <mc:Fallback>
            <p:pic>
              <p:nvPicPr>
                <p:cNvPr id="67" name="Ink 66">
                  <a:extLst>
                    <a:ext uri="{FF2B5EF4-FFF2-40B4-BE49-F238E27FC236}">
                      <a16:creationId xmlns:a16="http://schemas.microsoft.com/office/drawing/2014/main" id="{98471278-310D-4BB3-820E-17E997316F32}"/>
                    </a:ext>
                  </a:extLst>
                </p:cNvPr>
                <p:cNvPicPr/>
                <p:nvPr/>
              </p:nvPicPr>
              <p:blipFill>
                <a:blip r:embed="rId103"/>
                <a:stretch>
                  <a:fillRect/>
                </a:stretch>
              </p:blipFill>
              <p:spPr>
                <a:xfrm>
                  <a:off x="3569176" y="4034314"/>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8" name="Ink 67">
                  <a:extLst>
                    <a:ext uri="{FF2B5EF4-FFF2-40B4-BE49-F238E27FC236}">
                      <a16:creationId xmlns:a16="http://schemas.microsoft.com/office/drawing/2014/main" id="{054D7F33-2856-4292-A9BC-2F6CFA28C8C9}"/>
                    </a:ext>
                  </a:extLst>
                </p14:cNvPr>
                <p14:cNvContentPartPr/>
                <p14:nvPr/>
              </p14:nvContentPartPr>
              <p14:xfrm>
                <a:off x="3789856" y="3941434"/>
                <a:ext cx="46440" cy="222480"/>
              </p14:xfrm>
            </p:contentPart>
          </mc:Choice>
          <mc:Fallback>
            <p:pic>
              <p:nvPicPr>
                <p:cNvPr id="68" name="Ink 67">
                  <a:extLst>
                    <a:ext uri="{FF2B5EF4-FFF2-40B4-BE49-F238E27FC236}">
                      <a16:creationId xmlns:a16="http://schemas.microsoft.com/office/drawing/2014/main" id="{054D7F33-2856-4292-A9BC-2F6CFA28C8C9}"/>
                    </a:ext>
                  </a:extLst>
                </p:cNvPr>
                <p:cNvPicPr/>
                <p:nvPr/>
              </p:nvPicPr>
              <p:blipFill>
                <a:blip r:embed="rId105"/>
                <a:stretch>
                  <a:fillRect/>
                </a:stretch>
              </p:blipFill>
              <p:spPr>
                <a:xfrm>
                  <a:off x="3781216" y="3932434"/>
                  <a:ext cx="6408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9" name="Ink 68">
                  <a:extLst>
                    <a:ext uri="{FF2B5EF4-FFF2-40B4-BE49-F238E27FC236}">
                      <a16:creationId xmlns:a16="http://schemas.microsoft.com/office/drawing/2014/main" id="{5DA7052E-9E39-4366-9E49-A8187B4BD248}"/>
                    </a:ext>
                  </a:extLst>
                </p14:cNvPr>
                <p14:cNvContentPartPr/>
                <p14:nvPr/>
              </p14:nvContentPartPr>
              <p14:xfrm>
                <a:off x="3777616" y="3870874"/>
                <a:ext cx="132480" cy="139320"/>
              </p14:xfrm>
            </p:contentPart>
          </mc:Choice>
          <mc:Fallback>
            <p:pic>
              <p:nvPicPr>
                <p:cNvPr id="69" name="Ink 68">
                  <a:extLst>
                    <a:ext uri="{FF2B5EF4-FFF2-40B4-BE49-F238E27FC236}">
                      <a16:creationId xmlns:a16="http://schemas.microsoft.com/office/drawing/2014/main" id="{5DA7052E-9E39-4366-9E49-A8187B4BD248}"/>
                    </a:ext>
                  </a:extLst>
                </p:cNvPr>
                <p:cNvPicPr/>
                <p:nvPr/>
              </p:nvPicPr>
              <p:blipFill>
                <a:blip r:embed="rId107"/>
                <a:stretch>
                  <a:fillRect/>
                </a:stretch>
              </p:blipFill>
              <p:spPr>
                <a:xfrm>
                  <a:off x="3768616" y="3862234"/>
                  <a:ext cx="15012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0" name="Ink 69">
                  <a:extLst>
                    <a:ext uri="{FF2B5EF4-FFF2-40B4-BE49-F238E27FC236}">
                      <a16:creationId xmlns:a16="http://schemas.microsoft.com/office/drawing/2014/main" id="{4C993227-BF02-44B8-AE0C-D2C5FD50D01C}"/>
                    </a:ext>
                  </a:extLst>
                </p14:cNvPr>
                <p14:cNvContentPartPr/>
                <p14:nvPr/>
              </p14:nvContentPartPr>
              <p14:xfrm>
                <a:off x="3949696" y="3753514"/>
                <a:ext cx="342000" cy="291240"/>
              </p14:xfrm>
            </p:contentPart>
          </mc:Choice>
          <mc:Fallback>
            <p:pic>
              <p:nvPicPr>
                <p:cNvPr id="70" name="Ink 69">
                  <a:extLst>
                    <a:ext uri="{FF2B5EF4-FFF2-40B4-BE49-F238E27FC236}">
                      <a16:creationId xmlns:a16="http://schemas.microsoft.com/office/drawing/2014/main" id="{4C993227-BF02-44B8-AE0C-D2C5FD50D01C}"/>
                    </a:ext>
                  </a:extLst>
                </p:cNvPr>
                <p:cNvPicPr/>
                <p:nvPr/>
              </p:nvPicPr>
              <p:blipFill>
                <a:blip r:embed="rId109"/>
                <a:stretch>
                  <a:fillRect/>
                </a:stretch>
              </p:blipFill>
              <p:spPr>
                <a:xfrm>
                  <a:off x="3940696" y="3744514"/>
                  <a:ext cx="359640" cy="308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2" name="Ink 71">
                  <a:extLst>
                    <a:ext uri="{FF2B5EF4-FFF2-40B4-BE49-F238E27FC236}">
                      <a16:creationId xmlns:a16="http://schemas.microsoft.com/office/drawing/2014/main" id="{C216EDB4-D38D-490A-A600-2C3A88B2B563}"/>
                    </a:ext>
                  </a:extLst>
                </p14:cNvPr>
                <p14:cNvContentPartPr/>
                <p14:nvPr/>
              </p14:nvContentPartPr>
              <p14:xfrm>
                <a:off x="4273336" y="3888874"/>
                <a:ext cx="377640" cy="138600"/>
              </p14:xfrm>
            </p:contentPart>
          </mc:Choice>
          <mc:Fallback>
            <p:pic>
              <p:nvPicPr>
                <p:cNvPr id="72" name="Ink 71">
                  <a:extLst>
                    <a:ext uri="{FF2B5EF4-FFF2-40B4-BE49-F238E27FC236}">
                      <a16:creationId xmlns:a16="http://schemas.microsoft.com/office/drawing/2014/main" id="{C216EDB4-D38D-490A-A600-2C3A88B2B563}"/>
                    </a:ext>
                  </a:extLst>
                </p:cNvPr>
                <p:cNvPicPr/>
                <p:nvPr/>
              </p:nvPicPr>
              <p:blipFill>
                <a:blip r:embed="rId111"/>
                <a:stretch>
                  <a:fillRect/>
                </a:stretch>
              </p:blipFill>
              <p:spPr>
                <a:xfrm>
                  <a:off x="4264336" y="3880234"/>
                  <a:ext cx="3952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3" name="Ink 72">
                  <a:extLst>
                    <a:ext uri="{FF2B5EF4-FFF2-40B4-BE49-F238E27FC236}">
                      <a16:creationId xmlns:a16="http://schemas.microsoft.com/office/drawing/2014/main" id="{588227FC-572A-46DB-BCF2-EDF7983D5EBC}"/>
                    </a:ext>
                  </a:extLst>
                </p14:cNvPr>
                <p14:cNvContentPartPr/>
                <p14:nvPr/>
              </p14:nvContentPartPr>
              <p14:xfrm>
                <a:off x="4708576" y="3912634"/>
                <a:ext cx="111960" cy="190800"/>
              </p14:xfrm>
            </p:contentPart>
          </mc:Choice>
          <mc:Fallback>
            <p:pic>
              <p:nvPicPr>
                <p:cNvPr id="73" name="Ink 72">
                  <a:extLst>
                    <a:ext uri="{FF2B5EF4-FFF2-40B4-BE49-F238E27FC236}">
                      <a16:creationId xmlns:a16="http://schemas.microsoft.com/office/drawing/2014/main" id="{588227FC-572A-46DB-BCF2-EDF7983D5EBC}"/>
                    </a:ext>
                  </a:extLst>
                </p:cNvPr>
                <p:cNvPicPr/>
                <p:nvPr/>
              </p:nvPicPr>
              <p:blipFill>
                <a:blip r:embed="rId113"/>
                <a:stretch>
                  <a:fillRect/>
                </a:stretch>
              </p:blipFill>
              <p:spPr>
                <a:xfrm>
                  <a:off x="4699576" y="3903994"/>
                  <a:ext cx="1296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4" name="Ink 73">
                  <a:extLst>
                    <a:ext uri="{FF2B5EF4-FFF2-40B4-BE49-F238E27FC236}">
                      <a16:creationId xmlns:a16="http://schemas.microsoft.com/office/drawing/2014/main" id="{30AB8B7C-CAB9-4E7D-BFE7-352712CD9CED}"/>
                    </a:ext>
                  </a:extLst>
                </p14:cNvPr>
                <p14:cNvContentPartPr/>
                <p14:nvPr/>
              </p14:nvContentPartPr>
              <p14:xfrm>
                <a:off x="5000176" y="3913354"/>
                <a:ext cx="120240" cy="22320"/>
              </p14:xfrm>
            </p:contentPart>
          </mc:Choice>
          <mc:Fallback>
            <p:pic>
              <p:nvPicPr>
                <p:cNvPr id="74" name="Ink 73">
                  <a:extLst>
                    <a:ext uri="{FF2B5EF4-FFF2-40B4-BE49-F238E27FC236}">
                      <a16:creationId xmlns:a16="http://schemas.microsoft.com/office/drawing/2014/main" id="{30AB8B7C-CAB9-4E7D-BFE7-352712CD9CED}"/>
                    </a:ext>
                  </a:extLst>
                </p:cNvPr>
                <p:cNvPicPr/>
                <p:nvPr/>
              </p:nvPicPr>
              <p:blipFill>
                <a:blip r:embed="rId115"/>
                <a:stretch>
                  <a:fillRect/>
                </a:stretch>
              </p:blipFill>
              <p:spPr>
                <a:xfrm>
                  <a:off x="4991176" y="3904714"/>
                  <a:ext cx="13788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5" name="Ink 74">
                  <a:extLst>
                    <a:ext uri="{FF2B5EF4-FFF2-40B4-BE49-F238E27FC236}">
                      <a16:creationId xmlns:a16="http://schemas.microsoft.com/office/drawing/2014/main" id="{ADA41DC0-C22F-45F8-9CBA-C1E97C636DD4}"/>
                    </a:ext>
                  </a:extLst>
                </p14:cNvPr>
                <p14:cNvContentPartPr/>
                <p14:nvPr/>
              </p14:nvContentPartPr>
              <p14:xfrm>
                <a:off x="5074696" y="3857194"/>
                <a:ext cx="16200" cy="188280"/>
              </p14:xfrm>
            </p:contentPart>
          </mc:Choice>
          <mc:Fallback>
            <p:pic>
              <p:nvPicPr>
                <p:cNvPr id="75" name="Ink 74">
                  <a:extLst>
                    <a:ext uri="{FF2B5EF4-FFF2-40B4-BE49-F238E27FC236}">
                      <a16:creationId xmlns:a16="http://schemas.microsoft.com/office/drawing/2014/main" id="{ADA41DC0-C22F-45F8-9CBA-C1E97C636DD4}"/>
                    </a:ext>
                  </a:extLst>
                </p:cNvPr>
                <p:cNvPicPr/>
                <p:nvPr/>
              </p:nvPicPr>
              <p:blipFill>
                <a:blip r:embed="rId117"/>
                <a:stretch>
                  <a:fillRect/>
                </a:stretch>
              </p:blipFill>
              <p:spPr>
                <a:xfrm>
                  <a:off x="5065696" y="3848194"/>
                  <a:ext cx="3384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6" name="Ink 75">
                  <a:extLst>
                    <a:ext uri="{FF2B5EF4-FFF2-40B4-BE49-F238E27FC236}">
                      <a16:creationId xmlns:a16="http://schemas.microsoft.com/office/drawing/2014/main" id="{1148AE14-FE18-4205-BD09-51A8E3DB6D24}"/>
                    </a:ext>
                  </a:extLst>
                </p14:cNvPr>
                <p14:cNvContentPartPr/>
                <p14:nvPr/>
              </p14:nvContentPartPr>
              <p14:xfrm>
                <a:off x="5292496" y="3773674"/>
                <a:ext cx="165240" cy="279000"/>
              </p14:xfrm>
            </p:contentPart>
          </mc:Choice>
          <mc:Fallback>
            <p:pic>
              <p:nvPicPr>
                <p:cNvPr id="76" name="Ink 75">
                  <a:extLst>
                    <a:ext uri="{FF2B5EF4-FFF2-40B4-BE49-F238E27FC236}">
                      <a16:creationId xmlns:a16="http://schemas.microsoft.com/office/drawing/2014/main" id="{1148AE14-FE18-4205-BD09-51A8E3DB6D24}"/>
                    </a:ext>
                  </a:extLst>
                </p:cNvPr>
                <p:cNvPicPr/>
                <p:nvPr/>
              </p:nvPicPr>
              <p:blipFill>
                <a:blip r:embed="rId119"/>
                <a:stretch>
                  <a:fillRect/>
                </a:stretch>
              </p:blipFill>
              <p:spPr>
                <a:xfrm>
                  <a:off x="5283856" y="3764674"/>
                  <a:ext cx="182880" cy="2966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7" name="Ink 76">
                  <a:extLst>
                    <a:ext uri="{FF2B5EF4-FFF2-40B4-BE49-F238E27FC236}">
                      <a16:creationId xmlns:a16="http://schemas.microsoft.com/office/drawing/2014/main" id="{CECCA66E-B655-43BB-A586-51F911F00107}"/>
                    </a:ext>
                  </a:extLst>
                </p14:cNvPr>
                <p14:cNvContentPartPr/>
                <p14:nvPr/>
              </p14:nvContentPartPr>
              <p14:xfrm>
                <a:off x="5521096" y="3910474"/>
                <a:ext cx="103680" cy="145440"/>
              </p14:xfrm>
            </p:contentPart>
          </mc:Choice>
          <mc:Fallback>
            <p:pic>
              <p:nvPicPr>
                <p:cNvPr id="77" name="Ink 76">
                  <a:extLst>
                    <a:ext uri="{FF2B5EF4-FFF2-40B4-BE49-F238E27FC236}">
                      <a16:creationId xmlns:a16="http://schemas.microsoft.com/office/drawing/2014/main" id="{CECCA66E-B655-43BB-A586-51F911F00107}"/>
                    </a:ext>
                  </a:extLst>
                </p:cNvPr>
                <p:cNvPicPr/>
                <p:nvPr/>
              </p:nvPicPr>
              <p:blipFill>
                <a:blip r:embed="rId121"/>
                <a:stretch>
                  <a:fillRect/>
                </a:stretch>
              </p:blipFill>
              <p:spPr>
                <a:xfrm>
                  <a:off x="5512456" y="3901474"/>
                  <a:ext cx="12132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8" name="Ink 77">
                  <a:extLst>
                    <a:ext uri="{FF2B5EF4-FFF2-40B4-BE49-F238E27FC236}">
                      <a16:creationId xmlns:a16="http://schemas.microsoft.com/office/drawing/2014/main" id="{ED83A0C4-6670-407A-B4BF-3DAF25D42767}"/>
                    </a:ext>
                  </a:extLst>
                </p14:cNvPr>
                <p14:cNvContentPartPr/>
                <p14:nvPr/>
              </p14:nvContentPartPr>
              <p14:xfrm>
                <a:off x="5752216" y="4064194"/>
                <a:ext cx="6480" cy="1080"/>
              </p14:xfrm>
            </p:contentPart>
          </mc:Choice>
          <mc:Fallback>
            <p:pic>
              <p:nvPicPr>
                <p:cNvPr id="78" name="Ink 77">
                  <a:extLst>
                    <a:ext uri="{FF2B5EF4-FFF2-40B4-BE49-F238E27FC236}">
                      <a16:creationId xmlns:a16="http://schemas.microsoft.com/office/drawing/2014/main" id="{ED83A0C4-6670-407A-B4BF-3DAF25D42767}"/>
                    </a:ext>
                  </a:extLst>
                </p:cNvPr>
                <p:cNvPicPr/>
                <p:nvPr/>
              </p:nvPicPr>
              <p:blipFill>
                <a:blip r:embed="rId103"/>
                <a:stretch>
                  <a:fillRect/>
                </a:stretch>
              </p:blipFill>
              <p:spPr>
                <a:xfrm>
                  <a:off x="5743576" y="4055554"/>
                  <a:ext cx="241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9" name="Ink 78">
                  <a:extLst>
                    <a:ext uri="{FF2B5EF4-FFF2-40B4-BE49-F238E27FC236}">
                      <a16:creationId xmlns:a16="http://schemas.microsoft.com/office/drawing/2014/main" id="{C49480BC-0D70-420B-B65D-BCFA2B79F857}"/>
                    </a:ext>
                  </a:extLst>
                </p14:cNvPr>
                <p14:cNvContentPartPr/>
                <p14:nvPr/>
              </p14:nvContentPartPr>
              <p14:xfrm>
                <a:off x="5872816" y="3873034"/>
                <a:ext cx="80640" cy="155880"/>
              </p14:xfrm>
            </p:contentPart>
          </mc:Choice>
          <mc:Fallback>
            <p:pic>
              <p:nvPicPr>
                <p:cNvPr id="79" name="Ink 78">
                  <a:extLst>
                    <a:ext uri="{FF2B5EF4-FFF2-40B4-BE49-F238E27FC236}">
                      <a16:creationId xmlns:a16="http://schemas.microsoft.com/office/drawing/2014/main" id="{C49480BC-0D70-420B-B65D-BCFA2B79F857}"/>
                    </a:ext>
                  </a:extLst>
                </p:cNvPr>
                <p:cNvPicPr/>
                <p:nvPr/>
              </p:nvPicPr>
              <p:blipFill>
                <a:blip r:embed="rId124"/>
                <a:stretch>
                  <a:fillRect/>
                </a:stretch>
              </p:blipFill>
              <p:spPr>
                <a:xfrm>
                  <a:off x="5864176" y="3864394"/>
                  <a:ext cx="982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80" name="Ink 79">
                  <a:extLst>
                    <a:ext uri="{FF2B5EF4-FFF2-40B4-BE49-F238E27FC236}">
                      <a16:creationId xmlns:a16="http://schemas.microsoft.com/office/drawing/2014/main" id="{E18FDF69-AD5A-4B43-9770-C3E2E8A23FC7}"/>
                    </a:ext>
                  </a:extLst>
                </p14:cNvPr>
                <p14:cNvContentPartPr/>
                <p14:nvPr/>
              </p14:nvContentPartPr>
              <p14:xfrm>
                <a:off x="5996296" y="3847834"/>
                <a:ext cx="108360" cy="183960"/>
              </p14:xfrm>
            </p:contentPart>
          </mc:Choice>
          <mc:Fallback>
            <p:pic>
              <p:nvPicPr>
                <p:cNvPr id="80" name="Ink 79">
                  <a:extLst>
                    <a:ext uri="{FF2B5EF4-FFF2-40B4-BE49-F238E27FC236}">
                      <a16:creationId xmlns:a16="http://schemas.microsoft.com/office/drawing/2014/main" id="{E18FDF69-AD5A-4B43-9770-C3E2E8A23FC7}"/>
                    </a:ext>
                  </a:extLst>
                </p:cNvPr>
                <p:cNvPicPr/>
                <p:nvPr/>
              </p:nvPicPr>
              <p:blipFill>
                <a:blip r:embed="rId126"/>
                <a:stretch>
                  <a:fillRect/>
                </a:stretch>
              </p:blipFill>
              <p:spPr>
                <a:xfrm>
                  <a:off x="5987656" y="3838834"/>
                  <a:ext cx="12600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1" name="Ink 80">
                  <a:extLst>
                    <a:ext uri="{FF2B5EF4-FFF2-40B4-BE49-F238E27FC236}">
                      <a16:creationId xmlns:a16="http://schemas.microsoft.com/office/drawing/2014/main" id="{F0BC45D6-17EB-45A7-AB9E-1A55E0A97823}"/>
                    </a:ext>
                  </a:extLst>
                </p14:cNvPr>
                <p14:cNvContentPartPr/>
                <p14:nvPr/>
              </p14:nvContentPartPr>
              <p14:xfrm>
                <a:off x="6127696" y="3916954"/>
                <a:ext cx="209160" cy="111600"/>
              </p14:xfrm>
            </p:contentPart>
          </mc:Choice>
          <mc:Fallback>
            <p:pic>
              <p:nvPicPr>
                <p:cNvPr id="81" name="Ink 80">
                  <a:extLst>
                    <a:ext uri="{FF2B5EF4-FFF2-40B4-BE49-F238E27FC236}">
                      <a16:creationId xmlns:a16="http://schemas.microsoft.com/office/drawing/2014/main" id="{F0BC45D6-17EB-45A7-AB9E-1A55E0A97823}"/>
                    </a:ext>
                  </a:extLst>
                </p:cNvPr>
                <p:cNvPicPr/>
                <p:nvPr/>
              </p:nvPicPr>
              <p:blipFill>
                <a:blip r:embed="rId128"/>
                <a:stretch>
                  <a:fillRect/>
                </a:stretch>
              </p:blipFill>
              <p:spPr>
                <a:xfrm>
                  <a:off x="6119056" y="3908314"/>
                  <a:ext cx="2268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2" name="Ink 81">
                  <a:extLst>
                    <a:ext uri="{FF2B5EF4-FFF2-40B4-BE49-F238E27FC236}">
                      <a16:creationId xmlns:a16="http://schemas.microsoft.com/office/drawing/2014/main" id="{DD76B28D-0C9C-4EE0-ABD3-85ADBA5FE409}"/>
                    </a:ext>
                  </a:extLst>
                </p14:cNvPr>
                <p14:cNvContentPartPr/>
                <p14:nvPr/>
              </p14:nvContentPartPr>
              <p14:xfrm>
                <a:off x="6360976" y="3678994"/>
                <a:ext cx="40680" cy="347400"/>
              </p14:xfrm>
            </p:contentPart>
          </mc:Choice>
          <mc:Fallback>
            <p:pic>
              <p:nvPicPr>
                <p:cNvPr id="82" name="Ink 81">
                  <a:extLst>
                    <a:ext uri="{FF2B5EF4-FFF2-40B4-BE49-F238E27FC236}">
                      <a16:creationId xmlns:a16="http://schemas.microsoft.com/office/drawing/2014/main" id="{DD76B28D-0C9C-4EE0-ABD3-85ADBA5FE409}"/>
                    </a:ext>
                  </a:extLst>
                </p:cNvPr>
                <p:cNvPicPr/>
                <p:nvPr/>
              </p:nvPicPr>
              <p:blipFill>
                <a:blip r:embed="rId130"/>
                <a:stretch>
                  <a:fillRect/>
                </a:stretch>
              </p:blipFill>
              <p:spPr>
                <a:xfrm>
                  <a:off x="6352336" y="3670354"/>
                  <a:ext cx="58320" cy="3650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83" name="Ink 82">
                  <a:extLst>
                    <a:ext uri="{FF2B5EF4-FFF2-40B4-BE49-F238E27FC236}">
                      <a16:creationId xmlns:a16="http://schemas.microsoft.com/office/drawing/2014/main" id="{B3014A95-71F2-4165-A4CC-AA8E8D62068E}"/>
                    </a:ext>
                  </a:extLst>
                </p14:cNvPr>
                <p14:cNvContentPartPr/>
                <p14:nvPr/>
              </p14:nvContentPartPr>
              <p14:xfrm>
                <a:off x="6365296" y="3879154"/>
                <a:ext cx="461880" cy="173520"/>
              </p14:xfrm>
            </p:contentPart>
          </mc:Choice>
          <mc:Fallback>
            <p:pic>
              <p:nvPicPr>
                <p:cNvPr id="83" name="Ink 82">
                  <a:extLst>
                    <a:ext uri="{FF2B5EF4-FFF2-40B4-BE49-F238E27FC236}">
                      <a16:creationId xmlns:a16="http://schemas.microsoft.com/office/drawing/2014/main" id="{B3014A95-71F2-4165-A4CC-AA8E8D62068E}"/>
                    </a:ext>
                  </a:extLst>
                </p:cNvPr>
                <p:cNvPicPr/>
                <p:nvPr/>
              </p:nvPicPr>
              <p:blipFill>
                <a:blip r:embed="rId132"/>
                <a:stretch>
                  <a:fillRect/>
                </a:stretch>
              </p:blipFill>
              <p:spPr>
                <a:xfrm>
                  <a:off x="6356296" y="3870514"/>
                  <a:ext cx="47952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4" name="Ink 83">
                  <a:extLst>
                    <a:ext uri="{FF2B5EF4-FFF2-40B4-BE49-F238E27FC236}">
                      <a16:creationId xmlns:a16="http://schemas.microsoft.com/office/drawing/2014/main" id="{B729EB6E-2316-471D-BE5D-F334036FC17E}"/>
                    </a:ext>
                  </a:extLst>
                </p14:cNvPr>
                <p14:cNvContentPartPr/>
                <p14:nvPr/>
              </p14:nvContentPartPr>
              <p14:xfrm>
                <a:off x="6810976" y="3874834"/>
                <a:ext cx="101520" cy="185400"/>
              </p14:xfrm>
            </p:contentPart>
          </mc:Choice>
          <mc:Fallback>
            <p:pic>
              <p:nvPicPr>
                <p:cNvPr id="84" name="Ink 83">
                  <a:extLst>
                    <a:ext uri="{FF2B5EF4-FFF2-40B4-BE49-F238E27FC236}">
                      <a16:creationId xmlns:a16="http://schemas.microsoft.com/office/drawing/2014/main" id="{B729EB6E-2316-471D-BE5D-F334036FC17E}"/>
                    </a:ext>
                  </a:extLst>
                </p:cNvPr>
                <p:cNvPicPr/>
                <p:nvPr/>
              </p:nvPicPr>
              <p:blipFill>
                <a:blip r:embed="rId134"/>
                <a:stretch>
                  <a:fillRect/>
                </a:stretch>
              </p:blipFill>
              <p:spPr>
                <a:xfrm>
                  <a:off x="6802336" y="3866194"/>
                  <a:ext cx="1191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5" name="Ink 84">
                  <a:extLst>
                    <a:ext uri="{FF2B5EF4-FFF2-40B4-BE49-F238E27FC236}">
                      <a16:creationId xmlns:a16="http://schemas.microsoft.com/office/drawing/2014/main" id="{65123BB6-5629-4B95-BF28-DC6086030087}"/>
                    </a:ext>
                  </a:extLst>
                </p14:cNvPr>
                <p14:cNvContentPartPr/>
                <p14:nvPr/>
              </p14:nvContentPartPr>
              <p14:xfrm>
                <a:off x="6913216" y="3674674"/>
                <a:ext cx="141480" cy="420120"/>
              </p14:xfrm>
            </p:contentPart>
          </mc:Choice>
          <mc:Fallback>
            <p:pic>
              <p:nvPicPr>
                <p:cNvPr id="85" name="Ink 84">
                  <a:extLst>
                    <a:ext uri="{FF2B5EF4-FFF2-40B4-BE49-F238E27FC236}">
                      <a16:creationId xmlns:a16="http://schemas.microsoft.com/office/drawing/2014/main" id="{65123BB6-5629-4B95-BF28-DC6086030087}"/>
                    </a:ext>
                  </a:extLst>
                </p:cNvPr>
                <p:cNvPicPr/>
                <p:nvPr/>
              </p:nvPicPr>
              <p:blipFill>
                <a:blip r:embed="rId136"/>
                <a:stretch>
                  <a:fillRect/>
                </a:stretch>
              </p:blipFill>
              <p:spPr>
                <a:xfrm>
                  <a:off x="6904576" y="3666034"/>
                  <a:ext cx="159120" cy="437760"/>
                </a:xfrm>
                <a:prstGeom prst="rect">
                  <a:avLst/>
                </a:prstGeom>
              </p:spPr>
            </p:pic>
          </mc:Fallback>
        </mc:AlternateContent>
      </p:grpSp>
      <p:sp>
        <p:nvSpPr>
          <p:cNvPr id="88" name="Content Placeholder 87">
            <a:extLst>
              <a:ext uri="{FF2B5EF4-FFF2-40B4-BE49-F238E27FC236}">
                <a16:creationId xmlns:a16="http://schemas.microsoft.com/office/drawing/2014/main" id="{A24BC38F-DBB3-4EB9-B66E-0DF3266A21C6}"/>
              </a:ext>
            </a:extLst>
          </p:cNvPr>
          <p:cNvSpPr>
            <a:spLocks noGrp="1"/>
          </p:cNvSpPr>
          <p:nvPr>
            <p:ph idx="1"/>
          </p:nvPr>
        </p:nvSpPr>
        <p:spPr/>
        <p:txBody>
          <a:bodyPr/>
          <a:lstStyle/>
          <a:p>
            <a:r>
              <a:rPr lang="en-GB" dirty="0"/>
              <a:t>Use the periodic table, lets consider Lithium……</a:t>
            </a:r>
          </a:p>
        </p:txBody>
      </p:sp>
    </p:spTree>
    <p:extLst>
      <p:ext uri="{BB962C8B-B14F-4D97-AF65-F5344CB8AC3E}">
        <p14:creationId xmlns:p14="http://schemas.microsoft.com/office/powerpoint/2010/main" val="485433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635BB3E-4C43-48E4-A81A-BEFD45823BE7}"/>
              </a:ext>
            </a:extLst>
          </p:cNvPr>
          <p:cNvGrpSpPr/>
          <p:nvPr/>
        </p:nvGrpSpPr>
        <p:grpSpPr>
          <a:xfrm>
            <a:off x="770896" y="501634"/>
            <a:ext cx="660960" cy="439200"/>
            <a:chOff x="770896" y="501634"/>
            <a:chExt cx="660960" cy="43920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101C1665-F82E-4FF4-839A-971F33B73118}"/>
                    </a:ext>
                  </a:extLst>
                </p14:cNvPr>
                <p14:cNvContentPartPr/>
                <p14:nvPr/>
              </p14:nvContentPartPr>
              <p14:xfrm>
                <a:off x="770896" y="501634"/>
                <a:ext cx="308520" cy="439200"/>
              </p14:xfrm>
            </p:contentPart>
          </mc:Choice>
          <mc:Fallback>
            <p:pic>
              <p:nvPicPr>
                <p:cNvPr id="2" name="Ink 1">
                  <a:extLst>
                    <a:ext uri="{FF2B5EF4-FFF2-40B4-BE49-F238E27FC236}">
                      <a16:creationId xmlns:a16="http://schemas.microsoft.com/office/drawing/2014/main" id="{101C1665-F82E-4FF4-839A-971F33B73118}"/>
                    </a:ext>
                  </a:extLst>
                </p:cNvPr>
                <p:cNvPicPr/>
                <p:nvPr/>
              </p:nvPicPr>
              <p:blipFill>
                <a:blip r:embed="rId3"/>
                <a:stretch>
                  <a:fillRect/>
                </a:stretch>
              </p:blipFill>
              <p:spPr>
                <a:xfrm>
                  <a:off x="762256" y="492994"/>
                  <a:ext cx="326160" cy="4568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4786985B-8ABE-49E1-8C71-9E4C1B5DB32E}"/>
                    </a:ext>
                  </a:extLst>
                </p14:cNvPr>
                <p14:cNvContentPartPr/>
                <p14:nvPr/>
              </p14:nvContentPartPr>
              <p14:xfrm>
                <a:off x="1209376" y="741394"/>
                <a:ext cx="222480" cy="168120"/>
              </p14:xfrm>
            </p:contentPart>
          </mc:Choice>
          <mc:Fallback>
            <p:pic>
              <p:nvPicPr>
                <p:cNvPr id="3" name="Ink 2">
                  <a:extLst>
                    <a:ext uri="{FF2B5EF4-FFF2-40B4-BE49-F238E27FC236}">
                      <a16:creationId xmlns:a16="http://schemas.microsoft.com/office/drawing/2014/main" id="{4786985B-8ABE-49E1-8C71-9E4C1B5DB32E}"/>
                    </a:ext>
                  </a:extLst>
                </p:cNvPr>
                <p:cNvPicPr/>
                <p:nvPr/>
              </p:nvPicPr>
              <p:blipFill>
                <a:blip r:embed="rId5"/>
                <a:stretch>
                  <a:fillRect/>
                </a:stretch>
              </p:blipFill>
              <p:spPr>
                <a:xfrm>
                  <a:off x="1200376" y="732754"/>
                  <a:ext cx="240120" cy="185760"/>
                </a:xfrm>
                <a:prstGeom prst="rect">
                  <a:avLst/>
                </a:prstGeom>
              </p:spPr>
            </p:pic>
          </mc:Fallback>
        </mc:AlternateContent>
      </p:grpSp>
      <p:grpSp>
        <p:nvGrpSpPr>
          <p:cNvPr id="13" name="Group 12">
            <a:extLst>
              <a:ext uri="{FF2B5EF4-FFF2-40B4-BE49-F238E27FC236}">
                <a16:creationId xmlns:a16="http://schemas.microsoft.com/office/drawing/2014/main" id="{376D73E7-4AAE-44DF-9478-38D548B8649C}"/>
              </a:ext>
            </a:extLst>
          </p:cNvPr>
          <p:cNvGrpSpPr/>
          <p:nvPr/>
        </p:nvGrpSpPr>
        <p:grpSpPr>
          <a:xfrm>
            <a:off x="1932976" y="485434"/>
            <a:ext cx="1055160" cy="455760"/>
            <a:chOff x="1932976" y="485434"/>
            <a:chExt cx="1055160" cy="455760"/>
          </a:xfrm>
        </p:grpSpPr>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CDF51400-724A-44D1-9D51-C1FC1BD0F57D}"/>
                    </a:ext>
                  </a:extLst>
                </p14:cNvPr>
                <p14:cNvContentPartPr/>
                <p14:nvPr/>
              </p14:nvContentPartPr>
              <p14:xfrm>
                <a:off x="1932976" y="735274"/>
                <a:ext cx="274680" cy="205920"/>
              </p14:xfrm>
            </p:contentPart>
          </mc:Choice>
          <mc:Fallback>
            <p:pic>
              <p:nvPicPr>
                <p:cNvPr id="5" name="Ink 4">
                  <a:extLst>
                    <a:ext uri="{FF2B5EF4-FFF2-40B4-BE49-F238E27FC236}">
                      <a16:creationId xmlns:a16="http://schemas.microsoft.com/office/drawing/2014/main" id="{CDF51400-724A-44D1-9D51-C1FC1BD0F57D}"/>
                    </a:ext>
                  </a:extLst>
                </p:cNvPr>
                <p:cNvPicPr/>
                <p:nvPr/>
              </p:nvPicPr>
              <p:blipFill>
                <a:blip r:embed="rId7"/>
                <a:stretch>
                  <a:fillRect/>
                </a:stretch>
              </p:blipFill>
              <p:spPr>
                <a:xfrm>
                  <a:off x="1923976" y="726634"/>
                  <a:ext cx="29232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C0ED72C3-5944-47D1-8CF4-D0A417EECF5F}"/>
                    </a:ext>
                  </a:extLst>
                </p14:cNvPr>
                <p14:cNvContentPartPr/>
                <p14:nvPr/>
              </p14:nvContentPartPr>
              <p14:xfrm>
                <a:off x="2320336" y="784594"/>
                <a:ext cx="62280" cy="147600"/>
              </p14:xfrm>
            </p:contentPart>
          </mc:Choice>
          <mc:Fallback>
            <p:pic>
              <p:nvPicPr>
                <p:cNvPr id="6" name="Ink 5">
                  <a:extLst>
                    <a:ext uri="{FF2B5EF4-FFF2-40B4-BE49-F238E27FC236}">
                      <a16:creationId xmlns:a16="http://schemas.microsoft.com/office/drawing/2014/main" id="{C0ED72C3-5944-47D1-8CF4-D0A417EECF5F}"/>
                    </a:ext>
                  </a:extLst>
                </p:cNvPr>
                <p:cNvPicPr/>
                <p:nvPr/>
              </p:nvPicPr>
              <p:blipFill>
                <a:blip r:embed="rId9"/>
                <a:stretch>
                  <a:fillRect/>
                </a:stretch>
              </p:blipFill>
              <p:spPr>
                <a:xfrm>
                  <a:off x="2311696" y="775594"/>
                  <a:ext cx="799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B50C5157-3D97-46FC-9D35-BA58A0C1B877}"/>
                    </a:ext>
                  </a:extLst>
                </p14:cNvPr>
                <p14:cNvContentPartPr/>
                <p14:nvPr/>
              </p14:nvContentPartPr>
              <p14:xfrm>
                <a:off x="2305216" y="485434"/>
                <a:ext cx="258840" cy="414720"/>
              </p14:xfrm>
            </p:contentPart>
          </mc:Choice>
          <mc:Fallback>
            <p:pic>
              <p:nvPicPr>
                <p:cNvPr id="7" name="Ink 6">
                  <a:extLst>
                    <a:ext uri="{FF2B5EF4-FFF2-40B4-BE49-F238E27FC236}">
                      <a16:creationId xmlns:a16="http://schemas.microsoft.com/office/drawing/2014/main" id="{B50C5157-3D97-46FC-9D35-BA58A0C1B877}"/>
                    </a:ext>
                  </a:extLst>
                </p:cNvPr>
                <p:cNvPicPr/>
                <p:nvPr/>
              </p:nvPicPr>
              <p:blipFill>
                <a:blip r:embed="rId11"/>
                <a:stretch>
                  <a:fillRect/>
                </a:stretch>
              </p:blipFill>
              <p:spPr>
                <a:xfrm>
                  <a:off x="2296576" y="476434"/>
                  <a:ext cx="276480" cy="4323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5E7C02EA-C937-4988-8B2C-CA6DE5C50631}"/>
                    </a:ext>
                  </a:extLst>
                </p14:cNvPr>
                <p14:cNvContentPartPr/>
                <p14:nvPr/>
              </p14:nvContentPartPr>
              <p14:xfrm>
                <a:off x="2570896" y="550594"/>
                <a:ext cx="417240" cy="332280"/>
              </p14:xfrm>
            </p:contentPart>
          </mc:Choice>
          <mc:Fallback>
            <p:pic>
              <p:nvPicPr>
                <p:cNvPr id="8" name="Ink 7">
                  <a:extLst>
                    <a:ext uri="{FF2B5EF4-FFF2-40B4-BE49-F238E27FC236}">
                      <a16:creationId xmlns:a16="http://schemas.microsoft.com/office/drawing/2014/main" id="{5E7C02EA-C937-4988-8B2C-CA6DE5C50631}"/>
                    </a:ext>
                  </a:extLst>
                </p:cNvPr>
                <p:cNvPicPr/>
                <p:nvPr/>
              </p:nvPicPr>
              <p:blipFill>
                <a:blip r:embed="rId13"/>
                <a:stretch>
                  <a:fillRect/>
                </a:stretch>
              </p:blipFill>
              <p:spPr>
                <a:xfrm>
                  <a:off x="2562256" y="541954"/>
                  <a:ext cx="434880" cy="349920"/>
                </a:xfrm>
                <a:prstGeom prst="rect">
                  <a:avLst/>
                </a:prstGeom>
              </p:spPr>
            </p:pic>
          </mc:Fallback>
        </mc:AlternateContent>
      </p:grpSp>
      <p:grpSp>
        <p:nvGrpSpPr>
          <p:cNvPr id="12" name="Group 11">
            <a:extLst>
              <a:ext uri="{FF2B5EF4-FFF2-40B4-BE49-F238E27FC236}">
                <a16:creationId xmlns:a16="http://schemas.microsoft.com/office/drawing/2014/main" id="{6E86BA49-0D8C-4D87-8140-06EC838F2B0B}"/>
              </a:ext>
            </a:extLst>
          </p:cNvPr>
          <p:cNvGrpSpPr/>
          <p:nvPr/>
        </p:nvGrpSpPr>
        <p:grpSpPr>
          <a:xfrm>
            <a:off x="3475936" y="694234"/>
            <a:ext cx="820800" cy="423360"/>
            <a:chOff x="3475936" y="694234"/>
            <a:chExt cx="820800" cy="423360"/>
          </a:xfrm>
        </p:grpSpPr>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A0C2292C-E8DA-4E33-9602-1F26F9E4AF9F}"/>
                    </a:ext>
                  </a:extLst>
                </p14:cNvPr>
                <p14:cNvContentPartPr/>
                <p14:nvPr/>
              </p14:nvContentPartPr>
              <p14:xfrm>
                <a:off x="3475936" y="694234"/>
                <a:ext cx="262440" cy="168480"/>
              </p14:xfrm>
            </p:contentPart>
          </mc:Choice>
          <mc:Fallback>
            <p:pic>
              <p:nvPicPr>
                <p:cNvPr id="9" name="Ink 8">
                  <a:extLst>
                    <a:ext uri="{FF2B5EF4-FFF2-40B4-BE49-F238E27FC236}">
                      <a16:creationId xmlns:a16="http://schemas.microsoft.com/office/drawing/2014/main" id="{A0C2292C-E8DA-4E33-9602-1F26F9E4AF9F}"/>
                    </a:ext>
                  </a:extLst>
                </p:cNvPr>
                <p:cNvPicPr/>
                <p:nvPr/>
              </p:nvPicPr>
              <p:blipFill>
                <a:blip r:embed="rId15"/>
                <a:stretch>
                  <a:fillRect/>
                </a:stretch>
              </p:blipFill>
              <p:spPr>
                <a:xfrm>
                  <a:off x="3466936" y="685594"/>
                  <a:ext cx="28008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Ink 9">
                  <a:extLst>
                    <a:ext uri="{FF2B5EF4-FFF2-40B4-BE49-F238E27FC236}">
                      <a16:creationId xmlns:a16="http://schemas.microsoft.com/office/drawing/2014/main" id="{B2394083-CB7A-4D2F-998B-897A92381E31}"/>
                    </a:ext>
                  </a:extLst>
                </p14:cNvPr>
                <p14:cNvContentPartPr/>
                <p14:nvPr/>
              </p14:nvContentPartPr>
              <p14:xfrm>
                <a:off x="3773656" y="708634"/>
                <a:ext cx="230040" cy="119160"/>
              </p14:xfrm>
            </p:contentPart>
          </mc:Choice>
          <mc:Fallback>
            <p:pic>
              <p:nvPicPr>
                <p:cNvPr id="10" name="Ink 9">
                  <a:extLst>
                    <a:ext uri="{FF2B5EF4-FFF2-40B4-BE49-F238E27FC236}">
                      <a16:creationId xmlns:a16="http://schemas.microsoft.com/office/drawing/2014/main" id="{B2394083-CB7A-4D2F-998B-897A92381E31}"/>
                    </a:ext>
                  </a:extLst>
                </p:cNvPr>
                <p:cNvPicPr/>
                <p:nvPr/>
              </p:nvPicPr>
              <p:blipFill>
                <a:blip r:embed="rId17"/>
                <a:stretch>
                  <a:fillRect/>
                </a:stretch>
              </p:blipFill>
              <p:spPr>
                <a:xfrm>
                  <a:off x="3764656" y="699994"/>
                  <a:ext cx="24768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Ink 10">
                  <a:extLst>
                    <a:ext uri="{FF2B5EF4-FFF2-40B4-BE49-F238E27FC236}">
                      <a16:creationId xmlns:a16="http://schemas.microsoft.com/office/drawing/2014/main" id="{5DFC4272-3BD0-4C15-B22F-802A8990DF64}"/>
                    </a:ext>
                  </a:extLst>
                </p14:cNvPr>
                <p14:cNvContentPartPr/>
                <p14:nvPr/>
              </p14:nvContentPartPr>
              <p14:xfrm>
                <a:off x="4046176" y="703954"/>
                <a:ext cx="250560" cy="413640"/>
              </p14:xfrm>
            </p:contentPart>
          </mc:Choice>
          <mc:Fallback>
            <p:pic>
              <p:nvPicPr>
                <p:cNvPr id="11" name="Ink 10">
                  <a:extLst>
                    <a:ext uri="{FF2B5EF4-FFF2-40B4-BE49-F238E27FC236}">
                      <a16:creationId xmlns:a16="http://schemas.microsoft.com/office/drawing/2014/main" id="{5DFC4272-3BD0-4C15-B22F-802A8990DF64}"/>
                    </a:ext>
                  </a:extLst>
                </p:cNvPr>
                <p:cNvPicPr/>
                <p:nvPr/>
              </p:nvPicPr>
              <p:blipFill>
                <a:blip r:embed="rId19"/>
                <a:stretch>
                  <a:fillRect/>
                </a:stretch>
              </p:blipFill>
              <p:spPr>
                <a:xfrm>
                  <a:off x="4037176" y="694954"/>
                  <a:ext cx="268200" cy="431280"/>
                </a:xfrm>
                <a:prstGeom prst="rect">
                  <a:avLst/>
                </a:prstGeom>
              </p:spPr>
            </p:pic>
          </mc:Fallback>
        </mc:AlternateContent>
      </p:grpSp>
      <p:grpSp>
        <p:nvGrpSpPr>
          <p:cNvPr id="20" name="Group 19">
            <a:extLst>
              <a:ext uri="{FF2B5EF4-FFF2-40B4-BE49-F238E27FC236}">
                <a16:creationId xmlns:a16="http://schemas.microsoft.com/office/drawing/2014/main" id="{0A1DEB15-7CB0-411C-A93C-674F41C42764}"/>
              </a:ext>
            </a:extLst>
          </p:cNvPr>
          <p:cNvGrpSpPr/>
          <p:nvPr/>
        </p:nvGrpSpPr>
        <p:grpSpPr>
          <a:xfrm>
            <a:off x="4856536" y="407674"/>
            <a:ext cx="1703160" cy="421200"/>
            <a:chOff x="4856536" y="407674"/>
            <a:chExt cx="1703160" cy="421200"/>
          </a:xfrm>
        </p:grpSpPr>
        <mc:AlternateContent xmlns:mc="http://schemas.openxmlformats.org/markup-compatibility/2006">
          <mc:Choice xmlns:p14="http://schemas.microsoft.com/office/powerpoint/2010/main" Requires="p14">
            <p:contentPart p14:bwMode="auto" r:id="rId20">
              <p14:nvContentPartPr>
                <p14:cNvPr id="14" name="Ink 13">
                  <a:extLst>
                    <a:ext uri="{FF2B5EF4-FFF2-40B4-BE49-F238E27FC236}">
                      <a16:creationId xmlns:a16="http://schemas.microsoft.com/office/drawing/2014/main" id="{81806792-E0FE-480C-B827-864E0D9653E5}"/>
                    </a:ext>
                  </a:extLst>
                </p14:cNvPr>
                <p14:cNvContentPartPr/>
                <p14:nvPr/>
              </p14:nvContentPartPr>
              <p14:xfrm>
                <a:off x="4856536" y="590914"/>
                <a:ext cx="173160" cy="237960"/>
              </p14:xfrm>
            </p:contentPart>
          </mc:Choice>
          <mc:Fallback>
            <p:pic>
              <p:nvPicPr>
                <p:cNvPr id="14" name="Ink 13">
                  <a:extLst>
                    <a:ext uri="{FF2B5EF4-FFF2-40B4-BE49-F238E27FC236}">
                      <a16:creationId xmlns:a16="http://schemas.microsoft.com/office/drawing/2014/main" id="{81806792-E0FE-480C-B827-864E0D9653E5}"/>
                    </a:ext>
                  </a:extLst>
                </p:cNvPr>
                <p:cNvPicPr/>
                <p:nvPr/>
              </p:nvPicPr>
              <p:blipFill>
                <a:blip r:embed="rId21"/>
                <a:stretch>
                  <a:fillRect/>
                </a:stretch>
              </p:blipFill>
              <p:spPr>
                <a:xfrm>
                  <a:off x="4847536" y="581914"/>
                  <a:ext cx="19080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Ink 14">
                  <a:extLst>
                    <a:ext uri="{FF2B5EF4-FFF2-40B4-BE49-F238E27FC236}">
                      <a16:creationId xmlns:a16="http://schemas.microsoft.com/office/drawing/2014/main" id="{9D6E923F-38A5-420F-82A1-0AC031A925F0}"/>
                    </a:ext>
                  </a:extLst>
                </p14:cNvPr>
                <p14:cNvContentPartPr/>
                <p14:nvPr/>
              </p14:nvContentPartPr>
              <p14:xfrm>
                <a:off x="5108896" y="420994"/>
                <a:ext cx="52920" cy="325080"/>
              </p14:xfrm>
            </p:contentPart>
          </mc:Choice>
          <mc:Fallback>
            <p:pic>
              <p:nvPicPr>
                <p:cNvPr id="15" name="Ink 14">
                  <a:extLst>
                    <a:ext uri="{FF2B5EF4-FFF2-40B4-BE49-F238E27FC236}">
                      <a16:creationId xmlns:a16="http://schemas.microsoft.com/office/drawing/2014/main" id="{9D6E923F-38A5-420F-82A1-0AC031A925F0}"/>
                    </a:ext>
                  </a:extLst>
                </p:cNvPr>
                <p:cNvPicPr/>
                <p:nvPr/>
              </p:nvPicPr>
              <p:blipFill>
                <a:blip r:embed="rId23"/>
                <a:stretch>
                  <a:fillRect/>
                </a:stretch>
              </p:blipFill>
              <p:spPr>
                <a:xfrm>
                  <a:off x="5100256" y="412354"/>
                  <a:ext cx="70560" cy="3427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Ink 15">
                  <a:extLst>
                    <a:ext uri="{FF2B5EF4-FFF2-40B4-BE49-F238E27FC236}">
                      <a16:creationId xmlns:a16="http://schemas.microsoft.com/office/drawing/2014/main" id="{A8A000D9-D7AD-4694-87CE-AE17CA990049}"/>
                    </a:ext>
                  </a:extLst>
                </p14:cNvPr>
                <p14:cNvContentPartPr/>
                <p14:nvPr/>
              </p14:nvContentPartPr>
              <p14:xfrm>
                <a:off x="5199256" y="567154"/>
                <a:ext cx="162000" cy="242640"/>
              </p14:xfrm>
            </p:contentPart>
          </mc:Choice>
          <mc:Fallback>
            <p:pic>
              <p:nvPicPr>
                <p:cNvPr id="16" name="Ink 15">
                  <a:extLst>
                    <a:ext uri="{FF2B5EF4-FFF2-40B4-BE49-F238E27FC236}">
                      <a16:creationId xmlns:a16="http://schemas.microsoft.com/office/drawing/2014/main" id="{A8A000D9-D7AD-4694-87CE-AE17CA990049}"/>
                    </a:ext>
                  </a:extLst>
                </p:cNvPr>
                <p:cNvPicPr/>
                <p:nvPr/>
              </p:nvPicPr>
              <p:blipFill>
                <a:blip r:embed="rId25"/>
                <a:stretch>
                  <a:fillRect/>
                </a:stretch>
              </p:blipFill>
              <p:spPr>
                <a:xfrm>
                  <a:off x="5190616" y="558514"/>
                  <a:ext cx="17964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Ink 16">
                  <a:extLst>
                    <a:ext uri="{FF2B5EF4-FFF2-40B4-BE49-F238E27FC236}">
                      <a16:creationId xmlns:a16="http://schemas.microsoft.com/office/drawing/2014/main" id="{7E86939D-2AB9-46E0-8EE9-7154ADBFCF8D}"/>
                    </a:ext>
                  </a:extLst>
                </p14:cNvPr>
                <p14:cNvContentPartPr/>
                <p14:nvPr/>
              </p14:nvContentPartPr>
              <p14:xfrm>
                <a:off x="5433616" y="648874"/>
                <a:ext cx="347400" cy="105480"/>
              </p14:xfrm>
            </p:contentPart>
          </mc:Choice>
          <mc:Fallback>
            <p:pic>
              <p:nvPicPr>
                <p:cNvPr id="17" name="Ink 16">
                  <a:extLst>
                    <a:ext uri="{FF2B5EF4-FFF2-40B4-BE49-F238E27FC236}">
                      <a16:creationId xmlns:a16="http://schemas.microsoft.com/office/drawing/2014/main" id="{7E86939D-2AB9-46E0-8EE9-7154ADBFCF8D}"/>
                    </a:ext>
                  </a:extLst>
                </p:cNvPr>
                <p:cNvPicPr/>
                <p:nvPr/>
              </p:nvPicPr>
              <p:blipFill>
                <a:blip r:embed="rId27"/>
                <a:stretch>
                  <a:fillRect/>
                </a:stretch>
              </p:blipFill>
              <p:spPr>
                <a:xfrm>
                  <a:off x="5424976" y="639874"/>
                  <a:ext cx="36504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Ink 17">
                  <a:extLst>
                    <a:ext uri="{FF2B5EF4-FFF2-40B4-BE49-F238E27FC236}">
                      <a16:creationId xmlns:a16="http://schemas.microsoft.com/office/drawing/2014/main" id="{EC43CF98-F14F-4DD8-A50B-F652688B35D2}"/>
                    </a:ext>
                  </a:extLst>
                </p14:cNvPr>
                <p14:cNvContentPartPr/>
                <p14:nvPr/>
              </p14:nvContentPartPr>
              <p14:xfrm>
                <a:off x="5840776" y="407674"/>
                <a:ext cx="642960" cy="409680"/>
              </p14:xfrm>
            </p:contentPart>
          </mc:Choice>
          <mc:Fallback>
            <p:pic>
              <p:nvPicPr>
                <p:cNvPr id="18" name="Ink 17">
                  <a:extLst>
                    <a:ext uri="{FF2B5EF4-FFF2-40B4-BE49-F238E27FC236}">
                      <a16:creationId xmlns:a16="http://schemas.microsoft.com/office/drawing/2014/main" id="{EC43CF98-F14F-4DD8-A50B-F652688B35D2}"/>
                    </a:ext>
                  </a:extLst>
                </p:cNvPr>
                <p:cNvPicPr/>
                <p:nvPr/>
              </p:nvPicPr>
              <p:blipFill>
                <a:blip r:embed="rId29"/>
                <a:stretch>
                  <a:fillRect/>
                </a:stretch>
              </p:blipFill>
              <p:spPr>
                <a:xfrm>
                  <a:off x="5831776" y="399034"/>
                  <a:ext cx="660600" cy="4273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Ink 18">
                  <a:extLst>
                    <a:ext uri="{FF2B5EF4-FFF2-40B4-BE49-F238E27FC236}">
                      <a16:creationId xmlns:a16="http://schemas.microsoft.com/office/drawing/2014/main" id="{9D482A21-E6F3-450F-BE76-3F3369AF7F76}"/>
                    </a:ext>
                  </a:extLst>
                </p14:cNvPr>
                <p14:cNvContentPartPr/>
                <p14:nvPr/>
              </p14:nvContentPartPr>
              <p14:xfrm>
                <a:off x="6470776" y="494434"/>
                <a:ext cx="88920" cy="61560"/>
              </p14:xfrm>
            </p:contentPart>
          </mc:Choice>
          <mc:Fallback>
            <p:pic>
              <p:nvPicPr>
                <p:cNvPr id="19" name="Ink 18">
                  <a:extLst>
                    <a:ext uri="{FF2B5EF4-FFF2-40B4-BE49-F238E27FC236}">
                      <a16:creationId xmlns:a16="http://schemas.microsoft.com/office/drawing/2014/main" id="{9D482A21-E6F3-450F-BE76-3F3369AF7F76}"/>
                    </a:ext>
                  </a:extLst>
                </p:cNvPr>
                <p:cNvPicPr/>
                <p:nvPr/>
              </p:nvPicPr>
              <p:blipFill>
                <a:blip r:embed="rId31"/>
                <a:stretch>
                  <a:fillRect/>
                </a:stretch>
              </p:blipFill>
              <p:spPr>
                <a:xfrm>
                  <a:off x="6461776" y="485434"/>
                  <a:ext cx="106560" cy="79200"/>
                </a:xfrm>
                <a:prstGeom prst="rect">
                  <a:avLst/>
                </a:prstGeom>
              </p:spPr>
            </p:pic>
          </mc:Fallback>
        </mc:AlternateContent>
      </p:grpSp>
      <p:grpSp>
        <p:nvGrpSpPr>
          <p:cNvPr id="31" name="Group 30">
            <a:extLst>
              <a:ext uri="{FF2B5EF4-FFF2-40B4-BE49-F238E27FC236}">
                <a16:creationId xmlns:a16="http://schemas.microsoft.com/office/drawing/2014/main" id="{5E0793F9-9FD3-45B6-98B7-1A0E18CC8B1E}"/>
              </a:ext>
            </a:extLst>
          </p:cNvPr>
          <p:cNvGrpSpPr/>
          <p:nvPr/>
        </p:nvGrpSpPr>
        <p:grpSpPr>
          <a:xfrm>
            <a:off x="1144216" y="1873594"/>
            <a:ext cx="874080" cy="255960"/>
            <a:chOff x="1144216" y="1873594"/>
            <a:chExt cx="874080" cy="255960"/>
          </a:xfrm>
        </p:grpSpPr>
        <mc:AlternateContent xmlns:mc="http://schemas.openxmlformats.org/markup-compatibility/2006">
          <mc:Choice xmlns:p14="http://schemas.microsoft.com/office/powerpoint/2010/main" Requires="p14">
            <p:contentPart p14:bwMode="auto" r:id="rId32">
              <p14:nvContentPartPr>
                <p14:cNvPr id="21" name="Ink 20">
                  <a:extLst>
                    <a:ext uri="{FF2B5EF4-FFF2-40B4-BE49-F238E27FC236}">
                      <a16:creationId xmlns:a16="http://schemas.microsoft.com/office/drawing/2014/main" id="{12EE67E5-768A-4572-82CB-A891F05D42EB}"/>
                    </a:ext>
                  </a:extLst>
                </p14:cNvPr>
                <p14:cNvContentPartPr/>
                <p14:nvPr/>
              </p14:nvContentPartPr>
              <p14:xfrm>
                <a:off x="1144216" y="1873594"/>
                <a:ext cx="238680" cy="254880"/>
              </p14:xfrm>
            </p:contentPart>
          </mc:Choice>
          <mc:Fallback>
            <p:pic>
              <p:nvPicPr>
                <p:cNvPr id="21" name="Ink 20">
                  <a:extLst>
                    <a:ext uri="{FF2B5EF4-FFF2-40B4-BE49-F238E27FC236}">
                      <a16:creationId xmlns:a16="http://schemas.microsoft.com/office/drawing/2014/main" id="{12EE67E5-768A-4572-82CB-A891F05D42EB}"/>
                    </a:ext>
                  </a:extLst>
                </p:cNvPr>
                <p:cNvPicPr/>
                <p:nvPr/>
              </p:nvPicPr>
              <p:blipFill>
                <a:blip r:embed="rId33"/>
                <a:stretch>
                  <a:fillRect/>
                </a:stretch>
              </p:blipFill>
              <p:spPr>
                <a:xfrm>
                  <a:off x="1135216" y="1864594"/>
                  <a:ext cx="256320" cy="2725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Ink 21">
                  <a:extLst>
                    <a:ext uri="{FF2B5EF4-FFF2-40B4-BE49-F238E27FC236}">
                      <a16:creationId xmlns:a16="http://schemas.microsoft.com/office/drawing/2014/main" id="{A797F624-42A7-4A79-A2BB-8EAD26F117B8}"/>
                    </a:ext>
                  </a:extLst>
                </p14:cNvPr>
                <p14:cNvContentPartPr/>
                <p14:nvPr/>
              </p14:nvContentPartPr>
              <p14:xfrm>
                <a:off x="1458136" y="1944154"/>
                <a:ext cx="128520" cy="147240"/>
              </p14:xfrm>
            </p:contentPart>
          </mc:Choice>
          <mc:Fallback>
            <p:pic>
              <p:nvPicPr>
                <p:cNvPr id="22" name="Ink 21">
                  <a:extLst>
                    <a:ext uri="{FF2B5EF4-FFF2-40B4-BE49-F238E27FC236}">
                      <a16:creationId xmlns:a16="http://schemas.microsoft.com/office/drawing/2014/main" id="{A797F624-42A7-4A79-A2BB-8EAD26F117B8}"/>
                    </a:ext>
                  </a:extLst>
                </p:cNvPr>
                <p:cNvPicPr/>
                <p:nvPr/>
              </p:nvPicPr>
              <p:blipFill>
                <a:blip r:embed="rId35"/>
                <a:stretch>
                  <a:fillRect/>
                </a:stretch>
              </p:blipFill>
              <p:spPr>
                <a:xfrm>
                  <a:off x="1449136" y="1935154"/>
                  <a:ext cx="1461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Ink 22">
                  <a:extLst>
                    <a:ext uri="{FF2B5EF4-FFF2-40B4-BE49-F238E27FC236}">
                      <a16:creationId xmlns:a16="http://schemas.microsoft.com/office/drawing/2014/main" id="{64872D0A-FDF4-4935-98DC-2210446420DB}"/>
                    </a:ext>
                  </a:extLst>
                </p14:cNvPr>
                <p14:cNvContentPartPr/>
                <p14:nvPr/>
              </p14:nvContentPartPr>
              <p14:xfrm>
                <a:off x="1643176" y="1913194"/>
                <a:ext cx="160200" cy="216360"/>
              </p14:xfrm>
            </p:contentPart>
          </mc:Choice>
          <mc:Fallback>
            <p:pic>
              <p:nvPicPr>
                <p:cNvPr id="23" name="Ink 22">
                  <a:extLst>
                    <a:ext uri="{FF2B5EF4-FFF2-40B4-BE49-F238E27FC236}">
                      <a16:creationId xmlns:a16="http://schemas.microsoft.com/office/drawing/2014/main" id="{64872D0A-FDF4-4935-98DC-2210446420DB}"/>
                    </a:ext>
                  </a:extLst>
                </p:cNvPr>
                <p:cNvPicPr/>
                <p:nvPr/>
              </p:nvPicPr>
              <p:blipFill>
                <a:blip r:embed="rId37"/>
                <a:stretch>
                  <a:fillRect/>
                </a:stretch>
              </p:blipFill>
              <p:spPr>
                <a:xfrm>
                  <a:off x="1634536" y="1904554"/>
                  <a:ext cx="17784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Ink 23">
                  <a:extLst>
                    <a:ext uri="{FF2B5EF4-FFF2-40B4-BE49-F238E27FC236}">
                      <a16:creationId xmlns:a16="http://schemas.microsoft.com/office/drawing/2014/main" id="{E8F600CC-2848-4C44-A36D-DDA430B54C4D}"/>
                    </a:ext>
                  </a:extLst>
                </p14:cNvPr>
                <p14:cNvContentPartPr/>
                <p14:nvPr/>
              </p14:nvContentPartPr>
              <p14:xfrm>
                <a:off x="1909936" y="1893754"/>
                <a:ext cx="108360" cy="226800"/>
              </p14:xfrm>
            </p:contentPart>
          </mc:Choice>
          <mc:Fallback>
            <p:pic>
              <p:nvPicPr>
                <p:cNvPr id="24" name="Ink 23">
                  <a:extLst>
                    <a:ext uri="{FF2B5EF4-FFF2-40B4-BE49-F238E27FC236}">
                      <a16:creationId xmlns:a16="http://schemas.microsoft.com/office/drawing/2014/main" id="{E8F600CC-2848-4C44-A36D-DDA430B54C4D}"/>
                    </a:ext>
                  </a:extLst>
                </p:cNvPr>
                <p:cNvPicPr/>
                <p:nvPr/>
              </p:nvPicPr>
              <p:blipFill>
                <a:blip r:embed="rId39"/>
                <a:stretch>
                  <a:fillRect/>
                </a:stretch>
              </p:blipFill>
              <p:spPr>
                <a:xfrm>
                  <a:off x="1901296" y="1884754"/>
                  <a:ext cx="126000" cy="244440"/>
                </a:xfrm>
                <a:prstGeom prst="rect">
                  <a:avLst/>
                </a:prstGeom>
              </p:spPr>
            </p:pic>
          </mc:Fallback>
        </mc:AlternateContent>
      </p:grpSp>
      <p:grpSp>
        <p:nvGrpSpPr>
          <p:cNvPr id="30" name="Group 29">
            <a:extLst>
              <a:ext uri="{FF2B5EF4-FFF2-40B4-BE49-F238E27FC236}">
                <a16:creationId xmlns:a16="http://schemas.microsoft.com/office/drawing/2014/main" id="{F1E6CF7E-236B-4F86-BA2E-58AD72B42D61}"/>
              </a:ext>
            </a:extLst>
          </p:cNvPr>
          <p:cNvGrpSpPr/>
          <p:nvPr/>
        </p:nvGrpSpPr>
        <p:grpSpPr>
          <a:xfrm>
            <a:off x="2501056" y="1747954"/>
            <a:ext cx="1602360" cy="371160"/>
            <a:chOff x="2501056" y="1747954"/>
            <a:chExt cx="1602360" cy="371160"/>
          </a:xfrm>
        </p:grpSpPr>
        <mc:AlternateContent xmlns:mc="http://schemas.openxmlformats.org/markup-compatibility/2006">
          <mc:Choice xmlns:p14="http://schemas.microsoft.com/office/powerpoint/2010/main" Requires="p14">
            <p:contentPart p14:bwMode="auto" r:id="rId40">
              <p14:nvContentPartPr>
                <p14:cNvPr id="25" name="Ink 24">
                  <a:extLst>
                    <a:ext uri="{FF2B5EF4-FFF2-40B4-BE49-F238E27FC236}">
                      <a16:creationId xmlns:a16="http://schemas.microsoft.com/office/drawing/2014/main" id="{D952D0A4-08B3-41B0-975C-882C1ED7BE15}"/>
                    </a:ext>
                  </a:extLst>
                </p14:cNvPr>
                <p14:cNvContentPartPr/>
                <p14:nvPr/>
              </p14:nvContentPartPr>
              <p14:xfrm>
                <a:off x="2501056" y="1950274"/>
                <a:ext cx="201600" cy="155160"/>
              </p14:xfrm>
            </p:contentPart>
          </mc:Choice>
          <mc:Fallback>
            <p:pic>
              <p:nvPicPr>
                <p:cNvPr id="25" name="Ink 24">
                  <a:extLst>
                    <a:ext uri="{FF2B5EF4-FFF2-40B4-BE49-F238E27FC236}">
                      <a16:creationId xmlns:a16="http://schemas.microsoft.com/office/drawing/2014/main" id="{D952D0A4-08B3-41B0-975C-882C1ED7BE15}"/>
                    </a:ext>
                  </a:extLst>
                </p:cNvPr>
                <p:cNvPicPr/>
                <p:nvPr/>
              </p:nvPicPr>
              <p:blipFill>
                <a:blip r:embed="rId41"/>
                <a:stretch>
                  <a:fillRect/>
                </a:stretch>
              </p:blipFill>
              <p:spPr>
                <a:xfrm>
                  <a:off x="2492056" y="1941274"/>
                  <a:ext cx="21924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Ink 25">
                  <a:extLst>
                    <a:ext uri="{FF2B5EF4-FFF2-40B4-BE49-F238E27FC236}">
                      <a16:creationId xmlns:a16="http://schemas.microsoft.com/office/drawing/2014/main" id="{B84E036B-D95A-40EE-BD7B-59714918327F}"/>
                    </a:ext>
                  </a:extLst>
                </p14:cNvPr>
                <p14:cNvContentPartPr/>
                <p14:nvPr/>
              </p14:nvContentPartPr>
              <p14:xfrm>
                <a:off x="2772856" y="1955674"/>
                <a:ext cx="111960" cy="136080"/>
              </p14:xfrm>
            </p:contentPart>
          </mc:Choice>
          <mc:Fallback>
            <p:pic>
              <p:nvPicPr>
                <p:cNvPr id="26" name="Ink 25">
                  <a:extLst>
                    <a:ext uri="{FF2B5EF4-FFF2-40B4-BE49-F238E27FC236}">
                      <a16:creationId xmlns:a16="http://schemas.microsoft.com/office/drawing/2014/main" id="{B84E036B-D95A-40EE-BD7B-59714918327F}"/>
                    </a:ext>
                  </a:extLst>
                </p:cNvPr>
                <p:cNvPicPr/>
                <p:nvPr/>
              </p:nvPicPr>
              <p:blipFill>
                <a:blip r:embed="rId43"/>
                <a:stretch>
                  <a:fillRect/>
                </a:stretch>
              </p:blipFill>
              <p:spPr>
                <a:xfrm>
                  <a:off x="2764216" y="1946674"/>
                  <a:ext cx="12960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Ink 26">
                  <a:extLst>
                    <a:ext uri="{FF2B5EF4-FFF2-40B4-BE49-F238E27FC236}">
                      <a16:creationId xmlns:a16="http://schemas.microsoft.com/office/drawing/2014/main" id="{F2E79B05-D3BB-4393-B0A2-246C6D0713EB}"/>
                    </a:ext>
                  </a:extLst>
                </p14:cNvPr>
                <p14:cNvContentPartPr/>
                <p14:nvPr/>
              </p14:nvContentPartPr>
              <p14:xfrm>
                <a:off x="2992816" y="1956394"/>
                <a:ext cx="289800" cy="129240"/>
              </p14:xfrm>
            </p:contentPart>
          </mc:Choice>
          <mc:Fallback>
            <p:pic>
              <p:nvPicPr>
                <p:cNvPr id="27" name="Ink 26">
                  <a:extLst>
                    <a:ext uri="{FF2B5EF4-FFF2-40B4-BE49-F238E27FC236}">
                      <a16:creationId xmlns:a16="http://schemas.microsoft.com/office/drawing/2014/main" id="{F2E79B05-D3BB-4393-B0A2-246C6D0713EB}"/>
                    </a:ext>
                  </a:extLst>
                </p:cNvPr>
                <p:cNvPicPr/>
                <p:nvPr/>
              </p:nvPicPr>
              <p:blipFill>
                <a:blip r:embed="rId45"/>
                <a:stretch>
                  <a:fillRect/>
                </a:stretch>
              </p:blipFill>
              <p:spPr>
                <a:xfrm>
                  <a:off x="2983816" y="1947754"/>
                  <a:ext cx="3074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Ink 27">
                  <a:extLst>
                    <a:ext uri="{FF2B5EF4-FFF2-40B4-BE49-F238E27FC236}">
                      <a16:creationId xmlns:a16="http://schemas.microsoft.com/office/drawing/2014/main" id="{C1547E81-9521-43DE-B1CB-7467FAAB97CD}"/>
                    </a:ext>
                  </a:extLst>
                </p14:cNvPr>
                <p14:cNvContentPartPr/>
                <p14:nvPr/>
              </p14:nvContentPartPr>
              <p14:xfrm>
                <a:off x="3316096" y="1747954"/>
                <a:ext cx="245880" cy="365760"/>
              </p14:xfrm>
            </p:contentPart>
          </mc:Choice>
          <mc:Fallback>
            <p:pic>
              <p:nvPicPr>
                <p:cNvPr id="28" name="Ink 27">
                  <a:extLst>
                    <a:ext uri="{FF2B5EF4-FFF2-40B4-BE49-F238E27FC236}">
                      <a16:creationId xmlns:a16="http://schemas.microsoft.com/office/drawing/2014/main" id="{C1547E81-9521-43DE-B1CB-7467FAAB97CD}"/>
                    </a:ext>
                  </a:extLst>
                </p:cNvPr>
                <p:cNvPicPr/>
                <p:nvPr/>
              </p:nvPicPr>
              <p:blipFill>
                <a:blip r:embed="rId47"/>
                <a:stretch>
                  <a:fillRect/>
                </a:stretch>
              </p:blipFill>
              <p:spPr>
                <a:xfrm>
                  <a:off x="3307456" y="1739314"/>
                  <a:ext cx="263520" cy="3834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Ink 28">
                  <a:extLst>
                    <a:ext uri="{FF2B5EF4-FFF2-40B4-BE49-F238E27FC236}">
                      <a16:creationId xmlns:a16="http://schemas.microsoft.com/office/drawing/2014/main" id="{DEABDF85-3E71-4C30-8670-275DC5E6D617}"/>
                    </a:ext>
                  </a:extLst>
                </p14:cNvPr>
                <p14:cNvContentPartPr/>
                <p14:nvPr/>
              </p14:nvContentPartPr>
              <p14:xfrm>
                <a:off x="3636496" y="1874314"/>
                <a:ext cx="466920" cy="244800"/>
              </p14:xfrm>
            </p:contentPart>
          </mc:Choice>
          <mc:Fallback>
            <p:pic>
              <p:nvPicPr>
                <p:cNvPr id="29" name="Ink 28">
                  <a:extLst>
                    <a:ext uri="{FF2B5EF4-FFF2-40B4-BE49-F238E27FC236}">
                      <a16:creationId xmlns:a16="http://schemas.microsoft.com/office/drawing/2014/main" id="{DEABDF85-3E71-4C30-8670-275DC5E6D617}"/>
                    </a:ext>
                  </a:extLst>
                </p:cNvPr>
                <p:cNvPicPr/>
                <p:nvPr/>
              </p:nvPicPr>
              <p:blipFill>
                <a:blip r:embed="rId49"/>
                <a:stretch>
                  <a:fillRect/>
                </a:stretch>
              </p:blipFill>
              <p:spPr>
                <a:xfrm>
                  <a:off x="3627856" y="1865674"/>
                  <a:ext cx="484560" cy="262440"/>
                </a:xfrm>
                <a:prstGeom prst="rect">
                  <a:avLst/>
                </a:prstGeom>
              </p:spPr>
            </p:pic>
          </mc:Fallback>
        </mc:AlternateContent>
      </p:grpSp>
      <p:grpSp>
        <p:nvGrpSpPr>
          <p:cNvPr id="38" name="Group 37">
            <a:extLst>
              <a:ext uri="{FF2B5EF4-FFF2-40B4-BE49-F238E27FC236}">
                <a16:creationId xmlns:a16="http://schemas.microsoft.com/office/drawing/2014/main" id="{B76BE862-C653-4B4F-9811-37FFC4DCA70B}"/>
              </a:ext>
            </a:extLst>
          </p:cNvPr>
          <p:cNvGrpSpPr/>
          <p:nvPr/>
        </p:nvGrpSpPr>
        <p:grpSpPr>
          <a:xfrm>
            <a:off x="4528936" y="1528714"/>
            <a:ext cx="1193400" cy="637560"/>
            <a:chOff x="4528936" y="1528714"/>
            <a:chExt cx="1193400" cy="637560"/>
          </a:xfrm>
        </p:grpSpPr>
        <mc:AlternateContent xmlns:mc="http://schemas.openxmlformats.org/markup-compatibility/2006">
          <mc:Choice xmlns:p14="http://schemas.microsoft.com/office/powerpoint/2010/main" Requires="p14">
            <p:contentPart p14:bwMode="auto" r:id="rId50">
              <p14:nvContentPartPr>
                <p14:cNvPr id="32" name="Ink 31">
                  <a:extLst>
                    <a:ext uri="{FF2B5EF4-FFF2-40B4-BE49-F238E27FC236}">
                      <a16:creationId xmlns:a16="http://schemas.microsoft.com/office/drawing/2014/main" id="{6BBF5219-D473-426A-8029-BB3D68583FB4}"/>
                    </a:ext>
                  </a:extLst>
                </p14:cNvPr>
                <p14:cNvContentPartPr/>
                <p14:nvPr/>
              </p14:nvContentPartPr>
              <p14:xfrm>
                <a:off x="4528936" y="1686394"/>
                <a:ext cx="115200" cy="479880"/>
              </p14:xfrm>
            </p:contentPart>
          </mc:Choice>
          <mc:Fallback>
            <p:pic>
              <p:nvPicPr>
                <p:cNvPr id="32" name="Ink 31">
                  <a:extLst>
                    <a:ext uri="{FF2B5EF4-FFF2-40B4-BE49-F238E27FC236}">
                      <a16:creationId xmlns:a16="http://schemas.microsoft.com/office/drawing/2014/main" id="{6BBF5219-D473-426A-8029-BB3D68583FB4}"/>
                    </a:ext>
                  </a:extLst>
                </p:cNvPr>
                <p:cNvPicPr/>
                <p:nvPr/>
              </p:nvPicPr>
              <p:blipFill>
                <a:blip r:embed="rId51"/>
                <a:stretch>
                  <a:fillRect/>
                </a:stretch>
              </p:blipFill>
              <p:spPr>
                <a:xfrm>
                  <a:off x="4519936" y="1677394"/>
                  <a:ext cx="132840" cy="4975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3" name="Ink 32">
                  <a:extLst>
                    <a:ext uri="{FF2B5EF4-FFF2-40B4-BE49-F238E27FC236}">
                      <a16:creationId xmlns:a16="http://schemas.microsoft.com/office/drawing/2014/main" id="{6581D657-BFFE-4165-BB99-CE459CB60939}"/>
                    </a:ext>
                  </a:extLst>
                </p14:cNvPr>
                <p14:cNvContentPartPr/>
                <p14:nvPr/>
              </p14:nvContentPartPr>
              <p14:xfrm>
                <a:off x="4779496" y="1900594"/>
                <a:ext cx="74520" cy="236880"/>
              </p14:xfrm>
            </p:contentPart>
          </mc:Choice>
          <mc:Fallback>
            <p:pic>
              <p:nvPicPr>
                <p:cNvPr id="33" name="Ink 32">
                  <a:extLst>
                    <a:ext uri="{FF2B5EF4-FFF2-40B4-BE49-F238E27FC236}">
                      <a16:creationId xmlns:a16="http://schemas.microsoft.com/office/drawing/2014/main" id="{6581D657-BFFE-4165-BB99-CE459CB60939}"/>
                    </a:ext>
                  </a:extLst>
                </p:cNvPr>
                <p:cNvPicPr/>
                <p:nvPr/>
              </p:nvPicPr>
              <p:blipFill>
                <a:blip r:embed="rId53"/>
                <a:stretch>
                  <a:fillRect/>
                </a:stretch>
              </p:blipFill>
              <p:spPr>
                <a:xfrm>
                  <a:off x="4770856" y="1891954"/>
                  <a:ext cx="92160" cy="2545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4" name="Ink 33">
                  <a:extLst>
                    <a:ext uri="{FF2B5EF4-FFF2-40B4-BE49-F238E27FC236}">
                      <a16:creationId xmlns:a16="http://schemas.microsoft.com/office/drawing/2014/main" id="{0C95E337-5B28-49B4-849D-7E1619AB40A0}"/>
                    </a:ext>
                  </a:extLst>
                </p14:cNvPr>
                <p14:cNvContentPartPr/>
                <p14:nvPr/>
              </p14:nvContentPartPr>
              <p14:xfrm>
                <a:off x="4771576" y="1827874"/>
                <a:ext cx="163800" cy="195480"/>
              </p14:xfrm>
            </p:contentPart>
          </mc:Choice>
          <mc:Fallback>
            <p:pic>
              <p:nvPicPr>
                <p:cNvPr id="34" name="Ink 33">
                  <a:extLst>
                    <a:ext uri="{FF2B5EF4-FFF2-40B4-BE49-F238E27FC236}">
                      <a16:creationId xmlns:a16="http://schemas.microsoft.com/office/drawing/2014/main" id="{0C95E337-5B28-49B4-849D-7E1619AB40A0}"/>
                    </a:ext>
                  </a:extLst>
                </p:cNvPr>
                <p:cNvPicPr/>
                <p:nvPr/>
              </p:nvPicPr>
              <p:blipFill>
                <a:blip r:embed="rId55"/>
                <a:stretch>
                  <a:fillRect/>
                </a:stretch>
              </p:blipFill>
              <p:spPr>
                <a:xfrm>
                  <a:off x="4762936" y="1818874"/>
                  <a:ext cx="1814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5" name="Ink 34">
                  <a:extLst>
                    <a:ext uri="{FF2B5EF4-FFF2-40B4-BE49-F238E27FC236}">
                      <a16:creationId xmlns:a16="http://schemas.microsoft.com/office/drawing/2014/main" id="{8649EB5F-685F-42A4-8C5D-4102DC2B5D06}"/>
                    </a:ext>
                  </a:extLst>
                </p14:cNvPr>
                <p14:cNvContentPartPr/>
                <p14:nvPr/>
              </p14:nvContentPartPr>
              <p14:xfrm>
                <a:off x="5002336" y="1793674"/>
                <a:ext cx="201600" cy="208800"/>
              </p14:xfrm>
            </p:contentPart>
          </mc:Choice>
          <mc:Fallback>
            <p:pic>
              <p:nvPicPr>
                <p:cNvPr id="35" name="Ink 34">
                  <a:extLst>
                    <a:ext uri="{FF2B5EF4-FFF2-40B4-BE49-F238E27FC236}">
                      <a16:creationId xmlns:a16="http://schemas.microsoft.com/office/drawing/2014/main" id="{8649EB5F-685F-42A4-8C5D-4102DC2B5D06}"/>
                    </a:ext>
                  </a:extLst>
                </p:cNvPr>
                <p:cNvPicPr/>
                <p:nvPr/>
              </p:nvPicPr>
              <p:blipFill>
                <a:blip r:embed="rId57"/>
                <a:stretch>
                  <a:fillRect/>
                </a:stretch>
              </p:blipFill>
              <p:spPr>
                <a:xfrm>
                  <a:off x="4993696" y="1784674"/>
                  <a:ext cx="21924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6" name="Ink 35">
                  <a:extLst>
                    <a:ext uri="{FF2B5EF4-FFF2-40B4-BE49-F238E27FC236}">
                      <a16:creationId xmlns:a16="http://schemas.microsoft.com/office/drawing/2014/main" id="{288FA1BE-391E-47CF-BF08-CFEBDCA931B7}"/>
                    </a:ext>
                  </a:extLst>
                </p14:cNvPr>
                <p14:cNvContentPartPr/>
                <p14:nvPr/>
              </p14:nvContentPartPr>
              <p14:xfrm>
                <a:off x="5333176" y="1829314"/>
                <a:ext cx="205920" cy="159120"/>
              </p14:xfrm>
            </p:contentPart>
          </mc:Choice>
          <mc:Fallback>
            <p:pic>
              <p:nvPicPr>
                <p:cNvPr id="36" name="Ink 35">
                  <a:extLst>
                    <a:ext uri="{FF2B5EF4-FFF2-40B4-BE49-F238E27FC236}">
                      <a16:creationId xmlns:a16="http://schemas.microsoft.com/office/drawing/2014/main" id="{288FA1BE-391E-47CF-BF08-CFEBDCA931B7}"/>
                    </a:ext>
                  </a:extLst>
                </p:cNvPr>
                <p:cNvPicPr/>
                <p:nvPr/>
              </p:nvPicPr>
              <p:blipFill>
                <a:blip r:embed="rId59"/>
                <a:stretch>
                  <a:fillRect/>
                </a:stretch>
              </p:blipFill>
              <p:spPr>
                <a:xfrm>
                  <a:off x="5324176" y="1820314"/>
                  <a:ext cx="22356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7" name="Ink 36">
                  <a:extLst>
                    <a:ext uri="{FF2B5EF4-FFF2-40B4-BE49-F238E27FC236}">
                      <a16:creationId xmlns:a16="http://schemas.microsoft.com/office/drawing/2014/main" id="{4E067B64-A5F8-4CDE-9868-8161A7F873B0}"/>
                    </a:ext>
                  </a:extLst>
                </p14:cNvPr>
                <p14:cNvContentPartPr/>
                <p14:nvPr/>
              </p14:nvContentPartPr>
              <p14:xfrm>
                <a:off x="5579776" y="1528714"/>
                <a:ext cx="142560" cy="531360"/>
              </p14:xfrm>
            </p:contentPart>
          </mc:Choice>
          <mc:Fallback>
            <p:pic>
              <p:nvPicPr>
                <p:cNvPr id="37" name="Ink 36">
                  <a:extLst>
                    <a:ext uri="{FF2B5EF4-FFF2-40B4-BE49-F238E27FC236}">
                      <a16:creationId xmlns:a16="http://schemas.microsoft.com/office/drawing/2014/main" id="{4E067B64-A5F8-4CDE-9868-8161A7F873B0}"/>
                    </a:ext>
                  </a:extLst>
                </p:cNvPr>
                <p:cNvPicPr/>
                <p:nvPr/>
              </p:nvPicPr>
              <p:blipFill>
                <a:blip r:embed="rId61"/>
                <a:stretch>
                  <a:fillRect/>
                </a:stretch>
              </p:blipFill>
              <p:spPr>
                <a:xfrm>
                  <a:off x="5570776" y="1520074"/>
                  <a:ext cx="160200" cy="549000"/>
                </a:xfrm>
                <a:prstGeom prst="rect">
                  <a:avLst/>
                </a:prstGeom>
              </p:spPr>
            </p:pic>
          </mc:Fallback>
        </mc:AlternateContent>
      </p:grpSp>
      <p:grpSp>
        <p:nvGrpSpPr>
          <p:cNvPr id="55" name="Group 54">
            <a:extLst>
              <a:ext uri="{FF2B5EF4-FFF2-40B4-BE49-F238E27FC236}">
                <a16:creationId xmlns:a16="http://schemas.microsoft.com/office/drawing/2014/main" id="{72997BA9-2D59-482C-8E04-1C1C687C511A}"/>
              </a:ext>
            </a:extLst>
          </p:cNvPr>
          <p:cNvGrpSpPr/>
          <p:nvPr/>
        </p:nvGrpSpPr>
        <p:grpSpPr>
          <a:xfrm>
            <a:off x="1202896" y="3118114"/>
            <a:ext cx="1624320" cy="318240"/>
            <a:chOff x="1202896" y="3118114"/>
            <a:chExt cx="1624320" cy="318240"/>
          </a:xfrm>
        </p:grpSpPr>
        <mc:AlternateContent xmlns:mc="http://schemas.openxmlformats.org/markup-compatibility/2006">
          <mc:Choice xmlns:p14="http://schemas.microsoft.com/office/powerpoint/2010/main" Requires="p14">
            <p:contentPart p14:bwMode="auto" r:id="rId62">
              <p14:nvContentPartPr>
                <p14:cNvPr id="39" name="Ink 38">
                  <a:extLst>
                    <a:ext uri="{FF2B5EF4-FFF2-40B4-BE49-F238E27FC236}">
                      <a16:creationId xmlns:a16="http://schemas.microsoft.com/office/drawing/2014/main" id="{ABC71915-9CAC-42B6-810D-7F6D3DE5604D}"/>
                    </a:ext>
                  </a:extLst>
                </p14:cNvPr>
                <p14:cNvContentPartPr/>
                <p14:nvPr/>
              </p14:nvContentPartPr>
              <p14:xfrm>
                <a:off x="1202896" y="3133954"/>
                <a:ext cx="270000" cy="302400"/>
              </p14:xfrm>
            </p:contentPart>
          </mc:Choice>
          <mc:Fallback>
            <p:pic>
              <p:nvPicPr>
                <p:cNvPr id="39" name="Ink 38">
                  <a:extLst>
                    <a:ext uri="{FF2B5EF4-FFF2-40B4-BE49-F238E27FC236}">
                      <a16:creationId xmlns:a16="http://schemas.microsoft.com/office/drawing/2014/main" id="{ABC71915-9CAC-42B6-810D-7F6D3DE5604D}"/>
                    </a:ext>
                  </a:extLst>
                </p:cNvPr>
                <p:cNvPicPr/>
                <p:nvPr/>
              </p:nvPicPr>
              <p:blipFill>
                <a:blip r:embed="rId63"/>
                <a:stretch>
                  <a:fillRect/>
                </a:stretch>
              </p:blipFill>
              <p:spPr>
                <a:xfrm>
                  <a:off x="1194256" y="3125314"/>
                  <a:ext cx="287640" cy="3200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0" name="Ink 39">
                  <a:extLst>
                    <a:ext uri="{FF2B5EF4-FFF2-40B4-BE49-F238E27FC236}">
                      <a16:creationId xmlns:a16="http://schemas.microsoft.com/office/drawing/2014/main" id="{03CD172F-BCE3-4958-8846-C4876ADE7713}"/>
                    </a:ext>
                  </a:extLst>
                </p14:cNvPr>
                <p14:cNvContentPartPr/>
                <p14:nvPr/>
              </p14:nvContentPartPr>
              <p14:xfrm>
                <a:off x="1260496" y="3142594"/>
                <a:ext cx="437760" cy="272520"/>
              </p14:xfrm>
            </p:contentPart>
          </mc:Choice>
          <mc:Fallback>
            <p:pic>
              <p:nvPicPr>
                <p:cNvPr id="40" name="Ink 39">
                  <a:extLst>
                    <a:ext uri="{FF2B5EF4-FFF2-40B4-BE49-F238E27FC236}">
                      <a16:creationId xmlns:a16="http://schemas.microsoft.com/office/drawing/2014/main" id="{03CD172F-BCE3-4958-8846-C4876ADE7713}"/>
                    </a:ext>
                  </a:extLst>
                </p:cNvPr>
                <p:cNvPicPr/>
                <p:nvPr/>
              </p:nvPicPr>
              <p:blipFill>
                <a:blip r:embed="rId65"/>
                <a:stretch>
                  <a:fillRect/>
                </a:stretch>
              </p:blipFill>
              <p:spPr>
                <a:xfrm>
                  <a:off x="1251856" y="3133954"/>
                  <a:ext cx="45540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1" name="Ink 40">
                  <a:extLst>
                    <a:ext uri="{FF2B5EF4-FFF2-40B4-BE49-F238E27FC236}">
                      <a16:creationId xmlns:a16="http://schemas.microsoft.com/office/drawing/2014/main" id="{43ECABDD-2F84-4727-98B8-3ED3E77BA704}"/>
                    </a:ext>
                  </a:extLst>
                </p14:cNvPr>
                <p14:cNvContentPartPr/>
                <p14:nvPr/>
              </p14:nvContentPartPr>
              <p14:xfrm>
                <a:off x="1671616" y="3250594"/>
                <a:ext cx="741240" cy="141120"/>
              </p14:xfrm>
            </p:contentPart>
          </mc:Choice>
          <mc:Fallback>
            <p:pic>
              <p:nvPicPr>
                <p:cNvPr id="41" name="Ink 40">
                  <a:extLst>
                    <a:ext uri="{FF2B5EF4-FFF2-40B4-BE49-F238E27FC236}">
                      <a16:creationId xmlns:a16="http://schemas.microsoft.com/office/drawing/2014/main" id="{43ECABDD-2F84-4727-98B8-3ED3E77BA704}"/>
                    </a:ext>
                  </a:extLst>
                </p:cNvPr>
                <p:cNvPicPr/>
                <p:nvPr/>
              </p:nvPicPr>
              <p:blipFill>
                <a:blip r:embed="rId67"/>
                <a:stretch>
                  <a:fillRect/>
                </a:stretch>
              </p:blipFill>
              <p:spPr>
                <a:xfrm>
                  <a:off x="1662976" y="3241594"/>
                  <a:ext cx="75888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2" name="Ink 41">
                  <a:extLst>
                    <a:ext uri="{FF2B5EF4-FFF2-40B4-BE49-F238E27FC236}">
                      <a16:creationId xmlns:a16="http://schemas.microsoft.com/office/drawing/2014/main" id="{3ADB6434-70E1-477D-945B-7CCEDCA60094}"/>
                    </a:ext>
                  </a:extLst>
                </p14:cNvPr>
                <p14:cNvContentPartPr/>
                <p14:nvPr/>
              </p14:nvContentPartPr>
              <p14:xfrm>
                <a:off x="2402056" y="3118114"/>
                <a:ext cx="115920" cy="234720"/>
              </p14:xfrm>
            </p:contentPart>
          </mc:Choice>
          <mc:Fallback>
            <p:pic>
              <p:nvPicPr>
                <p:cNvPr id="42" name="Ink 41">
                  <a:extLst>
                    <a:ext uri="{FF2B5EF4-FFF2-40B4-BE49-F238E27FC236}">
                      <a16:creationId xmlns:a16="http://schemas.microsoft.com/office/drawing/2014/main" id="{3ADB6434-70E1-477D-945B-7CCEDCA60094}"/>
                    </a:ext>
                  </a:extLst>
                </p:cNvPr>
                <p:cNvPicPr/>
                <p:nvPr/>
              </p:nvPicPr>
              <p:blipFill>
                <a:blip r:embed="rId69"/>
                <a:stretch>
                  <a:fillRect/>
                </a:stretch>
              </p:blipFill>
              <p:spPr>
                <a:xfrm>
                  <a:off x="2393416" y="3109474"/>
                  <a:ext cx="13356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3" name="Ink 42">
                  <a:extLst>
                    <a:ext uri="{FF2B5EF4-FFF2-40B4-BE49-F238E27FC236}">
                      <a16:creationId xmlns:a16="http://schemas.microsoft.com/office/drawing/2014/main" id="{52F56123-BF92-4F25-AF72-BAC8A95EEB7D}"/>
                    </a:ext>
                  </a:extLst>
                </p14:cNvPr>
                <p14:cNvContentPartPr/>
                <p14:nvPr/>
              </p14:nvContentPartPr>
              <p14:xfrm>
                <a:off x="2664856" y="3198754"/>
                <a:ext cx="162360" cy="182160"/>
              </p14:xfrm>
            </p:contentPart>
          </mc:Choice>
          <mc:Fallback>
            <p:pic>
              <p:nvPicPr>
                <p:cNvPr id="43" name="Ink 42">
                  <a:extLst>
                    <a:ext uri="{FF2B5EF4-FFF2-40B4-BE49-F238E27FC236}">
                      <a16:creationId xmlns:a16="http://schemas.microsoft.com/office/drawing/2014/main" id="{52F56123-BF92-4F25-AF72-BAC8A95EEB7D}"/>
                    </a:ext>
                  </a:extLst>
                </p:cNvPr>
                <p:cNvPicPr/>
                <p:nvPr/>
              </p:nvPicPr>
              <p:blipFill>
                <a:blip r:embed="rId71"/>
                <a:stretch>
                  <a:fillRect/>
                </a:stretch>
              </p:blipFill>
              <p:spPr>
                <a:xfrm>
                  <a:off x="2656216" y="3189754"/>
                  <a:ext cx="180000" cy="199800"/>
                </a:xfrm>
                <a:prstGeom prst="rect">
                  <a:avLst/>
                </a:prstGeom>
              </p:spPr>
            </p:pic>
          </mc:Fallback>
        </mc:AlternateContent>
      </p:grpSp>
      <p:grpSp>
        <p:nvGrpSpPr>
          <p:cNvPr id="54" name="Group 53">
            <a:extLst>
              <a:ext uri="{FF2B5EF4-FFF2-40B4-BE49-F238E27FC236}">
                <a16:creationId xmlns:a16="http://schemas.microsoft.com/office/drawing/2014/main" id="{63CB0444-2E74-47A6-BB1B-5FD8F2629543}"/>
              </a:ext>
            </a:extLst>
          </p:cNvPr>
          <p:cNvGrpSpPr/>
          <p:nvPr/>
        </p:nvGrpSpPr>
        <p:grpSpPr>
          <a:xfrm>
            <a:off x="3331936" y="2957194"/>
            <a:ext cx="1354680" cy="401400"/>
            <a:chOff x="3331936" y="2957194"/>
            <a:chExt cx="1354680" cy="401400"/>
          </a:xfrm>
        </p:grpSpPr>
        <mc:AlternateContent xmlns:mc="http://schemas.openxmlformats.org/markup-compatibility/2006">
          <mc:Choice xmlns:p14="http://schemas.microsoft.com/office/powerpoint/2010/main" Requires="p14">
            <p:contentPart p14:bwMode="auto" r:id="rId72">
              <p14:nvContentPartPr>
                <p14:cNvPr id="44" name="Ink 43">
                  <a:extLst>
                    <a:ext uri="{FF2B5EF4-FFF2-40B4-BE49-F238E27FC236}">
                      <a16:creationId xmlns:a16="http://schemas.microsoft.com/office/drawing/2014/main" id="{6919DE9E-29A7-4D33-9F80-4EC3228660A5}"/>
                    </a:ext>
                  </a:extLst>
                </p14:cNvPr>
                <p14:cNvContentPartPr/>
                <p14:nvPr/>
              </p14:nvContentPartPr>
              <p14:xfrm>
                <a:off x="3331936" y="3214594"/>
                <a:ext cx="198360" cy="132840"/>
              </p14:xfrm>
            </p:contentPart>
          </mc:Choice>
          <mc:Fallback>
            <p:pic>
              <p:nvPicPr>
                <p:cNvPr id="44" name="Ink 43">
                  <a:extLst>
                    <a:ext uri="{FF2B5EF4-FFF2-40B4-BE49-F238E27FC236}">
                      <a16:creationId xmlns:a16="http://schemas.microsoft.com/office/drawing/2014/main" id="{6919DE9E-29A7-4D33-9F80-4EC3228660A5}"/>
                    </a:ext>
                  </a:extLst>
                </p:cNvPr>
                <p:cNvPicPr/>
                <p:nvPr/>
              </p:nvPicPr>
              <p:blipFill>
                <a:blip r:embed="rId73"/>
                <a:stretch>
                  <a:fillRect/>
                </a:stretch>
              </p:blipFill>
              <p:spPr>
                <a:xfrm>
                  <a:off x="3323296" y="3205594"/>
                  <a:ext cx="2160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Ink 44">
                  <a:extLst>
                    <a:ext uri="{FF2B5EF4-FFF2-40B4-BE49-F238E27FC236}">
                      <a16:creationId xmlns:a16="http://schemas.microsoft.com/office/drawing/2014/main" id="{7D3957E2-9560-4F24-A44A-8BD322815D68}"/>
                    </a:ext>
                  </a:extLst>
                </p14:cNvPr>
                <p14:cNvContentPartPr/>
                <p14:nvPr/>
              </p14:nvContentPartPr>
              <p14:xfrm>
                <a:off x="3551896" y="3210274"/>
                <a:ext cx="131040" cy="124560"/>
              </p14:xfrm>
            </p:contentPart>
          </mc:Choice>
          <mc:Fallback>
            <p:pic>
              <p:nvPicPr>
                <p:cNvPr id="45" name="Ink 44">
                  <a:extLst>
                    <a:ext uri="{FF2B5EF4-FFF2-40B4-BE49-F238E27FC236}">
                      <a16:creationId xmlns:a16="http://schemas.microsoft.com/office/drawing/2014/main" id="{7D3957E2-9560-4F24-A44A-8BD322815D68}"/>
                    </a:ext>
                  </a:extLst>
                </p:cNvPr>
                <p:cNvPicPr/>
                <p:nvPr/>
              </p:nvPicPr>
              <p:blipFill>
                <a:blip r:embed="rId75"/>
                <a:stretch>
                  <a:fillRect/>
                </a:stretch>
              </p:blipFill>
              <p:spPr>
                <a:xfrm>
                  <a:off x="3542896" y="3201274"/>
                  <a:ext cx="14868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Ink 45">
                  <a:extLst>
                    <a:ext uri="{FF2B5EF4-FFF2-40B4-BE49-F238E27FC236}">
                      <a16:creationId xmlns:a16="http://schemas.microsoft.com/office/drawing/2014/main" id="{0626E757-5D82-4F07-9D0B-6F9095D85500}"/>
                    </a:ext>
                  </a:extLst>
                </p14:cNvPr>
                <p14:cNvContentPartPr/>
                <p14:nvPr/>
              </p14:nvContentPartPr>
              <p14:xfrm>
                <a:off x="3764296" y="3222154"/>
                <a:ext cx="263160" cy="80280"/>
              </p14:xfrm>
            </p:contentPart>
          </mc:Choice>
          <mc:Fallback>
            <p:pic>
              <p:nvPicPr>
                <p:cNvPr id="46" name="Ink 45">
                  <a:extLst>
                    <a:ext uri="{FF2B5EF4-FFF2-40B4-BE49-F238E27FC236}">
                      <a16:creationId xmlns:a16="http://schemas.microsoft.com/office/drawing/2014/main" id="{0626E757-5D82-4F07-9D0B-6F9095D85500}"/>
                    </a:ext>
                  </a:extLst>
                </p:cNvPr>
                <p:cNvPicPr/>
                <p:nvPr/>
              </p:nvPicPr>
              <p:blipFill>
                <a:blip r:embed="rId77"/>
                <a:stretch>
                  <a:fillRect/>
                </a:stretch>
              </p:blipFill>
              <p:spPr>
                <a:xfrm>
                  <a:off x="3755656" y="3213514"/>
                  <a:ext cx="2808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7" name="Ink 46">
                  <a:extLst>
                    <a:ext uri="{FF2B5EF4-FFF2-40B4-BE49-F238E27FC236}">
                      <a16:creationId xmlns:a16="http://schemas.microsoft.com/office/drawing/2014/main" id="{0FDC2C2F-AEE8-4723-A6E8-C379FB088E69}"/>
                    </a:ext>
                  </a:extLst>
                </p14:cNvPr>
                <p14:cNvContentPartPr/>
                <p14:nvPr/>
              </p14:nvContentPartPr>
              <p14:xfrm>
                <a:off x="4081096" y="2957194"/>
                <a:ext cx="212400" cy="401400"/>
              </p14:xfrm>
            </p:contentPart>
          </mc:Choice>
          <mc:Fallback>
            <p:pic>
              <p:nvPicPr>
                <p:cNvPr id="47" name="Ink 46">
                  <a:extLst>
                    <a:ext uri="{FF2B5EF4-FFF2-40B4-BE49-F238E27FC236}">
                      <a16:creationId xmlns:a16="http://schemas.microsoft.com/office/drawing/2014/main" id="{0FDC2C2F-AEE8-4723-A6E8-C379FB088E69}"/>
                    </a:ext>
                  </a:extLst>
                </p:cNvPr>
                <p:cNvPicPr/>
                <p:nvPr/>
              </p:nvPicPr>
              <p:blipFill>
                <a:blip r:embed="rId79"/>
                <a:stretch>
                  <a:fillRect/>
                </a:stretch>
              </p:blipFill>
              <p:spPr>
                <a:xfrm>
                  <a:off x="4072456" y="2948194"/>
                  <a:ext cx="230040" cy="4190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8" name="Ink 47">
                  <a:extLst>
                    <a:ext uri="{FF2B5EF4-FFF2-40B4-BE49-F238E27FC236}">
                      <a16:creationId xmlns:a16="http://schemas.microsoft.com/office/drawing/2014/main" id="{9B8F67EB-B70A-4E1F-A0B8-544143DA467F}"/>
                    </a:ext>
                  </a:extLst>
                </p14:cNvPr>
                <p14:cNvContentPartPr/>
                <p14:nvPr/>
              </p14:nvContentPartPr>
              <p14:xfrm>
                <a:off x="4333816" y="3127834"/>
                <a:ext cx="352800" cy="209160"/>
              </p14:xfrm>
            </p:contentPart>
          </mc:Choice>
          <mc:Fallback>
            <p:pic>
              <p:nvPicPr>
                <p:cNvPr id="48" name="Ink 47">
                  <a:extLst>
                    <a:ext uri="{FF2B5EF4-FFF2-40B4-BE49-F238E27FC236}">
                      <a16:creationId xmlns:a16="http://schemas.microsoft.com/office/drawing/2014/main" id="{9B8F67EB-B70A-4E1F-A0B8-544143DA467F}"/>
                    </a:ext>
                  </a:extLst>
                </p:cNvPr>
                <p:cNvPicPr/>
                <p:nvPr/>
              </p:nvPicPr>
              <p:blipFill>
                <a:blip r:embed="rId81"/>
                <a:stretch>
                  <a:fillRect/>
                </a:stretch>
              </p:blipFill>
              <p:spPr>
                <a:xfrm>
                  <a:off x="4324816" y="3119194"/>
                  <a:ext cx="370440" cy="226800"/>
                </a:xfrm>
                <a:prstGeom prst="rect">
                  <a:avLst/>
                </a:prstGeom>
              </p:spPr>
            </p:pic>
          </mc:Fallback>
        </mc:AlternateContent>
      </p:grpSp>
      <p:grpSp>
        <p:nvGrpSpPr>
          <p:cNvPr id="53" name="Group 52">
            <a:extLst>
              <a:ext uri="{FF2B5EF4-FFF2-40B4-BE49-F238E27FC236}">
                <a16:creationId xmlns:a16="http://schemas.microsoft.com/office/drawing/2014/main" id="{43C2A15A-E339-43C7-B31A-1B59D00791AE}"/>
              </a:ext>
            </a:extLst>
          </p:cNvPr>
          <p:cNvGrpSpPr/>
          <p:nvPr/>
        </p:nvGrpSpPr>
        <p:grpSpPr>
          <a:xfrm>
            <a:off x="5185936" y="2806354"/>
            <a:ext cx="694440" cy="516600"/>
            <a:chOff x="5185936" y="2806354"/>
            <a:chExt cx="694440" cy="516600"/>
          </a:xfrm>
        </p:grpSpPr>
        <mc:AlternateContent xmlns:mc="http://schemas.openxmlformats.org/markup-compatibility/2006">
          <mc:Choice xmlns:p14="http://schemas.microsoft.com/office/powerpoint/2010/main" Requires="p14">
            <p:contentPart p14:bwMode="auto" r:id="rId82">
              <p14:nvContentPartPr>
                <p14:cNvPr id="49" name="Ink 48">
                  <a:extLst>
                    <a:ext uri="{FF2B5EF4-FFF2-40B4-BE49-F238E27FC236}">
                      <a16:creationId xmlns:a16="http://schemas.microsoft.com/office/drawing/2014/main" id="{83DF9AC9-7C52-4543-A011-65D340518758}"/>
                    </a:ext>
                  </a:extLst>
                </p14:cNvPr>
                <p14:cNvContentPartPr/>
                <p14:nvPr/>
              </p14:nvContentPartPr>
              <p14:xfrm>
                <a:off x="5185936" y="2817514"/>
                <a:ext cx="122760" cy="485280"/>
              </p14:xfrm>
            </p:contentPart>
          </mc:Choice>
          <mc:Fallback>
            <p:pic>
              <p:nvPicPr>
                <p:cNvPr id="49" name="Ink 48">
                  <a:extLst>
                    <a:ext uri="{FF2B5EF4-FFF2-40B4-BE49-F238E27FC236}">
                      <a16:creationId xmlns:a16="http://schemas.microsoft.com/office/drawing/2014/main" id="{83DF9AC9-7C52-4543-A011-65D340518758}"/>
                    </a:ext>
                  </a:extLst>
                </p:cNvPr>
                <p:cNvPicPr/>
                <p:nvPr/>
              </p:nvPicPr>
              <p:blipFill>
                <a:blip r:embed="rId83"/>
                <a:stretch>
                  <a:fillRect/>
                </a:stretch>
              </p:blipFill>
              <p:spPr>
                <a:xfrm>
                  <a:off x="5176936" y="2808514"/>
                  <a:ext cx="140400" cy="5029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0" name="Ink 49">
                  <a:extLst>
                    <a:ext uri="{FF2B5EF4-FFF2-40B4-BE49-F238E27FC236}">
                      <a16:creationId xmlns:a16="http://schemas.microsoft.com/office/drawing/2014/main" id="{02BFF875-19A4-425B-8135-17B927F93B83}"/>
                    </a:ext>
                  </a:extLst>
                </p14:cNvPr>
                <p14:cNvContentPartPr/>
                <p14:nvPr/>
              </p14:nvContentPartPr>
              <p14:xfrm>
                <a:off x="5474296" y="3088954"/>
                <a:ext cx="37080" cy="234000"/>
              </p14:xfrm>
            </p:contentPart>
          </mc:Choice>
          <mc:Fallback>
            <p:pic>
              <p:nvPicPr>
                <p:cNvPr id="50" name="Ink 49">
                  <a:extLst>
                    <a:ext uri="{FF2B5EF4-FFF2-40B4-BE49-F238E27FC236}">
                      <a16:creationId xmlns:a16="http://schemas.microsoft.com/office/drawing/2014/main" id="{02BFF875-19A4-425B-8135-17B927F93B83}"/>
                    </a:ext>
                  </a:extLst>
                </p:cNvPr>
                <p:cNvPicPr/>
                <p:nvPr/>
              </p:nvPicPr>
              <p:blipFill>
                <a:blip r:embed="rId85"/>
                <a:stretch>
                  <a:fillRect/>
                </a:stretch>
              </p:blipFill>
              <p:spPr>
                <a:xfrm>
                  <a:off x="5465296" y="3080314"/>
                  <a:ext cx="5472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1" name="Ink 50">
                  <a:extLst>
                    <a:ext uri="{FF2B5EF4-FFF2-40B4-BE49-F238E27FC236}">
                      <a16:creationId xmlns:a16="http://schemas.microsoft.com/office/drawing/2014/main" id="{CFD16B3D-7A23-4EF3-8129-CB616883F70E}"/>
                    </a:ext>
                  </a:extLst>
                </p14:cNvPr>
                <p14:cNvContentPartPr/>
                <p14:nvPr/>
              </p14:nvContentPartPr>
              <p14:xfrm>
                <a:off x="5455576" y="3034234"/>
                <a:ext cx="192600" cy="165240"/>
              </p14:xfrm>
            </p:contentPart>
          </mc:Choice>
          <mc:Fallback>
            <p:pic>
              <p:nvPicPr>
                <p:cNvPr id="51" name="Ink 50">
                  <a:extLst>
                    <a:ext uri="{FF2B5EF4-FFF2-40B4-BE49-F238E27FC236}">
                      <a16:creationId xmlns:a16="http://schemas.microsoft.com/office/drawing/2014/main" id="{CFD16B3D-7A23-4EF3-8129-CB616883F70E}"/>
                    </a:ext>
                  </a:extLst>
                </p:cNvPr>
                <p:cNvPicPr/>
                <p:nvPr/>
              </p:nvPicPr>
              <p:blipFill>
                <a:blip r:embed="rId87"/>
                <a:stretch>
                  <a:fillRect/>
                </a:stretch>
              </p:blipFill>
              <p:spPr>
                <a:xfrm>
                  <a:off x="5446576" y="3025594"/>
                  <a:ext cx="2102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2" name="Ink 51">
                  <a:extLst>
                    <a:ext uri="{FF2B5EF4-FFF2-40B4-BE49-F238E27FC236}">
                      <a16:creationId xmlns:a16="http://schemas.microsoft.com/office/drawing/2014/main" id="{B6A347EB-D1E7-4BBA-B206-25237D95E58F}"/>
                    </a:ext>
                  </a:extLst>
                </p14:cNvPr>
                <p14:cNvContentPartPr/>
                <p14:nvPr/>
              </p14:nvContentPartPr>
              <p14:xfrm>
                <a:off x="5682016" y="2806354"/>
                <a:ext cx="198360" cy="483120"/>
              </p14:xfrm>
            </p:contentPart>
          </mc:Choice>
          <mc:Fallback>
            <p:pic>
              <p:nvPicPr>
                <p:cNvPr id="52" name="Ink 51">
                  <a:extLst>
                    <a:ext uri="{FF2B5EF4-FFF2-40B4-BE49-F238E27FC236}">
                      <a16:creationId xmlns:a16="http://schemas.microsoft.com/office/drawing/2014/main" id="{B6A347EB-D1E7-4BBA-B206-25237D95E58F}"/>
                    </a:ext>
                  </a:extLst>
                </p:cNvPr>
                <p:cNvPicPr/>
                <p:nvPr/>
              </p:nvPicPr>
              <p:blipFill>
                <a:blip r:embed="rId89"/>
                <a:stretch>
                  <a:fillRect/>
                </a:stretch>
              </p:blipFill>
              <p:spPr>
                <a:xfrm>
                  <a:off x="5673376" y="2797354"/>
                  <a:ext cx="216000" cy="500760"/>
                </a:xfrm>
                <a:prstGeom prst="rect">
                  <a:avLst/>
                </a:prstGeom>
              </p:spPr>
            </p:pic>
          </mc:Fallback>
        </mc:AlternateContent>
      </p:grpSp>
      <p:grpSp>
        <p:nvGrpSpPr>
          <p:cNvPr id="60" name="Group 59">
            <a:extLst>
              <a:ext uri="{FF2B5EF4-FFF2-40B4-BE49-F238E27FC236}">
                <a16:creationId xmlns:a16="http://schemas.microsoft.com/office/drawing/2014/main" id="{BC7A7E4E-071E-45B8-88A1-042CF27F5115}"/>
              </a:ext>
            </a:extLst>
          </p:cNvPr>
          <p:cNvGrpSpPr/>
          <p:nvPr/>
        </p:nvGrpSpPr>
        <p:grpSpPr>
          <a:xfrm>
            <a:off x="6032296" y="1587394"/>
            <a:ext cx="1607760" cy="284400"/>
            <a:chOff x="6032296" y="1587394"/>
            <a:chExt cx="1607760" cy="284400"/>
          </a:xfrm>
        </p:grpSpPr>
        <mc:AlternateContent xmlns:mc="http://schemas.openxmlformats.org/markup-compatibility/2006">
          <mc:Choice xmlns:p14="http://schemas.microsoft.com/office/powerpoint/2010/main" Requires="p14">
            <p:contentPart p14:bwMode="auto" r:id="rId90">
              <p14:nvContentPartPr>
                <p14:cNvPr id="56" name="Ink 55">
                  <a:extLst>
                    <a:ext uri="{FF2B5EF4-FFF2-40B4-BE49-F238E27FC236}">
                      <a16:creationId xmlns:a16="http://schemas.microsoft.com/office/drawing/2014/main" id="{2CA04DA9-C706-4BD8-8C33-B5E9A4761ECD}"/>
                    </a:ext>
                  </a:extLst>
                </p14:cNvPr>
                <p14:cNvContentPartPr/>
                <p14:nvPr/>
              </p14:nvContentPartPr>
              <p14:xfrm>
                <a:off x="6032296" y="1714834"/>
                <a:ext cx="1006560" cy="137880"/>
              </p14:xfrm>
            </p:contentPart>
          </mc:Choice>
          <mc:Fallback>
            <p:pic>
              <p:nvPicPr>
                <p:cNvPr id="56" name="Ink 55">
                  <a:extLst>
                    <a:ext uri="{FF2B5EF4-FFF2-40B4-BE49-F238E27FC236}">
                      <a16:creationId xmlns:a16="http://schemas.microsoft.com/office/drawing/2014/main" id="{2CA04DA9-C706-4BD8-8C33-B5E9A4761ECD}"/>
                    </a:ext>
                  </a:extLst>
                </p:cNvPr>
                <p:cNvPicPr/>
                <p:nvPr/>
              </p:nvPicPr>
              <p:blipFill>
                <a:blip r:embed="rId91"/>
                <a:stretch>
                  <a:fillRect/>
                </a:stretch>
              </p:blipFill>
              <p:spPr>
                <a:xfrm>
                  <a:off x="6023296" y="1706194"/>
                  <a:ext cx="102420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Ink 56">
                  <a:extLst>
                    <a:ext uri="{FF2B5EF4-FFF2-40B4-BE49-F238E27FC236}">
                      <a16:creationId xmlns:a16="http://schemas.microsoft.com/office/drawing/2014/main" id="{B6A47DD4-64C0-46A0-BEA8-0CB1D3E818DA}"/>
                    </a:ext>
                  </a:extLst>
                </p14:cNvPr>
                <p14:cNvContentPartPr/>
                <p14:nvPr/>
              </p14:nvContentPartPr>
              <p14:xfrm>
                <a:off x="7312456" y="1587394"/>
                <a:ext cx="327600" cy="284400"/>
              </p14:xfrm>
            </p:contentPart>
          </mc:Choice>
          <mc:Fallback>
            <p:pic>
              <p:nvPicPr>
                <p:cNvPr id="57" name="Ink 56">
                  <a:extLst>
                    <a:ext uri="{FF2B5EF4-FFF2-40B4-BE49-F238E27FC236}">
                      <a16:creationId xmlns:a16="http://schemas.microsoft.com/office/drawing/2014/main" id="{B6A47DD4-64C0-46A0-BEA8-0CB1D3E818DA}"/>
                    </a:ext>
                  </a:extLst>
                </p:cNvPr>
                <p:cNvPicPr/>
                <p:nvPr/>
              </p:nvPicPr>
              <p:blipFill>
                <a:blip r:embed="rId93"/>
                <a:stretch>
                  <a:fillRect/>
                </a:stretch>
              </p:blipFill>
              <p:spPr>
                <a:xfrm>
                  <a:off x="7303816" y="1578754"/>
                  <a:ext cx="34524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9" name="Ink 58">
                  <a:extLst>
                    <a:ext uri="{FF2B5EF4-FFF2-40B4-BE49-F238E27FC236}">
                      <a16:creationId xmlns:a16="http://schemas.microsoft.com/office/drawing/2014/main" id="{11A90947-D4E6-446A-8927-E1470D0F6FE8}"/>
                    </a:ext>
                  </a:extLst>
                </p14:cNvPr>
                <p14:cNvContentPartPr/>
                <p14:nvPr/>
              </p14:nvContentPartPr>
              <p14:xfrm>
                <a:off x="6933376" y="1657234"/>
                <a:ext cx="237960" cy="171720"/>
              </p14:xfrm>
            </p:contentPart>
          </mc:Choice>
          <mc:Fallback>
            <p:pic>
              <p:nvPicPr>
                <p:cNvPr id="59" name="Ink 58">
                  <a:extLst>
                    <a:ext uri="{FF2B5EF4-FFF2-40B4-BE49-F238E27FC236}">
                      <a16:creationId xmlns:a16="http://schemas.microsoft.com/office/drawing/2014/main" id="{11A90947-D4E6-446A-8927-E1470D0F6FE8}"/>
                    </a:ext>
                  </a:extLst>
                </p:cNvPr>
                <p:cNvPicPr/>
                <p:nvPr/>
              </p:nvPicPr>
              <p:blipFill>
                <a:blip r:embed="rId95"/>
                <a:stretch>
                  <a:fillRect/>
                </a:stretch>
              </p:blipFill>
              <p:spPr>
                <a:xfrm>
                  <a:off x="6924736" y="1648594"/>
                  <a:ext cx="255600" cy="189360"/>
                </a:xfrm>
                <a:prstGeom prst="rect">
                  <a:avLst/>
                </a:prstGeom>
              </p:spPr>
            </p:pic>
          </mc:Fallback>
        </mc:AlternateContent>
      </p:grpSp>
      <p:grpSp>
        <p:nvGrpSpPr>
          <p:cNvPr id="65" name="Group 64">
            <a:extLst>
              <a:ext uri="{FF2B5EF4-FFF2-40B4-BE49-F238E27FC236}">
                <a16:creationId xmlns:a16="http://schemas.microsoft.com/office/drawing/2014/main" id="{A75A6820-29A4-4204-9A97-DA465623D455}"/>
              </a:ext>
            </a:extLst>
          </p:cNvPr>
          <p:cNvGrpSpPr/>
          <p:nvPr/>
        </p:nvGrpSpPr>
        <p:grpSpPr>
          <a:xfrm>
            <a:off x="6140656" y="3000754"/>
            <a:ext cx="1141200" cy="159840"/>
            <a:chOff x="6140656" y="3000754"/>
            <a:chExt cx="1141200" cy="159840"/>
          </a:xfrm>
        </p:grpSpPr>
        <mc:AlternateContent xmlns:mc="http://schemas.openxmlformats.org/markup-compatibility/2006">
          <mc:Choice xmlns:p14="http://schemas.microsoft.com/office/powerpoint/2010/main" Requires="p14">
            <p:contentPart p14:bwMode="auto" r:id="rId96">
              <p14:nvContentPartPr>
                <p14:cNvPr id="58" name="Ink 57">
                  <a:extLst>
                    <a:ext uri="{FF2B5EF4-FFF2-40B4-BE49-F238E27FC236}">
                      <a16:creationId xmlns:a16="http://schemas.microsoft.com/office/drawing/2014/main" id="{FAB466C3-7B2F-42C1-9A00-EA44DDB60971}"/>
                    </a:ext>
                  </a:extLst>
                </p14:cNvPr>
                <p14:cNvContentPartPr/>
                <p14:nvPr/>
              </p14:nvContentPartPr>
              <p14:xfrm>
                <a:off x="6140656" y="3045034"/>
                <a:ext cx="966600" cy="115560"/>
              </p14:xfrm>
            </p:contentPart>
          </mc:Choice>
          <mc:Fallback>
            <p:pic>
              <p:nvPicPr>
                <p:cNvPr id="58" name="Ink 57">
                  <a:extLst>
                    <a:ext uri="{FF2B5EF4-FFF2-40B4-BE49-F238E27FC236}">
                      <a16:creationId xmlns:a16="http://schemas.microsoft.com/office/drawing/2014/main" id="{FAB466C3-7B2F-42C1-9A00-EA44DDB60971}"/>
                    </a:ext>
                  </a:extLst>
                </p:cNvPr>
                <p:cNvPicPr/>
                <p:nvPr/>
              </p:nvPicPr>
              <p:blipFill>
                <a:blip r:embed="rId97"/>
                <a:stretch>
                  <a:fillRect/>
                </a:stretch>
              </p:blipFill>
              <p:spPr>
                <a:xfrm>
                  <a:off x="6131656" y="3036034"/>
                  <a:ext cx="9842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1" name="Ink 60">
                  <a:extLst>
                    <a:ext uri="{FF2B5EF4-FFF2-40B4-BE49-F238E27FC236}">
                      <a16:creationId xmlns:a16="http://schemas.microsoft.com/office/drawing/2014/main" id="{822E7CA0-59AC-4AEA-BF6D-237E28C177D9}"/>
                    </a:ext>
                  </a:extLst>
                </p14:cNvPr>
                <p14:cNvContentPartPr/>
                <p14:nvPr/>
              </p14:nvContentPartPr>
              <p14:xfrm>
                <a:off x="7105456" y="3000754"/>
                <a:ext cx="176400" cy="141480"/>
              </p14:xfrm>
            </p:contentPart>
          </mc:Choice>
          <mc:Fallback>
            <p:pic>
              <p:nvPicPr>
                <p:cNvPr id="61" name="Ink 60">
                  <a:extLst>
                    <a:ext uri="{FF2B5EF4-FFF2-40B4-BE49-F238E27FC236}">
                      <a16:creationId xmlns:a16="http://schemas.microsoft.com/office/drawing/2014/main" id="{822E7CA0-59AC-4AEA-BF6D-237E28C177D9}"/>
                    </a:ext>
                  </a:extLst>
                </p:cNvPr>
                <p:cNvPicPr/>
                <p:nvPr/>
              </p:nvPicPr>
              <p:blipFill>
                <a:blip r:embed="rId99"/>
                <a:stretch>
                  <a:fillRect/>
                </a:stretch>
              </p:blipFill>
              <p:spPr>
                <a:xfrm>
                  <a:off x="7096456" y="2991754"/>
                  <a:ext cx="194040" cy="159120"/>
                </a:xfrm>
                <a:prstGeom prst="rect">
                  <a:avLst/>
                </a:prstGeom>
              </p:spPr>
            </p:pic>
          </mc:Fallback>
        </mc:AlternateContent>
      </p:grpSp>
      <p:grpSp>
        <p:nvGrpSpPr>
          <p:cNvPr id="64" name="Group 63">
            <a:extLst>
              <a:ext uri="{FF2B5EF4-FFF2-40B4-BE49-F238E27FC236}">
                <a16:creationId xmlns:a16="http://schemas.microsoft.com/office/drawing/2014/main" id="{DA3BEE7B-12C9-4AE9-9424-AC31E64CB71C}"/>
              </a:ext>
            </a:extLst>
          </p:cNvPr>
          <p:cNvGrpSpPr/>
          <p:nvPr/>
        </p:nvGrpSpPr>
        <p:grpSpPr>
          <a:xfrm>
            <a:off x="7579576" y="2790154"/>
            <a:ext cx="256320" cy="376920"/>
            <a:chOff x="7579576" y="2790154"/>
            <a:chExt cx="256320" cy="376920"/>
          </a:xfrm>
        </p:grpSpPr>
        <mc:AlternateContent xmlns:mc="http://schemas.openxmlformats.org/markup-compatibility/2006">
          <mc:Choice xmlns:p14="http://schemas.microsoft.com/office/powerpoint/2010/main" Requires="p14">
            <p:contentPart p14:bwMode="auto" r:id="rId100">
              <p14:nvContentPartPr>
                <p14:cNvPr id="62" name="Ink 61">
                  <a:extLst>
                    <a:ext uri="{FF2B5EF4-FFF2-40B4-BE49-F238E27FC236}">
                      <a16:creationId xmlns:a16="http://schemas.microsoft.com/office/drawing/2014/main" id="{8E815ADD-A60E-477E-9A79-117694C03F04}"/>
                    </a:ext>
                  </a:extLst>
                </p14:cNvPr>
                <p14:cNvContentPartPr/>
                <p14:nvPr/>
              </p14:nvContentPartPr>
              <p14:xfrm>
                <a:off x="7579576" y="2790154"/>
                <a:ext cx="135000" cy="337320"/>
              </p14:xfrm>
            </p:contentPart>
          </mc:Choice>
          <mc:Fallback>
            <p:pic>
              <p:nvPicPr>
                <p:cNvPr id="62" name="Ink 61">
                  <a:extLst>
                    <a:ext uri="{FF2B5EF4-FFF2-40B4-BE49-F238E27FC236}">
                      <a16:creationId xmlns:a16="http://schemas.microsoft.com/office/drawing/2014/main" id="{8E815ADD-A60E-477E-9A79-117694C03F04}"/>
                    </a:ext>
                  </a:extLst>
                </p:cNvPr>
                <p:cNvPicPr/>
                <p:nvPr/>
              </p:nvPicPr>
              <p:blipFill>
                <a:blip r:embed="rId101"/>
                <a:stretch>
                  <a:fillRect/>
                </a:stretch>
              </p:blipFill>
              <p:spPr>
                <a:xfrm>
                  <a:off x="7570936" y="2781514"/>
                  <a:ext cx="152640" cy="3549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3" name="Ink 62">
                  <a:extLst>
                    <a:ext uri="{FF2B5EF4-FFF2-40B4-BE49-F238E27FC236}">
                      <a16:creationId xmlns:a16="http://schemas.microsoft.com/office/drawing/2014/main" id="{D2CDBC68-5210-4861-98BF-0878CA629A29}"/>
                    </a:ext>
                  </a:extLst>
                </p14:cNvPr>
                <p14:cNvContentPartPr/>
                <p14:nvPr/>
              </p14:nvContentPartPr>
              <p14:xfrm>
                <a:off x="7682536" y="2949994"/>
                <a:ext cx="153360" cy="217080"/>
              </p14:xfrm>
            </p:contentPart>
          </mc:Choice>
          <mc:Fallback>
            <p:pic>
              <p:nvPicPr>
                <p:cNvPr id="63" name="Ink 62">
                  <a:extLst>
                    <a:ext uri="{FF2B5EF4-FFF2-40B4-BE49-F238E27FC236}">
                      <a16:creationId xmlns:a16="http://schemas.microsoft.com/office/drawing/2014/main" id="{D2CDBC68-5210-4861-98BF-0878CA629A29}"/>
                    </a:ext>
                  </a:extLst>
                </p:cNvPr>
                <p:cNvPicPr/>
                <p:nvPr/>
              </p:nvPicPr>
              <p:blipFill>
                <a:blip r:embed="rId103"/>
                <a:stretch>
                  <a:fillRect/>
                </a:stretch>
              </p:blipFill>
              <p:spPr>
                <a:xfrm>
                  <a:off x="7673536" y="2941354"/>
                  <a:ext cx="171000" cy="234720"/>
                </a:xfrm>
                <a:prstGeom prst="rect">
                  <a:avLst/>
                </a:prstGeom>
              </p:spPr>
            </p:pic>
          </mc:Fallback>
        </mc:AlternateContent>
      </p:grpSp>
      <p:grpSp>
        <p:nvGrpSpPr>
          <p:cNvPr id="68" name="Group 67">
            <a:extLst>
              <a:ext uri="{FF2B5EF4-FFF2-40B4-BE49-F238E27FC236}">
                <a16:creationId xmlns:a16="http://schemas.microsoft.com/office/drawing/2014/main" id="{FA3D1731-96A3-4E1B-A439-198B3ED4DBE9}"/>
              </a:ext>
            </a:extLst>
          </p:cNvPr>
          <p:cNvGrpSpPr/>
          <p:nvPr/>
        </p:nvGrpSpPr>
        <p:grpSpPr>
          <a:xfrm>
            <a:off x="8109136" y="1628074"/>
            <a:ext cx="1003320" cy="1488600"/>
            <a:chOff x="8109136" y="1628074"/>
            <a:chExt cx="1003320" cy="1488600"/>
          </a:xfrm>
        </p:grpSpPr>
        <mc:AlternateContent xmlns:mc="http://schemas.openxmlformats.org/markup-compatibility/2006">
          <mc:Choice xmlns:p14="http://schemas.microsoft.com/office/powerpoint/2010/main" Requires="p14">
            <p:contentPart p14:bwMode="auto" r:id="rId104">
              <p14:nvContentPartPr>
                <p14:cNvPr id="66" name="Ink 65">
                  <a:extLst>
                    <a:ext uri="{FF2B5EF4-FFF2-40B4-BE49-F238E27FC236}">
                      <a16:creationId xmlns:a16="http://schemas.microsoft.com/office/drawing/2014/main" id="{7096374B-754E-407A-B0C5-3A1E76BBB2CF}"/>
                    </a:ext>
                  </a:extLst>
                </p14:cNvPr>
                <p14:cNvContentPartPr/>
                <p14:nvPr/>
              </p14:nvContentPartPr>
              <p14:xfrm>
                <a:off x="8334856" y="1628074"/>
                <a:ext cx="667800" cy="1488600"/>
              </p14:xfrm>
            </p:contentPart>
          </mc:Choice>
          <mc:Fallback>
            <p:pic>
              <p:nvPicPr>
                <p:cNvPr id="66" name="Ink 65">
                  <a:extLst>
                    <a:ext uri="{FF2B5EF4-FFF2-40B4-BE49-F238E27FC236}">
                      <a16:creationId xmlns:a16="http://schemas.microsoft.com/office/drawing/2014/main" id="{7096374B-754E-407A-B0C5-3A1E76BBB2CF}"/>
                    </a:ext>
                  </a:extLst>
                </p:cNvPr>
                <p:cNvPicPr/>
                <p:nvPr/>
              </p:nvPicPr>
              <p:blipFill>
                <a:blip r:embed="rId105"/>
                <a:stretch>
                  <a:fillRect/>
                </a:stretch>
              </p:blipFill>
              <p:spPr>
                <a:xfrm>
                  <a:off x="8326216" y="1619434"/>
                  <a:ext cx="685440" cy="15062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7" name="Ink 66">
                  <a:extLst>
                    <a:ext uri="{FF2B5EF4-FFF2-40B4-BE49-F238E27FC236}">
                      <a16:creationId xmlns:a16="http://schemas.microsoft.com/office/drawing/2014/main" id="{4EFB6602-1B00-42DB-8F00-ABA4A36771DE}"/>
                    </a:ext>
                  </a:extLst>
                </p14:cNvPr>
                <p14:cNvContentPartPr/>
                <p14:nvPr/>
              </p14:nvContentPartPr>
              <p14:xfrm>
                <a:off x="8109136" y="1720234"/>
                <a:ext cx="1003320" cy="1300320"/>
              </p14:xfrm>
            </p:contentPart>
          </mc:Choice>
          <mc:Fallback>
            <p:pic>
              <p:nvPicPr>
                <p:cNvPr id="67" name="Ink 66">
                  <a:extLst>
                    <a:ext uri="{FF2B5EF4-FFF2-40B4-BE49-F238E27FC236}">
                      <a16:creationId xmlns:a16="http://schemas.microsoft.com/office/drawing/2014/main" id="{4EFB6602-1B00-42DB-8F00-ABA4A36771DE}"/>
                    </a:ext>
                  </a:extLst>
                </p:cNvPr>
                <p:cNvPicPr/>
                <p:nvPr/>
              </p:nvPicPr>
              <p:blipFill>
                <a:blip r:embed="rId107"/>
                <a:stretch>
                  <a:fillRect/>
                </a:stretch>
              </p:blipFill>
              <p:spPr>
                <a:xfrm>
                  <a:off x="8100136" y="1711594"/>
                  <a:ext cx="1020960" cy="1317960"/>
                </a:xfrm>
                <a:prstGeom prst="rect">
                  <a:avLst/>
                </a:prstGeom>
              </p:spPr>
            </p:pic>
          </mc:Fallback>
        </mc:AlternateContent>
      </p:grpSp>
      <p:grpSp>
        <p:nvGrpSpPr>
          <p:cNvPr id="72" name="Group 71">
            <a:extLst>
              <a:ext uri="{FF2B5EF4-FFF2-40B4-BE49-F238E27FC236}">
                <a16:creationId xmlns:a16="http://schemas.microsoft.com/office/drawing/2014/main" id="{B878182A-1AD0-4E8A-B43E-4402B1EBB35C}"/>
              </a:ext>
            </a:extLst>
          </p:cNvPr>
          <p:cNvGrpSpPr/>
          <p:nvPr/>
        </p:nvGrpSpPr>
        <p:grpSpPr>
          <a:xfrm>
            <a:off x="6808456" y="1218034"/>
            <a:ext cx="2871720" cy="2498760"/>
            <a:chOff x="6808456" y="1218034"/>
            <a:chExt cx="2871720" cy="2498760"/>
          </a:xfrm>
        </p:grpSpPr>
        <mc:AlternateContent xmlns:mc="http://schemas.openxmlformats.org/markup-compatibility/2006">
          <mc:Choice xmlns:p14="http://schemas.microsoft.com/office/powerpoint/2010/main" Requires="p14">
            <p:contentPart p14:bwMode="auto" r:id="rId108">
              <p14:nvContentPartPr>
                <p14:cNvPr id="69" name="Ink 68">
                  <a:extLst>
                    <a:ext uri="{FF2B5EF4-FFF2-40B4-BE49-F238E27FC236}">
                      <a16:creationId xmlns:a16="http://schemas.microsoft.com/office/drawing/2014/main" id="{F1724265-D9E7-4FF9-B140-17354366BEFA}"/>
                    </a:ext>
                  </a:extLst>
                </p14:cNvPr>
                <p14:cNvContentPartPr/>
                <p14:nvPr/>
              </p14:nvContentPartPr>
              <p14:xfrm>
                <a:off x="6859576" y="1357354"/>
                <a:ext cx="100080" cy="2206800"/>
              </p14:xfrm>
            </p:contentPart>
          </mc:Choice>
          <mc:Fallback>
            <p:pic>
              <p:nvPicPr>
                <p:cNvPr id="69" name="Ink 68">
                  <a:extLst>
                    <a:ext uri="{FF2B5EF4-FFF2-40B4-BE49-F238E27FC236}">
                      <a16:creationId xmlns:a16="http://schemas.microsoft.com/office/drawing/2014/main" id="{F1724265-D9E7-4FF9-B140-17354366BEFA}"/>
                    </a:ext>
                  </a:extLst>
                </p:cNvPr>
                <p:cNvPicPr/>
                <p:nvPr/>
              </p:nvPicPr>
              <p:blipFill>
                <a:blip r:embed="rId109"/>
                <a:stretch>
                  <a:fillRect/>
                </a:stretch>
              </p:blipFill>
              <p:spPr>
                <a:xfrm>
                  <a:off x="6850576" y="1348714"/>
                  <a:ext cx="117720" cy="22244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0" name="Ink 69">
                  <a:extLst>
                    <a:ext uri="{FF2B5EF4-FFF2-40B4-BE49-F238E27FC236}">
                      <a16:creationId xmlns:a16="http://schemas.microsoft.com/office/drawing/2014/main" id="{3B61CA1B-CFF7-4DA0-B1E8-0CD7E85AEE57}"/>
                    </a:ext>
                  </a:extLst>
                </p14:cNvPr>
                <p14:cNvContentPartPr/>
                <p14:nvPr/>
              </p14:nvContentPartPr>
              <p14:xfrm>
                <a:off x="6808456" y="1218034"/>
                <a:ext cx="2744280" cy="2338200"/>
              </p14:xfrm>
            </p:contentPart>
          </mc:Choice>
          <mc:Fallback>
            <p:pic>
              <p:nvPicPr>
                <p:cNvPr id="70" name="Ink 69">
                  <a:extLst>
                    <a:ext uri="{FF2B5EF4-FFF2-40B4-BE49-F238E27FC236}">
                      <a16:creationId xmlns:a16="http://schemas.microsoft.com/office/drawing/2014/main" id="{3B61CA1B-CFF7-4DA0-B1E8-0CD7E85AEE57}"/>
                    </a:ext>
                  </a:extLst>
                </p:cNvPr>
                <p:cNvPicPr/>
                <p:nvPr/>
              </p:nvPicPr>
              <p:blipFill>
                <a:blip r:embed="rId111"/>
                <a:stretch>
                  <a:fillRect/>
                </a:stretch>
              </p:blipFill>
              <p:spPr>
                <a:xfrm>
                  <a:off x="6799816" y="1209394"/>
                  <a:ext cx="2761920" cy="23558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1" name="Ink 70">
                  <a:extLst>
                    <a:ext uri="{FF2B5EF4-FFF2-40B4-BE49-F238E27FC236}">
                      <a16:creationId xmlns:a16="http://schemas.microsoft.com/office/drawing/2014/main" id="{72365266-1D22-4C1D-AE3B-C7F403185C96}"/>
                    </a:ext>
                  </a:extLst>
                </p14:cNvPr>
                <p14:cNvContentPartPr/>
                <p14:nvPr/>
              </p14:nvContentPartPr>
              <p14:xfrm>
                <a:off x="6951016" y="3501514"/>
                <a:ext cx="2729160" cy="215280"/>
              </p14:xfrm>
            </p:contentPart>
          </mc:Choice>
          <mc:Fallback>
            <p:pic>
              <p:nvPicPr>
                <p:cNvPr id="71" name="Ink 70">
                  <a:extLst>
                    <a:ext uri="{FF2B5EF4-FFF2-40B4-BE49-F238E27FC236}">
                      <a16:creationId xmlns:a16="http://schemas.microsoft.com/office/drawing/2014/main" id="{72365266-1D22-4C1D-AE3B-C7F403185C96}"/>
                    </a:ext>
                  </a:extLst>
                </p:cNvPr>
                <p:cNvPicPr/>
                <p:nvPr/>
              </p:nvPicPr>
              <p:blipFill>
                <a:blip r:embed="rId113"/>
                <a:stretch>
                  <a:fillRect/>
                </a:stretch>
              </p:blipFill>
              <p:spPr>
                <a:xfrm>
                  <a:off x="6942016" y="3492874"/>
                  <a:ext cx="2746800" cy="232920"/>
                </a:xfrm>
                <a:prstGeom prst="rect">
                  <a:avLst/>
                </a:prstGeom>
              </p:spPr>
            </p:pic>
          </mc:Fallback>
        </mc:AlternateContent>
      </p:grpSp>
      <p:grpSp>
        <p:nvGrpSpPr>
          <p:cNvPr id="76" name="Group 75">
            <a:extLst>
              <a:ext uri="{FF2B5EF4-FFF2-40B4-BE49-F238E27FC236}">
                <a16:creationId xmlns:a16="http://schemas.microsoft.com/office/drawing/2014/main" id="{4ABEB69C-DBF0-4626-AC2D-5F0A068AFAAE}"/>
              </a:ext>
            </a:extLst>
          </p:cNvPr>
          <p:cNvGrpSpPr/>
          <p:nvPr/>
        </p:nvGrpSpPr>
        <p:grpSpPr>
          <a:xfrm>
            <a:off x="935776" y="4516714"/>
            <a:ext cx="1427400" cy="386640"/>
            <a:chOff x="935776" y="4516714"/>
            <a:chExt cx="1427400" cy="386640"/>
          </a:xfrm>
        </p:grpSpPr>
        <mc:AlternateContent xmlns:mc="http://schemas.openxmlformats.org/markup-compatibility/2006">
          <mc:Choice xmlns:p14="http://schemas.microsoft.com/office/powerpoint/2010/main" Requires="p14">
            <p:contentPart p14:bwMode="auto" r:id="rId114">
              <p14:nvContentPartPr>
                <p14:cNvPr id="73" name="Ink 72">
                  <a:extLst>
                    <a:ext uri="{FF2B5EF4-FFF2-40B4-BE49-F238E27FC236}">
                      <a16:creationId xmlns:a16="http://schemas.microsoft.com/office/drawing/2014/main" id="{C34B0937-FF0D-4910-8C28-CE14E7E1094D}"/>
                    </a:ext>
                  </a:extLst>
                </p14:cNvPr>
                <p14:cNvContentPartPr/>
                <p14:nvPr/>
              </p14:nvContentPartPr>
              <p14:xfrm>
                <a:off x="1318456" y="4597354"/>
                <a:ext cx="99720" cy="306000"/>
              </p14:xfrm>
            </p:contentPart>
          </mc:Choice>
          <mc:Fallback>
            <p:pic>
              <p:nvPicPr>
                <p:cNvPr id="73" name="Ink 72">
                  <a:extLst>
                    <a:ext uri="{FF2B5EF4-FFF2-40B4-BE49-F238E27FC236}">
                      <a16:creationId xmlns:a16="http://schemas.microsoft.com/office/drawing/2014/main" id="{C34B0937-FF0D-4910-8C28-CE14E7E1094D}"/>
                    </a:ext>
                  </a:extLst>
                </p:cNvPr>
                <p:cNvPicPr/>
                <p:nvPr/>
              </p:nvPicPr>
              <p:blipFill>
                <a:blip r:embed="rId115"/>
                <a:stretch>
                  <a:fillRect/>
                </a:stretch>
              </p:blipFill>
              <p:spPr>
                <a:xfrm>
                  <a:off x="1309456" y="4588354"/>
                  <a:ext cx="117360" cy="3236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4" name="Ink 73">
                  <a:extLst>
                    <a:ext uri="{FF2B5EF4-FFF2-40B4-BE49-F238E27FC236}">
                      <a16:creationId xmlns:a16="http://schemas.microsoft.com/office/drawing/2014/main" id="{DF4D1C7F-DFCE-44E0-8655-5C8FBB8FA101}"/>
                    </a:ext>
                  </a:extLst>
                </p14:cNvPr>
                <p14:cNvContentPartPr/>
                <p14:nvPr/>
              </p14:nvContentPartPr>
              <p14:xfrm>
                <a:off x="935776" y="4516714"/>
                <a:ext cx="872280" cy="385200"/>
              </p14:xfrm>
            </p:contentPart>
          </mc:Choice>
          <mc:Fallback>
            <p:pic>
              <p:nvPicPr>
                <p:cNvPr id="74" name="Ink 73">
                  <a:extLst>
                    <a:ext uri="{FF2B5EF4-FFF2-40B4-BE49-F238E27FC236}">
                      <a16:creationId xmlns:a16="http://schemas.microsoft.com/office/drawing/2014/main" id="{DF4D1C7F-DFCE-44E0-8655-5C8FBB8FA101}"/>
                    </a:ext>
                  </a:extLst>
                </p:cNvPr>
                <p:cNvPicPr/>
                <p:nvPr/>
              </p:nvPicPr>
              <p:blipFill>
                <a:blip r:embed="rId117"/>
                <a:stretch>
                  <a:fillRect/>
                </a:stretch>
              </p:blipFill>
              <p:spPr>
                <a:xfrm>
                  <a:off x="927136" y="4507714"/>
                  <a:ext cx="889920" cy="4028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5" name="Ink 74">
                  <a:extLst>
                    <a:ext uri="{FF2B5EF4-FFF2-40B4-BE49-F238E27FC236}">
                      <a16:creationId xmlns:a16="http://schemas.microsoft.com/office/drawing/2014/main" id="{CCD1F444-C594-4E9B-9375-3C3B8C8C2654}"/>
                    </a:ext>
                  </a:extLst>
                </p14:cNvPr>
                <p14:cNvContentPartPr/>
                <p14:nvPr/>
              </p14:nvContentPartPr>
              <p14:xfrm>
                <a:off x="1837576" y="4656034"/>
                <a:ext cx="525600" cy="239400"/>
              </p14:xfrm>
            </p:contentPart>
          </mc:Choice>
          <mc:Fallback>
            <p:pic>
              <p:nvPicPr>
                <p:cNvPr id="75" name="Ink 74">
                  <a:extLst>
                    <a:ext uri="{FF2B5EF4-FFF2-40B4-BE49-F238E27FC236}">
                      <a16:creationId xmlns:a16="http://schemas.microsoft.com/office/drawing/2014/main" id="{CCD1F444-C594-4E9B-9375-3C3B8C8C2654}"/>
                    </a:ext>
                  </a:extLst>
                </p:cNvPr>
                <p:cNvPicPr/>
                <p:nvPr/>
              </p:nvPicPr>
              <p:blipFill>
                <a:blip r:embed="rId119"/>
                <a:stretch>
                  <a:fillRect/>
                </a:stretch>
              </p:blipFill>
              <p:spPr>
                <a:xfrm>
                  <a:off x="1828936" y="4647034"/>
                  <a:ext cx="543240" cy="257040"/>
                </a:xfrm>
                <a:prstGeom prst="rect">
                  <a:avLst/>
                </a:prstGeom>
              </p:spPr>
            </p:pic>
          </mc:Fallback>
        </mc:AlternateContent>
      </p:grpSp>
      <p:grpSp>
        <p:nvGrpSpPr>
          <p:cNvPr id="94" name="Group 93">
            <a:extLst>
              <a:ext uri="{FF2B5EF4-FFF2-40B4-BE49-F238E27FC236}">
                <a16:creationId xmlns:a16="http://schemas.microsoft.com/office/drawing/2014/main" id="{D65A2667-6864-41C6-A40B-566B24B72B31}"/>
              </a:ext>
            </a:extLst>
          </p:cNvPr>
          <p:cNvGrpSpPr/>
          <p:nvPr/>
        </p:nvGrpSpPr>
        <p:grpSpPr>
          <a:xfrm>
            <a:off x="2915776" y="4411954"/>
            <a:ext cx="1402560" cy="444240"/>
            <a:chOff x="2915776" y="4411954"/>
            <a:chExt cx="1402560" cy="444240"/>
          </a:xfrm>
        </p:grpSpPr>
        <mc:AlternateContent xmlns:mc="http://schemas.openxmlformats.org/markup-compatibility/2006">
          <mc:Choice xmlns:p14="http://schemas.microsoft.com/office/powerpoint/2010/main" Requires="p14">
            <p:contentPart p14:bwMode="auto" r:id="rId120">
              <p14:nvContentPartPr>
                <p14:cNvPr id="77" name="Ink 76">
                  <a:extLst>
                    <a:ext uri="{FF2B5EF4-FFF2-40B4-BE49-F238E27FC236}">
                      <a16:creationId xmlns:a16="http://schemas.microsoft.com/office/drawing/2014/main" id="{4FA65773-2C4B-4945-B6B7-F2E23B59FBFC}"/>
                    </a:ext>
                  </a:extLst>
                </p14:cNvPr>
                <p14:cNvContentPartPr/>
                <p14:nvPr/>
              </p14:nvContentPartPr>
              <p14:xfrm>
                <a:off x="2915776" y="4649914"/>
                <a:ext cx="201960" cy="206280"/>
              </p14:xfrm>
            </p:contentPart>
          </mc:Choice>
          <mc:Fallback>
            <p:pic>
              <p:nvPicPr>
                <p:cNvPr id="77" name="Ink 76">
                  <a:extLst>
                    <a:ext uri="{FF2B5EF4-FFF2-40B4-BE49-F238E27FC236}">
                      <a16:creationId xmlns:a16="http://schemas.microsoft.com/office/drawing/2014/main" id="{4FA65773-2C4B-4945-B6B7-F2E23B59FBFC}"/>
                    </a:ext>
                  </a:extLst>
                </p:cNvPr>
                <p:cNvPicPr/>
                <p:nvPr/>
              </p:nvPicPr>
              <p:blipFill>
                <a:blip r:embed="rId121"/>
                <a:stretch>
                  <a:fillRect/>
                </a:stretch>
              </p:blipFill>
              <p:spPr>
                <a:xfrm>
                  <a:off x="2907136" y="4640914"/>
                  <a:ext cx="21960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8" name="Ink 77">
                  <a:extLst>
                    <a:ext uri="{FF2B5EF4-FFF2-40B4-BE49-F238E27FC236}">
                      <a16:creationId xmlns:a16="http://schemas.microsoft.com/office/drawing/2014/main" id="{A6D6961A-B661-405F-BC7D-542264358211}"/>
                    </a:ext>
                  </a:extLst>
                </p14:cNvPr>
                <p14:cNvContentPartPr/>
                <p14:nvPr/>
              </p14:nvContentPartPr>
              <p14:xfrm>
                <a:off x="3246616" y="4603834"/>
                <a:ext cx="97920" cy="207360"/>
              </p14:xfrm>
            </p:contentPart>
          </mc:Choice>
          <mc:Fallback>
            <p:pic>
              <p:nvPicPr>
                <p:cNvPr id="78" name="Ink 77">
                  <a:extLst>
                    <a:ext uri="{FF2B5EF4-FFF2-40B4-BE49-F238E27FC236}">
                      <a16:creationId xmlns:a16="http://schemas.microsoft.com/office/drawing/2014/main" id="{A6D6961A-B661-405F-BC7D-542264358211}"/>
                    </a:ext>
                  </a:extLst>
                </p:cNvPr>
                <p:cNvPicPr/>
                <p:nvPr/>
              </p:nvPicPr>
              <p:blipFill>
                <a:blip r:embed="rId123"/>
                <a:stretch>
                  <a:fillRect/>
                </a:stretch>
              </p:blipFill>
              <p:spPr>
                <a:xfrm>
                  <a:off x="3237616" y="4594834"/>
                  <a:ext cx="11556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9" name="Ink 78">
                  <a:extLst>
                    <a:ext uri="{FF2B5EF4-FFF2-40B4-BE49-F238E27FC236}">
                      <a16:creationId xmlns:a16="http://schemas.microsoft.com/office/drawing/2014/main" id="{A6D16BF3-B039-4BCD-9FA2-C3286C16B506}"/>
                    </a:ext>
                  </a:extLst>
                </p14:cNvPr>
                <p14:cNvContentPartPr/>
                <p14:nvPr/>
              </p14:nvContentPartPr>
              <p14:xfrm>
                <a:off x="3405736" y="4648474"/>
                <a:ext cx="306360" cy="109080"/>
              </p14:xfrm>
            </p:contentPart>
          </mc:Choice>
          <mc:Fallback>
            <p:pic>
              <p:nvPicPr>
                <p:cNvPr id="79" name="Ink 78">
                  <a:extLst>
                    <a:ext uri="{FF2B5EF4-FFF2-40B4-BE49-F238E27FC236}">
                      <a16:creationId xmlns:a16="http://schemas.microsoft.com/office/drawing/2014/main" id="{A6D16BF3-B039-4BCD-9FA2-C3286C16B506}"/>
                    </a:ext>
                  </a:extLst>
                </p:cNvPr>
                <p:cNvPicPr/>
                <p:nvPr/>
              </p:nvPicPr>
              <p:blipFill>
                <a:blip r:embed="rId125"/>
                <a:stretch>
                  <a:fillRect/>
                </a:stretch>
              </p:blipFill>
              <p:spPr>
                <a:xfrm>
                  <a:off x="3397096" y="4639834"/>
                  <a:ext cx="3240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0" name="Ink 79">
                  <a:extLst>
                    <a:ext uri="{FF2B5EF4-FFF2-40B4-BE49-F238E27FC236}">
                      <a16:creationId xmlns:a16="http://schemas.microsoft.com/office/drawing/2014/main" id="{5EFBF668-F7A8-4C75-B25C-8277EFCBD4F3}"/>
                    </a:ext>
                  </a:extLst>
                </p14:cNvPr>
                <p14:cNvContentPartPr/>
                <p14:nvPr/>
              </p14:nvContentPartPr>
              <p14:xfrm>
                <a:off x="3706336" y="4411954"/>
                <a:ext cx="264240" cy="413280"/>
              </p14:xfrm>
            </p:contentPart>
          </mc:Choice>
          <mc:Fallback>
            <p:pic>
              <p:nvPicPr>
                <p:cNvPr id="80" name="Ink 79">
                  <a:extLst>
                    <a:ext uri="{FF2B5EF4-FFF2-40B4-BE49-F238E27FC236}">
                      <a16:creationId xmlns:a16="http://schemas.microsoft.com/office/drawing/2014/main" id="{5EFBF668-F7A8-4C75-B25C-8277EFCBD4F3}"/>
                    </a:ext>
                  </a:extLst>
                </p:cNvPr>
                <p:cNvPicPr/>
                <p:nvPr/>
              </p:nvPicPr>
              <p:blipFill>
                <a:blip r:embed="rId127"/>
                <a:stretch>
                  <a:fillRect/>
                </a:stretch>
              </p:blipFill>
              <p:spPr>
                <a:xfrm>
                  <a:off x="3697696" y="4402954"/>
                  <a:ext cx="281880" cy="4309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1" name="Ink 80">
                  <a:extLst>
                    <a:ext uri="{FF2B5EF4-FFF2-40B4-BE49-F238E27FC236}">
                      <a16:creationId xmlns:a16="http://schemas.microsoft.com/office/drawing/2014/main" id="{3EA7CCCD-9975-4179-823F-24BD93E7C449}"/>
                    </a:ext>
                  </a:extLst>
                </p14:cNvPr>
                <p14:cNvContentPartPr/>
                <p14:nvPr/>
              </p14:nvContentPartPr>
              <p14:xfrm>
                <a:off x="3981376" y="4583314"/>
                <a:ext cx="336960" cy="197640"/>
              </p14:xfrm>
            </p:contentPart>
          </mc:Choice>
          <mc:Fallback>
            <p:pic>
              <p:nvPicPr>
                <p:cNvPr id="81" name="Ink 80">
                  <a:extLst>
                    <a:ext uri="{FF2B5EF4-FFF2-40B4-BE49-F238E27FC236}">
                      <a16:creationId xmlns:a16="http://schemas.microsoft.com/office/drawing/2014/main" id="{3EA7CCCD-9975-4179-823F-24BD93E7C449}"/>
                    </a:ext>
                  </a:extLst>
                </p:cNvPr>
                <p:cNvPicPr/>
                <p:nvPr/>
              </p:nvPicPr>
              <p:blipFill>
                <a:blip r:embed="rId129"/>
                <a:stretch>
                  <a:fillRect/>
                </a:stretch>
              </p:blipFill>
              <p:spPr>
                <a:xfrm>
                  <a:off x="3972376" y="4574314"/>
                  <a:ext cx="354600" cy="215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0">
            <p14:nvContentPartPr>
              <p14:cNvPr id="82" name="Ink 81">
                <a:extLst>
                  <a:ext uri="{FF2B5EF4-FFF2-40B4-BE49-F238E27FC236}">
                    <a16:creationId xmlns:a16="http://schemas.microsoft.com/office/drawing/2014/main" id="{965C88DE-0B38-4262-983B-8DE9B0257D98}"/>
                  </a:ext>
                </a:extLst>
              </p14:cNvPr>
              <p14:cNvContentPartPr/>
              <p14:nvPr/>
            </p14:nvContentPartPr>
            <p14:xfrm>
              <a:off x="4766896" y="4413754"/>
              <a:ext cx="416880" cy="568080"/>
            </p14:xfrm>
          </p:contentPart>
        </mc:Choice>
        <mc:Fallback>
          <p:pic>
            <p:nvPicPr>
              <p:cNvPr id="82" name="Ink 81">
                <a:extLst>
                  <a:ext uri="{FF2B5EF4-FFF2-40B4-BE49-F238E27FC236}">
                    <a16:creationId xmlns:a16="http://schemas.microsoft.com/office/drawing/2014/main" id="{965C88DE-0B38-4262-983B-8DE9B0257D98}"/>
                  </a:ext>
                </a:extLst>
              </p:cNvPr>
              <p:cNvPicPr/>
              <p:nvPr/>
            </p:nvPicPr>
            <p:blipFill>
              <a:blip r:embed="rId131"/>
              <a:stretch>
                <a:fillRect/>
              </a:stretch>
            </p:blipFill>
            <p:spPr>
              <a:xfrm>
                <a:off x="4758256" y="4404754"/>
                <a:ext cx="434520" cy="585720"/>
              </a:xfrm>
              <a:prstGeom prst="rect">
                <a:avLst/>
              </a:prstGeom>
            </p:spPr>
          </p:pic>
        </mc:Fallback>
      </mc:AlternateContent>
      <p:grpSp>
        <p:nvGrpSpPr>
          <p:cNvPr id="93" name="Group 92">
            <a:extLst>
              <a:ext uri="{FF2B5EF4-FFF2-40B4-BE49-F238E27FC236}">
                <a16:creationId xmlns:a16="http://schemas.microsoft.com/office/drawing/2014/main" id="{48EBB30F-85EB-4031-82D0-292764C52493}"/>
              </a:ext>
            </a:extLst>
          </p:cNvPr>
          <p:cNvGrpSpPr/>
          <p:nvPr/>
        </p:nvGrpSpPr>
        <p:grpSpPr>
          <a:xfrm>
            <a:off x="5621896" y="4074994"/>
            <a:ext cx="2622600" cy="806760"/>
            <a:chOff x="5621896" y="4074994"/>
            <a:chExt cx="2622600" cy="806760"/>
          </a:xfrm>
        </p:grpSpPr>
        <mc:AlternateContent xmlns:mc="http://schemas.openxmlformats.org/markup-compatibility/2006">
          <mc:Choice xmlns:p14="http://schemas.microsoft.com/office/powerpoint/2010/main" Requires="p14">
            <p:contentPart p14:bwMode="auto" r:id="rId132">
              <p14:nvContentPartPr>
                <p14:cNvPr id="83" name="Ink 82">
                  <a:extLst>
                    <a:ext uri="{FF2B5EF4-FFF2-40B4-BE49-F238E27FC236}">
                      <a16:creationId xmlns:a16="http://schemas.microsoft.com/office/drawing/2014/main" id="{12AB22F4-95FE-499A-8883-5013CFC40760}"/>
                    </a:ext>
                  </a:extLst>
                </p14:cNvPr>
                <p14:cNvContentPartPr/>
                <p14:nvPr/>
              </p14:nvContentPartPr>
              <p14:xfrm>
                <a:off x="5652856" y="4608154"/>
                <a:ext cx="101160" cy="273600"/>
              </p14:xfrm>
            </p:contentPart>
          </mc:Choice>
          <mc:Fallback>
            <p:pic>
              <p:nvPicPr>
                <p:cNvPr id="83" name="Ink 82">
                  <a:extLst>
                    <a:ext uri="{FF2B5EF4-FFF2-40B4-BE49-F238E27FC236}">
                      <a16:creationId xmlns:a16="http://schemas.microsoft.com/office/drawing/2014/main" id="{12AB22F4-95FE-499A-8883-5013CFC40760}"/>
                    </a:ext>
                  </a:extLst>
                </p:cNvPr>
                <p:cNvPicPr/>
                <p:nvPr/>
              </p:nvPicPr>
              <p:blipFill>
                <a:blip r:embed="rId133"/>
                <a:stretch>
                  <a:fillRect/>
                </a:stretch>
              </p:blipFill>
              <p:spPr>
                <a:xfrm>
                  <a:off x="5644216" y="4599154"/>
                  <a:ext cx="118800" cy="2912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4" name="Ink 83">
                  <a:extLst>
                    <a:ext uri="{FF2B5EF4-FFF2-40B4-BE49-F238E27FC236}">
                      <a16:creationId xmlns:a16="http://schemas.microsoft.com/office/drawing/2014/main" id="{D5ACB2BD-E23D-4AD3-BD10-D6B853FF09EA}"/>
                    </a:ext>
                  </a:extLst>
                </p14:cNvPr>
                <p14:cNvContentPartPr/>
                <p14:nvPr/>
              </p14:nvContentPartPr>
              <p14:xfrm>
                <a:off x="5621896" y="4520674"/>
                <a:ext cx="275040" cy="195120"/>
              </p14:xfrm>
            </p:contentPart>
          </mc:Choice>
          <mc:Fallback>
            <p:pic>
              <p:nvPicPr>
                <p:cNvPr id="84" name="Ink 83">
                  <a:extLst>
                    <a:ext uri="{FF2B5EF4-FFF2-40B4-BE49-F238E27FC236}">
                      <a16:creationId xmlns:a16="http://schemas.microsoft.com/office/drawing/2014/main" id="{D5ACB2BD-E23D-4AD3-BD10-D6B853FF09EA}"/>
                    </a:ext>
                  </a:extLst>
                </p:cNvPr>
                <p:cNvPicPr/>
                <p:nvPr/>
              </p:nvPicPr>
              <p:blipFill>
                <a:blip r:embed="rId135"/>
                <a:stretch>
                  <a:fillRect/>
                </a:stretch>
              </p:blipFill>
              <p:spPr>
                <a:xfrm>
                  <a:off x="5613256" y="4511674"/>
                  <a:ext cx="29268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5" name="Ink 84">
                  <a:extLst>
                    <a:ext uri="{FF2B5EF4-FFF2-40B4-BE49-F238E27FC236}">
                      <a16:creationId xmlns:a16="http://schemas.microsoft.com/office/drawing/2014/main" id="{D324454A-95EA-4F1C-817E-D9318537F9F0}"/>
                    </a:ext>
                  </a:extLst>
                </p14:cNvPr>
                <p14:cNvContentPartPr/>
                <p14:nvPr/>
              </p14:nvContentPartPr>
              <p14:xfrm>
                <a:off x="5944816" y="4515634"/>
                <a:ext cx="125280" cy="180720"/>
              </p14:xfrm>
            </p:contentPart>
          </mc:Choice>
          <mc:Fallback>
            <p:pic>
              <p:nvPicPr>
                <p:cNvPr id="85" name="Ink 84">
                  <a:extLst>
                    <a:ext uri="{FF2B5EF4-FFF2-40B4-BE49-F238E27FC236}">
                      <a16:creationId xmlns:a16="http://schemas.microsoft.com/office/drawing/2014/main" id="{D324454A-95EA-4F1C-817E-D9318537F9F0}"/>
                    </a:ext>
                  </a:extLst>
                </p:cNvPr>
                <p:cNvPicPr/>
                <p:nvPr/>
              </p:nvPicPr>
              <p:blipFill>
                <a:blip r:embed="rId137"/>
                <a:stretch>
                  <a:fillRect/>
                </a:stretch>
              </p:blipFill>
              <p:spPr>
                <a:xfrm>
                  <a:off x="5936176" y="4506634"/>
                  <a:ext cx="1429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6" name="Ink 85">
                  <a:extLst>
                    <a:ext uri="{FF2B5EF4-FFF2-40B4-BE49-F238E27FC236}">
                      <a16:creationId xmlns:a16="http://schemas.microsoft.com/office/drawing/2014/main" id="{8A7BE662-3C22-4B2D-AD33-5C85217B0A0F}"/>
                    </a:ext>
                  </a:extLst>
                </p14:cNvPr>
                <p14:cNvContentPartPr/>
                <p14:nvPr/>
              </p14:nvContentPartPr>
              <p14:xfrm>
                <a:off x="6093856" y="4503394"/>
                <a:ext cx="125280" cy="142200"/>
              </p14:xfrm>
            </p:contentPart>
          </mc:Choice>
          <mc:Fallback>
            <p:pic>
              <p:nvPicPr>
                <p:cNvPr id="86" name="Ink 85">
                  <a:extLst>
                    <a:ext uri="{FF2B5EF4-FFF2-40B4-BE49-F238E27FC236}">
                      <a16:creationId xmlns:a16="http://schemas.microsoft.com/office/drawing/2014/main" id="{8A7BE662-3C22-4B2D-AD33-5C85217B0A0F}"/>
                    </a:ext>
                  </a:extLst>
                </p:cNvPr>
                <p:cNvPicPr/>
                <p:nvPr/>
              </p:nvPicPr>
              <p:blipFill>
                <a:blip r:embed="rId139"/>
                <a:stretch>
                  <a:fillRect/>
                </a:stretch>
              </p:blipFill>
              <p:spPr>
                <a:xfrm>
                  <a:off x="6085216" y="4494754"/>
                  <a:ext cx="14292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7" name="Ink 86">
                  <a:extLst>
                    <a:ext uri="{FF2B5EF4-FFF2-40B4-BE49-F238E27FC236}">
                      <a16:creationId xmlns:a16="http://schemas.microsoft.com/office/drawing/2014/main" id="{13E0A577-4834-4CED-B9E0-A253DED65E72}"/>
                    </a:ext>
                  </a:extLst>
                </p14:cNvPr>
                <p14:cNvContentPartPr/>
                <p14:nvPr/>
              </p14:nvContentPartPr>
              <p14:xfrm>
                <a:off x="6291496" y="4316914"/>
                <a:ext cx="545760" cy="306000"/>
              </p14:xfrm>
            </p:contentPart>
          </mc:Choice>
          <mc:Fallback>
            <p:pic>
              <p:nvPicPr>
                <p:cNvPr id="87" name="Ink 86">
                  <a:extLst>
                    <a:ext uri="{FF2B5EF4-FFF2-40B4-BE49-F238E27FC236}">
                      <a16:creationId xmlns:a16="http://schemas.microsoft.com/office/drawing/2014/main" id="{13E0A577-4834-4CED-B9E0-A253DED65E72}"/>
                    </a:ext>
                  </a:extLst>
                </p:cNvPr>
                <p:cNvPicPr/>
                <p:nvPr/>
              </p:nvPicPr>
              <p:blipFill>
                <a:blip r:embed="rId141"/>
                <a:stretch>
                  <a:fillRect/>
                </a:stretch>
              </p:blipFill>
              <p:spPr>
                <a:xfrm>
                  <a:off x="6282856" y="4307914"/>
                  <a:ext cx="563400" cy="3236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8" name="Ink 87">
                  <a:extLst>
                    <a:ext uri="{FF2B5EF4-FFF2-40B4-BE49-F238E27FC236}">
                      <a16:creationId xmlns:a16="http://schemas.microsoft.com/office/drawing/2014/main" id="{908BD1A5-6A32-4E7E-8AE3-31E1BB014AF3}"/>
                    </a:ext>
                  </a:extLst>
                </p14:cNvPr>
                <p14:cNvContentPartPr/>
                <p14:nvPr/>
              </p14:nvContentPartPr>
              <p14:xfrm>
                <a:off x="6904216" y="4402594"/>
                <a:ext cx="144360" cy="254880"/>
              </p14:xfrm>
            </p:contentPart>
          </mc:Choice>
          <mc:Fallback>
            <p:pic>
              <p:nvPicPr>
                <p:cNvPr id="88" name="Ink 87">
                  <a:extLst>
                    <a:ext uri="{FF2B5EF4-FFF2-40B4-BE49-F238E27FC236}">
                      <a16:creationId xmlns:a16="http://schemas.microsoft.com/office/drawing/2014/main" id="{908BD1A5-6A32-4E7E-8AE3-31E1BB014AF3}"/>
                    </a:ext>
                  </a:extLst>
                </p:cNvPr>
                <p:cNvPicPr/>
                <p:nvPr/>
              </p:nvPicPr>
              <p:blipFill>
                <a:blip r:embed="rId143"/>
                <a:stretch>
                  <a:fillRect/>
                </a:stretch>
              </p:blipFill>
              <p:spPr>
                <a:xfrm>
                  <a:off x="6895576" y="4393954"/>
                  <a:ext cx="162000" cy="2725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89" name="Ink 88">
                  <a:extLst>
                    <a:ext uri="{FF2B5EF4-FFF2-40B4-BE49-F238E27FC236}">
                      <a16:creationId xmlns:a16="http://schemas.microsoft.com/office/drawing/2014/main" id="{7CEED3EC-ADF3-4E89-AE9C-E21C8A724BFB}"/>
                    </a:ext>
                  </a:extLst>
                </p14:cNvPr>
                <p14:cNvContentPartPr/>
                <p14:nvPr/>
              </p14:nvContentPartPr>
              <p14:xfrm>
                <a:off x="7473016" y="4492594"/>
                <a:ext cx="134280" cy="24480"/>
              </p14:xfrm>
            </p:contentPart>
          </mc:Choice>
          <mc:Fallback>
            <p:pic>
              <p:nvPicPr>
                <p:cNvPr id="89" name="Ink 88">
                  <a:extLst>
                    <a:ext uri="{FF2B5EF4-FFF2-40B4-BE49-F238E27FC236}">
                      <a16:creationId xmlns:a16="http://schemas.microsoft.com/office/drawing/2014/main" id="{7CEED3EC-ADF3-4E89-AE9C-E21C8A724BFB}"/>
                    </a:ext>
                  </a:extLst>
                </p:cNvPr>
                <p:cNvPicPr/>
                <p:nvPr/>
              </p:nvPicPr>
              <p:blipFill>
                <a:blip r:embed="rId145"/>
                <a:stretch>
                  <a:fillRect/>
                </a:stretch>
              </p:blipFill>
              <p:spPr>
                <a:xfrm>
                  <a:off x="7464376" y="4483594"/>
                  <a:ext cx="15192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0" name="Ink 89">
                  <a:extLst>
                    <a:ext uri="{FF2B5EF4-FFF2-40B4-BE49-F238E27FC236}">
                      <a16:creationId xmlns:a16="http://schemas.microsoft.com/office/drawing/2014/main" id="{757EB755-110A-402D-BEB9-0A8A37868D4A}"/>
                    </a:ext>
                  </a:extLst>
                </p14:cNvPr>
                <p14:cNvContentPartPr/>
                <p14:nvPr/>
              </p14:nvContentPartPr>
              <p14:xfrm>
                <a:off x="7457176" y="4580794"/>
                <a:ext cx="145800" cy="41760"/>
              </p14:xfrm>
            </p:contentPart>
          </mc:Choice>
          <mc:Fallback>
            <p:pic>
              <p:nvPicPr>
                <p:cNvPr id="90" name="Ink 89">
                  <a:extLst>
                    <a:ext uri="{FF2B5EF4-FFF2-40B4-BE49-F238E27FC236}">
                      <a16:creationId xmlns:a16="http://schemas.microsoft.com/office/drawing/2014/main" id="{757EB755-110A-402D-BEB9-0A8A37868D4A}"/>
                    </a:ext>
                  </a:extLst>
                </p:cNvPr>
                <p:cNvPicPr/>
                <p:nvPr/>
              </p:nvPicPr>
              <p:blipFill>
                <a:blip r:embed="rId147"/>
                <a:stretch>
                  <a:fillRect/>
                </a:stretch>
              </p:blipFill>
              <p:spPr>
                <a:xfrm>
                  <a:off x="7448536" y="4572154"/>
                  <a:ext cx="16344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1" name="Ink 90">
                  <a:extLst>
                    <a:ext uri="{FF2B5EF4-FFF2-40B4-BE49-F238E27FC236}">
                      <a16:creationId xmlns:a16="http://schemas.microsoft.com/office/drawing/2014/main" id="{E946E5AA-EF99-4A34-A7BE-BBDB00B34B3A}"/>
                    </a:ext>
                  </a:extLst>
                </p14:cNvPr>
                <p14:cNvContentPartPr/>
                <p14:nvPr/>
              </p14:nvContentPartPr>
              <p14:xfrm>
                <a:off x="7944976" y="4074994"/>
                <a:ext cx="79560" cy="461880"/>
              </p14:xfrm>
            </p:contentPart>
          </mc:Choice>
          <mc:Fallback>
            <p:pic>
              <p:nvPicPr>
                <p:cNvPr id="91" name="Ink 90">
                  <a:extLst>
                    <a:ext uri="{FF2B5EF4-FFF2-40B4-BE49-F238E27FC236}">
                      <a16:creationId xmlns:a16="http://schemas.microsoft.com/office/drawing/2014/main" id="{E946E5AA-EF99-4A34-A7BE-BBDB00B34B3A}"/>
                    </a:ext>
                  </a:extLst>
                </p:cNvPr>
                <p:cNvPicPr/>
                <p:nvPr/>
              </p:nvPicPr>
              <p:blipFill>
                <a:blip r:embed="rId149"/>
                <a:stretch>
                  <a:fillRect/>
                </a:stretch>
              </p:blipFill>
              <p:spPr>
                <a:xfrm>
                  <a:off x="7935976" y="4066354"/>
                  <a:ext cx="97200" cy="4795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2" name="Ink 91">
                  <a:extLst>
                    <a:ext uri="{FF2B5EF4-FFF2-40B4-BE49-F238E27FC236}">
                      <a16:creationId xmlns:a16="http://schemas.microsoft.com/office/drawing/2014/main" id="{EDEF27E4-1E68-40CB-B128-2FA03432D615}"/>
                    </a:ext>
                  </a:extLst>
                </p14:cNvPr>
                <p14:cNvContentPartPr/>
                <p14:nvPr/>
              </p14:nvContentPartPr>
              <p14:xfrm>
                <a:off x="7969096" y="4390714"/>
                <a:ext cx="275400" cy="183960"/>
              </p14:xfrm>
            </p:contentPart>
          </mc:Choice>
          <mc:Fallback>
            <p:pic>
              <p:nvPicPr>
                <p:cNvPr id="92" name="Ink 91">
                  <a:extLst>
                    <a:ext uri="{FF2B5EF4-FFF2-40B4-BE49-F238E27FC236}">
                      <a16:creationId xmlns:a16="http://schemas.microsoft.com/office/drawing/2014/main" id="{EDEF27E4-1E68-40CB-B128-2FA03432D615}"/>
                    </a:ext>
                  </a:extLst>
                </p:cNvPr>
                <p:cNvPicPr/>
                <p:nvPr/>
              </p:nvPicPr>
              <p:blipFill>
                <a:blip r:embed="rId151"/>
                <a:stretch>
                  <a:fillRect/>
                </a:stretch>
              </p:blipFill>
              <p:spPr>
                <a:xfrm>
                  <a:off x="7960456" y="4381714"/>
                  <a:ext cx="293040" cy="201600"/>
                </a:xfrm>
                <a:prstGeom prst="rect">
                  <a:avLst/>
                </a:prstGeom>
              </p:spPr>
            </p:pic>
          </mc:Fallback>
        </mc:AlternateContent>
      </p:grpSp>
      <p:grpSp>
        <p:nvGrpSpPr>
          <p:cNvPr id="108" name="Group 107">
            <a:extLst>
              <a:ext uri="{FF2B5EF4-FFF2-40B4-BE49-F238E27FC236}">
                <a16:creationId xmlns:a16="http://schemas.microsoft.com/office/drawing/2014/main" id="{5F76CE46-D27F-449F-B755-3B059BDB7238}"/>
              </a:ext>
            </a:extLst>
          </p:cNvPr>
          <p:cNvGrpSpPr/>
          <p:nvPr/>
        </p:nvGrpSpPr>
        <p:grpSpPr>
          <a:xfrm>
            <a:off x="8960896" y="3893554"/>
            <a:ext cx="2730960" cy="679320"/>
            <a:chOff x="8960896" y="3893554"/>
            <a:chExt cx="2730960" cy="679320"/>
          </a:xfrm>
        </p:grpSpPr>
        <mc:AlternateContent xmlns:mc="http://schemas.openxmlformats.org/markup-compatibility/2006">
          <mc:Choice xmlns:p14="http://schemas.microsoft.com/office/powerpoint/2010/main" Requires="p14">
            <p:contentPart p14:bwMode="auto" r:id="rId152">
              <p14:nvContentPartPr>
                <p14:cNvPr id="95" name="Ink 94">
                  <a:extLst>
                    <a:ext uri="{FF2B5EF4-FFF2-40B4-BE49-F238E27FC236}">
                      <a16:creationId xmlns:a16="http://schemas.microsoft.com/office/drawing/2014/main" id="{9D6CFD0C-BFC8-41C6-9BB7-76A8CD363A9E}"/>
                    </a:ext>
                  </a:extLst>
                </p14:cNvPr>
                <p14:cNvContentPartPr/>
                <p14:nvPr/>
              </p14:nvContentPartPr>
              <p14:xfrm>
                <a:off x="8960896" y="4105234"/>
                <a:ext cx="108000" cy="467640"/>
              </p14:xfrm>
            </p:contentPart>
          </mc:Choice>
          <mc:Fallback>
            <p:pic>
              <p:nvPicPr>
                <p:cNvPr id="95" name="Ink 94">
                  <a:extLst>
                    <a:ext uri="{FF2B5EF4-FFF2-40B4-BE49-F238E27FC236}">
                      <a16:creationId xmlns:a16="http://schemas.microsoft.com/office/drawing/2014/main" id="{9D6CFD0C-BFC8-41C6-9BB7-76A8CD363A9E}"/>
                    </a:ext>
                  </a:extLst>
                </p:cNvPr>
                <p:cNvPicPr/>
                <p:nvPr/>
              </p:nvPicPr>
              <p:blipFill>
                <a:blip r:embed="rId153"/>
                <a:stretch>
                  <a:fillRect/>
                </a:stretch>
              </p:blipFill>
              <p:spPr>
                <a:xfrm>
                  <a:off x="8952256" y="4096234"/>
                  <a:ext cx="125640" cy="4852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6" name="Ink 95">
                  <a:extLst>
                    <a:ext uri="{FF2B5EF4-FFF2-40B4-BE49-F238E27FC236}">
                      <a16:creationId xmlns:a16="http://schemas.microsoft.com/office/drawing/2014/main" id="{6B49EB98-D97F-4009-9858-A9B870B92CFC}"/>
                    </a:ext>
                  </a:extLst>
                </p14:cNvPr>
                <p14:cNvContentPartPr/>
                <p14:nvPr/>
              </p14:nvContentPartPr>
              <p14:xfrm>
                <a:off x="9114616" y="4262194"/>
                <a:ext cx="132840" cy="200160"/>
              </p14:xfrm>
            </p:contentPart>
          </mc:Choice>
          <mc:Fallback>
            <p:pic>
              <p:nvPicPr>
                <p:cNvPr id="96" name="Ink 95">
                  <a:extLst>
                    <a:ext uri="{FF2B5EF4-FFF2-40B4-BE49-F238E27FC236}">
                      <a16:creationId xmlns:a16="http://schemas.microsoft.com/office/drawing/2014/main" id="{6B49EB98-D97F-4009-9858-A9B870B92CFC}"/>
                    </a:ext>
                  </a:extLst>
                </p:cNvPr>
                <p:cNvPicPr/>
                <p:nvPr/>
              </p:nvPicPr>
              <p:blipFill>
                <a:blip r:embed="rId155"/>
                <a:stretch>
                  <a:fillRect/>
                </a:stretch>
              </p:blipFill>
              <p:spPr>
                <a:xfrm>
                  <a:off x="9105616" y="4253554"/>
                  <a:ext cx="15048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7" name="Ink 96">
                  <a:extLst>
                    <a:ext uri="{FF2B5EF4-FFF2-40B4-BE49-F238E27FC236}">
                      <a16:creationId xmlns:a16="http://schemas.microsoft.com/office/drawing/2014/main" id="{DC47FAB1-E393-4722-8D77-A752E8D62C12}"/>
                    </a:ext>
                  </a:extLst>
                </p14:cNvPr>
                <p14:cNvContentPartPr/>
                <p14:nvPr/>
              </p14:nvContentPartPr>
              <p14:xfrm>
                <a:off x="9286336" y="4334914"/>
                <a:ext cx="249840" cy="100440"/>
              </p14:xfrm>
            </p:contentPart>
          </mc:Choice>
          <mc:Fallback>
            <p:pic>
              <p:nvPicPr>
                <p:cNvPr id="97" name="Ink 96">
                  <a:extLst>
                    <a:ext uri="{FF2B5EF4-FFF2-40B4-BE49-F238E27FC236}">
                      <a16:creationId xmlns:a16="http://schemas.microsoft.com/office/drawing/2014/main" id="{DC47FAB1-E393-4722-8D77-A752E8D62C12}"/>
                    </a:ext>
                  </a:extLst>
                </p:cNvPr>
                <p:cNvPicPr/>
                <p:nvPr/>
              </p:nvPicPr>
              <p:blipFill>
                <a:blip r:embed="rId157"/>
                <a:stretch>
                  <a:fillRect/>
                </a:stretch>
              </p:blipFill>
              <p:spPr>
                <a:xfrm>
                  <a:off x="9277696" y="4326274"/>
                  <a:ext cx="2674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98" name="Ink 97">
                  <a:extLst>
                    <a:ext uri="{FF2B5EF4-FFF2-40B4-BE49-F238E27FC236}">
                      <a16:creationId xmlns:a16="http://schemas.microsoft.com/office/drawing/2014/main" id="{7CB2C5BE-C1E0-45A8-83B2-7C7A67B8DBF4}"/>
                    </a:ext>
                  </a:extLst>
                </p14:cNvPr>
                <p14:cNvContentPartPr/>
                <p14:nvPr/>
              </p14:nvContentPartPr>
              <p14:xfrm>
                <a:off x="9567856" y="4306474"/>
                <a:ext cx="151560" cy="104760"/>
              </p14:xfrm>
            </p:contentPart>
          </mc:Choice>
          <mc:Fallback>
            <p:pic>
              <p:nvPicPr>
                <p:cNvPr id="98" name="Ink 97">
                  <a:extLst>
                    <a:ext uri="{FF2B5EF4-FFF2-40B4-BE49-F238E27FC236}">
                      <a16:creationId xmlns:a16="http://schemas.microsoft.com/office/drawing/2014/main" id="{7CB2C5BE-C1E0-45A8-83B2-7C7A67B8DBF4}"/>
                    </a:ext>
                  </a:extLst>
                </p:cNvPr>
                <p:cNvPicPr/>
                <p:nvPr/>
              </p:nvPicPr>
              <p:blipFill>
                <a:blip r:embed="rId159"/>
                <a:stretch>
                  <a:fillRect/>
                </a:stretch>
              </p:blipFill>
              <p:spPr>
                <a:xfrm>
                  <a:off x="9559216" y="4297834"/>
                  <a:ext cx="1692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9" name="Ink 98">
                  <a:extLst>
                    <a:ext uri="{FF2B5EF4-FFF2-40B4-BE49-F238E27FC236}">
                      <a16:creationId xmlns:a16="http://schemas.microsoft.com/office/drawing/2014/main" id="{A9BA67BF-85B9-41F6-AFD5-B2219ABB1E78}"/>
                    </a:ext>
                  </a:extLst>
                </p14:cNvPr>
                <p14:cNvContentPartPr/>
                <p14:nvPr/>
              </p14:nvContentPartPr>
              <p14:xfrm>
                <a:off x="9777376" y="4127914"/>
                <a:ext cx="40680" cy="280800"/>
              </p14:xfrm>
            </p:contentPart>
          </mc:Choice>
          <mc:Fallback>
            <p:pic>
              <p:nvPicPr>
                <p:cNvPr id="99" name="Ink 98">
                  <a:extLst>
                    <a:ext uri="{FF2B5EF4-FFF2-40B4-BE49-F238E27FC236}">
                      <a16:creationId xmlns:a16="http://schemas.microsoft.com/office/drawing/2014/main" id="{A9BA67BF-85B9-41F6-AFD5-B2219ABB1E78}"/>
                    </a:ext>
                  </a:extLst>
                </p:cNvPr>
                <p:cNvPicPr/>
                <p:nvPr/>
              </p:nvPicPr>
              <p:blipFill>
                <a:blip r:embed="rId161"/>
                <a:stretch>
                  <a:fillRect/>
                </a:stretch>
              </p:blipFill>
              <p:spPr>
                <a:xfrm>
                  <a:off x="9768736" y="4118914"/>
                  <a:ext cx="5832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0" name="Ink 99">
                  <a:extLst>
                    <a:ext uri="{FF2B5EF4-FFF2-40B4-BE49-F238E27FC236}">
                      <a16:creationId xmlns:a16="http://schemas.microsoft.com/office/drawing/2014/main" id="{62AF89E1-781E-47C5-BC25-2FFB54496B2E}"/>
                    </a:ext>
                  </a:extLst>
                </p14:cNvPr>
                <p14:cNvContentPartPr/>
                <p14:nvPr/>
              </p14:nvContentPartPr>
              <p14:xfrm>
                <a:off x="9886816" y="4080034"/>
                <a:ext cx="35280" cy="329760"/>
              </p14:xfrm>
            </p:contentPart>
          </mc:Choice>
          <mc:Fallback>
            <p:pic>
              <p:nvPicPr>
                <p:cNvPr id="100" name="Ink 99">
                  <a:extLst>
                    <a:ext uri="{FF2B5EF4-FFF2-40B4-BE49-F238E27FC236}">
                      <a16:creationId xmlns:a16="http://schemas.microsoft.com/office/drawing/2014/main" id="{62AF89E1-781E-47C5-BC25-2FFB54496B2E}"/>
                    </a:ext>
                  </a:extLst>
                </p:cNvPr>
                <p:cNvPicPr/>
                <p:nvPr/>
              </p:nvPicPr>
              <p:blipFill>
                <a:blip r:embed="rId163"/>
                <a:stretch>
                  <a:fillRect/>
                </a:stretch>
              </p:blipFill>
              <p:spPr>
                <a:xfrm>
                  <a:off x="9877816" y="4071034"/>
                  <a:ext cx="52920" cy="3474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1" name="Ink 100">
                  <a:extLst>
                    <a:ext uri="{FF2B5EF4-FFF2-40B4-BE49-F238E27FC236}">
                      <a16:creationId xmlns:a16="http://schemas.microsoft.com/office/drawing/2014/main" id="{63D2E4A6-7692-42CA-A2E6-1F3C60023065}"/>
                    </a:ext>
                  </a:extLst>
                </p14:cNvPr>
                <p14:cNvContentPartPr/>
                <p14:nvPr/>
              </p14:nvContentPartPr>
              <p14:xfrm>
                <a:off x="9960616" y="4232314"/>
                <a:ext cx="329400" cy="156240"/>
              </p14:xfrm>
            </p:contentPart>
          </mc:Choice>
          <mc:Fallback>
            <p:pic>
              <p:nvPicPr>
                <p:cNvPr id="101" name="Ink 100">
                  <a:extLst>
                    <a:ext uri="{FF2B5EF4-FFF2-40B4-BE49-F238E27FC236}">
                      <a16:creationId xmlns:a16="http://schemas.microsoft.com/office/drawing/2014/main" id="{63D2E4A6-7692-42CA-A2E6-1F3C60023065}"/>
                    </a:ext>
                  </a:extLst>
                </p:cNvPr>
                <p:cNvPicPr/>
                <p:nvPr/>
              </p:nvPicPr>
              <p:blipFill>
                <a:blip r:embed="rId165"/>
                <a:stretch>
                  <a:fillRect/>
                </a:stretch>
              </p:blipFill>
              <p:spPr>
                <a:xfrm>
                  <a:off x="9951616" y="4223314"/>
                  <a:ext cx="34704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2" name="Ink 101">
                  <a:extLst>
                    <a:ext uri="{FF2B5EF4-FFF2-40B4-BE49-F238E27FC236}">
                      <a16:creationId xmlns:a16="http://schemas.microsoft.com/office/drawing/2014/main" id="{F9E8B514-1AE5-4368-9128-E84E777BCC24}"/>
                    </a:ext>
                  </a:extLst>
                </p14:cNvPr>
                <p14:cNvContentPartPr/>
                <p14:nvPr/>
              </p14:nvContentPartPr>
              <p14:xfrm>
                <a:off x="10503856" y="4234114"/>
                <a:ext cx="181440" cy="172080"/>
              </p14:xfrm>
            </p:contentPart>
          </mc:Choice>
          <mc:Fallback>
            <p:pic>
              <p:nvPicPr>
                <p:cNvPr id="102" name="Ink 101">
                  <a:extLst>
                    <a:ext uri="{FF2B5EF4-FFF2-40B4-BE49-F238E27FC236}">
                      <a16:creationId xmlns:a16="http://schemas.microsoft.com/office/drawing/2014/main" id="{F9E8B514-1AE5-4368-9128-E84E777BCC24}"/>
                    </a:ext>
                  </a:extLst>
                </p:cNvPr>
                <p:cNvPicPr/>
                <p:nvPr/>
              </p:nvPicPr>
              <p:blipFill>
                <a:blip r:embed="rId167"/>
                <a:stretch>
                  <a:fillRect/>
                </a:stretch>
              </p:blipFill>
              <p:spPr>
                <a:xfrm>
                  <a:off x="10495216" y="4225474"/>
                  <a:ext cx="19908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3" name="Ink 102">
                  <a:extLst>
                    <a:ext uri="{FF2B5EF4-FFF2-40B4-BE49-F238E27FC236}">
                      <a16:creationId xmlns:a16="http://schemas.microsoft.com/office/drawing/2014/main" id="{605C34EA-479F-4DB8-80F9-4AF82579F9A3}"/>
                    </a:ext>
                  </a:extLst>
                </p14:cNvPr>
                <p14:cNvContentPartPr/>
                <p14:nvPr/>
              </p14:nvContentPartPr>
              <p14:xfrm>
                <a:off x="10698976" y="4227274"/>
                <a:ext cx="126000" cy="133920"/>
              </p14:xfrm>
            </p:contentPart>
          </mc:Choice>
          <mc:Fallback>
            <p:pic>
              <p:nvPicPr>
                <p:cNvPr id="103" name="Ink 102">
                  <a:extLst>
                    <a:ext uri="{FF2B5EF4-FFF2-40B4-BE49-F238E27FC236}">
                      <a16:creationId xmlns:a16="http://schemas.microsoft.com/office/drawing/2014/main" id="{605C34EA-479F-4DB8-80F9-4AF82579F9A3}"/>
                    </a:ext>
                  </a:extLst>
                </p:cNvPr>
                <p:cNvPicPr/>
                <p:nvPr/>
              </p:nvPicPr>
              <p:blipFill>
                <a:blip r:embed="rId169"/>
                <a:stretch>
                  <a:fillRect/>
                </a:stretch>
              </p:blipFill>
              <p:spPr>
                <a:xfrm>
                  <a:off x="10689976" y="4218274"/>
                  <a:ext cx="1436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4" name="Ink 103">
                  <a:extLst>
                    <a:ext uri="{FF2B5EF4-FFF2-40B4-BE49-F238E27FC236}">
                      <a16:creationId xmlns:a16="http://schemas.microsoft.com/office/drawing/2014/main" id="{5262195C-22FE-4B60-9BA3-95CEF91C322F}"/>
                    </a:ext>
                  </a:extLst>
                </p14:cNvPr>
                <p14:cNvContentPartPr/>
                <p14:nvPr/>
              </p14:nvContentPartPr>
              <p14:xfrm>
                <a:off x="10867456" y="4267234"/>
                <a:ext cx="251640" cy="88920"/>
              </p14:xfrm>
            </p:contentPart>
          </mc:Choice>
          <mc:Fallback>
            <p:pic>
              <p:nvPicPr>
                <p:cNvPr id="104" name="Ink 103">
                  <a:extLst>
                    <a:ext uri="{FF2B5EF4-FFF2-40B4-BE49-F238E27FC236}">
                      <a16:creationId xmlns:a16="http://schemas.microsoft.com/office/drawing/2014/main" id="{5262195C-22FE-4B60-9BA3-95CEF91C322F}"/>
                    </a:ext>
                  </a:extLst>
                </p:cNvPr>
                <p:cNvPicPr/>
                <p:nvPr/>
              </p:nvPicPr>
              <p:blipFill>
                <a:blip r:embed="rId171"/>
                <a:stretch>
                  <a:fillRect/>
                </a:stretch>
              </p:blipFill>
              <p:spPr>
                <a:xfrm>
                  <a:off x="10858456" y="4258234"/>
                  <a:ext cx="2692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5" name="Ink 104">
                  <a:extLst>
                    <a:ext uri="{FF2B5EF4-FFF2-40B4-BE49-F238E27FC236}">
                      <a16:creationId xmlns:a16="http://schemas.microsoft.com/office/drawing/2014/main" id="{498AD554-F2C5-41AC-B930-4F6096219FB0}"/>
                    </a:ext>
                  </a:extLst>
                </p14:cNvPr>
                <p14:cNvContentPartPr/>
                <p14:nvPr/>
              </p14:nvContentPartPr>
              <p14:xfrm>
                <a:off x="11142856" y="4031074"/>
                <a:ext cx="142920" cy="347400"/>
              </p14:xfrm>
            </p:contentPart>
          </mc:Choice>
          <mc:Fallback>
            <p:pic>
              <p:nvPicPr>
                <p:cNvPr id="105" name="Ink 104">
                  <a:extLst>
                    <a:ext uri="{FF2B5EF4-FFF2-40B4-BE49-F238E27FC236}">
                      <a16:creationId xmlns:a16="http://schemas.microsoft.com/office/drawing/2014/main" id="{498AD554-F2C5-41AC-B930-4F6096219FB0}"/>
                    </a:ext>
                  </a:extLst>
                </p:cNvPr>
                <p:cNvPicPr/>
                <p:nvPr/>
              </p:nvPicPr>
              <p:blipFill>
                <a:blip r:embed="rId173"/>
                <a:stretch>
                  <a:fillRect/>
                </a:stretch>
              </p:blipFill>
              <p:spPr>
                <a:xfrm>
                  <a:off x="11134216" y="4022074"/>
                  <a:ext cx="160560" cy="3650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6" name="Ink 105">
                  <a:extLst>
                    <a:ext uri="{FF2B5EF4-FFF2-40B4-BE49-F238E27FC236}">
                      <a16:creationId xmlns:a16="http://schemas.microsoft.com/office/drawing/2014/main" id="{78D9EADF-8CDC-4FEF-9929-DAE1439EAEE9}"/>
                    </a:ext>
                  </a:extLst>
                </p14:cNvPr>
                <p14:cNvContentPartPr/>
                <p14:nvPr/>
              </p14:nvContentPartPr>
              <p14:xfrm>
                <a:off x="11251216" y="4204954"/>
                <a:ext cx="265680" cy="121680"/>
              </p14:xfrm>
            </p:contentPart>
          </mc:Choice>
          <mc:Fallback>
            <p:pic>
              <p:nvPicPr>
                <p:cNvPr id="106" name="Ink 105">
                  <a:extLst>
                    <a:ext uri="{FF2B5EF4-FFF2-40B4-BE49-F238E27FC236}">
                      <a16:creationId xmlns:a16="http://schemas.microsoft.com/office/drawing/2014/main" id="{78D9EADF-8CDC-4FEF-9929-DAE1439EAEE9}"/>
                    </a:ext>
                  </a:extLst>
                </p:cNvPr>
                <p:cNvPicPr/>
                <p:nvPr/>
              </p:nvPicPr>
              <p:blipFill>
                <a:blip r:embed="rId175"/>
                <a:stretch>
                  <a:fillRect/>
                </a:stretch>
              </p:blipFill>
              <p:spPr>
                <a:xfrm>
                  <a:off x="11242576" y="4196314"/>
                  <a:ext cx="2833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7" name="Ink 106">
                  <a:extLst>
                    <a:ext uri="{FF2B5EF4-FFF2-40B4-BE49-F238E27FC236}">
                      <a16:creationId xmlns:a16="http://schemas.microsoft.com/office/drawing/2014/main" id="{B88BFA0D-96AC-4E78-ADCA-79D7EAD33D2D}"/>
                    </a:ext>
                  </a:extLst>
                </p14:cNvPr>
                <p14:cNvContentPartPr/>
                <p14:nvPr/>
              </p14:nvContentPartPr>
              <p14:xfrm>
                <a:off x="11602576" y="3893554"/>
                <a:ext cx="89280" cy="510480"/>
              </p14:xfrm>
            </p:contentPart>
          </mc:Choice>
          <mc:Fallback>
            <p:pic>
              <p:nvPicPr>
                <p:cNvPr id="107" name="Ink 106">
                  <a:extLst>
                    <a:ext uri="{FF2B5EF4-FFF2-40B4-BE49-F238E27FC236}">
                      <a16:creationId xmlns:a16="http://schemas.microsoft.com/office/drawing/2014/main" id="{B88BFA0D-96AC-4E78-ADCA-79D7EAD33D2D}"/>
                    </a:ext>
                  </a:extLst>
                </p:cNvPr>
                <p:cNvPicPr/>
                <p:nvPr/>
              </p:nvPicPr>
              <p:blipFill>
                <a:blip r:embed="rId177"/>
                <a:stretch>
                  <a:fillRect/>
                </a:stretch>
              </p:blipFill>
              <p:spPr>
                <a:xfrm>
                  <a:off x="11593936" y="3884554"/>
                  <a:ext cx="106920" cy="528120"/>
                </a:xfrm>
                <a:prstGeom prst="rect">
                  <a:avLst/>
                </a:prstGeom>
              </p:spPr>
            </p:pic>
          </mc:Fallback>
        </mc:AlternateContent>
      </p:grpSp>
      <p:grpSp>
        <p:nvGrpSpPr>
          <p:cNvPr id="115" name="Group 114">
            <a:extLst>
              <a:ext uri="{FF2B5EF4-FFF2-40B4-BE49-F238E27FC236}">
                <a16:creationId xmlns:a16="http://schemas.microsoft.com/office/drawing/2014/main" id="{C0CD1006-6520-43F0-8AEE-3BA118178F1C}"/>
              </a:ext>
            </a:extLst>
          </p:cNvPr>
          <p:cNvGrpSpPr/>
          <p:nvPr/>
        </p:nvGrpSpPr>
        <p:grpSpPr>
          <a:xfrm>
            <a:off x="3032776" y="5062834"/>
            <a:ext cx="1418040" cy="376560"/>
            <a:chOff x="3032776" y="5062834"/>
            <a:chExt cx="1418040" cy="376560"/>
          </a:xfrm>
        </p:grpSpPr>
        <mc:AlternateContent xmlns:mc="http://schemas.openxmlformats.org/markup-compatibility/2006">
          <mc:Choice xmlns:p14="http://schemas.microsoft.com/office/powerpoint/2010/main" Requires="p14">
            <p:contentPart p14:bwMode="auto" r:id="rId178">
              <p14:nvContentPartPr>
                <p14:cNvPr id="109" name="Ink 108">
                  <a:extLst>
                    <a:ext uri="{FF2B5EF4-FFF2-40B4-BE49-F238E27FC236}">
                      <a16:creationId xmlns:a16="http://schemas.microsoft.com/office/drawing/2014/main" id="{5F37CEC3-87A1-4F8F-B41B-4564E26B07E8}"/>
                    </a:ext>
                  </a:extLst>
                </p14:cNvPr>
                <p14:cNvContentPartPr/>
                <p14:nvPr/>
              </p14:nvContentPartPr>
              <p14:xfrm>
                <a:off x="3032776" y="5266954"/>
                <a:ext cx="214560" cy="172440"/>
              </p14:xfrm>
            </p:contentPart>
          </mc:Choice>
          <mc:Fallback>
            <p:pic>
              <p:nvPicPr>
                <p:cNvPr id="109" name="Ink 108">
                  <a:extLst>
                    <a:ext uri="{FF2B5EF4-FFF2-40B4-BE49-F238E27FC236}">
                      <a16:creationId xmlns:a16="http://schemas.microsoft.com/office/drawing/2014/main" id="{5F37CEC3-87A1-4F8F-B41B-4564E26B07E8}"/>
                    </a:ext>
                  </a:extLst>
                </p:cNvPr>
                <p:cNvPicPr/>
                <p:nvPr/>
              </p:nvPicPr>
              <p:blipFill>
                <a:blip r:embed="rId179"/>
                <a:stretch>
                  <a:fillRect/>
                </a:stretch>
              </p:blipFill>
              <p:spPr>
                <a:xfrm>
                  <a:off x="3023776" y="5258314"/>
                  <a:ext cx="2322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0" name="Ink 109">
                  <a:extLst>
                    <a:ext uri="{FF2B5EF4-FFF2-40B4-BE49-F238E27FC236}">
                      <a16:creationId xmlns:a16="http://schemas.microsoft.com/office/drawing/2014/main" id="{9E708110-D53E-48EE-A4A0-7E1CB64F324E}"/>
                    </a:ext>
                  </a:extLst>
                </p14:cNvPr>
                <p14:cNvContentPartPr/>
                <p14:nvPr/>
              </p14:nvContentPartPr>
              <p14:xfrm>
                <a:off x="3321136" y="5246074"/>
                <a:ext cx="152640" cy="177480"/>
              </p14:xfrm>
            </p:contentPart>
          </mc:Choice>
          <mc:Fallback>
            <p:pic>
              <p:nvPicPr>
                <p:cNvPr id="110" name="Ink 109">
                  <a:extLst>
                    <a:ext uri="{FF2B5EF4-FFF2-40B4-BE49-F238E27FC236}">
                      <a16:creationId xmlns:a16="http://schemas.microsoft.com/office/drawing/2014/main" id="{9E708110-D53E-48EE-A4A0-7E1CB64F324E}"/>
                    </a:ext>
                  </a:extLst>
                </p:cNvPr>
                <p:cNvPicPr/>
                <p:nvPr/>
              </p:nvPicPr>
              <p:blipFill>
                <a:blip r:embed="rId181"/>
                <a:stretch>
                  <a:fillRect/>
                </a:stretch>
              </p:blipFill>
              <p:spPr>
                <a:xfrm>
                  <a:off x="3312136" y="5237074"/>
                  <a:ext cx="17028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11" name="Ink 110">
                  <a:extLst>
                    <a:ext uri="{FF2B5EF4-FFF2-40B4-BE49-F238E27FC236}">
                      <a16:creationId xmlns:a16="http://schemas.microsoft.com/office/drawing/2014/main" id="{12689576-C784-4D11-9C4B-C1D4FD14050E}"/>
                    </a:ext>
                  </a:extLst>
                </p14:cNvPr>
                <p14:cNvContentPartPr/>
                <p14:nvPr/>
              </p14:nvContentPartPr>
              <p14:xfrm>
                <a:off x="3569536" y="5287474"/>
                <a:ext cx="262080" cy="97560"/>
              </p14:xfrm>
            </p:contentPart>
          </mc:Choice>
          <mc:Fallback>
            <p:pic>
              <p:nvPicPr>
                <p:cNvPr id="111" name="Ink 110">
                  <a:extLst>
                    <a:ext uri="{FF2B5EF4-FFF2-40B4-BE49-F238E27FC236}">
                      <a16:creationId xmlns:a16="http://schemas.microsoft.com/office/drawing/2014/main" id="{12689576-C784-4D11-9C4B-C1D4FD14050E}"/>
                    </a:ext>
                  </a:extLst>
                </p:cNvPr>
                <p:cNvPicPr/>
                <p:nvPr/>
              </p:nvPicPr>
              <p:blipFill>
                <a:blip r:embed="rId183"/>
                <a:stretch>
                  <a:fillRect/>
                </a:stretch>
              </p:blipFill>
              <p:spPr>
                <a:xfrm>
                  <a:off x="3560536" y="5278834"/>
                  <a:ext cx="2797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12" name="Ink 111">
                  <a:extLst>
                    <a:ext uri="{FF2B5EF4-FFF2-40B4-BE49-F238E27FC236}">
                      <a16:creationId xmlns:a16="http://schemas.microsoft.com/office/drawing/2014/main" id="{D459A185-943E-4A30-8DB9-894C995D9BE3}"/>
                    </a:ext>
                  </a:extLst>
                </p14:cNvPr>
                <p14:cNvContentPartPr/>
                <p14:nvPr/>
              </p14:nvContentPartPr>
              <p14:xfrm>
                <a:off x="3829096" y="5062834"/>
                <a:ext cx="232560" cy="316080"/>
              </p14:xfrm>
            </p:contentPart>
          </mc:Choice>
          <mc:Fallback>
            <p:pic>
              <p:nvPicPr>
                <p:cNvPr id="112" name="Ink 111">
                  <a:extLst>
                    <a:ext uri="{FF2B5EF4-FFF2-40B4-BE49-F238E27FC236}">
                      <a16:creationId xmlns:a16="http://schemas.microsoft.com/office/drawing/2014/main" id="{D459A185-943E-4A30-8DB9-894C995D9BE3}"/>
                    </a:ext>
                  </a:extLst>
                </p:cNvPr>
                <p:cNvPicPr/>
                <p:nvPr/>
              </p:nvPicPr>
              <p:blipFill>
                <a:blip r:embed="rId185"/>
                <a:stretch>
                  <a:fillRect/>
                </a:stretch>
              </p:blipFill>
              <p:spPr>
                <a:xfrm>
                  <a:off x="3820456" y="5054194"/>
                  <a:ext cx="250200" cy="33372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3" name="Ink 112">
                  <a:extLst>
                    <a:ext uri="{FF2B5EF4-FFF2-40B4-BE49-F238E27FC236}">
                      <a16:creationId xmlns:a16="http://schemas.microsoft.com/office/drawing/2014/main" id="{2E840991-9565-41DF-9F14-87AF48422B33}"/>
                    </a:ext>
                  </a:extLst>
                </p14:cNvPr>
                <p14:cNvContentPartPr/>
                <p14:nvPr/>
              </p14:nvContentPartPr>
              <p14:xfrm>
                <a:off x="4111336" y="5161834"/>
                <a:ext cx="339480" cy="186480"/>
              </p14:xfrm>
            </p:contentPart>
          </mc:Choice>
          <mc:Fallback>
            <p:pic>
              <p:nvPicPr>
                <p:cNvPr id="113" name="Ink 112">
                  <a:extLst>
                    <a:ext uri="{FF2B5EF4-FFF2-40B4-BE49-F238E27FC236}">
                      <a16:creationId xmlns:a16="http://schemas.microsoft.com/office/drawing/2014/main" id="{2E840991-9565-41DF-9F14-87AF48422B33}"/>
                    </a:ext>
                  </a:extLst>
                </p:cNvPr>
                <p:cNvPicPr/>
                <p:nvPr/>
              </p:nvPicPr>
              <p:blipFill>
                <a:blip r:embed="rId187"/>
                <a:stretch>
                  <a:fillRect/>
                </a:stretch>
              </p:blipFill>
              <p:spPr>
                <a:xfrm>
                  <a:off x="4102696" y="5152834"/>
                  <a:ext cx="357120" cy="204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8">
            <p14:nvContentPartPr>
              <p14:cNvPr id="114" name="Ink 113">
                <a:extLst>
                  <a:ext uri="{FF2B5EF4-FFF2-40B4-BE49-F238E27FC236}">
                    <a16:creationId xmlns:a16="http://schemas.microsoft.com/office/drawing/2014/main" id="{C9B3C1C0-219E-4F92-BCEA-9480002F8373}"/>
                  </a:ext>
                </a:extLst>
              </p14:cNvPr>
              <p14:cNvContentPartPr/>
              <p14:nvPr/>
            </p14:nvContentPartPr>
            <p14:xfrm>
              <a:off x="4964896" y="5036194"/>
              <a:ext cx="314640" cy="444960"/>
            </p14:xfrm>
          </p:contentPart>
        </mc:Choice>
        <mc:Fallback>
          <p:pic>
            <p:nvPicPr>
              <p:cNvPr id="114" name="Ink 113">
                <a:extLst>
                  <a:ext uri="{FF2B5EF4-FFF2-40B4-BE49-F238E27FC236}">
                    <a16:creationId xmlns:a16="http://schemas.microsoft.com/office/drawing/2014/main" id="{C9B3C1C0-219E-4F92-BCEA-9480002F8373}"/>
                  </a:ext>
                </a:extLst>
              </p:cNvPr>
              <p:cNvPicPr/>
              <p:nvPr/>
            </p:nvPicPr>
            <p:blipFill>
              <a:blip r:embed="rId189"/>
              <a:stretch>
                <a:fillRect/>
              </a:stretch>
            </p:blipFill>
            <p:spPr>
              <a:xfrm>
                <a:off x="4955896" y="5027554"/>
                <a:ext cx="332280" cy="462600"/>
              </a:xfrm>
              <a:prstGeom prst="rect">
                <a:avLst/>
              </a:prstGeom>
            </p:spPr>
          </p:pic>
        </mc:Fallback>
      </mc:AlternateContent>
      <p:grpSp>
        <p:nvGrpSpPr>
          <p:cNvPr id="119" name="Group 118">
            <a:extLst>
              <a:ext uri="{FF2B5EF4-FFF2-40B4-BE49-F238E27FC236}">
                <a16:creationId xmlns:a16="http://schemas.microsoft.com/office/drawing/2014/main" id="{23065C36-21EA-4177-A8C7-62B06470E4FE}"/>
              </a:ext>
            </a:extLst>
          </p:cNvPr>
          <p:cNvGrpSpPr/>
          <p:nvPr/>
        </p:nvGrpSpPr>
        <p:grpSpPr>
          <a:xfrm>
            <a:off x="6890536" y="733114"/>
            <a:ext cx="1124280" cy="263880"/>
            <a:chOff x="6890536" y="733114"/>
            <a:chExt cx="1124280" cy="263880"/>
          </a:xfrm>
        </p:grpSpPr>
        <mc:AlternateContent xmlns:mc="http://schemas.openxmlformats.org/markup-compatibility/2006">
          <mc:Choice xmlns:p14="http://schemas.microsoft.com/office/powerpoint/2010/main" Requires="p14">
            <p:contentPart p14:bwMode="auto" r:id="rId190">
              <p14:nvContentPartPr>
                <p14:cNvPr id="116" name="Ink 115">
                  <a:extLst>
                    <a:ext uri="{FF2B5EF4-FFF2-40B4-BE49-F238E27FC236}">
                      <a16:creationId xmlns:a16="http://schemas.microsoft.com/office/drawing/2014/main" id="{586B975C-B16B-4B6A-A628-935FFF720707}"/>
                    </a:ext>
                  </a:extLst>
                </p14:cNvPr>
                <p14:cNvContentPartPr/>
                <p14:nvPr/>
              </p14:nvContentPartPr>
              <p14:xfrm>
                <a:off x="6890536" y="820234"/>
                <a:ext cx="18000" cy="176760"/>
              </p14:xfrm>
            </p:contentPart>
          </mc:Choice>
          <mc:Fallback>
            <p:pic>
              <p:nvPicPr>
                <p:cNvPr id="116" name="Ink 115">
                  <a:extLst>
                    <a:ext uri="{FF2B5EF4-FFF2-40B4-BE49-F238E27FC236}">
                      <a16:creationId xmlns:a16="http://schemas.microsoft.com/office/drawing/2014/main" id="{586B975C-B16B-4B6A-A628-935FFF720707}"/>
                    </a:ext>
                  </a:extLst>
                </p:cNvPr>
                <p:cNvPicPr/>
                <p:nvPr/>
              </p:nvPicPr>
              <p:blipFill>
                <a:blip r:embed="rId191"/>
                <a:stretch>
                  <a:fillRect/>
                </a:stretch>
              </p:blipFill>
              <p:spPr>
                <a:xfrm>
                  <a:off x="6881536" y="811234"/>
                  <a:ext cx="356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7" name="Ink 116">
                  <a:extLst>
                    <a:ext uri="{FF2B5EF4-FFF2-40B4-BE49-F238E27FC236}">
                      <a16:creationId xmlns:a16="http://schemas.microsoft.com/office/drawing/2014/main" id="{C57982B7-0727-462F-BCC9-D61792A6BC80}"/>
                    </a:ext>
                  </a:extLst>
                </p14:cNvPr>
                <p14:cNvContentPartPr/>
                <p14:nvPr/>
              </p14:nvContentPartPr>
              <p14:xfrm>
                <a:off x="7286536" y="750754"/>
                <a:ext cx="2160" cy="2520"/>
              </p14:xfrm>
            </p:contentPart>
          </mc:Choice>
          <mc:Fallback>
            <p:pic>
              <p:nvPicPr>
                <p:cNvPr id="117" name="Ink 116">
                  <a:extLst>
                    <a:ext uri="{FF2B5EF4-FFF2-40B4-BE49-F238E27FC236}">
                      <a16:creationId xmlns:a16="http://schemas.microsoft.com/office/drawing/2014/main" id="{C57982B7-0727-462F-BCC9-D61792A6BC80}"/>
                    </a:ext>
                  </a:extLst>
                </p:cNvPr>
                <p:cNvPicPr/>
                <p:nvPr/>
              </p:nvPicPr>
              <p:blipFill>
                <a:blip r:embed="rId193"/>
                <a:stretch>
                  <a:fillRect/>
                </a:stretch>
              </p:blipFill>
              <p:spPr>
                <a:xfrm>
                  <a:off x="7277536" y="742114"/>
                  <a:ext cx="198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8" name="Ink 117">
                  <a:extLst>
                    <a:ext uri="{FF2B5EF4-FFF2-40B4-BE49-F238E27FC236}">
                      <a16:creationId xmlns:a16="http://schemas.microsoft.com/office/drawing/2014/main" id="{F13491ED-224C-43D5-8A1E-43E1B5E23829}"/>
                    </a:ext>
                  </a:extLst>
                </p14:cNvPr>
                <p14:cNvContentPartPr/>
                <p14:nvPr/>
              </p14:nvContentPartPr>
              <p14:xfrm>
                <a:off x="7487056" y="733114"/>
                <a:ext cx="527760" cy="39240"/>
              </p14:xfrm>
            </p:contentPart>
          </mc:Choice>
          <mc:Fallback>
            <p:pic>
              <p:nvPicPr>
                <p:cNvPr id="118" name="Ink 117">
                  <a:extLst>
                    <a:ext uri="{FF2B5EF4-FFF2-40B4-BE49-F238E27FC236}">
                      <a16:creationId xmlns:a16="http://schemas.microsoft.com/office/drawing/2014/main" id="{F13491ED-224C-43D5-8A1E-43E1B5E23829}"/>
                    </a:ext>
                  </a:extLst>
                </p:cNvPr>
                <p:cNvPicPr/>
                <p:nvPr/>
              </p:nvPicPr>
              <p:blipFill>
                <a:blip r:embed="rId195"/>
                <a:stretch>
                  <a:fillRect/>
                </a:stretch>
              </p:blipFill>
              <p:spPr>
                <a:xfrm>
                  <a:off x="7478056" y="724114"/>
                  <a:ext cx="545400" cy="56880"/>
                </a:xfrm>
                <a:prstGeom prst="rect">
                  <a:avLst/>
                </a:prstGeom>
              </p:spPr>
            </p:pic>
          </mc:Fallback>
        </mc:AlternateContent>
      </p:grpSp>
      <p:grpSp>
        <p:nvGrpSpPr>
          <p:cNvPr id="126" name="Group 125">
            <a:extLst>
              <a:ext uri="{FF2B5EF4-FFF2-40B4-BE49-F238E27FC236}">
                <a16:creationId xmlns:a16="http://schemas.microsoft.com/office/drawing/2014/main" id="{345439C4-A3C3-4571-B965-28A4D438201E}"/>
              </a:ext>
            </a:extLst>
          </p:cNvPr>
          <p:cNvGrpSpPr/>
          <p:nvPr/>
        </p:nvGrpSpPr>
        <p:grpSpPr>
          <a:xfrm>
            <a:off x="8637616" y="324874"/>
            <a:ext cx="1929960" cy="437040"/>
            <a:chOff x="8637616" y="324874"/>
            <a:chExt cx="1929960" cy="437040"/>
          </a:xfrm>
        </p:grpSpPr>
        <mc:AlternateContent xmlns:mc="http://schemas.openxmlformats.org/markup-compatibility/2006">
          <mc:Choice xmlns:p14="http://schemas.microsoft.com/office/powerpoint/2010/main" Requires="p14">
            <p:contentPart p14:bwMode="auto" r:id="rId196">
              <p14:nvContentPartPr>
                <p14:cNvPr id="120" name="Ink 119">
                  <a:extLst>
                    <a:ext uri="{FF2B5EF4-FFF2-40B4-BE49-F238E27FC236}">
                      <a16:creationId xmlns:a16="http://schemas.microsoft.com/office/drawing/2014/main" id="{38F2980B-660F-47D7-A9E7-8D200F1F84B8}"/>
                    </a:ext>
                  </a:extLst>
                </p14:cNvPr>
                <p14:cNvContentPartPr/>
                <p14:nvPr/>
              </p14:nvContentPartPr>
              <p14:xfrm>
                <a:off x="8637616" y="363394"/>
                <a:ext cx="144360" cy="390240"/>
              </p14:xfrm>
            </p:contentPart>
          </mc:Choice>
          <mc:Fallback>
            <p:pic>
              <p:nvPicPr>
                <p:cNvPr id="120" name="Ink 119">
                  <a:extLst>
                    <a:ext uri="{FF2B5EF4-FFF2-40B4-BE49-F238E27FC236}">
                      <a16:creationId xmlns:a16="http://schemas.microsoft.com/office/drawing/2014/main" id="{38F2980B-660F-47D7-A9E7-8D200F1F84B8}"/>
                    </a:ext>
                  </a:extLst>
                </p:cNvPr>
                <p:cNvPicPr/>
                <p:nvPr/>
              </p:nvPicPr>
              <p:blipFill>
                <a:blip r:embed="rId197"/>
                <a:stretch>
                  <a:fillRect/>
                </a:stretch>
              </p:blipFill>
              <p:spPr>
                <a:xfrm>
                  <a:off x="8628976" y="354754"/>
                  <a:ext cx="162000" cy="4078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1" name="Ink 120">
                  <a:extLst>
                    <a:ext uri="{FF2B5EF4-FFF2-40B4-BE49-F238E27FC236}">
                      <a16:creationId xmlns:a16="http://schemas.microsoft.com/office/drawing/2014/main" id="{4B07ABC1-04D3-4F31-9911-0085C53544A7}"/>
                    </a:ext>
                  </a:extLst>
                </p14:cNvPr>
                <p14:cNvContentPartPr/>
                <p14:nvPr/>
              </p14:nvContentPartPr>
              <p14:xfrm>
                <a:off x="8757136" y="324874"/>
                <a:ext cx="218880" cy="437040"/>
              </p14:xfrm>
            </p:contentPart>
          </mc:Choice>
          <mc:Fallback>
            <p:pic>
              <p:nvPicPr>
                <p:cNvPr id="121" name="Ink 120">
                  <a:extLst>
                    <a:ext uri="{FF2B5EF4-FFF2-40B4-BE49-F238E27FC236}">
                      <a16:creationId xmlns:a16="http://schemas.microsoft.com/office/drawing/2014/main" id="{4B07ABC1-04D3-4F31-9911-0085C53544A7}"/>
                    </a:ext>
                  </a:extLst>
                </p:cNvPr>
                <p:cNvPicPr/>
                <p:nvPr/>
              </p:nvPicPr>
              <p:blipFill>
                <a:blip r:embed="rId199"/>
                <a:stretch>
                  <a:fillRect/>
                </a:stretch>
              </p:blipFill>
              <p:spPr>
                <a:xfrm>
                  <a:off x="8748136" y="315874"/>
                  <a:ext cx="236520" cy="45468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2" name="Ink 121">
                  <a:extLst>
                    <a:ext uri="{FF2B5EF4-FFF2-40B4-BE49-F238E27FC236}">
                      <a16:creationId xmlns:a16="http://schemas.microsoft.com/office/drawing/2014/main" id="{DF425A8E-C0A3-4F20-81FA-D248B3C29914}"/>
                    </a:ext>
                  </a:extLst>
                </p14:cNvPr>
                <p14:cNvContentPartPr/>
                <p14:nvPr/>
              </p14:nvContentPartPr>
              <p14:xfrm>
                <a:off x="8740936" y="457354"/>
                <a:ext cx="534240" cy="232560"/>
              </p14:xfrm>
            </p:contentPart>
          </mc:Choice>
          <mc:Fallback>
            <p:pic>
              <p:nvPicPr>
                <p:cNvPr id="122" name="Ink 121">
                  <a:extLst>
                    <a:ext uri="{FF2B5EF4-FFF2-40B4-BE49-F238E27FC236}">
                      <a16:creationId xmlns:a16="http://schemas.microsoft.com/office/drawing/2014/main" id="{DF425A8E-C0A3-4F20-81FA-D248B3C29914}"/>
                    </a:ext>
                  </a:extLst>
                </p:cNvPr>
                <p:cNvPicPr/>
                <p:nvPr/>
              </p:nvPicPr>
              <p:blipFill>
                <a:blip r:embed="rId201"/>
                <a:stretch>
                  <a:fillRect/>
                </a:stretch>
              </p:blipFill>
              <p:spPr>
                <a:xfrm>
                  <a:off x="8732296" y="448354"/>
                  <a:ext cx="55188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3" name="Ink 122">
                  <a:extLst>
                    <a:ext uri="{FF2B5EF4-FFF2-40B4-BE49-F238E27FC236}">
                      <a16:creationId xmlns:a16="http://schemas.microsoft.com/office/drawing/2014/main" id="{A52DCAF8-6F4F-4950-82D0-AFAC8ECEB728}"/>
                    </a:ext>
                  </a:extLst>
                </p14:cNvPr>
                <p14:cNvContentPartPr/>
                <p14:nvPr/>
              </p14:nvContentPartPr>
              <p14:xfrm>
                <a:off x="9003016" y="396154"/>
                <a:ext cx="654120" cy="280080"/>
              </p14:xfrm>
            </p:contentPart>
          </mc:Choice>
          <mc:Fallback>
            <p:pic>
              <p:nvPicPr>
                <p:cNvPr id="123" name="Ink 122">
                  <a:extLst>
                    <a:ext uri="{FF2B5EF4-FFF2-40B4-BE49-F238E27FC236}">
                      <a16:creationId xmlns:a16="http://schemas.microsoft.com/office/drawing/2014/main" id="{A52DCAF8-6F4F-4950-82D0-AFAC8ECEB728}"/>
                    </a:ext>
                  </a:extLst>
                </p:cNvPr>
                <p:cNvPicPr/>
                <p:nvPr/>
              </p:nvPicPr>
              <p:blipFill>
                <a:blip r:embed="rId203"/>
                <a:stretch>
                  <a:fillRect/>
                </a:stretch>
              </p:blipFill>
              <p:spPr>
                <a:xfrm>
                  <a:off x="8994376" y="387154"/>
                  <a:ext cx="671760" cy="2977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4" name="Ink 123">
                  <a:extLst>
                    <a:ext uri="{FF2B5EF4-FFF2-40B4-BE49-F238E27FC236}">
                      <a16:creationId xmlns:a16="http://schemas.microsoft.com/office/drawing/2014/main" id="{86835900-B0F7-4A1A-8D85-4B34CA358BCC}"/>
                    </a:ext>
                  </a:extLst>
                </p14:cNvPr>
                <p14:cNvContentPartPr/>
                <p14:nvPr/>
              </p14:nvContentPartPr>
              <p14:xfrm>
                <a:off x="9711856" y="412354"/>
                <a:ext cx="447120" cy="248760"/>
              </p14:xfrm>
            </p:contentPart>
          </mc:Choice>
          <mc:Fallback>
            <p:pic>
              <p:nvPicPr>
                <p:cNvPr id="124" name="Ink 123">
                  <a:extLst>
                    <a:ext uri="{FF2B5EF4-FFF2-40B4-BE49-F238E27FC236}">
                      <a16:creationId xmlns:a16="http://schemas.microsoft.com/office/drawing/2014/main" id="{86835900-B0F7-4A1A-8D85-4B34CA358BCC}"/>
                    </a:ext>
                  </a:extLst>
                </p:cNvPr>
                <p:cNvPicPr/>
                <p:nvPr/>
              </p:nvPicPr>
              <p:blipFill>
                <a:blip r:embed="rId205"/>
                <a:stretch>
                  <a:fillRect/>
                </a:stretch>
              </p:blipFill>
              <p:spPr>
                <a:xfrm>
                  <a:off x="9702856" y="403354"/>
                  <a:ext cx="464760" cy="2664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5" name="Ink 124">
                  <a:extLst>
                    <a:ext uri="{FF2B5EF4-FFF2-40B4-BE49-F238E27FC236}">
                      <a16:creationId xmlns:a16="http://schemas.microsoft.com/office/drawing/2014/main" id="{E9D10E3C-36D0-423B-B300-7D3A6DD62117}"/>
                    </a:ext>
                  </a:extLst>
                </p14:cNvPr>
                <p14:cNvContentPartPr/>
                <p14:nvPr/>
              </p14:nvContentPartPr>
              <p14:xfrm>
                <a:off x="10348696" y="350434"/>
                <a:ext cx="218880" cy="330480"/>
              </p14:xfrm>
            </p:contentPart>
          </mc:Choice>
          <mc:Fallback>
            <p:pic>
              <p:nvPicPr>
                <p:cNvPr id="125" name="Ink 124">
                  <a:extLst>
                    <a:ext uri="{FF2B5EF4-FFF2-40B4-BE49-F238E27FC236}">
                      <a16:creationId xmlns:a16="http://schemas.microsoft.com/office/drawing/2014/main" id="{E9D10E3C-36D0-423B-B300-7D3A6DD62117}"/>
                    </a:ext>
                  </a:extLst>
                </p:cNvPr>
                <p:cNvPicPr/>
                <p:nvPr/>
              </p:nvPicPr>
              <p:blipFill>
                <a:blip r:embed="rId207"/>
                <a:stretch>
                  <a:fillRect/>
                </a:stretch>
              </p:blipFill>
              <p:spPr>
                <a:xfrm>
                  <a:off x="10340056" y="341794"/>
                  <a:ext cx="236520" cy="348120"/>
                </a:xfrm>
                <a:prstGeom prst="rect">
                  <a:avLst/>
                </a:prstGeom>
              </p:spPr>
            </p:pic>
          </mc:Fallback>
        </mc:AlternateContent>
      </p:grpSp>
      <p:grpSp>
        <p:nvGrpSpPr>
          <p:cNvPr id="140" name="Group 139">
            <a:extLst>
              <a:ext uri="{FF2B5EF4-FFF2-40B4-BE49-F238E27FC236}">
                <a16:creationId xmlns:a16="http://schemas.microsoft.com/office/drawing/2014/main" id="{8829D485-0C31-4A31-8D5A-6FDD9D39D5B9}"/>
              </a:ext>
            </a:extLst>
          </p:cNvPr>
          <p:cNvGrpSpPr/>
          <p:nvPr/>
        </p:nvGrpSpPr>
        <p:grpSpPr>
          <a:xfrm>
            <a:off x="5672296" y="4895434"/>
            <a:ext cx="1514880" cy="393840"/>
            <a:chOff x="5672296" y="4895434"/>
            <a:chExt cx="1514880" cy="393840"/>
          </a:xfrm>
        </p:grpSpPr>
        <mc:AlternateContent xmlns:mc="http://schemas.openxmlformats.org/markup-compatibility/2006">
          <mc:Choice xmlns:p14="http://schemas.microsoft.com/office/powerpoint/2010/main" Requires="p14">
            <p:contentPart p14:bwMode="auto" r:id="rId208">
              <p14:nvContentPartPr>
                <p14:cNvPr id="127" name="Ink 126">
                  <a:extLst>
                    <a:ext uri="{FF2B5EF4-FFF2-40B4-BE49-F238E27FC236}">
                      <a16:creationId xmlns:a16="http://schemas.microsoft.com/office/drawing/2014/main" id="{E360DFE2-BD59-44B7-888F-8AFA6B2A907E}"/>
                    </a:ext>
                  </a:extLst>
                </p14:cNvPr>
                <p14:cNvContentPartPr/>
                <p14:nvPr/>
              </p14:nvContentPartPr>
              <p14:xfrm>
                <a:off x="5672296" y="5108554"/>
                <a:ext cx="189360" cy="158760"/>
              </p14:xfrm>
            </p:contentPart>
          </mc:Choice>
          <mc:Fallback>
            <p:pic>
              <p:nvPicPr>
                <p:cNvPr id="127" name="Ink 126">
                  <a:extLst>
                    <a:ext uri="{FF2B5EF4-FFF2-40B4-BE49-F238E27FC236}">
                      <a16:creationId xmlns:a16="http://schemas.microsoft.com/office/drawing/2014/main" id="{E360DFE2-BD59-44B7-888F-8AFA6B2A907E}"/>
                    </a:ext>
                  </a:extLst>
                </p:cNvPr>
                <p:cNvPicPr/>
                <p:nvPr/>
              </p:nvPicPr>
              <p:blipFill>
                <a:blip r:embed="rId209"/>
                <a:stretch>
                  <a:fillRect/>
                </a:stretch>
              </p:blipFill>
              <p:spPr>
                <a:xfrm>
                  <a:off x="5663656" y="5099554"/>
                  <a:ext cx="20700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8" name="Ink 127">
                  <a:extLst>
                    <a:ext uri="{FF2B5EF4-FFF2-40B4-BE49-F238E27FC236}">
                      <a16:creationId xmlns:a16="http://schemas.microsoft.com/office/drawing/2014/main" id="{96DF981D-29D2-41B6-9A7C-C8482AD104E1}"/>
                    </a:ext>
                  </a:extLst>
                </p14:cNvPr>
                <p14:cNvContentPartPr/>
                <p14:nvPr/>
              </p14:nvContentPartPr>
              <p14:xfrm>
                <a:off x="5887936" y="4980754"/>
                <a:ext cx="69840" cy="308520"/>
              </p14:xfrm>
            </p:contentPart>
          </mc:Choice>
          <mc:Fallback>
            <p:pic>
              <p:nvPicPr>
                <p:cNvPr id="128" name="Ink 127">
                  <a:extLst>
                    <a:ext uri="{FF2B5EF4-FFF2-40B4-BE49-F238E27FC236}">
                      <a16:creationId xmlns:a16="http://schemas.microsoft.com/office/drawing/2014/main" id="{96DF981D-29D2-41B6-9A7C-C8482AD104E1}"/>
                    </a:ext>
                  </a:extLst>
                </p:cNvPr>
                <p:cNvPicPr/>
                <p:nvPr/>
              </p:nvPicPr>
              <p:blipFill>
                <a:blip r:embed="rId211"/>
                <a:stretch>
                  <a:fillRect/>
                </a:stretch>
              </p:blipFill>
              <p:spPr>
                <a:xfrm>
                  <a:off x="5879296" y="4971754"/>
                  <a:ext cx="87480" cy="3261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9" name="Ink 128">
                  <a:extLst>
                    <a:ext uri="{FF2B5EF4-FFF2-40B4-BE49-F238E27FC236}">
                      <a16:creationId xmlns:a16="http://schemas.microsoft.com/office/drawing/2014/main" id="{1942DA96-85D4-44CE-81FE-FA8E80E9309F}"/>
                    </a:ext>
                  </a:extLst>
                </p14:cNvPr>
                <p14:cNvContentPartPr/>
                <p14:nvPr/>
              </p14:nvContentPartPr>
              <p14:xfrm>
                <a:off x="6027256" y="5078674"/>
                <a:ext cx="169560" cy="167760"/>
              </p14:xfrm>
            </p:contentPart>
          </mc:Choice>
          <mc:Fallback>
            <p:pic>
              <p:nvPicPr>
                <p:cNvPr id="129" name="Ink 128">
                  <a:extLst>
                    <a:ext uri="{FF2B5EF4-FFF2-40B4-BE49-F238E27FC236}">
                      <a16:creationId xmlns:a16="http://schemas.microsoft.com/office/drawing/2014/main" id="{1942DA96-85D4-44CE-81FE-FA8E80E9309F}"/>
                    </a:ext>
                  </a:extLst>
                </p:cNvPr>
                <p:cNvPicPr/>
                <p:nvPr/>
              </p:nvPicPr>
              <p:blipFill>
                <a:blip r:embed="rId213"/>
                <a:stretch>
                  <a:fillRect/>
                </a:stretch>
              </p:blipFill>
              <p:spPr>
                <a:xfrm>
                  <a:off x="6018256" y="5069674"/>
                  <a:ext cx="1872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0" name="Ink 129">
                  <a:extLst>
                    <a:ext uri="{FF2B5EF4-FFF2-40B4-BE49-F238E27FC236}">
                      <a16:creationId xmlns:a16="http://schemas.microsoft.com/office/drawing/2014/main" id="{B2735A56-3462-455B-90C7-3E6B09066AF9}"/>
                    </a:ext>
                  </a:extLst>
                </p14:cNvPr>
                <p14:cNvContentPartPr/>
                <p14:nvPr/>
              </p14:nvContentPartPr>
              <p14:xfrm>
                <a:off x="6258016" y="5099194"/>
                <a:ext cx="106200" cy="164160"/>
              </p14:xfrm>
            </p:contentPart>
          </mc:Choice>
          <mc:Fallback>
            <p:pic>
              <p:nvPicPr>
                <p:cNvPr id="130" name="Ink 129">
                  <a:extLst>
                    <a:ext uri="{FF2B5EF4-FFF2-40B4-BE49-F238E27FC236}">
                      <a16:creationId xmlns:a16="http://schemas.microsoft.com/office/drawing/2014/main" id="{B2735A56-3462-455B-90C7-3E6B09066AF9}"/>
                    </a:ext>
                  </a:extLst>
                </p:cNvPr>
                <p:cNvPicPr/>
                <p:nvPr/>
              </p:nvPicPr>
              <p:blipFill>
                <a:blip r:embed="rId215"/>
                <a:stretch>
                  <a:fillRect/>
                </a:stretch>
              </p:blipFill>
              <p:spPr>
                <a:xfrm>
                  <a:off x="6249376" y="5090194"/>
                  <a:ext cx="1238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1" name="Ink 130">
                  <a:extLst>
                    <a:ext uri="{FF2B5EF4-FFF2-40B4-BE49-F238E27FC236}">
                      <a16:creationId xmlns:a16="http://schemas.microsoft.com/office/drawing/2014/main" id="{25D5B0DE-23D8-4DAE-8896-9553B1D62426}"/>
                    </a:ext>
                  </a:extLst>
                </p14:cNvPr>
                <p14:cNvContentPartPr/>
                <p14:nvPr/>
              </p14:nvContentPartPr>
              <p14:xfrm>
                <a:off x="6476176" y="4895434"/>
                <a:ext cx="21240" cy="343440"/>
              </p14:xfrm>
            </p:contentPart>
          </mc:Choice>
          <mc:Fallback>
            <p:pic>
              <p:nvPicPr>
                <p:cNvPr id="131" name="Ink 130">
                  <a:extLst>
                    <a:ext uri="{FF2B5EF4-FFF2-40B4-BE49-F238E27FC236}">
                      <a16:creationId xmlns:a16="http://schemas.microsoft.com/office/drawing/2014/main" id="{25D5B0DE-23D8-4DAE-8896-9553B1D62426}"/>
                    </a:ext>
                  </a:extLst>
                </p:cNvPr>
                <p:cNvPicPr/>
                <p:nvPr/>
              </p:nvPicPr>
              <p:blipFill>
                <a:blip r:embed="rId217"/>
                <a:stretch>
                  <a:fillRect/>
                </a:stretch>
              </p:blipFill>
              <p:spPr>
                <a:xfrm>
                  <a:off x="6467536" y="4886794"/>
                  <a:ext cx="38880" cy="36108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2" name="Ink 131">
                  <a:extLst>
                    <a:ext uri="{FF2B5EF4-FFF2-40B4-BE49-F238E27FC236}">
                      <a16:creationId xmlns:a16="http://schemas.microsoft.com/office/drawing/2014/main" id="{4782E738-4C56-4B66-8355-DCDA0865E085}"/>
                    </a:ext>
                  </a:extLst>
                </p14:cNvPr>
                <p14:cNvContentPartPr/>
                <p14:nvPr/>
              </p14:nvContentPartPr>
              <p14:xfrm>
                <a:off x="6517216" y="5081194"/>
                <a:ext cx="510480" cy="178560"/>
              </p14:xfrm>
            </p:contentPart>
          </mc:Choice>
          <mc:Fallback>
            <p:pic>
              <p:nvPicPr>
                <p:cNvPr id="132" name="Ink 131">
                  <a:extLst>
                    <a:ext uri="{FF2B5EF4-FFF2-40B4-BE49-F238E27FC236}">
                      <a16:creationId xmlns:a16="http://schemas.microsoft.com/office/drawing/2014/main" id="{4782E738-4C56-4B66-8355-DCDA0865E085}"/>
                    </a:ext>
                  </a:extLst>
                </p:cNvPr>
                <p:cNvPicPr/>
                <p:nvPr/>
              </p:nvPicPr>
              <p:blipFill>
                <a:blip r:embed="rId219"/>
                <a:stretch>
                  <a:fillRect/>
                </a:stretch>
              </p:blipFill>
              <p:spPr>
                <a:xfrm>
                  <a:off x="6508576" y="5072194"/>
                  <a:ext cx="52812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3" name="Ink 132">
                  <a:extLst>
                    <a:ext uri="{FF2B5EF4-FFF2-40B4-BE49-F238E27FC236}">
                      <a16:creationId xmlns:a16="http://schemas.microsoft.com/office/drawing/2014/main" id="{BB8236B1-07C8-4C90-85A8-93391171DE91}"/>
                    </a:ext>
                  </a:extLst>
                </p14:cNvPr>
                <p14:cNvContentPartPr/>
                <p14:nvPr/>
              </p14:nvContentPartPr>
              <p14:xfrm>
                <a:off x="7059016" y="5030434"/>
                <a:ext cx="128160" cy="215640"/>
              </p14:xfrm>
            </p:contentPart>
          </mc:Choice>
          <mc:Fallback>
            <p:pic>
              <p:nvPicPr>
                <p:cNvPr id="133" name="Ink 132">
                  <a:extLst>
                    <a:ext uri="{FF2B5EF4-FFF2-40B4-BE49-F238E27FC236}">
                      <a16:creationId xmlns:a16="http://schemas.microsoft.com/office/drawing/2014/main" id="{BB8236B1-07C8-4C90-85A8-93391171DE91}"/>
                    </a:ext>
                  </a:extLst>
                </p:cNvPr>
                <p:cNvPicPr/>
                <p:nvPr/>
              </p:nvPicPr>
              <p:blipFill>
                <a:blip r:embed="rId221"/>
                <a:stretch>
                  <a:fillRect/>
                </a:stretch>
              </p:blipFill>
              <p:spPr>
                <a:xfrm>
                  <a:off x="7050376" y="5021434"/>
                  <a:ext cx="145800" cy="233280"/>
                </a:xfrm>
                <a:prstGeom prst="rect">
                  <a:avLst/>
                </a:prstGeom>
              </p:spPr>
            </p:pic>
          </mc:Fallback>
        </mc:AlternateContent>
      </p:grpSp>
      <p:grpSp>
        <p:nvGrpSpPr>
          <p:cNvPr id="139" name="Group 138">
            <a:extLst>
              <a:ext uri="{FF2B5EF4-FFF2-40B4-BE49-F238E27FC236}">
                <a16:creationId xmlns:a16="http://schemas.microsoft.com/office/drawing/2014/main" id="{8BB3D3FD-C1D9-42C8-A528-CD6BA9C1C914}"/>
              </a:ext>
            </a:extLst>
          </p:cNvPr>
          <p:cNvGrpSpPr/>
          <p:nvPr/>
        </p:nvGrpSpPr>
        <p:grpSpPr>
          <a:xfrm>
            <a:off x="7538896" y="4986514"/>
            <a:ext cx="100800" cy="93600"/>
            <a:chOff x="7538896" y="4986514"/>
            <a:chExt cx="100800" cy="93600"/>
          </a:xfrm>
        </p:grpSpPr>
        <mc:AlternateContent xmlns:mc="http://schemas.openxmlformats.org/markup-compatibility/2006">
          <mc:Choice xmlns:p14="http://schemas.microsoft.com/office/powerpoint/2010/main" Requires="p14">
            <p:contentPart p14:bwMode="auto" r:id="rId222">
              <p14:nvContentPartPr>
                <p14:cNvPr id="134" name="Ink 133">
                  <a:extLst>
                    <a:ext uri="{FF2B5EF4-FFF2-40B4-BE49-F238E27FC236}">
                      <a16:creationId xmlns:a16="http://schemas.microsoft.com/office/drawing/2014/main" id="{6948FFFB-AD6B-4365-967B-E7CE07821034}"/>
                    </a:ext>
                  </a:extLst>
                </p14:cNvPr>
                <p14:cNvContentPartPr/>
                <p14:nvPr/>
              </p14:nvContentPartPr>
              <p14:xfrm>
                <a:off x="7538896" y="4986514"/>
                <a:ext cx="100800" cy="5400"/>
              </p14:xfrm>
            </p:contentPart>
          </mc:Choice>
          <mc:Fallback>
            <p:pic>
              <p:nvPicPr>
                <p:cNvPr id="134" name="Ink 133">
                  <a:extLst>
                    <a:ext uri="{FF2B5EF4-FFF2-40B4-BE49-F238E27FC236}">
                      <a16:creationId xmlns:a16="http://schemas.microsoft.com/office/drawing/2014/main" id="{6948FFFB-AD6B-4365-967B-E7CE07821034}"/>
                    </a:ext>
                  </a:extLst>
                </p:cNvPr>
                <p:cNvPicPr/>
                <p:nvPr/>
              </p:nvPicPr>
              <p:blipFill>
                <a:blip r:embed="rId223"/>
                <a:stretch>
                  <a:fillRect/>
                </a:stretch>
              </p:blipFill>
              <p:spPr>
                <a:xfrm>
                  <a:off x="7530256" y="4977874"/>
                  <a:ext cx="11844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5" name="Ink 134">
                  <a:extLst>
                    <a:ext uri="{FF2B5EF4-FFF2-40B4-BE49-F238E27FC236}">
                      <a16:creationId xmlns:a16="http://schemas.microsoft.com/office/drawing/2014/main" id="{033E2D55-458A-4783-BED6-3F746E2ED220}"/>
                    </a:ext>
                  </a:extLst>
                </p14:cNvPr>
                <p14:cNvContentPartPr/>
                <p14:nvPr/>
              </p14:nvContentPartPr>
              <p14:xfrm>
                <a:off x="7540336" y="5065354"/>
                <a:ext cx="95400" cy="14760"/>
              </p14:xfrm>
            </p:contentPart>
          </mc:Choice>
          <mc:Fallback>
            <p:pic>
              <p:nvPicPr>
                <p:cNvPr id="135" name="Ink 134">
                  <a:extLst>
                    <a:ext uri="{FF2B5EF4-FFF2-40B4-BE49-F238E27FC236}">
                      <a16:creationId xmlns:a16="http://schemas.microsoft.com/office/drawing/2014/main" id="{033E2D55-458A-4783-BED6-3F746E2ED220}"/>
                    </a:ext>
                  </a:extLst>
                </p:cNvPr>
                <p:cNvPicPr/>
                <p:nvPr/>
              </p:nvPicPr>
              <p:blipFill>
                <a:blip r:embed="rId225"/>
                <a:stretch>
                  <a:fillRect/>
                </a:stretch>
              </p:blipFill>
              <p:spPr>
                <a:xfrm>
                  <a:off x="7531336" y="5056714"/>
                  <a:ext cx="113040" cy="32400"/>
                </a:xfrm>
                <a:prstGeom prst="rect">
                  <a:avLst/>
                </a:prstGeom>
              </p:spPr>
            </p:pic>
          </mc:Fallback>
        </mc:AlternateContent>
      </p:grpSp>
      <p:grpSp>
        <p:nvGrpSpPr>
          <p:cNvPr id="138" name="Group 137">
            <a:extLst>
              <a:ext uri="{FF2B5EF4-FFF2-40B4-BE49-F238E27FC236}">
                <a16:creationId xmlns:a16="http://schemas.microsoft.com/office/drawing/2014/main" id="{A2296D97-F517-4FA9-A96E-440B11F1F089}"/>
              </a:ext>
            </a:extLst>
          </p:cNvPr>
          <p:cNvGrpSpPr/>
          <p:nvPr/>
        </p:nvGrpSpPr>
        <p:grpSpPr>
          <a:xfrm>
            <a:off x="8080696" y="4791394"/>
            <a:ext cx="254160" cy="356760"/>
            <a:chOff x="8080696" y="4791394"/>
            <a:chExt cx="254160" cy="356760"/>
          </a:xfrm>
        </p:grpSpPr>
        <mc:AlternateContent xmlns:mc="http://schemas.openxmlformats.org/markup-compatibility/2006">
          <mc:Choice xmlns:p14="http://schemas.microsoft.com/office/powerpoint/2010/main" Requires="p14">
            <p:contentPart p14:bwMode="auto" r:id="rId226">
              <p14:nvContentPartPr>
                <p14:cNvPr id="136" name="Ink 135">
                  <a:extLst>
                    <a:ext uri="{FF2B5EF4-FFF2-40B4-BE49-F238E27FC236}">
                      <a16:creationId xmlns:a16="http://schemas.microsoft.com/office/drawing/2014/main" id="{6046E8A4-9458-45F6-885B-2D1D633DCAA6}"/>
                    </a:ext>
                  </a:extLst>
                </p14:cNvPr>
                <p14:cNvContentPartPr/>
                <p14:nvPr/>
              </p14:nvContentPartPr>
              <p14:xfrm>
                <a:off x="8080696" y="4791394"/>
                <a:ext cx="52920" cy="316080"/>
              </p14:xfrm>
            </p:contentPart>
          </mc:Choice>
          <mc:Fallback>
            <p:pic>
              <p:nvPicPr>
                <p:cNvPr id="136" name="Ink 135">
                  <a:extLst>
                    <a:ext uri="{FF2B5EF4-FFF2-40B4-BE49-F238E27FC236}">
                      <a16:creationId xmlns:a16="http://schemas.microsoft.com/office/drawing/2014/main" id="{6046E8A4-9458-45F6-885B-2D1D633DCAA6}"/>
                    </a:ext>
                  </a:extLst>
                </p:cNvPr>
                <p:cNvPicPr/>
                <p:nvPr/>
              </p:nvPicPr>
              <p:blipFill>
                <a:blip r:embed="rId227"/>
                <a:stretch>
                  <a:fillRect/>
                </a:stretch>
              </p:blipFill>
              <p:spPr>
                <a:xfrm>
                  <a:off x="8071696" y="4782394"/>
                  <a:ext cx="70560" cy="33372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7" name="Ink 136">
                  <a:extLst>
                    <a:ext uri="{FF2B5EF4-FFF2-40B4-BE49-F238E27FC236}">
                      <a16:creationId xmlns:a16="http://schemas.microsoft.com/office/drawing/2014/main" id="{948A3332-4DFC-40FA-AC2C-A8A985C15423}"/>
                    </a:ext>
                  </a:extLst>
                </p14:cNvPr>
                <p14:cNvContentPartPr/>
                <p14:nvPr/>
              </p14:nvContentPartPr>
              <p14:xfrm>
                <a:off x="8088976" y="4956634"/>
                <a:ext cx="245880" cy="191520"/>
              </p14:xfrm>
            </p:contentPart>
          </mc:Choice>
          <mc:Fallback>
            <p:pic>
              <p:nvPicPr>
                <p:cNvPr id="137" name="Ink 136">
                  <a:extLst>
                    <a:ext uri="{FF2B5EF4-FFF2-40B4-BE49-F238E27FC236}">
                      <a16:creationId xmlns:a16="http://schemas.microsoft.com/office/drawing/2014/main" id="{948A3332-4DFC-40FA-AC2C-A8A985C15423}"/>
                    </a:ext>
                  </a:extLst>
                </p:cNvPr>
                <p:cNvPicPr/>
                <p:nvPr/>
              </p:nvPicPr>
              <p:blipFill>
                <a:blip r:embed="rId229"/>
                <a:stretch>
                  <a:fillRect/>
                </a:stretch>
              </p:blipFill>
              <p:spPr>
                <a:xfrm>
                  <a:off x="8080336" y="4947634"/>
                  <a:ext cx="263520" cy="209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0">
            <p14:nvContentPartPr>
              <p14:cNvPr id="141" name="Ink 140">
                <a:extLst>
                  <a:ext uri="{FF2B5EF4-FFF2-40B4-BE49-F238E27FC236}">
                    <a16:creationId xmlns:a16="http://schemas.microsoft.com/office/drawing/2014/main" id="{76AB5097-71FE-4205-8C2D-0E328BB84CC1}"/>
                  </a:ext>
                </a:extLst>
              </p14:cNvPr>
              <p14:cNvContentPartPr/>
              <p14:nvPr/>
            </p14:nvContentPartPr>
            <p14:xfrm>
              <a:off x="8737336" y="4696714"/>
              <a:ext cx="86760" cy="469080"/>
            </p14:xfrm>
          </p:contentPart>
        </mc:Choice>
        <mc:Fallback>
          <p:pic>
            <p:nvPicPr>
              <p:cNvPr id="141" name="Ink 140">
                <a:extLst>
                  <a:ext uri="{FF2B5EF4-FFF2-40B4-BE49-F238E27FC236}">
                    <a16:creationId xmlns:a16="http://schemas.microsoft.com/office/drawing/2014/main" id="{76AB5097-71FE-4205-8C2D-0E328BB84CC1}"/>
                  </a:ext>
                </a:extLst>
              </p:cNvPr>
              <p:cNvPicPr/>
              <p:nvPr/>
            </p:nvPicPr>
            <p:blipFill>
              <a:blip r:embed="rId231"/>
              <a:stretch>
                <a:fillRect/>
              </a:stretch>
            </p:blipFill>
            <p:spPr>
              <a:xfrm>
                <a:off x="8728336" y="4687714"/>
                <a:ext cx="104400" cy="4867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2" name="Ink 141">
                <a:extLst>
                  <a:ext uri="{FF2B5EF4-FFF2-40B4-BE49-F238E27FC236}">
                    <a16:creationId xmlns:a16="http://schemas.microsoft.com/office/drawing/2014/main" id="{A9B6F4DD-63E4-4828-9511-4D4CCF755B32}"/>
                  </a:ext>
                </a:extLst>
              </p14:cNvPr>
              <p14:cNvContentPartPr/>
              <p14:nvPr/>
            </p14:nvContentPartPr>
            <p14:xfrm>
              <a:off x="8898256" y="4856914"/>
              <a:ext cx="226080" cy="227880"/>
            </p14:xfrm>
          </p:contentPart>
        </mc:Choice>
        <mc:Fallback>
          <p:pic>
            <p:nvPicPr>
              <p:cNvPr id="142" name="Ink 141">
                <a:extLst>
                  <a:ext uri="{FF2B5EF4-FFF2-40B4-BE49-F238E27FC236}">
                    <a16:creationId xmlns:a16="http://schemas.microsoft.com/office/drawing/2014/main" id="{A9B6F4DD-63E4-4828-9511-4D4CCF755B32}"/>
                  </a:ext>
                </a:extLst>
              </p:cNvPr>
              <p:cNvPicPr/>
              <p:nvPr/>
            </p:nvPicPr>
            <p:blipFill>
              <a:blip r:embed="rId233"/>
              <a:stretch>
                <a:fillRect/>
              </a:stretch>
            </p:blipFill>
            <p:spPr>
              <a:xfrm>
                <a:off x="8889616" y="4848274"/>
                <a:ext cx="24372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3" name="Ink 142">
                <a:extLst>
                  <a:ext uri="{FF2B5EF4-FFF2-40B4-BE49-F238E27FC236}">
                    <a16:creationId xmlns:a16="http://schemas.microsoft.com/office/drawing/2014/main" id="{C6A300E8-819B-4D4A-B42C-D8A8A5A78FA0}"/>
                  </a:ext>
                </a:extLst>
              </p14:cNvPr>
              <p14:cNvContentPartPr/>
              <p14:nvPr/>
            </p14:nvContentPartPr>
            <p14:xfrm>
              <a:off x="9164656" y="4896514"/>
              <a:ext cx="174960" cy="163800"/>
            </p14:xfrm>
          </p:contentPart>
        </mc:Choice>
        <mc:Fallback>
          <p:pic>
            <p:nvPicPr>
              <p:cNvPr id="143" name="Ink 142">
                <a:extLst>
                  <a:ext uri="{FF2B5EF4-FFF2-40B4-BE49-F238E27FC236}">
                    <a16:creationId xmlns:a16="http://schemas.microsoft.com/office/drawing/2014/main" id="{C6A300E8-819B-4D4A-B42C-D8A8A5A78FA0}"/>
                  </a:ext>
                </a:extLst>
              </p:cNvPr>
              <p:cNvPicPr/>
              <p:nvPr/>
            </p:nvPicPr>
            <p:blipFill>
              <a:blip r:embed="rId235"/>
              <a:stretch>
                <a:fillRect/>
              </a:stretch>
            </p:blipFill>
            <p:spPr>
              <a:xfrm>
                <a:off x="9155656" y="4887514"/>
                <a:ext cx="19260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44" name="Ink 143">
                <a:extLst>
                  <a:ext uri="{FF2B5EF4-FFF2-40B4-BE49-F238E27FC236}">
                    <a16:creationId xmlns:a16="http://schemas.microsoft.com/office/drawing/2014/main" id="{762F51A8-5861-4F87-9275-BB3D77E2D3F9}"/>
                  </a:ext>
                </a:extLst>
              </p14:cNvPr>
              <p14:cNvContentPartPr/>
              <p14:nvPr/>
            </p14:nvContentPartPr>
            <p14:xfrm>
              <a:off x="9361576" y="4931794"/>
              <a:ext cx="225720" cy="92880"/>
            </p14:xfrm>
          </p:contentPart>
        </mc:Choice>
        <mc:Fallback>
          <p:pic>
            <p:nvPicPr>
              <p:cNvPr id="144" name="Ink 143">
                <a:extLst>
                  <a:ext uri="{FF2B5EF4-FFF2-40B4-BE49-F238E27FC236}">
                    <a16:creationId xmlns:a16="http://schemas.microsoft.com/office/drawing/2014/main" id="{762F51A8-5861-4F87-9275-BB3D77E2D3F9}"/>
                  </a:ext>
                </a:extLst>
              </p:cNvPr>
              <p:cNvPicPr/>
              <p:nvPr/>
            </p:nvPicPr>
            <p:blipFill>
              <a:blip r:embed="rId237"/>
              <a:stretch>
                <a:fillRect/>
              </a:stretch>
            </p:blipFill>
            <p:spPr>
              <a:xfrm>
                <a:off x="9352936" y="4922794"/>
                <a:ext cx="24336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45" name="Ink 144">
                <a:extLst>
                  <a:ext uri="{FF2B5EF4-FFF2-40B4-BE49-F238E27FC236}">
                    <a16:creationId xmlns:a16="http://schemas.microsoft.com/office/drawing/2014/main" id="{9E5EBD6C-6138-4845-B3FA-3103BDE70A88}"/>
                  </a:ext>
                </a:extLst>
              </p14:cNvPr>
              <p14:cNvContentPartPr/>
              <p14:nvPr/>
            </p14:nvContentPartPr>
            <p14:xfrm>
              <a:off x="9612496" y="4846834"/>
              <a:ext cx="107640" cy="135000"/>
            </p14:xfrm>
          </p:contentPart>
        </mc:Choice>
        <mc:Fallback>
          <p:pic>
            <p:nvPicPr>
              <p:cNvPr id="145" name="Ink 144">
                <a:extLst>
                  <a:ext uri="{FF2B5EF4-FFF2-40B4-BE49-F238E27FC236}">
                    <a16:creationId xmlns:a16="http://schemas.microsoft.com/office/drawing/2014/main" id="{9E5EBD6C-6138-4845-B3FA-3103BDE70A88}"/>
                  </a:ext>
                </a:extLst>
              </p:cNvPr>
              <p:cNvPicPr/>
              <p:nvPr/>
            </p:nvPicPr>
            <p:blipFill>
              <a:blip r:embed="rId239"/>
              <a:stretch>
                <a:fillRect/>
              </a:stretch>
            </p:blipFill>
            <p:spPr>
              <a:xfrm>
                <a:off x="9603496" y="4837834"/>
                <a:ext cx="125280" cy="152640"/>
              </a:xfrm>
              <a:prstGeom prst="rect">
                <a:avLst/>
              </a:prstGeom>
            </p:spPr>
          </p:pic>
        </mc:Fallback>
      </mc:AlternateContent>
      <p:grpSp>
        <p:nvGrpSpPr>
          <p:cNvPr id="157" name="Group 156">
            <a:extLst>
              <a:ext uri="{FF2B5EF4-FFF2-40B4-BE49-F238E27FC236}">
                <a16:creationId xmlns:a16="http://schemas.microsoft.com/office/drawing/2014/main" id="{ED0417D6-3900-4DC5-A4B6-6A36EC625A38}"/>
              </a:ext>
            </a:extLst>
          </p:cNvPr>
          <p:cNvGrpSpPr/>
          <p:nvPr/>
        </p:nvGrpSpPr>
        <p:grpSpPr>
          <a:xfrm>
            <a:off x="10009216" y="4657114"/>
            <a:ext cx="1558440" cy="865080"/>
            <a:chOff x="10009216" y="4657114"/>
            <a:chExt cx="1558440" cy="865080"/>
          </a:xfrm>
        </p:grpSpPr>
        <mc:AlternateContent xmlns:mc="http://schemas.openxmlformats.org/markup-compatibility/2006">
          <mc:Choice xmlns:p14="http://schemas.microsoft.com/office/powerpoint/2010/main" Requires="p14">
            <p:contentPart p14:bwMode="auto" r:id="rId240">
              <p14:nvContentPartPr>
                <p14:cNvPr id="146" name="Ink 145">
                  <a:extLst>
                    <a:ext uri="{FF2B5EF4-FFF2-40B4-BE49-F238E27FC236}">
                      <a16:creationId xmlns:a16="http://schemas.microsoft.com/office/drawing/2014/main" id="{1F4D4E93-D690-4419-B2B7-9AA1E958ACCA}"/>
                    </a:ext>
                  </a:extLst>
                </p14:cNvPr>
                <p14:cNvContentPartPr/>
                <p14:nvPr/>
              </p14:nvContentPartPr>
              <p14:xfrm>
                <a:off x="10009216" y="4874914"/>
                <a:ext cx="330120" cy="147240"/>
              </p14:xfrm>
            </p:contentPart>
          </mc:Choice>
          <mc:Fallback>
            <p:pic>
              <p:nvPicPr>
                <p:cNvPr id="146" name="Ink 145">
                  <a:extLst>
                    <a:ext uri="{FF2B5EF4-FFF2-40B4-BE49-F238E27FC236}">
                      <a16:creationId xmlns:a16="http://schemas.microsoft.com/office/drawing/2014/main" id="{1F4D4E93-D690-4419-B2B7-9AA1E958ACCA}"/>
                    </a:ext>
                  </a:extLst>
                </p:cNvPr>
                <p:cNvPicPr/>
                <p:nvPr/>
              </p:nvPicPr>
              <p:blipFill>
                <a:blip r:embed="rId241"/>
                <a:stretch>
                  <a:fillRect/>
                </a:stretch>
              </p:blipFill>
              <p:spPr>
                <a:xfrm>
                  <a:off x="10000576" y="4866274"/>
                  <a:ext cx="3477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8" name="Ink 147">
                  <a:extLst>
                    <a:ext uri="{FF2B5EF4-FFF2-40B4-BE49-F238E27FC236}">
                      <a16:creationId xmlns:a16="http://schemas.microsoft.com/office/drawing/2014/main" id="{BCD2BFE8-5833-4740-91FD-E5147197122D}"/>
                    </a:ext>
                  </a:extLst>
                </p14:cNvPr>
                <p14:cNvContentPartPr/>
                <p14:nvPr/>
              </p14:nvContentPartPr>
              <p14:xfrm>
                <a:off x="10574776" y="4832794"/>
                <a:ext cx="47520" cy="330840"/>
              </p14:xfrm>
            </p:contentPart>
          </mc:Choice>
          <mc:Fallback>
            <p:pic>
              <p:nvPicPr>
                <p:cNvPr id="148" name="Ink 147">
                  <a:extLst>
                    <a:ext uri="{FF2B5EF4-FFF2-40B4-BE49-F238E27FC236}">
                      <a16:creationId xmlns:a16="http://schemas.microsoft.com/office/drawing/2014/main" id="{BCD2BFE8-5833-4740-91FD-E5147197122D}"/>
                    </a:ext>
                  </a:extLst>
                </p:cNvPr>
                <p:cNvPicPr/>
                <p:nvPr/>
              </p:nvPicPr>
              <p:blipFill>
                <a:blip r:embed="rId243"/>
                <a:stretch>
                  <a:fillRect/>
                </a:stretch>
              </p:blipFill>
              <p:spPr>
                <a:xfrm>
                  <a:off x="10566136" y="4824154"/>
                  <a:ext cx="65160" cy="34848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9" name="Ink 148">
                  <a:extLst>
                    <a:ext uri="{FF2B5EF4-FFF2-40B4-BE49-F238E27FC236}">
                      <a16:creationId xmlns:a16="http://schemas.microsoft.com/office/drawing/2014/main" id="{E7F1BBEF-06A3-4F8F-85C1-4FFA70805B25}"/>
                    </a:ext>
                  </a:extLst>
                </p14:cNvPr>
                <p14:cNvContentPartPr/>
                <p14:nvPr/>
              </p14:nvContentPartPr>
              <p14:xfrm>
                <a:off x="10547056" y="4804354"/>
                <a:ext cx="196560" cy="220320"/>
              </p14:xfrm>
            </p:contentPart>
          </mc:Choice>
          <mc:Fallback>
            <p:pic>
              <p:nvPicPr>
                <p:cNvPr id="149" name="Ink 148">
                  <a:extLst>
                    <a:ext uri="{FF2B5EF4-FFF2-40B4-BE49-F238E27FC236}">
                      <a16:creationId xmlns:a16="http://schemas.microsoft.com/office/drawing/2014/main" id="{E7F1BBEF-06A3-4F8F-85C1-4FFA70805B25}"/>
                    </a:ext>
                  </a:extLst>
                </p:cNvPr>
                <p:cNvPicPr/>
                <p:nvPr/>
              </p:nvPicPr>
              <p:blipFill>
                <a:blip r:embed="rId245"/>
                <a:stretch>
                  <a:fillRect/>
                </a:stretch>
              </p:blipFill>
              <p:spPr>
                <a:xfrm>
                  <a:off x="10538056" y="4795354"/>
                  <a:ext cx="21420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50" name="Ink 149">
                  <a:extLst>
                    <a:ext uri="{FF2B5EF4-FFF2-40B4-BE49-F238E27FC236}">
                      <a16:creationId xmlns:a16="http://schemas.microsoft.com/office/drawing/2014/main" id="{4DE2DC5B-2122-47F6-A711-2E7D3AD3A8B3}"/>
                    </a:ext>
                  </a:extLst>
                </p14:cNvPr>
                <p14:cNvContentPartPr/>
                <p14:nvPr/>
              </p14:nvContentPartPr>
              <p14:xfrm>
                <a:off x="11047816" y="4657114"/>
                <a:ext cx="176760" cy="325440"/>
              </p14:xfrm>
            </p:contentPart>
          </mc:Choice>
          <mc:Fallback>
            <p:pic>
              <p:nvPicPr>
                <p:cNvPr id="150" name="Ink 149">
                  <a:extLst>
                    <a:ext uri="{FF2B5EF4-FFF2-40B4-BE49-F238E27FC236}">
                      <a16:creationId xmlns:a16="http://schemas.microsoft.com/office/drawing/2014/main" id="{4DE2DC5B-2122-47F6-A711-2E7D3AD3A8B3}"/>
                    </a:ext>
                  </a:extLst>
                </p:cNvPr>
                <p:cNvPicPr/>
                <p:nvPr/>
              </p:nvPicPr>
              <p:blipFill>
                <a:blip r:embed="rId247"/>
                <a:stretch>
                  <a:fillRect/>
                </a:stretch>
              </p:blipFill>
              <p:spPr>
                <a:xfrm>
                  <a:off x="11039176" y="4648474"/>
                  <a:ext cx="194400" cy="3430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51" name="Ink 150">
                  <a:extLst>
                    <a:ext uri="{FF2B5EF4-FFF2-40B4-BE49-F238E27FC236}">
                      <a16:creationId xmlns:a16="http://schemas.microsoft.com/office/drawing/2014/main" id="{34CA8D5D-3A9A-45E3-BE15-4A7C572B3811}"/>
                    </a:ext>
                  </a:extLst>
                </p14:cNvPr>
                <p14:cNvContentPartPr/>
                <p14:nvPr/>
              </p14:nvContentPartPr>
              <p14:xfrm>
                <a:off x="11058256" y="4822354"/>
                <a:ext cx="420840" cy="197280"/>
              </p14:xfrm>
            </p:contentPart>
          </mc:Choice>
          <mc:Fallback>
            <p:pic>
              <p:nvPicPr>
                <p:cNvPr id="151" name="Ink 150">
                  <a:extLst>
                    <a:ext uri="{FF2B5EF4-FFF2-40B4-BE49-F238E27FC236}">
                      <a16:creationId xmlns:a16="http://schemas.microsoft.com/office/drawing/2014/main" id="{34CA8D5D-3A9A-45E3-BE15-4A7C572B3811}"/>
                    </a:ext>
                  </a:extLst>
                </p:cNvPr>
                <p:cNvPicPr/>
                <p:nvPr/>
              </p:nvPicPr>
              <p:blipFill>
                <a:blip r:embed="rId249"/>
                <a:stretch>
                  <a:fillRect/>
                </a:stretch>
              </p:blipFill>
              <p:spPr>
                <a:xfrm>
                  <a:off x="11049256" y="4813354"/>
                  <a:ext cx="43848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52" name="Ink 151">
                  <a:extLst>
                    <a:ext uri="{FF2B5EF4-FFF2-40B4-BE49-F238E27FC236}">
                      <a16:creationId xmlns:a16="http://schemas.microsoft.com/office/drawing/2014/main" id="{1E984F4B-6258-4633-A979-632A6555249E}"/>
                    </a:ext>
                  </a:extLst>
                </p14:cNvPr>
                <p14:cNvContentPartPr/>
                <p14:nvPr/>
              </p14:nvContentPartPr>
              <p14:xfrm>
                <a:off x="10497016" y="5343994"/>
                <a:ext cx="261000" cy="178200"/>
              </p14:xfrm>
            </p:contentPart>
          </mc:Choice>
          <mc:Fallback>
            <p:pic>
              <p:nvPicPr>
                <p:cNvPr id="152" name="Ink 151">
                  <a:extLst>
                    <a:ext uri="{FF2B5EF4-FFF2-40B4-BE49-F238E27FC236}">
                      <a16:creationId xmlns:a16="http://schemas.microsoft.com/office/drawing/2014/main" id="{1E984F4B-6258-4633-A979-632A6555249E}"/>
                    </a:ext>
                  </a:extLst>
                </p:cNvPr>
                <p:cNvPicPr/>
                <p:nvPr/>
              </p:nvPicPr>
              <p:blipFill>
                <a:blip r:embed="rId251"/>
                <a:stretch>
                  <a:fillRect/>
                </a:stretch>
              </p:blipFill>
              <p:spPr>
                <a:xfrm>
                  <a:off x="10488376" y="5335354"/>
                  <a:ext cx="27864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53" name="Ink 152">
                  <a:extLst>
                    <a:ext uri="{FF2B5EF4-FFF2-40B4-BE49-F238E27FC236}">
                      <a16:creationId xmlns:a16="http://schemas.microsoft.com/office/drawing/2014/main" id="{0FED90BC-1328-4952-9A14-74A3B523757E}"/>
                    </a:ext>
                  </a:extLst>
                </p14:cNvPr>
                <p14:cNvContentPartPr/>
                <p14:nvPr/>
              </p14:nvContentPartPr>
              <p14:xfrm>
                <a:off x="10811656" y="5221234"/>
                <a:ext cx="38520" cy="251280"/>
              </p14:xfrm>
            </p:contentPart>
          </mc:Choice>
          <mc:Fallback>
            <p:pic>
              <p:nvPicPr>
                <p:cNvPr id="153" name="Ink 152">
                  <a:extLst>
                    <a:ext uri="{FF2B5EF4-FFF2-40B4-BE49-F238E27FC236}">
                      <a16:creationId xmlns:a16="http://schemas.microsoft.com/office/drawing/2014/main" id="{0FED90BC-1328-4952-9A14-74A3B523757E}"/>
                    </a:ext>
                  </a:extLst>
                </p:cNvPr>
                <p:cNvPicPr/>
                <p:nvPr/>
              </p:nvPicPr>
              <p:blipFill>
                <a:blip r:embed="rId253"/>
                <a:stretch>
                  <a:fillRect/>
                </a:stretch>
              </p:blipFill>
              <p:spPr>
                <a:xfrm>
                  <a:off x="10802656" y="5212234"/>
                  <a:ext cx="56160" cy="26892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54" name="Ink 153">
                  <a:extLst>
                    <a:ext uri="{FF2B5EF4-FFF2-40B4-BE49-F238E27FC236}">
                      <a16:creationId xmlns:a16="http://schemas.microsoft.com/office/drawing/2014/main" id="{47EBE512-0438-4F8D-A5A1-3CEF5640DD6D}"/>
                    </a:ext>
                  </a:extLst>
                </p14:cNvPr>
                <p14:cNvContentPartPr/>
                <p14:nvPr/>
              </p14:nvContentPartPr>
              <p14:xfrm>
                <a:off x="10827136" y="5358394"/>
                <a:ext cx="546480" cy="135720"/>
              </p14:xfrm>
            </p:contentPart>
          </mc:Choice>
          <mc:Fallback>
            <p:pic>
              <p:nvPicPr>
                <p:cNvPr id="154" name="Ink 153">
                  <a:extLst>
                    <a:ext uri="{FF2B5EF4-FFF2-40B4-BE49-F238E27FC236}">
                      <a16:creationId xmlns:a16="http://schemas.microsoft.com/office/drawing/2014/main" id="{47EBE512-0438-4F8D-A5A1-3CEF5640DD6D}"/>
                    </a:ext>
                  </a:extLst>
                </p:cNvPr>
                <p:cNvPicPr/>
                <p:nvPr/>
              </p:nvPicPr>
              <p:blipFill>
                <a:blip r:embed="rId255"/>
                <a:stretch>
                  <a:fillRect/>
                </a:stretch>
              </p:blipFill>
              <p:spPr>
                <a:xfrm>
                  <a:off x="10818136" y="5349754"/>
                  <a:ext cx="5641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55" name="Ink 154">
                  <a:extLst>
                    <a:ext uri="{FF2B5EF4-FFF2-40B4-BE49-F238E27FC236}">
                      <a16:creationId xmlns:a16="http://schemas.microsoft.com/office/drawing/2014/main" id="{2B7EC7BC-C12E-4731-BDF3-47FD4BE1F213}"/>
                    </a:ext>
                  </a:extLst>
                </p14:cNvPr>
                <p14:cNvContentPartPr/>
                <p14:nvPr/>
              </p14:nvContentPartPr>
              <p14:xfrm>
                <a:off x="11435896" y="5312674"/>
                <a:ext cx="131760" cy="188280"/>
              </p14:xfrm>
            </p:contentPart>
          </mc:Choice>
          <mc:Fallback>
            <p:pic>
              <p:nvPicPr>
                <p:cNvPr id="155" name="Ink 154">
                  <a:extLst>
                    <a:ext uri="{FF2B5EF4-FFF2-40B4-BE49-F238E27FC236}">
                      <a16:creationId xmlns:a16="http://schemas.microsoft.com/office/drawing/2014/main" id="{2B7EC7BC-C12E-4731-BDF3-47FD4BE1F213}"/>
                    </a:ext>
                  </a:extLst>
                </p:cNvPr>
                <p:cNvPicPr/>
                <p:nvPr/>
              </p:nvPicPr>
              <p:blipFill>
                <a:blip r:embed="rId257"/>
                <a:stretch>
                  <a:fillRect/>
                </a:stretch>
              </p:blipFill>
              <p:spPr>
                <a:xfrm>
                  <a:off x="11427256" y="5304034"/>
                  <a:ext cx="149400" cy="205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8">
            <p14:nvContentPartPr>
              <p14:cNvPr id="156" name="Ink 155">
                <a:extLst>
                  <a:ext uri="{FF2B5EF4-FFF2-40B4-BE49-F238E27FC236}">
                    <a16:creationId xmlns:a16="http://schemas.microsoft.com/office/drawing/2014/main" id="{DE33F77B-E5BA-45C6-A4E9-11700CD54D58}"/>
                  </a:ext>
                </a:extLst>
              </p14:cNvPr>
              <p14:cNvContentPartPr/>
              <p14:nvPr/>
            </p14:nvContentPartPr>
            <p14:xfrm>
              <a:off x="11796616" y="4980754"/>
              <a:ext cx="145800" cy="661680"/>
            </p14:xfrm>
          </p:contentPart>
        </mc:Choice>
        <mc:Fallback>
          <p:pic>
            <p:nvPicPr>
              <p:cNvPr id="156" name="Ink 155">
                <a:extLst>
                  <a:ext uri="{FF2B5EF4-FFF2-40B4-BE49-F238E27FC236}">
                    <a16:creationId xmlns:a16="http://schemas.microsoft.com/office/drawing/2014/main" id="{DE33F77B-E5BA-45C6-A4E9-11700CD54D58}"/>
                  </a:ext>
                </a:extLst>
              </p:cNvPr>
              <p:cNvPicPr/>
              <p:nvPr/>
            </p:nvPicPr>
            <p:blipFill>
              <a:blip r:embed="rId259"/>
              <a:stretch>
                <a:fillRect/>
              </a:stretch>
            </p:blipFill>
            <p:spPr>
              <a:xfrm>
                <a:off x="11787616" y="4971754"/>
                <a:ext cx="163440" cy="679320"/>
              </a:xfrm>
              <a:prstGeom prst="rect">
                <a:avLst/>
              </a:prstGeom>
            </p:spPr>
          </p:pic>
        </mc:Fallback>
      </mc:AlternateContent>
      <p:grpSp>
        <p:nvGrpSpPr>
          <p:cNvPr id="168" name="Group 167">
            <a:extLst>
              <a:ext uri="{FF2B5EF4-FFF2-40B4-BE49-F238E27FC236}">
                <a16:creationId xmlns:a16="http://schemas.microsoft.com/office/drawing/2014/main" id="{F420C220-2D46-4A5C-9ED3-8E1C251DC74C}"/>
              </a:ext>
            </a:extLst>
          </p:cNvPr>
          <p:cNvGrpSpPr/>
          <p:nvPr/>
        </p:nvGrpSpPr>
        <p:grpSpPr>
          <a:xfrm>
            <a:off x="411256" y="5908474"/>
            <a:ext cx="712800" cy="327600"/>
            <a:chOff x="411256" y="5908474"/>
            <a:chExt cx="712800" cy="327600"/>
          </a:xfrm>
        </p:grpSpPr>
        <mc:AlternateContent xmlns:mc="http://schemas.openxmlformats.org/markup-compatibility/2006">
          <mc:Choice xmlns:p14="http://schemas.microsoft.com/office/powerpoint/2010/main" Requires="p14">
            <p:contentPart p14:bwMode="auto" r:id="rId260">
              <p14:nvContentPartPr>
                <p14:cNvPr id="158" name="Ink 157">
                  <a:extLst>
                    <a:ext uri="{FF2B5EF4-FFF2-40B4-BE49-F238E27FC236}">
                      <a16:creationId xmlns:a16="http://schemas.microsoft.com/office/drawing/2014/main" id="{EB446615-DA6E-492B-9A86-578B167490D5}"/>
                    </a:ext>
                  </a:extLst>
                </p14:cNvPr>
                <p14:cNvContentPartPr/>
                <p14:nvPr/>
              </p14:nvContentPartPr>
              <p14:xfrm>
                <a:off x="411256" y="6057154"/>
                <a:ext cx="488160" cy="178920"/>
              </p14:xfrm>
            </p:contentPart>
          </mc:Choice>
          <mc:Fallback>
            <p:pic>
              <p:nvPicPr>
                <p:cNvPr id="158" name="Ink 157">
                  <a:extLst>
                    <a:ext uri="{FF2B5EF4-FFF2-40B4-BE49-F238E27FC236}">
                      <a16:creationId xmlns:a16="http://schemas.microsoft.com/office/drawing/2014/main" id="{EB446615-DA6E-492B-9A86-578B167490D5}"/>
                    </a:ext>
                  </a:extLst>
                </p:cNvPr>
                <p:cNvPicPr/>
                <p:nvPr/>
              </p:nvPicPr>
              <p:blipFill>
                <a:blip r:embed="rId261"/>
                <a:stretch>
                  <a:fillRect/>
                </a:stretch>
              </p:blipFill>
              <p:spPr>
                <a:xfrm>
                  <a:off x="402256" y="6048154"/>
                  <a:ext cx="5058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59" name="Ink 158">
                  <a:extLst>
                    <a:ext uri="{FF2B5EF4-FFF2-40B4-BE49-F238E27FC236}">
                      <a16:creationId xmlns:a16="http://schemas.microsoft.com/office/drawing/2014/main" id="{93460015-34FB-45C6-A0F0-558EE0C1967A}"/>
                    </a:ext>
                  </a:extLst>
                </p14:cNvPr>
                <p14:cNvContentPartPr/>
                <p14:nvPr/>
              </p14:nvContentPartPr>
              <p14:xfrm>
                <a:off x="953416" y="5908474"/>
                <a:ext cx="170640" cy="311400"/>
              </p14:xfrm>
            </p:contentPart>
          </mc:Choice>
          <mc:Fallback>
            <p:pic>
              <p:nvPicPr>
                <p:cNvPr id="159" name="Ink 158">
                  <a:extLst>
                    <a:ext uri="{FF2B5EF4-FFF2-40B4-BE49-F238E27FC236}">
                      <a16:creationId xmlns:a16="http://schemas.microsoft.com/office/drawing/2014/main" id="{93460015-34FB-45C6-A0F0-558EE0C1967A}"/>
                    </a:ext>
                  </a:extLst>
                </p:cNvPr>
                <p:cNvPicPr/>
                <p:nvPr/>
              </p:nvPicPr>
              <p:blipFill>
                <a:blip r:embed="rId263"/>
                <a:stretch>
                  <a:fillRect/>
                </a:stretch>
              </p:blipFill>
              <p:spPr>
                <a:xfrm>
                  <a:off x="944776" y="5899834"/>
                  <a:ext cx="188280" cy="329040"/>
                </a:xfrm>
                <a:prstGeom prst="rect">
                  <a:avLst/>
                </a:prstGeom>
              </p:spPr>
            </p:pic>
          </mc:Fallback>
        </mc:AlternateContent>
      </p:grpSp>
      <p:grpSp>
        <p:nvGrpSpPr>
          <p:cNvPr id="167" name="Group 166">
            <a:extLst>
              <a:ext uri="{FF2B5EF4-FFF2-40B4-BE49-F238E27FC236}">
                <a16:creationId xmlns:a16="http://schemas.microsoft.com/office/drawing/2014/main" id="{D87C3385-362E-4B81-8CD0-2A2CD1E95744}"/>
              </a:ext>
            </a:extLst>
          </p:cNvPr>
          <p:cNvGrpSpPr/>
          <p:nvPr/>
        </p:nvGrpSpPr>
        <p:grpSpPr>
          <a:xfrm>
            <a:off x="1514296" y="5837554"/>
            <a:ext cx="1388160" cy="378360"/>
            <a:chOff x="1514296" y="5837554"/>
            <a:chExt cx="1388160" cy="378360"/>
          </a:xfrm>
        </p:grpSpPr>
        <mc:AlternateContent xmlns:mc="http://schemas.openxmlformats.org/markup-compatibility/2006">
          <mc:Choice xmlns:p14="http://schemas.microsoft.com/office/powerpoint/2010/main" Requires="p14">
            <p:contentPart p14:bwMode="auto" r:id="rId264">
              <p14:nvContentPartPr>
                <p14:cNvPr id="160" name="Ink 159">
                  <a:extLst>
                    <a:ext uri="{FF2B5EF4-FFF2-40B4-BE49-F238E27FC236}">
                      <a16:creationId xmlns:a16="http://schemas.microsoft.com/office/drawing/2014/main" id="{BBE77C35-6841-4690-81DD-63EFF5294D6C}"/>
                    </a:ext>
                  </a:extLst>
                </p14:cNvPr>
                <p14:cNvContentPartPr/>
                <p14:nvPr/>
              </p14:nvContentPartPr>
              <p14:xfrm>
                <a:off x="1514296" y="6062914"/>
                <a:ext cx="166320" cy="153000"/>
              </p14:xfrm>
            </p:contentPart>
          </mc:Choice>
          <mc:Fallback>
            <p:pic>
              <p:nvPicPr>
                <p:cNvPr id="160" name="Ink 159">
                  <a:extLst>
                    <a:ext uri="{FF2B5EF4-FFF2-40B4-BE49-F238E27FC236}">
                      <a16:creationId xmlns:a16="http://schemas.microsoft.com/office/drawing/2014/main" id="{BBE77C35-6841-4690-81DD-63EFF5294D6C}"/>
                    </a:ext>
                  </a:extLst>
                </p:cNvPr>
                <p:cNvPicPr/>
                <p:nvPr/>
              </p:nvPicPr>
              <p:blipFill>
                <a:blip r:embed="rId265"/>
                <a:stretch>
                  <a:fillRect/>
                </a:stretch>
              </p:blipFill>
              <p:spPr>
                <a:xfrm>
                  <a:off x="1505296" y="6053914"/>
                  <a:ext cx="18396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61" name="Ink 160">
                  <a:extLst>
                    <a:ext uri="{FF2B5EF4-FFF2-40B4-BE49-F238E27FC236}">
                      <a16:creationId xmlns:a16="http://schemas.microsoft.com/office/drawing/2014/main" id="{D5BA41B4-B7A5-483B-9C72-92C9AAA5D473}"/>
                    </a:ext>
                  </a:extLst>
                </p14:cNvPr>
                <p14:cNvContentPartPr/>
                <p14:nvPr/>
              </p14:nvContentPartPr>
              <p14:xfrm>
                <a:off x="1717696" y="6041674"/>
                <a:ext cx="151560" cy="142200"/>
              </p14:xfrm>
            </p:contentPart>
          </mc:Choice>
          <mc:Fallback>
            <p:pic>
              <p:nvPicPr>
                <p:cNvPr id="161" name="Ink 160">
                  <a:extLst>
                    <a:ext uri="{FF2B5EF4-FFF2-40B4-BE49-F238E27FC236}">
                      <a16:creationId xmlns:a16="http://schemas.microsoft.com/office/drawing/2014/main" id="{D5BA41B4-B7A5-483B-9C72-92C9AAA5D473}"/>
                    </a:ext>
                  </a:extLst>
                </p:cNvPr>
                <p:cNvPicPr/>
                <p:nvPr/>
              </p:nvPicPr>
              <p:blipFill>
                <a:blip r:embed="rId267"/>
                <a:stretch>
                  <a:fillRect/>
                </a:stretch>
              </p:blipFill>
              <p:spPr>
                <a:xfrm>
                  <a:off x="1709056" y="6032674"/>
                  <a:ext cx="1692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62" name="Ink 161">
                  <a:extLst>
                    <a:ext uri="{FF2B5EF4-FFF2-40B4-BE49-F238E27FC236}">
                      <a16:creationId xmlns:a16="http://schemas.microsoft.com/office/drawing/2014/main" id="{AC022D58-81BF-486B-A7EB-BBC0A6E6A0B6}"/>
                    </a:ext>
                  </a:extLst>
                </p14:cNvPr>
                <p14:cNvContentPartPr/>
                <p14:nvPr/>
              </p14:nvContentPartPr>
              <p14:xfrm>
                <a:off x="1932976" y="6063634"/>
                <a:ext cx="294120" cy="84960"/>
              </p14:xfrm>
            </p:contentPart>
          </mc:Choice>
          <mc:Fallback>
            <p:pic>
              <p:nvPicPr>
                <p:cNvPr id="162" name="Ink 161">
                  <a:extLst>
                    <a:ext uri="{FF2B5EF4-FFF2-40B4-BE49-F238E27FC236}">
                      <a16:creationId xmlns:a16="http://schemas.microsoft.com/office/drawing/2014/main" id="{AC022D58-81BF-486B-A7EB-BBC0A6E6A0B6}"/>
                    </a:ext>
                  </a:extLst>
                </p:cNvPr>
                <p:cNvPicPr/>
                <p:nvPr/>
              </p:nvPicPr>
              <p:blipFill>
                <a:blip r:embed="rId269"/>
                <a:stretch>
                  <a:fillRect/>
                </a:stretch>
              </p:blipFill>
              <p:spPr>
                <a:xfrm>
                  <a:off x="1923976" y="6054634"/>
                  <a:ext cx="3117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63" name="Ink 162">
                  <a:extLst>
                    <a:ext uri="{FF2B5EF4-FFF2-40B4-BE49-F238E27FC236}">
                      <a16:creationId xmlns:a16="http://schemas.microsoft.com/office/drawing/2014/main" id="{92D4E1C3-67AA-43E6-9C4A-8485538D46C5}"/>
                    </a:ext>
                  </a:extLst>
                </p14:cNvPr>
                <p14:cNvContentPartPr/>
                <p14:nvPr/>
              </p14:nvContentPartPr>
              <p14:xfrm>
                <a:off x="2227096" y="5837554"/>
                <a:ext cx="227520" cy="343800"/>
              </p14:xfrm>
            </p:contentPart>
          </mc:Choice>
          <mc:Fallback>
            <p:pic>
              <p:nvPicPr>
                <p:cNvPr id="163" name="Ink 162">
                  <a:extLst>
                    <a:ext uri="{FF2B5EF4-FFF2-40B4-BE49-F238E27FC236}">
                      <a16:creationId xmlns:a16="http://schemas.microsoft.com/office/drawing/2014/main" id="{92D4E1C3-67AA-43E6-9C4A-8485538D46C5}"/>
                    </a:ext>
                  </a:extLst>
                </p:cNvPr>
                <p:cNvPicPr/>
                <p:nvPr/>
              </p:nvPicPr>
              <p:blipFill>
                <a:blip r:embed="rId271"/>
                <a:stretch>
                  <a:fillRect/>
                </a:stretch>
              </p:blipFill>
              <p:spPr>
                <a:xfrm>
                  <a:off x="2218456" y="5828554"/>
                  <a:ext cx="24516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64" name="Ink 163">
                  <a:extLst>
                    <a:ext uri="{FF2B5EF4-FFF2-40B4-BE49-F238E27FC236}">
                      <a16:creationId xmlns:a16="http://schemas.microsoft.com/office/drawing/2014/main" id="{C130623A-4806-4090-BC72-48B86124DBC4}"/>
                    </a:ext>
                  </a:extLst>
                </p14:cNvPr>
                <p14:cNvContentPartPr/>
                <p14:nvPr/>
              </p14:nvContentPartPr>
              <p14:xfrm>
                <a:off x="2531296" y="5945914"/>
                <a:ext cx="371160" cy="242280"/>
              </p14:xfrm>
            </p:contentPart>
          </mc:Choice>
          <mc:Fallback>
            <p:pic>
              <p:nvPicPr>
                <p:cNvPr id="164" name="Ink 163">
                  <a:extLst>
                    <a:ext uri="{FF2B5EF4-FFF2-40B4-BE49-F238E27FC236}">
                      <a16:creationId xmlns:a16="http://schemas.microsoft.com/office/drawing/2014/main" id="{C130623A-4806-4090-BC72-48B86124DBC4}"/>
                    </a:ext>
                  </a:extLst>
                </p:cNvPr>
                <p:cNvPicPr/>
                <p:nvPr/>
              </p:nvPicPr>
              <p:blipFill>
                <a:blip r:embed="rId273"/>
                <a:stretch>
                  <a:fillRect/>
                </a:stretch>
              </p:blipFill>
              <p:spPr>
                <a:xfrm>
                  <a:off x="2522296" y="5937274"/>
                  <a:ext cx="388800" cy="259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4">
            <p14:nvContentPartPr>
              <p14:cNvPr id="165" name="Ink 164">
                <a:extLst>
                  <a:ext uri="{FF2B5EF4-FFF2-40B4-BE49-F238E27FC236}">
                    <a16:creationId xmlns:a16="http://schemas.microsoft.com/office/drawing/2014/main" id="{005B04C7-4F9D-4043-B7A4-2721A615B172}"/>
                  </a:ext>
                </a:extLst>
              </p14:cNvPr>
              <p14:cNvContentPartPr/>
              <p14:nvPr/>
            </p14:nvContentPartPr>
            <p14:xfrm>
              <a:off x="3182896" y="5862034"/>
              <a:ext cx="348120" cy="470520"/>
            </p14:xfrm>
          </p:contentPart>
        </mc:Choice>
        <mc:Fallback>
          <p:pic>
            <p:nvPicPr>
              <p:cNvPr id="165" name="Ink 164">
                <a:extLst>
                  <a:ext uri="{FF2B5EF4-FFF2-40B4-BE49-F238E27FC236}">
                    <a16:creationId xmlns:a16="http://schemas.microsoft.com/office/drawing/2014/main" id="{005B04C7-4F9D-4043-B7A4-2721A615B172}"/>
                  </a:ext>
                </a:extLst>
              </p:cNvPr>
              <p:cNvPicPr/>
              <p:nvPr/>
            </p:nvPicPr>
            <p:blipFill>
              <a:blip r:embed="rId275"/>
              <a:stretch>
                <a:fillRect/>
              </a:stretch>
            </p:blipFill>
            <p:spPr>
              <a:xfrm>
                <a:off x="3174256" y="5853034"/>
                <a:ext cx="365760" cy="488160"/>
              </a:xfrm>
              <a:prstGeom prst="rect">
                <a:avLst/>
              </a:prstGeom>
            </p:spPr>
          </p:pic>
        </mc:Fallback>
      </mc:AlternateContent>
      <p:grpSp>
        <p:nvGrpSpPr>
          <p:cNvPr id="178" name="Group 177">
            <a:extLst>
              <a:ext uri="{FF2B5EF4-FFF2-40B4-BE49-F238E27FC236}">
                <a16:creationId xmlns:a16="http://schemas.microsoft.com/office/drawing/2014/main" id="{296EDC38-B468-4B9D-9259-F0A18EDC6B40}"/>
              </a:ext>
            </a:extLst>
          </p:cNvPr>
          <p:cNvGrpSpPr/>
          <p:nvPr/>
        </p:nvGrpSpPr>
        <p:grpSpPr>
          <a:xfrm>
            <a:off x="3979576" y="5730274"/>
            <a:ext cx="1421640" cy="408960"/>
            <a:chOff x="3979576" y="5730274"/>
            <a:chExt cx="1421640" cy="408960"/>
          </a:xfrm>
        </p:grpSpPr>
        <mc:AlternateContent xmlns:mc="http://schemas.openxmlformats.org/markup-compatibility/2006">
          <mc:Choice xmlns:p14="http://schemas.microsoft.com/office/powerpoint/2010/main" Requires="p14">
            <p:contentPart p14:bwMode="auto" r:id="rId276">
              <p14:nvContentPartPr>
                <p14:cNvPr id="166" name="Ink 165">
                  <a:extLst>
                    <a:ext uri="{FF2B5EF4-FFF2-40B4-BE49-F238E27FC236}">
                      <a16:creationId xmlns:a16="http://schemas.microsoft.com/office/drawing/2014/main" id="{6E105D32-BB50-4AD8-98C3-93A6F43DA91C}"/>
                    </a:ext>
                  </a:extLst>
                </p14:cNvPr>
                <p14:cNvContentPartPr/>
                <p14:nvPr/>
              </p14:nvContentPartPr>
              <p14:xfrm>
                <a:off x="3979576" y="5953834"/>
                <a:ext cx="146160" cy="185400"/>
              </p14:xfrm>
            </p:contentPart>
          </mc:Choice>
          <mc:Fallback>
            <p:pic>
              <p:nvPicPr>
                <p:cNvPr id="166" name="Ink 165">
                  <a:extLst>
                    <a:ext uri="{FF2B5EF4-FFF2-40B4-BE49-F238E27FC236}">
                      <a16:creationId xmlns:a16="http://schemas.microsoft.com/office/drawing/2014/main" id="{6E105D32-BB50-4AD8-98C3-93A6F43DA91C}"/>
                    </a:ext>
                  </a:extLst>
                </p:cNvPr>
                <p:cNvPicPr/>
                <p:nvPr/>
              </p:nvPicPr>
              <p:blipFill>
                <a:blip r:embed="rId277"/>
                <a:stretch>
                  <a:fillRect/>
                </a:stretch>
              </p:blipFill>
              <p:spPr>
                <a:xfrm>
                  <a:off x="3970576" y="5944834"/>
                  <a:ext cx="1638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69" name="Ink 168">
                  <a:extLst>
                    <a:ext uri="{FF2B5EF4-FFF2-40B4-BE49-F238E27FC236}">
                      <a16:creationId xmlns:a16="http://schemas.microsoft.com/office/drawing/2014/main" id="{5FA52CE7-4BF9-409B-9FB6-CB519B8F1616}"/>
                    </a:ext>
                  </a:extLst>
                </p14:cNvPr>
                <p14:cNvContentPartPr/>
                <p14:nvPr/>
              </p14:nvContentPartPr>
              <p14:xfrm>
                <a:off x="4158136" y="5915314"/>
                <a:ext cx="127440" cy="179280"/>
              </p14:xfrm>
            </p:contentPart>
          </mc:Choice>
          <mc:Fallback>
            <p:pic>
              <p:nvPicPr>
                <p:cNvPr id="169" name="Ink 168">
                  <a:extLst>
                    <a:ext uri="{FF2B5EF4-FFF2-40B4-BE49-F238E27FC236}">
                      <a16:creationId xmlns:a16="http://schemas.microsoft.com/office/drawing/2014/main" id="{5FA52CE7-4BF9-409B-9FB6-CB519B8F1616}"/>
                    </a:ext>
                  </a:extLst>
                </p:cNvPr>
                <p:cNvPicPr/>
                <p:nvPr/>
              </p:nvPicPr>
              <p:blipFill>
                <a:blip r:embed="rId279"/>
                <a:stretch>
                  <a:fillRect/>
                </a:stretch>
              </p:blipFill>
              <p:spPr>
                <a:xfrm>
                  <a:off x="4149136" y="5906674"/>
                  <a:ext cx="14508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70" name="Ink 169">
                  <a:extLst>
                    <a:ext uri="{FF2B5EF4-FFF2-40B4-BE49-F238E27FC236}">
                      <a16:creationId xmlns:a16="http://schemas.microsoft.com/office/drawing/2014/main" id="{9C9287CC-B787-40C4-B269-D76C274FFA1C}"/>
                    </a:ext>
                  </a:extLst>
                </p14:cNvPr>
                <p14:cNvContentPartPr/>
                <p14:nvPr/>
              </p14:nvContentPartPr>
              <p14:xfrm>
                <a:off x="4329136" y="5935114"/>
                <a:ext cx="187560" cy="130320"/>
              </p14:xfrm>
            </p:contentPart>
          </mc:Choice>
          <mc:Fallback>
            <p:pic>
              <p:nvPicPr>
                <p:cNvPr id="170" name="Ink 169">
                  <a:extLst>
                    <a:ext uri="{FF2B5EF4-FFF2-40B4-BE49-F238E27FC236}">
                      <a16:creationId xmlns:a16="http://schemas.microsoft.com/office/drawing/2014/main" id="{9C9287CC-B787-40C4-B269-D76C274FFA1C}"/>
                    </a:ext>
                  </a:extLst>
                </p:cNvPr>
                <p:cNvPicPr/>
                <p:nvPr/>
              </p:nvPicPr>
              <p:blipFill>
                <a:blip r:embed="rId281"/>
                <a:stretch>
                  <a:fillRect/>
                </a:stretch>
              </p:blipFill>
              <p:spPr>
                <a:xfrm>
                  <a:off x="4320136" y="5926474"/>
                  <a:ext cx="20520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71" name="Ink 170">
                  <a:extLst>
                    <a:ext uri="{FF2B5EF4-FFF2-40B4-BE49-F238E27FC236}">
                      <a16:creationId xmlns:a16="http://schemas.microsoft.com/office/drawing/2014/main" id="{6B5283B6-FBBB-4006-8FAC-C27E50A2041E}"/>
                    </a:ext>
                  </a:extLst>
                </p14:cNvPr>
                <p14:cNvContentPartPr/>
                <p14:nvPr/>
              </p14:nvContentPartPr>
              <p14:xfrm>
                <a:off x="4568896" y="5730274"/>
                <a:ext cx="25920" cy="326160"/>
              </p14:xfrm>
            </p:contentPart>
          </mc:Choice>
          <mc:Fallback>
            <p:pic>
              <p:nvPicPr>
                <p:cNvPr id="171" name="Ink 170">
                  <a:extLst>
                    <a:ext uri="{FF2B5EF4-FFF2-40B4-BE49-F238E27FC236}">
                      <a16:creationId xmlns:a16="http://schemas.microsoft.com/office/drawing/2014/main" id="{6B5283B6-FBBB-4006-8FAC-C27E50A2041E}"/>
                    </a:ext>
                  </a:extLst>
                </p:cNvPr>
                <p:cNvPicPr/>
                <p:nvPr/>
              </p:nvPicPr>
              <p:blipFill>
                <a:blip r:embed="rId283"/>
                <a:stretch>
                  <a:fillRect/>
                </a:stretch>
              </p:blipFill>
              <p:spPr>
                <a:xfrm>
                  <a:off x="4559896" y="5721634"/>
                  <a:ext cx="4356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73" name="Ink 172">
                  <a:extLst>
                    <a:ext uri="{FF2B5EF4-FFF2-40B4-BE49-F238E27FC236}">
                      <a16:creationId xmlns:a16="http://schemas.microsoft.com/office/drawing/2014/main" id="{5D245204-BC4B-4123-AAF6-E32CD9E8CAD5}"/>
                    </a:ext>
                  </a:extLst>
                </p14:cNvPr>
                <p14:cNvContentPartPr/>
                <p14:nvPr/>
              </p14:nvContentPartPr>
              <p14:xfrm>
                <a:off x="4559176" y="5924314"/>
                <a:ext cx="658080" cy="159840"/>
              </p14:xfrm>
            </p:contentPart>
          </mc:Choice>
          <mc:Fallback>
            <p:pic>
              <p:nvPicPr>
                <p:cNvPr id="173" name="Ink 172">
                  <a:extLst>
                    <a:ext uri="{FF2B5EF4-FFF2-40B4-BE49-F238E27FC236}">
                      <a16:creationId xmlns:a16="http://schemas.microsoft.com/office/drawing/2014/main" id="{5D245204-BC4B-4123-AAF6-E32CD9E8CAD5}"/>
                    </a:ext>
                  </a:extLst>
                </p:cNvPr>
                <p:cNvPicPr/>
                <p:nvPr/>
              </p:nvPicPr>
              <p:blipFill>
                <a:blip r:embed="rId285"/>
                <a:stretch>
                  <a:fillRect/>
                </a:stretch>
              </p:blipFill>
              <p:spPr>
                <a:xfrm>
                  <a:off x="4550176" y="5915674"/>
                  <a:ext cx="67572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4" name="Ink 173">
                  <a:extLst>
                    <a:ext uri="{FF2B5EF4-FFF2-40B4-BE49-F238E27FC236}">
                      <a16:creationId xmlns:a16="http://schemas.microsoft.com/office/drawing/2014/main" id="{D47B09C7-0333-4AC4-8963-BB94EDFBE245}"/>
                    </a:ext>
                  </a:extLst>
                </p14:cNvPr>
                <p14:cNvContentPartPr/>
                <p14:nvPr/>
              </p14:nvContentPartPr>
              <p14:xfrm>
                <a:off x="5277736" y="5885434"/>
                <a:ext cx="123480" cy="223560"/>
              </p14:xfrm>
            </p:contentPart>
          </mc:Choice>
          <mc:Fallback>
            <p:pic>
              <p:nvPicPr>
                <p:cNvPr id="174" name="Ink 173">
                  <a:extLst>
                    <a:ext uri="{FF2B5EF4-FFF2-40B4-BE49-F238E27FC236}">
                      <a16:creationId xmlns:a16="http://schemas.microsoft.com/office/drawing/2014/main" id="{D47B09C7-0333-4AC4-8963-BB94EDFBE245}"/>
                    </a:ext>
                  </a:extLst>
                </p:cNvPr>
                <p:cNvPicPr/>
                <p:nvPr/>
              </p:nvPicPr>
              <p:blipFill>
                <a:blip r:embed="rId287"/>
                <a:stretch>
                  <a:fillRect/>
                </a:stretch>
              </p:blipFill>
              <p:spPr>
                <a:xfrm>
                  <a:off x="5268736" y="5876434"/>
                  <a:ext cx="141120" cy="241200"/>
                </a:xfrm>
                <a:prstGeom prst="rect">
                  <a:avLst/>
                </a:prstGeom>
              </p:spPr>
            </p:pic>
          </mc:Fallback>
        </mc:AlternateContent>
      </p:grpSp>
      <p:grpSp>
        <p:nvGrpSpPr>
          <p:cNvPr id="177" name="Group 176">
            <a:extLst>
              <a:ext uri="{FF2B5EF4-FFF2-40B4-BE49-F238E27FC236}">
                <a16:creationId xmlns:a16="http://schemas.microsoft.com/office/drawing/2014/main" id="{816B1241-592F-4D98-85AB-015DB13283CB}"/>
              </a:ext>
            </a:extLst>
          </p:cNvPr>
          <p:cNvGrpSpPr/>
          <p:nvPr/>
        </p:nvGrpSpPr>
        <p:grpSpPr>
          <a:xfrm>
            <a:off x="5754016" y="5934034"/>
            <a:ext cx="186840" cy="145080"/>
            <a:chOff x="5754016" y="5934034"/>
            <a:chExt cx="186840" cy="145080"/>
          </a:xfrm>
        </p:grpSpPr>
        <mc:AlternateContent xmlns:mc="http://schemas.openxmlformats.org/markup-compatibility/2006">
          <mc:Choice xmlns:p14="http://schemas.microsoft.com/office/powerpoint/2010/main" Requires="p14">
            <p:contentPart p14:bwMode="auto" r:id="rId288">
              <p14:nvContentPartPr>
                <p14:cNvPr id="175" name="Ink 174">
                  <a:extLst>
                    <a:ext uri="{FF2B5EF4-FFF2-40B4-BE49-F238E27FC236}">
                      <a16:creationId xmlns:a16="http://schemas.microsoft.com/office/drawing/2014/main" id="{B5C889C0-DE48-4574-AE24-6E2AC1285479}"/>
                    </a:ext>
                  </a:extLst>
                </p14:cNvPr>
                <p14:cNvContentPartPr/>
                <p14:nvPr/>
              </p14:nvContentPartPr>
              <p14:xfrm>
                <a:off x="5778136" y="5934034"/>
                <a:ext cx="162720" cy="20880"/>
              </p14:xfrm>
            </p:contentPart>
          </mc:Choice>
          <mc:Fallback>
            <p:pic>
              <p:nvPicPr>
                <p:cNvPr id="175" name="Ink 174">
                  <a:extLst>
                    <a:ext uri="{FF2B5EF4-FFF2-40B4-BE49-F238E27FC236}">
                      <a16:creationId xmlns:a16="http://schemas.microsoft.com/office/drawing/2014/main" id="{B5C889C0-DE48-4574-AE24-6E2AC1285479}"/>
                    </a:ext>
                  </a:extLst>
                </p:cNvPr>
                <p:cNvPicPr/>
                <p:nvPr/>
              </p:nvPicPr>
              <p:blipFill>
                <a:blip r:embed="rId289"/>
                <a:stretch>
                  <a:fillRect/>
                </a:stretch>
              </p:blipFill>
              <p:spPr>
                <a:xfrm>
                  <a:off x="5769496" y="5925034"/>
                  <a:ext cx="18036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6" name="Ink 175">
                  <a:extLst>
                    <a:ext uri="{FF2B5EF4-FFF2-40B4-BE49-F238E27FC236}">
                      <a16:creationId xmlns:a16="http://schemas.microsoft.com/office/drawing/2014/main" id="{EDC067B5-1356-45F4-98ED-FF232971C115}"/>
                    </a:ext>
                  </a:extLst>
                </p14:cNvPr>
                <p14:cNvContentPartPr/>
                <p14:nvPr/>
              </p14:nvContentPartPr>
              <p14:xfrm>
                <a:off x="5754016" y="6054634"/>
                <a:ext cx="143280" cy="24480"/>
              </p14:xfrm>
            </p:contentPart>
          </mc:Choice>
          <mc:Fallback>
            <p:pic>
              <p:nvPicPr>
                <p:cNvPr id="176" name="Ink 175">
                  <a:extLst>
                    <a:ext uri="{FF2B5EF4-FFF2-40B4-BE49-F238E27FC236}">
                      <a16:creationId xmlns:a16="http://schemas.microsoft.com/office/drawing/2014/main" id="{EDC067B5-1356-45F4-98ED-FF232971C115}"/>
                    </a:ext>
                  </a:extLst>
                </p:cNvPr>
                <p:cNvPicPr/>
                <p:nvPr/>
              </p:nvPicPr>
              <p:blipFill>
                <a:blip r:embed="rId291"/>
                <a:stretch>
                  <a:fillRect/>
                </a:stretch>
              </p:blipFill>
              <p:spPr>
                <a:xfrm>
                  <a:off x="5745376" y="6045634"/>
                  <a:ext cx="160920" cy="42120"/>
                </a:xfrm>
                <a:prstGeom prst="rect">
                  <a:avLst/>
                </a:prstGeom>
              </p:spPr>
            </p:pic>
          </mc:Fallback>
        </mc:AlternateContent>
      </p:grpSp>
      <p:grpSp>
        <p:nvGrpSpPr>
          <p:cNvPr id="185" name="Group 184">
            <a:extLst>
              <a:ext uri="{FF2B5EF4-FFF2-40B4-BE49-F238E27FC236}">
                <a16:creationId xmlns:a16="http://schemas.microsoft.com/office/drawing/2014/main" id="{F8DCC887-8C16-47A7-BE10-9DC440AEEE2B}"/>
              </a:ext>
            </a:extLst>
          </p:cNvPr>
          <p:cNvGrpSpPr/>
          <p:nvPr/>
        </p:nvGrpSpPr>
        <p:grpSpPr>
          <a:xfrm>
            <a:off x="6292936" y="5567554"/>
            <a:ext cx="1469160" cy="642960"/>
            <a:chOff x="6292936" y="5567554"/>
            <a:chExt cx="1469160" cy="642960"/>
          </a:xfrm>
        </p:grpSpPr>
        <mc:AlternateContent xmlns:mc="http://schemas.openxmlformats.org/markup-compatibility/2006">
          <mc:Choice xmlns:p14="http://schemas.microsoft.com/office/powerpoint/2010/main" Requires="p14">
            <p:contentPart p14:bwMode="auto" r:id="rId292">
              <p14:nvContentPartPr>
                <p14:cNvPr id="179" name="Ink 178">
                  <a:extLst>
                    <a:ext uri="{FF2B5EF4-FFF2-40B4-BE49-F238E27FC236}">
                      <a16:creationId xmlns:a16="http://schemas.microsoft.com/office/drawing/2014/main" id="{F48BFE84-BDAE-4FA7-B1BE-88B8D46E0E98}"/>
                    </a:ext>
                  </a:extLst>
                </p14:cNvPr>
                <p14:cNvContentPartPr/>
                <p14:nvPr/>
              </p14:nvContentPartPr>
              <p14:xfrm>
                <a:off x="6474376" y="5853034"/>
                <a:ext cx="256320" cy="304200"/>
              </p14:xfrm>
            </p:contentPart>
          </mc:Choice>
          <mc:Fallback>
            <p:pic>
              <p:nvPicPr>
                <p:cNvPr id="179" name="Ink 178">
                  <a:extLst>
                    <a:ext uri="{FF2B5EF4-FFF2-40B4-BE49-F238E27FC236}">
                      <a16:creationId xmlns:a16="http://schemas.microsoft.com/office/drawing/2014/main" id="{F48BFE84-BDAE-4FA7-B1BE-88B8D46E0E98}"/>
                    </a:ext>
                  </a:extLst>
                </p:cNvPr>
                <p:cNvPicPr/>
                <p:nvPr/>
              </p:nvPicPr>
              <p:blipFill>
                <a:blip r:embed="rId293"/>
                <a:stretch>
                  <a:fillRect/>
                </a:stretch>
              </p:blipFill>
              <p:spPr>
                <a:xfrm>
                  <a:off x="6465736" y="5844394"/>
                  <a:ext cx="273960" cy="3218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80" name="Ink 179">
                  <a:extLst>
                    <a:ext uri="{FF2B5EF4-FFF2-40B4-BE49-F238E27FC236}">
                      <a16:creationId xmlns:a16="http://schemas.microsoft.com/office/drawing/2014/main" id="{C3E0078E-273C-42B7-8963-F3F1DFC60040}"/>
                    </a:ext>
                  </a:extLst>
                </p14:cNvPr>
                <p14:cNvContentPartPr/>
                <p14:nvPr/>
              </p14:nvContentPartPr>
              <p14:xfrm>
                <a:off x="6924736" y="5949154"/>
                <a:ext cx="195840" cy="51840"/>
              </p14:xfrm>
            </p:contentPart>
          </mc:Choice>
          <mc:Fallback>
            <p:pic>
              <p:nvPicPr>
                <p:cNvPr id="180" name="Ink 179">
                  <a:extLst>
                    <a:ext uri="{FF2B5EF4-FFF2-40B4-BE49-F238E27FC236}">
                      <a16:creationId xmlns:a16="http://schemas.microsoft.com/office/drawing/2014/main" id="{C3E0078E-273C-42B7-8963-F3F1DFC60040}"/>
                    </a:ext>
                  </a:extLst>
                </p:cNvPr>
                <p:cNvPicPr/>
                <p:nvPr/>
              </p:nvPicPr>
              <p:blipFill>
                <a:blip r:embed="rId295"/>
                <a:stretch>
                  <a:fillRect/>
                </a:stretch>
              </p:blipFill>
              <p:spPr>
                <a:xfrm>
                  <a:off x="6916096" y="5940154"/>
                  <a:ext cx="2134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81" name="Ink 180">
                  <a:extLst>
                    <a:ext uri="{FF2B5EF4-FFF2-40B4-BE49-F238E27FC236}">
                      <a16:creationId xmlns:a16="http://schemas.microsoft.com/office/drawing/2014/main" id="{6C970CD7-B15D-495D-A2C1-AB006F42B0BD}"/>
                    </a:ext>
                  </a:extLst>
                </p14:cNvPr>
                <p14:cNvContentPartPr/>
                <p14:nvPr/>
              </p14:nvContentPartPr>
              <p14:xfrm>
                <a:off x="7299136" y="5713354"/>
                <a:ext cx="48240" cy="323280"/>
              </p14:xfrm>
            </p:contentPart>
          </mc:Choice>
          <mc:Fallback>
            <p:pic>
              <p:nvPicPr>
                <p:cNvPr id="181" name="Ink 180">
                  <a:extLst>
                    <a:ext uri="{FF2B5EF4-FFF2-40B4-BE49-F238E27FC236}">
                      <a16:creationId xmlns:a16="http://schemas.microsoft.com/office/drawing/2014/main" id="{6C970CD7-B15D-495D-A2C1-AB006F42B0BD}"/>
                    </a:ext>
                  </a:extLst>
                </p:cNvPr>
                <p:cNvPicPr/>
                <p:nvPr/>
              </p:nvPicPr>
              <p:blipFill>
                <a:blip r:embed="rId297"/>
                <a:stretch>
                  <a:fillRect/>
                </a:stretch>
              </p:blipFill>
              <p:spPr>
                <a:xfrm>
                  <a:off x="7290496" y="5704714"/>
                  <a:ext cx="65880" cy="3409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82" name="Ink 181">
                  <a:extLst>
                    <a:ext uri="{FF2B5EF4-FFF2-40B4-BE49-F238E27FC236}">
                      <a16:creationId xmlns:a16="http://schemas.microsoft.com/office/drawing/2014/main" id="{A49FC2CD-6C01-4E37-B04D-DF407496761D}"/>
                    </a:ext>
                  </a:extLst>
                </p14:cNvPr>
                <p14:cNvContentPartPr/>
                <p14:nvPr/>
              </p14:nvContentPartPr>
              <p14:xfrm>
                <a:off x="7310656" y="5880394"/>
                <a:ext cx="232920" cy="213480"/>
              </p14:xfrm>
            </p:contentPart>
          </mc:Choice>
          <mc:Fallback>
            <p:pic>
              <p:nvPicPr>
                <p:cNvPr id="182" name="Ink 181">
                  <a:extLst>
                    <a:ext uri="{FF2B5EF4-FFF2-40B4-BE49-F238E27FC236}">
                      <a16:creationId xmlns:a16="http://schemas.microsoft.com/office/drawing/2014/main" id="{A49FC2CD-6C01-4E37-B04D-DF407496761D}"/>
                    </a:ext>
                  </a:extLst>
                </p:cNvPr>
                <p:cNvPicPr/>
                <p:nvPr/>
              </p:nvPicPr>
              <p:blipFill>
                <a:blip r:embed="rId299"/>
                <a:stretch>
                  <a:fillRect/>
                </a:stretch>
              </p:blipFill>
              <p:spPr>
                <a:xfrm>
                  <a:off x="7302016" y="5871754"/>
                  <a:ext cx="25056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83" name="Ink 182">
                  <a:extLst>
                    <a:ext uri="{FF2B5EF4-FFF2-40B4-BE49-F238E27FC236}">
                      <a16:creationId xmlns:a16="http://schemas.microsoft.com/office/drawing/2014/main" id="{7F8D2CF1-4332-487E-8070-7C919CC51567}"/>
                    </a:ext>
                  </a:extLst>
                </p14:cNvPr>
                <p14:cNvContentPartPr/>
                <p14:nvPr/>
              </p14:nvContentPartPr>
              <p14:xfrm>
                <a:off x="7522696" y="5567554"/>
                <a:ext cx="239400" cy="594360"/>
              </p14:xfrm>
            </p:contentPart>
          </mc:Choice>
          <mc:Fallback>
            <p:pic>
              <p:nvPicPr>
                <p:cNvPr id="183" name="Ink 182">
                  <a:extLst>
                    <a:ext uri="{FF2B5EF4-FFF2-40B4-BE49-F238E27FC236}">
                      <a16:creationId xmlns:a16="http://schemas.microsoft.com/office/drawing/2014/main" id="{7F8D2CF1-4332-487E-8070-7C919CC51567}"/>
                    </a:ext>
                  </a:extLst>
                </p:cNvPr>
                <p:cNvPicPr/>
                <p:nvPr/>
              </p:nvPicPr>
              <p:blipFill>
                <a:blip r:embed="rId301"/>
                <a:stretch>
                  <a:fillRect/>
                </a:stretch>
              </p:blipFill>
              <p:spPr>
                <a:xfrm>
                  <a:off x="7514056" y="5558554"/>
                  <a:ext cx="257040" cy="61200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4" name="Ink 183">
                  <a:extLst>
                    <a:ext uri="{FF2B5EF4-FFF2-40B4-BE49-F238E27FC236}">
                      <a16:creationId xmlns:a16="http://schemas.microsoft.com/office/drawing/2014/main" id="{08711F3E-E446-40D6-9C37-0B2035D12AE4}"/>
                    </a:ext>
                  </a:extLst>
                </p14:cNvPr>
                <p14:cNvContentPartPr/>
                <p14:nvPr/>
              </p14:nvContentPartPr>
              <p14:xfrm>
                <a:off x="6292936" y="5644954"/>
                <a:ext cx="207720" cy="565560"/>
              </p14:xfrm>
            </p:contentPart>
          </mc:Choice>
          <mc:Fallback>
            <p:pic>
              <p:nvPicPr>
                <p:cNvPr id="184" name="Ink 183">
                  <a:extLst>
                    <a:ext uri="{FF2B5EF4-FFF2-40B4-BE49-F238E27FC236}">
                      <a16:creationId xmlns:a16="http://schemas.microsoft.com/office/drawing/2014/main" id="{08711F3E-E446-40D6-9C37-0B2035D12AE4}"/>
                    </a:ext>
                  </a:extLst>
                </p:cNvPr>
                <p:cNvPicPr/>
                <p:nvPr/>
              </p:nvPicPr>
              <p:blipFill>
                <a:blip r:embed="rId303"/>
                <a:stretch>
                  <a:fillRect/>
                </a:stretch>
              </p:blipFill>
              <p:spPr>
                <a:xfrm>
                  <a:off x="6284296" y="5636314"/>
                  <a:ext cx="225360" cy="583200"/>
                </a:xfrm>
                <a:prstGeom prst="rect">
                  <a:avLst/>
                </a:prstGeom>
              </p:spPr>
            </p:pic>
          </mc:Fallback>
        </mc:AlternateContent>
      </p:grpSp>
      <p:grpSp>
        <p:nvGrpSpPr>
          <p:cNvPr id="194" name="Group 193">
            <a:extLst>
              <a:ext uri="{FF2B5EF4-FFF2-40B4-BE49-F238E27FC236}">
                <a16:creationId xmlns:a16="http://schemas.microsoft.com/office/drawing/2014/main" id="{D922DBFD-11F8-4620-A9B8-A8EC92049728}"/>
              </a:ext>
            </a:extLst>
          </p:cNvPr>
          <p:cNvGrpSpPr/>
          <p:nvPr/>
        </p:nvGrpSpPr>
        <p:grpSpPr>
          <a:xfrm>
            <a:off x="8196256" y="5674114"/>
            <a:ext cx="1571400" cy="444960"/>
            <a:chOff x="8196256" y="5674114"/>
            <a:chExt cx="1571400" cy="444960"/>
          </a:xfrm>
        </p:grpSpPr>
        <mc:AlternateContent xmlns:mc="http://schemas.openxmlformats.org/markup-compatibility/2006">
          <mc:Choice xmlns:p14="http://schemas.microsoft.com/office/powerpoint/2010/main" Requires="p14">
            <p:contentPart p14:bwMode="auto" r:id="rId304">
              <p14:nvContentPartPr>
                <p14:cNvPr id="186" name="Ink 185">
                  <a:extLst>
                    <a:ext uri="{FF2B5EF4-FFF2-40B4-BE49-F238E27FC236}">
                      <a16:creationId xmlns:a16="http://schemas.microsoft.com/office/drawing/2014/main" id="{69A091B7-E686-4CFA-9420-9B79BA84F121}"/>
                    </a:ext>
                  </a:extLst>
                </p14:cNvPr>
                <p14:cNvContentPartPr/>
                <p14:nvPr/>
              </p14:nvContentPartPr>
              <p14:xfrm>
                <a:off x="8196256" y="5923234"/>
                <a:ext cx="162000" cy="195840"/>
              </p14:xfrm>
            </p:contentPart>
          </mc:Choice>
          <mc:Fallback>
            <p:pic>
              <p:nvPicPr>
                <p:cNvPr id="186" name="Ink 185">
                  <a:extLst>
                    <a:ext uri="{FF2B5EF4-FFF2-40B4-BE49-F238E27FC236}">
                      <a16:creationId xmlns:a16="http://schemas.microsoft.com/office/drawing/2014/main" id="{69A091B7-E686-4CFA-9420-9B79BA84F121}"/>
                    </a:ext>
                  </a:extLst>
                </p:cNvPr>
                <p:cNvPicPr/>
                <p:nvPr/>
              </p:nvPicPr>
              <p:blipFill>
                <a:blip r:embed="rId305"/>
                <a:stretch>
                  <a:fillRect/>
                </a:stretch>
              </p:blipFill>
              <p:spPr>
                <a:xfrm>
                  <a:off x="8187616" y="5914594"/>
                  <a:ext cx="17964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87" name="Ink 186">
                  <a:extLst>
                    <a:ext uri="{FF2B5EF4-FFF2-40B4-BE49-F238E27FC236}">
                      <a16:creationId xmlns:a16="http://schemas.microsoft.com/office/drawing/2014/main" id="{1DE7ACD6-75B8-4961-BD72-A36F618C49ED}"/>
                    </a:ext>
                  </a:extLst>
                </p14:cNvPr>
                <p14:cNvContentPartPr/>
                <p14:nvPr/>
              </p14:nvContentPartPr>
              <p14:xfrm>
                <a:off x="8442856" y="5945914"/>
                <a:ext cx="218520" cy="109080"/>
              </p14:xfrm>
            </p:contentPart>
          </mc:Choice>
          <mc:Fallback>
            <p:pic>
              <p:nvPicPr>
                <p:cNvPr id="187" name="Ink 186">
                  <a:extLst>
                    <a:ext uri="{FF2B5EF4-FFF2-40B4-BE49-F238E27FC236}">
                      <a16:creationId xmlns:a16="http://schemas.microsoft.com/office/drawing/2014/main" id="{1DE7ACD6-75B8-4961-BD72-A36F618C49ED}"/>
                    </a:ext>
                  </a:extLst>
                </p:cNvPr>
                <p:cNvPicPr/>
                <p:nvPr/>
              </p:nvPicPr>
              <p:blipFill>
                <a:blip r:embed="rId307"/>
                <a:stretch>
                  <a:fillRect/>
                </a:stretch>
              </p:blipFill>
              <p:spPr>
                <a:xfrm>
                  <a:off x="8433856" y="5937274"/>
                  <a:ext cx="2361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8" name="Ink 187">
                  <a:extLst>
                    <a:ext uri="{FF2B5EF4-FFF2-40B4-BE49-F238E27FC236}">
                      <a16:creationId xmlns:a16="http://schemas.microsoft.com/office/drawing/2014/main" id="{CFA63591-09D2-4CCC-9A88-964A169B76D0}"/>
                    </a:ext>
                  </a:extLst>
                </p14:cNvPr>
                <p14:cNvContentPartPr/>
                <p14:nvPr/>
              </p14:nvContentPartPr>
              <p14:xfrm>
                <a:off x="8671096" y="5773114"/>
                <a:ext cx="158760" cy="303480"/>
              </p14:xfrm>
            </p:contentPart>
          </mc:Choice>
          <mc:Fallback>
            <p:pic>
              <p:nvPicPr>
                <p:cNvPr id="188" name="Ink 187">
                  <a:extLst>
                    <a:ext uri="{FF2B5EF4-FFF2-40B4-BE49-F238E27FC236}">
                      <a16:creationId xmlns:a16="http://schemas.microsoft.com/office/drawing/2014/main" id="{CFA63591-09D2-4CCC-9A88-964A169B76D0}"/>
                    </a:ext>
                  </a:extLst>
                </p:cNvPr>
                <p:cNvPicPr/>
                <p:nvPr/>
              </p:nvPicPr>
              <p:blipFill>
                <a:blip r:embed="rId309"/>
                <a:stretch>
                  <a:fillRect/>
                </a:stretch>
              </p:blipFill>
              <p:spPr>
                <a:xfrm>
                  <a:off x="8662456" y="5764474"/>
                  <a:ext cx="17640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89" name="Ink 188">
                  <a:extLst>
                    <a:ext uri="{FF2B5EF4-FFF2-40B4-BE49-F238E27FC236}">
                      <a16:creationId xmlns:a16="http://schemas.microsoft.com/office/drawing/2014/main" id="{01E586CE-D4E5-49A3-BE69-1B0B24DE2367}"/>
                    </a:ext>
                  </a:extLst>
                </p14:cNvPr>
                <p14:cNvContentPartPr/>
                <p14:nvPr/>
              </p14:nvContentPartPr>
              <p14:xfrm>
                <a:off x="8874136" y="5863834"/>
                <a:ext cx="81360" cy="138960"/>
              </p14:xfrm>
            </p:contentPart>
          </mc:Choice>
          <mc:Fallback>
            <p:pic>
              <p:nvPicPr>
                <p:cNvPr id="189" name="Ink 188">
                  <a:extLst>
                    <a:ext uri="{FF2B5EF4-FFF2-40B4-BE49-F238E27FC236}">
                      <a16:creationId xmlns:a16="http://schemas.microsoft.com/office/drawing/2014/main" id="{01E586CE-D4E5-49A3-BE69-1B0B24DE2367}"/>
                    </a:ext>
                  </a:extLst>
                </p:cNvPr>
                <p:cNvPicPr/>
                <p:nvPr/>
              </p:nvPicPr>
              <p:blipFill>
                <a:blip r:embed="rId311"/>
                <a:stretch>
                  <a:fillRect/>
                </a:stretch>
              </p:blipFill>
              <p:spPr>
                <a:xfrm>
                  <a:off x="8865136" y="5854834"/>
                  <a:ext cx="990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90" name="Ink 189">
                  <a:extLst>
                    <a:ext uri="{FF2B5EF4-FFF2-40B4-BE49-F238E27FC236}">
                      <a16:creationId xmlns:a16="http://schemas.microsoft.com/office/drawing/2014/main" id="{89E8929A-E4D8-4522-AE58-4BF6B44A2FB6}"/>
                    </a:ext>
                  </a:extLst>
                </p14:cNvPr>
                <p14:cNvContentPartPr/>
                <p14:nvPr/>
              </p14:nvContentPartPr>
              <p14:xfrm>
                <a:off x="8938936" y="5723794"/>
                <a:ext cx="56160" cy="366840"/>
              </p14:xfrm>
            </p:contentPart>
          </mc:Choice>
          <mc:Fallback>
            <p:pic>
              <p:nvPicPr>
                <p:cNvPr id="190" name="Ink 189">
                  <a:extLst>
                    <a:ext uri="{FF2B5EF4-FFF2-40B4-BE49-F238E27FC236}">
                      <a16:creationId xmlns:a16="http://schemas.microsoft.com/office/drawing/2014/main" id="{89E8929A-E4D8-4522-AE58-4BF6B44A2FB6}"/>
                    </a:ext>
                  </a:extLst>
                </p:cNvPr>
                <p:cNvPicPr/>
                <p:nvPr/>
              </p:nvPicPr>
              <p:blipFill>
                <a:blip r:embed="rId313"/>
                <a:stretch>
                  <a:fillRect/>
                </a:stretch>
              </p:blipFill>
              <p:spPr>
                <a:xfrm>
                  <a:off x="8929936" y="5714794"/>
                  <a:ext cx="73800" cy="38448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91" name="Ink 190">
                  <a:extLst>
                    <a:ext uri="{FF2B5EF4-FFF2-40B4-BE49-F238E27FC236}">
                      <a16:creationId xmlns:a16="http://schemas.microsoft.com/office/drawing/2014/main" id="{7304CF75-B506-4F2C-B070-D50BBBB3CF1B}"/>
                    </a:ext>
                  </a:extLst>
                </p14:cNvPr>
                <p14:cNvContentPartPr/>
                <p14:nvPr/>
              </p14:nvContentPartPr>
              <p14:xfrm>
                <a:off x="8927776" y="5923594"/>
                <a:ext cx="508680" cy="172800"/>
              </p14:xfrm>
            </p:contentPart>
          </mc:Choice>
          <mc:Fallback>
            <p:pic>
              <p:nvPicPr>
                <p:cNvPr id="191" name="Ink 190">
                  <a:extLst>
                    <a:ext uri="{FF2B5EF4-FFF2-40B4-BE49-F238E27FC236}">
                      <a16:creationId xmlns:a16="http://schemas.microsoft.com/office/drawing/2014/main" id="{7304CF75-B506-4F2C-B070-D50BBBB3CF1B}"/>
                    </a:ext>
                  </a:extLst>
                </p:cNvPr>
                <p:cNvPicPr/>
                <p:nvPr/>
              </p:nvPicPr>
              <p:blipFill>
                <a:blip r:embed="rId315"/>
                <a:stretch>
                  <a:fillRect/>
                </a:stretch>
              </p:blipFill>
              <p:spPr>
                <a:xfrm>
                  <a:off x="8919136" y="5914954"/>
                  <a:ext cx="52632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92" name="Ink 191">
                  <a:extLst>
                    <a:ext uri="{FF2B5EF4-FFF2-40B4-BE49-F238E27FC236}">
                      <a16:creationId xmlns:a16="http://schemas.microsoft.com/office/drawing/2014/main" id="{A2A99540-152D-4CEA-BE1E-351498439F1D}"/>
                    </a:ext>
                  </a:extLst>
                </p14:cNvPr>
                <p14:cNvContentPartPr/>
                <p14:nvPr/>
              </p14:nvContentPartPr>
              <p14:xfrm>
                <a:off x="9507016" y="5927914"/>
                <a:ext cx="90000" cy="165960"/>
              </p14:xfrm>
            </p:contentPart>
          </mc:Choice>
          <mc:Fallback>
            <p:pic>
              <p:nvPicPr>
                <p:cNvPr id="192" name="Ink 191">
                  <a:extLst>
                    <a:ext uri="{FF2B5EF4-FFF2-40B4-BE49-F238E27FC236}">
                      <a16:creationId xmlns:a16="http://schemas.microsoft.com/office/drawing/2014/main" id="{A2A99540-152D-4CEA-BE1E-351498439F1D}"/>
                    </a:ext>
                  </a:extLst>
                </p:cNvPr>
                <p:cNvPicPr/>
                <p:nvPr/>
              </p:nvPicPr>
              <p:blipFill>
                <a:blip r:embed="rId317"/>
                <a:stretch>
                  <a:fillRect/>
                </a:stretch>
              </p:blipFill>
              <p:spPr>
                <a:xfrm>
                  <a:off x="9498376" y="5918914"/>
                  <a:ext cx="1076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93" name="Ink 192">
                  <a:extLst>
                    <a:ext uri="{FF2B5EF4-FFF2-40B4-BE49-F238E27FC236}">
                      <a16:creationId xmlns:a16="http://schemas.microsoft.com/office/drawing/2014/main" id="{12519005-AF0F-4D9F-9186-1D308B23F09E}"/>
                    </a:ext>
                  </a:extLst>
                </p14:cNvPr>
                <p14:cNvContentPartPr/>
                <p14:nvPr/>
              </p14:nvContentPartPr>
              <p14:xfrm>
                <a:off x="9670456" y="5674114"/>
                <a:ext cx="97200" cy="440640"/>
              </p14:xfrm>
            </p:contentPart>
          </mc:Choice>
          <mc:Fallback>
            <p:pic>
              <p:nvPicPr>
                <p:cNvPr id="193" name="Ink 192">
                  <a:extLst>
                    <a:ext uri="{FF2B5EF4-FFF2-40B4-BE49-F238E27FC236}">
                      <a16:creationId xmlns:a16="http://schemas.microsoft.com/office/drawing/2014/main" id="{12519005-AF0F-4D9F-9186-1D308B23F09E}"/>
                    </a:ext>
                  </a:extLst>
                </p:cNvPr>
                <p:cNvPicPr/>
                <p:nvPr/>
              </p:nvPicPr>
              <p:blipFill>
                <a:blip r:embed="rId319"/>
                <a:stretch>
                  <a:fillRect/>
                </a:stretch>
              </p:blipFill>
              <p:spPr>
                <a:xfrm>
                  <a:off x="9661816" y="5665114"/>
                  <a:ext cx="114840" cy="458280"/>
                </a:xfrm>
                <a:prstGeom prst="rect">
                  <a:avLst/>
                </a:prstGeom>
              </p:spPr>
            </p:pic>
          </mc:Fallback>
        </mc:AlternateContent>
      </p:grpSp>
      <p:grpSp>
        <p:nvGrpSpPr>
          <p:cNvPr id="207" name="Group 206">
            <a:extLst>
              <a:ext uri="{FF2B5EF4-FFF2-40B4-BE49-F238E27FC236}">
                <a16:creationId xmlns:a16="http://schemas.microsoft.com/office/drawing/2014/main" id="{4A3DE3B3-F3AD-43BE-9FBC-55F134FA3D66}"/>
              </a:ext>
            </a:extLst>
          </p:cNvPr>
          <p:cNvGrpSpPr/>
          <p:nvPr/>
        </p:nvGrpSpPr>
        <p:grpSpPr>
          <a:xfrm>
            <a:off x="10290736" y="1702234"/>
            <a:ext cx="1190520" cy="360720"/>
            <a:chOff x="10290736" y="1702234"/>
            <a:chExt cx="1190520" cy="360720"/>
          </a:xfrm>
        </p:grpSpPr>
        <mc:AlternateContent xmlns:mc="http://schemas.openxmlformats.org/markup-compatibility/2006">
          <mc:Choice xmlns:p14="http://schemas.microsoft.com/office/powerpoint/2010/main" Requires="p14">
            <p:contentPart p14:bwMode="auto" r:id="rId320">
              <p14:nvContentPartPr>
                <p14:cNvPr id="195" name="Ink 194">
                  <a:extLst>
                    <a:ext uri="{FF2B5EF4-FFF2-40B4-BE49-F238E27FC236}">
                      <a16:creationId xmlns:a16="http://schemas.microsoft.com/office/drawing/2014/main" id="{6ED31EC8-A757-424C-AABB-E82A5C6C925B}"/>
                    </a:ext>
                  </a:extLst>
                </p14:cNvPr>
                <p14:cNvContentPartPr/>
                <p14:nvPr/>
              </p14:nvContentPartPr>
              <p14:xfrm>
                <a:off x="10290736" y="1702234"/>
                <a:ext cx="221040" cy="360720"/>
              </p14:xfrm>
            </p:contentPart>
          </mc:Choice>
          <mc:Fallback>
            <p:pic>
              <p:nvPicPr>
                <p:cNvPr id="195" name="Ink 194">
                  <a:extLst>
                    <a:ext uri="{FF2B5EF4-FFF2-40B4-BE49-F238E27FC236}">
                      <a16:creationId xmlns:a16="http://schemas.microsoft.com/office/drawing/2014/main" id="{6ED31EC8-A757-424C-AABB-E82A5C6C925B}"/>
                    </a:ext>
                  </a:extLst>
                </p:cNvPr>
                <p:cNvPicPr/>
                <p:nvPr/>
              </p:nvPicPr>
              <p:blipFill>
                <a:blip r:embed="rId321"/>
                <a:stretch>
                  <a:fillRect/>
                </a:stretch>
              </p:blipFill>
              <p:spPr>
                <a:xfrm>
                  <a:off x="10282096" y="1693234"/>
                  <a:ext cx="238680" cy="37836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96" name="Ink 195">
                  <a:extLst>
                    <a:ext uri="{FF2B5EF4-FFF2-40B4-BE49-F238E27FC236}">
                      <a16:creationId xmlns:a16="http://schemas.microsoft.com/office/drawing/2014/main" id="{DE379803-E201-4151-AAA5-7B9996F88C1F}"/>
                    </a:ext>
                  </a:extLst>
                </p14:cNvPr>
                <p14:cNvContentPartPr/>
                <p14:nvPr/>
              </p14:nvContentPartPr>
              <p14:xfrm>
                <a:off x="10545616" y="1780354"/>
                <a:ext cx="104400" cy="262800"/>
              </p14:xfrm>
            </p:contentPart>
          </mc:Choice>
          <mc:Fallback>
            <p:pic>
              <p:nvPicPr>
                <p:cNvPr id="196" name="Ink 195">
                  <a:extLst>
                    <a:ext uri="{FF2B5EF4-FFF2-40B4-BE49-F238E27FC236}">
                      <a16:creationId xmlns:a16="http://schemas.microsoft.com/office/drawing/2014/main" id="{DE379803-E201-4151-AAA5-7B9996F88C1F}"/>
                    </a:ext>
                  </a:extLst>
                </p:cNvPr>
                <p:cNvPicPr/>
                <p:nvPr/>
              </p:nvPicPr>
              <p:blipFill>
                <a:blip r:embed="rId323"/>
                <a:stretch>
                  <a:fillRect/>
                </a:stretch>
              </p:blipFill>
              <p:spPr>
                <a:xfrm>
                  <a:off x="10536976" y="1771354"/>
                  <a:ext cx="122040" cy="28044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97" name="Ink 196">
                  <a:extLst>
                    <a:ext uri="{FF2B5EF4-FFF2-40B4-BE49-F238E27FC236}">
                      <a16:creationId xmlns:a16="http://schemas.microsoft.com/office/drawing/2014/main" id="{9233AABF-229C-47E1-A6FC-0BAC80231C71}"/>
                    </a:ext>
                  </a:extLst>
                </p14:cNvPr>
                <p14:cNvContentPartPr/>
                <p14:nvPr/>
              </p14:nvContentPartPr>
              <p14:xfrm>
                <a:off x="10511056" y="1740754"/>
                <a:ext cx="201240" cy="143280"/>
              </p14:xfrm>
            </p:contentPart>
          </mc:Choice>
          <mc:Fallback>
            <p:pic>
              <p:nvPicPr>
                <p:cNvPr id="197" name="Ink 196">
                  <a:extLst>
                    <a:ext uri="{FF2B5EF4-FFF2-40B4-BE49-F238E27FC236}">
                      <a16:creationId xmlns:a16="http://schemas.microsoft.com/office/drawing/2014/main" id="{9233AABF-229C-47E1-A6FC-0BAC80231C71}"/>
                    </a:ext>
                  </a:extLst>
                </p:cNvPr>
                <p:cNvPicPr/>
                <p:nvPr/>
              </p:nvPicPr>
              <p:blipFill>
                <a:blip r:embed="rId325"/>
                <a:stretch>
                  <a:fillRect/>
                </a:stretch>
              </p:blipFill>
              <p:spPr>
                <a:xfrm>
                  <a:off x="10502416" y="1732114"/>
                  <a:ext cx="2188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98" name="Ink 197">
                  <a:extLst>
                    <a:ext uri="{FF2B5EF4-FFF2-40B4-BE49-F238E27FC236}">
                      <a16:creationId xmlns:a16="http://schemas.microsoft.com/office/drawing/2014/main" id="{983C8851-FB1B-421D-852F-EEDC7A304D04}"/>
                    </a:ext>
                  </a:extLst>
                </p14:cNvPr>
                <p14:cNvContentPartPr/>
                <p14:nvPr/>
              </p14:nvContentPartPr>
              <p14:xfrm>
                <a:off x="10751536" y="1759834"/>
                <a:ext cx="237240" cy="296280"/>
              </p14:xfrm>
            </p:contentPart>
          </mc:Choice>
          <mc:Fallback>
            <p:pic>
              <p:nvPicPr>
                <p:cNvPr id="198" name="Ink 197">
                  <a:extLst>
                    <a:ext uri="{FF2B5EF4-FFF2-40B4-BE49-F238E27FC236}">
                      <a16:creationId xmlns:a16="http://schemas.microsoft.com/office/drawing/2014/main" id="{983C8851-FB1B-421D-852F-EEDC7A304D04}"/>
                    </a:ext>
                  </a:extLst>
                </p:cNvPr>
                <p:cNvPicPr/>
                <p:nvPr/>
              </p:nvPicPr>
              <p:blipFill>
                <a:blip r:embed="rId327"/>
                <a:stretch>
                  <a:fillRect/>
                </a:stretch>
              </p:blipFill>
              <p:spPr>
                <a:xfrm>
                  <a:off x="10742896" y="1750834"/>
                  <a:ext cx="254880" cy="31392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99" name="Ink 198">
                  <a:extLst>
                    <a:ext uri="{FF2B5EF4-FFF2-40B4-BE49-F238E27FC236}">
                      <a16:creationId xmlns:a16="http://schemas.microsoft.com/office/drawing/2014/main" id="{1B613B26-91C9-4F88-ACFA-7BAF44369B44}"/>
                    </a:ext>
                  </a:extLst>
                </p14:cNvPr>
                <p14:cNvContentPartPr/>
                <p14:nvPr/>
              </p14:nvContentPartPr>
              <p14:xfrm>
                <a:off x="10745416" y="1768834"/>
                <a:ext cx="460800" cy="251640"/>
              </p14:xfrm>
            </p:contentPart>
          </mc:Choice>
          <mc:Fallback>
            <p:pic>
              <p:nvPicPr>
                <p:cNvPr id="199" name="Ink 198">
                  <a:extLst>
                    <a:ext uri="{FF2B5EF4-FFF2-40B4-BE49-F238E27FC236}">
                      <a16:creationId xmlns:a16="http://schemas.microsoft.com/office/drawing/2014/main" id="{1B613B26-91C9-4F88-ACFA-7BAF44369B44}"/>
                    </a:ext>
                  </a:extLst>
                </p:cNvPr>
                <p:cNvPicPr/>
                <p:nvPr/>
              </p:nvPicPr>
              <p:blipFill>
                <a:blip r:embed="rId329"/>
                <a:stretch>
                  <a:fillRect/>
                </a:stretch>
              </p:blipFill>
              <p:spPr>
                <a:xfrm>
                  <a:off x="10736776" y="1760194"/>
                  <a:ext cx="47844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00" name="Ink 199">
                  <a:extLst>
                    <a:ext uri="{FF2B5EF4-FFF2-40B4-BE49-F238E27FC236}">
                      <a16:creationId xmlns:a16="http://schemas.microsoft.com/office/drawing/2014/main" id="{8AE2C5A6-0624-4126-BF7F-246254A206DB}"/>
                    </a:ext>
                  </a:extLst>
                </p14:cNvPr>
                <p14:cNvContentPartPr/>
                <p14:nvPr/>
              </p14:nvContentPartPr>
              <p14:xfrm>
                <a:off x="11241496" y="1796554"/>
                <a:ext cx="239760" cy="219240"/>
              </p14:xfrm>
            </p:contentPart>
          </mc:Choice>
          <mc:Fallback>
            <p:pic>
              <p:nvPicPr>
                <p:cNvPr id="200" name="Ink 199">
                  <a:extLst>
                    <a:ext uri="{FF2B5EF4-FFF2-40B4-BE49-F238E27FC236}">
                      <a16:creationId xmlns:a16="http://schemas.microsoft.com/office/drawing/2014/main" id="{8AE2C5A6-0624-4126-BF7F-246254A206DB}"/>
                    </a:ext>
                  </a:extLst>
                </p:cNvPr>
                <p:cNvPicPr/>
                <p:nvPr/>
              </p:nvPicPr>
              <p:blipFill>
                <a:blip r:embed="rId331"/>
                <a:stretch>
                  <a:fillRect/>
                </a:stretch>
              </p:blipFill>
              <p:spPr>
                <a:xfrm>
                  <a:off x="11232856" y="1787914"/>
                  <a:ext cx="257400" cy="236880"/>
                </a:xfrm>
                <a:prstGeom prst="rect">
                  <a:avLst/>
                </a:prstGeom>
              </p:spPr>
            </p:pic>
          </mc:Fallback>
        </mc:AlternateContent>
      </p:grpSp>
      <p:grpSp>
        <p:nvGrpSpPr>
          <p:cNvPr id="209" name="Group 208">
            <a:extLst>
              <a:ext uri="{FF2B5EF4-FFF2-40B4-BE49-F238E27FC236}">
                <a16:creationId xmlns:a16="http://schemas.microsoft.com/office/drawing/2014/main" id="{538E60FD-D5E4-4A57-8ADD-78F9A8EEC14E}"/>
              </a:ext>
            </a:extLst>
          </p:cNvPr>
          <p:cNvGrpSpPr/>
          <p:nvPr/>
        </p:nvGrpSpPr>
        <p:grpSpPr>
          <a:xfrm>
            <a:off x="10270576" y="2309914"/>
            <a:ext cx="878040" cy="295560"/>
            <a:chOff x="10270576" y="2309914"/>
            <a:chExt cx="878040" cy="295560"/>
          </a:xfrm>
        </p:grpSpPr>
        <mc:AlternateContent xmlns:mc="http://schemas.openxmlformats.org/markup-compatibility/2006">
          <mc:Choice xmlns:p14="http://schemas.microsoft.com/office/powerpoint/2010/main" Requires="p14">
            <p:contentPart p14:bwMode="auto" r:id="rId332">
              <p14:nvContentPartPr>
                <p14:cNvPr id="201" name="Ink 200">
                  <a:extLst>
                    <a:ext uri="{FF2B5EF4-FFF2-40B4-BE49-F238E27FC236}">
                      <a16:creationId xmlns:a16="http://schemas.microsoft.com/office/drawing/2014/main" id="{68FBFD76-C09A-4AB4-AE44-3EF76802F364}"/>
                    </a:ext>
                  </a:extLst>
                </p14:cNvPr>
                <p14:cNvContentPartPr/>
                <p14:nvPr/>
              </p14:nvContentPartPr>
              <p14:xfrm>
                <a:off x="10465696" y="2357434"/>
                <a:ext cx="22680" cy="217080"/>
              </p14:xfrm>
            </p:contentPart>
          </mc:Choice>
          <mc:Fallback>
            <p:pic>
              <p:nvPicPr>
                <p:cNvPr id="201" name="Ink 200">
                  <a:extLst>
                    <a:ext uri="{FF2B5EF4-FFF2-40B4-BE49-F238E27FC236}">
                      <a16:creationId xmlns:a16="http://schemas.microsoft.com/office/drawing/2014/main" id="{68FBFD76-C09A-4AB4-AE44-3EF76802F364}"/>
                    </a:ext>
                  </a:extLst>
                </p:cNvPr>
                <p:cNvPicPr/>
                <p:nvPr/>
              </p:nvPicPr>
              <p:blipFill>
                <a:blip r:embed="rId333"/>
                <a:stretch>
                  <a:fillRect/>
                </a:stretch>
              </p:blipFill>
              <p:spPr>
                <a:xfrm>
                  <a:off x="10457056" y="2348434"/>
                  <a:ext cx="4032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02" name="Ink 201">
                  <a:extLst>
                    <a:ext uri="{FF2B5EF4-FFF2-40B4-BE49-F238E27FC236}">
                      <a16:creationId xmlns:a16="http://schemas.microsoft.com/office/drawing/2014/main" id="{E124302D-4847-4B0F-A41F-02C228AC512C}"/>
                    </a:ext>
                  </a:extLst>
                </p14:cNvPr>
                <p14:cNvContentPartPr/>
                <p14:nvPr/>
              </p14:nvContentPartPr>
              <p14:xfrm>
                <a:off x="10270576" y="2335114"/>
                <a:ext cx="353520" cy="254160"/>
              </p14:xfrm>
            </p:contentPart>
          </mc:Choice>
          <mc:Fallback>
            <p:pic>
              <p:nvPicPr>
                <p:cNvPr id="202" name="Ink 201">
                  <a:extLst>
                    <a:ext uri="{FF2B5EF4-FFF2-40B4-BE49-F238E27FC236}">
                      <a16:creationId xmlns:a16="http://schemas.microsoft.com/office/drawing/2014/main" id="{E124302D-4847-4B0F-A41F-02C228AC512C}"/>
                    </a:ext>
                  </a:extLst>
                </p:cNvPr>
                <p:cNvPicPr/>
                <p:nvPr/>
              </p:nvPicPr>
              <p:blipFill>
                <a:blip r:embed="rId335"/>
                <a:stretch>
                  <a:fillRect/>
                </a:stretch>
              </p:blipFill>
              <p:spPr>
                <a:xfrm>
                  <a:off x="10261936" y="2326114"/>
                  <a:ext cx="371160" cy="27180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03" name="Ink 202">
                  <a:extLst>
                    <a:ext uri="{FF2B5EF4-FFF2-40B4-BE49-F238E27FC236}">
                      <a16:creationId xmlns:a16="http://schemas.microsoft.com/office/drawing/2014/main" id="{DE845E1A-F038-4D9F-844C-A20BE5D4C245}"/>
                    </a:ext>
                  </a:extLst>
                </p14:cNvPr>
                <p14:cNvContentPartPr/>
                <p14:nvPr/>
              </p14:nvContentPartPr>
              <p14:xfrm>
                <a:off x="10707976" y="2309914"/>
                <a:ext cx="51120" cy="256320"/>
              </p14:xfrm>
            </p:contentPart>
          </mc:Choice>
          <mc:Fallback>
            <p:pic>
              <p:nvPicPr>
                <p:cNvPr id="203" name="Ink 202">
                  <a:extLst>
                    <a:ext uri="{FF2B5EF4-FFF2-40B4-BE49-F238E27FC236}">
                      <a16:creationId xmlns:a16="http://schemas.microsoft.com/office/drawing/2014/main" id="{DE845E1A-F038-4D9F-844C-A20BE5D4C245}"/>
                    </a:ext>
                  </a:extLst>
                </p:cNvPr>
                <p:cNvPicPr/>
                <p:nvPr/>
              </p:nvPicPr>
              <p:blipFill>
                <a:blip r:embed="rId337"/>
                <a:stretch>
                  <a:fillRect/>
                </a:stretch>
              </p:blipFill>
              <p:spPr>
                <a:xfrm>
                  <a:off x="10699336" y="2301274"/>
                  <a:ext cx="6876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04" name="Ink 203">
                  <a:extLst>
                    <a:ext uri="{FF2B5EF4-FFF2-40B4-BE49-F238E27FC236}">
                      <a16:creationId xmlns:a16="http://schemas.microsoft.com/office/drawing/2014/main" id="{E9729A9D-758B-4552-A5CC-462403641CEB}"/>
                    </a:ext>
                  </a:extLst>
                </p14:cNvPr>
                <p14:cNvContentPartPr/>
                <p14:nvPr/>
              </p14:nvContentPartPr>
              <p14:xfrm>
                <a:off x="10597816" y="2388034"/>
                <a:ext cx="292320" cy="204840"/>
              </p14:xfrm>
            </p:contentPart>
          </mc:Choice>
          <mc:Fallback>
            <p:pic>
              <p:nvPicPr>
                <p:cNvPr id="204" name="Ink 203">
                  <a:extLst>
                    <a:ext uri="{FF2B5EF4-FFF2-40B4-BE49-F238E27FC236}">
                      <a16:creationId xmlns:a16="http://schemas.microsoft.com/office/drawing/2014/main" id="{E9729A9D-758B-4552-A5CC-462403641CEB}"/>
                    </a:ext>
                  </a:extLst>
                </p:cNvPr>
                <p:cNvPicPr/>
                <p:nvPr/>
              </p:nvPicPr>
              <p:blipFill>
                <a:blip r:embed="rId339"/>
                <a:stretch>
                  <a:fillRect/>
                </a:stretch>
              </p:blipFill>
              <p:spPr>
                <a:xfrm>
                  <a:off x="10589176" y="2379034"/>
                  <a:ext cx="30996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05" name="Ink 204">
                  <a:extLst>
                    <a:ext uri="{FF2B5EF4-FFF2-40B4-BE49-F238E27FC236}">
                      <a16:creationId xmlns:a16="http://schemas.microsoft.com/office/drawing/2014/main" id="{5909C515-47BD-4D52-AAED-57AAD6E942DE}"/>
                    </a:ext>
                  </a:extLst>
                </p14:cNvPr>
                <p14:cNvContentPartPr/>
                <p14:nvPr/>
              </p14:nvContentPartPr>
              <p14:xfrm>
                <a:off x="10987336" y="2373634"/>
                <a:ext cx="161280" cy="231840"/>
              </p14:xfrm>
            </p:contentPart>
          </mc:Choice>
          <mc:Fallback>
            <p:pic>
              <p:nvPicPr>
                <p:cNvPr id="205" name="Ink 204">
                  <a:extLst>
                    <a:ext uri="{FF2B5EF4-FFF2-40B4-BE49-F238E27FC236}">
                      <a16:creationId xmlns:a16="http://schemas.microsoft.com/office/drawing/2014/main" id="{5909C515-47BD-4D52-AAED-57AAD6E942DE}"/>
                    </a:ext>
                  </a:extLst>
                </p:cNvPr>
                <p:cNvPicPr/>
                <p:nvPr/>
              </p:nvPicPr>
              <p:blipFill>
                <a:blip r:embed="rId341"/>
                <a:stretch>
                  <a:fillRect/>
                </a:stretch>
              </p:blipFill>
              <p:spPr>
                <a:xfrm>
                  <a:off x="10978336" y="2364994"/>
                  <a:ext cx="178920" cy="24948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08" name="Ink 207">
                  <a:extLst>
                    <a:ext uri="{FF2B5EF4-FFF2-40B4-BE49-F238E27FC236}">
                      <a16:creationId xmlns:a16="http://schemas.microsoft.com/office/drawing/2014/main" id="{11771245-E097-4DCD-9303-C2E3E368E803}"/>
                    </a:ext>
                  </a:extLst>
                </p14:cNvPr>
                <p14:cNvContentPartPr/>
                <p14:nvPr/>
              </p14:nvContentPartPr>
              <p14:xfrm>
                <a:off x="10835056" y="2348434"/>
                <a:ext cx="18000" cy="8280"/>
              </p14:xfrm>
            </p:contentPart>
          </mc:Choice>
          <mc:Fallback>
            <p:pic>
              <p:nvPicPr>
                <p:cNvPr id="208" name="Ink 207">
                  <a:extLst>
                    <a:ext uri="{FF2B5EF4-FFF2-40B4-BE49-F238E27FC236}">
                      <a16:creationId xmlns:a16="http://schemas.microsoft.com/office/drawing/2014/main" id="{11771245-E097-4DCD-9303-C2E3E368E803}"/>
                    </a:ext>
                  </a:extLst>
                </p:cNvPr>
                <p:cNvPicPr/>
                <p:nvPr/>
              </p:nvPicPr>
              <p:blipFill>
                <a:blip r:embed="rId343"/>
                <a:stretch>
                  <a:fillRect/>
                </a:stretch>
              </p:blipFill>
              <p:spPr>
                <a:xfrm>
                  <a:off x="10826416" y="2339434"/>
                  <a:ext cx="35640" cy="25920"/>
                </a:xfrm>
                <a:prstGeom prst="rect">
                  <a:avLst/>
                </a:prstGeom>
              </p:spPr>
            </p:pic>
          </mc:Fallback>
        </mc:AlternateContent>
      </p:grpSp>
    </p:spTree>
    <p:extLst>
      <p:ext uri="{BB962C8B-B14F-4D97-AF65-F5344CB8AC3E}">
        <p14:creationId xmlns:p14="http://schemas.microsoft.com/office/powerpoint/2010/main" val="4174529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A2BFE6B-E9A5-4383-B671-414A469EAE68}"/>
              </a:ext>
            </a:extLst>
          </p:cNvPr>
          <p:cNvGrpSpPr/>
          <p:nvPr/>
        </p:nvGrpSpPr>
        <p:grpSpPr>
          <a:xfrm>
            <a:off x="341416" y="346114"/>
            <a:ext cx="966240" cy="270360"/>
            <a:chOff x="341416" y="346114"/>
            <a:chExt cx="966240" cy="270360"/>
          </a:xfrm>
        </p:grpSpPr>
        <mc:AlternateContent xmlns:mc="http://schemas.openxmlformats.org/markup-compatibility/2006">
          <mc:Choice xmlns:p14="http://schemas.microsoft.com/office/powerpoint/2010/main" Requires="p14">
            <p:contentPart p14:bwMode="auto" r:id="rId2">
              <p14:nvContentPartPr>
                <p14:cNvPr id="7" name="Ink 6">
                  <a:extLst>
                    <a:ext uri="{FF2B5EF4-FFF2-40B4-BE49-F238E27FC236}">
                      <a16:creationId xmlns:a16="http://schemas.microsoft.com/office/drawing/2014/main" id="{35B282DE-B403-4B70-9A7E-4A685EFC9537}"/>
                    </a:ext>
                  </a:extLst>
                </p14:cNvPr>
                <p14:cNvContentPartPr/>
                <p14:nvPr/>
              </p14:nvContentPartPr>
              <p14:xfrm>
                <a:off x="341416" y="346114"/>
                <a:ext cx="196920" cy="264240"/>
              </p14:xfrm>
            </p:contentPart>
          </mc:Choice>
          <mc:Fallback>
            <p:pic>
              <p:nvPicPr>
                <p:cNvPr id="7" name="Ink 6">
                  <a:extLst>
                    <a:ext uri="{FF2B5EF4-FFF2-40B4-BE49-F238E27FC236}">
                      <a16:creationId xmlns:a16="http://schemas.microsoft.com/office/drawing/2014/main" id="{35B282DE-B403-4B70-9A7E-4A685EFC9537}"/>
                    </a:ext>
                  </a:extLst>
                </p:cNvPr>
                <p:cNvPicPr/>
                <p:nvPr/>
              </p:nvPicPr>
              <p:blipFill>
                <a:blip r:embed="rId3"/>
                <a:stretch>
                  <a:fillRect/>
                </a:stretch>
              </p:blipFill>
              <p:spPr>
                <a:xfrm>
                  <a:off x="332776" y="337114"/>
                  <a:ext cx="214560" cy="2818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8" name="Ink 7">
                  <a:extLst>
                    <a:ext uri="{FF2B5EF4-FFF2-40B4-BE49-F238E27FC236}">
                      <a16:creationId xmlns:a16="http://schemas.microsoft.com/office/drawing/2014/main" id="{987ECE8A-F6A1-45EF-93E5-3CB256FF58FC}"/>
                    </a:ext>
                  </a:extLst>
                </p14:cNvPr>
                <p14:cNvContentPartPr/>
                <p14:nvPr/>
              </p14:nvContentPartPr>
              <p14:xfrm>
                <a:off x="628696" y="432514"/>
                <a:ext cx="214200" cy="176400"/>
              </p14:xfrm>
            </p:contentPart>
          </mc:Choice>
          <mc:Fallback>
            <p:pic>
              <p:nvPicPr>
                <p:cNvPr id="8" name="Ink 7">
                  <a:extLst>
                    <a:ext uri="{FF2B5EF4-FFF2-40B4-BE49-F238E27FC236}">
                      <a16:creationId xmlns:a16="http://schemas.microsoft.com/office/drawing/2014/main" id="{987ECE8A-F6A1-45EF-93E5-3CB256FF58FC}"/>
                    </a:ext>
                  </a:extLst>
                </p:cNvPr>
                <p:cNvPicPr/>
                <p:nvPr/>
              </p:nvPicPr>
              <p:blipFill>
                <a:blip r:embed="rId5"/>
                <a:stretch>
                  <a:fillRect/>
                </a:stretch>
              </p:blipFill>
              <p:spPr>
                <a:xfrm>
                  <a:off x="620056" y="423874"/>
                  <a:ext cx="2318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8747296F-E931-4471-B01E-3C21F7D2F120}"/>
                    </a:ext>
                  </a:extLst>
                </p14:cNvPr>
                <p14:cNvContentPartPr/>
                <p14:nvPr/>
              </p14:nvContentPartPr>
              <p14:xfrm>
                <a:off x="975016" y="431434"/>
                <a:ext cx="113400" cy="177120"/>
              </p14:xfrm>
            </p:contentPart>
          </mc:Choice>
          <mc:Fallback>
            <p:pic>
              <p:nvPicPr>
                <p:cNvPr id="9" name="Ink 8">
                  <a:extLst>
                    <a:ext uri="{FF2B5EF4-FFF2-40B4-BE49-F238E27FC236}">
                      <a16:creationId xmlns:a16="http://schemas.microsoft.com/office/drawing/2014/main" id="{8747296F-E931-4471-B01E-3C21F7D2F120}"/>
                    </a:ext>
                  </a:extLst>
                </p:cNvPr>
                <p:cNvPicPr/>
                <p:nvPr/>
              </p:nvPicPr>
              <p:blipFill>
                <a:blip r:embed="rId7"/>
                <a:stretch>
                  <a:fillRect/>
                </a:stretch>
              </p:blipFill>
              <p:spPr>
                <a:xfrm>
                  <a:off x="966016" y="422794"/>
                  <a:ext cx="1310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Ink 9">
                  <a:extLst>
                    <a:ext uri="{FF2B5EF4-FFF2-40B4-BE49-F238E27FC236}">
                      <a16:creationId xmlns:a16="http://schemas.microsoft.com/office/drawing/2014/main" id="{6742C2AD-2006-4529-8852-E758FBC35C7E}"/>
                    </a:ext>
                  </a:extLst>
                </p14:cNvPr>
                <p14:cNvContentPartPr/>
                <p14:nvPr/>
              </p14:nvContentPartPr>
              <p14:xfrm>
                <a:off x="1134496" y="398674"/>
                <a:ext cx="173160" cy="217800"/>
              </p14:xfrm>
            </p:contentPart>
          </mc:Choice>
          <mc:Fallback>
            <p:pic>
              <p:nvPicPr>
                <p:cNvPr id="10" name="Ink 9">
                  <a:extLst>
                    <a:ext uri="{FF2B5EF4-FFF2-40B4-BE49-F238E27FC236}">
                      <a16:creationId xmlns:a16="http://schemas.microsoft.com/office/drawing/2014/main" id="{6742C2AD-2006-4529-8852-E758FBC35C7E}"/>
                    </a:ext>
                  </a:extLst>
                </p:cNvPr>
                <p:cNvPicPr/>
                <p:nvPr/>
              </p:nvPicPr>
              <p:blipFill>
                <a:blip r:embed="rId9"/>
                <a:stretch>
                  <a:fillRect/>
                </a:stretch>
              </p:blipFill>
              <p:spPr>
                <a:xfrm>
                  <a:off x="1125856" y="389674"/>
                  <a:ext cx="190800" cy="235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
            <p14:nvContentPartPr>
              <p14:cNvPr id="12" name="Ink 11">
                <a:extLst>
                  <a:ext uri="{FF2B5EF4-FFF2-40B4-BE49-F238E27FC236}">
                    <a16:creationId xmlns:a16="http://schemas.microsoft.com/office/drawing/2014/main" id="{6AEB328B-FF2B-462C-B081-4618A1602DD4}"/>
                  </a:ext>
                </a:extLst>
              </p14:cNvPr>
              <p14:cNvContentPartPr/>
              <p14:nvPr/>
            </p14:nvContentPartPr>
            <p14:xfrm>
              <a:off x="1840816" y="370234"/>
              <a:ext cx="469080" cy="234000"/>
            </p14:xfrm>
          </p:contentPart>
        </mc:Choice>
        <mc:Fallback>
          <p:pic>
            <p:nvPicPr>
              <p:cNvPr id="12" name="Ink 11">
                <a:extLst>
                  <a:ext uri="{FF2B5EF4-FFF2-40B4-BE49-F238E27FC236}">
                    <a16:creationId xmlns:a16="http://schemas.microsoft.com/office/drawing/2014/main" id="{6AEB328B-FF2B-462C-B081-4618A1602DD4}"/>
                  </a:ext>
                </a:extLst>
              </p:cNvPr>
              <p:cNvPicPr/>
              <p:nvPr/>
            </p:nvPicPr>
            <p:blipFill>
              <a:blip r:embed="rId11"/>
              <a:stretch>
                <a:fillRect/>
              </a:stretch>
            </p:blipFill>
            <p:spPr>
              <a:xfrm>
                <a:off x="1831816" y="361234"/>
                <a:ext cx="486720" cy="251640"/>
              </a:xfrm>
              <a:prstGeom prst="rect">
                <a:avLst/>
              </a:prstGeom>
            </p:spPr>
          </p:pic>
        </mc:Fallback>
      </mc:AlternateContent>
      <p:grpSp>
        <p:nvGrpSpPr>
          <p:cNvPr id="35" name="Group 34">
            <a:extLst>
              <a:ext uri="{FF2B5EF4-FFF2-40B4-BE49-F238E27FC236}">
                <a16:creationId xmlns:a16="http://schemas.microsoft.com/office/drawing/2014/main" id="{AE87DF2A-C1FE-42C2-AA98-A7A4EDF6732B}"/>
              </a:ext>
            </a:extLst>
          </p:cNvPr>
          <p:cNvGrpSpPr/>
          <p:nvPr/>
        </p:nvGrpSpPr>
        <p:grpSpPr>
          <a:xfrm>
            <a:off x="2836936" y="307954"/>
            <a:ext cx="1004400" cy="326160"/>
            <a:chOff x="2836936" y="307954"/>
            <a:chExt cx="1004400" cy="326160"/>
          </a:xfrm>
        </p:grpSpPr>
        <mc:AlternateContent xmlns:mc="http://schemas.openxmlformats.org/markup-compatibility/2006">
          <mc:Choice xmlns:p14="http://schemas.microsoft.com/office/powerpoint/2010/main" Requires="p14">
            <p:contentPart p14:bwMode="auto" r:id="rId12">
              <p14:nvContentPartPr>
                <p14:cNvPr id="13" name="Ink 12">
                  <a:extLst>
                    <a:ext uri="{FF2B5EF4-FFF2-40B4-BE49-F238E27FC236}">
                      <a16:creationId xmlns:a16="http://schemas.microsoft.com/office/drawing/2014/main" id="{59CB1556-3F5F-49F5-88C6-CB8D307EAB3C}"/>
                    </a:ext>
                  </a:extLst>
                </p14:cNvPr>
                <p14:cNvContentPartPr/>
                <p14:nvPr/>
              </p14:nvContentPartPr>
              <p14:xfrm>
                <a:off x="2836936" y="307954"/>
                <a:ext cx="109440" cy="326160"/>
              </p14:xfrm>
            </p:contentPart>
          </mc:Choice>
          <mc:Fallback>
            <p:pic>
              <p:nvPicPr>
                <p:cNvPr id="13" name="Ink 12">
                  <a:extLst>
                    <a:ext uri="{FF2B5EF4-FFF2-40B4-BE49-F238E27FC236}">
                      <a16:creationId xmlns:a16="http://schemas.microsoft.com/office/drawing/2014/main" id="{59CB1556-3F5F-49F5-88C6-CB8D307EAB3C}"/>
                    </a:ext>
                  </a:extLst>
                </p:cNvPr>
                <p:cNvPicPr/>
                <p:nvPr/>
              </p:nvPicPr>
              <p:blipFill>
                <a:blip r:embed="rId13"/>
                <a:stretch>
                  <a:fillRect/>
                </a:stretch>
              </p:blipFill>
              <p:spPr>
                <a:xfrm>
                  <a:off x="2828296" y="298954"/>
                  <a:ext cx="12708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 name="Ink 13">
                  <a:extLst>
                    <a:ext uri="{FF2B5EF4-FFF2-40B4-BE49-F238E27FC236}">
                      <a16:creationId xmlns:a16="http://schemas.microsoft.com/office/drawing/2014/main" id="{6C80AB18-B456-496B-BAC6-B959B3FE8A9E}"/>
                    </a:ext>
                  </a:extLst>
                </p14:cNvPr>
                <p14:cNvContentPartPr/>
                <p14:nvPr/>
              </p14:nvContentPartPr>
              <p14:xfrm>
                <a:off x="2918296" y="438634"/>
                <a:ext cx="175680" cy="101520"/>
              </p14:xfrm>
            </p:contentPart>
          </mc:Choice>
          <mc:Fallback>
            <p:pic>
              <p:nvPicPr>
                <p:cNvPr id="14" name="Ink 13">
                  <a:extLst>
                    <a:ext uri="{FF2B5EF4-FFF2-40B4-BE49-F238E27FC236}">
                      <a16:creationId xmlns:a16="http://schemas.microsoft.com/office/drawing/2014/main" id="{6C80AB18-B456-496B-BAC6-B959B3FE8A9E}"/>
                    </a:ext>
                  </a:extLst>
                </p:cNvPr>
                <p:cNvPicPr/>
                <p:nvPr/>
              </p:nvPicPr>
              <p:blipFill>
                <a:blip r:embed="rId15"/>
                <a:stretch>
                  <a:fillRect/>
                </a:stretch>
              </p:blipFill>
              <p:spPr>
                <a:xfrm>
                  <a:off x="2909296" y="429634"/>
                  <a:ext cx="1933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Ink 14">
                  <a:extLst>
                    <a:ext uri="{FF2B5EF4-FFF2-40B4-BE49-F238E27FC236}">
                      <a16:creationId xmlns:a16="http://schemas.microsoft.com/office/drawing/2014/main" id="{3B4DED2F-3536-431D-881D-F826D5BCEF82}"/>
                    </a:ext>
                  </a:extLst>
                </p14:cNvPr>
                <p14:cNvContentPartPr/>
                <p14:nvPr/>
              </p14:nvContentPartPr>
              <p14:xfrm>
                <a:off x="3004336" y="464554"/>
                <a:ext cx="113760" cy="157320"/>
              </p14:xfrm>
            </p:contentPart>
          </mc:Choice>
          <mc:Fallback>
            <p:pic>
              <p:nvPicPr>
                <p:cNvPr id="15" name="Ink 14">
                  <a:extLst>
                    <a:ext uri="{FF2B5EF4-FFF2-40B4-BE49-F238E27FC236}">
                      <a16:creationId xmlns:a16="http://schemas.microsoft.com/office/drawing/2014/main" id="{3B4DED2F-3536-431D-881D-F826D5BCEF82}"/>
                    </a:ext>
                  </a:extLst>
                </p:cNvPr>
                <p:cNvPicPr/>
                <p:nvPr/>
              </p:nvPicPr>
              <p:blipFill>
                <a:blip r:embed="rId17"/>
                <a:stretch>
                  <a:fillRect/>
                </a:stretch>
              </p:blipFill>
              <p:spPr>
                <a:xfrm>
                  <a:off x="2995336" y="455914"/>
                  <a:ext cx="13140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6" name="Ink 15">
                  <a:extLst>
                    <a:ext uri="{FF2B5EF4-FFF2-40B4-BE49-F238E27FC236}">
                      <a16:creationId xmlns:a16="http://schemas.microsoft.com/office/drawing/2014/main" id="{F900CA9E-E003-4B8B-9EB6-6BFD46BAEE0F}"/>
                    </a:ext>
                  </a:extLst>
                </p14:cNvPr>
                <p14:cNvContentPartPr/>
                <p14:nvPr/>
              </p14:nvContentPartPr>
              <p14:xfrm>
                <a:off x="3166696" y="495154"/>
                <a:ext cx="177840" cy="123120"/>
              </p14:xfrm>
            </p:contentPart>
          </mc:Choice>
          <mc:Fallback>
            <p:pic>
              <p:nvPicPr>
                <p:cNvPr id="16" name="Ink 15">
                  <a:extLst>
                    <a:ext uri="{FF2B5EF4-FFF2-40B4-BE49-F238E27FC236}">
                      <a16:creationId xmlns:a16="http://schemas.microsoft.com/office/drawing/2014/main" id="{F900CA9E-E003-4B8B-9EB6-6BFD46BAEE0F}"/>
                    </a:ext>
                  </a:extLst>
                </p:cNvPr>
                <p:cNvPicPr/>
                <p:nvPr/>
              </p:nvPicPr>
              <p:blipFill>
                <a:blip r:embed="rId19"/>
                <a:stretch>
                  <a:fillRect/>
                </a:stretch>
              </p:blipFill>
              <p:spPr>
                <a:xfrm>
                  <a:off x="3157696" y="486514"/>
                  <a:ext cx="1954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7" name="Ink 16">
                  <a:extLst>
                    <a:ext uri="{FF2B5EF4-FFF2-40B4-BE49-F238E27FC236}">
                      <a16:creationId xmlns:a16="http://schemas.microsoft.com/office/drawing/2014/main" id="{4EFE961F-FA06-4162-A143-1EFD3F07707E}"/>
                    </a:ext>
                  </a:extLst>
                </p14:cNvPr>
                <p14:cNvContentPartPr/>
                <p14:nvPr/>
              </p14:nvContentPartPr>
              <p14:xfrm>
                <a:off x="3394936" y="478594"/>
                <a:ext cx="118440" cy="136800"/>
              </p14:xfrm>
            </p:contentPart>
          </mc:Choice>
          <mc:Fallback>
            <p:pic>
              <p:nvPicPr>
                <p:cNvPr id="17" name="Ink 16">
                  <a:extLst>
                    <a:ext uri="{FF2B5EF4-FFF2-40B4-BE49-F238E27FC236}">
                      <a16:creationId xmlns:a16="http://schemas.microsoft.com/office/drawing/2014/main" id="{4EFE961F-FA06-4162-A143-1EFD3F07707E}"/>
                    </a:ext>
                  </a:extLst>
                </p:cNvPr>
                <p:cNvPicPr/>
                <p:nvPr/>
              </p:nvPicPr>
              <p:blipFill>
                <a:blip r:embed="rId21"/>
                <a:stretch>
                  <a:fillRect/>
                </a:stretch>
              </p:blipFill>
              <p:spPr>
                <a:xfrm>
                  <a:off x="3385936" y="469954"/>
                  <a:ext cx="1360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8" name="Ink 17">
                  <a:extLst>
                    <a:ext uri="{FF2B5EF4-FFF2-40B4-BE49-F238E27FC236}">
                      <a16:creationId xmlns:a16="http://schemas.microsoft.com/office/drawing/2014/main" id="{964E3A2E-40DB-488B-B22D-3E2F63C50A10}"/>
                    </a:ext>
                  </a:extLst>
                </p14:cNvPr>
                <p14:cNvContentPartPr/>
                <p14:nvPr/>
              </p14:nvContentPartPr>
              <p14:xfrm>
                <a:off x="3577816" y="429634"/>
                <a:ext cx="263520" cy="168480"/>
              </p14:xfrm>
            </p:contentPart>
          </mc:Choice>
          <mc:Fallback>
            <p:pic>
              <p:nvPicPr>
                <p:cNvPr id="18" name="Ink 17">
                  <a:extLst>
                    <a:ext uri="{FF2B5EF4-FFF2-40B4-BE49-F238E27FC236}">
                      <a16:creationId xmlns:a16="http://schemas.microsoft.com/office/drawing/2014/main" id="{964E3A2E-40DB-488B-B22D-3E2F63C50A10}"/>
                    </a:ext>
                  </a:extLst>
                </p:cNvPr>
                <p:cNvPicPr/>
                <p:nvPr/>
              </p:nvPicPr>
              <p:blipFill>
                <a:blip r:embed="rId23"/>
                <a:stretch>
                  <a:fillRect/>
                </a:stretch>
              </p:blipFill>
              <p:spPr>
                <a:xfrm>
                  <a:off x="3569176" y="420634"/>
                  <a:ext cx="281160" cy="186120"/>
                </a:xfrm>
                <a:prstGeom prst="rect">
                  <a:avLst/>
                </a:prstGeom>
              </p:spPr>
            </p:pic>
          </mc:Fallback>
        </mc:AlternateContent>
      </p:grpSp>
      <p:grpSp>
        <p:nvGrpSpPr>
          <p:cNvPr id="34" name="Group 33">
            <a:extLst>
              <a:ext uri="{FF2B5EF4-FFF2-40B4-BE49-F238E27FC236}">
                <a16:creationId xmlns:a16="http://schemas.microsoft.com/office/drawing/2014/main" id="{9B489DEE-1EC2-47C6-9C27-BBE372C5B788}"/>
              </a:ext>
            </a:extLst>
          </p:cNvPr>
          <p:cNvGrpSpPr/>
          <p:nvPr/>
        </p:nvGrpSpPr>
        <p:grpSpPr>
          <a:xfrm>
            <a:off x="4406896" y="289594"/>
            <a:ext cx="1690920" cy="317520"/>
            <a:chOff x="4406896" y="289594"/>
            <a:chExt cx="1690920" cy="317520"/>
          </a:xfrm>
        </p:grpSpPr>
        <mc:AlternateContent xmlns:mc="http://schemas.openxmlformats.org/markup-compatibility/2006">
          <mc:Choice xmlns:p14="http://schemas.microsoft.com/office/powerpoint/2010/main" Requires="p14">
            <p:contentPart p14:bwMode="auto" r:id="rId24">
              <p14:nvContentPartPr>
                <p14:cNvPr id="19" name="Ink 18">
                  <a:extLst>
                    <a:ext uri="{FF2B5EF4-FFF2-40B4-BE49-F238E27FC236}">
                      <a16:creationId xmlns:a16="http://schemas.microsoft.com/office/drawing/2014/main" id="{CEC3A119-464E-465B-AE92-D3D7D5AC6EDB}"/>
                    </a:ext>
                  </a:extLst>
                </p14:cNvPr>
                <p14:cNvContentPartPr/>
                <p14:nvPr/>
              </p14:nvContentPartPr>
              <p14:xfrm>
                <a:off x="4406896" y="458794"/>
                <a:ext cx="213480" cy="146160"/>
              </p14:xfrm>
            </p:contentPart>
          </mc:Choice>
          <mc:Fallback>
            <p:pic>
              <p:nvPicPr>
                <p:cNvPr id="19" name="Ink 18">
                  <a:extLst>
                    <a:ext uri="{FF2B5EF4-FFF2-40B4-BE49-F238E27FC236}">
                      <a16:creationId xmlns:a16="http://schemas.microsoft.com/office/drawing/2014/main" id="{CEC3A119-464E-465B-AE92-D3D7D5AC6EDB}"/>
                    </a:ext>
                  </a:extLst>
                </p:cNvPr>
                <p:cNvPicPr/>
                <p:nvPr/>
              </p:nvPicPr>
              <p:blipFill>
                <a:blip r:embed="rId25"/>
                <a:stretch>
                  <a:fillRect/>
                </a:stretch>
              </p:blipFill>
              <p:spPr>
                <a:xfrm>
                  <a:off x="4398256" y="450154"/>
                  <a:ext cx="23112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0" name="Ink 19">
                  <a:extLst>
                    <a:ext uri="{FF2B5EF4-FFF2-40B4-BE49-F238E27FC236}">
                      <a16:creationId xmlns:a16="http://schemas.microsoft.com/office/drawing/2014/main" id="{AABD4573-4082-45AC-B75E-F3CA5789ABEC}"/>
                    </a:ext>
                  </a:extLst>
                </p14:cNvPr>
                <p14:cNvContentPartPr/>
                <p14:nvPr/>
              </p14:nvContentPartPr>
              <p14:xfrm>
                <a:off x="4669336" y="423874"/>
                <a:ext cx="127800" cy="166680"/>
              </p14:xfrm>
            </p:contentPart>
          </mc:Choice>
          <mc:Fallback>
            <p:pic>
              <p:nvPicPr>
                <p:cNvPr id="20" name="Ink 19">
                  <a:extLst>
                    <a:ext uri="{FF2B5EF4-FFF2-40B4-BE49-F238E27FC236}">
                      <a16:creationId xmlns:a16="http://schemas.microsoft.com/office/drawing/2014/main" id="{AABD4573-4082-45AC-B75E-F3CA5789ABEC}"/>
                    </a:ext>
                  </a:extLst>
                </p:cNvPr>
                <p:cNvPicPr/>
                <p:nvPr/>
              </p:nvPicPr>
              <p:blipFill>
                <a:blip r:embed="rId27"/>
                <a:stretch>
                  <a:fillRect/>
                </a:stretch>
              </p:blipFill>
              <p:spPr>
                <a:xfrm>
                  <a:off x="4660336" y="415234"/>
                  <a:ext cx="14544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1" name="Ink 20">
                  <a:extLst>
                    <a:ext uri="{FF2B5EF4-FFF2-40B4-BE49-F238E27FC236}">
                      <a16:creationId xmlns:a16="http://schemas.microsoft.com/office/drawing/2014/main" id="{70820301-721D-4BB0-8FC5-FF73DC028867}"/>
                    </a:ext>
                  </a:extLst>
                </p14:cNvPr>
                <p14:cNvContentPartPr/>
                <p14:nvPr/>
              </p14:nvContentPartPr>
              <p14:xfrm>
                <a:off x="4869136" y="442594"/>
                <a:ext cx="331200" cy="75240"/>
              </p14:xfrm>
            </p:contentPart>
          </mc:Choice>
          <mc:Fallback>
            <p:pic>
              <p:nvPicPr>
                <p:cNvPr id="21" name="Ink 20">
                  <a:extLst>
                    <a:ext uri="{FF2B5EF4-FFF2-40B4-BE49-F238E27FC236}">
                      <a16:creationId xmlns:a16="http://schemas.microsoft.com/office/drawing/2014/main" id="{70820301-721D-4BB0-8FC5-FF73DC028867}"/>
                    </a:ext>
                  </a:extLst>
                </p:cNvPr>
                <p:cNvPicPr/>
                <p:nvPr/>
              </p:nvPicPr>
              <p:blipFill>
                <a:blip r:embed="rId29"/>
                <a:stretch>
                  <a:fillRect/>
                </a:stretch>
              </p:blipFill>
              <p:spPr>
                <a:xfrm>
                  <a:off x="4860496" y="433594"/>
                  <a:ext cx="3488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2" name="Ink 21">
                  <a:extLst>
                    <a:ext uri="{FF2B5EF4-FFF2-40B4-BE49-F238E27FC236}">
                      <a16:creationId xmlns:a16="http://schemas.microsoft.com/office/drawing/2014/main" id="{FF2341D6-9B68-447A-A376-E89F82A66AC4}"/>
                    </a:ext>
                  </a:extLst>
                </p14:cNvPr>
                <p14:cNvContentPartPr/>
                <p14:nvPr/>
              </p14:nvContentPartPr>
              <p14:xfrm>
                <a:off x="5286376" y="289594"/>
                <a:ext cx="67680" cy="268200"/>
              </p14:xfrm>
            </p:contentPart>
          </mc:Choice>
          <mc:Fallback>
            <p:pic>
              <p:nvPicPr>
                <p:cNvPr id="22" name="Ink 21">
                  <a:extLst>
                    <a:ext uri="{FF2B5EF4-FFF2-40B4-BE49-F238E27FC236}">
                      <a16:creationId xmlns:a16="http://schemas.microsoft.com/office/drawing/2014/main" id="{FF2341D6-9B68-447A-A376-E89F82A66AC4}"/>
                    </a:ext>
                  </a:extLst>
                </p:cNvPr>
                <p:cNvPicPr/>
                <p:nvPr/>
              </p:nvPicPr>
              <p:blipFill>
                <a:blip r:embed="rId31"/>
                <a:stretch>
                  <a:fillRect/>
                </a:stretch>
              </p:blipFill>
              <p:spPr>
                <a:xfrm>
                  <a:off x="5277736" y="280954"/>
                  <a:ext cx="85320" cy="2858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3" name="Ink 22">
                  <a:extLst>
                    <a:ext uri="{FF2B5EF4-FFF2-40B4-BE49-F238E27FC236}">
                      <a16:creationId xmlns:a16="http://schemas.microsoft.com/office/drawing/2014/main" id="{C738CE1A-8C16-43C0-8F03-293A0ECF0430}"/>
                    </a:ext>
                  </a:extLst>
                </p14:cNvPr>
                <p14:cNvContentPartPr/>
                <p14:nvPr/>
              </p14:nvContentPartPr>
              <p14:xfrm>
                <a:off x="5347576" y="444754"/>
                <a:ext cx="142200" cy="143280"/>
              </p14:xfrm>
            </p:contentPart>
          </mc:Choice>
          <mc:Fallback>
            <p:pic>
              <p:nvPicPr>
                <p:cNvPr id="23" name="Ink 22">
                  <a:extLst>
                    <a:ext uri="{FF2B5EF4-FFF2-40B4-BE49-F238E27FC236}">
                      <a16:creationId xmlns:a16="http://schemas.microsoft.com/office/drawing/2014/main" id="{C738CE1A-8C16-43C0-8F03-293A0ECF0430}"/>
                    </a:ext>
                  </a:extLst>
                </p:cNvPr>
                <p:cNvPicPr/>
                <p:nvPr/>
              </p:nvPicPr>
              <p:blipFill>
                <a:blip r:embed="rId33"/>
                <a:stretch>
                  <a:fillRect/>
                </a:stretch>
              </p:blipFill>
              <p:spPr>
                <a:xfrm>
                  <a:off x="5338936" y="435754"/>
                  <a:ext cx="15984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4" name="Ink 23">
                  <a:extLst>
                    <a:ext uri="{FF2B5EF4-FFF2-40B4-BE49-F238E27FC236}">
                      <a16:creationId xmlns:a16="http://schemas.microsoft.com/office/drawing/2014/main" id="{F0885E44-DFB6-4B30-8FC4-DDCD35076A43}"/>
                    </a:ext>
                  </a:extLst>
                </p14:cNvPr>
                <p14:cNvContentPartPr/>
                <p14:nvPr/>
              </p14:nvContentPartPr>
              <p14:xfrm>
                <a:off x="5536576" y="389674"/>
                <a:ext cx="311040" cy="181440"/>
              </p14:xfrm>
            </p:contentPart>
          </mc:Choice>
          <mc:Fallback>
            <p:pic>
              <p:nvPicPr>
                <p:cNvPr id="24" name="Ink 23">
                  <a:extLst>
                    <a:ext uri="{FF2B5EF4-FFF2-40B4-BE49-F238E27FC236}">
                      <a16:creationId xmlns:a16="http://schemas.microsoft.com/office/drawing/2014/main" id="{F0885E44-DFB6-4B30-8FC4-DDCD35076A43}"/>
                    </a:ext>
                  </a:extLst>
                </p:cNvPr>
                <p:cNvPicPr/>
                <p:nvPr/>
              </p:nvPicPr>
              <p:blipFill>
                <a:blip r:embed="rId35"/>
                <a:stretch>
                  <a:fillRect/>
                </a:stretch>
              </p:blipFill>
              <p:spPr>
                <a:xfrm>
                  <a:off x="5527936" y="380674"/>
                  <a:ext cx="32868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5" name="Ink 24">
                  <a:extLst>
                    <a:ext uri="{FF2B5EF4-FFF2-40B4-BE49-F238E27FC236}">
                      <a16:creationId xmlns:a16="http://schemas.microsoft.com/office/drawing/2014/main" id="{B48710B1-C1D3-4C4B-93AF-9E235F5239C9}"/>
                    </a:ext>
                  </a:extLst>
                </p14:cNvPr>
                <p14:cNvContentPartPr/>
                <p14:nvPr/>
              </p14:nvContentPartPr>
              <p14:xfrm>
                <a:off x="5971816" y="403354"/>
                <a:ext cx="126000" cy="203760"/>
              </p14:xfrm>
            </p:contentPart>
          </mc:Choice>
          <mc:Fallback>
            <p:pic>
              <p:nvPicPr>
                <p:cNvPr id="25" name="Ink 24">
                  <a:extLst>
                    <a:ext uri="{FF2B5EF4-FFF2-40B4-BE49-F238E27FC236}">
                      <a16:creationId xmlns:a16="http://schemas.microsoft.com/office/drawing/2014/main" id="{B48710B1-C1D3-4C4B-93AF-9E235F5239C9}"/>
                    </a:ext>
                  </a:extLst>
                </p:cNvPr>
                <p:cNvPicPr/>
                <p:nvPr/>
              </p:nvPicPr>
              <p:blipFill>
                <a:blip r:embed="rId37"/>
                <a:stretch>
                  <a:fillRect/>
                </a:stretch>
              </p:blipFill>
              <p:spPr>
                <a:xfrm>
                  <a:off x="5962816" y="394714"/>
                  <a:ext cx="143640" cy="221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26" name="Ink 25">
                <a:extLst>
                  <a:ext uri="{FF2B5EF4-FFF2-40B4-BE49-F238E27FC236}">
                    <a16:creationId xmlns:a16="http://schemas.microsoft.com/office/drawing/2014/main" id="{A9A42EEF-A08B-46D7-8AEB-249295FC4378}"/>
                  </a:ext>
                </a:extLst>
              </p14:cNvPr>
              <p14:cNvContentPartPr/>
              <p14:nvPr/>
            </p14:nvContentPartPr>
            <p14:xfrm>
              <a:off x="6743296" y="281314"/>
              <a:ext cx="407880" cy="446040"/>
            </p14:xfrm>
          </p:contentPart>
        </mc:Choice>
        <mc:Fallback>
          <p:pic>
            <p:nvPicPr>
              <p:cNvPr id="26" name="Ink 25">
                <a:extLst>
                  <a:ext uri="{FF2B5EF4-FFF2-40B4-BE49-F238E27FC236}">
                    <a16:creationId xmlns:a16="http://schemas.microsoft.com/office/drawing/2014/main" id="{A9A42EEF-A08B-46D7-8AEB-249295FC4378}"/>
                  </a:ext>
                </a:extLst>
              </p:cNvPr>
              <p:cNvPicPr/>
              <p:nvPr/>
            </p:nvPicPr>
            <p:blipFill>
              <a:blip r:embed="rId39"/>
              <a:stretch>
                <a:fillRect/>
              </a:stretch>
            </p:blipFill>
            <p:spPr>
              <a:xfrm>
                <a:off x="6734656" y="272314"/>
                <a:ext cx="425520" cy="463680"/>
              </a:xfrm>
              <a:prstGeom prst="rect">
                <a:avLst/>
              </a:prstGeom>
            </p:spPr>
          </p:pic>
        </mc:Fallback>
      </mc:AlternateContent>
      <p:grpSp>
        <p:nvGrpSpPr>
          <p:cNvPr id="39" name="Group 38">
            <a:extLst>
              <a:ext uri="{FF2B5EF4-FFF2-40B4-BE49-F238E27FC236}">
                <a16:creationId xmlns:a16="http://schemas.microsoft.com/office/drawing/2014/main" id="{45401B30-422D-4C03-AA27-5A678834349D}"/>
              </a:ext>
            </a:extLst>
          </p:cNvPr>
          <p:cNvGrpSpPr/>
          <p:nvPr/>
        </p:nvGrpSpPr>
        <p:grpSpPr>
          <a:xfrm>
            <a:off x="9652456" y="230194"/>
            <a:ext cx="836640" cy="391320"/>
            <a:chOff x="9652456" y="230194"/>
            <a:chExt cx="836640" cy="391320"/>
          </a:xfrm>
        </p:grpSpPr>
        <mc:AlternateContent xmlns:mc="http://schemas.openxmlformats.org/markup-compatibility/2006">
          <mc:Choice xmlns:p14="http://schemas.microsoft.com/office/powerpoint/2010/main" Requires="p14">
            <p:contentPart p14:bwMode="auto" r:id="rId40">
              <p14:nvContentPartPr>
                <p14:cNvPr id="36" name="Ink 35">
                  <a:extLst>
                    <a:ext uri="{FF2B5EF4-FFF2-40B4-BE49-F238E27FC236}">
                      <a16:creationId xmlns:a16="http://schemas.microsoft.com/office/drawing/2014/main" id="{12A170C8-184A-4F91-9EE8-DBE335BEC218}"/>
                    </a:ext>
                  </a:extLst>
                </p14:cNvPr>
                <p14:cNvContentPartPr/>
                <p14:nvPr/>
              </p14:nvContentPartPr>
              <p14:xfrm>
                <a:off x="9672256" y="230194"/>
                <a:ext cx="37800" cy="386280"/>
              </p14:xfrm>
            </p:contentPart>
          </mc:Choice>
          <mc:Fallback>
            <p:pic>
              <p:nvPicPr>
                <p:cNvPr id="36" name="Ink 35">
                  <a:extLst>
                    <a:ext uri="{FF2B5EF4-FFF2-40B4-BE49-F238E27FC236}">
                      <a16:creationId xmlns:a16="http://schemas.microsoft.com/office/drawing/2014/main" id="{12A170C8-184A-4F91-9EE8-DBE335BEC218}"/>
                    </a:ext>
                  </a:extLst>
                </p:cNvPr>
                <p:cNvPicPr/>
                <p:nvPr/>
              </p:nvPicPr>
              <p:blipFill>
                <a:blip r:embed="rId41"/>
                <a:stretch>
                  <a:fillRect/>
                </a:stretch>
              </p:blipFill>
              <p:spPr>
                <a:xfrm>
                  <a:off x="9663616" y="221554"/>
                  <a:ext cx="55440" cy="4039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7" name="Ink 36">
                  <a:extLst>
                    <a:ext uri="{FF2B5EF4-FFF2-40B4-BE49-F238E27FC236}">
                      <a16:creationId xmlns:a16="http://schemas.microsoft.com/office/drawing/2014/main" id="{BF74A169-6493-45D4-990B-A3942012E01E}"/>
                    </a:ext>
                  </a:extLst>
                </p14:cNvPr>
                <p14:cNvContentPartPr/>
                <p14:nvPr/>
              </p14:nvContentPartPr>
              <p14:xfrm>
                <a:off x="9652456" y="283114"/>
                <a:ext cx="836640" cy="338400"/>
              </p14:xfrm>
            </p:contentPart>
          </mc:Choice>
          <mc:Fallback>
            <p:pic>
              <p:nvPicPr>
                <p:cNvPr id="37" name="Ink 36">
                  <a:extLst>
                    <a:ext uri="{FF2B5EF4-FFF2-40B4-BE49-F238E27FC236}">
                      <a16:creationId xmlns:a16="http://schemas.microsoft.com/office/drawing/2014/main" id="{BF74A169-6493-45D4-990B-A3942012E01E}"/>
                    </a:ext>
                  </a:extLst>
                </p:cNvPr>
                <p:cNvPicPr/>
                <p:nvPr/>
              </p:nvPicPr>
              <p:blipFill>
                <a:blip r:embed="rId43"/>
                <a:stretch>
                  <a:fillRect/>
                </a:stretch>
              </p:blipFill>
              <p:spPr>
                <a:xfrm>
                  <a:off x="9643456" y="274114"/>
                  <a:ext cx="854280" cy="356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
            <p14:nvContentPartPr>
              <p14:cNvPr id="38" name="Ink 37">
                <a:extLst>
                  <a:ext uri="{FF2B5EF4-FFF2-40B4-BE49-F238E27FC236}">
                    <a16:creationId xmlns:a16="http://schemas.microsoft.com/office/drawing/2014/main" id="{1BE4198B-E039-4A98-94E2-BF06F0AF10FF}"/>
                  </a:ext>
                </a:extLst>
              </p14:cNvPr>
              <p14:cNvContentPartPr/>
              <p14:nvPr/>
            </p14:nvContentPartPr>
            <p14:xfrm>
              <a:off x="10901296" y="408034"/>
              <a:ext cx="581760" cy="200520"/>
            </p14:xfrm>
          </p:contentPart>
        </mc:Choice>
        <mc:Fallback>
          <p:pic>
            <p:nvPicPr>
              <p:cNvPr id="38" name="Ink 37">
                <a:extLst>
                  <a:ext uri="{FF2B5EF4-FFF2-40B4-BE49-F238E27FC236}">
                    <a16:creationId xmlns:a16="http://schemas.microsoft.com/office/drawing/2014/main" id="{1BE4198B-E039-4A98-94E2-BF06F0AF10FF}"/>
                  </a:ext>
                </a:extLst>
              </p:cNvPr>
              <p:cNvPicPr/>
              <p:nvPr/>
            </p:nvPicPr>
            <p:blipFill>
              <a:blip r:embed="rId45"/>
              <a:stretch>
                <a:fillRect/>
              </a:stretch>
            </p:blipFill>
            <p:spPr>
              <a:xfrm>
                <a:off x="10892296" y="399034"/>
                <a:ext cx="599400" cy="218160"/>
              </a:xfrm>
              <a:prstGeom prst="rect">
                <a:avLst/>
              </a:prstGeom>
            </p:spPr>
          </p:pic>
        </mc:Fallback>
      </mc:AlternateContent>
      <p:grpSp>
        <p:nvGrpSpPr>
          <p:cNvPr id="58" name="Group 57">
            <a:extLst>
              <a:ext uri="{FF2B5EF4-FFF2-40B4-BE49-F238E27FC236}">
                <a16:creationId xmlns:a16="http://schemas.microsoft.com/office/drawing/2014/main" id="{F61236D8-2655-4A91-92B1-5B0A4F8A8A7F}"/>
              </a:ext>
            </a:extLst>
          </p:cNvPr>
          <p:cNvGrpSpPr/>
          <p:nvPr/>
        </p:nvGrpSpPr>
        <p:grpSpPr>
          <a:xfrm>
            <a:off x="407656" y="1011754"/>
            <a:ext cx="950760" cy="367200"/>
            <a:chOff x="407656" y="1011754"/>
            <a:chExt cx="950760" cy="367200"/>
          </a:xfrm>
        </p:grpSpPr>
        <mc:AlternateContent xmlns:mc="http://schemas.openxmlformats.org/markup-compatibility/2006">
          <mc:Choice xmlns:p14="http://schemas.microsoft.com/office/powerpoint/2010/main" Requires="p14">
            <p:contentPart p14:bwMode="auto" r:id="rId46">
              <p14:nvContentPartPr>
                <p14:cNvPr id="40" name="Ink 39">
                  <a:extLst>
                    <a:ext uri="{FF2B5EF4-FFF2-40B4-BE49-F238E27FC236}">
                      <a16:creationId xmlns:a16="http://schemas.microsoft.com/office/drawing/2014/main" id="{13D80D65-B6A8-42A9-AE82-BD23C7B70861}"/>
                    </a:ext>
                  </a:extLst>
                </p14:cNvPr>
                <p14:cNvContentPartPr/>
                <p14:nvPr/>
              </p14:nvContentPartPr>
              <p14:xfrm>
                <a:off x="407656" y="1011754"/>
                <a:ext cx="378000" cy="351720"/>
              </p14:xfrm>
            </p:contentPart>
          </mc:Choice>
          <mc:Fallback>
            <p:pic>
              <p:nvPicPr>
                <p:cNvPr id="40" name="Ink 39">
                  <a:extLst>
                    <a:ext uri="{FF2B5EF4-FFF2-40B4-BE49-F238E27FC236}">
                      <a16:creationId xmlns:a16="http://schemas.microsoft.com/office/drawing/2014/main" id="{13D80D65-B6A8-42A9-AE82-BD23C7B70861}"/>
                    </a:ext>
                  </a:extLst>
                </p:cNvPr>
                <p:cNvPicPr/>
                <p:nvPr/>
              </p:nvPicPr>
              <p:blipFill>
                <a:blip r:embed="rId47"/>
                <a:stretch>
                  <a:fillRect/>
                </a:stretch>
              </p:blipFill>
              <p:spPr>
                <a:xfrm>
                  <a:off x="398656" y="1003114"/>
                  <a:ext cx="395640" cy="3693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41" name="Ink 40">
                  <a:extLst>
                    <a:ext uri="{FF2B5EF4-FFF2-40B4-BE49-F238E27FC236}">
                      <a16:creationId xmlns:a16="http://schemas.microsoft.com/office/drawing/2014/main" id="{9EAD83D0-33A4-4D73-8CDC-1BD5F216105A}"/>
                    </a:ext>
                  </a:extLst>
                </p14:cNvPr>
                <p14:cNvContentPartPr/>
                <p14:nvPr/>
              </p14:nvContentPartPr>
              <p14:xfrm>
                <a:off x="781696" y="1223434"/>
                <a:ext cx="197640" cy="155520"/>
              </p14:xfrm>
            </p:contentPart>
          </mc:Choice>
          <mc:Fallback>
            <p:pic>
              <p:nvPicPr>
                <p:cNvPr id="41" name="Ink 40">
                  <a:extLst>
                    <a:ext uri="{FF2B5EF4-FFF2-40B4-BE49-F238E27FC236}">
                      <a16:creationId xmlns:a16="http://schemas.microsoft.com/office/drawing/2014/main" id="{9EAD83D0-33A4-4D73-8CDC-1BD5F216105A}"/>
                    </a:ext>
                  </a:extLst>
                </p:cNvPr>
                <p:cNvPicPr/>
                <p:nvPr/>
              </p:nvPicPr>
              <p:blipFill>
                <a:blip r:embed="rId49"/>
                <a:stretch>
                  <a:fillRect/>
                </a:stretch>
              </p:blipFill>
              <p:spPr>
                <a:xfrm>
                  <a:off x="772696" y="1214794"/>
                  <a:ext cx="21528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42" name="Ink 41">
                  <a:extLst>
                    <a:ext uri="{FF2B5EF4-FFF2-40B4-BE49-F238E27FC236}">
                      <a16:creationId xmlns:a16="http://schemas.microsoft.com/office/drawing/2014/main" id="{47611E60-FE5E-4B4F-B5CC-FF25F66A0C47}"/>
                    </a:ext>
                  </a:extLst>
                </p14:cNvPr>
                <p14:cNvContentPartPr/>
                <p14:nvPr/>
              </p14:nvContentPartPr>
              <p14:xfrm>
                <a:off x="994456" y="1136314"/>
                <a:ext cx="121320" cy="168120"/>
              </p14:xfrm>
            </p:contentPart>
          </mc:Choice>
          <mc:Fallback>
            <p:pic>
              <p:nvPicPr>
                <p:cNvPr id="42" name="Ink 41">
                  <a:extLst>
                    <a:ext uri="{FF2B5EF4-FFF2-40B4-BE49-F238E27FC236}">
                      <a16:creationId xmlns:a16="http://schemas.microsoft.com/office/drawing/2014/main" id="{47611E60-FE5E-4B4F-B5CC-FF25F66A0C47}"/>
                    </a:ext>
                  </a:extLst>
                </p:cNvPr>
                <p:cNvPicPr/>
                <p:nvPr/>
              </p:nvPicPr>
              <p:blipFill>
                <a:blip r:embed="rId51"/>
                <a:stretch>
                  <a:fillRect/>
                </a:stretch>
              </p:blipFill>
              <p:spPr>
                <a:xfrm>
                  <a:off x="985816" y="1127674"/>
                  <a:ext cx="13896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43" name="Ink 42">
                  <a:extLst>
                    <a:ext uri="{FF2B5EF4-FFF2-40B4-BE49-F238E27FC236}">
                      <a16:creationId xmlns:a16="http://schemas.microsoft.com/office/drawing/2014/main" id="{82439D1A-48F8-4572-8A7F-D6D79235863A}"/>
                    </a:ext>
                  </a:extLst>
                </p14:cNvPr>
                <p14:cNvContentPartPr/>
                <p14:nvPr/>
              </p14:nvContentPartPr>
              <p14:xfrm>
                <a:off x="1212616" y="1124074"/>
                <a:ext cx="145800" cy="188280"/>
              </p14:xfrm>
            </p:contentPart>
          </mc:Choice>
          <mc:Fallback>
            <p:pic>
              <p:nvPicPr>
                <p:cNvPr id="43" name="Ink 42">
                  <a:extLst>
                    <a:ext uri="{FF2B5EF4-FFF2-40B4-BE49-F238E27FC236}">
                      <a16:creationId xmlns:a16="http://schemas.microsoft.com/office/drawing/2014/main" id="{82439D1A-48F8-4572-8A7F-D6D79235863A}"/>
                    </a:ext>
                  </a:extLst>
                </p:cNvPr>
                <p:cNvPicPr/>
                <p:nvPr/>
              </p:nvPicPr>
              <p:blipFill>
                <a:blip r:embed="rId53"/>
                <a:stretch>
                  <a:fillRect/>
                </a:stretch>
              </p:blipFill>
              <p:spPr>
                <a:xfrm>
                  <a:off x="1203976" y="1115074"/>
                  <a:ext cx="163440" cy="205920"/>
                </a:xfrm>
                <a:prstGeom prst="rect">
                  <a:avLst/>
                </a:prstGeom>
              </p:spPr>
            </p:pic>
          </mc:Fallback>
        </mc:AlternateContent>
      </p:grpSp>
      <p:grpSp>
        <p:nvGrpSpPr>
          <p:cNvPr id="57" name="Group 56">
            <a:extLst>
              <a:ext uri="{FF2B5EF4-FFF2-40B4-BE49-F238E27FC236}">
                <a16:creationId xmlns:a16="http://schemas.microsoft.com/office/drawing/2014/main" id="{1A15EF64-862B-49A9-95B4-9373E846C04D}"/>
              </a:ext>
            </a:extLst>
          </p:cNvPr>
          <p:cNvGrpSpPr/>
          <p:nvPr/>
        </p:nvGrpSpPr>
        <p:grpSpPr>
          <a:xfrm>
            <a:off x="1837576" y="986194"/>
            <a:ext cx="403200" cy="300960"/>
            <a:chOff x="1837576" y="986194"/>
            <a:chExt cx="403200" cy="300960"/>
          </a:xfrm>
        </p:grpSpPr>
        <mc:AlternateContent xmlns:mc="http://schemas.openxmlformats.org/markup-compatibility/2006">
          <mc:Choice xmlns:p14="http://schemas.microsoft.com/office/powerpoint/2010/main" Requires="p14">
            <p:contentPart p14:bwMode="auto" r:id="rId54">
              <p14:nvContentPartPr>
                <p14:cNvPr id="44" name="Ink 43">
                  <a:extLst>
                    <a:ext uri="{FF2B5EF4-FFF2-40B4-BE49-F238E27FC236}">
                      <a16:creationId xmlns:a16="http://schemas.microsoft.com/office/drawing/2014/main" id="{9C854D6D-8582-4574-B24A-471CB2A7DE28}"/>
                    </a:ext>
                  </a:extLst>
                </p14:cNvPr>
                <p14:cNvContentPartPr/>
                <p14:nvPr/>
              </p14:nvContentPartPr>
              <p14:xfrm>
                <a:off x="1837576" y="986194"/>
                <a:ext cx="209160" cy="290880"/>
              </p14:xfrm>
            </p:contentPart>
          </mc:Choice>
          <mc:Fallback>
            <p:pic>
              <p:nvPicPr>
                <p:cNvPr id="44" name="Ink 43">
                  <a:extLst>
                    <a:ext uri="{FF2B5EF4-FFF2-40B4-BE49-F238E27FC236}">
                      <a16:creationId xmlns:a16="http://schemas.microsoft.com/office/drawing/2014/main" id="{9C854D6D-8582-4574-B24A-471CB2A7DE28}"/>
                    </a:ext>
                  </a:extLst>
                </p:cNvPr>
                <p:cNvPicPr/>
                <p:nvPr/>
              </p:nvPicPr>
              <p:blipFill>
                <a:blip r:embed="rId55"/>
                <a:stretch>
                  <a:fillRect/>
                </a:stretch>
              </p:blipFill>
              <p:spPr>
                <a:xfrm>
                  <a:off x="1828936" y="977194"/>
                  <a:ext cx="226800" cy="3085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5" name="Ink 44">
                  <a:extLst>
                    <a:ext uri="{FF2B5EF4-FFF2-40B4-BE49-F238E27FC236}">
                      <a16:creationId xmlns:a16="http://schemas.microsoft.com/office/drawing/2014/main" id="{141AA970-549D-4418-A35B-2932013A0977}"/>
                    </a:ext>
                  </a:extLst>
                </p14:cNvPr>
                <p14:cNvContentPartPr/>
                <p14:nvPr/>
              </p14:nvContentPartPr>
              <p14:xfrm>
                <a:off x="2074096" y="1152874"/>
                <a:ext cx="166680" cy="134280"/>
              </p14:xfrm>
            </p:contentPart>
          </mc:Choice>
          <mc:Fallback>
            <p:pic>
              <p:nvPicPr>
                <p:cNvPr id="45" name="Ink 44">
                  <a:extLst>
                    <a:ext uri="{FF2B5EF4-FFF2-40B4-BE49-F238E27FC236}">
                      <a16:creationId xmlns:a16="http://schemas.microsoft.com/office/drawing/2014/main" id="{141AA970-549D-4418-A35B-2932013A0977}"/>
                    </a:ext>
                  </a:extLst>
                </p:cNvPr>
                <p:cNvPicPr/>
                <p:nvPr/>
              </p:nvPicPr>
              <p:blipFill>
                <a:blip r:embed="rId57"/>
                <a:stretch>
                  <a:fillRect/>
                </a:stretch>
              </p:blipFill>
              <p:spPr>
                <a:xfrm>
                  <a:off x="2065456" y="1143874"/>
                  <a:ext cx="1843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6" name="Ink 45">
                  <a:extLst>
                    <a:ext uri="{FF2B5EF4-FFF2-40B4-BE49-F238E27FC236}">
                      <a16:creationId xmlns:a16="http://schemas.microsoft.com/office/drawing/2014/main" id="{9A0E628C-686A-489A-91F5-3DCB44435F72}"/>
                    </a:ext>
                  </a:extLst>
                </p14:cNvPr>
                <p14:cNvContentPartPr/>
                <p14:nvPr/>
              </p14:nvContentPartPr>
              <p14:xfrm>
                <a:off x="1953856" y="1072954"/>
                <a:ext cx="116640" cy="29880"/>
              </p14:xfrm>
            </p:contentPart>
          </mc:Choice>
          <mc:Fallback>
            <p:pic>
              <p:nvPicPr>
                <p:cNvPr id="46" name="Ink 45">
                  <a:extLst>
                    <a:ext uri="{FF2B5EF4-FFF2-40B4-BE49-F238E27FC236}">
                      <a16:creationId xmlns:a16="http://schemas.microsoft.com/office/drawing/2014/main" id="{9A0E628C-686A-489A-91F5-3DCB44435F72}"/>
                    </a:ext>
                  </a:extLst>
                </p:cNvPr>
                <p:cNvPicPr/>
                <p:nvPr/>
              </p:nvPicPr>
              <p:blipFill>
                <a:blip r:embed="rId59"/>
                <a:stretch>
                  <a:fillRect/>
                </a:stretch>
              </p:blipFill>
              <p:spPr>
                <a:xfrm>
                  <a:off x="1945216" y="1063954"/>
                  <a:ext cx="134280" cy="47520"/>
                </a:xfrm>
                <a:prstGeom prst="rect">
                  <a:avLst/>
                </a:prstGeom>
              </p:spPr>
            </p:pic>
          </mc:Fallback>
        </mc:AlternateContent>
      </p:grpSp>
      <p:grpSp>
        <p:nvGrpSpPr>
          <p:cNvPr id="56" name="Group 55">
            <a:extLst>
              <a:ext uri="{FF2B5EF4-FFF2-40B4-BE49-F238E27FC236}">
                <a16:creationId xmlns:a16="http://schemas.microsoft.com/office/drawing/2014/main" id="{E2DD9CEA-2FE9-45FC-8693-5C259D4FAF90}"/>
              </a:ext>
            </a:extLst>
          </p:cNvPr>
          <p:cNvGrpSpPr/>
          <p:nvPr/>
        </p:nvGrpSpPr>
        <p:grpSpPr>
          <a:xfrm>
            <a:off x="2924056" y="955234"/>
            <a:ext cx="1151280" cy="329760"/>
            <a:chOff x="2924056" y="955234"/>
            <a:chExt cx="1151280" cy="329760"/>
          </a:xfrm>
        </p:grpSpPr>
        <mc:AlternateContent xmlns:mc="http://schemas.openxmlformats.org/markup-compatibility/2006">
          <mc:Choice xmlns:p14="http://schemas.microsoft.com/office/powerpoint/2010/main" Requires="p14">
            <p:contentPart p14:bwMode="auto" r:id="rId60">
              <p14:nvContentPartPr>
                <p14:cNvPr id="47" name="Ink 46">
                  <a:extLst>
                    <a:ext uri="{FF2B5EF4-FFF2-40B4-BE49-F238E27FC236}">
                      <a16:creationId xmlns:a16="http://schemas.microsoft.com/office/drawing/2014/main" id="{24CACE97-3564-4902-B656-4EF991CEE61E}"/>
                    </a:ext>
                  </a:extLst>
                </p14:cNvPr>
                <p14:cNvContentPartPr/>
                <p14:nvPr/>
              </p14:nvContentPartPr>
              <p14:xfrm>
                <a:off x="2924056" y="955234"/>
                <a:ext cx="187920" cy="329760"/>
              </p14:xfrm>
            </p:contentPart>
          </mc:Choice>
          <mc:Fallback>
            <p:pic>
              <p:nvPicPr>
                <p:cNvPr id="47" name="Ink 46">
                  <a:extLst>
                    <a:ext uri="{FF2B5EF4-FFF2-40B4-BE49-F238E27FC236}">
                      <a16:creationId xmlns:a16="http://schemas.microsoft.com/office/drawing/2014/main" id="{24CACE97-3564-4902-B656-4EF991CEE61E}"/>
                    </a:ext>
                  </a:extLst>
                </p:cNvPr>
                <p:cNvPicPr/>
                <p:nvPr/>
              </p:nvPicPr>
              <p:blipFill>
                <a:blip r:embed="rId61"/>
                <a:stretch>
                  <a:fillRect/>
                </a:stretch>
              </p:blipFill>
              <p:spPr>
                <a:xfrm>
                  <a:off x="2915056" y="946594"/>
                  <a:ext cx="205560" cy="347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8" name="Ink 47">
                  <a:extLst>
                    <a:ext uri="{FF2B5EF4-FFF2-40B4-BE49-F238E27FC236}">
                      <a16:creationId xmlns:a16="http://schemas.microsoft.com/office/drawing/2014/main" id="{47762768-9D82-442A-94EA-AA79016AD054}"/>
                    </a:ext>
                  </a:extLst>
                </p14:cNvPr>
                <p14:cNvContentPartPr/>
                <p14:nvPr/>
              </p14:nvContentPartPr>
              <p14:xfrm>
                <a:off x="3131416" y="1071154"/>
                <a:ext cx="943920" cy="210600"/>
              </p14:xfrm>
            </p:contentPart>
          </mc:Choice>
          <mc:Fallback>
            <p:pic>
              <p:nvPicPr>
                <p:cNvPr id="48" name="Ink 47">
                  <a:extLst>
                    <a:ext uri="{FF2B5EF4-FFF2-40B4-BE49-F238E27FC236}">
                      <a16:creationId xmlns:a16="http://schemas.microsoft.com/office/drawing/2014/main" id="{47762768-9D82-442A-94EA-AA79016AD054}"/>
                    </a:ext>
                  </a:extLst>
                </p:cNvPr>
                <p:cNvPicPr/>
                <p:nvPr/>
              </p:nvPicPr>
              <p:blipFill>
                <a:blip r:embed="rId63"/>
                <a:stretch>
                  <a:fillRect/>
                </a:stretch>
              </p:blipFill>
              <p:spPr>
                <a:xfrm>
                  <a:off x="3122776" y="1062154"/>
                  <a:ext cx="961560" cy="228240"/>
                </a:xfrm>
                <a:prstGeom prst="rect">
                  <a:avLst/>
                </a:prstGeom>
              </p:spPr>
            </p:pic>
          </mc:Fallback>
        </mc:AlternateContent>
      </p:grpSp>
      <p:grpSp>
        <p:nvGrpSpPr>
          <p:cNvPr id="55" name="Group 54">
            <a:extLst>
              <a:ext uri="{FF2B5EF4-FFF2-40B4-BE49-F238E27FC236}">
                <a16:creationId xmlns:a16="http://schemas.microsoft.com/office/drawing/2014/main" id="{E6639464-CB07-4CEF-BEDE-D6F23FD038F2}"/>
              </a:ext>
            </a:extLst>
          </p:cNvPr>
          <p:cNvGrpSpPr/>
          <p:nvPr/>
        </p:nvGrpSpPr>
        <p:grpSpPr>
          <a:xfrm>
            <a:off x="4630456" y="923914"/>
            <a:ext cx="473040" cy="326880"/>
            <a:chOff x="4630456" y="923914"/>
            <a:chExt cx="473040" cy="326880"/>
          </a:xfrm>
        </p:grpSpPr>
        <mc:AlternateContent xmlns:mc="http://schemas.openxmlformats.org/markup-compatibility/2006">
          <mc:Choice xmlns:p14="http://schemas.microsoft.com/office/powerpoint/2010/main" Requires="p14">
            <p:contentPart p14:bwMode="auto" r:id="rId64">
              <p14:nvContentPartPr>
                <p14:cNvPr id="49" name="Ink 48">
                  <a:extLst>
                    <a:ext uri="{FF2B5EF4-FFF2-40B4-BE49-F238E27FC236}">
                      <a16:creationId xmlns:a16="http://schemas.microsoft.com/office/drawing/2014/main" id="{F6612C98-6CF2-45CB-BA2B-372E4E54193F}"/>
                    </a:ext>
                  </a:extLst>
                </p14:cNvPr>
                <p14:cNvContentPartPr/>
                <p14:nvPr/>
              </p14:nvContentPartPr>
              <p14:xfrm>
                <a:off x="4672216" y="923914"/>
                <a:ext cx="208800" cy="326880"/>
              </p14:xfrm>
            </p:contentPart>
          </mc:Choice>
          <mc:Fallback>
            <p:pic>
              <p:nvPicPr>
                <p:cNvPr id="49" name="Ink 48">
                  <a:extLst>
                    <a:ext uri="{FF2B5EF4-FFF2-40B4-BE49-F238E27FC236}">
                      <a16:creationId xmlns:a16="http://schemas.microsoft.com/office/drawing/2014/main" id="{F6612C98-6CF2-45CB-BA2B-372E4E54193F}"/>
                    </a:ext>
                  </a:extLst>
                </p:cNvPr>
                <p:cNvPicPr/>
                <p:nvPr/>
              </p:nvPicPr>
              <p:blipFill>
                <a:blip r:embed="rId65"/>
                <a:stretch>
                  <a:fillRect/>
                </a:stretch>
              </p:blipFill>
              <p:spPr>
                <a:xfrm>
                  <a:off x="4663576" y="914914"/>
                  <a:ext cx="226440" cy="3445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50" name="Ink 49">
                  <a:extLst>
                    <a:ext uri="{FF2B5EF4-FFF2-40B4-BE49-F238E27FC236}">
                      <a16:creationId xmlns:a16="http://schemas.microsoft.com/office/drawing/2014/main" id="{8055BCA1-258A-4A34-94A4-2E5901B0062D}"/>
                    </a:ext>
                  </a:extLst>
                </p14:cNvPr>
                <p14:cNvContentPartPr/>
                <p14:nvPr/>
              </p14:nvContentPartPr>
              <p14:xfrm>
                <a:off x="4909096" y="1092754"/>
                <a:ext cx="194400" cy="144720"/>
              </p14:xfrm>
            </p:contentPart>
          </mc:Choice>
          <mc:Fallback>
            <p:pic>
              <p:nvPicPr>
                <p:cNvPr id="50" name="Ink 49">
                  <a:extLst>
                    <a:ext uri="{FF2B5EF4-FFF2-40B4-BE49-F238E27FC236}">
                      <a16:creationId xmlns:a16="http://schemas.microsoft.com/office/drawing/2014/main" id="{8055BCA1-258A-4A34-94A4-2E5901B0062D}"/>
                    </a:ext>
                  </a:extLst>
                </p:cNvPr>
                <p:cNvPicPr/>
                <p:nvPr/>
              </p:nvPicPr>
              <p:blipFill>
                <a:blip r:embed="rId67"/>
                <a:stretch>
                  <a:fillRect/>
                </a:stretch>
              </p:blipFill>
              <p:spPr>
                <a:xfrm>
                  <a:off x="4900096" y="1084114"/>
                  <a:ext cx="2120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51" name="Ink 50">
                  <a:extLst>
                    <a:ext uri="{FF2B5EF4-FFF2-40B4-BE49-F238E27FC236}">
                      <a16:creationId xmlns:a16="http://schemas.microsoft.com/office/drawing/2014/main" id="{D749271F-A907-401A-9C6F-5BC76811AA95}"/>
                    </a:ext>
                  </a:extLst>
                </p14:cNvPr>
                <p14:cNvContentPartPr/>
                <p14:nvPr/>
              </p14:nvContentPartPr>
              <p14:xfrm>
                <a:off x="4630456" y="987994"/>
                <a:ext cx="218880" cy="59760"/>
              </p14:xfrm>
            </p:contentPart>
          </mc:Choice>
          <mc:Fallback>
            <p:pic>
              <p:nvPicPr>
                <p:cNvPr id="51" name="Ink 50">
                  <a:extLst>
                    <a:ext uri="{FF2B5EF4-FFF2-40B4-BE49-F238E27FC236}">
                      <a16:creationId xmlns:a16="http://schemas.microsoft.com/office/drawing/2014/main" id="{D749271F-A907-401A-9C6F-5BC76811AA95}"/>
                    </a:ext>
                  </a:extLst>
                </p:cNvPr>
                <p:cNvPicPr/>
                <p:nvPr/>
              </p:nvPicPr>
              <p:blipFill>
                <a:blip r:embed="rId69"/>
                <a:stretch>
                  <a:fillRect/>
                </a:stretch>
              </p:blipFill>
              <p:spPr>
                <a:xfrm>
                  <a:off x="4621816" y="978994"/>
                  <a:ext cx="236520" cy="77400"/>
                </a:xfrm>
                <a:prstGeom prst="rect">
                  <a:avLst/>
                </a:prstGeom>
              </p:spPr>
            </p:pic>
          </mc:Fallback>
        </mc:AlternateContent>
      </p:grpSp>
      <p:grpSp>
        <p:nvGrpSpPr>
          <p:cNvPr id="54" name="Group 53">
            <a:extLst>
              <a:ext uri="{FF2B5EF4-FFF2-40B4-BE49-F238E27FC236}">
                <a16:creationId xmlns:a16="http://schemas.microsoft.com/office/drawing/2014/main" id="{65324FCE-0558-4F3D-9774-244674E59D93}"/>
              </a:ext>
            </a:extLst>
          </p:cNvPr>
          <p:cNvGrpSpPr/>
          <p:nvPr/>
        </p:nvGrpSpPr>
        <p:grpSpPr>
          <a:xfrm>
            <a:off x="5634136" y="903754"/>
            <a:ext cx="1182960" cy="390600"/>
            <a:chOff x="5634136" y="903754"/>
            <a:chExt cx="1182960" cy="390600"/>
          </a:xfrm>
        </p:grpSpPr>
        <mc:AlternateContent xmlns:mc="http://schemas.openxmlformats.org/markup-compatibility/2006">
          <mc:Choice xmlns:p14="http://schemas.microsoft.com/office/powerpoint/2010/main" Requires="p14">
            <p:contentPart p14:bwMode="auto" r:id="rId70">
              <p14:nvContentPartPr>
                <p14:cNvPr id="52" name="Ink 51">
                  <a:extLst>
                    <a:ext uri="{FF2B5EF4-FFF2-40B4-BE49-F238E27FC236}">
                      <a16:creationId xmlns:a16="http://schemas.microsoft.com/office/drawing/2014/main" id="{5682C927-6CDF-4606-8EC1-AEC311678F41}"/>
                    </a:ext>
                  </a:extLst>
                </p14:cNvPr>
                <p14:cNvContentPartPr/>
                <p14:nvPr/>
              </p14:nvContentPartPr>
              <p14:xfrm>
                <a:off x="5634136" y="903754"/>
                <a:ext cx="768960" cy="353520"/>
              </p14:xfrm>
            </p:contentPart>
          </mc:Choice>
          <mc:Fallback>
            <p:pic>
              <p:nvPicPr>
                <p:cNvPr id="52" name="Ink 51">
                  <a:extLst>
                    <a:ext uri="{FF2B5EF4-FFF2-40B4-BE49-F238E27FC236}">
                      <a16:creationId xmlns:a16="http://schemas.microsoft.com/office/drawing/2014/main" id="{5682C927-6CDF-4606-8EC1-AEC311678F41}"/>
                    </a:ext>
                  </a:extLst>
                </p:cNvPr>
                <p:cNvPicPr/>
                <p:nvPr/>
              </p:nvPicPr>
              <p:blipFill>
                <a:blip r:embed="rId71"/>
                <a:stretch>
                  <a:fillRect/>
                </a:stretch>
              </p:blipFill>
              <p:spPr>
                <a:xfrm>
                  <a:off x="5625136" y="895114"/>
                  <a:ext cx="786600" cy="3711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3" name="Ink 52">
                  <a:extLst>
                    <a:ext uri="{FF2B5EF4-FFF2-40B4-BE49-F238E27FC236}">
                      <a16:creationId xmlns:a16="http://schemas.microsoft.com/office/drawing/2014/main" id="{B18B204E-B08F-424D-B02C-CFC4FA0142D5}"/>
                    </a:ext>
                  </a:extLst>
                </p14:cNvPr>
                <p14:cNvContentPartPr/>
                <p14:nvPr/>
              </p14:nvContentPartPr>
              <p14:xfrm>
                <a:off x="6495616" y="1084114"/>
                <a:ext cx="321480" cy="210240"/>
              </p14:xfrm>
            </p:contentPart>
          </mc:Choice>
          <mc:Fallback>
            <p:pic>
              <p:nvPicPr>
                <p:cNvPr id="53" name="Ink 52">
                  <a:extLst>
                    <a:ext uri="{FF2B5EF4-FFF2-40B4-BE49-F238E27FC236}">
                      <a16:creationId xmlns:a16="http://schemas.microsoft.com/office/drawing/2014/main" id="{B18B204E-B08F-424D-B02C-CFC4FA0142D5}"/>
                    </a:ext>
                  </a:extLst>
                </p:cNvPr>
                <p:cNvPicPr/>
                <p:nvPr/>
              </p:nvPicPr>
              <p:blipFill>
                <a:blip r:embed="rId73"/>
                <a:stretch>
                  <a:fillRect/>
                </a:stretch>
              </p:blipFill>
              <p:spPr>
                <a:xfrm>
                  <a:off x="6486616" y="1075474"/>
                  <a:ext cx="339120" cy="227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4">
            <p14:nvContentPartPr>
              <p14:cNvPr id="63" name="Ink 62">
                <a:extLst>
                  <a:ext uri="{FF2B5EF4-FFF2-40B4-BE49-F238E27FC236}">
                    <a16:creationId xmlns:a16="http://schemas.microsoft.com/office/drawing/2014/main" id="{8F60BC95-113C-419F-8328-D70921271B9B}"/>
                  </a:ext>
                </a:extLst>
              </p14:cNvPr>
              <p14:cNvContentPartPr/>
              <p14:nvPr/>
            </p14:nvContentPartPr>
            <p14:xfrm>
              <a:off x="7308136" y="1487674"/>
              <a:ext cx="1589040" cy="46800"/>
            </p14:xfrm>
          </p:contentPart>
        </mc:Choice>
        <mc:Fallback>
          <p:pic>
            <p:nvPicPr>
              <p:cNvPr id="63" name="Ink 62">
                <a:extLst>
                  <a:ext uri="{FF2B5EF4-FFF2-40B4-BE49-F238E27FC236}">
                    <a16:creationId xmlns:a16="http://schemas.microsoft.com/office/drawing/2014/main" id="{8F60BC95-113C-419F-8328-D70921271B9B}"/>
                  </a:ext>
                </a:extLst>
              </p:cNvPr>
              <p:cNvPicPr/>
              <p:nvPr/>
            </p:nvPicPr>
            <p:blipFill>
              <a:blip r:embed="rId75"/>
              <a:stretch>
                <a:fillRect/>
              </a:stretch>
            </p:blipFill>
            <p:spPr>
              <a:xfrm>
                <a:off x="7299496" y="1479034"/>
                <a:ext cx="1606680" cy="64440"/>
              </a:xfrm>
              <a:prstGeom prst="rect">
                <a:avLst/>
              </a:prstGeom>
            </p:spPr>
          </p:pic>
        </mc:Fallback>
      </mc:AlternateContent>
      <p:grpSp>
        <p:nvGrpSpPr>
          <p:cNvPr id="65" name="Group 64">
            <a:extLst>
              <a:ext uri="{FF2B5EF4-FFF2-40B4-BE49-F238E27FC236}">
                <a16:creationId xmlns:a16="http://schemas.microsoft.com/office/drawing/2014/main" id="{CE7150C2-B338-44AE-8167-1BC3E2FD6212}"/>
              </a:ext>
            </a:extLst>
          </p:cNvPr>
          <p:cNvGrpSpPr/>
          <p:nvPr/>
        </p:nvGrpSpPr>
        <p:grpSpPr>
          <a:xfrm>
            <a:off x="7437376" y="926794"/>
            <a:ext cx="1766520" cy="381960"/>
            <a:chOff x="7437376" y="926794"/>
            <a:chExt cx="1766520" cy="381960"/>
          </a:xfrm>
        </p:grpSpPr>
        <mc:AlternateContent xmlns:mc="http://schemas.openxmlformats.org/markup-compatibility/2006">
          <mc:Choice xmlns:p14="http://schemas.microsoft.com/office/powerpoint/2010/main" Requires="p14">
            <p:contentPart p14:bwMode="auto" r:id="rId76">
              <p14:nvContentPartPr>
                <p14:cNvPr id="59" name="Ink 58">
                  <a:extLst>
                    <a:ext uri="{FF2B5EF4-FFF2-40B4-BE49-F238E27FC236}">
                      <a16:creationId xmlns:a16="http://schemas.microsoft.com/office/drawing/2014/main" id="{C58A6D9F-587F-4FFA-A02B-BE0E5C35B2D7}"/>
                    </a:ext>
                  </a:extLst>
                </p14:cNvPr>
                <p14:cNvContentPartPr/>
                <p14:nvPr/>
              </p14:nvContentPartPr>
              <p14:xfrm>
                <a:off x="7437376" y="1156834"/>
                <a:ext cx="309960" cy="151920"/>
              </p14:xfrm>
            </p:contentPart>
          </mc:Choice>
          <mc:Fallback>
            <p:pic>
              <p:nvPicPr>
                <p:cNvPr id="59" name="Ink 58">
                  <a:extLst>
                    <a:ext uri="{FF2B5EF4-FFF2-40B4-BE49-F238E27FC236}">
                      <a16:creationId xmlns:a16="http://schemas.microsoft.com/office/drawing/2014/main" id="{C58A6D9F-587F-4FFA-A02B-BE0E5C35B2D7}"/>
                    </a:ext>
                  </a:extLst>
                </p:cNvPr>
                <p:cNvPicPr/>
                <p:nvPr/>
              </p:nvPicPr>
              <p:blipFill>
                <a:blip r:embed="rId77"/>
                <a:stretch>
                  <a:fillRect/>
                </a:stretch>
              </p:blipFill>
              <p:spPr>
                <a:xfrm>
                  <a:off x="7428376" y="1147834"/>
                  <a:ext cx="3276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60" name="Ink 59">
                  <a:extLst>
                    <a:ext uri="{FF2B5EF4-FFF2-40B4-BE49-F238E27FC236}">
                      <a16:creationId xmlns:a16="http://schemas.microsoft.com/office/drawing/2014/main" id="{8F8A916D-8DAD-4DD2-88B6-23D2EC76632D}"/>
                    </a:ext>
                  </a:extLst>
                </p14:cNvPr>
                <p14:cNvContentPartPr/>
                <p14:nvPr/>
              </p14:nvContentPartPr>
              <p14:xfrm>
                <a:off x="7790896" y="926794"/>
                <a:ext cx="822240" cy="361440"/>
              </p14:xfrm>
            </p:contentPart>
          </mc:Choice>
          <mc:Fallback>
            <p:pic>
              <p:nvPicPr>
                <p:cNvPr id="60" name="Ink 59">
                  <a:extLst>
                    <a:ext uri="{FF2B5EF4-FFF2-40B4-BE49-F238E27FC236}">
                      <a16:creationId xmlns:a16="http://schemas.microsoft.com/office/drawing/2014/main" id="{8F8A916D-8DAD-4DD2-88B6-23D2EC76632D}"/>
                    </a:ext>
                  </a:extLst>
                </p:cNvPr>
                <p:cNvPicPr/>
                <p:nvPr/>
              </p:nvPicPr>
              <p:blipFill>
                <a:blip r:embed="rId79"/>
                <a:stretch>
                  <a:fillRect/>
                </a:stretch>
              </p:blipFill>
              <p:spPr>
                <a:xfrm>
                  <a:off x="7782256" y="918154"/>
                  <a:ext cx="839880" cy="3790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61" name="Ink 60">
                  <a:extLst>
                    <a:ext uri="{FF2B5EF4-FFF2-40B4-BE49-F238E27FC236}">
                      <a16:creationId xmlns:a16="http://schemas.microsoft.com/office/drawing/2014/main" id="{E43801FB-605B-4BD5-B3C8-6C631AB98C56}"/>
                    </a:ext>
                  </a:extLst>
                </p14:cNvPr>
                <p14:cNvContentPartPr/>
                <p14:nvPr/>
              </p14:nvContentPartPr>
              <p14:xfrm>
                <a:off x="8763616" y="1058194"/>
                <a:ext cx="124560" cy="221040"/>
              </p14:xfrm>
            </p:contentPart>
          </mc:Choice>
          <mc:Fallback>
            <p:pic>
              <p:nvPicPr>
                <p:cNvPr id="61" name="Ink 60">
                  <a:extLst>
                    <a:ext uri="{FF2B5EF4-FFF2-40B4-BE49-F238E27FC236}">
                      <a16:creationId xmlns:a16="http://schemas.microsoft.com/office/drawing/2014/main" id="{E43801FB-605B-4BD5-B3C8-6C631AB98C56}"/>
                    </a:ext>
                  </a:extLst>
                </p:cNvPr>
                <p:cNvPicPr/>
                <p:nvPr/>
              </p:nvPicPr>
              <p:blipFill>
                <a:blip r:embed="rId81"/>
                <a:stretch>
                  <a:fillRect/>
                </a:stretch>
              </p:blipFill>
              <p:spPr>
                <a:xfrm>
                  <a:off x="8754616" y="1049554"/>
                  <a:ext cx="14220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64" name="Ink 63">
                  <a:extLst>
                    <a:ext uri="{FF2B5EF4-FFF2-40B4-BE49-F238E27FC236}">
                      <a16:creationId xmlns:a16="http://schemas.microsoft.com/office/drawing/2014/main" id="{A685B87F-22D2-4F06-B36F-74F73BBDDE43}"/>
                    </a:ext>
                  </a:extLst>
                </p14:cNvPr>
                <p14:cNvContentPartPr/>
                <p14:nvPr/>
              </p14:nvContentPartPr>
              <p14:xfrm>
                <a:off x="9182296" y="1296874"/>
                <a:ext cx="21600" cy="1440"/>
              </p14:xfrm>
            </p:contentPart>
          </mc:Choice>
          <mc:Fallback>
            <p:pic>
              <p:nvPicPr>
                <p:cNvPr id="64" name="Ink 63">
                  <a:extLst>
                    <a:ext uri="{FF2B5EF4-FFF2-40B4-BE49-F238E27FC236}">
                      <a16:creationId xmlns:a16="http://schemas.microsoft.com/office/drawing/2014/main" id="{A685B87F-22D2-4F06-B36F-74F73BBDDE43}"/>
                    </a:ext>
                  </a:extLst>
                </p:cNvPr>
                <p:cNvPicPr/>
                <p:nvPr/>
              </p:nvPicPr>
              <p:blipFill>
                <a:blip r:embed="rId83"/>
                <a:stretch>
                  <a:fillRect/>
                </a:stretch>
              </p:blipFill>
              <p:spPr>
                <a:xfrm>
                  <a:off x="9173656" y="1288234"/>
                  <a:ext cx="39240" cy="19080"/>
                </a:xfrm>
                <a:prstGeom prst="rect">
                  <a:avLst/>
                </a:prstGeom>
              </p:spPr>
            </p:pic>
          </mc:Fallback>
        </mc:AlternateContent>
      </p:grpSp>
      <p:grpSp>
        <p:nvGrpSpPr>
          <p:cNvPr id="77" name="Group 76">
            <a:extLst>
              <a:ext uri="{FF2B5EF4-FFF2-40B4-BE49-F238E27FC236}">
                <a16:creationId xmlns:a16="http://schemas.microsoft.com/office/drawing/2014/main" id="{D5B19647-4C54-4343-9B7D-A21DCB16D861}"/>
              </a:ext>
            </a:extLst>
          </p:cNvPr>
          <p:cNvGrpSpPr/>
          <p:nvPr/>
        </p:nvGrpSpPr>
        <p:grpSpPr>
          <a:xfrm>
            <a:off x="475696" y="2247994"/>
            <a:ext cx="676080" cy="401040"/>
            <a:chOff x="475696" y="2247994"/>
            <a:chExt cx="676080" cy="401040"/>
          </a:xfrm>
        </p:grpSpPr>
        <mc:AlternateContent xmlns:mc="http://schemas.openxmlformats.org/markup-compatibility/2006">
          <mc:Choice xmlns:p14="http://schemas.microsoft.com/office/powerpoint/2010/main" Requires="p14">
            <p:contentPart p14:bwMode="auto" r:id="rId84">
              <p14:nvContentPartPr>
                <p14:cNvPr id="66" name="Ink 65">
                  <a:extLst>
                    <a:ext uri="{FF2B5EF4-FFF2-40B4-BE49-F238E27FC236}">
                      <a16:creationId xmlns:a16="http://schemas.microsoft.com/office/drawing/2014/main" id="{9C625572-696D-406D-A47E-02996E854D80}"/>
                    </a:ext>
                  </a:extLst>
                </p14:cNvPr>
                <p14:cNvContentPartPr/>
                <p14:nvPr/>
              </p14:nvContentPartPr>
              <p14:xfrm>
                <a:off x="475696" y="2247994"/>
                <a:ext cx="146880" cy="187920"/>
              </p14:xfrm>
            </p:contentPart>
          </mc:Choice>
          <mc:Fallback>
            <p:pic>
              <p:nvPicPr>
                <p:cNvPr id="66" name="Ink 65">
                  <a:extLst>
                    <a:ext uri="{FF2B5EF4-FFF2-40B4-BE49-F238E27FC236}">
                      <a16:creationId xmlns:a16="http://schemas.microsoft.com/office/drawing/2014/main" id="{9C625572-696D-406D-A47E-02996E854D80}"/>
                    </a:ext>
                  </a:extLst>
                </p:cNvPr>
                <p:cNvPicPr/>
                <p:nvPr/>
              </p:nvPicPr>
              <p:blipFill>
                <a:blip r:embed="rId85"/>
                <a:stretch>
                  <a:fillRect/>
                </a:stretch>
              </p:blipFill>
              <p:spPr>
                <a:xfrm>
                  <a:off x="466696" y="2238994"/>
                  <a:ext cx="16452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7" name="Ink 66">
                  <a:extLst>
                    <a:ext uri="{FF2B5EF4-FFF2-40B4-BE49-F238E27FC236}">
                      <a16:creationId xmlns:a16="http://schemas.microsoft.com/office/drawing/2014/main" id="{CCDD10F6-156A-4EDA-82F3-FF915FA7EC83}"/>
                    </a:ext>
                  </a:extLst>
                </p14:cNvPr>
                <p14:cNvContentPartPr/>
                <p14:nvPr/>
              </p14:nvContentPartPr>
              <p14:xfrm>
                <a:off x="769816" y="2317474"/>
                <a:ext cx="21600" cy="9000"/>
              </p14:xfrm>
            </p:contentPart>
          </mc:Choice>
          <mc:Fallback>
            <p:pic>
              <p:nvPicPr>
                <p:cNvPr id="67" name="Ink 66">
                  <a:extLst>
                    <a:ext uri="{FF2B5EF4-FFF2-40B4-BE49-F238E27FC236}">
                      <a16:creationId xmlns:a16="http://schemas.microsoft.com/office/drawing/2014/main" id="{CCDD10F6-156A-4EDA-82F3-FF915FA7EC83}"/>
                    </a:ext>
                  </a:extLst>
                </p:cNvPr>
                <p:cNvPicPr/>
                <p:nvPr/>
              </p:nvPicPr>
              <p:blipFill>
                <a:blip r:embed="rId87"/>
                <a:stretch>
                  <a:fillRect/>
                </a:stretch>
              </p:blipFill>
              <p:spPr>
                <a:xfrm>
                  <a:off x="760816" y="2308474"/>
                  <a:ext cx="3924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8" name="Ink 67">
                  <a:extLst>
                    <a:ext uri="{FF2B5EF4-FFF2-40B4-BE49-F238E27FC236}">
                      <a16:creationId xmlns:a16="http://schemas.microsoft.com/office/drawing/2014/main" id="{AA755AF8-EBB5-4C13-AA9D-753C0B63A3C0}"/>
                    </a:ext>
                  </a:extLst>
                </p14:cNvPr>
                <p14:cNvContentPartPr/>
                <p14:nvPr/>
              </p14:nvContentPartPr>
              <p14:xfrm>
                <a:off x="921376" y="2308834"/>
                <a:ext cx="230400" cy="340200"/>
              </p14:xfrm>
            </p:contentPart>
          </mc:Choice>
          <mc:Fallback>
            <p:pic>
              <p:nvPicPr>
                <p:cNvPr id="68" name="Ink 67">
                  <a:extLst>
                    <a:ext uri="{FF2B5EF4-FFF2-40B4-BE49-F238E27FC236}">
                      <a16:creationId xmlns:a16="http://schemas.microsoft.com/office/drawing/2014/main" id="{AA755AF8-EBB5-4C13-AA9D-753C0B63A3C0}"/>
                    </a:ext>
                  </a:extLst>
                </p:cNvPr>
                <p:cNvPicPr/>
                <p:nvPr/>
              </p:nvPicPr>
              <p:blipFill>
                <a:blip r:embed="rId89"/>
                <a:stretch>
                  <a:fillRect/>
                </a:stretch>
              </p:blipFill>
              <p:spPr>
                <a:xfrm>
                  <a:off x="912736" y="2300194"/>
                  <a:ext cx="248040" cy="357840"/>
                </a:xfrm>
                <a:prstGeom prst="rect">
                  <a:avLst/>
                </a:prstGeom>
              </p:spPr>
            </p:pic>
          </mc:Fallback>
        </mc:AlternateContent>
      </p:grpSp>
      <p:grpSp>
        <p:nvGrpSpPr>
          <p:cNvPr id="76" name="Group 75">
            <a:extLst>
              <a:ext uri="{FF2B5EF4-FFF2-40B4-BE49-F238E27FC236}">
                <a16:creationId xmlns:a16="http://schemas.microsoft.com/office/drawing/2014/main" id="{422FCBFA-E7F5-45C1-A893-9C62DDDA54A2}"/>
              </a:ext>
            </a:extLst>
          </p:cNvPr>
          <p:cNvGrpSpPr/>
          <p:nvPr/>
        </p:nvGrpSpPr>
        <p:grpSpPr>
          <a:xfrm>
            <a:off x="2053216" y="2065834"/>
            <a:ext cx="954360" cy="862200"/>
            <a:chOff x="2053216" y="2065834"/>
            <a:chExt cx="954360" cy="862200"/>
          </a:xfrm>
        </p:grpSpPr>
        <mc:AlternateContent xmlns:mc="http://schemas.openxmlformats.org/markup-compatibility/2006">
          <mc:Choice xmlns:p14="http://schemas.microsoft.com/office/powerpoint/2010/main" Requires="p14">
            <p:contentPart p14:bwMode="auto" r:id="rId90">
              <p14:nvContentPartPr>
                <p14:cNvPr id="69" name="Ink 68">
                  <a:extLst>
                    <a:ext uri="{FF2B5EF4-FFF2-40B4-BE49-F238E27FC236}">
                      <a16:creationId xmlns:a16="http://schemas.microsoft.com/office/drawing/2014/main" id="{897C01F6-CC48-4959-982C-E6B3B23CF59F}"/>
                    </a:ext>
                  </a:extLst>
                </p14:cNvPr>
                <p14:cNvContentPartPr/>
                <p14:nvPr/>
              </p14:nvContentPartPr>
              <p14:xfrm>
                <a:off x="2468296" y="2275714"/>
                <a:ext cx="370800" cy="360000"/>
              </p14:xfrm>
            </p:contentPart>
          </mc:Choice>
          <mc:Fallback>
            <p:pic>
              <p:nvPicPr>
                <p:cNvPr id="69" name="Ink 68">
                  <a:extLst>
                    <a:ext uri="{FF2B5EF4-FFF2-40B4-BE49-F238E27FC236}">
                      <a16:creationId xmlns:a16="http://schemas.microsoft.com/office/drawing/2014/main" id="{897C01F6-CC48-4959-982C-E6B3B23CF59F}"/>
                    </a:ext>
                  </a:extLst>
                </p:cNvPr>
                <p:cNvPicPr/>
                <p:nvPr/>
              </p:nvPicPr>
              <p:blipFill>
                <a:blip r:embed="rId91"/>
                <a:stretch>
                  <a:fillRect/>
                </a:stretch>
              </p:blipFill>
              <p:spPr>
                <a:xfrm>
                  <a:off x="2459656" y="2266714"/>
                  <a:ext cx="388440" cy="3776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70" name="Ink 69">
                  <a:extLst>
                    <a:ext uri="{FF2B5EF4-FFF2-40B4-BE49-F238E27FC236}">
                      <a16:creationId xmlns:a16="http://schemas.microsoft.com/office/drawing/2014/main" id="{823A0C9F-EADC-48DA-86E6-60052ACF9111}"/>
                    </a:ext>
                  </a:extLst>
                </p14:cNvPr>
                <p14:cNvContentPartPr/>
                <p14:nvPr/>
              </p14:nvContentPartPr>
              <p14:xfrm>
                <a:off x="2995696" y="2507554"/>
                <a:ext cx="11880" cy="122760"/>
              </p14:xfrm>
            </p:contentPart>
          </mc:Choice>
          <mc:Fallback>
            <p:pic>
              <p:nvPicPr>
                <p:cNvPr id="70" name="Ink 69">
                  <a:extLst>
                    <a:ext uri="{FF2B5EF4-FFF2-40B4-BE49-F238E27FC236}">
                      <a16:creationId xmlns:a16="http://schemas.microsoft.com/office/drawing/2014/main" id="{823A0C9F-EADC-48DA-86E6-60052ACF9111}"/>
                    </a:ext>
                  </a:extLst>
                </p:cNvPr>
                <p:cNvPicPr/>
                <p:nvPr/>
              </p:nvPicPr>
              <p:blipFill>
                <a:blip r:embed="rId93"/>
                <a:stretch>
                  <a:fillRect/>
                </a:stretch>
              </p:blipFill>
              <p:spPr>
                <a:xfrm>
                  <a:off x="2986696" y="2498914"/>
                  <a:ext cx="295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71" name="Ink 70">
                  <a:extLst>
                    <a:ext uri="{FF2B5EF4-FFF2-40B4-BE49-F238E27FC236}">
                      <a16:creationId xmlns:a16="http://schemas.microsoft.com/office/drawing/2014/main" id="{FF71D23C-C7F1-4BE2-980A-646BD612E1DA}"/>
                    </a:ext>
                  </a:extLst>
                </p14:cNvPr>
                <p14:cNvContentPartPr/>
                <p14:nvPr/>
              </p14:nvContentPartPr>
              <p14:xfrm>
                <a:off x="2966176" y="2328994"/>
                <a:ext cx="19080" cy="5040"/>
              </p14:xfrm>
            </p:contentPart>
          </mc:Choice>
          <mc:Fallback>
            <p:pic>
              <p:nvPicPr>
                <p:cNvPr id="71" name="Ink 70">
                  <a:extLst>
                    <a:ext uri="{FF2B5EF4-FFF2-40B4-BE49-F238E27FC236}">
                      <a16:creationId xmlns:a16="http://schemas.microsoft.com/office/drawing/2014/main" id="{FF71D23C-C7F1-4BE2-980A-646BD612E1DA}"/>
                    </a:ext>
                  </a:extLst>
                </p:cNvPr>
                <p:cNvPicPr/>
                <p:nvPr/>
              </p:nvPicPr>
              <p:blipFill>
                <a:blip r:embed="rId95"/>
                <a:stretch>
                  <a:fillRect/>
                </a:stretch>
              </p:blipFill>
              <p:spPr>
                <a:xfrm>
                  <a:off x="2957176" y="2319994"/>
                  <a:ext cx="367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72" name="Ink 71">
                  <a:extLst>
                    <a:ext uri="{FF2B5EF4-FFF2-40B4-BE49-F238E27FC236}">
                      <a16:creationId xmlns:a16="http://schemas.microsoft.com/office/drawing/2014/main" id="{FFD58D09-083F-4BF0-8C04-F650BCFE5971}"/>
                    </a:ext>
                  </a:extLst>
                </p14:cNvPr>
                <p14:cNvContentPartPr/>
                <p14:nvPr/>
              </p14:nvContentPartPr>
              <p14:xfrm>
                <a:off x="2166616" y="2680354"/>
                <a:ext cx="145800" cy="247680"/>
              </p14:xfrm>
            </p:contentPart>
          </mc:Choice>
          <mc:Fallback>
            <p:pic>
              <p:nvPicPr>
                <p:cNvPr id="72" name="Ink 71">
                  <a:extLst>
                    <a:ext uri="{FF2B5EF4-FFF2-40B4-BE49-F238E27FC236}">
                      <a16:creationId xmlns:a16="http://schemas.microsoft.com/office/drawing/2014/main" id="{FFD58D09-083F-4BF0-8C04-F650BCFE5971}"/>
                    </a:ext>
                  </a:extLst>
                </p:cNvPr>
                <p:cNvPicPr/>
                <p:nvPr/>
              </p:nvPicPr>
              <p:blipFill>
                <a:blip r:embed="rId97"/>
                <a:stretch>
                  <a:fillRect/>
                </a:stretch>
              </p:blipFill>
              <p:spPr>
                <a:xfrm>
                  <a:off x="2157616" y="2671714"/>
                  <a:ext cx="163440" cy="2653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3" name="Ink 72">
                  <a:extLst>
                    <a:ext uri="{FF2B5EF4-FFF2-40B4-BE49-F238E27FC236}">
                      <a16:creationId xmlns:a16="http://schemas.microsoft.com/office/drawing/2014/main" id="{3CFC31F9-0AC2-4AA0-8AB0-D4C67E389847}"/>
                    </a:ext>
                  </a:extLst>
                </p14:cNvPr>
                <p14:cNvContentPartPr/>
                <p14:nvPr/>
              </p14:nvContentPartPr>
              <p14:xfrm>
                <a:off x="2053216" y="2065834"/>
                <a:ext cx="161640" cy="250920"/>
              </p14:xfrm>
            </p:contentPart>
          </mc:Choice>
          <mc:Fallback>
            <p:pic>
              <p:nvPicPr>
                <p:cNvPr id="73" name="Ink 72">
                  <a:extLst>
                    <a:ext uri="{FF2B5EF4-FFF2-40B4-BE49-F238E27FC236}">
                      <a16:creationId xmlns:a16="http://schemas.microsoft.com/office/drawing/2014/main" id="{3CFC31F9-0AC2-4AA0-8AB0-D4C67E389847}"/>
                    </a:ext>
                  </a:extLst>
                </p:cNvPr>
                <p:cNvPicPr/>
                <p:nvPr/>
              </p:nvPicPr>
              <p:blipFill>
                <a:blip r:embed="rId99"/>
                <a:stretch>
                  <a:fillRect/>
                </a:stretch>
              </p:blipFill>
              <p:spPr>
                <a:xfrm>
                  <a:off x="2044576" y="2056834"/>
                  <a:ext cx="17928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4" name="Ink 73">
                  <a:extLst>
                    <a:ext uri="{FF2B5EF4-FFF2-40B4-BE49-F238E27FC236}">
                      <a16:creationId xmlns:a16="http://schemas.microsoft.com/office/drawing/2014/main" id="{A8A0468F-BE0B-472D-93A8-BBC841750A52}"/>
                    </a:ext>
                  </a:extLst>
                </p14:cNvPr>
                <p14:cNvContentPartPr/>
                <p14:nvPr/>
              </p14:nvContentPartPr>
              <p14:xfrm>
                <a:off x="2068336" y="2196154"/>
                <a:ext cx="180360" cy="62640"/>
              </p14:xfrm>
            </p:contentPart>
          </mc:Choice>
          <mc:Fallback>
            <p:pic>
              <p:nvPicPr>
                <p:cNvPr id="74" name="Ink 73">
                  <a:extLst>
                    <a:ext uri="{FF2B5EF4-FFF2-40B4-BE49-F238E27FC236}">
                      <a16:creationId xmlns:a16="http://schemas.microsoft.com/office/drawing/2014/main" id="{A8A0468F-BE0B-472D-93A8-BBC841750A52}"/>
                    </a:ext>
                  </a:extLst>
                </p:cNvPr>
                <p:cNvPicPr/>
                <p:nvPr/>
              </p:nvPicPr>
              <p:blipFill>
                <a:blip r:embed="rId101"/>
                <a:stretch>
                  <a:fillRect/>
                </a:stretch>
              </p:blipFill>
              <p:spPr>
                <a:xfrm>
                  <a:off x="2059696" y="2187514"/>
                  <a:ext cx="198000" cy="80280"/>
                </a:xfrm>
                <a:prstGeom prst="rect">
                  <a:avLst/>
                </a:prstGeom>
              </p:spPr>
            </p:pic>
          </mc:Fallback>
        </mc:AlternateContent>
      </p:grpSp>
      <p:grpSp>
        <p:nvGrpSpPr>
          <p:cNvPr id="101" name="Group 100">
            <a:extLst>
              <a:ext uri="{FF2B5EF4-FFF2-40B4-BE49-F238E27FC236}">
                <a16:creationId xmlns:a16="http://schemas.microsoft.com/office/drawing/2014/main" id="{3783EB61-9A79-4C8A-8492-4A2799BB4D25}"/>
              </a:ext>
            </a:extLst>
          </p:cNvPr>
          <p:cNvGrpSpPr/>
          <p:nvPr/>
        </p:nvGrpSpPr>
        <p:grpSpPr>
          <a:xfrm>
            <a:off x="4747816" y="1907434"/>
            <a:ext cx="4560120" cy="3909960"/>
            <a:chOff x="4747816" y="1907434"/>
            <a:chExt cx="4560120" cy="3909960"/>
          </a:xfrm>
        </p:grpSpPr>
        <mc:AlternateContent xmlns:mc="http://schemas.openxmlformats.org/markup-compatibility/2006">
          <mc:Choice xmlns:p14="http://schemas.microsoft.com/office/powerpoint/2010/main" Requires="p14">
            <p:contentPart p14:bwMode="auto" r:id="rId102">
              <p14:nvContentPartPr>
                <p14:cNvPr id="78" name="Ink 77">
                  <a:extLst>
                    <a:ext uri="{FF2B5EF4-FFF2-40B4-BE49-F238E27FC236}">
                      <a16:creationId xmlns:a16="http://schemas.microsoft.com/office/drawing/2014/main" id="{57BACE11-A9EF-4ED6-BB15-3AC935240939}"/>
                    </a:ext>
                  </a:extLst>
                </p14:cNvPr>
                <p14:cNvContentPartPr/>
                <p14:nvPr/>
              </p14:nvContentPartPr>
              <p14:xfrm>
                <a:off x="6697936" y="3333034"/>
                <a:ext cx="55440" cy="594000"/>
              </p14:xfrm>
            </p:contentPart>
          </mc:Choice>
          <mc:Fallback>
            <p:pic>
              <p:nvPicPr>
                <p:cNvPr id="78" name="Ink 77">
                  <a:extLst>
                    <a:ext uri="{FF2B5EF4-FFF2-40B4-BE49-F238E27FC236}">
                      <a16:creationId xmlns:a16="http://schemas.microsoft.com/office/drawing/2014/main" id="{57BACE11-A9EF-4ED6-BB15-3AC935240939}"/>
                    </a:ext>
                  </a:extLst>
                </p:cNvPr>
                <p:cNvPicPr/>
                <p:nvPr/>
              </p:nvPicPr>
              <p:blipFill>
                <a:blip r:embed="rId103"/>
                <a:stretch>
                  <a:fillRect/>
                </a:stretch>
              </p:blipFill>
              <p:spPr>
                <a:xfrm>
                  <a:off x="6688936" y="3324394"/>
                  <a:ext cx="73080" cy="6116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79" name="Ink 78">
                  <a:extLst>
                    <a:ext uri="{FF2B5EF4-FFF2-40B4-BE49-F238E27FC236}">
                      <a16:creationId xmlns:a16="http://schemas.microsoft.com/office/drawing/2014/main" id="{8B52CDCA-48EF-40D3-A67A-89142C3FB75C}"/>
                    </a:ext>
                  </a:extLst>
                </p14:cNvPr>
                <p14:cNvContentPartPr/>
                <p14:nvPr/>
              </p14:nvContentPartPr>
              <p14:xfrm>
                <a:off x="6957856" y="3363994"/>
                <a:ext cx="174600" cy="268920"/>
              </p14:xfrm>
            </p:contentPart>
          </mc:Choice>
          <mc:Fallback>
            <p:pic>
              <p:nvPicPr>
                <p:cNvPr id="79" name="Ink 78">
                  <a:extLst>
                    <a:ext uri="{FF2B5EF4-FFF2-40B4-BE49-F238E27FC236}">
                      <a16:creationId xmlns:a16="http://schemas.microsoft.com/office/drawing/2014/main" id="{8B52CDCA-48EF-40D3-A67A-89142C3FB75C}"/>
                    </a:ext>
                  </a:extLst>
                </p:cNvPr>
                <p:cNvPicPr/>
                <p:nvPr/>
              </p:nvPicPr>
              <p:blipFill>
                <a:blip r:embed="rId105"/>
                <a:stretch>
                  <a:fillRect/>
                </a:stretch>
              </p:blipFill>
              <p:spPr>
                <a:xfrm>
                  <a:off x="6949216" y="3354994"/>
                  <a:ext cx="192240" cy="2865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80" name="Ink 79">
                  <a:extLst>
                    <a:ext uri="{FF2B5EF4-FFF2-40B4-BE49-F238E27FC236}">
                      <a16:creationId xmlns:a16="http://schemas.microsoft.com/office/drawing/2014/main" id="{A1C11359-187F-4C3B-84D4-F57A488AC02E}"/>
                    </a:ext>
                  </a:extLst>
                </p14:cNvPr>
                <p14:cNvContentPartPr/>
                <p14:nvPr/>
              </p14:nvContentPartPr>
              <p14:xfrm>
                <a:off x="7286536" y="3495394"/>
                <a:ext cx="48960" cy="203400"/>
              </p14:xfrm>
            </p:contentPart>
          </mc:Choice>
          <mc:Fallback>
            <p:pic>
              <p:nvPicPr>
                <p:cNvPr id="80" name="Ink 79">
                  <a:extLst>
                    <a:ext uri="{FF2B5EF4-FFF2-40B4-BE49-F238E27FC236}">
                      <a16:creationId xmlns:a16="http://schemas.microsoft.com/office/drawing/2014/main" id="{A1C11359-187F-4C3B-84D4-F57A488AC02E}"/>
                    </a:ext>
                  </a:extLst>
                </p:cNvPr>
                <p:cNvPicPr/>
                <p:nvPr/>
              </p:nvPicPr>
              <p:blipFill>
                <a:blip r:embed="rId107"/>
                <a:stretch>
                  <a:fillRect/>
                </a:stretch>
              </p:blipFill>
              <p:spPr>
                <a:xfrm>
                  <a:off x="7277536" y="3486754"/>
                  <a:ext cx="6660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1" name="Ink 80">
                  <a:extLst>
                    <a:ext uri="{FF2B5EF4-FFF2-40B4-BE49-F238E27FC236}">
                      <a16:creationId xmlns:a16="http://schemas.microsoft.com/office/drawing/2014/main" id="{D8E0F3A1-6CA2-44B5-AF44-8D9B7C7DA8AC}"/>
                    </a:ext>
                  </a:extLst>
                </p14:cNvPr>
                <p14:cNvContentPartPr/>
                <p14:nvPr/>
              </p14:nvContentPartPr>
              <p14:xfrm>
                <a:off x="7303456" y="3432394"/>
                <a:ext cx="167760" cy="116640"/>
              </p14:xfrm>
            </p:contentPart>
          </mc:Choice>
          <mc:Fallback>
            <p:pic>
              <p:nvPicPr>
                <p:cNvPr id="81" name="Ink 80">
                  <a:extLst>
                    <a:ext uri="{FF2B5EF4-FFF2-40B4-BE49-F238E27FC236}">
                      <a16:creationId xmlns:a16="http://schemas.microsoft.com/office/drawing/2014/main" id="{D8E0F3A1-6CA2-44B5-AF44-8D9B7C7DA8AC}"/>
                    </a:ext>
                  </a:extLst>
                </p:cNvPr>
                <p:cNvPicPr/>
                <p:nvPr/>
              </p:nvPicPr>
              <p:blipFill>
                <a:blip r:embed="rId109"/>
                <a:stretch>
                  <a:fillRect/>
                </a:stretch>
              </p:blipFill>
              <p:spPr>
                <a:xfrm>
                  <a:off x="7294816" y="3423754"/>
                  <a:ext cx="1854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2" name="Ink 81">
                  <a:extLst>
                    <a:ext uri="{FF2B5EF4-FFF2-40B4-BE49-F238E27FC236}">
                      <a16:creationId xmlns:a16="http://schemas.microsoft.com/office/drawing/2014/main" id="{5B73D29D-DCB4-4000-A14D-7A8795E63248}"/>
                    </a:ext>
                  </a:extLst>
                </p14:cNvPr>
                <p14:cNvContentPartPr/>
                <p14:nvPr/>
              </p14:nvContentPartPr>
              <p14:xfrm>
                <a:off x="7026256" y="3768634"/>
                <a:ext cx="237240" cy="190080"/>
              </p14:xfrm>
            </p:contentPart>
          </mc:Choice>
          <mc:Fallback>
            <p:pic>
              <p:nvPicPr>
                <p:cNvPr id="82" name="Ink 81">
                  <a:extLst>
                    <a:ext uri="{FF2B5EF4-FFF2-40B4-BE49-F238E27FC236}">
                      <a16:creationId xmlns:a16="http://schemas.microsoft.com/office/drawing/2014/main" id="{5B73D29D-DCB4-4000-A14D-7A8795E63248}"/>
                    </a:ext>
                  </a:extLst>
                </p:cNvPr>
                <p:cNvPicPr/>
                <p:nvPr/>
              </p:nvPicPr>
              <p:blipFill>
                <a:blip r:embed="rId111"/>
                <a:stretch>
                  <a:fillRect/>
                </a:stretch>
              </p:blipFill>
              <p:spPr>
                <a:xfrm>
                  <a:off x="7017256" y="3759994"/>
                  <a:ext cx="25488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83" name="Ink 82">
                  <a:extLst>
                    <a:ext uri="{FF2B5EF4-FFF2-40B4-BE49-F238E27FC236}">
                      <a16:creationId xmlns:a16="http://schemas.microsoft.com/office/drawing/2014/main" id="{EE3B0772-AF74-448B-9B85-4DCB6DCE0780}"/>
                    </a:ext>
                  </a:extLst>
                </p14:cNvPr>
                <p14:cNvContentPartPr/>
                <p14:nvPr/>
              </p14:nvContentPartPr>
              <p14:xfrm>
                <a:off x="7145776" y="3856474"/>
                <a:ext cx="25920" cy="228240"/>
              </p14:xfrm>
            </p:contentPart>
          </mc:Choice>
          <mc:Fallback>
            <p:pic>
              <p:nvPicPr>
                <p:cNvPr id="83" name="Ink 82">
                  <a:extLst>
                    <a:ext uri="{FF2B5EF4-FFF2-40B4-BE49-F238E27FC236}">
                      <a16:creationId xmlns:a16="http://schemas.microsoft.com/office/drawing/2014/main" id="{EE3B0772-AF74-448B-9B85-4DCB6DCE0780}"/>
                    </a:ext>
                  </a:extLst>
                </p:cNvPr>
                <p:cNvPicPr/>
                <p:nvPr/>
              </p:nvPicPr>
              <p:blipFill>
                <a:blip r:embed="rId113"/>
                <a:stretch>
                  <a:fillRect/>
                </a:stretch>
              </p:blipFill>
              <p:spPr>
                <a:xfrm>
                  <a:off x="7136776" y="3847834"/>
                  <a:ext cx="4356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84" name="Ink 83">
                  <a:extLst>
                    <a:ext uri="{FF2B5EF4-FFF2-40B4-BE49-F238E27FC236}">
                      <a16:creationId xmlns:a16="http://schemas.microsoft.com/office/drawing/2014/main" id="{4BC820F5-D0E9-491D-B548-85F16ED894CD}"/>
                    </a:ext>
                  </a:extLst>
                </p14:cNvPr>
                <p14:cNvContentPartPr/>
                <p14:nvPr/>
              </p14:nvContentPartPr>
              <p14:xfrm>
                <a:off x="7333696" y="3895714"/>
                <a:ext cx="177480" cy="101520"/>
              </p14:xfrm>
            </p:contentPart>
          </mc:Choice>
          <mc:Fallback>
            <p:pic>
              <p:nvPicPr>
                <p:cNvPr id="84" name="Ink 83">
                  <a:extLst>
                    <a:ext uri="{FF2B5EF4-FFF2-40B4-BE49-F238E27FC236}">
                      <a16:creationId xmlns:a16="http://schemas.microsoft.com/office/drawing/2014/main" id="{4BC820F5-D0E9-491D-B548-85F16ED894CD}"/>
                    </a:ext>
                  </a:extLst>
                </p:cNvPr>
                <p:cNvPicPr/>
                <p:nvPr/>
              </p:nvPicPr>
              <p:blipFill>
                <a:blip r:embed="rId115"/>
                <a:stretch>
                  <a:fillRect/>
                </a:stretch>
              </p:blipFill>
              <p:spPr>
                <a:xfrm>
                  <a:off x="7325056" y="3887074"/>
                  <a:ext cx="1951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5" name="Ink 84">
                  <a:extLst>
                    <a:ext uri="{FF2B5EF4-FFF2-40B4-BE49-F238E27FC236}">
                      <a16:creationId xmlns:a16="http://schemas.microsoft.com/office/drawing/2014/main" id="{C43C34B9-AB6E-4AD1-8C71-E861B008726D}"/>
                    </a:ext>
                  </a:extLst>
                </p14:cNvPr>
                <p14:cNvContentPartPr/>
                <p14:nvPr/>
              </p14:nvContentPartPr>
              <p14:xfrm>
                <a:off x="6706936" y="3261754"/>
                <a:ext cx="1034280" cy="805320"/>
              </p14:xfrm>
            </p:contentPart>
          </mc:Choice>
          <mc:Fallback>
            <p:pic>
              <p:nvPicPr>
                <p:cNvPr id="85" name="Ink 84">
                  <a:extLst>
                    <a:ext uri="{FF2B5EF4-FFF2-40B4-BE49-F238E27FC236}">
                      <a16:creationId xmlns:a16="http://schemas.microsoft.com/office/drawing/2014/main" id="{C43C34B9-AB6E-4AD1-8C71-E861B008726D}"/>
                    </a:ext>
                  </a:extLst>
                </p:cNvPr>
                <p:cNvPicPr/>
                <p:nvPr/>
              </p:nvPicPr>
              <p:blipFill>
                <a:blip r:embed="rId117"/>
                <a:stretch>
                  <a:fillRect/>
                </a:stretch>
              </p:blipFill>
              <p:spPr>
                <a:xfrm>
                  <a:off x="6697936" y="3252754"/>
                  <a:ext cx="1051920" cy="8229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87" name="Ink 86">
                  <a:extLst>
                    <a:ext uri="{FF2B5EF4-FFF2-40B4-BE49-F238E27FC236}">
                      <a16:creationId xmlns:a16="http://schemas.microsoft.com/office/drawing/2014/main" id="{A3F636C5-B37B-4ECF-A229-3897122659DC}"/>
                    </a:ext>
                  </a:extLst>
                </p14:cNvPr>
                <p14:cNvContentPartPr/>
                <p14:nvPr/>
              </p14:nvContentPartPr>
              <p14:xfrm>
                <a:off x="6705856" y="3882034"/>
                <a:ext cx="1092240" cy="319320"/>
              </p14:xfrm>
            </p:contentPart>
          </mc:Choice>
          <mc:Fallback>
            <p:pic>
              <p:nvPicPr>
                <p:cNvPr id="87" name="Ink 86">
                  <a:extLst>
                    <a:ext uri="{FF2B5EF4-FFF2-40B4-BE49-F238E27FC236}">
                      <a16:creationId xmlns:a16="http://schemas.microsoft.com/office/drawing/2014/main" id="{A3F636C5-B37B-4ECF-A229-3897122659DC}"/>
                    </a:ext>
                  </a:extLst>
                </p:cNvPr>
                <p:cNvPicPr/>
                <p:nvPr/>
              </p:nvPicPr>
              <p:blipFill>
                <a:blip r:embed="rId119"/>
                <a:stretch>
                  <a:fillRect/>
                </a:stretch>
              </p:blipFill>
              <p:spPr>
                <a:xfrm>
                  <a:off x="6697216" y="3873034"/>
                  <a:ext cx="1109880" cy="3369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89" name="Ink 88">
                  <a:extLst>
                    <a:ext uri="{FF2B5EF4-FFF2-40B4-BE49-F238E27FC236}">
                      <a16:creationId xmlns:a16="http://schemas.microsoft.com/office/drawing/2014/main" id="{170D946C-DF8B-4028-83B0-98D653678C79}"/>
                    </a:ext>
                  </a:extLst>
                </p14:cNvPr>
                <p14:cNvContentPartPr/>
                <p14:nvPr/>
              </p14:nvContentPartPr>
              <p14:xfrm>
                <a:off x="5607496" y="2627074"/>
                <a:ext cx="2948760" cy="2513160"/>
              </p14:xfrm>
            </p:contentPart>
          </mc:Choice>
          <mc:Fallback>
            <p:pic>
              <p:nvPicPr>
                <p:cNvPr id="89" name="Ink 88">
                  <a:extLst>
                    <a:ext uri="{FF2B5EF4-FFF2-40B4-BE49-F238E27FC236}">
                      <a16:creationId xmlns:a16="http://schemas.microsoft.com/office/drawing/2014/main" id="{170D946C-DF8B-4028-83B0-98D653678C79}"/>
                    </a:ext>
                  </a:extLst>
                </p:cNvPr>
                <p:cNvPicPr/>
                <p:nvPr/>
              </p:nvPicPr>
              <p:blipFill>
                <a:blip r:embed="rId121"/>
                <a:stretch>
                  <a:fillRect/>
                </a:stretch>
              </p:blipFill>
              <p:spPr>
                <a:xfrm>
                  <a:off x="5598496" y="2618074"/>
                  <a:ext cx="2966400" cy="25308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90" name="Ink 89">
                  <a:extLst>
                    <a:ext uri="{FF2B5EF4-FFF2-40B4-BE49-F238E27FC236}">
                      <a16:creationId xmlns:a16="http://schemas.microsoft.com/office/drawing/2014/main" id="{BEFE8ABA-1122-4F54-A794-274A3C927AAB}"/>
                    </a:ext>
                  </a:extLst>
                </p14:cNvPr>
                <p14:cNvContentPartPr/>
                <p14:nvPr/>
              </p14:nvContentPartPr>
              <p14:xfrm>
                <a:off x="7727536" y="2730754"/>
                <a:ext cx="289800" cy="384120"/>
              </p14:xfrm>
            </p:contentPart>
          </mc:Choice>
          <mc:Fallback>
            <p:pic>
              <p:nvPicPr>
                <p:cNvPr id="90" name="Ink 89">
                  <a:extLst>
                    <a:ext uri="{FF2B5EF4-FFF2-40B4-BE49-F238E27FC236}">
                      <a16:creationId xmlns:a16="http://schemas.microsoft.com/office/drawing/2014/main" id="{BEFE8ABA-1122-4F54-A794-274A3C927AAB}"/>
                    </a:ext>
                  </a:extLst>
                </p:cNvPr>
                <p:cNvPicPr/>
                <p:nvPr/>
              </p:nvPicPr>
              <p:blipFill>
                <a:blip r:embed="rId123"/>
                <a:stretch>
                  <a:fillRect/>
                </a:stretch>
              </p:blipFill>
              <p:spPr>
                <a:xfrm>
                  <a:off x="7718536" y="2722114"/>
                  <a:ext cx="307440" cy="4017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91" name="Ink 90">
                  <a:extLst>
                    <a:ext uri="{FF2B5EF4-FFF2-40B4-BE49-F238E27FC236}">
                      <a16:creationId xmlns:a16="http://schemas.microsoft.com/office/drawing/2014/main" id="{4BF45CE1-F8B0-418B-9BCC-9FC40E38BAB5}"/>
                    </a:ext>
                  </a:extLst>
                </p14:cNvPr>
                <p14:cNvContentPartPr/>
                <p14:nvPr/>
              </p14:nvContentPartPr>
              <p14:xfrm>
                <a:off x="8058016" y="2904994"/>
                <a:ext cx="194040" cy="209160"/>
              </p14:xfrm>
            </p:contentPart>
          </mc:Choice>
          <mc:Fallback>
            <p:pic>
              <p:nvPicPr>
                <p:cNvPr id="91" name="Ink 90">
                  <a:extLst>
                    <a:ext uri="{FF2B5EF4-FFF2-40B4-BE49-F238E27FC236}">
                      <a16:creationId xmlns:a16="http://schemas.microsoft.com/office/drawing/2014/main" id="{4BF45CE1-F8B0-418B-9BCC-9FC40E38BAB5}"/>
                    </a:ext>
                  </a:extLst>
                </p:cNvPr>
                <p:cNvPicPr/>
                <p:nvPr/>
              </p:nvPicPr>
              <p:blipFill>
                <a:blip r:embed="rId125"/>
                <a:stretch>
                  <a:fillRect/>
                </a:stretch>
              </p:blipFill>
              <p:spPr>
                <a:xfrm>
                  <a:off x="8049376" y="2895994"/>
                  <a:ext cx="21168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92" name="Ink 91">
                  <a:extLst>
                    <a:ext uri="{FF2B5EF4-FFF2-40B4-BE49-F238E27FC236}">
                      <a16:creationId xmlns:a16="http://schemas.microsoft.com/office/drawing/2014/main" id="{466D3A1A-61B5-4265-A767-569A9641DFE8}"/>
                    </a:ext>
                  </a:extLst>
                </p14:cNvPr>
                <p14:cNvContentPartPr/>
                <p14:nvPr/>
              </p14:nvContentPartPr>
              <p14:xfrm>
                <a:off x="4747816" y="2026234"/>
                <a:ext cx="4560120" cy="3791160"/>
              </p14:xfrm>
            </p:contentPart>
          </mc:Choice>
          <mc:Fallback>
            <p:pic>
              <p:nvPicPr>
                <p:cNvPr id="92" name="Ink 91">
                  <a:extLst>
                    <a:ext uri="{FF2B5EF4-FFF2-40B4-BE49-F238E27FC236}">
                      <a16:creationId xmlns:a16="http://schemas.microsoft.com/office/drawing/2014/main" id="{466D3A1A-61B5-4265-A767-569A9641DFE8}"/>
                    </a:ext>
                  </a:extLst>
                </p:cNvPr>
                <p:cNvPicPr/>
                <p:nvPr/>
              </p:nvPicPr>
              <p:blipFill>
                <a:blip r:embed="rId127"/>
                <a:stretch>
                  <a:fillRect/>
                </a:stretch>
              </p:blipFill>
              <p:spPr>
                <a:xfrm>
                  <a:off x="4739176" y="2017594"/>
                  <a:ext cx="4577760" cy="38088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93" name="Ink 92">
                  <a:extLst>
                    <a:ext uri="{FF2B5EF4-FFF2-40B4-BE49-F238E27FC236}">
                      <a16:creationId xmlns:a16="http://schemas.microsoft.com/office/drawing/2014/main" id="{D5DDF7C8-2F39-4FB2-AB82-43340B6DA705}"/>
                    </a:ext>
                  </a:extLst>
                </p14:cNvPr>
                <p14:cNvContentPartPr/>
                <p14:nvPr/>
              </p14:nvContentPartPr>
              <p14:xfrm>
                <a:off x="7872256" y="1907434"/>
                <a:ext cx="205560" cy="525960"/>
              </p14:xfrm>
            </p:contentPart>
          </mc:Choice>
          <mc:Fallback>
            <p:pic>
              <p:nvPicPr>
                <p:cNvPr id="93" name="Ink 92">
                  <a:extLst>
                    <a:ext uri="{FF2B5EF4-FFF2-40B4-BE49-F238E27FC236}">
                      <a16:creationId xmlns:a16="http://schemas.microsoft.com/office/drawing/2014/main" id="{D5DDF7C8-2F39-4FB2-AB82-43340B6DA705}"/>
                    </a:ext>
                  </a:extLst>
                </p:cNvPr>
                <p:cNvPicPr/>
                <p:nvPr/>
              </p:nvPicPr>
              <p:blipFill>
                <a:blip r:embed="rId129"/>
                <a:stretch>
                  <a:fillRect/>
                </a:stretch>
              </p:blipFill>
              <p:spPr>
                <a:xfrm>
                  <a:off x="7863256" y="1898434"/>
                  <a:ext cx="223200" cy="5436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94" name="Ink 93">
                  <a:extLst>
                    <a:ext uri="{FF2B5EF4-FFF2-40B4-BE49-F238E27FC236}">
                      <a16:creationId xmlns:a16="http://schemas.microsoft.com/office/drawing/2014/main" id="{53F2CC71-A7ED-4975-86ED-C1F5FA395C4F}"/>
                    </a:ext>
                  </a:extLst>
                </p14:cNvPr>
                <p14:cNvContentPartPr/>
                <p14:nvPr/>
              </p14:nvContentPartPr>
              <p14:xfrm>
                <a:off x="8067376" y="2065834"/>
                <a:ext cx="273240" cy="350640"/>
              </p14:xfrm>
            </p:contentPart>
          </mc:Choice>
          <mc:Fallback>
            <p:pic>
              <p:nvPicPr>
                <p:cNvPr id="94" name="Ink 93">
                  <a:extLst>
                    <a:ext uri="{FF2B5EF4-FFF2-40B4-BE49-F238E27FC236}">
                      <a16:creationId xmlns:a16="http://schemas.microsoft.com/office/drawing/2014/main" id="{53F2CC71-A7ED-4975-86ED-C1F5FA395C4F}"/>
                    </a:ext>
                  </a:extLst>
                </p:cNvPr>
                <p:cNvPicPr/>
                <p:nvPr/>
              </p:nvPicPr>
              <p:blipFill>
                <a:blip r:embed="rId131"/>
                <a:stretch>
                  <a:fillRect/>
                </a:stretch>
              </p:blipFill>
              <p:spPr>
                <a:xfrm>
                  <a:off x="8058376" y="2056834"/>
                  <a:ext cx="290880" cy="3682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96" name="Ink 95">
                  <a:extLst>
                    <a:ext uri="{FF2B5EF4-FFF2-40B4-BE49-F238E27FC236}">
                      <a16:creationId xmlns:a16="http://schemas.microsoft.com/office/drawing/2014/main" id="{9A3D277B-DB38-4629-865F-E03F316B3922}"/>
                    </a:ext>
                  </a:extLst>
                </p14:cNvPr>
                <p14:cNvContentPartPr/>
                <p14:nvPr/>
              </p14:nvContentPartPr>
              <p14:xfrm>
                <a:off x="7509376" y="3393874"/>
                <a:ext cx="92520" cy="43560"/>
              </p14:xfrm>
            </p:contentPart>
          </mc:Choice>
          <mc:Fallback>
            <p:pic>
              <p:nvPicPr>
                <p:cNvPr id="96" name="Ink 95">
                  <a:extLst>
                    <a:ext uri="{FF2B5EF4-FFF2-40B4-BE49-F238E27FC236}">
                      <a16:creationId xmlns:a16="http://schemas.microsoft.com/office/drawing/2014/main" id="{9A3D277B-DB38-4629-865F-E03F316B3922}"/>
                    </a:ext>
                  </a:extLst>
                </p:cNvPr>
                <p:cNvPicPr/>
                <p:nvPr/>
              </p:nvPicPr>
              <p:blipFill>
                <a:blip r:embed="rId133"/>
                <a:stretch>
                  <a:fillRect/>
                </a:stretch>
              </p:blipFill>
              <p:spPr>
                <a:xfrm>
                  <a:off x="7500736" y="3385234"/>
                  <a:ext cx="11016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97" name="Ink 96">
                  <a:extLst>
                    <a:ext uri="{FF2B5EF4-FFF2-40B4-BE49-F238E27FC236}">
                      <a16:creationId xmlns:a16="http://schemas.microsoft.com/office/drawing/2014/main" id="{82F5A50D-7198-4EEC-B138-5B58D4EB729F}"/>
                    </a:ext>
                  </a:extLst>
                </p14:cNvPr>
                <p14:cNvContentPartPr/>
                <p14:nvPr/>
              </p14:nvContentPartPr>
              <p14:xfrm>
                <a:off x="7545016" y="3344194"/>
                <a:ext cx="25200" cy="120240"/>
              </p14:xfrm>
            </p:contentPart>
          </mc:Choice>
          <mc:Fallback>
            <p:pic>
              <p:nvPicPr>
                <p:cNvPr id="97" name="Ink 96">
                  <a:extLst>
                    <a:ext uri="{FF2B5EF4-FFF2-40B4-BE49-F238E27FC236}">
                      <a16:creationId xmlns:a16="http://schemas.microsoft.com/office/drawing/2014/main" id="{82F5A50D-7198-4EEC-B138-5B58D4EB729F}"/>
                    </a:ext>
                  </a:extLst>
                </p:cNvPr>
                <p:cNvPicPr/>
                <p:nvPr/>
              </p:nvPicPr>
              <p:blipFill>
                <a:blip r:embed="rId135"/>
                <a:stretch>
                  <a:fillRect/>
                </a:stretch>
              </p:blipFill>
              <p:spPr>
                <a:xfrm>
                  <a:off x="7536376" y="3335194"/>
                  <a:ext cx="4284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99" name="Ink 98">
                  <a:extLst>
                    <a:ext uri="{FF2B5EF4-FFF2-40B4-BE49-F238E27FC236}">
                      <a16:creationId xmlns:a16="http://schemas.microsoft.com/office/drawing/2014/main" id="{5062329D-5262-42E3-9828-FB39228D880C}"/>
                    </a:ext>
                  </a:extLst>
                </p14:cNvPr>
                <p14:cNvContentPartPr/>
                <p14:nvPr/>
              </p14:nvContentPartPr>
              <p14:xfrm>
                <a:off x="8316136" y="2818954"/>
                <a:ext cx="108720" cy="10080"/>
              </p14:xfrm>
            </p:contentPart>
          </mc:Choice>
          <mc:Fallback>
            <p:pic>
              <p:nvPicPr>
                <p:cNvPr id="99" name="Ink 98">
                  <a:extLst>
                    <a:ext uri="{FF2B5EF4-FFF2-40B4-BE49-F238E27FC236}">
                      <a16:creationId xmlns:a16="http://schemas.microsoft.com/office/drawing/2014/main" id="{5062329D-5262-42E3-9828-FB39228D880C}"/>
                    </a:ext>
                  </a:extLst>
                </p:cNvPr>
                <p:cNvPicPr/>
                <p:nvPr/>
              </p:nvPicPr>
              <p:blipFill>
                <a:blip r:embed="rId137"/>
                <a:stretch>
                  <a:fillRect/>
                </a:stretch>
              </p:blipFill>
              <p:spPr>
                <a:xfrm>
                  <a:off x="8307496" y="2809954"/>
                  <a:ext cx="12636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00" name="Ink 99">
                  <a:extLst>
                    <a:ext uri="{FF2B5EF4-FFF2-40B4-BE49-F238E27FC236}">
                      <a16:creationId xmlns:a16="http://schemas.microsoft.com/office/drawing/2014/main" id="{6E1BADA6-8E5F-49F3-B8F4-7F54143B1CB9}"/>
                    </a:ext>
                  </a:extLst>
                </p14:cNvPr>
                <p14:cNvContentPartPr/>
                <p14:nvPr/>
              </p14:nvContentPartPr>
              <p14:xfrm>
                <a:off x="8441416" y="1976914"/>
                <a:ext cx="128880" cy="26280"/>
              </p14:xfrm>
            </p:contentPart>
          </mc:Choice>
          <mc:Fallback>
            <p:pic>
              <p:nvPicPr>
                <p:cNvPr id="100" name="Ink 99">
                  <a:extLst>
                    <a:ext uri="{FF2B5EF4-FFF2-40B4-BE49-F238E27FC236}">
                      <a16:creationId xmlns:a16="http://schemas.microsoft.com/office/drawing/2014/main" id="{6E1BADA6-8E5F-49F3-B8F4-7F54143B1CB9}"/>
                    </a:ext>
                  </a:extLst>
                </p:cNvPr>
                <p:cNvPicPr/>
                <p:nvPr/>
              </p:nvPicPr>
              <p:blipFill>
                <a:blip r:embed="rId139"/>
                <a:stretch>
                  <a:fillRect/>
                </a:stretch>
              </p:blipFill>
              <p:spPr>
                <a:xfrm>
                  <a:off x="8432776" y="1968274"/>
                  <a:ext cx="146520" cy="43920"/>
                </a:xfrm>
                <a:prstGeom prst="rect">
                  <a:avLst/>
                </a:prstGeom>
              </p:spPr>
            </p:pic>
          </mc:Fallback>
        </mc:AlternateContent>
      </p:grpSp>
      <p:grpSp>
        <p:nvGrpSpPr>
          <p:cNvPr id="105" name="Group 104">
            <a:extLst>
              <a:ext uri="{FF2B5EF4-FFF2-40B4-BE49-F238E27FC236}">
                <a16:creationId xmlns:a16="http://schemas.microsoft.com/office/drawing/2014/main" id="{D247751C-A84F-4B66-B73E-4BD1E54AA762}"/>
              </a:ext>
            </a:extLst>
          </p:cNvPr>
          <p:cNvGrpSpPr/>
          <p:nvPr/>
        </p:nvGrpSpPr>
        <p:grpSpPr>
          <a:xfrm>
            <a:off x="7632496" y="212194"/>
            <a:ext cx="1379880" cy="631440"/>
            <a:chOff x="7632496" y="212194"/>
            <a:chExt cx="1379880" cy="631440"/>
          </a:xfrm>
        </p:grpSpPr>
        <mc:AlternateContent xmlns:mc="http://schemas.openxmlformats.org/markup-compatibility/2006">
          <mc:Choice xmlns:p14="http://schemas.microsoft.com/office/powerpoint/2010/main" Requires="p14">
            <p:contentPart p14:bwMode="auto" r:id="rId140">
              <p14:nvContentPartPr>
                <p14:cNvPr id="27" name="Ink 26">
                  <a:extLst>
                    <a:ext uri="{FF2B5EF4-FFF2-40B4-BE49-F238E27FC236}">
                      <a16:creationId xmlns:a16="http://schemas.microsoft.com/office/drawing/2014/main" id="{3D797A88-86AD-494E-B148-80576A888E65}"/>
                    </a:ext>
                  </a:extLst>
                </p14:cNvPr>
                <p14:cNvContentPartPr/>
                <p14:nvPr/>
              </p14:nvContentPartPr>
              <p14:xfrm>
                <a:off x="7632496" y="463474"/>
                <a:ext cx="72360" cy="277920"/>
              </p14:xfrm>
            </p:contentPart>
          </mc:Choice>
          <mc:Fallback>
            <p:pic>
              <p:nvPicPr>
                <p:cNvPr id="27" name="Ink 26">
                  <a:extLst>
                    <a:ext uri="{FF2B5EF4-FFF2-40B4-BE49-F238E27FC236}">
                      <a16:creationId xmlns:a16="http://schemas.microsoft.com/office/drawing/2014/main" id="{3D797A88-86AD-494E-B148-80576A888E65}"/>
                    </a:ext>
                  </a:extLst>
                </p:cNvPr>
                <p:cNvPicPr/>
                <p:nvPr/>
              </p:nvPicPr>
              <p:blipFill>
                <a:blip r:embed="rId141"/>
                <a:stretch>
                  <a:fillRect/>
                </a:stretch>
              </p:blipFill>
              <p:spPr>
                <a:xfrm>
                  <a:off x="7623496" y="454474"/>
                  <a:ext cx="9000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28" name="Ink 27">
                  <a:extLst>
                    <a:ext uri="{FF2B5EF4-FFF2-40B4-BE49-F238E27FC236}">
                      <a16:creationId xmlns:a16="http://schemas.microsoft.com/office/drawing/2014/main" id="{FCE65003-E29F-43A0-9670-0DDC6BE4E4E4}"/>
                    </a:ext>
                  </a:extLst>
                </p14:cNvPr>
                <p14:cNvContentPartPr/>
                <p14:nvPr/>
              </p14:nvContentPartPr>
              <p14:xfrm>
                <a:off x="7678936" y="409114"/>
                <a:ext cx="186480" cy="156960"/>
              </p14:xfrm>
            </p:contentPart>
          </mc:Choice>
          <mc:Fallback>
            <p:pic>
              <p:nvPicPr>
                <p:cNvPr id="28" name="Ink 27">
                  <a:extLst>
                    <a:ext uri="{FF2B5EF4-FFF2-40B4-BE49-F238E27FC236}">
                      <a16:creationId xmlns:a16="http://schemas.microsoft.com/office/drawing/2014/main" id="{FCE65003-E29F-43A0-9670-0DDC6BE4E4E4}"/>
                    </a:ext>
                  </a:extLst>
                </p:cNvPr>
                <p:cNvPicPr/>
                <p:nvPr/>
              </p:nvPicPr>
              <p:blipFill>
                <a:blip r:embed="rId143"/>
                <a:stretch>
                  <a:fillRect/>
                </a:stretch>
              </p:blipFill>
              <p:spPr>
                <a:xfrm>
                  <a:off x="7670296" y="400114"/>
                  <a:ext cx="20412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29" name="Ink 28">
                  <a:extLst>
                    <a:ext uri="{FF2B5EF4-FFF2-40B4-BE49-F238E27FC236}">
                      <a16:creationId xmlns:a16="http://schemas.microsoft.com/office/drawing/2014/main" id="{82EBA464-892D-4E2D-9B8A-9B688B5FA41E}"/>
                    </a:ext>
                  </a:extLst>
                </p14:cNvPr>
                <p14:cNvContentPartPr/>
                <p14:nvPr/>
              </p14:nvContentPartPr>
              <p14:xfrm>
                <a:off x="7970176" y="591274"/>
                <a:ext cx="54360" cy="151920"/>
              </p14:xfrm>
            </p:contentPart>
          </mc:Choice>
          <mc:Fallback>
            <p:pic>
              <p:nvPicPr>
                <p:cNvPr id="29" name="Ink 28">
                  <a:extLst>
                    <a:ext uri="{FF2B5EF4-FFF2-40B4-BE49-F238E27FC236}">
                      <a16:creationId xmlns:a16="http://schemas.microsoft.com/office/drawing/2014/main" id="{82EBA464-892D-4E2D-9B8A-9B688B5FA41E}"/>
                    </a:ext>
                  </a:extLst>
                </p:cNvPr>
                <p:cNvPicPr/>
                <p:nvPr/>
              </p:nvPicPr>
              <p:blipFill>
                <a:blip r:embed="rId145"/>
                <a:stretch>
                  <a:fillRect/>
                </a:stretch>
              </p:blipFill>
              <p:spPr>
                <a:xfrm>
                  <a:off x="7961536" y="582274"/>
                  <a:ext cx="720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30" name="Ink 29">
                  <a:extLst>
                    <a:ext uri="{FF2B5EF4-FFF2-40B4-BE49-F238E27FC236}">
                      <a16:creationId xmlns:a16="http://schemas.microsoft.com/office/drawing/2014/main" id="{9F859DCF-0B29-4905-AA88-55CFDF9B4D27}"/>
                    </a:ext>
                  </a:extLst>
                </p14:cNvPr>
                <p14:cNvContentPartPr/>
                <p14:nvPr/>
              </p14:nvContentPartPr>
              <p14:xfrm>
                <a:off x="8148376" y="462394"/>
                <a:ext cx="202680" cy="175680"/>
              </p14:xfrm>
            </p:contentPart>
          </mc:Choice>
          <mc:Fallback>
            <p:pic>
              <p:nvPicPr>
                <p:cNvPr id="30" name="Ink 29">
                  <a:extLst>
                    <a:ext uri="{FF2B5EF4-FFF2-40B4-BE49-F238E27FC236}">
                      <a16:creationId xmlns:a16="http://schemas.microsoft.com/office/drawing/2014/main" id="{9F859DCF-0B29-4905-AA88-55CFDF9B4D27}"/>
                    </a:ext>
                  </a:extLst>
                </p:cNvPr>
                <p:cNvPicPr/>
                <p:nvPr/>
              </p:nvPicPr>
              <p:blipFill>
                <a:blip r:embed="rId147"/>
                <a:stretch>
                  <a:fillRect/>
                </a:stretch>
              </p:blipFill>
              <p:spPr>
                <a:xfrm>
                  <a:off x="8139736" y="453754"/>
                  <a:ext cx="22032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31" name="Ink 30">
                  <a:extLst>
                    <a:ext uri="{FF2B5EF4-FFF2-40B4-BE49-F238E27FC236}">
                      <a16:creationId xmlns:a16="http://schemas.microsoft.com/office/drawing/2014/main" id="{33314B8D-0411-4F72-8BD5-5CED643637B9}"/>
                    </a:ext>
                  </a:extLst>
                </p14:cNvPr>
                <p14:cNvContentPartPr/>
                <p14:nvPr/>
              </p14:nvContentPartPr>
              <p14:xfrm>
                <a:off x="8484616" y="679834"/>
                <a:ext cx="45720" cy="163800"/>
              </p14:xfrm>
            </p:contentPart>
          </mc:Choice>
          <mc:Fallback>
            <p:pic>
              <p:nvPicPr>
                <p:cNvPr id="31" name="Ink 30">
                  <a:extLst>
                    <a:ext uri="{FF2B5EF4-FFF2-40B4-BE49-F238E27FC236}">
                      <a16:creationId xmlns:a16="http://schemas.microsoft.com/office/drawing/2014/main" id="{33314B8D-0411-4F72-8BD5-5CED643637B9}"/>
                    </a:ext>
                  </a:extLst>
                </p:cNvPr>
                <p:cNvPicPr/>
                <p:nvPr/>
              </p:nvPicPr>
              <p:blipFill>
                <a:blip r:embed="rId149"/>
                <a:stretch>
                  <a:fillRect/>
                </a:stretch>
              </p:blipFill>
              <p:spPr>
                <a:xfrm>
                  <a:off x="8475616" y="670834"/>
                  <a:ext cx="6336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32" name="Ink 31">
                  <a:extLst>
                    <a:ext uri="{FF2B5EF4-FFF2-40B4-BE49-F238E27FC236}">
                      <a16:creationId xmlns:a16="http://schemas.microsoft.com/office/drawing/2014/main" id="{84EB7D6D-45AC-49CF-90DC-328ED57DEEEF}"/>
                    </a:ext>
                  </a:extLst>
                </p14:cNvPr>
                <p14:cNvContentPartPr/>
                <p14:nvPr/>
              </p14:nvContentPartPr>
              <p14:xfrm>
                <a:off x="8651296" y="404794"/>
                <a:ext cx="183240" cy="208080"/>
              </p14:xfrm>
            </p:contentPart>
          </mc:Choice>
          <mc:Fallback>
            <p:pic>
              <p:nvPicPr>
                <p:cNvPr id="32" name="Ink 31">
                  <a:extLst>
                    <a:ext uri="{FF2B5EF4-FFF2-40B4-BE49-F238E27FC236}">
                      <a16:creationId xmlns:a16="http://schemas.microsoft.com/office/drawing/2014/main" id="{84EB7D6D-45AC-49CF-90DC-328ED57DEEEF}"/>
                    </a:ext>
                  </a:extLst>
                </p:cNvPr>
                <p:cNvPicPr/>
                <p:nvPr/>
              </p:nvPicPr>
              <p:blipFill>
                <a:blip r:embed="rId151"/>
                <a:stretch>
                  <a:fillRect/>
                </a:stretch>
              </p:blipFill>
              <p:spPr>
                <a:xfrm>
                  <a:off x="8642296" y="395794"/>
                  <a:ext cx="20088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2" name="Ink 101">
                  <a:extLst>
                    <a:ext uri="{FF2B5EF4-FFF2-40B4-BE49-F238E27FC236}">
                      <a16:creationId xmlns:a16="http://schemas.microsoft.com/office/drawing/2014/main" id="{66B58FBB-BF33-4693-B9F1-6E40A9526386}"/>
                    </a:ext>
                  </a:extLst>
                </p14:cNvPr>
                <p14:cNvContentPartPr/>
                <p14:nvPr/>
              </p14:nvContentPartPr>
              <p14:xfrm>
                <a:off x="8907976" y="313714"/>
                <a:ext cx="104400" cy="19080"/>
              </p14:xfrm>
            </p:contentPart>
          </mc:Choice>
          <mc:Fallback>
            <p:pic>
              <p:nvPicPr>
                <p:cNvPr id="102" name="Ink 101">
                  <a:extLst>
                    <a:ext uri="{FF2B5EF4-FFF2-40B4-BE49-F238E27FC236}">
                      <a16:creationId xmlns:a16="http://schemas.microsoft.com/office/drawing/2014/main" id="{66B58FBB-BF33-4693-B9F1-6E40A9526386}"/>
                    </a:ext>
                  </a:extLst>
                </p:cNvPr>
                <p:cNvPicPr/>
                <p:nvPr/>
              </p:nvPicPr>
              <p:blipFill>
                <a:blip r:embed="rId153"/>
                <a:stretch>
                  <a:fillRect/>
                </a:stretch>
              </p:blipFill>
              <p:spPr>
                <a:xfrm>
                  <a:off x="8898976" y="305074"/>
                  <a:ext cx="1220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03" name="Ink 102">
                  <a:extLst>
                    <a:ext uri="{FF2B5EF4-FFF2-40B4-BE49-F238E27FC236}">
                      <a16:creationId xmlns:a16="http://schemas.microsoft.com/office/drawing/2014/main" id="{DF04E859-2591-4554-869D-347138831AAB}"/>
                    </a:ext>
                  </a:extLst>
                </p14:cNvPr>
                <p14:cNvContentPartPr/>
                <p14:nvPr/>
              </p14:nvContentPartPr>
              <p14:xfrm>
                <a:off x="7840216" y="248914"/>
                <a:ext cx="181440" cy="65880"/>
              </p14:xfrm>
            </p:contentPart>
          </mc:Choice>
          <mc:Fallback>
            <p:pic>
              <p:nvPicPr>
                <p:cNvPr id="103" name="Ink 102">
                  <a:extLst>
                    <a:ext uri="{FF2B5EF4-FFF2-40B4-BE49-F238E27FC236}">
                      <a16:creationId xmlns:a16="http://schemas.microsoft.com/office/drawing/2014/main" id="{DF04E859-2591-4554-869D-347138831AAB}"/>
                    </a:ext>
                  </a:extLst>
                </p:cNvPr>
                <p:cNvPicPr/>
                <p:nvPr/>
              </p:nvPicPr>
              <p:blipFill>
                <a:blip r:embed="rId155"/>
                <a:stretch>
                  <a:fillRect/>
                </a:stretch>
              </p:blipFill>
              <p:spPr>
                <a:xfrm>
                  <a:off x="7831216" y="240274"/>
                  <a:ext cx="19908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04" name="Ink 103">
                  <a:extLst>
                    <a:ext uri="{FF2B5EF4-FFF2-40B4-BE49-F238E27FC236}">
                      <a16:creationId xmlns:a16="http://schemas.microsoft.com/office/drawing/2014/main" id="{14C78CF8-012E-45B4-BF4E-0FE942DB8F0C}"/>
                    </a:ext>
                  </a:extLst>
                </p14:cNvPr>
                <p14:cNvContentPartPr/>
                <p14:nvPr/>
              </p14:nvContentPartPr>
              <p14:xfrm>
                <a:off x="7922296" y="212194"/>
                <a:ext cx="47160" cy="142200"/>
              </p14:xfrm>
            </p:contentPart>
          </mc:Choice>
          <mc:Fallback>
            <p:pic>
              <p:nvPicPr>
                <p:cNvPr id="104" name="Ink 103">
                  <a:extLst>
                    <a:ext uri="{FF2B5EF4-FFF2-40B4-BE49-F238E27FC236}">
                      <a16:creationId xmlns:a16="http://schemas.microsoft.com/office/drawing/2014/main" id="{14C78CF8-012E-45B4-BF4E-0FE942DB8F0C}"/>
                    </a:ext>
                  </a:extLst>
                </p:cNvPr>
                <p:cNvPicPr/>
                <p:nvPr/>
              </p:nvPicPr>
              <p:blipFill>
                <a:blip r:embed="rId157"/>
                <a:stretch>
                  <a:fillRect/>
                </a:stretch>
              </p:blipFill>
              <p:spPr>
                <a:xfrm>
                  <a:off x="7913656" y="203194"/>
                  <a:ext cx="64800" cy="159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8">
            <p14:nvContentPartPr>
              <p14:cNvPr id="115" name="Ink 114">
                <a:extLst>
                  <a:ext uri="{FF2B5EF4-FFF2-40B4-BE49-F238E27FC236}">
                    <a16:creationId xmlns:a16="http://schemas.microsoft.com/office/drawing/2014/main" id="{2972DA9F-173F-4B4F-ABAD-6A02D32F77B3}"/>
                  </a:ext>
                </a:extLst>
              </p14:cNvPr>
              <p14:cNvContentPartPr/>
              <p14:nvPr/>
            </p14:nvContentPartPr>
            <p14:xfrm>
              <a:off x="2279296" y="3667834"/>
              <a:ext cx="679680" cy="243720"/>
            </p14:xfrm>
          </p:contentPart>
        </mc:Choice>
        <mc:Fallback>
          <p:pic>
            <p:nvPicPr>
              <p:cNvPr id="115" name="Ink 114">
                <a:extLst>
                  <a:ext uri="{FF2B5EF4-FFF2-40B4-BE49-F238E27FC236}">
                    <a16:creationId xmlns:a16="http://schemas.microsoft.com/office/drawing/2014/main" id="{2972DA9F-173F-4B4F-ABAD-6A02D32F77B3}"/>
                  </a:ext>
                </a:extLst>
              </p:cNvPr>
              <p:cNvPicPr/>
              <p:nvPr/>
            </p:nvPicPr>
            <p:blipFill>
              <a:blip r:embed="rId159"/>
              <a:stretch>
                <a:fillRect/>
              </a:stretch>
            </p:blipFill>
            <p:spPr>
              <a:xfrm>
                <a:off x="2270656" y="3658834"/>
                <a:ext cx="69732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16" name="Ink 115">
                <a:extLst>
                  <a:ext uri="{FF2B5EF4-FFF2-40B4-BE49-F238E27FC236}">
                    <a16:creationId xmlns:a16="http://schemas.microsoft.com/office/drawing/2014/main" id="{F118FCF5-4A17-4CEE-AF28-CA816D94BF22}"/>
                  </a:ext>
                </a:extLst>
              </p14:cNvPr>
              <p14:cNvContentPartPr/>
              <p14:nvPr/>
            </p14:nvContentPartPr>
            <p14:xfrm>
              <a:off x="662176" y="4403314"/>
              <a:ext cx="203760" cy="163440"/>
            </p14:xfrm>
          </p:contentPart>
        </mc:Choice>
        <mc:Fallback>
          <p:pic>
            <p:nvPicPr>
              <p:cNvPr id="116" name="Ink 115">
                <a:extLst>
                  <a:ext uri="{FF2B5EF4-FFF2-40B4-BE49-F238E27FC236}">
                    <a16:creationId xmlns:a16="http://schemas.microsoft.com/office/drawing/2014/main" id="{F118FCF5-4A17-4CEE-AF28-CA816D94BF22}"/>
                  </a:ext>
                </a:extLst>
              </p:cNvPr>
              <p:cNvPicPr/>
              <p:nvPr/>
            </p:nvPicPr>
            <p:blipFill>
              <a:blip r:embed="rId161"/>
              <a:stretch>
                <a:fillRect/>
              </a:stretch>
            </p:blipFill>
            <p:spPr>
              <a:xfrm>
                <a:off x="653176" y="4394314"/>
                <a:ext cx="2214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7" name="Ink 116">
                <a:extLst>
                  <a:ext uri="{FF2B5EF4-FFF2-40B4-BE49-F238E27FC236}">
                    <a16:creationId xmlns:a16="http://schemas.microsoft.com/office/drawing/2014/main" id="{1264FF0C-E8CD-4965-B275-33AD9748B465}"/>
                  </a:ext>
                </a:extLst>
              </p14:cNvPr>
              <p14:cNvContentPartPr/>
              <p14:nvPr/>
            </p14:nvContentPartPr>
            <p14:xfrm>
              <a:off x="899056" y="4358674"/>
              <a:ext cx="162720" cy="229320"/>
            </p14:xfrm>
          </p:contentPart>
        </mc:Choice>
        <mc:Fallback>
          <p:pic>
            <p:nvPicPr>
              <p:cNvPr id="117" name="Ink 116">
                <a:extLst>
                  <a:ext uri="{FF2B5EF4-FFF2-40B4-BE49-F238E27FC236}">
                    <a16:creationId xmlns:a16="http://schemas.microsoft.com/office/drawing/2014/main" id="{1264FF0C-E8CD-4965-B275-33AD9748B465}"/>
                  </a:ext>
                </a:extLst>
              </p:cNvPr>
              <p:cNvPicPr/>
              <p:nvPr/>
            </p:nvPicPr>
            <p:blipFill>
              <a:blip r:embed="rId163"/>
              <a:stretch>
                <a:fillRect/>
              </a:stretch>
            </p:blipFill>
            <p:spPr>
              <a:xfrm>
                <a:off x="890056" y="4349674"/>
                <a:ext cx="18036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8" name="Ink 117">
                <a:extLst>
                  <a:ext uri="{FF2B5EF4-FFF2-40B4-BE49-F238E27FC236}">
                    <a16:creationId xmlns:a16="http://schemas.microsoft.com/office/drawing/2014/main" id="{BD41CF80-2BB4-4080-B416-54DD1534E8BB}"/>
                  </a:ext>
                </a:extLst>
              </p14:cNvPr>
              <p14:cNvContentPartPr/>
              <p14:nvPr/>
            </p14:nvContentPartPr>
            <p14:xfrm>
              <a:off x="1126216" y="4420234"/>
              <a:ext cx="204480" cy="142920"/>
            </p14:xfrm>
          </p:contentPart>
        </mc:Choice>
        <mc:Fallback>
          <p:pic>
            <p:nvPicPr>
              <p:cNvPr id="118" name="Ink 117">
                <a:extLst>
                  <a:ext uri="{FF2B5EF4-FFF2-40B4-BE49-F238E27FC236}">
                    <a16:creationId xmlns:a16="http://schemas.microsoft.com/office/drawing/2014/main" id="{BD41CF80-2BB4-4080-B416-54DD1534E8BB}"/>
                  </a:ext>
                </a:extLst>
              </p:cNvPr>
              <p:cNvPicPr/>
              <p:nvPr/>
            </p:nvPicPr>
            <p:blipFill>
              <a:blip r:embed="rId165"/>
              <a:stretch>
                <a:fillRect/>
              </a:stretch>
            </p:blipFill>
            <p:spPr>
              <a:xfrm>
                <a:off x="1117216" y="4411594"/>
                <a:ext cx="22212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9" name="Ink 118">
                <a:extLst>
                  <a:ext uri="{FF2B5EF4-FFF2-40B4-BE49-F238E27FC236}">
                    <a16:creationId xmlns:a16="http://schemas.microsoft.com/office/drawing/2014/main" id="{AE0B945F-C6AB-4F0B-9AF8-805ABA321092}"/>
                  </a:ext>
                </a:extLst>
              </p14:cNvPr>
              <p14:cNvContentPartPr/>
              <p14:nvPr/>
            </p14:nvContentPartPr>
            <p14:xfrm>
              <a:off x="1351936" y="4261834"/>
              <a:ext cx="46440" cy="269280"/>
            </p14:xfrm>
          </p:contentPart>
        </mc:Choice>
        <mc:Fallback>
          <p:pic>
            <p:nvPicPr>
              <p:cNvPr id="119" name="Ink 118">
                <a:extLst>
                  <a:ext uri="{FF2B5EF4-FFF2-40B4-BE49-F238E27FC236}">
                    <a16:creationId xmlns:a16="http://schemas.microsoft.com/office/drawing/2014/main" id="{AE0B945F-C6AB-4F0B-9AF8-805ABA321092}"/>
                  </a:ext>
                </a:extLst>
              </p:cNvPr>
              <p:cNvPicPr/>
              <p:nvPr/>
            </p:nvPicPr>
            <p:blipFill>
              <a:blip r:embed="rId167"/>
              <a:stretch>
                <a:fillRect/>
              </a:stretch>
            </p:blipFill>
            <p:spPr>
              <a:xfrm>
                <a:off x="1342936" y="4252834"/>
                <a:ext cx="6408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20" name="Ink 119">
                <a:extLst>
                  <a:ext uri="{FF2B5EF4-FFF2-40B4-BE49-F238E27FC236}">
                    <a16:creationId xmlns:a16="http://schemas.microsoft.com/office/drawing/2014/main" id="{A03FE886-22DE-47DC-89F7-8DF55436A9F2}"/>
                  </a:ext>
                </a:extLst>
              </p14:cNvPr>
              <p14:cNvContentPartPr/>
              <p14:nvPr/>
            </p14:nvContentPartPr>
            <p14:xfrm>
              <a:off x="1361656" y="4362274"/>
              <a:ext cx="465480" cy="179640"/>
            </p14:xfrm>
          </p:contentPart>
        </mc:Choice>
        <mc:Fallback>
          <p:pic>
            <p:nvPicPr>
              <p:cNvPr id="120" name="Ink 119">
                <a:extLst>
                  <a:ext uri="{FF2B5EF4-FFF2-40B4-BE49-F238E27FC236}">
                    <a16:creationId xmlns:a16="http://schemas.microsoft.com/office/drawing/2014/main" id="{A03FE886-22DE-47DC-89F7-8DF55436A9F2}"/>
                  </a:ext>
                </a:extLst>
              </p:cNvPr>
              <p:cNvPicPr/>
              <p:nvPr/>
            </p:nvPicPr>
            <p:blipFill>
              <a:blip r:embed="rId169"/>
              <a:stretch>
                <a:fillRect/>
              </a:stretch>
            </p:blipFill>
            <p:spPr>
              <a:xfrm>
                <a:off x="1352656" y="4353634"/>
                <a:ext cx="48312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21" name="Ink 120">
                <a:extLst>
                  <a:ext uri="{FF2B5EF4-FFF2-40B4-BE49-F238E27FC236}">
                    <a16:creationId xmlns:a16="http://schemas.microsoft.com/office/drawing/2014/main" id="{51A2AFE6-4681-40D0-8712-9FDB32C489C6}"/>
                  </a:ext>
                </a:extLst>
              </p14:cNvPr>
              <p14:cNvContentPartPr/>
              <p14:nvPr/>
            </p14:nvContentPartPr>
            <p14:xfrm>
              <a:off x="1839376" y="4198834"/>
              <a:ext cx="123480" cy="275760"/>
            </p14:xfrm>
          </p:contentPart>
        </mc:Choice>
        <mc:Fallback>
          <p:pic>
            <p:nvPicPr>
              <p:cNvPr id="121" name="Ink 120">
                <a:extLst>
                  <a:ext uri="{FF2B5EF4-FFF2-40B4-BE49-F238E27FC236}">
                    <a16:creationId xmlns:a16="http://schemas.microsoft.com/office/drawing/2014/main" id="{51A2AFE6-4681-40D0-8712-9FDB32C489C6}"/>
                  </a:ext>
                </a:extLst>
              </p:cNvPr>
              <p:cNvPicPr/>
              <p:nvPr/>
            </p:nvPicPr>
            <p:blipFill>
              <a:blip r:embed="rId171"/>
              <a:stretch>
                <a:fillRect/>
              </a:stretch>
            </p:blipFill>
            <p:spPr>
              <a:xfrm>
                <a:off x="1830736" y="4189834"/>
                <a:ext cx="141120" cy="293400"/>
              </a:xfrm>
              <a:prstGeom prst="rect">
                <a:avLst/>
              </a:prstGeom>
            </p:spPr>
          </p:pic>
        </mc:Fallback>
      </mc:AlternateContent>
      <p:grpSp>
        <p:nvGrpSpPr>
          <p:cNvPr id="127" name="Group 126">
            <a:extLst>
              <a:ext uri="{FF2B5EF4-FFF2-40B4-BE49-F238E27FC236}">
                <a16:creationId xmlns:a16="http://schemas.microsoft.com/office/drawing/2014/main" id="{E36C0F50-68ED-4375-9B24-26D784CB0D31}"/>
              </a:ext>
            </a:extLst>
          </p:cNvPr>
          <p:cNvGrpSpPr/>
          <p:nvPr/>
        </p:nvGrpSpPr>
        <p:grpSpPr>
          <a:xfrm>
            <a:off x="2338336" y="4299274"/>
            <a:ext cx="484560" cy="279000"/>
            <a:chOff x="2338336" y="4299274"/>
            <a:chExt cx="484560" cy="279000"/>
          </a:xfrm>
        </p:grpSpPr>
        <mc:AlternateContent xmlns:mc="http://schemas.openxmlformats.org/markup-compatibility/2006">
          <mc:Choice xmlns:p14="http://schemas.microsoft.com/office/powerpoint/2010/main" Requires="p14">
            <p:contentPart p14:bwMode="auto" r:id="rId172">
              <p14:nvContentPartPr>
                <p14:cNvPr id="125" name="Ink 124">
                  <a:extLst>
                    <a:ext uri="{FF2B5EF4-FFF2-40B4-BE49-F238E27FC236}">
                      <a16:creationId xmlns:a16="http://schemas.microsoft.com/office/drawing/2014/main" id="{3D064846-17CB-4741-B9C1-F65C83F71B3E}"/>
                    </a:ext>
                  </a:extLst>
                </p14:cNvPr>
                <p14:cNvContentPartPr/>
                <p14:nvPr/>
              </p14:nvContentPartPr>
              <p14:xfrm>
                <a:off x="2338336" y="4299274"/>
                <a:ext cx="145800" cy="279000"/>
              </p14:xfrm>
            </p:contentPart>
          </mc:Choice>
          <mc:Fallback>
            <p:pic>
              <p:nvPicPr>
                <p:cNvPr id="125" name="Ink 124">
                  <a:extLst>
                    <a:ext uri="{FF2B5EF4-FFF2-40B4-BE49-F238E27FC236}">
                      <a16:creationId xmlns:a16="http://schemas.microsoft.com/office/drawing/2014/main" id="{3D064846-17CB-4741-B9C1-F65C83F71B3E}"/>
                    </a:ext>
                  </a:extLst>
                </p:cNvPr>
                <p:cNvPicPr/>
                <p:nvPr/>
              </p:nvPicPr>
              <p:blipFill>
                <a:blip r:embed="rId173"/>
                <a:stretch>
                  <a:fillRect/>
                </a:stretch>
              </p:blipFill>
              <p:spPr>
                <a:xfrm>
                  <a:off x="2329336" y="4290274"/>
                  <a:ext cx="163440" cy="2966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26" name="Ink 125">
                  <a:extLst>
                    <a:ext uri="{FF2B5EF4-FFF2-40B4-BE49-F238E27FC236}">
                      <a16:creationId xmlns:a16="http://schemas.microsoft.com/office/drawing/2014/main" id="{D2681667-EEF9-4C72-8D15-9C26B3E54467}"/>
                    </a:ext>
                  </a:extLst>
                </p14:cNvPr>
                <p14:cNvContentPartPr/>
                <p14:nvPr/>
              </p14:nvContentPartPr>
              <p14:xfrm>
                <a:off x="2620216" y="4355434"/>
                <a:ext cx="202680" cy="111600"/>
              </p14:xfrm>
            </p:contentPart>
          </mc:Choice>
          <mc:Fallback>
            <p:pic>
              <p:nvPicPr>
                <p:cNvPr id="126" name="Ink 125">
                  <a:extLst>
                    <a:ext uri="{FF2B5EF4-FFF2-40B4-BE49-F238E27FC236}">
                      <a16:creationId xmlns:a16="http://schemas.microsoft.com/office/drawing/2014/main" id="{D2681667-EEF9-4C72-8D15-9C26B3E54467}"/>
                    </a:ext>
                  </a:extLst>
                </p:cNvPr>
                <p:cNvPicPr/>
                <p:nvPr/>
              </p:nvPicPr>
              <p:blipFill>
                <a:blip r:embed="rId175"/>
                <a:stretch>
                  <a:fillRect/>
                </a:stretch>
              </p:blipFill>
              <p:spPr>
                <a:xfrm>
                  <a:off x="2611576" y="4346794"/>
                  <a:ext cx="220320" cy="129240"/>
                </a:xfrm>
                <a:prstGeom prst="rect">
                  <a:avLst/>
                </a:prstGeom>
              </p:spPr>
            </p:pic>
          </mc:Fallback>
        </mc:AlternateContent>
      </p:grpSp>
      <p:grpSp>
        <p:nvGrpSpPr>
          <p:cNvPr id="130" name="Group 129">
            <a:extLst>
              <a:ext uri="{FF2B5EF4-FFF2-40B4-BE49-F238E27FC236}">
                <a16:creationId xmlns:a16="http://schemas.microsoft.com/office/drawing/2014/main" id="{11DEF7B0-42DA-4EA9-9A5D-AB315799F36C}"/>
              </a:ext>
            </a:extLst>
          </p:cNvPr>
          <p:cNvGrpSpPr/>
          <p:nvPr/>
        </p:nvGrpSpPr>
        <p:grpSpPr>
          <a:xfrm>
            <a:off x="3413296" y="4116034"/>
            <a:ext cx="635040" cy="361080"/>
            <a:chOff x="3413296" y="4116034"/>
            <a:chExt cx="635040" cy="361080"/>
          </a:xfrm>
        </p:grpSpPr>
        <mc:AlternateContent xmlns:mc="http://schemas.openxmlformats.org/markup-compatibility/2006">
          <mc:Choice xmlns:p14="http://schemas.microsoft.com/office/powerpoint/2010/main" Requires="p14">
            <p:contentPart p14:bwMode="auto" r:id="rId176">
              <p14:nvContentPartPr>
                <p14:cNvPr id="128" name="Ink 127">
                  <a:extLst>
                    <a:ext uri="{FF2B5EF4-FFF2-40B4-BE49-F238E27FC236}">
                      <a16:creationId xmlns:a16="http://schemas.microsoft.com/office/drawing/2014/main" id="{389A2FDA-4214-4C36-BB72-230ED9CB5AD7}"/>
                    </a:ext>
                  </a:extLst>
                </p14:cNvPr>
                <p14:cNvContentPartPr/>
                <p14:nvPr/>
              </p14:nvContentPartPr>
              <p14:xfrm>
                <a:off x="3413296" y="4116034"/>
                <a:ext cx="98640" cy="361080"/>
              </p14:xfrm>
            </p:contentPart>
          </mc:Choice>
          <mc:Fallback>
            <p:pic>
              <p:nvPicPr>
                <p:cNvPr id="128" name="Ink 127">
                  <a:extLst>
                    <a:ext uri="{FF2B5EF4-FFF2-40B4-BE49-F238E27FC236}">
                      <a16:creationId xmlns:a16="http://schemas.microsoft.com/office/drawing/2014/main" id="{389A2FDA-4214-4C36-BB72-230ED9CB5AD7}"/>
                    </a:ext>
                  </a:extLst>
                </p:cNvPr>
                <p:cNvPicPr/>
                <p:nvPr/>
              </p:nvPicPr>
              <p:blipFill>
                <a:blip r:embed="rId177"/>
                <a:stretch>
                  <a:fillRect/>
                </a:stretch>
              </p:blipFill>
              <p:spPr>
                <a:xfrm>
                  <a:off x="3404296" y="4107034"/>
                  <a:ext cx="116280" cy="37872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29" name="Ink 128">
                  <a:extLst>
                    <a:ext uri="{FF2B5EF4-FFF2-40B4-BE49-F238E27FC236}">
                      <a16:creationId xmlns:a16="http://schemas.microsoft.com/office/drawing/2014/main" id="{83B885A1-9894-418C-BD39-1AF27867F9A0}"/>
                    </a:ext>
                  </a:extLst>
                </p14:cNvPr>
                <p14:cNvContentPartPr/>
                <p14:nvPr/>
              </p14:nvContentPartPr>
              <p14:xfrm>
                <a:off x="3454336" y="4153834"/>
                <a:ext cx="594000" cy="301320"/>
              </p14:xfrm>
            </p:contentPart>
          </mc:Choice>
          <mc:Fallback>
            <p:pic>
              <p:nvPicPr>
                <p:cNvPr id="129" name="Ink 128">
                  <a:extLst>
                    <a:ext uri="{FF2B5EF4-FFF2-40B4-BE49-F238E27FC236}">
                      <a16:creationId xmlns:a16="http://schemas.microsoft.com/office/drawing/2014/main" id="{83B885A1-9894-418C-BD39-1AF27867F9A0}"/>
                    </a:ext>
                  </a:extLst>
                </p:cNvPr>
                <p:cNvPicPr/>
                <p:nvPr/>
              </p:nvPicPr>
              <p:blipFill>
                <a:blip r:embed="rId179"/>
                <a:stretch>
                  <a:fillRect/>
                </a:stretch>
              </p:blipFill>
              <p:spPr>
                <a:xfrm>
                  <a:off x="3445336" y="4145194"/>
                  <a:ext cx="611640" cy="318960"/>
                </a:xfrm>
                <a:prstGeom prst="rect">
                  <a:avLst/>
                </a:prstGeom>
              </p:spPr>
            </p:pic>
          </mc:Fallback>
        </mc:AlternateContent>
      </p:grpSp>
      <p:grpSp>
        <p:nvGrpSpPr>
          <p:cNvPr id="137" name="Group 136">
            <a:extLst>
              <a:ext uri="{FF2B5EF4-FFF2-40B4-BE49-F238E27FC236}">
                <a16:creationId xmlns:a16="http://schemas.microsoft.com/office/drawing/2014/main" id="{4E0A9297-91E2-495F-A587-3B2742BADD8C}"/>
              </a:ext>
            </a:extLst>
          </p:cNvPr>
          <p:cNvGrpSpPr/>
          <p:nvPr/>
        </p:nvGrpSpPr>
        <p:grpSpPr>
          <a:xfrm>
            <a:off x="641656" y="4876354"/>
            <a:ext cx="1217520" cy="402120"/>
            <a:chOff x="641656" y="4876354"/>
            <a:chExt cx="1217520" cy="402120"/>
          </a:xfrm>
        </p:grpSpPr>
        <mc:AlternateContent xmlns:mc="http://schemas.openxmlformats.org/markup-compatibility/2006">
          <mc:Choice xmlns:p14="http://schemas.microsoft.com/office/powerpoint/2010/main" Requires="p14">
            <p:contentPart p14:bwMode="auto" r:id="rId180">
              <p14:nvContentPartPr>
                <p14:cNvPr id="131" name="Ink 130">
                  <a:extLst>
                    <a:ext uri="{FF2B5EF4-FFF2-40B4-BE49-F238E27FC236}">
                      <a16:creationId xmlns:a16="http://schemas.microsoft.com/office/drawing/2014/main" id="{701EA5C7-7562-4C9D-81E5-FFC82B40ADA2}"/>
                    </a:ext>
                  </a:extLst>
                </p14:cNvPr>
                <p14:cNvContentPartPr/>
                <p14:nvPr/>
              </p14:nvContentPartPr>
              <p14:xfrm>
                <a:off x="641656" y="5072194"/>
                <a:ext cx="169200" cy="206280"/>
              </p14:xfrm>
            </p:contentPart>
          </mc:Choice>
          <mc:Fallback>
            <p:pic>
              <p:nvPicPr>
                <p:cNvPr id="131" name="Ink 130">
                  <a:extLst>
                    <a:ext uri="{FF2B5EF4-FFF2-40B4-BE49-F238E27FC236}">
                      <a16:creationId xmlns:a16="http://schemas.microsoft.com/office/drawing/2014/main" id="{701EA5C7-7562-4C9D-81E5-FFC82B40ADA2}"/>
                    </a:ext>
                  </a:extLst>
                </p:cNvPr>
                <p:cNvPicPr/>
                <p:nvPr/>
              </p:nvPicPr>
              <p:blipFill>
                <a:blip r:embed="rId181"/>
                <a:stretch>
                  <a:fillRect/>
                </a:stretch>
              </p:blipFill>
              <p:spPr>
                <a:xfrm>
                  <a:off x="632656" y="5063194"/>
                  <a:ext cx="18684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32" name="Ink 131">
                  <a:extLst>
                    <a:ext uri="{FF2B5EF4-FFF2-40B4-BE49-F238E27FC236}">
                      <a16:creationId xmlns:a16="http://schemas.microsoft.com/office/drawing/2014/main" id="{20E96D7B-B07B-4129-8B4C-134899061BFC}"/>
                    </a:ext>
                  </a:extLst>
                </p14:cNvPr>
                <p14:cNvContentPartPr/>
                <p14:nvPr/>
              </p14:nvContentPartPr>
              <p14:xfrm>
                <a:off x="883216" y="5079394"/>
                <a:ext cx="87480" cy="128880"/>
              </p14:xfrm>
            </p:contentPart>
          </mc:Choice>
          <mc:Fallback>
            <p:pic>
              <p:nvPicPr>
                <p:cNvPr id="132" name="Ink 131">
                  <a:extLst>
                    <a:ext uri="{FF2B5EF4-FFF2-40B4-BE49-F238E27FC236}">
                      <a16:creationId xmlns:a16="http://schemas.microsoft.com/office/drawing/2014/main" id="{20E96D7B-B07B-4129-8B4C-134899061BFC}"/>
                    </a:ext>
                  </a:extLst>
                </p:cNvPr>
                <p:cNvPicPr/>
                <p:nvPr/>
              </p:nvPicPr>
              <p:blipFill>
                <a:blip r:embed="rId183"/>
                <a:stretch>
                  <a:fillRect/>
                </a:stretch>
              </p:blipFill>
              <p:spPr>
                <a:xfrm>
                  <a:off x="874216" y="5070394"/>
                  <a:ext cx="1051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33" name="Ink 132">
                  <a:extLst>
                    <a:ext uri="{FF2B5EF4-FFF2-40B4-BE49-F238E27FC236}">
                      <a16:creationId xmlns:a16="http://schemas.microsoft.com/office/drawing/2014/main" id="{F8732757-5436-4A51-A9FD-408E9F0CE647}"/>
                    </a:ext>
                  </a:extLst>
                </p14:cNvPr>
                <p14:cNvContentPartPr/>
                <p14:nvPr/>
              </p14:nvContentPartPr>
              <p14:xfrm>
                <a:off x="1047376" y="5089114"/>
                <a:ext cx="244440" cy="81360"/>
              </p14:xfrm>
            </p:contentPart>
          </mc:Choice>
          <mc:Fallback>
            <p:pic>
              <p:nvPicPr>
                <p:cNvPr id="133" name="Ink 132">
                  <a:extLst>
                    <a:ext uri="{FF2B5EF4-FFF2-40B4-BE49-F238E27FC236}">
                      <a16:creationId xmlns:a16="http://schemas.microsoft.com/office/drawing/2014/main" id="{F8732757-5436-4A51-A9FD-408E9F0CE647}"/>
                    </a:ext>
                  </a:extLst>
                </p:cNvPr>
                <p:cNvPicPr/>
                <p:nvPr/>
              </p:nvPicPr>
              <p:blipFill>
                <a:blip r:embed="rId185"/>
                <a:stretch>
                  <a:fillRect/>
                </a:stretch>
              </p:blipFill>
              <p:spPr>
                <a:xfrm>
                  <a:off x="1038376" y="5080114"/>
                  <a:ext cx="2620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34" name="Ink 133">
                  <a:extLst>
                    <a:ext uri="{FF2B5EF4-FFF2-40B4-BE49-F238E27FC236}">
                      <a16:creationId xmlns:a16="http://schemas.microsoft.com/office/drawing/2014/main" id="{74E7894D-F171-4211-B2BF-F3210E9B9BF0}"/>
                    </a:ext>
                  </a:extLst>
                </p14:cNvPr>
                <p14:cNvContentPartPr/>
                <p14:nvPr/>
              </p14:nvContentPartPr>
              <p14:xfrm>
                <a:off x="1318096" y="4876354"/>
                <a:ext cx="155520" cy="335160"/>
              </p14:xfrm>
            </p:contentPart>
          </mc:Choice>
          <mc:Fallback>
            <p:pic>
              <p:nvPicPr>
                <p:cNvPr id="134" name="Ink 133">
                  <a:extLst>
                    <a:ext uri="{FF2B5EF4-FFF2-40B4-BE49-F238E27FC236}">
                      <a16:creationId xmlns:a16="http://schemas.microsoft.com/office/drawing/2014/main" id="{74E7894D-F171-4211-B2BF-F3210E9B9BF0}"/>
                    </a:ext>
                  </a:extLst>
                </p:cNvPr>
                <p:cNvPicPr/>
                <p:nvPr/>
              </p:nvPicPr>
              <p:blipFill>
                <a:blip r:embed="rId187"/>
                <a:stretch>
                  <a:fillRect/>
                </a:stretch>
              </p:blipFill>
              <p:spPr>
                <a:xfrm>
                  <a:off x="1309096" y="4867714"/>
                  <a:ext cx="173160" cy="3528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35" name="Ink 134">
                  <a:extLst>
                    <a:ext uri="{FF2B5EF4-FFF2-40B4-BE49-F238E27FC236}">
                      <a16:creationId xmlns:a16="http://schemas.microsoft.com/office/drawing/2014/main" id="{8D674B88-33AF-480E-8162-0C776591110D}"/>
                    </a:ext>
                  </a:extLst>
                </p14:cNvPr>
                <p14:cNvContentPartPr/>
                <p14:nvPr/>
              </p14:nvContentPartPr>
              <p14:xfrm>
                <a:off x="1561456" y="5006674"/>
                <a:ext cx="297720" cy="186840"/>
              </p14:xfrm>
            </p:contentPart>
          </mc:Choice>
          <mc:Fallback>
            <p:pic>
              <p:nvPicPr>
                <p:cNvPr id="135" name="Ink 134">
                  <a:extLst>
                    <a:ext uri="{FF2B5EF4-FFF2-40B4-BE49-F238E27FC236}">
                      <a16:creationId xmlns:a16="http://schemas.microsoft.com/office/drawing/2014/main" id="{8D674B88-33AF-480E-8162-0C776591110D}"/>
                    </a:ext>
                  </a:extLst>
                </p:cNvPr>
                <p:cNvPicPr/>
                <p:nvPr/>
              </p:nvPicPr>
              <p:blipFill>
                <a:blip r:embed="rId189"/>
                <a:stretch>
                  <a:fillRect/>
                </a:stretch>
              </p:blipFill>
              <p:spPr>
                <a:xfrm>
                  <a:off x="1552816" y="4997674"/>
                  <a:ext cx="315360" cy="204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0">
            <p14:nvContentPartPr>
              <p14:cNvPr id="136" name="Ink 135">
                <a:extLst>
                  <a:ext uri="{FF2B5EF4-FFF2-40B4-BE49-F238E27FC236}">
                    <a16:creationId xmlns:a16="http://schemas.microsoft.com/office/drawing/2014/main" id="{65F76328-AEBA-46D8-9615-BDEC481C42A0}"/>
                  </a:ext>
                </a:extLst>
              </p14:cNvPr>
              <p14:cNvContentPartPr/>
              <p14:nvPr/>
            </p14:nvContentPartPr>
            <p14:xfrm>
              <a:off x="2185336" y="4899394"/>
              <a:ext cx="321120" cy="477000"/>
            </p14:xfrm>
          </p:contentPart>
        </mc:Choice>
        <mc:Fallback>
          <p:pic>
            <p:nvPicPr>
              <p:cNvPr id="136" name="Ink 135">
                <a:extLst>
                  <a:ext uri="{FF2B5EF4-FFF2-40B4-BE49-F238E27FC236}">
                    <a16:creationId xmlns:a16="http://schemas.microsoft.com/office/drawing/2014/main" id="{65F76328-AEBA-46D8-9615-BDEC481C42A0}"/>
                  </a:ext>
                </a:extLst>
              </p:cNvPr>
              <p:cNvPicPr/>
              <p:nvPr/>
            </p:nvPicPr>
            <p:blipFill>
              <a:blip r:embed="rId191"/>
              <a:stretch>
                <a:fillRect/>
              </a:stretch>
            </p:blipFill>
            <p:spPr>
              <a:xfrm>
                <a:off x="2176336" y="4890754"/>
                <a:ext cx="338760" cy="494640"/>
              </a:xfrm>
              <a:prstGeom prst="rect">
                <a:avLst/>
              </a:prstGeom>
            </p:spPr>
          </p:pic>
        </mc:Fallback>
      </mc:AlternateContent>
      <p:grpSp>
        <p:nvGrpSpPr>
          <p:cNvPr id="154" name="Group 153">
            <a:extLst>
              <a:ext uri="{FF2B5EF4-FFF2-40B4-BE49-F238E27FC236}">
                <a16:creationId xmlns:a16="http://schemas.microsoft.com/office/drawing/2014/main" id="{1985317D-313D-4D0B-B8AE-87E54B1DC4AA}"/>
              </a:ext>
            </a:extLst>
          </p:cNvPr>
          <p:cNvGrpSpPr/>
          <p:nvPr/>
        </p:nvGrpSpPr>
        <p:grpSpPr>
          <a:xfrm>
            <a:off x="2989216" y="4721914"/>
            <a:ext cx="477720" cy="555120"/>
            <a:chOff x="2989216" y="4721914"/>
            <a:chExt cx="477720" cy="555120"/>
          </a:xfrm>
        </p:grpSpPr>
        <mc:AlternateContent xmlns:mc="http://schemas.openxmlformats.org/markup-compatibility/2006">
          <mc:Choice xmlns:p14="http://schemas.microsoft.com/office/powerpoint/2010/main" Requires="p14">
            <p:contentPart p14:bwMode="auto" r:id="rId192">
              <p14:nvContentPartPr>
                <p14:cNvPr id="138" name="Ink 137">
                  <a:extLst>
                    <a:ext uri="{FF2B5EF4-FFF2-40B4-BE49-F238E27FC236}">
                      <a16:creationId xmlns:a16="http://schemas.microsoft.com/office/drawing/2014/main" id="{1F604F41-BDED-40BC-8DAB-4E268F951F97}"/>
                    </a:ext>
                  </a:extLst>
                </p14:cNvPr>
                <p14:cNvContentPartPr/>
                <p14:nvPr/>
              </p14:nvContentPartPr>
              <p14:xfrm>
                <a:off x="2989216" y="4995874"/>
                <a:ext cx="45000" cy="281160"/>
              </p14:xfrm>
            </p:contentPart>
          </mc:Choice>
          <mc:Fallback>
            <p:pic>
              <p:nvPicPr>
                <p:cNvPr id="138" name="Ink 137">
                  <a:extLst>
                    <a:ext uri="{FF2B5EF4-FFF2-40B4-BE49-F238E27FC236}">
                      <a16:creationId xmlns:a16="http://schemas.microsoft.com/office/drawing/2014/main" id="{1F604F41-BDED-40BC-8DAB-4E268F951F97}"/>
                    </a:ext>
                  </a:extLst>
                </p:cNvPr>
                <p:cNvPicPr/>
                <p:nvPr/>
              </p:nvPicPr>
              <p:blipFill>
                <a:blip r:embed="rId193"/>
                <a:stretch>
                  <a:fillRect/>
                </a:stretch>
              </p:blipFill>
              <p:spPr>
                <a:xfrm>
                  <a:off x="2980216" y="4987234"/>
                  <a:ext cx="6264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39" name="Ink 138">
                  <a:extLst>
                    <a:ext uri="{FF2B5EF4-FFF2-40B4-BE49-F238E27FC236}">
                      <a16:creationId xmlns:a16="http://schemas.microsoft.com/office/drawing/2014/main" id="{F7A265BC-E1E5-46C9-B2BF-D4E1A8EFB6D4}"/>
                    </a:ext>
                  </a:extLst>
                </p14:cNvPr>
                <p14:cNvContentPartPr/>
                <p14:nvPr/>
              </p14:nvContentPartPr>
              <p14:xfrm>
                <a:off x="3001096" y="4906234"/>
                <a:ext cx="221400" cy="234360"/>
              </p14:xfrm>
            </p:contentPart>
          </mc:Choice>
          <mc:Fallback>
            <p:pic>
              <p:nvPicPr>
                <p:cNvPr id="139" name="Ink 138">
                  <a:extLst>
                    <a:ext uri="{FF2B5EF4-FFF2-40B4-BE49-F238E27FC236}">
                      <a16:creationId xmlns:a16="http://schemas.microsoft.com/office/drawing/2014/main" id="{F7A265BC-E1E5-46C9-B2BF-D4E1A8EFB6D4}"/>
                    </a:ext>
                  </a:extLst>
                </p:cNvPr>
                <p:cNvPicPr/>
                <p:nvPr/>
              </p:nvPicPr>
              <p:blipFill>
                <a:blip r:embed="rId195"/>
                <a:stretch>
                  <a:fillRect/>
                </a:stretch>
              </p:blipFill>
              <p:spPr>
                <a:xfrm>
                  <a:off x="2992456" y="4897594"/>
                  <a:ext cx="23904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40" name="Ink 139">
                  <a:extLst>
                    <a:ext uri="{FF2B5EF4-FFF2-40B4-BE49-F238E27FC236}">
                      <a16:creationId xmlns:a16="http://schemas.microsoft.com/office/drawing/2014/main" id="{EF3DC2C2-3763-482F-9A0F-82A3CF0EE2F5}"/>
                    </a:ext>
                  </a:extLst>
                </p14:cNvPr>
                <p14:cNvContentPartPr/>
                <p14:nvPr/>
              </p14:nvContentPartPr>
              <p14:xfrm>
                <a:off x="3237616" y="4796794"/>
                <a:ext cx="229320" cy="79920"/>
              </p14:xfrm>
            </p:contentPart>
          </mc:Choice>
          <mc:Fallback>
            <p:pic>
              <p:nvPicPr>
                <p:cNvPr id="140" name="Ink 139">
                  <a:extLst>
                    <a:ext uri="{FF2B5EF4-FFF2-40B4-BE49-F238E27FC236}">
                      <a16:creationId xmlns:a16="http://schemas.microsoft.com/office/drawing/2014/main" id="{EF3DC2C2-3763-482F-9A0F-82A3CF0EE2F5}"/>
                    </a:ext>
                  </a:extLst>
                </p:cNvPr>
                <p:cNvPicPr/>
                <p:nvPr/>
              </p:nvPicPr>
              <p:blipFill>
                <a:blip r:embed="rId197"/>
                <a:stretch>
                  <a:fillRect/>
                </a:stretch>
              </p:blipFill>
              <p:spPr>
                <a:xfrm>
                  <a:off x="3228976" y="4788154"/>
                  <a:ext cx="2469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41" name="Ink 140">
                  <a:extLst>
                    <a:ext uri="{FF2B5EF4-FFF2-40B4-BE49-F238E27FC236}">
                      <a16:creationId xmlns:a16="http://schemas.microsoft.com/office/drawing/2014/main" id="{22D1836E-4E8B-455E-9011-29925EED2A87}"/>
                    </a:ext>
                  </a:extLst>
                </p14:cNvPr>
                <p14:cNvContentPartPr/>
                <p14:nvPr/>
              </p14:nvContentPartPr>
              <p14:xfrm>
                <a:off x="3354976" y="4721914"/>
                <a:ext cx="25200" cy="239760"/>
              </p14:xfrm>
            </p:contentPart>
          </mc:Choice>
          <mc:Fallback>
            <p:pic>
              <p:nvPicPr>
                <p:cNvPr id="141" name="Ink 140">
                  <a:extLst>
                    <a:ext uri="{FF2B5EF4-FFF2-40B4-BE49-F238E27FC236}">
                      <a16:creationId xmlns:a16="http://schemas.microsoft.com/office/drawing/2014/main" id="{22D1836E-4E8B-455E-9011-29925EED2A87}"/>
                    </a:ext>
                  </a:extLst>
                </p:cNvPr>
                <p:cNvPicPr/>
                <p:nvPr/>
              </p:nvPicPr>
              <p:blipFill>
                <a:blip r:embed="rId199"/>
                <a:stretch>
                  <a:fillRect/>
                </a:stretch>
              </p:blipFill>
              <p:spPr>
                <a:xfrm>
                  <a:off x="3345976" y="4713274"/>
                  <a:ext cx="42840" cy="257400"/>
                </a:xfrm>
                <a:prstGeom prst="rect">
                  <a:avLst/>
                </a:prstGeom>
              </p:spPr>
            </p:pic>
          </mc:Fallback>
        </mc:AlternateContent>
      </p:grpSp>
      <p:grpSp>
        <p:nvGrpSpPr>
          <p:cNvPr id="153" name="Group 152">
            <a:extLst>
              <a:ext uri="{FF2B5EF4-FFF2-40B4-BE49-F238E27FC236}">
                <a16:creationId xmlns:a16="http://schemas.microsoft.com/office/drawing/2014/main" id="{8E47B577-4453-46E3-96F1-38C8E82ED356}"/>
              </a:ext>
            </a:extLst>
          </p:cNvPr>
          <p:cNvGrpSpPr/>
          <p:nvPr/>
        </p:nvGrpSpPr>
        <p:grpSpPr>
          <a:xfrm>
            <a:off x="915976" y="5665114"/>
            <a:ext cx="194040" cy="111960"/>
            <a:chOff x="915976" y="5665114"/>
            <a:chExt cx="194040" cy="111960"/>
          </a:xfrm>
        </p:grpSpPr>
        <mc:AlternateContent xmlns:mc="http://schemas.openxmlformats.org/markup-compatibility/2006">
          <mc:Choice xmlns:p14="http://schemas.microsoft.com/office/powerpoint/2010/main" Requires="p14">
            <p:contentPart p14:bwMode="auto" r:id="rId200">
              <p14:nvContentPartPr>
                <p14:cNvPr id="142" name="Ink 141">
                  <a:extLst>
                    <a:ext uri="{FF2B5EF4-FFF2-40B4-BE49-F238E27FC236}">
                      <a16:creationId xmlns:a16="http://schemas.microsoft.com/office/drawing/2014/main" id="{4C1BD895-971C-4CBA-8740-BA7F0F1D7D75}"/>
                    </a:ext>
                  </a:extLst>
                </p14:cNvPr>
                <p14:cNvContentPartPr/>
                <p14:nvPr/>
              </p14:nvContentPartPr>
              <p14:xfrm>
                <a:off x="915976" y="5665114"/>
                <a:ext cx="158400" cy="38520"/>
              </p14:xfrm>
            </p:contentPart>
          </mc:Choice>
          <mc:Fallback>
            <p:pic>
              <p:nvPicPr>
                <p:cNvPr id="142" name="Ink 141">
                  <a:extLst>
                    <a:ext uri="{FF2B5EF4-FFF2-40B4-BE49-F238E27FC236}">
                      <a16:creationId xmlns:a16="http://schemas.microsoft.com/office/drawing/2014/main" id="{4C1BD895-971C-4CBA-8740-BA7F0F1D7D75}"/>
                    </a:ext>
                  </a:extLst>
                </p:cNvPr>
                <p:cNvPicPr/>
                <p:nvPr/>
              </p:nvPicPr>
              <p:blipFill>
                <a:blip r:embed="rId201"/>
                <a:stretch>
                  <a:fillRect/>
                </a:stretch>
              </p:blipFill>
              <p:spPr>
                <a:xfrm>
                  <a:off x="906976" y="5656114"/>
                  <a:ext cx="1760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43" name="Ink 142">
                  <a:extLst>
                    <a:ext uri="{FF2B5EF4-FFF2-40B4-BE49-F238E27FC236}">
                      <a16:creationId xmlns:a16="http://schemas.microsoft.com/office/drawing/2014/main" id="{E8FD9CC8-18A1-407C-AA3F-BEF3AB28F1B0}"/>
                    </a:ext>
                  </a:extLst>
                </p14:cNvPr>
                <p14:cNvContentPartPr/>
                <p14:nvPr/>
              </p14:nvContentPartPr>
              <p14:xfrm>
                <a:off x="965656" y="5738914"/>
                <a:ext cx="144360" cy="38160"/>
              </p14:xfrm>
            </p:contentPart>
          </mc:Choice>
          <mc:Fallback>
            <p:pic>
              <p:nvPicPr>
                <p:cNvPr id="143" name="Ink 142">
                  <a:extLst>
                    <a:ext uri="{FF2B5EF4-FFF2-40B4-BE49-F238E27FC236}">
                      <a16:creationId xmlns:a16="http://schemas.microsoft.com/office/drawing/2014/main" id="{E8FD9CC8-18A1-407C-AA3F-BEF3AB28F1B0}"/>
                    </a:ext>
                  </a:extLst>
                </p:cNvPr>
                <p:cNvPicPr/>
                <p:nvPr/>
              </p:nvPicPr>
              <p:blipFill>
                <a:blip r:embed="rId203"/>
                <a:stretch>
                  <a:fillRect/>
                </a:stretch>
              </p:blipFill>
              <p:spPr>
                <a:xfrm>
                  <a:off x="956656" y="5730274"/>
                  <a:ext cx="162000" cy="55800"/>
                </a:xfrm>
                <a:prstGeom prst="rect">
                  <a:avLst/>
                </a:prstGeom>
              </p:spPr>
            </p:pic>
          </mc:Fallback>
        </mc:AlternateContent>
      </p:grpSp>
      <p:grpSp>
        <p:nvGrpSpPr>
          <p:cNvPr id="152" name="Group 151">
            <a:extLst>
              <a:ext uri="{FF2B5EF4-FFF2-40B4-BE49-F238E27FC236}">
                <a16:creationId xmlns:a16="http://schemas.microsoft.com/office/drawing/2014/main" id="{8BA52917-1036-434C-96B9-B52A0FA73212}"/>
              </a:ext>
            </a:extLst>
          </p:cNvPr>
          <p:cNvGrpSpPr/>
          <p:nvPr/>
        </p:nvGrpSpPr>
        <p:grpSpPr>
          <a:xfrm>
            <a:off x="1366336" y="5500954"/>
            <a:ext cx="1469880" cy="367200"/>
            <a:chOff x="1366336" y="5500954"/>
            <a:chExt cx="1469880" cy="367200"/>
          </a:xfrm>
        </p:grpSpPr>
        <mc:AlternateContent xmlns:mc="http://schemas.openxmlformats.org/markup-compatibility/2006">
          <mc:Choice xmlns:p14="http://schemas.microsoft.com/office/powerpoint/2010/main" Requires="p14">
            <p:contentPart p14:bwMode="auto" r:id="rId204">
              <p14:nvContentPartPr>
                <p14:cNvPr id="144" name="Ink 143">
                  <a:extLst>
                    <a:ext uri="{FF2B5EF4-FFF2-40B4-BE49-F238E27FC236}">
                      <a16:creationId xmlns:a16="http://schemas.microsoft.com/office/drawing/2014/main" id="{5ACE4BFF-113F-471D-9786-2C65472F5F08}"/>
                    </a:ext>
                  </a:extLst>
                </p14:cNvPr>
                <p14:cNvContentPartPr/>
                <p14:nvPr/>
              </p14:nvContentPartPr>
              <p14:xfrm>
                <a:off x="1366336" y="5704354"/>
                <a:ext cx="182520" cy="163800"/>
              </p14:xfrm>
            </p:contentPart>
          </mc:Choice>
          <mc:Fallback>
            <p:pic>
              <p:nvPicPr>
                <p:cNvPr id="144" name="Ink 143">
                  <a:extLst>
                    <a:ext uri="{FF2B5EF4-FFF2-40B4-BE49-F238E27FC236}">
                      <a16:creationId xmlns:a16="http://schemas.microsoft.com/office/drawing/2014/main" id="{5ACE4BFF-113F-471D-9786-2C65472F5F08}"/>
                    </a:ext>
                  </a:extLst>
                </p:cNvPr>
                <p:cNvPicPr/>
                <p:nvPr/>
              </p:nvPicPr>
              <p:blipFill>
                <a:blip r:embed="rId205"/>
                <a:stretch>
                  <a:fillRect/>
                </a:stretch>
              </p:blipFill>
              <p:spPr>
                <a:xfrm>
                  <a:off x="1357696" y="5695714"/>
                  <a:ext cx="20016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45" name="Ink 144">
                  <a:extLst>
                    <a:ext uri="{FF2B5EF4-FFF2-40B4-BE49-F238E27FC236}">
                      <a16:creationId xmlns:a16="http://schemas.microsoft.com/office/drawing/2014/main" id="{D56E210F-0E06-4362-A6EA-24C4B23DCB0C}"/>
                    </a:ext>
                  </a:extLst>
                </p14:cNvPr>
                <p14:cNvContentPartPr/>
                <p14:nvPr/>
              </p14:nvContentPartPr>
              <p14:xfrm>
                <a:off x="1628776" y="5679514"/>
                <a:ext cx="144000" cy="163080"/>
              </p14:xfrm>
            </p:contentPart>
          </mc:Choice>
          <mc:Fallback>
            <p:pic>
              <p:nvPicPr>
                <p:cNvPr id="145" name="Ink 144">
                  <a:extLst>
                    <a:ext uri="{FF2B5EF4-FFF2-40B4-BE49-F238E27FC236}">
                      <a16:creationId xmlns:a16="http://schemas.microsoft.com/office/drawing/2014/main" id="{D56E210F-0E06-4362-A6EA-24C4B23DCB0C}"/>
                    </a:ext>
                  </a:extLst>
                </p:cNvPr>
                <p:cNvPicPr/>
                <p:nvPr/>
              </p:nvPicPr>
              <p:blipFill>
                <a:blip r:embed="rId207"/>
                <a:stretch>
                  <a:fillRect/>
                </a:stretch>
              </p:blipFill>
              <p:spPr>
                <a:xfrm>
                  <a:off x="1619776" y="5670874"/>
                  <a:ext cx="1616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6" name="Ink 145">
                  <a:extLst>
                    <a:ext uri="{FF2B5EF4-FFF2-40B4-BE49-F238E27FC236}">
                      <a16:creationId xmlns:a16="http://schemas.microsoft.com/office/drawing/2014/main" id="{E4E4E213-EA98-473B-BCF1-AB12CF620A6E}"/>
                    </a:ext>
                  </a:extLst>
                </p14:cNvPr>
                <p14:cNvContentPartPr/>
                <p14:nvPr/>
              </p14:nvContentPartPr>
              <p14:xfrm>
                <a:off x="1834696" y="5705074"/>
                <a:ext cx="319680" cy="106560"/>
              </p14:xfrm>
            </p:contentPart>
          </mc:Choice>
          <mc:Fallback>
            <p:pic>
              <p:nvPicPr>
                <p:cNvPr id="146" name="Ink 145">
                  <a:extLst>
                    <a:ext uri="{FF2B5EF4-FFF2-40B4-BE49-F238E27FC236}">
                      <a16:creationId xmlns:a16="http://schemas.microsoft.com/office/drawing/2014/main" id="{E4E4E213-EA98-473B-BCF1-AB12CF620A6E}"/>
                    </a:ext>
                  </a:extLst>
                </p:cNvPr>
                <p:cNvPicPr/>
                <p:nvPr/>
              </p:nvPicPr>
              <p:blipFill>
                <a:blip r:embed="rId209"/>
                <a:stretch>
                  <a:fillRect/>
                </a:stretch>
              </p:blipFill>
              <p:spPr>
                <a:xfrm>
                  <a:off x="1825696" y="5696074"/>
                  <a:ext cx="3373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47" name="Ink 146">
                  <a:extLst>
                    <a:ext uri="{FF2B5EF4-FFF2-40B4-BE49-F238E27FC236}">
                      <a16:creationId xmlns:a16="http://schemas.microsoft.com/office/drawing/2014/main" id="{76ED3CC8-915F-466A-A9C7-A3EC06262B69}"/>
                    </a:ext>
                  </a:extLst>
                </p14:cNvPr>
                <p14:cNvContentPartPr/>
                <p14:nvPr/>
              </p14:nvContentPartPr>
              <p14:xfrm>
                <a:off x="2158696" y="5500954"/>
                <a:ext cx="166680" cy="350640"/>
              </p14:xfrm>
            </p:contentPart>
          </mc:Choice>
          <mc:Fallback>
            <p:pic>
              <p:nvPicPr>
                <p:cNvPr id="147" name="Ink 146">
                  <a:extLst>
                    <a:ext uri="{FF2B5EF4-FFF2-40B4-BE49-F238E27FC236}">
                      <a16:creationId xmlns:a16="http://schemas.microsoft.com/office/drawing/2014/main" id="{76ED3CC8-915F-466A-A9C7-A3EC06262B69}"/>
                    </a:ext>
                  </a:extLst>
                </p:cNvPr>
                <p:cNvPicPr/>
                <p:nvPr/>
              </p:nvPicPr>
              <p:blipFill>
                <a:blip r:embed="rId211"/>
                <a:stretch>
                  <a:fillRect/>
                </a:stretch>
              </p:blipFill>
              <p:spPr>
                <a:xfrm>
                  <a:off x="2150056" y="5491954"/>
                  <a:ext cx="184320" cy="3682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48" name="Ink 147">
                  <a:extLst>
                    <a:ext uri="{FF2B5EF4-FFF2-40B4-BE49-F238E27FC236}">
                      <a16:creationId xmlns:a16="http://schemas.microsoft.com/office/drawing/2014/main" id="{22C93330-F6E1-4EB9-A649-2F5A5FDA41FC}"/>
                    </a:ext>
                  </a:extLst>
                </p14:cNvPr>
                <p14:cNvContentPartPr/>
                <p14:nvPr/>
              </p14:nvContentPartPr>
              <p14:xfrm>
                <a:off x="2483416" y="5612914"/>
                <a:ext cx="352800" cy="220320"/>
              </p14:xfrm>
            </p:contentPart>
          </mc:Choice>
          <mc:Fallback>
            <p:pic>
              <p:nvPicPr>
                <p:cNvPr id="148" name="Ink 147">
                  <a:extLst>
                    <a:ext uri="{FF2B5EF4-FFF2-40B4-BE49-F238E27FC236}">
                      <a16:creationId xmlns:a16="http://schemas.microsoft.com/office/drawing/2014/main" id="{22C93330-F6E1-4EB9-A649-2F5A5FDA41FC}"/>
                    </a:ext>
                  </a:extLst>
                </p:cNvPr>
                <p:cNvPicPr/>
                <p:nvPr/>
              </p:nvPicPr>
              <p:blipFill>
                <a:blip r:embed="rId213"/>
                <a:stretch>
                  <a:fillRect/>
                </a:stretch>
              </p:blipFill>
              <p:spPr>
                <a:xfrm>
                  <a:off x="2474776" y="5603914"/>
                  <a:ext cx="370440" cy="237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4">
            <p14:nvContentPartPr>
              <p14:cNvPr id="149" name="Ink 148">
                <a:extLst>
                  <a:ext uri="{FF2B5EF4-FFF2-40B4-BE49-F238E27FC236}">
                    <a16:creationId xmlns:a16="http://schemas.microsoft.com/office/drawing/2014/main" id="{1A93D46B-CA2C-4C60-8581-0B2828BE380D}"/>
                  </a:ext>
                </a:extLst>
              </p14:cNvPr>
              <p14:cNvContentPartPr/>
              <p14:nvPr/>
            </p14:nvContentPartPr>
            <p14:xfrm>
              <a:off x="3147976" y="5495914"/>
              <a:ext cx="407160" cy="469800"/>
            </p14:xfrm>
          </p:contentPart>
        </mc:Choice>
        <mc:Fallback>
          <p:pic>
            <p:nvPicPr>
              <p:cNvPr id="149" name="Ink 148">
                <a:extLst>
                  <a:ext uri="{FF2B5EF4-FFF2-40B4-BE49-F238E27FC236}">
                    <a16:creationId xmlns:a16="http://schemas.microsoft.com/office/drawing/2014/main" id="{1A93D46B-CA2C-4C60-8581-0B2828BE380D}"/>
                  </a:ext>
                </a:extLst>
              </p:cNvPr>
              <p:cNvPicPr/>
              <p:nvPr/>
            </p:nvPicPr>
            <p:blipFill>
              <a:blip r:embed="rId215"/>
              <a:stretch>
                <a:fillRect/>
              </a:stretch>
            </p:blipFill>
            <p:spPr>
              <a:xfrm>
                <a:off x="3139336" y="5487274"/>
                <a:ext cx="424800" cy="48744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50" name="Ink 149">
                <a:extLst>
                  <a:ext uri="{FF2B5EF4-FFF2-40B4-BE49-F238E27FC236}">
                    <a16:creationId xmlns:a16="http://schemas.microsoft.com/office/drawing/2014/main" id="{54FABEC6-6D3C-4C09-B568-A5B91E62BCE3}"/>
                  </a:ext>
                </a:extLst>
              </p14:cNvPr>
              <p14:cNvContentPartPr/>
              <p14:nvPr/>
            </p14:nvContentPartPr>
            <p14:xfrm>
              <a:off x="3816856" y="5531194"/>
              <a:ext cx="216360" cy="259560"/>
            </p14:xfrm>
          </p:contentPart>
        </mc:Choice>
        <mc:Fallback>
          <p:pic>
            <p:nvPicPr>
              <p:cNvPr id="150" name="Ink 149">
                <a:extLst>
                  <a:ext uri="{FF2B5EF4-FFF2-40B4-BE49-F238E27FC236}">
                    <a16:creationId xmlns:a16="http://schemas.microsoft.com/office/drawing/2014/main" id="{54FABEC6-6D3C-4C09-B568-A5B91E62BCE3}"/>
                  </a:ext>
                </a:extLst>
              </p:cNvPr>
              <p:cNvPicPr/>
              <p:nvPr/>
            </p:nvPicPr>
            <p:blipFill>
              <a:blip r:embed="rId217"/>
              <a:stretch>
                <a:fillRect/>
              </a:stretch>
            </p:blipFill>
            <p:spPr>
              <a:xfrm>
                <a:off x="3807856" y="5522194"/>
                <a:ext cx="23400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51" name="Ink 150">
                <a:extLst>
                  <a:ext uri="{FF2B5EF4-FFF2-40B4-BE49-F238E27FC236}">
                    <a16:creationId xmlns:a16="http://schemas.microsoft.com/office/drawing/2014/main" id="{69D6F196-4B58-4DC9-B0BF-AA4A2399EF1C}"/>
                  </a:ext>
                </a:extLst>
              </p14:cNvPr>
              <p14:cNvContentPartPr/>
              <p14:nvPr/>
            </p14:nvContentPartPr>
            <p14:xfrm>
              <a:off x="4186576" y="5342194"/>
              <a:ext cx="159480" cy="41040"/>
            </p14:xfrm>
          </p:contentPart>
        </mc:Choice>
        <mc:Fallback>
          <p:pic>
            <p:nvPicPr>
              <p:cNvPr id="151" name="Ink 150">
                <a:extLst>
                  <a:ext uri="{FF2B5EF4-FFF2-40B4-BE49-F238E27FC236}">
                    <a16:creationId xmlns:a16="http://schemas.microsoft.com/office/drawing/2014/main" id="{69D6F196-4B58-4DC9-B0BF-AA4A2399EF1C}"/>
                  </a:ext>
                </a:extLst>
              </p:cNvPr>
              <p:cNvPicPr/>
              <p:nvPr/>
            </p:nvPicPr>
            <p:blipFill>
              <a:blip r:embed="rId219"/>
              <a:stretch>
                <a:fillRect/>
              </a:stretch>
            </p:blipFill>
            <p:spPr>
              <a:xfrm>
                <a:off x="4177936" y="5333554"/>
                <a:ext cx="177120" cy="58680"/>
              </a:xfrm>
              <a:prstGeom prst="rect">
                <a:avLst/>
              </a:prstGeom>
            </p:spPr>
          </p:pic>
        </mc:Fallback>
      </mc:AlternateContent>
      <p:grpSp>
        <p:nvGrpSpPr>
          <p:cNvPr id="156" name="Group 155">
            <a:extLst>
              <a:ext uri="{FF2B5EF4-FFF2-40B4-BE49-F238E27FC236}">
                <a16:creationId xmlns:a16="http://schemas.microsoft.com/office/drawing/2014/main" id="{23A63BEF-5AFD-49E2-B0AE-627BA516BBAD}"/>
              </a:ext>
            </a:extLst>
          </p:cNvPr>
          <p:cNvGrpSpPr/>
          <p:nvPr/>
        </p:nvGrpSpPr>
        <p:grpSpPr>
          <a:xfrm>
            <a:off x="578296" y="3585754"/>
            <a:ext cx="1294200" cy="555120"/>
            <a:chOff x="578296" y="3585754"/>
            <a:chExt cx="1294200" cy="555120"/>
          </a:xfrm>
        </p:grpSpPr>
        <mc:AlternateContent xmlns:mc="http://schemas.openxmlformats.org/markup-compatibility/2006">
          <mc:Choice xmlns:p14="http://schemas.microsoft.com/office/powerpoint/2010/main" Requires="p14">
            <p:contentPart p14:bwMode="auto" r:id="rId220">
              <p14:nvContentPartPr>
                <p14:cNvPr id="106" name="Ink 105">
                  <a:extLst>
                    <a:ext uri="{FF2B5EF4-FFF2-40B4-BE49-F238E27FC236}">
                      <a16:creationId xmlns:a16="http://schemas.microsoft.com/office/drawing/2014/main" id="{90B93899-B5F4-4D99-BF81-AAE5297E3626}"/>
                    </a:ext>
                  </a:extLst>
                </p14:cNvPr>
                <p14:cNvContentPartPr/>
                <p14:nvPr/>
              </p14:nvContentPartPr>
              <p14:xfrm>
                <a:off x="609256" y="3585754"/>
                <a:ext cx="68040" cy="360000"/>
              </p14:xfrm>
            </p:contentPart>
          </mc:Choice>
          <mc:Fallback>
            <p:pic>
              <p:nvPicPr>
                <p:cNvPr id="106" name="Ink 105">
                  <a:extLst>
                    <a:ext uri="{FF2B5EF4-FFF2-40B4-BE49-F238E27FC236}">
                      <a16:creationId xmlns:a16="http://schemas.microsoft.com/office/drawing/2014/main" id="{90B93899-B5F4-4D99-BF81-AAE5297E3626}"/>
                    </a:ext>
                  </a:extLst>
                </p:cNvPr>
                <p:cNvPicPr/>
                <p:nvPr/>
              </p:nvPicPr>
              <p:blipFill>
                <a:blip r:embed="rId221"/>
                <a:stretch>
                  <a:fillRect/>
                </a:stretch>
              </p:blipFill>
              <p:spPr>
                <a:xfrm>
                  <a:off x="600616" y="3576754"/>
                  <a:ext cx="85680" cy="37764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07" name="Ink 106">
                  <a:extLst>
                    <a:ext uri="{FF2B5EF4-FFF2-40B4-BE49-F238E27FC236}">
                      <a16:creationId xmlns:a16="http://schemas.microsoft.com/office/drawing/2014/main" id="{B1CF2FB4-E97B-4871-980C-2F51F67A0DC6}"/>
                    </a:ext>
                  </a:extLst>
                </p14:cNvPr>
                <p14:cNvContentPartPr/>
                <p14:nvPr/>
              </p14:nvContentPartPr>
              <p14:xfrm>
                <a:off x="632296" y="3634714"/>
                <a:ext cx="130680" cy="303480"/>
              </p14:xfrm>
            </p:contentPart>
          </mc:Choice>
          <mc:Fallback>
            <p:pic>
              <p:nvPicPr>
                <p:cNvPr id="107" name="Ink 106">
                  <a:extLst>
                    <a:ext uri="{FF2B5EF4-FFF2-40B4-BE49-F238E27FC236}">
                      <a16:creationId xmlns:a16="http://schemas.microsoft.com/office/drawing/2014/main" id="{B1CF2FB4-E97B-4871-980C-2F51F67A0DC6}"/>
                    </a:ext>
                  </a:extLst>
                </p:cNvPr>
                <p:cNvPicPr/>
                <p:nvPr/>
              </p:nvPicPr>
              <p:blipFill>
                <a:blip r:embed="rId223"/>
                <a:stretch>
                  <a:fillRect/>
                </a:stretch>
              </p:blipFill>
              <p:spPr>
                <a:xfrm>
                  <a:off x="623656" y="3626074"/>
                  <a:ext cx="14832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08" name="Ink 107">
                  <a:extLst>
                    <a:ext uri="{FF2B5EF4-FFF2-40B4-BE49-F238E27FC236}">
                      <a16:creationId xmlns:a16="http://schemas.microsoft.com/office/drawing/2014/main" id="{2E3BAC30-64FC-4F0D-81DA-9F78A8F2DC2B}"/>
                    </a:ext>
                  </a:extLst>
                </p14:cNvPr>
                <p14:cNvContentPartPr/>
                <p14:nvPr/>
              </p14:nvContentPartPr>
              <p14:xfrm>
                <a:off x="588016" y="3791674"/>
                <a:ext cx="178560" cy="66240"/>
              </p14:xfrm>
            </p:contentPart>
          </mc:Choice>
          <mc:Fallback>
            <p:pic>
              <p:nvPicPr>
                <p:cNvPr id="108" name="Ink 107">
                  <a:extLst>
                    <a:ext uri="{FF2B5EF4-FFF2-40B4-BE49-F238E27FC236}">
                      <a16:creationId xmlns:a16="http://schemas.microsoft.com/office/drawing/2014/main" id="{2E3BAC30-64FC-4F0D-81DA-9F78A8F2DC2B}"/>
                    </a:ext>
                  </a:extLst>
                </p:cNvPr>
                <p:cNvPicPr/>
                <p:nvPr/>
              </p:nvPicPr>
              <p:blipFill>
                <a:blip r:embed="rId225"/>
                <a:stretch>
                  <a:fillRect/>
                </a:stretch>
              </p:blipFill>
              <p:spPr>
                <a:xfrm>
                  <a:off x="579376" y="3782674"/>
                  <a:ext cx="19620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09" name="Ink 108">
                  <a:extLst>
                    <a:ext uri="{FF2B5EF4-FFF2-40B4-BE49-F238E27FC236}">
                      <a16:creationId xmlns:a16="http://schemas.microsoft.com/office/drawing/2014/main" id="{9DD07E2D-908E-4A53-AD83-17FF3477C50E}"/>
                    </a:ext>
                  </a:extLst>
                </p14:cNvPr>
                <p14:cNvContentPartPr/>
                <p14:nvPr/>
              </p14:nvContentPartPr>
              <p14:xfrm>
                <a:off x="879616" y="3669634"/>
                <a:ext cx="87480" cy="252000"/>
              </p14:xfrm>
            </p:contentPart>
          </mc:Choice>
          <mc:Fallback>
            <p:pic>
              <p:nvPicPr>
                <p:cNvPr id="109" name="Ink 108">
                  <a:extLst>
                    <a:ext uri="{FF2B5EF4-FFF2-40B4-BE49-F238E27FC236}">
                      <a16:creationId xmlns:a16="http://schemas.microsoft.com/office/drawing/2014/main" id="{9DD07E2D-908E-4A53-AD83-17FF3477C50E}"/>
                    </a:ext>
                  </a:extLst>
                </p:cNvPr>
                <p:cNvPicPr/>
                <p:nvPr/>
              </p:nvPicPr>
              <p:blipFill>
                <a:blip r:embed="rId227"/>
                <a:stretch>
                  <a:fillRect/>
                </a:stretch>
              </p:blipFill>
              <p:spPr>
                <a:xfrm>
                  <a:off x="870616" y="3660994"/>
                  <a:ext cx="10512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10" name="Ink 109">
                  <a:extLst>
                    <a:ext uri="{FF2B5EF4-FFF2-40B4-BE49-F238E27FC236}">
                      <a16:creationId xmlns:a16="http://schemas.microsoft.com/office/drawing/2014/main" id="{77E3B210-CADA-4D3C-94DB-92048292ED0B}"/>
                    </a:ext>
                  </a:extLst>
                </p14:cNvPr>
                <p14:cNvContentPartPr/>
                <p14:nvPr/>
              </p14:nvContentPartPr>
              <p14:xfrm>
                <a:off x="769456" y="3646954"/>
                <a:ext cx="442440" cy="238320"/>
              </p14:xfrm>
            </p:contentPart>
          </mc:Choice>
          <mc:Fallback>
            <p:pic>
              <p:nvPicPr>
                <p:cNvPr id="110" name="Ink 109">
                  <a:extLst>
                    <a:ext uri="{FF2B5EF4-FFF2-40B4-BE49-F238E27FC236}">
                      <a16:creationId xmlns:a16="http://schemas.microsoft.com/office/drawing/2014/main" id="{77E3B210-CADA-4D3C-94DB-92048292ED0B}"/>
                    </a:ext>
                  </a:extLst>
                </p:cNvPr>
                <p:cNvPicPr/>
                <p:nvPr/>
              </p:nvPicPr>
              <p:blipFill>
                <a:blip r:embed="rId229"/>
                <a:stretch>
                  <a:fillRect/>
                </a:stretch>
              </p:blipFill>
              <p:spPr>
                <a:xfrm>
                  <a:off x="760456" y="3638314"/>
                  <a:ext cx="460080"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11" name="Ink 110">
                  <a:extLst>
                    <a:ext uri="{FF2B5EF4-FFF2-40B4-BE49-F238E27FC236}">
                      <a16:creationId xmlns:a16="http://schemas.microsoft.com/office/drawing/2014/main" id="{9833CE98-78CC-482C-A5E6-AA1250257FA7}"/>
                    </a:ext>
                  </a:extLst>
                </p14:cNvPr>
                <p14:cNvContentPartPr/>
                <p14:nvPr/>
              </p14:nvContentPartPr>
              <p14:xfrm>
                <a:off x="1278496" y="3664234"/>
                <a:ext cx="281880" cy="223920"/>
              </p14:xfrm>
            </p:contentPart>
          </mc:Choice>
          <mc:Fallback>
            <p:pic>
              <p:nvPicPr>
                <p:cNvPr id="111" name="Ink 110">
                  <a:extLst>
                    <a:ext uri="{FF2B5EF4-FFF2-40B4-BE49-F238E27FC236}">
                      <a16:creationId xmlns:a16="http://schemas.microsoft.com/office/drawing/2014/main" id="{9833CE98-78CC-482C-A5E6-AA1250257FA7}"/>
                    </a:ext>
                  </a:extLst>
                </p:cNvPr>
                <p:cNvPicPr/>
                <p:nvPr/>
              </p:nvPicPr>
              <p:blipFill>
                <a:blip r:embed="rId231"/>
                <a:stretch>
                  <a:fillRect/>
                </a:stretch>
              </p:blipFill>
              <p:spPr>
                <a:xfrm>
                  <a:off x="1269856" y="3655234"/>
                  <a:ext cx="29952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13" name="Ink 112">
                  <a:extLst>
                    <a:ext uri="{FF2B5EF4-FFF2-40B4-BE49-F238E27FC236}">
                      <a16:creationId xmlns:a16="http://schemas.microsoft.com/office/drawing/2014/main" id="{8B387AAC-DB5A-4576-96FD-74E19F47B9D5}"/>
                    </a:ext>
                  </a:extLst>
                </p14:cNvPr>
                <p14:cNvContentPartPr/>
                <p14:nvPr/>
              </p14:nvContentPartPr>
              <p14:xfrm>
                <a:off x="1655416" y="3605914"/>
                <a:ext cx="172080" cy="312840"/>
              </p14:xfrm>
            </p:contentPart>
          </mc:Choice>
          <mc:Fallback>
            <p:pic>
              <p:nvPicPr>
                <p:cNvPr id="113" name="Ink 112">
                  <a:extLst>
                    <a:ext uri="{FF2B5EF4-FFF2-40B4-BE49-F238E27FC236}">
                      <a16:creationId xmlns:a16="http://schemas.microsoft.com/office/drawing/2014/main" id="{8B387AAC-DB5A-4576-96FD-74E19F47B9D5}"/>
                    </a:ext>
                  </a:extLst>
                </p:cNvPr>
                <p:cNvPicPr/>
                <p:nvPr/>
              </p:nvPicPr>
              <p:blipFill>
                <a:blip r:embed="rId233"/>
                <a:stretch>
                  <a:fillRect/>
                </a:stretch>
              </p:blipFill>
              <p:spPr>
                <a:xfrm>
                  <a:off x="1646416" y="3596914"/>
                  <a:ext cx="189720" cy="33048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14" name="Ink 113">
                  <a:extLst>
                    <a:ext uri="{FF2B5EF4-FFF2-40B4-BE49-F238E27FC236}">
                      <a16:creationId xmlns:a16="http://schemas.microsoft.com/office/drawing/2014/main" id="{27824D22-F8AE-4B83-A18A-403E22D8DB21}"/>
                    </a:ext>
                  </a:extLst>
                </p14:cNvPr>
                <p14:cNvContentPartPr/>
                <p14:nvPr/>
              </p14:nvContentPartPr>
              <p14:xfrm>
                <a:off x="637696" y="4095514"/>
                <a:ext cx="1234800" cy="45360"/>
              </p14:xfrm>
            </p:contentPart>
          </mc:Choice>
          <mc:Fallback>
            <p:pic>
              <p:nvPicPr>
                <p:cNvPr id="114" name="Ink 113">
                  <a:extLst>
                    <a:ext uri="{FF2B5EF4-FFF2-40B4-BE49-F238E27FC236}">
                      <a16:creationId xmlns:a16="http://schemas.microsoft.com/office/drawing/2014/main" id="{27824D22-F8AE-4B83-A18A-403E22D8DB21}"/>
                    </a:ext>
                  </a:extLst>
                </p:cNvPr>
                <p:cNvPicPr/>
                <p:nvPr/>
              </p:nvPicPr>
              <p:blipFill>
                <a:blip r:embed="rId235"/>
                <a:stretch>
                  <a:fillRect/>
                </a:stretch>
              </p:blipFill>
              <p:spPr>
                <a:xfrm>
                  <a:off x="629056" y="4086874"/>
                  <a:ext cx="12524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55" name="Ink 154">
                  <a:extLst>
                    <a:ext uri="{FF2B5EF4-FFF2-40B4-BE49-F238E27FC236}">
                      <a16:creationId xmlns:a16="http://schemas.microsoft.com/office/drawing/2014/main" id="{98D2B961-D114-4993-ADF3-BBEA21E8903C}"/>
                    </a:ext>
                  </a:extLst>
                </p14:cNvPr>
                <p14:cNvContentPartPr/>
                <p14:nvPr/>
              </p14:nvContentPartPr>
              <p14:xfrm>
                <a:off x="578296" y="4015234"/>
                <a:ext cx="1222200" cy="64080"/>
              </p14:xfrm>
            </p:contentPart>
          </mc:Choice>
          <mc:Fallback>
            <p:pic>
              <p:nvPicPr>
                <p:cNvPr id="155" name="Ink 154">
                  <a:extLst>
                    <a:ext uri="{FF2B5EF4-FFF2-40B4-BE49-F238E27FC236}">
                      <a16:creationId xmlns:a16="http://schemas.microsoft.com/office/drawing/2014/main" id="{98D2B961-D114-4993-ADF3-BBEA21E8903C}"/>
                    </a:ext>
                  </a:extLst>
                </p:cNvPr>
                <p:cNvPicPr/>
                <p:nvPr/>
              </p:nvPicPr>
              <p:blipFill>
                <a:blip r:embed="rId237"/>
                <a:stretch>
                  <a:fillRect/>
                </a:stretch>
              </p:blipFill>
              <p:spPr>
                <a:xfrm>
                  <a:off x="569656" y="4006234"/>
                  <a:ext cx="1239840" cy="81720"/>
                </a:xfrm>
                <a:prstGeom prst="rect">
                  <a:avLst/>
                </a:prstGeom>
              </p:spPr>
            </p:pic>
          </mc:Fallback>
        </mc:AlternateContent>
      </p:grpSp>
      <p:grpSp>
        <p:nvGrpSpPr>
          <p:cNvPr id="180" name="Group 179">
            <a:extLst>
              <a:ext uri="{FF2B5EF4-FFF2-40B4-BE49-F238E27FC236}">
                <a16:creationId xmlns:a16="http://schemas.microsoft.com/office/drawing/2014/main" id="{A02DAF77-104C-4E73-8A7B-242CB1B7284C}"/>
              </a:ext>
            </a:extLst>
          </p:cNvPr>
          <p:cNvGrpSpPr/>
          <p:nvPr/>
        </p:nvGrpSpPr>
        <p:grpSpPr>
          <a:xfrm>
            <a:off x="9975736" y="2272114"/>
            <a:ext cx="1553760" cy="390960"/>
            <a:chOff x="9975736" y="2272114"/>
            <a:chExt cx="1553760" cy="390960"/>
          </a:xfrm>
        </p:grpSpPr>
        <mc:AlternateContent xmlns:mc="http://schemas.openxmlformats.org/markup-compatibility/2006">
          <mc:Choice xmlns:p14="http://schemas.microsoft.com/office/powerpoint/2010/main" Requires="p14">
            <p:contentPart p14:bwMode="auto" r:id="rId238">
              <p14:nvContentPartPr>
                <p14:cNvPr id="157" name="Ink 156">
                  <a:extLst>
                    <a:ext uri="{FF2B5EF4-FFF2-40B4-BE49-F238E27FC236}">
                      <a16:creationId xmlns:a16="http://schemas.microsoft.com/office/drawing/2014/main" id="{0D6EA349-CA7E-43CA-B436-36C9462F2F56}"/>
                    </a:ext>
                  </a:extLst>
                </p14:cNvPr>
                <p14:cNvContentPartPr/>
                <p14:nvPr/>
              </p14:nvContentPartPr>
              <p14:xfrm>
                <a:off x="9998056" y="2283634"/>
                <a:ext cx="209160" cy="376560"/>
              </p14:xfrm>
            </p:contentPart>
          </mc:Choice>
          <mc:Fallback>
            <p:pic>
              <p:nvPicPr>
                <p:cNvPr id="157" name="Ink 156">
                  <a:extLst>
                    <a:ext uri="{FF2B5EF4-FFF2-40B4-BE49-F238E27FC236}">
                      <a16:creationId xmlns:a16="http://schemas.microsoft.com/office/drawing/2014/main" id="{0D6EA349-CA7E-43CA-B436-36C9462F2F56}"/>
                    </a:ext>
                  </a:extLst>
                </p:cNvPr>
                <p:cNvPicPr/>
                <p:nvPr/>
              </p:nvPicPr>
              <p:blipFill>
                <a:blip r:embed="rId239"/>
                <a:stretch>
                  <a:fillRect/>
                </a:stretch>
              </p:blipFill>
              <p:spPr>
                <a:xfrm>
                  <a:off x="9989416" y="2274634"/>
                  <a:ext cx="226800" cy="3942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58" name="Ink 157">
                  <a:extLst>
                    <a:ext uri="{FF2B5EF4-FFF2-40B4-BE49-F238E27FC236}">
                      <a16:creationId xmlns:a16="http://schemas.microsoft.com/office/drawing/2014/main" id="{35524E0E-0433-4D94-9200-F0555FF45F2D}"/>
                    </a:ext>
                  </a:extLst>
                </p14:cNvPr>
                <p14:cNvContentPartPr/>
                <p14:nvPr/>
              </p14:nvContentPartPr>
              <p14:xfrm>
                <a:off x="10023256" y="2272114"/>
                <a:ext cx="203040" cy="153000"/>
              </p14:xfrm>
            </p:contentPart>
          </mc:Choice>
          <mc:Fallback>
            <p:pic>
              <p:nvPicPr>
                <p:cNvPr id="158" name="Ink 157">
                  <a:extLst>
                    <a:ext uri="{FF2B5EF4-FFF2-40B4-BE49-F238E27FC236}">
                      <a16:creationId xmlns:a16="http://schemas.microsoft.com/office/drawing/2014/main" id="{35524E0E-0433-4D94-9200-F0555FF45F2D}"/>
                    </a:ext>
                  </a:extLst>
                </p:cNvPr>
                <p:cNvPicPr/>
                <p:nvPr/>
              </p:nvPicPr>
              <p:blipFill>
                <a:blip r:embed="rId241"/>
                <a:stretch>
                  <a:fillRect/>
                </a:stretch>
              </p:blipFill>
              <p:spPr>
                <a:xfrm>
                  <a:off x="10014256" y="2263474"/>
                  <a:ext cx="22068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59" name="Ink 158">
                  <a:extLst>
                    <a:ext uri="{FF2B5EF4-FFF2-40B4-BE49-F238E27FC236}">
                      <a16:creationId xmlns:a16="http://schemas.microsoft.com/office/drawing/2014/main" id="{C01115B4-1592-4EE9-B149-41AD2EBA8DBD}"/>
                    </a:ext>
                  </a:extLst>
                </p14:cNvPr>
                <p14:cNvContentPartPr/>
                <p14:nvPr/>
              </p14:nvContentPartPr>
              <p14:xfrm>
                <a:off x="9975736" y="2280394"/>
                <a:ext cx="357120" cy="365040"/>
              </p14:xfrm>
            </p:contentPart>
          </mc:Choice>
          <mc:Fallback>
            <p:pic>
              <p:nvPicPr>
                <p:cNvPr id="159" name="Ink 158">
                  <a:extLst>
                    <a:ext uri="{FF2B5EF4-FFF2-40B4-BE49-F238E27FC236}">
                      <a16:creationId xmlns:a16="http://schemas.microsoft.com/office/drawing/2014/main" id="{C01115B4-1592-4EE9-B149-41AD2EBA8DBD}"/>
                    </a:ext>
                  </a:extLst>
                </p:cNvPr>
                <p:cNvPicPr/>
                <p:nvPr/>
              </p:nvPicPr>
              <p:blipFill>
                <a:blip r:embed="rId243"/>
                <a:stretch>
                  <a:fillRect/>
                </a:stretch>
              </p:blipFill>
              <p:spPr>
                <a:xfrm>
                  <a:off x="9967096" y="2271754"/>
                  <a:ext cx="374760" cy="38268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60" name="Ink 159">
                  <a:extLst>
                    <a:ext uri="{FF2B5EF4-FFF2-40B4-BE49-F238E27FC236}">
                      <a16:creationId xmlns:a16="http://schemas.microsoft.com/office/drawing/2014/main" id="{AFC47ADC-0A27-4C8B-88D7-836EDD551F96}"/>
                    </a:ext>
                  </a:extLst>
                </p14:cNvPr>
                <p14:cNvContentPartPr/>
                <p14:nvPr/>
              </p14:nvContentPartPr>
              <p14:xfrm>
                <a:off x="10310176" y="2441674"/>
                <a:ext cx="216000" cy="200520"/>
              </p14:xfrm>
            </p:contentPart>
          </mc:Choice>
          <mc:Fallback>
            <p:pic>
              <p:nvPicPr>
                <p:cNvPr id="160" name="Ink 159">
                  <a:extLst>
                    <a:ext uri="{FF2B5EF4-FFF2-40B4-BE49-F238E27FC236}">
                      <a16:creationId xmlns:a16="http://schemas.microsoft.com/office/drawing/2014/main" id="{AFC47ADC-0A27-4C8B-88D7-836EDD551F96}"/>
                    </a:ext>
                  </a:extLst>
                </p:cNvPr>
                <p:cNvPicPr/>
                <p:nvPr/>
              </p:nvPicPr>
              <p:blipFill>
                <a:blip r:embed="rId245"/>
                <a:stretch>
                  <a:fillRect/>
                </a:stretch>
              </p:blipFill>
              <p:spPr>
                <a:xfrm>
                  <a:off x="10301176" y="2433034"/>
                  <a:ext cx="23364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61" name="Ink 160">
                  <a:extLst>
                    <a:ext uri="{FF2B5EF4-FFF2-40B4-BE49-F238E27FC236}">
                      <a16:creationId xmlns:a16="http://schemas.microsoft.com/office/drawing/2014/main" id="{293C0480-8EA9-4F46-8CD1-18CA356F01BE}"/>
                    </a:ext>
                  </a:extLst>
                </p14:cNvPr>
                <p14:cNvContentPartPr/>
                <p14:nvPr/>
              </p14:nvContentPartPr>
              <p14:xfrm>
                <a:off x="10570816" y="2474074"/>
                <a:ext cx="106560" cy="189000"/>
              </p14:xfrm>
            </p:contentPart>
          </mc:Choice>
          <mc:Fallback>
            <p:pic>
              <p:nvPicPr>
                <p:cNvPr id="161" name="Ink 160">
                  <a:extLst>
                    <a:ext uri="{FF2B5EF4-FFF2-40B4-BE49-F238E27FC236}">
                      <a16:creationId xmlns:a16="http://schemas.microsoft.com/office/drawing/2014/main" id="{293C0480-8EA9-4F46-8CD1-18CA356F01BE}"/>
                    </a:ext>
                  </a:extLst>
                </p:cNvPr>
                <p:cNvPicPr/>
                <p:nvPr/>
              </p:nvPicPr>
              <p:blipFill>
                <a:blip r:embed="rId247"/>
                <a:stretch>
                  <a:fillRect/>
                </a:stretch>
              </p:blipFill>
              <p:spPr>
                <a:xfrm>
                  <a:off x="10561816" y="2465074"/>
                  <a:ext cx="12420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62" name="Ink 161">
                  <a:extLst>
                    <a:ext uri="{FF2B5EF4-FFF2-40B4-BE49-F238E27FC236}">
                      <a16:creationId xmlns:a16="http://schemas.microsoft.com/office/drawing/2014/main" id="{D1E6306D-DF24-40DE-92FA-7BEC9A406D09}"/>
                    </a:ext>
                  </a:extLst>
                </p14:cNvPr>
                <p14:cNvContentPartPr/>
                <p14:nvPr/>
              </p14:nvContentPartPr>
              <p14:xfrm>
                <a:off x="10723456" y="2281474"/>
                <a:ext cx="50400" cy="376200"/>
              </p14:xfrm>
            </p:contentPart>
          </mc:Choice>
          <mc:Fallback>
            <p:pic>
              <p:nvPicPr>
                <p:cNvPr id="162" name="Ink 161">
                  <a:extLst>
                    <a:ext uri="{FF2B5EF4-FFF2-40B4-BE49-F238E27FC236}">
                      <a16:creationId xmlns:a16="http://schemas.microsoft.com/office/drawing/2014/main" id="{D1E6306D-DF24-40DE-92FA-7BEC9A406D09}"/>
                    </a:ext>
                  </a:extLst>
                </p:cNvPr>
                <p:cNvPicPr/>
                <p:nvPr/>
              </p:nvPicPr>
              <p:blipFill>
                <a:blip r:embed="rId249"/>
                <a:stretch>
                  <a:fillRect/>
                </a:stretch>
              </p:blipFill>
              <p:spPr>
                <a:xfrm>
                  <a:off x="10714456" y="2272474"/>
                  <a:ext cx="68040" cy="3938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63" name="Ink 162">
                  <a:extLst>
                    <a:ext uri="{FF2B5EF4-FFF2-40B4-BE49-F238E27FC236}">
                      <a16:creationId xmlns:a16="http://schemas.microsoft.com/office/drawing/2014/main" id="{33812F2E-2D01-4C90-AC49-B60C61A20851}"/>
                    </a:ext>
                  </a:extLst>
                </p14:cNvPr>
                <p14:cNvContentPartPr/>
                <p14:nvPr/>
              </p14:nvContentPartPr>
              <p14:xfrm>
                <a:off x="10774576" y="2467234"/>
                <a:ext cx="574920" cy="184680"/>
              </p14:xfrm>
            </p:contentPart>
          </mc:Choice>
          <mc:Fallback>
            <p:pic>
              <p:nvPicPr>
                <p:cNvPr id="163" name="Ink 162">
                  <a:extLst>
                    <a:ext uri="{FF2B5EF4-FFF2-40B4-BE49-F238E27FC236}">
                      <a16:creationId xmlns:a16="http://schemas.microsoft.com/office/drawing/2014/main" id="{33812F2E-2D01-4C90-AC49-B60C61A20851}"/>
                    </a:ext>
                  </a:extLst>
                </p:cNvPr>
                <p:cNvPicPr/>
                <p:nvPr/>
              </p:nvPicPr>
              <p:blipFill>
                <a:blip r:embed="rId251"/>
                <a:stretch>
                  <a:fillRect/>
                </a:stretch>
              </p:blipFill>
              <p:spPr>
                <a:xfrm>
                  <a:off x="10765936" y="2458234"/>
                  <a:ext cx="59256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64" name="Ink 163">
                  <a:extLst>
                    <a:ext uri="{FF2B5EF4-FFF2-40B4-BE49-F238E27FC236}">
                      <a16:creationId xmlns:a16="http://schemas.microsoft.com/office/drawing/2014/main" id="{85B0EC2C-A8F9-489F-95D7-6AFE3B9EBD26}"/>
                    </a:ext>
                  </a:extLst>
                </p14:cNvPr>
                <p14:cNvContentPartPr/>
                <p14:nvPr/>
              </p14:nvContentPartPr>
              <p14:xfrm>
                <a:off x="11354896" y="2385514"/>
                <a:ext cx="174600" cy="236160"/>
              </p14:xfrm>
            </p:contentPart>
          </mc:Choice>
          <mc:Fallback>
            <p:pic>
              <p:nvPicPr>
                <p:cNvPr id="164" name="Ink 163">
                  <a:extLst>
                    <a:ext uri="{FF2B5EF4-FFF2-40B4-BE49-F238E27FC236}">
                      <a16:creationId xmlns:a16="http://schemas.microsoft.com/office/drawing/2014/main" id="{85B0EC2C-A8F9-489F-95D7-6AFE3B9EBD26}"/>
                    </a:ext>
                  </a:extLst>
                </p:cNvPr>
                <p:cNvPicPr/>
                <p:nvPr/>
              </p:nvPicPr>
              <p:blipFill>
                <a:blip r:embed="rId253"/>
                <a:stretch>
                  <a:fillRect/>
                </a:stretch>
              </p:blipFill>
              <p:spPr>
                <a:xfrm>
                  <a:off x="11346256" y="2376514"/>
                  <a:ext cx="192240" cy="253800"/>
                </a:xfrm>
                <a:prstGeom prst="rect">
                  <a:avLst/>
                </a:prstGeom>
              </p:spPr>
            </p:pic>
          </mc:Fallback>
        </mc:AlternateContent>
      </p:grpSp>
      <p:grpSp>
        <p:nvGrpSpPr>
          <p:cNvPr id="179" name="Group 178">
            <a:extLst>
              <a:ext uri="{FF2B5EF4-FFF2-40B4-BE49-F238E27FC236}">
                <a16:creationId xmlns:a16="http://schemas.microsoft.com/office/drawing/2014/main" id="{2F824F08-9F55-4BF7-A595-B4E19925D33B}"/>
              </a:ext>
            </a:extLst>
          </p:cNvPr>
          <p:cNvGrpSpPr/>
          <p:nvPr/>
        </p:nvGrpSpPr>
        <p:grpSpPr>
          <a:xfrm>
            <a:off x="10040176" y="2938474"/>
            <a:ext cx="728280" cy="259200"/>
            <a:chOff x="10040176" y="2938474"/>
            <a:chExt cx="728280" cy="259200"/>
          </a:xfrm>
        </p:grpSpPr>
        <mc:AlternateContent xmlns:mc="http://schemas.openxmlformats.org/markup-compatibility/2006">
          <mc:Choice xmlns:p14="http://schemas.microsoft.com/office/powerpoint/2010/main" Requires="p14">
            <p:contentPart p14:bwMode="auto" r:id="rId254">
              <p14:nvContentPartPr>
                <p14:cNvPr id="165" name="Ink 164">
                  <a:extLst>
                    <a:ext uri="{FF2B5EF4-FFF2-40B4-BE49-F238E27FC236}">
                      <a16:creationId xmlns:a16="http://schemas.microsoft.com/office/drawing/2014/main" id="{428FE843-4F82-4BD5-BD22-8F2F6A829896}"/>
                    </a:ext>
                  </a:extLst>
                </p14:cNvPr>
                <p14:cNvContentPartPr/>
                <p14:nvPr/>
              </p14:nvContentPartPr>
              <p14:xfrm>
                <a:off x="10040176" y="3008674"/>
                <a:ext cx="506880" cy="189000"/>
              </p14:xfrm>
            </p:contentPart>
          </mc:Choice>
          <mc:Fallback>
            <p:pic>
              <p:nvPicPr>
                <p:cNvPr id="165" name="Ink 164">
                  <a:extLst>
                    <a:ext uri="{FF2B5EF4-FFF2-40B4-BE49-F238E27FC236}">
                      <a16:creationId xmlns:a16="http://schemas.microsoft.com/office/drawing/2014/main" id="{428FE843-4F82-4BD5-BD22-8F2F6A829896}"/>
                    </a:ext>
                  </a:extLst>
                </p:cNvPr>
                <p:cNvPicPr/>
                <p:nvPr/>
              </p:nvPicPr>
              <p:blipFill>
                <a:blip r:embed="rId255"/>
                <a:stretch>
                  <a:fillRect/>
                </a:stretch>
              </p:blipFill>
              <p:spPr>
                <a:xfrm>
                  <a:off x="10031536" y="2999674"/>
                  <a:ext cx="5245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66" name="Ink 165">
                  <a:extLst>
                    <a:ext uri="{FF2B5EF4-FFF2-40B4-BE49-F238E27FC236}">
                      <a16:creationId xmlns:a16="http://schemas.microsoft.com/office/drawing/2014/main" id="{2F434A8D-072F-4EF9-AF30-FF28392B0E90}"/>
                    </a:ext>
                  </a:extLst>
                </p14:cNvPr>
                <p14:cNvContentPartPr/>
                <p14:nvPr/>
              </p14:nvContentPartPr>
              <p14:xfrm>
                <a:off x="10566856" y="2938474"/>
                <a:ext cx="201600" cy="200520"/>
              </p14:xfrm>
            </p:contentPart>
          </mc:Choice>
          <mc:Fallback>
            <p:pic>
              <p:nvPicPr>
                <p:cNvPr id="166" name="Ink 165">
                  <a:extLst>
                    <a:ext uri="{FF2B5EF4-FFF2-40B4-BE49-F238E27FC236}">
                      <a16:creationId xmlns:a16="http://schemas.microsoft.com/office/drawing/2014/main" id="{2F434A8D-072F-4EF9-AF30-FF28392B0E90}"/>
                    </a:ext>
                  </a:extLst>
                </p:cNvPr>
                <p:cNvPicPr/>
                <p:nvPr/>
              </p:nvPicPr>
              <p:blipFill>
                <a:blip r:embed="rId257"/>
                <a:stretch>
                  <a:fillRect/>
                </a:stretch>
              </p:blipFill>
              <p:spPr>
                <a:xfrm>
                  <a:off x="10558216" y="2929474"/>
                  <a:ext cx="219240" cy="21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8">
            <p14:nvContentPartPr>
              <p14:cNvPr id="167" name="Ink 166">
                <a:extLst>
                  <a:ext uri="{FF2B5EF4-FFF2-40B4-BE49-F238E27FC236}">
                    <a16:creationId xmlns:a16="http://schemas.microsoft.com/office/drawing/2014/main" id="{AFC88F9F-CBDE-4F25-B291-458E5DB824D5}"/>
                  </a:ext>
                </a:extLst>
              </p14:cNvPr>
              <p14:cNvContentPartPr/>
              <p14:nvPr/>
            </p14:nvContentPartPr>
            <p14:xfrm>
              <a:off x="11141056" y="3005434"/>
              <a:ext cx="447840" cy="167040"/>
            </p14:xfrm>
          </p:contentPart>
        </mc:Choice>
        <mc:Fallback>
          <p:pic>
            <p:nvPicPr>
              <p:cNvPr id="167" name="Ink 166">
                <a:extLst>
                  <a:ext uri="{FF2B5EF4-FFF2-40B4-BE49-F238E27FC236}">
                    <a16:creationId xmlns:a16="http://schemas.microsoft.com/office/drawing/2014/main" id="{AFC88F9F-CBDE-4F25-B291-458E5DB824D5}"/>
                  </a:ext>
                </a:extLst>
              </p:cNvPr>
              <p:cNvPicPr/>
              <p:nvPr/>
            </p:nvPicPr>
            <p:blipFill>
              <a:blip r:embed="rId259"/>
              <a:stretch>
                <a:fillRect/>
              </a:stretch>
            </p:blipFill>
            <p:spPr>
              <a:xfrm>
                <a:off x="11132416" y="2996794"/>
                <a:ext cx="46548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68" name="Ink 167">
                <a:extLst>
                  <a:ext uri="{FF2B5EF4-FFF2-40B4-BE49-F238E27FC236}">
                    <a16:creationId xmlns:a16="http://schemas.microsoft.com/office/drawing/2014/main" id="{5BE9D46B-38ED-47E5-BC05-2A3555EED8C0}"/>
                  </a:ext>
                </a:extLst>
              </p14:cNvPr>
              <p14:cNvContentPartPr/>
              <p14:nvPr/>
            </p14:nvContentPartPr>
            <p14:xfrm>
              <a:off x="11198656" y="2806714"/>
              <a:ext cx="43200" cy="22320"/>
            </p14:xfrm>
          </p:contentPart>
        </mc:Choice>
        <mc:Fallback>
          <p:pic>
            <p:nvPicPr>
              <p:cNvPr id="168" name="Ink 167">
                <a:extLst>
                  <a:ext uri="{FF2B5EF4-FFF2-40B4-BE49-F238E27FC236}">
                    <a16:creationId xmlns:a16="http://schemas.microsoft.com/office/drawing/2014/main" id="{5BE9D46B-38ED-47E5-BC05-2A3555EED8C0}"/>
                  </a:ext>
                </a:extLst>
              </p:cNvPr>
              <p:cNvPicPr/>
              <p:nvPr/>
            </p:nvPicPr>
            <p:blipFill>
              <a:blip r:embed="rId261"/>
              <a:stretch>
                <a:fillRect/>
              </a:stretch>
            </p:blipFill>
            <p:spPr>
              <a:xfrm>
                <a:off x="11189656" y="2798074"/>
                <a:ext cx="60840" cy="39960"/>
              </a:xfrm>
              <a:prstGeom prst="rect">
                <a:avLst/>
              </a:prstGeom>
            </p:spPr>
          </p:pic>
        </mc:Fallback>
      </mc:AlternateContent>
      <p:grpSp>
        <p:nvGrpSpPr>
          <p:cNvPr id="178" name="Group 177">
            <a:extLst>
              <a:ext uri="{FF2B5EF4-FFF2-40B4-BE49-F238E27FC236}">
                <a16:creationId xmlns:a16="http://schemas.microsoft.com/office/drawing/2014/main" id="{C47947BA-7E10-4A0C-B1BB-13C8BDC3616D}"/>
              </a:ext>
            </a:extLst>
          </p:cNvPr>
          <p:cNvGrpSpPr/>
          <p:nvPr/>
        </p:nvGrpSpPr>
        <p:grpSpPr>
          <a:xfrm>
            <a:off x="9989056" y="3603754"/>
            <a:ext cx="1327320" cy="417960"/>
            <a:chOff x="9989056" y="3603754"/>
            <a:chExt cx="1327320" cy="417960"/>
          </a:xfrm>
        </p:grpSpPr>
        <mc:AlternateContent xmlns:mc="http://schemas.openxmlformats.org/markup-compatibility/2006">
          <mc:Choice xmlns:p14="http://schemas.microsoft.com/office/powerpoint/2010/main" Requires="p14">
            <p:contentPart p14:bwMode="auto" r:id="rId262">
              <p14:nvContentPartPr>
                <p14:cNvPr id="169" name="Ink 168">
                  <a:extLst>
                    <a:ext uri="{FF2B5EF4-FFF2-40B4-BE49-F238E27FC236}">
                      <a16:creationId xmlns:a16="http://schemas.microsoft.com/office/drawing/2014/main" id="{D0569238-074E-4C37-BC8F-4F80CEE0D332}"/>
                    </a:ext>
                  </a:extLst>
                </p14:cNvPr>
                <p14:cNvContentPartPr/>
                <p14:nvPr/>
              </p14:nvContentPartPr>
              <p14:xfrm>
                <a:off x="9989056" y="3604474"/>
                <a:ext cx="487440" cy="236520"/>
              </p14:xfrm>
            </p:contentPart>
          </mc:Choice>
          <mc:Fallback>
            <p:pic>
              <p:nvPicPr>
                <p:cNvPr id="169" name="Ink 168">
                  <a:extLst>
                    <a:ext uri="{FF2B5EF4-FFF2-40B4-BE49-F238E27FC236}">
                      <a16:creationId xmlns:a16="http://schemas.microsoft.com/office/drawing/2014/main" id="{D0569238-074E-4C37-BC8F-4F80CEE0D332}"/>
                    </a:ext>
                  </a:extLst>
                </p:cNvPr>
                <p:cNvPicPr/>
                <p:nvPr/>
              </p:nvPicPr>
              <p:blipFill>
                <a:blip r:embed="rId263"/>
                <a:stretch>
                  <a:fillRect/>
                </a:stretch>
              </p:blipFill>
              <p:spPr>
                <a:xfrm>
                  <a:off x="9980416" y="3595474"/>
                  <a:ext cx="505080" cy="25416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70" name="Ink 169">
                  <a:extLst>
                    <a:ext uri="{FF2B5EF4-FFF2-40B4-BE49-F238E27FC236}">
                      <a16:creationId xmlns:a16="http://schemas.microsoft.com/office/drawing/2014/main" id="{23BDA9B1-E726-4073-9E3C-EF84AAA7391B}"/>
                    </a:ext>
                  </a:extLst>
                </p14:cNvPr>
                <p14:cNvContentPartPr/>
                <p14:nvPr/>
              </p14:nvContentPartPr>
              <p14:xfrm>
                <a:off x="10486936" y="3604834"/>
                <a:ext cx="530640" cy="416880"/>
              </p14:xfrm>
            </p:contentPart>
          </mc:Choice>
          <mc:Fallback>
            <p:pic>
              <p:nvPicPr>
                <p:cNvPr id="170" name="Ink 169">
                  <a:extLst>
                    <a:ext uri="{FF2B5EF4-FFF2-40B4-BE49-F238E27FC236}">
                      <a16:creationId xmlns:a16="http://schemas.microsoft.com/office/drawing/2014/main" id="{23BDA9B1-E726-4073-9E3C-EF84AAA7391B}"/>
                    </a:ext>
                  </a:extLst>
                </p:cNvPr>
                <p:cNvPicPr/>
                <p:nvPr/>
              </p:nvPicPr>
              <p:blipFill>
                <a:blip r:embed="rId265"/>
                <a:stretch>
                  <a:fillRect/>
                </a:stretch>
              </p:blipFill>
              <p:spPr>
                <a:xfrm>
                  <a:off x="10478296" y="3595834"/>
                  <a:ext cx="548280" cy="43452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71" name="Ink 170">
                  <a:extLst>
                    <a:ext uri="{FF2B5EF4-FFF2-40B4-BE49-F238E27FC236}">
                      <a16:creationId xmlns:a16="http://schemas.microsoft.com/office/drawing/2014/main" id="{EEB485EA-331E-4C50-9725-079F5FC4FB05}"/>
                    </a:ext>
                  </a:extLst>
                </p14:cNvPr>
                <p14:cNvContentPartPr/>
                <p14:nvPr/>
              </p14:nvContentPartPr>
              <p14:xfrm>
                <a:off x="11080576" y="3603754"/>
                <a:ext cx="235800" cy="367920"/>
              </p14:xfrm>
            </p:contentPart>
          </mc:Choice>
          <mc:Fallback>
            <p:pic>
              <p:nvPicPr>
                <p:cNvPr id="171" name="Ink 170">
                  <a:extLst>
                    <a:ext uri="{FF2B5EF4-FFF2-40B4-BE49-F238E27FC236}">
                      <a16:creationId xmlns:a16="http://schemas.microsoft.com/office/drawing/2014/main" id="{EEB485EA-331E-4C50-9725-079F5FC4FB05}"/>
                    </a:ext>
                  </a:extLst>
                </p:cNvPr>
                <p:cNvPicPr/>
                <p:nvPr/>
              </p:nvPicPr>
              <p:blipFill>
                <a:blip r:embed="rId267"/>
                <a:stretch>
                  <a:fillRect/>
                </a:stretch>
              </p:blipFill>
              <p:spPr>
                <a:xfrm>
                  <a:off x="11071576" y="3595114"/>
                  <a:ext cx="253440" cy="385560"/>
                </a:xfrm>
                <a:prstGeom prst="rect">
                  <a:avLst/>
                </a:prstGeom>
              </p:spPr>
            </p:pic>
          </mc:Fallback>
        </mc:AlternateContent>
      </p:grpSp>
      <p:grpSp>
        <p:nvGrpSpPr>
          <p:cNvPr id="177" name="Group 176">
            <a:extLst>
              <a:ext uri="{FF2B5EF4-FFF2-40B4-BE49-F238E27FC236}">
                <a16:creationId xmlns:a16="http://schemas.microsoft.com/office/drawing/2014/main" id="{179689C2-8AA0-4BC9-A52D-46E69BC3D40E}"/>
              </a:ext>
            </a:extLst>
          </p:cNvPr>
          <p:cNvGrpSpPr/>
          <p:nvPr/>
        </p:nvGrpSpPr>
        <p:grpSpPr>
          <a:xfrm>
            <a:off x="10259056" y="4158514"/>
            <a:ext cx="1123200" cy="462240"/>
            <a:chOff x="10259056" y="4158514"/>
            <a:chExt cx="1123200" cy="462240"/>
          </a:xfrm>
        </p:grpSpPr>
        <mc:AlternateContent xmlns:mc="http://schemas.openxmlformats.org/markup-compatibility/2006">
          <mc:Choice xmlns:p14="http://schemas.microsoft.com/office/powerpoint/2010/main" Requires="p14">
            <p:contentPart p14:bwMode="auto" r:id="rId268">
              <p14:nvContentPartPr>
                <p14:cNvPr id="172" name="Ink 171">
                  <a:extLst>
                    <a:ext uri="{FF2B5EF4-FFF2-40B4-BE49-F238E27FC236}">
                      <a16:creationId xmlns:a16="http://schemas.microsoft.com/office/drawing/2014/main" id="{97AD51CB-D178-412F-9A85-4C79F34A660A}"/>
                    </a:ext>
                  </a:extLst>
                </p14:cNvPr>
                <p14:cNvContentPartPr/>
                <p14:nvPr/>
              </p14:nvContentPartPr>
              <p14:xfrm>
                <a:off x="10259056" y="4240594"/>
                <a:ext cx="42120" cy="380160"/>
              </p14:xfrm>
            </p:contentPart>
          </mc:Choice>
          <mc:Fallback>
            <p:pic>
              <p:nvPicPr>
                <p:cNvPr id="172" name="Ink 171">
                  <a:extLst>
                    <a:ext uri="{FF2B5EF4-FFF2-40B4-BE49-F238E27FC236}">
                      <a16:creationId xmlns:a16="http://schemas.microsoft.com/office/drawing/2014/main" id="{97AD51CB-D178-412F-9A85-4C79F34A660A}"/>
                    </a:ext>
                  </a:extLst>
                </p:cNvPr>
                <p:cNvPicPr/>
                <p:nvPr/>
              </p:nvPicPr>
              <p:blipFill>
                <a:blip r:embed="rId269"/>
                <a:stretch>
                  <a:fillRect/>
                </a:stretch>
              </p:blipFill>
              <p:spPr>
                <a:xfrm>
                  <a:off x="10250416" y="4231594"/>
                  <a:ext cx="59760" cy="39780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73" name="Ink 172">
                  <a:extLst>
                    <a:ext uri="{FF2B5EF4-FFF2-40B4-BE49-F238E27FC236}">
                      <a16:creationId xmlns:a16="http://schemas.microsoft.com/office/drawing/2014/main" id="{A0944C68-9A9D-439A-9E35-70C8346BCB08}"/>
                    </a:ext>
                  </a:extLst>
                </p14:cNvPr>
                <p14:cNvContentPartPr/>
                <p14:nvPr/>
              </p14:nvContentPartPr>
              <p14:xfrm>
                <a:off x="10370656" y="4363354"/>
                <a:ext cx="174960" cy="204480"/>
              </p14:xfrm>
            </p:contentPart>
          </mc:Choice>
          <mc:Fallback>
            <p:pic>
              <p:nvPicPr>
                <p:cNvPr id="173" name="Ink 172">
                  <a:extLst>
                    <a:ext uri="{FF2B5EF4-FFF2-40B4-BE49-F238E27FC236}">
                      <a16:creationId xmlns:a16="http://schemas.microsoft.com/office/drawing/2014/main" id="{A0944C68-9A9D-439A-9E35-70C8346BCB08}"/>
                    </a:ext>
                  </a:extLst>
                </p:cNvPr>
                <p:cNvPicPr/>
                <p:nvPr/>
              </p:nvPicPr>
              <p:blipFill>
                <a:blip r:embed="rId271"/>
                <a:stretch>
                  <a:fillRect/>
                </a:stretch>
              </p:blipFill>
              <p:spPr>
                <a:xfrm>
                  <a:off x="10362016" y="4354354"/>
                  <a:ext cx="19260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74" name="Ink 173">
                  <a:extLst>
                    <a:ext uri="{FF2B5EF4-FFF2-40B4-BE49-F238E27FC236}">
                      <a16:creationId xmlns:a16="http://schemas.microsoft.com/office/drawing/2014/main" id="{725019BA-1774-407E-B64A-7B3C51C4DC90}"/>
                    </a:ext>
                  </a:extLst>
                </p14:cNvPr>
                <p14:cNvContentPartPr/>
                <p14:nvPr/>
              </p14:nvContentPartPr>
              <p14:xfrm>
                <a:off x="10598536" y="4374154"/>
                <a:ext cx="146880" cy="182880"/>
              </p14:xfrm>
            </p:contentPart>
          </mc:Choice>
          <mc:Fallback>
            <p:pic>
              <p:nvPicPr>
                <p:cNvPr id="174" name="Ink 173">
                  <a:extLst>
                    <a:ext uri="{FF2B5EF4-FFF2-40B4-BE49-F238E27FC236}">
                      <a16:creationId xmlns:a16="http://schemas.microsoft.com/office/drawing/2014/main" id="{725019BA-1774-407E-B64A-7B3C51C4DC90}"/>
                    </a:ext>
                  </a:extLst>
                </p:cNvPr>
                <p:cNvPicPr/>
                <p:nvPr/>
              </p:nvPicPr>
              <p:blipFill>
                <a:blip r:embed="rId273"/>
                <a:stretch>
                  <a:fillRect/>
                </a:stretch>
              </p:blipFill>
              <p:spPr>
                <a:xfrm>
                  <a:off x="10589536" y="4365154"/>
                  <a:ext cx="1645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75" name="Ink 174">
                  <a:extLst>
                    <a:ext uri="{FF2B5EF4-FFF2-40B4-BE49-F238E27FC236}">
                      <a16:creationId xmlns:a16="http://schemas.microsoft.com/office/drawing/2014/main" id="{348ED236-5957-4F6D-9697-726F4A529ABD}"/>
                    </a:ext>
                  </a:extLst>
                </p14:cNvPr>
                <p14:cNvContentPartPr/>
                <p14:nvPr/>
              </p14:nvContentPartPr>
              <p14:xfrm>
                <a:off x="10815616" y="4158514"/>
                <a:ext cx="286560" cy="403920"/>
              </p14:xfrm>
            </p:contentPart>
          </mc:Choice>
          <mc:Fallback>
            <p:pic>
              <p:nvPicPr>
                <p:cNvPr id="175" name="Ink 174">
                  <a:extLst>
                    <a:ext uri="{FF2B5EF4-FFF2-40B4-BE49-F238E27FC236}">
                      <a16:creationId xmlns:a16="http://schemas.microsoft.com/office/drawing/2014/main" id="{348ED236-5957-4F6D-9697-726F4A529ABD}"/>
                    </a:ext>
                  </a:extLst>
                </p:cNvPr>
                <p:cNvPicPr/>
                <p:nvPr/>
              </p:nvPicPr>
              <p:blipFill>
                <a:blip r:embed="rId275"/>
                <a:stretch>
                  <a:fillRect/>
                </a:stretch>
              </p:blipFill>
              <p:spPr>
                <a:xfrm>
                  <a:off x="10806976" y="4149514"/>
                  <a:ext cx="304200" cy="42156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76" name="Ink 175">
                  <a:extLst>
                    <a:ext uri="{FF2B5EF4-FFF2-40B4-BE49-F238E27FC236}">
                      <a16:creationId xmlns:a16="http://schemas.microsoft.com/office/drawing/2014/main" id="{184EA16A-75D2-43BC-B84F-220F6F97320D}"/>
                    </a:ext>
                  </a:extLst>
                </p14:cNvPr>
                <p14:cNvContentPartPr/>
                <p14:nvPr/>
              </p14:nvContentPartPr>
              <p14:xfrm>
                <a:off x="11239336" y="4322314"/>
                <a:ext cx="142920" cy="219240"/>
              </p14:xfrm>
            </p:contentPart>
          </mc:Choice>
          <mc:Fallback>
            <p:pic>
              <p:nvPicPr>
                <p:cNvPr id="176" name="Ink 175">
                  <a:extLst>
                    <a:ext uri="{FF2B5EF4-FFF2-40B4-BE49-F238E27FC236}">
                      <a16:creationId xmlns:a16="http://schemas.microsoft.com/office/drawing/2014/main" id="{184EA16A-75D2-43BC-B84F-220F6F97320D}"/>
                    </a:ext>
                  </a:extLst>
                </p:cNvPr>
                <p:cNvPicPr/>
                <p:nvPr/>
              </p:nvPicPr>
              <p:blipFill>
                <a:blip r:embed="rId277"/>
                <a:stretch>
                  <a:fillRect/>
                </a:stretch>
              </p:blipFill>
              <p:spPr>
                <a:xfrm>
                  <a:off x="11230696" y="4313314"/>
                  <a:ext cx="160560" cy="236880"/>
                </a:xfrm>
                <a:prstGeom prst="rect">
                  <a:avLst/>
                </a:prstGeom>
              </p:spPr>
            </p:pic>
          </mc:Fallback>
        </mc:AlternateContent>
      </p:grpSp>
    </p:spTree>
    <p:extLst>
      <p:ext uri="{BB962C8B-B14F-4D97-AF65-F5344CB8AC3E}">
        <p14:creationId xmlns:p14="http://schemas.microsoft.com/office/powerpoint/2010/main" val="2931302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BAC2DFC-4ED7-4936-AD78-00B8CF58BA6A}"/>
              </a:ext>
            </a:extLst>
          </p:cNvPr>
          <p:cNvGrpSpPr/>
          <p:nvPr/>
        </p:nvGrpSpPr>
        <p:grpSpPr>
          <a:xfrm>
            <a:off x="650656" y="397594"/>
            <a:ext cx="2518920" cy="735840"/>
            <a:chOff x="650656" y="397594"/>
            <a:chExt cx="2518920" cy="735840"/>
          </a:xfrm>
        </p:grpSpPr>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0B410BDD-F959-4363-834F-8D3B11E34D55}"/>
                    </a:ext>
                  </a:extLst>
                </p14:cNvPr>
                <p14:cNvContentPartPr/>
                <p14:nvPr/>
              </p14:nvContentPartPr>
              <p14:xfrm>
                <a:off x="650656" y="550234"/>
                <a:ext cx="55440" cy="389880"/>
              </p14:xfrm>
            </p:contentPart>
          </mc:Choice>
          <mc:Fallback>
            <p:pic>
              <p:nvPicPr>
                <p:cNvPr id="3" name="Ink 2">
                  <a:extLst>
                    <a:ext uri="{FF2B5EF4-FFF2-40B4-BE49-F238E27FC236}">
                      <a16:creationId xmlns:a16="http://schemas.microsoft.com/office/drawing/2014/main" id="{0B410BDD-F959-4363-834F-8D3B11E34D55}"/>
                    </a:ext>
                  </a:extLst>
                </p:cNvPr>
                <p:cNvPicPr/>
                <p:nvPr/>
              </p:nvPicPr>
              <p:blipFill>
                <a:blip r:embed="rId3"/>
                <a:stretch>
                  <a:fillRect/>
                </a:stretch>
              </p:blipFill>
              <p:spPr>
                <a:xfrm>
                  <a:off x="641656" y="541234"/>
                  <a:ext cx="73080" cy="4075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BAFC7861-183E-43F4-924B-C98E89C85771}"/>
                    </a:ext>
                  </a:extLst>
                </p14:cNvPr>
                <p14:cNvContentPartPr/>
                <p14:nvPr/>
              </p14:nvContentPartPr>
              <p14:xfrm>
                <a:off x="695296" y="566434"/>
                <a:ext cx="203400" cy="344160"/>
              </p14:xfrm>
            </p:contentPart>
          </mc:Choice>
          <mc:Fallback>
            <p:pic>
              <p:nvPicPr>
                <p:cNvPr id="4" name="Ink 3">
                  <a:extLst>
                    <a:ext uri="{FF2B5EF4-FFF2-40B4-BE49-F238E27FC236}">
                      <a16:creationId xmlns:a16="http://schemas.microsoft.com/office/drawing/2014/main" id="{BAFC7861-183E-43F4-924B-C98E89C85771}"/>
                    </a:ext>
                  </a:extLst>
                </p:cNvPr>
                <p:cNvPicPr/>
                <p:nvPr/>
              </p:nvPicPr>
              <p:blipFill>
                <a:blip r:embed="rId5"/>
                <a:stretch>
                  <a:fillRect/>
                </a:stretch>
              </p:blipFill>
              <p:spPr>
                <a:xfrm>
                  <a:off x="686656" y="557794"/>
                  <a:ext cx="221040" cy="3618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FFCBD5E7-E5A0-485A-8A2F-FE0E49408BE5}"/>
                    </a:ext>
                  </a:extLst>
                </p14:cNvPr>
                <p14:cNvContentPartPr/>
                <p14:nvPr/>
              </p14:nvContentPartPr>
              <p14:xfrm>
                <a:off x="652456" y="670474"/>
                <a:ext cx="475560" cy="217080"/>
              </p14:xfrm>
            </p:contentPart>
          </mc:Choice>
          <mc:Fallback>
            <p:pic>
              <p:nvPicPr>
                <p:cNvPr id="5" name="Ink 4">
                  <a:extLst>
                    <a:ext uri="{FF2B5EF4-FFF2-40B4-BE49-F238E27FC236}">
                      <a16:creationId xmlns:a16="http://schemas.microsoft.com/office/drawing/2014/main" id="{FFCBD5E7-E5A0-485A-8A2F-FE0E49408BE5}"/>
                    </a:ext>
                  </a:extLst>
                </p:cNvPr>
                <p:cNvPicPr/>
                <p:nvPr/>
              </p:nvPicPr>
              <p:blipFill>
                <a:blip r:embed="rId7"/>
                <a:stretch>
                  <a:fillRect/>
                </a:stretch>
              </p:blipFill>
              <p:spPr>
                <a:xfrm>
                  <a:off x="643816" y="661834"/>
                  <a:ext cx="49320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04D3BEAA-B8F0-46C2-863B-ACF718B2B002}"/>
                    </a:ext>
                  </a:extLst>
                </p14:cNvPr>
                <p14:cNvContentPartPr/>
                <p14:nvPr/>
              </p14:nvContentPartPr>
              <p14:xfrm>
                <a:off x="1168336" y="706474"/>
                <a:ext cx="203760" cy="191520"/>
              </p14:xfrm>
            </p:contentPart>
          </mc:Choice>
          <mc:Fallback>
            <p:pic>
              <p:nvPicPr>
                <p:cNvPr id="6" name="Ink 5">
                  <a:extLst>
                    <a:ext uri="{FF2B5EF4-FFF2-40B4-BE49-F238E27FC236}">
                      <a16:creationId xmlns:a16="http://schemas.microsoft.com/office/drawing/2014/main" id="{04D3BEAA-B8F0-46C2-863B-ACF718B2B002}"/>
                    </a:ext>
                  </a:extLst>
                </p:cNvPr>
                <p:cNvPicPr/>
                <p:nvPr/>
              </p:nvPicPr>
              <p:blipFill>
                <a:blip r:embed="rId9"/>
                <a:stretch>
                  <a:fillRect/>
                </a:stretch>
              </p:blipFill>
              <p:spPr>
                <a:xfrm>
                  <a:off x="1159696" y="697474"/>
                  <a:ext cx="22140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50343777-5137-4019-9376-2809A91AB2B2}"/>
                    </a:ext>
                  </a:extLst>
                </p14:cNvPr>
                <p14:cNvContentPartPr/>
                <p14:nvPr/>
              </p14:nvContentPartPr>
              <p14:xfrm>
                <a:off x="1320616" y="726994"/>
                <a:ext cx="468360" cy="162720"/>
              </p14:xfrm>
            </p:contentPart>
          </mc:Choice>
          <mc:Fallback>
            <p:pic>
              <p:nvPicPr>
                <p:cNvPr id="7" name="Ink 6">
                  <a:extLst>
                    <a:ext uri="{FF2B5EF4-FFF2-40B4-BE49-F238E27FC236}">
                      <a16:creationId xmlns:a16="http://schemas.microsoft.com/office/drawing/2014/main" id="{50343777-5137-4019-9376-2809A91AB2B2}"/>
                    </a:ext>
                  </a:extLst>
                </p:cNvPr>
                <p:cNvPicPr/>
                <p:nvPr/>
              </p:nvPicPr>
              <p:blipFill>
                <a:blip r:embed="rId11"/>
                <a:stretch>
                  <a:fillRect/>
                </a:stretch>
              </p:blipFill>
              <p:spPr>
                <a:xfrm>
                  <a:off x="1311616" y="717994"/>
                  <a:ext cx="48600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6E95878D-2828-44EF-87EE-24245AD715A7}"/>
                    </a:ext>
                  </a:extLst>
                </p14:cNvPr>
                <p14:cNvContentPartPr/>
                <p14:nvPr/>
              </p14:nvContentPartPr>
              <p14:xfrm>
                <a:off x="1840816" y="665434"/>
                <a:ext cx="230760" cy="468000"/>
              </p14:xfrm>
            </p:contentPart>
          </mc:Choice>
          <mc:Fallback>
            <p:pic>
              <p:nvPicPr>
                <p:cNvPr id="8" name="Ink 7">
                  <a:extLst>
                    <a:ext uri="{FF2B5EF4-FFF2-40B4-BE49-F238E27FC236}">
                      <a16:creationId xmlns:a16="http://schemas.microsoft.com/office/drawing/2014/main" id="{6E95878D-2828-44EF-87EE-24245AD715A7}"/>
                    </a:ext>
                  </a:extLst>
                </p:cNvPr>
                <p:cNvPicPr/>
                <p:nvPr/>
              </p:nvPicPr>
              <p:blipFill>
                <a:blip r:embed="rId13"/>
                <a:stretch>
                  <a:fillRect/>
                </a:stretch>
              </p:blipFill>
              <p:spPr>
                <a:xfrm>
                  <a:off x="1832176" y="656434"/>
                  <a:ext cx="248400" cy="4856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10377531-F6E1-462A-96D8-3F0490CE4B47}"/>
                    </a:ext>
                  </a:extLst>
                </p14:cNvPr>
                <p14:cNvContentPartPr/>
                <p14:nvPr/>
              </p14:nvContentPartPr>
              <p14:xfrm>
                <a:off x="2058256" y="654274"/>
                <a:ext cx="199800" cy="183240"/>
              </p14:xfrm>
            </p:contentPart>
          </mc:Choice>
          <mc:Fallback>
            <p:pic>
              <p:nvPicPr>
                <p:cNvPr id="9" name="Ink 8">
                  <a:extLst>
                    <a:ext uri="{FF2B5EF4-FFF2-40B4-BE49-F238E27FC236}">
                      <a16:creationId xmlns:a16="http://schemas.microsoft.com/office/drawing/2014/main" id="{10377531-F6E1-462A-96D8-3F0490CE4B47}"/>
                    </a:ext>
                  </a:extLst>
                </p:cNvPr>
                <p:cNvPicPr/>
                <p:nvPr/>
              </p:nvPicPr>
              <p:blipFill>
                <a:blip r:embed="rId15"/>
                <a:stretch>
                  <a:fillRect/>
                </a:stretch>
              </p:blipFill>
              <p:spPr>
                <a:xfrm>
                  <a:off x="2049256" y="645634"/>
                  <a:ext cx="21744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Ink 9">
                  <a:extLst>
                    <a:ext uri="{FF2B5EF4-FFF2-40B4-BE49-F238E27FC236}">
                      <a16:creationId xmlns:a16="http://schemas.microsoft.com/office/drawing/2014/main" id="{E1EE11BC-9DC2-44F7-BA81-8112D737B113}"/>
                    </a:ext>
                  </a:extLst>
                </p14:cNvPr>
                <p14:cNvContentPartPr/>
                <p14:nvPr/>
              </p14:nvContentPartPr>
              <p14:xfrm>
                <a:off x="2276776" y="680914"/>
                <a:ext cx="352440" cy="135360"/>
              </p14:xfrm>
            </p:contentPart>
          </mc:Choice>
          <mc:Fallback>
            <p:pic>
              <p:nvPicPr>
                <p:cNvPr id="10" name="Ink 9">
                  <a:extLst>
                    <a:ext uri="{FF2B5EF4-FFF2-40B4-BE49-F238E27FC236}">
                      <a16:creationId xmlns:a16="http://schemas.microsoft.com/office/drawing/2014/main" id="{E1EE11BC-9DC2-44F7-BA81-8112D737B113}"/>
                    </a:ext>
                  </a:extLst>
                </p:cNvPr>
                <p:cNvPicPr/>
                <p:nvPr/>
              </p:nvPicPr>
              <p:blipFill>
                <a:blip r:embed="rId17"/>
                <a:stretch>
                  <a:fillRect/>
                </a:stretch>
              </p:blipFill>
              <p:spPr>
                <a:xfrm>
                  <a:off x="2268136" y="671914"/>
                  <a:ext cx="3700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Ink 10">
                  <a:extLst>
                    <a:ext uri="{FF2B5EF4-FFF2-40B4-BE49-F238E27FC236}">
                      <a16:creationId xmlns:a16="http://schemas.microsoft.com/office/drawing/2014/main" id="{581B0EE8-C956-4227-930C-3D5252184831}"/>
                    </a:ext>
                  </a:extLst>
                </p14:cNvPr>
                <p14:cNvContentPartPr/>
                <p14:nvPr/>
              </p14:nvContentPartPr>
              <p14:xfrm>
                <a:off x="2614096" y="633034"/>
                <a:ext cx="447840" cy="186120"/>
              </p14:xfrm>
            </p:contentPart>
          </mc:Choice>
          <mc:Fallback>
            <p:pic>
              <p:nvPicPr>
                <p:cNvPr id="11" name="Ink 10">
                  <a:extLst>
                    <a:ext uri="{FF2B5EF4-FFF2-40B4-BE49-F238E27FC236}">
                      <a16:creationId xmlns:a16="http://schemas.microsoft.com/office/drawing/2014/main" id="{581B0EE8-C956-4227-930C-3D5252184831}"/>
                    </a:ext>
                  </a:extLst>
                </p:cNvPr>
                <p:cNvPicPr/>
                <p:nvPr/>
              </p:nvPicPr>
              <p:blipFill>
                <a:blip r:embed="rId19"/>
                <a:stretch>
                  <a:fillRect/>
                </a:stretch>
              </p:blipFill>
              <p:spPr>
                <a:xfrm>
                  <a:off x="2605456" y="624394"/>
                  <a:ext cx="46548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Ink 11">
                  <a:extLst>
                    <a:ext uri="{FF2B5EF4-FFF2-40B4-BE49-F238E27FC236}">
                      <a16:creationId xmlns:a16="http://schemas.microsoft.com/office/drawing/2014/main" id="{75726139-D8D0-4AA7-B4FB-541CC29E947E}"/>
                    </a:ext>
                  </a:extLst>
                </p14:cNvPr>
                <p14:cNvContentPartPr/>
                <p14:nvPr/>
              </p14:nvContentPartPr>
              <p14:xfrm>
                <a:off x="3027376" y="397594"/>
                <a:ext cx="111240" cy="328680"/>
              </p14:xfrm>
            </p:contentPart>
          </mc:Choice>
          <mc:Fallback>
            <p:pic>
              <p:nvPicPr>
                <p:cNvPr id="12" name="Ink 11">
                  <a:extLst>
                    <a:ext uri="{FF2B5EF4-FFF2-40B4-BE49-F238E27FC236}">
                      <a16:creationId xmlns:a16="http://schemas.microsoft.com/office/drawing/2014/main" id="{75726139-D8D0-4AA7-B4FB-541CC29E947E}"/>
                    </a:ext>
                  </a:extLst>
                </p:cNvPr>
                <p:cNvPicPr/>
                <p:nvPr/>
              </p:nvPicPr>
              <p:blipFill>
                <a:blip r:embed="rId21"/>
                <a:stretch>
                  <a:fillRect/>
                </a:stretch>
              </p:blipFill>
              <p:spPr>
                <a:xfrm>
                  <a:off x="3018376" y="388594"/>
                  <a:ext cx="128880" cy="3463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Ink 12">
                  <a:extLst>
                    <a:ext uri="{FF2B5EF4-FFF2-40B4-BE49-F238E27FC236}">
                      <a16:creationId xmlns:a16="http://schemas.microsoft.com/office/drawing/2014/main" id="{48B99DDD-E4BC-45A5-8F37-058EDFEEEFA6}"/>
                    </a:ext>
                  </a:extLst>
                </p14:cNvPr>
                <p14:cNvContentPartPr/>
                <p14:nvPr/>
              </p14:nvContentPartPr>
              <p14:xfrm>
                <a:off x="3060136" y="508834"/>
                <a:ext cx="109440" cy="80280"/>
              </p14:xfrm>
            </p:contentPart>
          </mc:Choice>
          <mc:Fallback>
            <p:pic>
              <p:nvPicPr>
                <p:cNvPr id="13" name="Ink 12">
                  <a:extLst>
                    <a:ext uri="{FF2B5EF4-FFF2-40B4-BE49-F238E27FC236}">
                      <a16:creationId xmlns:a16="http://schemas.microsoft.com/office/drawing/2014/main" id="{48B99DDD-E4BC-45A5-8F37-058EDFEEEFA6}"/>
                    </a:ext>
                  </a:extLst>
                </p:cNvPr>
                <p:cNvPicPr/>
                <p:nvPr/>
              </p:nvPicPr>
              <p:blipFill>
                <a:blip r:embed="rId23"/>
                <a:stretch>
                  <a:fillRect/>
                </a:stretch>
              </p:blipFill>
              <p:spPr>
                <a:xfrm>
                  <a:off x="3051136" y="500194"/>
                  <a:ext cx="127080" cy="97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4">
            <p14:nvContentPartPr>
              <p14:cNvPr id="14" name="Ink 13">
                <a:extLst>
                  <a:ext uri="{FF2B5EF4-FFF2-40B4-BE49-F238E27FC236}">
                    <a16:creationId xmlns:a16="http://schemas.microsoft.com/office/drawing/2014/main" id="{F6C95F12-768A-4F5D-ABBB-FE478C4F36FD}"/>
                  </a:ext>
                </a:extLst>
              </p14:cNvPr>
              <p14:cNvContentPartPr/>
              <p14:nvPr/>
            </p14:nvContentPartPr>
            <p14:xfrm>
              <a:off x="3695536" y="466354"/>
              <a:ext cx="353160" cy="545400"/>
            </p14:xfrm>
          </p:contentPart>
        </mc:Choice>
        <mc:Fallback>
          <p:pic>
            <p:nvPicPr>
              <p:cNvPr id="14" name="Ink 13">
                <a:extLst>
                  <a:ext uri="{FF2B5EF4-FFF2-40B4-BE49-F238E27FC236}">
                    <a16:creationId xmlns:a16="http://schemas.microsoft.com/office/drawing/2014/main" id="{F6C95F12-768A-4F5D-ABBB-FE478C4F36FD}"/>
                  </a:ext>
                </a:extLst>
              </p:cNvPr>
              <p:cNvPicPr/>
              <p:nvPr/>
            </p:nvPicPr>
            <p:blipFill>
              <a:blip r:embed="rId25"/>
              <a:stretch>
                <a:fillRect/>
              </a:stretch>
            </p:blipFill>
            <p:spPr>
              <a:xfrm>
                <a:off x="3686896" y="457354"/>
                <a:ext cx="370800" cy="563040"/>
              </a:xfrm>
              <a:prstGeom prst="rect">
                <a:avLst/>
              </a:prstGeom>
            </p:spPr>
          </p:pic>
        </mc:Fallback>
      </mc:AlternateContent>
      <p:grpSp>
        <p:nvGrpSpPr>
          <p:cNvPr id="26" name="Group 25">
            <a:extLst>
              <a:ext uri="{FF2B5EF4-FFF2-40B4-BE49-F238E27FC236}">
                <a16:creationId xmlns:a16="http://schemas.microsoft.com/office/drawing/2014/main" id="{99E54D1B-DCCE-4681-8435-0FB60E9C6647}"/>
              </a:ext>
            </a:extLst>
          </p:cNvPr>
          <p:cNvGrpSpPr/>
          <p:nvPr/>
        </p:nvGrpSpPr>
        <p:grpSpPr>
          <a:xfrm>
            <a:off x="4483936" y="397954"/>
            <a:ext cx="2110320" cy="291240"/>
            <a:chOff x="4483936" y="397954"/>
            <a:chExt cx="2110320" cy="291240"/>
          </a:xfrm>
        </p:grpSpPr>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633D21A8-6BD2-4B4C-996F-E3EEC9D77354}"/>
                    </a:ext>
                  </a:extLst>
                </p14:cNvPr>
                <p14:cNvContentPartPr/>
                <p14:nvPr/>
              </p14:nvContentPartPr>
              <p14:xfrm>
                <a:off x="4497256" y="492634"/>
                <a:ext cx="165240" cy="196560"/>
              </p14:xfrm>
            </p:contentPart>
          </mc:Choice>
          <mc:Fallback>
            <p:pic>
              <p:nvPicPr>
                <p:cNvPr id="16" name="Ink 15">
                  <a:extLst>
                    <a:ext uri="{FF2B5EF4-FFF2-40B4-BE49-F238E27FC236}">
                      <a16:creationId xmlns:a16="http://schemas.microsoft.com/office/drawing/2014/main" id="{633D21A8-6BD2-4B4C-996F-E3EEC9D77354}"/>
                    </a:ext>
                  </a:extLst>
                </p:cNvPr>
                <p:cNvPicPr/>
                <p:nvPr/>
              </p:nvPicPr>
              <p:blipFill>
                <a:blip r:embed="rId27"/>
                <a:stretch>
                  <a:fillRect/>
                </a:stretch>
              </p:blipFill>
              <p:spPr>
                <a:xfrm>
                  <a:off x="4488256" y="483634"/>
                  <a:ext cx="18288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B136FCB5-40F4-4707-9F2A-28BC8DA9FA32}"/>
                    </a:ext>
                  </a:extLst>
                </p14:cNvPr>
                <p14:cNvContentPartPr/>
                <p14:nvPr/>
              </p14:nvContentPartPr>
              <p14:xfrm>
                <a:off x="4493296" y="436114"/>
                <a:ext cx="147960" cy="71280"/>
              </p14:xfrm>
            </p:contentPart>
          </mc:Choice>
          <mc:Fallback>
            <p:pic>
              <p:nvPicPr>
                <p:cNvPr id="17" name="Ink 16">
                  <a:extLst>
                    <a:ext uri="{FF2B5EF4-FFF2-40B4-BE49-F238E27FC236}">
                      <a16:creationId xmlns:a16="http://schemas.microsoft.com/office/drawing/2014/main" id="{B136FCB5-40F4-4707-9F2A-28BC8DA9FA32}"/>
                    </a:ext>
                  </a:extLst>
                </p:cNvPr>
                <p:cNvPicPr/>
                <p:nvPr/>
              </p:nvPicPr>
              <p:blipFill>
                <a:blip r:embed="rId29"/>
                <a:stretch>
                  <a:fillRect/>
                </a:stretch>
              </p:blipFill>
              <p:spPr>
                <a:xfrm>
                  <a:off x="4484296" y="427474"/>
                  <a:ext cx="1656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Ink 17">
                  <a:extLst>
                    <a:ext uri="{FF2B5EF4-FFF2-40B4-BE49-F238E27FC236}">
                      <a16:creationId xmlns:a16="http://schemas.microsoft.com/office/drawing/2014/main" id="{D19FD9D5-E64C-409D-8F26-2AC8FEECE928}"/>
                    </a:ext>
                  </a:extLst>
                </p14:cNvPr>
                <p14:cNvContentPartPr/>
                <p14:nvPr/>
              </p14:nvContentPartPr>
              <p14:xfrm>
                <a:off x="4483936" y="476794"/>
                <a:ext cx="423720" cy="195120"/>
              </p14:xfrm>
            </p:contentPart>
          </mc:Choice>
          <mc:Fallback>
            <p:pic>
              <p:nvPicPr>
                <p:cNvPr id="18" name="Ink 17">
                  <a:extLst>
                    <a:ext uri="{FF2B5EF4-FFF2-40B4-BE49-F238E27FC236}">
                      <a16:creationId xmlns:a16="http://schemas.microsoft.com/office/drawing/2014/main" id="{D19FD9D5-E64C-409D-8F26-2AC8FEECE928}"/>
                    </a:ext>
                  </a:extLst>
                </p:cNvPr>
                <p:cNvPicPr/>
                <p:nvPr/>
              </p:nvPicPr>
              <p:blipFill>
                <a:blip r:embed="rId31"/>
                <a:stretch>
                  <a:fillRect/>
                </a:stretch>
              </p:blipFill>
              <p:spPr>
                <a:xfrm>
                  <a:off x="4475296" y="468154"/>
                  <a:ext cx="4413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Ink 18">
                  <a:extLst>
                    <a:ext uri="{FF2B5EF4-FFF2-40B4-BE49-F238E27FC236}">
                      <a16:creationId xmlns:a16="http://schemas.microsoft.com/office/drawing/2014/main" id="{18FEB95C-0724-4038-8A5E-739D176A18A9}"/>
                    </a:ext>
                  </a:extLst>
                </p14:cNvPr>
                <p14:cNvContentPartPr/>
                <p14:nvPr/>
              </p14:nvContentPartPr>
              <p14:xfrm>
                <a:off x="4992616" y="480394"/>
                <a:ext cx="119880" cy="189000"/>
              </p14:xfrm>
            </p:contentPart>
          </mc:Choice>
          <mc:Fallback>
            <p:pic>
              <p:nvPicPr>
                <p:cNvPr id="19" name="Ink 18">
                  <a:extLst>
                    <a:ext uri="{FF2B5EF4-FFF2-40B4-BE49-F238E27FC236}">
                      <a16:creationId xmlns:a16="http://schemas.microsoft.com/office/drawing/2014/main" id="{18FEB95C-0724-4038-8A5E-739D176A18A9}"/>
                    </a:ext>
                  </a:extLst>
                </p:cNvPr>
                <p:cNvPicPr/>
                <p:nvPr/>
              </p:nvPicPr>
              <p:blipFill>
                <a:blip r:embed="rId33"/>
                <a:stretch>
                  <a:fillRect/>
                </a:stretch>
              </p:blipFill>
              <p:spPr>
                <a:xfrm>
                  <a:off x="4983616" y="471754"/>
                  <a:ext cx="1375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Ink 19">
                  <a:extLst>
                    <a:ext uri="{FF2B5EF4-FFF2-40B4-BE49-F238E27FC236}">
                      <a16:creationId xmlns:a16="http://schemas.microsoft.com/office/drawing/2014/main" id="{1A4FC813-0D53-48E2-82D0-4ABFC07D228B}"/>
                    </a:ext>
                  </a:extLst>
                </p14:cNvPr>
                <p14:cNvContentPartPr/>
                <p14:nvPr/>
              </p14:nvContentPartPr>
              <p14:xfrm>
                <a:off x="4951576" y="435034"/>
                <a:ext cx="173160" cy="163440"/>
              </p14:xfrm>
            </p:contentPart>
          </mc:Choice>
          <mc:Fallback>
            <p:pic>
              <p:nvPicPr>
                <p:cNvPr id="20" name="Ink 19">
                  <a:extLst>
                    <a:ext uri="{FF2B5EF4-FFF2-40B4-BE49-F238E27FC236}">
                      <a16:creationId xmlns:a16="http://schemas.microsoft.com/office/drawing/2014/main" id="{1A4FC813-0D53-48E2-82D0-4ABFC07D228B}"/>
                    </a:ext>
                  </a:extLst>
                </p:cNvPr>
                <p:cNvPicPr/>
                <p:nvPr/>
              </p:nvPicPr>
              <p:blipFill>
                <a:blip r:embed="rId35"/>
                <a:stretch>
                  <a:fillRect/>
                </a:stretch>
              </p:blipFill>
              <p:spPr>
                <a:xfrm>
                  <a:off x="4942576" y="426034"/>
                  <a:ext cx="1908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Ink 20">
                  <a:extLst>
                    <a:ext uri="{FF2B5EF4-FFF2-40B4-BE49-F238E27FC236}">
                      <a16:creationId xmlns:a16="http://schemas.microsoft.com/office/drawing/2014/main" id="{1BBB1AEB-8AEC-4484-8632-5FE8D54C1FEA}"/>
                    </a:ext>
                  </a:extLst>
                </p14:cNvPr>
                <p14:cNvContentPartPr/>
                <p14:nvPr/>
              </p14:nvContentPartPr>
              <p14:xfrm>
                <a:off x="5181976" y="466354"/>
                <a:ext cx="345600" cy="201600"/>
              </p14:xfrm>
            </p:contentPart>
          </mc:Choice>
          <mc:Fallback>
            <p:pic>
              <p:nvPicPr>
                <p:cNvPr id="21" name="Ink 20">
                  <a:extLst>
                    <a:ext uri="{FF2B5EF4-FFF2-40B4-BE49-F238E27FC236}">
                      <a16:creationId xmlns:a16="http://schemas.microsoft.com/office/drawing/2014/main" id="{1BBB1AEB-8AEC-4484-8632-5FE8D54C1FEA}"/>
                    </a:ext>
                  </a:extLst>
                </p:cNvPr>
                <p:cNvPicPr/>
                <p:nvPr/>
              </p:nvPicPr>
              <p:blipFill>
                <a:blip r:embed="rId37"/>
                <a:stretch>
                  <a:fillRect/>
                </a:stretch>
              </p:blipFill>
              <p:spPr>
                <a:xfrm>
                  <a:off x="5172976" y="457714"/>
                  <a:ext cx="3632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Ink 21">
                  <a:extLst>
                    <a:ext uri="{FF2B5EF4-FFF2-40B4-BE49-F238E27FC236}">
                      <a16:creationId xmlns:a16="http://schemas.microsoft.com/office/drawing/2014/main" id="{CB2F42A6-2905-482D-A33F-B2DF2EA6CD25}"/>
                    </a:ext>
                  </a:extLst>
                </p14:cNvPr>
                <p14:cNvContentPartPr/>
                <p14:nvPr/>
              </p14:nvContentPartPr>
              <p14:xfrm>
                <a:off x="5354416" y="416314"/>
                <a:ext cx="487800" cy="235440"/>
              </p14:xfrm>
            </p:contentPart>
          </mc:Choice>
          <mc:Fallback>
            <p:pic>
              <p:nvPicPr>
                <p:cNvPr id="22" name="Ink 21">
                  <a:extLst>
                    <a:ext uri="{FF2B5EF4-FFF2-40B4-BE49-F238E27FC236}">
                      <a16:creationId xmlns:a16="http://schemas.microsoft.com/office/drawing/2014/main" id="{CB2F42A6-2905-482D-A33F-B2DF2EA6CD25}"/>
                    </a:ext>
                  </a:extLst>
                </p:cNvPr>
                <p:cNvPicPr/>
                <p:nvPr/>
              </p:nvPicPr>
              <p:blipFill>
                <a:blip r:embed="rId39"/>
                <a:stretch>
                  <a:fillRect/>
                </a:stretch>
              </p:blipFill>
              <p:spPr>
                <a:xfrm>
                  <a:off x="5345416" y="407314"/>
                  <a:ext cx="50544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Ink 22">
                  <a:extLst>
                    <a:ext uri="{FF2B5EF4-FFF2-40B4-BE49-F238E27FC236}">
                      <a16:creationId xmlns:a16="http://schemas.microsoft.com/office/drawing/2014/main" id="{4B74B75B-3900-4CF8-BFC4-EE5DDF54F7BA}"/>
                    </a:ext>
                  </a:extLst>
                </p14:cNvPr>
                <p14:cNvContentPartPr/>
                <p14:nvPr/>
              </p14:nvContentPartPr>
              <p14:xfrm>
                <a:off x="5860216" y="491554"/>
                <a:ext cx="167040" cy="160200"/>
              </p14:xfrm>
            </p:contentPart>
          </mc:Choice>
          <mc:Fallback>
            <p:pic>
              <p:nvPicPr>
                <p:cNvPr id="23" name="Ink 22">
                  <a:extLst>
                    <a:ext uri="{FF2B5EF4-FFF2-40B4-BE49-F238E27FC236}">
                      <a16:creationId xmlns:a16="http://schemas.microsoft.com/office/drawing/2014/main" id="{4B74B75B-3900-4CF8-BFC4-EE5DDF54F7BA}"/>
                    </a:ext>
                  </a:extLst>
                </p:cNvPr>
                <p:cNvPicPr/>
                <p:nvPr/>
              </p:nvPicPr>
              <p:blipFill>
                <a:blip r:embed="rId41"/>
                <a:stretch>
                  <a:fillRect/>
                </a:stretch>
              </p:blipFill>
              <p:spPr>
                <a:xfrm>
                  <a:off x="5851576" y="482914"/>
                  <a:ext cx="18468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Ink 23">
                  <a:extLst>
                    <a:ext uri="{FF2B5EF4-FFF2-40B4-BE49-F238E27FC236}">
                      <a16:creationId xmlns:a16="http://schemas.microsoft.com/office/drawing/2014/main" id="{5A3C59A6-414D-4EB9-9F53-7A80972D6688}"/>
                    </a:ext>
                  </a:extLst>
                </p14:cNvPr>
                <p14:cNvContentPartPr/>
                <p14:nvPr/>
              </p14:nvContentPartPr>
              <p14:xfrm>
                <a:off x="6089176" y="444754"/>
                <a:ext cx="234720" cy="201600"/>
              </p14:xfrm>
            </p:contentPart>
          </mc:Choice>
          <mc:Fallback>
            <p:pic>
              <p:nvPicPr>
                <p:cNvPr id="24" name="Ink 23">
                  <a:extLst>
                    <a:ext uri="{FF2B5EF4-FFF2-40B4-BE49-F238E27FC236}">
                      <a16:creationId xmlns:a16="http://schemas.microsoft.com/office/drawing/2014/main" id="{5A3C59A6-414D-4EB9-9F53-7A80972D6688}"/>
                    </a:ext>
                  </a:extLst>
                </p:cNvPr>
                <p:cNvPicPr/>
                <p:nvPr/>
              </p:nvPicPr>
              <p:blipFill>
                <a:blip r:embed="rId43"/>
                <a:stretch>
                  <a:fillRect/>
                </a:stretch>
              </p:blipFill>
              <p:spPr>
                <a:xfrm>
                  <a:off x="6080176" y="435754"/>
                  <a:ext cx="25236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Ink 24">
                  <a:extLst>
                    <a:ext uri="{FF2B5EF4-FFF2-40B4-BE49-F238E27FC236}">
                      <a16:creationId xmlns:a16="http://schemas.microsoft.com/office/drawing/2014/main" id="{E2FDE1F2-F9A3-4700-BACC-28E610FDF0F5}"/>
                    </a:ext>
                  </a:extLst>
                </p14:cNvPr>
                <p14:cNvContentPartPr/>
                <p14:nvPr/>
              </p14:nvContentPartPr>
              <p14:xfrm>
                <a:off x="6420376" y="397954"/>
                <a:ext cx="173880" cy="247320"/>
              </p14:xfrm>
            </p:contentPart>
          </mc:Choice>
          <mc:Fallback>
            <p:pic>
              <p:nvPicPr>
                <p:cNvPr id="25" name="Ink 24">
                  <a:extLst>
                    <a:ext uri="{FF2B5EF4-FFF2-40B4-BE49-F238E27FC236}">
                      <a16:creationId xmlns:a16="http://schemas.microsoft.com/office/drawing/2014/main" id="{E2FDE1F2-F9A3-4700-BACC-28E610FDF0F5}"/>
                    </a:ext>
                  </a:extLst>
                </p:cNvPr>
                <p:cNvPicPr/>
                <p:nvPr/>
              </p:nvPicPr>
              <p:blipFill>
                <a:blip r:embed="rId45"/>
                <a:stretch>
                  <a:fillRect/>
                </a:stretch>
              </p:blipFill>
              <p:spPr>
                <a:xfrm>
                  <a:off x="6411376" y="388954"/>
                  <a:ext cx="191520" cy="264960"/>
                </a:xfrm>
                <a:prstGeom prst="rect">
                  <a:avLst/>
                </a:prstGeom>
              </p:spPr>
            </p:pic>
          </mc:Fallback>
        </mc:AlternateContent>
      </p:grpSp>
      <p:grpSp>
        <p:nvGrpSpPr>
          <p:cNvPr id="42" name="Group 41">
            <a:extLst>
              <a:ext uri="{FF2B5EF4-FFF2-40B4-BE49-F238E27FC236}">
                <a16:creationId xmlns:a16="http://schemas.microsoft.com/office/drawing/2014/main" id="{D553AE98-00A2-49CA-87F0-6650754E4FF4}"/>
              </a:ext>
            </a:extLst>
          </p:cNvPr>
          <p:cNvGrpSpPr/>
          <p:nvPr/>
        </p:nvGrpSpPr>
        <p:grpSpPr>
          <a:xfrm>
            <a:off x="1720216" y="1452754"/>
            <a:ext cx="5964120" cy="5117760"/>
            <a:chOff x="1720216" y="1452754"/>
            <a:chExt cx="5964120" cy="5117760"/>
          </a:xfrm>
        </p:grpSpPr>
        <mc:AlternateContent xmlns:mc="http://schemas.openxmlformats.org/markup-compatibility/2006">
          <mc:Choice xmlns:p14="http://schemas.microsoft.com/office/powerpoint/2010/main" Requires="p14">
            <p:contentPart p14:bwMode="auto" r:id="rId46">
              <p14:nvContentPartPr>
                <p14:cNvPr id="27" name="Ink 26">
                  <a:extLst>
                    <a:ext uri="{FF2B5EF4-FFF2-40B4-BE49-F238E27FC236}">
                      <a16:creationId xmlns:a16="http://schemas.microsoft.com/office/drawing/2014/main" id="{EBC3F62D-DA7C-4E04-B6F8-98B06D40FD57}"/>
                    </a:ext>
                  </a:extLst>
                </p14:cNvPr>
                <p14:cNvContentPartPr/>
                <p14:nvPr/>
              </p14:nvContentPartPr>
              <p14:xfrm>
                <a:off x="4631896" y="3254914"/>
                <a:ext cx="37800" cy="608760"/>
              </p14:xfrm>
            </p:contentPart>
          </mc:Choice>
          <mc:Fallback>
            <p:pic>
              <p:nvPicPr>
                <p:cNvPr id="27" name="Ink 26">
                  <a:extLst>
                    <a:ext uri="{FF2B5EF4-FFF2-40B4-BE49-F238E27FC236}">
                      <a16:creationId xmlns:a16="http://schemas.microsoft.com/office/drawing/2014/main" id="{EBC3F62D-DA7C-4E04-B6F8-98B06D40FD57}"/>
                    </a:ext>
                  </a:extLst>
                </p:cNvPr>
                <p:cNvPicPr/>
                <p:nvPr/>
              </p:nvPicPr>
              <p:blipFill>
                <a:blip r:embed="rId47"/>
                <a:stretch>
                  <a:fillRect/>
                </a:stretch>
              </p:blipFill>
              <p:spPr>
                <a:xfrm>
                  <a:off x="4622896" y="3246274"/>
                  <a:ext cx="55440" cy="6264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8" name="Ink 27">
                  <a:extLst>
                    <a:ext uri="{FF2B5EF4-FFF2-40B4-BE49-F238E27FC236}">
                      <a16:creationId xmlns:a16="http://schemas.microsoft.com/office/drawing/2014/main" id="{9B457AD8-3F4D-4E60-B3BB-2F669F892BE0}"/>
                    </a:ext>
                  </a:extLst>
                </p14:cNvPr>
                <p14:cNvContentPartPr/>
                <p14:nvPr/>
              </p14:nvContentPartPr>
              <p14:xfrm>
                <a:off x="4611376" y="3245914"/>
                <a:ext cx="631080" cy="620280"/>
              </p14:xfrm>
            </p:contentPart>
          </mc:Choice>
          <mc:Fallback>
            <p:pic>
              <p:nvPicPr>
                <p:cNvPr id="28" name="Ink 27">
                  <a:extLst>
                    <a:ext uri="{FF2B5EF4-FFF2-40B4-BE49-F238E27FC236}">
                      <a16:creationId xmlns:a16="http://schemas.microsoft.com/office/drawing/2014/main" id="{9B457AD8-3F4D-4E60-B3BB-2F669F892BE0}"/>
                    </a:ext>
                  </a:extLst>
                </p:cNvPr>
                <p:cNvPicPr/>
                <p:nvPr/>
              </p:nvPicPr>
              <p:blipFill>
                <a:blip r:embed="rId49"/>
                <a:stretch>
                  <a:fillRect/>
                </a:stretch>
              </p:blipFill>
              <p:spPr>
                <a:xfrm>
                  <a:off x="4602376" y="3237274"/>
                  <a:ext cx="648720" cy="6379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9" name="Ink 28">
                  <a:extLst>
                    <a:ext uri="{FF2B5EF4-FFF2-40B4-BE49-F238E27FC236}">
                      <a16:creationId xmlns:a16="http://schemas.microsoft.com/office/drawing/2014/main" id="{B6D7F7A8-937E-4228-8A07-42A8FE49A2DB}"/>
                    </a:ext>
                  </a:extLst>
                </p14:cNvPr>
                <p14:cNvContentPartPr/>
                <p14:nvPr/>
              </p14:nvContentPartPr>
              <p14:xfrm>
                <a:off x="4617856" y="3851434"/>
                <a:ext cx="573480" cy="41760"/>
              </p14:xfrm>
            </p:contentPart>
          </mc:Choice>
          <mc:Fallback>
            <p:pic>
              <p:nvPicPr>
                <p:cNvPr id="29" name="Ink 28">
                  <a:extLst>
                    <a:ext uri="{FF2B5EF4-FFF2-40B4-BE49-F238E27FC236}">
                      <a16:creationId xmlns:a16="http://schemas.microsoft.com/office/drawing/2014/main" id="{B6D7F7A8-937E-4228-8A07-42A8FE49A2DB}"/>
                    </a:ext>
                  </a:extLst>
                </p:cNvPr>
                <p:cNvPicPr/>
                <p:nvPr/>
              </p:nvPicPr>
              <p:blipFill>
                <a:blip r:embed="rId51"/>
                <a:stretch>
                  <a:fillRect/>
                </a:stretch>
              </p:blipFill>
              <p:spPr>
                <a:xfrm>
                  <a:off x="4608856" y="3842794"/>
                  <a:ext cx="59112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1" name="Ink 30">
                  <a:extLst>
                    <a:ext uri="{FF2B5EF4-FFF2-40B4-BE49-F238E27FC236}">
                      <a16:creationId xmlns:a16="http://schemas.microsoft.com/office/drawing/2014/main" id="{E4B2C45E-5035-4A81-8253-2484B07271BB}"/>
                    </a:ext>
                  </a:extLst>
                </p14:cNvPr>
                <p14:cNvContentPartPr/>
                <p14:nvPr/>
              </p14:nvContentPartPr>
              <p14:xfrm>
                <a:off x="3973456" y="2848114"/>
                <a:ext cx="1849680" cy="1708920"/>
              </p14:xfrm>
            </p:contentPart>
          </mc:Choice>
          <mc:Fallback>
            <p:pic>
              <p:nvPicPr>
                <p:cNvPr id="31" name="Ink 30">
                  <a:extLst>
                    <a:ext uri="{FF2B5EF4-FFF2-40B4-BE49-F238E27FC236}">
                      <a16:creationId xmlns:a16="http://schemas.microsoft.com/office/drawing/2014/main" id="{E4B2C45E-5035-4A81-8253-2484B07271BB}"/>
                    </a:ext>
                  </a:extLst>
                </p:cNvPr>
                <p:cNvPicPr/>
                <p:nvPr/>
              </p:nvPicPr>
              <p:blipFill>
                <a:blip r:embed="rId53"/>
                <a:stretch>
                  <a:fillRect/>
                </a:stretch>
              </p:blipFill>
              <p:spPr>
                <a:xfrm>
                  <a:off x="3964456" y="2839114"/>
                  <a:ext cx="1867320" cy="17265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2" name="Ink 31">
                  <a:extLst>
                    <a:ext uri="{FF2B5EF4-FFF2-40B4-BE49-F238E27FC236}">
                      <a16:creationId xmlns:a16="http://schemas.microsoft.com/office/drawing/2014/main" id="{03ADB1CD-18B3-423D-95BD-92DDA04C07AB}"/>
                    </a:ext>
                  </a:extLst>
                </p14:cNvPr>
                <p14:cNvContentPartPr/>
                <p14:nvPr/>
              </p14:nvContentPartPr>
              <p14:xfrm>
                <a:off x="3053656" y="2406034"/>
                <a:ext cx="3433320" cy="2907720"/>
              </p14:xfrm>
            </p:contentPart>
          </mc:Choice>
          <mc:Fallback>
            <p:pic>
              <p:nvPicPr>
                <p:cNvPr id="32" name="Ink 31">
                  <a:extLst>
                    <a:ext uri="{FF2B5EF4-FFF2-40B4-BE49-F238E27FC236}">
                      <a16:creationId xmlns:a16="http://schemas.microsoft.com/office/drawing/2014/main" id="{03ADB1CD-18B3-423D-95BD-92DDA04C07AB}"/>
                    </a:ext>
                  </a:extLst>
                </p:cNvPr>
                <p:cNvPicPr/>
                <p:nvPr/>
              </p:nvPicPr>
              <p:blipFill>
                <a:blip r:embed="rId55"/>
                <a:stretch>
                  <a:fillRect/>
                </a:stretch>
              </p:blipFill>
              <p:spPr>
                <a:xfrm>
                  <a:off x="3045016" y="2397034"/>
                  <a:ext cx="3450960" cy="29253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3" name="Ink 32">
                  <a:extLst>
                    <a:ext uri="{FF2B5EF4-FFF2-40B4-BE49-F238E27FC236}">
                      <a16:creationId xmlns:a16="http://schemas.microsoft.com/office/drawing/2014/main" id="{C19A9C52-1B9E-4806-8E24-8D99BA37CE97}"/>
                    </a:ext>
                  </a:extLst>
                </p14:cNvPr>
                <p14:cNvContentPartPr/>
                <p14:nvPr/>
              </p14:nvContentPartPr>
              <p14:xfrm>
                <a:off x="5173696" y="2406754"/>
                <a:ext cx="621720" cy="94680"/>
              </p14:xfrm>
            </p:contentPart>
          </mc:Choice>
          <mc:Fallback>
            <p:pic>
              <p:nvPicPr>
                <p:cNvPr id="33" name="Ink 32">
                  <a:extLst>
                    <a:ext uri="{FF2B5EF4-FFF2-40B4-BE49-F238E27FC236}">
                      <a16:creationId xmlns:a16="http://schemas.microsoft.com/office/drawing/2014/main" id="{C19A9C52-1B9E-4806-8E24-8D99BA37CE97}"/>
                    </a:ext>
                  </a:extLst>
                </p:cNvPr>
                <p:cNvPicPr/>
                <p:nvPr/>
              </p:nvPicPr>
              <p:blipFill>
                <a:blip r:embed="rId57"/>
                <a:stretch>
                  <a:fillRect/>
                </a:stretch>
              </p:blipFill>
              <p:spPr>
                <a:xfrm>
                  <a:off x="5165056" y="2397754"/>
                  <a:ext cx="6393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Ink 34">
                  <a:extLst>
                    <a:ext uri="{FF2B5EF4-FFF2-40B4-BE49-F238E27FC236}">
                      <a16:creationId xmlns:a16="http://schemas.microsoft.com/office/drawing/2014/main" id="{9EC45A9D-0651-443F-A0A0-4B8C05C476E3}"/>
                    </a:ext>
                  </a:extLst>
                </p14:cNvPr>
                <p14:cNvContentPartPr/>
                <p14:nvPr/>
              </p14:nvContentPartPr>
              <p14:xfrm>
                <a:off x="2355616" y="1870714"/>
                <a:ext cx="4620960" cy="4164120"/>
              </p14:xfrm>
            </p:contentPart>
          </mc:Choice>
          <mc:Fallback>
            <p:pic>
              <p:nvPicPr>
                <p:cNvPr id="35" name="Ink 34">
                  <a:extLst>
                    <a:ext uri="{FF2B5EF4-FFF2-40B4-BE49-F238E27FC236}">
                      <a16:creationId xmlns:a16="http://schemas.microsoft.com/office/drawing/2014/main" id="{9EC45A9D-0651-443F-A0A0-4B8C05C476E3}"/>
                    </a:ext>
                  </a:extLst>
                </p:cNvPr>
                <p:cNvPicPr/>
                <p:nvPr/>
              </p:nvPicPr>
              <p:blipFill>
                <a:blip r:embed="rId59"/>
                <a:stretch>
                  <a:fillRect/>
                </a:stretch>
              </p:blipFill>
              <p:spPr>
                <a:xfrm>
                  <a:off x="2346616" y="1862074"/>
                  <a:ext cx="4638600" cy="41817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6" name="Ink 35">
                  <a:extLst>
                    <a:ext uri="{FF2B5EF4-FFF2-40B4-BE49-F238E27FC236}">
                      <a16:creationId xmlns:a16="http://schemas.microsoft.com/office/drawing/2014/main" id="{047F7E5F-C75B-48D1-AEB6-AC873685A530}"/>
                    </a:ext>
                  </a:extLst>
                </p14:cNvPr>
                <p14:cNvContentPartPr/>
                <p14:nvPr/>
              </p14:nvContentPartPr>
              <p14:xfrm>
                <a:off x="1720216" y="1452754"/>
                <a:ext cx="5964120" cy="5117760"/>
              </p14:xfrm>
            </p:contentPart>
          </mc:Choice>
          <mc:Fallback>
            <p:pic>
              <p:nvPicPr>
                <p:cNvPr id="36" name="Ink 35">
                  <a:extLst>
                    <a:ext uri="{FF2B5EF4-FFF2-40B4-BE49-F238E27FC236}">
                      <a16:creationId xmlns:a16="http://schemas.microsoft.com/office/drawing/2014/main" id="{047F7E5F-C75B-48D1-AEB6-AC873685A530}"/>
                    </a:ext>
                  </a:extLst>
                </p:cNvPr>
                <p:cNvPicPr/>
                <p:nvPr/>
              </p:nvPicPr>
              <p:blipFill>
                <a:blip r:embed="rId61"/>
                <a:stretch>
                  <a:fillRect/>
                </a:stretch>
              </p:blipFill>
              <p:spPr>
                <a:xfrm>
                  <a:off x="1711576" y="1443754"/>
                  <a:ext cx="5981760" cy="5135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0" name="Ink 39">
                  <a:extLst>
                    <a:ext uri="{FF2B5EF4-FFF2-40B4-BE49-F238E27FC236}">
                      <a16:creationId xmlns:a16="http://schemas.microsoft.com/office/drawing/2014/main" id="{887E65A6-57FE-4583-B347-7D88C6684728}"/>
                    </a:ext>
                  </a:extLst>
                </p14:cNvPr>
                <p14:cNvContentPartPr/>
                <p14:nvPr/>
              </p14:nvContentPartPr>
              <p14:xfrm>
                <a:off x="4808296" y="3414754"/>
                <a:ext cx="207360" cy="380880"/>
              </p14:xfrm>
            </p:contentPart>
          </mc:Choice>
          <mc:Fallback>
            <p:pic>
              <p:nvPicPr>
                <p:cNvPr id="40" name="Ink 39">
                  <a:extLst>
                    <a:ext uri="{FF2B5EF4-FFF2-40B4-BE49-F238E27FC236}">
                      <a16:creationId xmlns:a16="http://schemas.microsoft.com/office/drawing/2014/main" id="{887E65A6-57FE-4583-B347-7D88C6684728}"/>
                    </a:ext>
                  </a:extLst>
                </p:cNvPr>
                <p:cNvPicPr/>
                <p:nvPr/>
              </p:nvPicPr>
              <p:blipFill>
                <a:blip r:embed="rId63"/>
                <a:stretch>
                  <a:fillRect/>
                </a:stretch>
              </p:blipFill>
              <p:spPr>
                <a:xfrm>
                  <a:off x="4799296" y="3405754"/>
                  <a:ext cx="225000" cy="3985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1" name="Ink 40">
                  <a:extLst>
                    <a:ext uri="{FF2B5EF4-FFF2-40B4-BE49-F238E27FC236}">
                      <a16:creationId xmlns:a16="http://schemas.microsoft.com/office/drawing/2014/main" id="{88CD2D90-B754-4B94-92D3-94BBA40CECC5}"/>
                    </a:ext>
                  </a:extLst>
                </p14:cNvPr>
                <p14:cNvContentPartPr/>
                <p14:nvPr/>
              </p14:nvContentPartPr>
              <p14:xfrm>
                <a:off x="4821976" y="3476674"/>
                <a:ext cx="223920" cy="290880"/>
              </p14:xfrm>
            </p:contentPart>
          </mc:Choice>
          <mc:Fallback>
            <p:pic>
              <p:nvPicPr>
                <p:cNvPr id="41" name="Ink 40">
                  <a:extLst>
                    <a:ext uri="{FF2B5EF4-FFF2-40B4-BE49-F238E27FC236}">
                      <a16:creationId xmlns:a16="http://schemas.microsoft.com/office/drawing/2014/main" id="{88CD2D90-B754-4B94-92D3-94BBA40CECC5}"/>
                    </a:ext>
                  </a:extLst>
                </p:cNvPr>
                <p:cNvPicPr/>
                <p:nvPr/>
              </p:nvPicPr>
              <p:blipFill>
                <a:blip r:embed="rId65"/>
                <a:stretch>
                  <a:fillRect/>
                </a:stretch>
              </p:blipFill>
              <p:spPr>
                <a:xfrm>
                  <a:off x="4812976" y="3468034"/>
                  <a:ext cx="241560" cy="308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6">
            <p14:nvContentPartPr>
              <p14:cNvPr id="93" name="Ink 92">
                <a:extLst>
                  <a:ext uri="{FF2B5EF4-FFF2-40B4-BE49-F238E27FC236}">
                    <a16:creationId xmlns:a16="http://schemas.microsoft.com/office/drawing/2014/main" id="{7755B6F7-A6D7-42D7-BC6C-5BD97A29C583}"/>
                  </a:ext>
                </a:extLst>
              </p14:cNvPr>
              <p14:cNvContentPartPr/>
              <p14:nvPr/>
            </p14:nvContentPartPr>
            <p14:xfrm>
              <a:off x="9025336" y="2557954"/>
              <a:ext cx="159120" cy="290520"/>
            </p14:xfrm>
          </p:contentPart>
        </mc:Choice>
        <mc:Fallback>
          <p:pic>
            <p:nvPicPr>
              <p:cNvPr id="93" name="Ink 92">
                <a:extLst>
                  <a:ext uri="{FF2B5EF4-FFF2-40B4-BE49-F238E27FC236}">
                    <a16:creationId xmlns:a16="http://schemas.microsoft.com/office/drawing/2014/main" id="{7755B6F7-A6D7-42D7-BC6C-5BD97A29C583}"/>
                  </a:ext>
                </a:extLst>
              </p:cNvPr>
              <p:cNvPicPr/>
              <p:nvPr/>
            </p:nvPicPr>
            <p:blipFill>
              <a:blip r:embed="rId67"/>
              <a:stretch>
                <a:fillRect/>
              </a:stretch>
            </p:blipFill>
            <p:spPr>
              <a:xfrm>
                <a:off x="9016336" y="2549314"/>
                <a:ext cx="176760" cy="308160"/>
              </a:xfrm>
              <a:prstGeom prst="rect">
                <a:avLst/>
              </a:prstGeom>
            </p:spPr>
          </p:pic>
        </mc:Fallback>
      </mc:AlternateContent>
      <p:grpSp>
        <p:nvGrpSpPr>
          <p:cNvPr id="157" name="Group 156">
            <a:extLst>
              <a:ext uri="{FF2B5EF4-FFF2-40B4-BE49-F238E27FC236}">
                <a16:creationId xmlns:a16="http://schemas.microsoft.com/office/drawing/2014/main" id="{0EAAD7A5-E994-4C1B-BAC0-7EFC0EFF01CA}"/>
              </a:ext>
            </a:extLst>
          </p:cNvPr>
          <p:cNvGrpSpPr/>
          <p:nvPr/>
        </p:nvGrpSpPr>
        <p:grpSpPr>
          <a:xfrm>
            <a:off x="7132816" y="5477914"/>
            <a:ext cx="987120" cy="187560"/>
            <a:chOff x="7132816" y="5477914"/>
            <a:chExt cx="987120" cy="187560"/>
          </a:xfrm>
        </p:grpSpPr>
        <mc:AlternateContent xmlns:mc="http://schemas.openxmlformats.org/markup-compatibility/2006">
          <mc:Choice xmlns:p14="http://schemas.microsoft.com/office/powerpoint/2010/main" Requires="p14">
            <p:contentPart p14:bwMode="auto" r:id="rId68">
              <p14:nvContentPartPr>
                <p14:cNvPr id="153" name="Ink 152">
                  <a:extLst>
                    <a:ext uri="{FF2B5EF4-FFF2-40B4-BE49-F238E27FC236}">
                      <a16:creationId xmlns:a16="http://schemas.microsoft.com/office/drawing/2014/main" id="{B970CAEC-E65A-4579-BCB7-9B7D4A55E458}"/>
                    </a:ext>
                  </a:extLst>
                </p14:cNvPr>
                <p14:cNvContentPartPr/>
                <p14:nvPr/>
              </p14:nvContentPartPr>
              <p14:xfrm>
                <a:off x="7216336" y="5504554"/>
                <a:ext cx="903600" cy="94680"/>
              </p14:xfrm>
            </p:contentPart>
          </mc:Choice>
          <mc:Fallback>
            <p:pic>
              <p:nvPicPr>
                <p:cNvPr id="153" name="Ink 152">
                  <a:extLst>
                    <a:ext uri="{FF2B5EF4-FFF2-40B4-BE49-F238E27FC236}">
                      <a16:creationId xmlns:a16="http://schemas.microsoft.com/office/drawing/2014/main" id="{B970CAEC-E65A-4579-BCB7-9B7D4A55E458}"/>
                    </a:ext>
                  </a:extLst>
                </p:cNvPr>
                <p:cNvPicPr/>
                <p:nvPr/>
              </p:nvPicPr>
              <p:blipFill>
                <a:blip r:embed="rId69"/>
                <a:stretch>
                  <a:fillRect/>
                </a:stretch>
              </p:blipFill>
              <p:spPr>
                <a:xfrm>
                  <a:off x="7207336" y="5495554"/>
                  <a:ext cx="92124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54" name="Ink 153">
                  <a:extLst>
                    <a:ext uri="{FF2B5EF4-FFF2-40B4-BE49-F238E27FC236}">
                      <a16:creationId xmlns:a16="http://schemas.microsoft.com/office/drawing/2014/main" id="{3C3EDB88-F411-4398-B372-9692BA3FF342}"/>
                    </a:ext>
                  </a:extLst>
                </p14:cNvPr>
                <p14:cNvContentPartPr/>
                <p14:nvPr/>
              </p14:nvContentPartPr>
              <p14:xfrm>
                <a:off x="7132816" y="5477914"/>
                <a:ext cx="393120" cy="33480"/>
              </p14:xfrm>
            </p:contentPart>
          </mc:Choice>
          <mc:Fallback>
            <p:pic>
              <p:nvPicPr>
                <p:cNvPr id="154" name="Ink 153">
                  <a:extLst>
                    <a:ext uri="{FF2B5EF4-FFF2-40B4-BE49-F238E27FC236}">
                      <a16:creationId xmlns:a16="http://schemas.microsoft.com/office/drawing/2014/main" id="{3C3EDB88-F411-4398-B372-9692BA3FF342}"/>
                    </a:ext>
                  </a:extLst>
                </p:cNvPr>
                <p:cNvPicPr/>
                <p:nvPr/>
              </p:nvPicPr>
              <p:blipFill>
                <a:blip r:embed="rId71"/>
                <a:stretch>
                  <a:fillRect/>
                </a:stretch>
              </p:blipFill>
              <p:spPr>
                <a:xfrm>
                  <a:off x="7123816" y="5469274"/>
                  <a:ext cx="41076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55" name="Ink 154">
                  <a:extLst>
                    <a:ext uri="{FF2B5EF4-FFF2-40B4-BE49-F238E27FC236}">
                      <a16:creationId xmlns:a16="http://schemas.microsoft.com/office/drawing/2014/main" id="{DE45FED1-B4A9-4B06-97FD-BB009514B36A}"/>
                    </a:ext>
                  </a:extLst>
                </p14:cNvPr>
                <p14:cNvContentPartPr/>
                <p14:nvPr/>
              </p14:nvContentPartPr>
              <p14:xfrm>
                <a:off x="7134976" y="5529754"/>
                <a:ext cx="272520" cy="135720"/>
              </p14:xfrm>
            </p:contentPart>
          </mc:Choice>
          <mc:Fallback>
            <p:pic>
              <p:nvPicPr>
                <p:cNvPr id="155" name="Ink 154">
                  <a:extLst>
                    <a:ext uri="{FF2B5EF4-FFF2-40B4-BE49-F238E27FC236}">
                      <a16:creationId xmlns:a16="http://schemas.microsoft.com/office/drawing/2014/main" id="{DE45FED1-B4A9-4B06-97FD-BB009514B36A}"/>
                    </a:ext>
                  </a:extLst>
                </p:cNvPr>
                <p:cNvPicPr/>
                <p:nvPr/>
              </p:nvPicPr>
              <p:blipFill>
                <a:blip r:embed="rId73"/>
                <a:stretch>
                  <a:fillRect/>
                </a:stretch>
              </p:blipFill>
              <p:spPr>
                <a:xfrm>
                  <a:off x="7126336" y="5520754"/>
                  <a:ext cx="2901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156" name="Ink 155">
                  <a:extLst>
                    <a:ext uri="{FF2B5EF4-FFF2-40B4-BE49-F238E27FC236}">
                      <a16:creationId xmlns:a16="http://schemas.microsoft.com/office/drawing/2014/main" id="{6A7EF247-E9BD-4EC0-A1B5-FE6B330E982A}"/>
                    </a:ext>
                  </a:extLst>
                </p14:cNvPr>
                <p14:cNvContentPartPr/>
                <p14:nvPr/>
              </p14:nvContentPartPr>
              <p14:xfrm>
                <a:off x="7196176" y="5490874"/>
                <a:ext cx="273600" cy="129240"/>
              </p14:xfrm>
            </p:contentPart>
          </mc:Choice>
          <mc:Fallback>
            <p:pic>
              <p:nvPicPr>
                <p:cNvPr id="156" name="Ink 155">
                  <a:extLst>
                    <a:ext uri="{FF2B5EF4-FFF2-40B4-BE49-F238E27FC236}">
                      <a16:creationId xmlns:a16="http://schemas.microsoft.com/office/drawing/2014/main" id="{6A7EF247-E9BD-4EC0-A1B5-FE6B330E982A}"/>
                    </a:ext>
                  </a:extLst>
                </p:cNvPr>
                <p:cNvPicPr/>
                <p:nvPr/>
              </p:nvPicPr>
              <p:blipFill>
                <a:blip r:embed="rId75"/>
                <a:stretch>
                  <a:fillRect/>
                </a:stretch>
              </p:blipFill>
              <p:spPr>
                <a:xfrm>
                  <a:off x="7187536" y="5481874"/>
                  <a:ext cx="291240" cy="146880"/>
                </a:xfrm>
                <a:prstGeom prst="rect">
                  <a:avLst/>
                </a:prstGeom>
              </p:spPr>
            </p:pic>
          </mc:Fallback>
        </mc:AlternateContent>
      </p:grpSp>
      <p:grpSp>
        <p:nvGrpSpPr>
          <p:cNvPr id="162" name="Group 161">
            <a:extLst>
              <a:ext uri="{FF2B5EF4-FFF2-40B4-BE49-F238E27FC236}">
                <a16:creationId xmlns:a16="http://schemas.microsoft.com/office/drawing/2014/main" id="{04594977-D408-410F-84D6-2FA114FCB360}"/>
              </a:ext>
            </a:extLst>
          </p:cNvPr>
          <p:cNvGrpSpPr/>
          <p:nvPr/>
        </p:nvGrpSpPr>
        <p:grpSpPr>
          <a:xfrm>
            <a:off x="8542576" y="5409514"/>
            <a:ext cx="647640" cy="433440"/>
            <a:chOff x="8542576" y="5409514"/>
            <a:chExt cx="647640" cy="433440"/>
          </a:xfrm>
        </p:grpSpPr>
        <mc:AlternateContent xmlns:mc="http://schemas.openxmlformats.org/markup-compatibility/2006">
          <mc:Choice xmlns:p14="http://schemas.microsoft.com/office/powerpoint/2010/main" Requires="p14">
            <p:contentPart p14:bwMode="auto" r:id="rId76">
              <p14:nvContentPartPr>
                <p14:cNvPr id="158" name="Ink 157">
                  <a:extLst>
                    <a:ext uri="{FF2B5EF4-FFF2-40B4-BE49-F238E27FC236}">
                      <a16:creationId xmlns:a16="http://schemas.microsoft.com/office/drawing/2014/main" id="{8E069C64-2C4B-4E0D-9AB0-0A9D809C4C94}"/>
                    </a:ext>
                  </a:extLst>
                </p14:cNvPr>
                <p14:cNvContentPartPr/>
                <p14:nvPr/>
              </p14:nvContentPartPr>
              <p14:xfrm>
                <a:off x="8542576" y="5453074"/>
                <a:ext cx="254880" cy="318960"/>
              </p14:xfrm>
            </p:contentPart>
          </mc:Choice>
          <mc:Fallback>
            <p:pic>
              <p:nvPicPr>
                <p:cNvPr id="158" name="Ink 157">
                  <a:extLst>
                    <a:ext uri="{FF2B5EF4-FFF2-40B4-BE49-F238E27FC236}">
                      <a16:creationId xmlns:a16="http://schemas.microsoft.com/office/drawing/2014/main" id="{8E069C64-2C4B-4E0D-9AB0-0A9D809C4C94}"/>
                    </a:ext>
                  </a:extLst>
                </p:cNvPr>
                <p:cNvPicPr/>
                <p:nvPr/>
              </p:nvPicPr>
              <p:blipFill>
                <a:blip r:embed="rId77"/>
                <a:stretch>
                  <a:fillRect/>
                </a:stretch>
              </p:blipFill>
              <p:spPr>
                <a:xfrm>
                  <a:off x="8533936" y="5444074"/>
                  <a:ext cx="272520" cy="3366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159" name="Ink 158">
                  <a:extLst>
                    <a:ext uri="{FF2B5EF4-FFF2-40B4-BE49-F238E27FC236}">
                      <a16:creationId xmlns:a16="http://schemas.microsoft.com/office/drawing/2014/main" id="{026866FA-DC95-4E71-A2A8-94F5E42DA22A}"/>
                    </a:ext>
                  </a:extLst>
                </p14:cNvPr>
                <p14:cNvContentPartPr/>
                <p14:nvPr/>
              </p14:nvContentPartPr>
              <p14:xfrm>
                <a:off x="8703856" y="5564674"/>
                <a:ext cx="64080" cy="278280"/>
              </p14:xfrm>
            </p:contentPart>
          </mc:Choice>
          <mc:Fallback>
            <p:pic>
              <p:nvPicPr>
                <p:cNvPr id="159" name="Ink 158">
                  <a:extLst>
                    <a:ext uri="{FF2B5EF4-FFF2-40B4-BE49-F238E27FC236}">
                      <a16:creationId xmlns:a16="http://schemas.microsoft.com/office/drawing/2014/main" id="{026866FA-DC95-4E71-A2A8-94F5E42DA22A}"/>
                    </a:ext>
                  </a:extLst>
                </p:cNvPr>
                <p:cNvPicPr/>
                <p:nvPr/>
              </p:nvPicPr>
              <p:blipFill>
                <a:blip r:embed="rId79"/>
                <a:stretch>
                  <a:fillRect/>
                </a:stretch>
              </p:blipFill>
              <p:spPr>
                <a:xfrm>
                  <a:off x="8694856" y="5555674"/>
                  <a:ext cx="81720" cy="2959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160" name="Ink 159">
                  <a:extLst>
                    <a:ext uri="{FF2B5EF4-FFF2-40B4-BE49-F238E27FC236}">
                      <a16:creationId xmlns:a16="http://schemas.microsoft.com/office/drawing/2014/main" id="{D4E0CD7E-8DA8-46F7-A405-2A129DF18BB9}"/>
                    </a:ext>
                  </a:extLst>
                </p14:cNvPr>
                <p14:cNvContentPartPr/>
                <p14:nvPr/>
              </p14:nvContentPartPr>
              <p14:xfrm>
                <a:off x="8841736" y="5428954"/>
                <a:ext cx="22320" cy="230040"/>
              </p14:xfrm>
            </p:contentPart>
          </mc:Choice>
          <mc:Fallback>
            <p:pic>
              <p:nvPicPr>
                <p:cNvPr id="160" name="Ink 159">
                  <a:extLst>
                    <a:ext uri="{FF2B5EF4-FFF2-40B4-BE49-F238E27FC236}">
                      <a16:creationId xmlns:a16="http://schemas.microsoft.com/office/drawing/2014/main" id="{D4E0CD7E-8DA8-46F7-A405-2A129DF18BB9}"/>
                    </a:ext>
                  </a:extLst>
                </p:cNvPr>
                <p:cNvPicPr/>
                <p:nvPr/>
              </p:nvPicPr>
              <p:blipFill>
                <a:blip r:embed="rId81"/>
                <a:stretch>
                  <a:fillRect/>
                </a:stretch>
              </p:blipFill>
              <p:spPr>
                <a:xfrm>
                  <a:off x="8832736" y="5419954"/>
                  <a:ext cx="3996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161" name="Ink 160">
                  <a:extLst>
                    <a:ext uri="{FF2B5EF4-FFF2-40B4-BE49-F238E27FC236}">
                      <a16:creationId xmlns:a16="http://schemas.microsoft.com/office/drawing/2014/main" id="{5512B4B4-7A51-4B61-9E52-46F4F5C72A74}"/>
                    </a:ext>
                  </a:extLst>
                </p14:cNvPr>
                <p14:cNvContentPartPr/>
                <p14:nvPr/>
              </p14:nvContentPartPr>
              <p14:xfrm>
                <a:off x="8862976" y="5409514"/>
                <a:ext cx="327240" cy="176400"/>
              </p14:xfrm>
            </p:contentPart>
          </mc:Choice>
          <mc:Fallback>
            <p:pic>
              <p:nvPicPr>
                <p:cNvPr id="161" name="Ink 160">
                  <a:extLst>
                    <a:ext uri="{FF2B5EF4-FFF2-40B4-BE49-F238E27FC236}">
                      <a16:creationId xmlns:a16="http://schemas.microsoft.com/office/drawing/2014/main" id="{5512B4B4-7A51-4B61-9E52-46F4F5C72A74}"/>
                    </a:ext>
                  </a:extLst>
                </p:cNvPr>
                <p:cNvPicPr/>
                <p:nvPr/>
              </p:nvPicPr>
              <p:blipFill>
                <a:blip r:embed="rId83"/>
                <a:stretch>
                  <a:fillRect/>
                </a:stretch>
              </p:blipFill>
              <p:spPr>
                <a:xfrm>
                  <a:off x="8853976" y="5400874"/>
                  <a:ext cx="344880" cy="194040"/>
                </a:xfrm>
                <a:prstGeom prst="rect">
                  <a:avLst/>
                </a:prstGeom>
              </p:spPr>
            </p:pic>
          </mc:Fallback>
        </mc:AlternateContent>
      </p:grpSp>
      <p:grpSp>
        <p:nvGrpSpPr>
          <p:cNvPr id="185" name="Group 184">
            <a:extLst>
              <a:ext uri="{FF2B5EF4-FFF2-40B4-BE49-F238E27FC236}">
                <a16:creationId xmlns:a16="http://schemas.microsoft.com/office/drawing/2014/main" id="{ECDFA825-9348-405C-BA84-2CD99DED145F}"/>
              </a:ext>
            </a:extLst>
          </p:cNvPr>
          <p:cNvGrpSpPr/>
          <p:nvPr/>
        </p:nvGrpSpPr>
        <p:grpSpPr>
          <a:xfrm>
            <a:off x="9468856" y="5548474"/>
            <a:ext cx="1225800" cy="385560"/>
            <a:chOff x="9468856" y="5548474"/>
            <a:chExt cx="1225800" cy="385560"/>
          </a:xfrm>
        </p:grpSpPr>
        <mc:AlternateContent xmlns:mc="http://schemas.openxmlformats.org/markup-compatibility/2006">
          <mc:Choice xmlns:p14="http://schemas.microsoft.com/office/powerpoint/2010/main" Requires="p14">
            <p:contentPart p14:bwMode="auto" r:id="rId84">
              <p14:nvContentPartPr>
                <p14:cNvPr id="178" name="Ink 177">
                  <a:extLst>
                    <a:ext uri="{FF2B5EF4-FFF2-40B4-BE49-F238E27FC236}">
                      <a16:creationId xmlns:a16="http://schemas.microsoft.com/office/drawing/2014/main" id="{6ADF71D6-5435-45BE-92C8-544885F92C17}"/>
                    </a:ext>
                  </a:extLst>
                </p14:cNvPr>
                <p14:cNvContentPartPr/>
                <p14:nvPr/>
              </p14:nvContentPartPr>
              <p14:xfrm>
                <a:off x="9468856" y="5563594"/>
                <a:ext cx="443520" cy="205920"/>
              </p14:xfrm>
            </p:contentPart>
          </mc:Choice>
          <mc:Fallback>
            <p:pic>
              <p:nvPicPr>
                <p:cNvPr id="178" name="Ink 177">
                  <a:extLst>
                    <a:ext uri="{FF2B5EF4-FFF2-40B4-BE49-F238E27FC236}">
                      <a16:creationId xmlns:a16="http://schemas.microsoft.com/office/drawing/2014/main" id="{6ADF71D6-5435-45BE-92C8-544885F92C17}"/>
                    </a:ext>
                  </a:extLst>
                </p:cNvPr>
                <p:cNvPicPr/>
                <p:nvPr/>
              </p:nvPicPr>
              <p:blipFill>
                <a:blip r:embed="rId85"/>
                <a:stretch>
                  <a:fillRect/>
                </a:stretch>
              </p:blipFill>
              <p:spPr>
                <a:xfrm>
                  <a:off x="9460216" y="5554954"/>
                  <a:ext cx="46116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179" name="Ink 178">
                  <a:extLst>
                    <a:ext uri="{FF2B5EF4-FFF2-40B4-BE49-F238E27FC236}">
                      <a16:creationId xmlns:a16="http://schemas.microsoft.com/office/drawing/2014/main" id="{18DD656D-15FE-4833-9C24-B390C67C6145}"/>
                    </a:ext>
                  </a:extLst>
                </p14:cNvPr>
                <p14:cNvContentPartPr/>
                <p14:nvPr/>
              </p14:nvContentPartPr>
              <p14:xfrm>
                <a:off x="9999856" y="5548474"/>
                <a:ext cx="492840" cy="385560"/>
              </p14:xfrm>
            </p:contentPart>
          </mc:Choice>
          <mc:Fallback>
            <p:pic>
              <p:nvPicPr>
                <p:cNvPr id="179" name="Ink 178">
                  <a:extLst>
                    <a:ext uri="{FF2B5EF4-FFF2-40B4-BE49-F238E27FC236}">
                      <a16:creationId xmlns:a16="http://schemas.microsoft.com/office/drawing/2014/main" id="{18DD656D-15FE-4833-9C24-B390C67C6145}"/>
                    </a:ext>
                  </a:extLst>
                </p:cNvPr>
                <p:cNvPicPr/>
                <p:nvPr/>
              </p:nvPicPr>
              <p:blipFill>
                <a:blip r:embed="rId87"/>
                <a:stretch>
                  <a:fillRect/>
                </a:stretch>
              </p:blipFill>
              <p:spPr>
                <a:xfrm>
                  <a:off x="9991216" y="5539834"/>
                  <a:ext cx="510480" cy="4032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180" name="Ink 179">
                  <a:extLst>
                    <a:ext uri="{FF2B5EF4-FFF2-40B4-BE49-F238E27FC236}">
                      <a16:creationId xmlns:a16="http://schemas.microsoft.com/office/drawing/2014/main" id="{52B11DBA-27F6-4914-BF95-57B0E8B95191}"/>
                    </a:ext>
                  </a:extLst>
                </p14:cNvPr>
                <p14:cNvContentPartPr/>
                <p14:nvPr/>
              </p14:nvContentPartPr>
              <p14:xfrm>
                <a:off x="10509976" y="5575474"/>
                <a:ext cx="184680" cy="305640"/>
              </p14:xfrm>
            </p:contentPart>
          </mc:Choice>
          <mc:Fallback>
            <p:pic>
              <p:nvPicPr>
                <p:cNvPr id="180" name="Ink 179">
                  <a:extLst>
                    <a:ext uri="{FF2B5EF4-FFF2-40B4-BE49-F238E27FC236}">
                      <a16:creationId xmlns:a16="http://schemas.microsoft.com/office/drawing/2014/main" id="{52B11DBA-27F6-4914-BF95-57B0E8B95191}"/>
                    </a:ext>
                  </a:extLst>
                </p:cNvPr>
                <p:cNvPicPr/>
                <p:nvPr/>
              </p:nvPicPr>
              <p:blipFill>
                <a:blip r:embed="rId89"/>
                <a:stretch>
                  <a:fillRect/>
                </a:stretch>
              </p:blipFill>
              <p:spPr>
                <a:xfrm>
                  <a:off x="10500976" y="5566474"/>
                  <a:ext cx="202320" cy="323280"/>
                </a:xfrm>
                <a:prstGeom prst="rect">
                  <a:avLst/>
                </a:prstGeom>
              </p:spPr>
            </p:pic>
          </mc:Fallback>
        </mc:AlternateContent>
      </p:grpSp>
      <p:grpSp>
        <p:nvGrpSpPr>
          <p:cNvPr id="184" name="Group 183">
            <a:extLst>
              <a:ext uri="{FF2B5EF4-FFF2-40B4-BE49-F238E27FC236}">
                <a16:creationId xmlns:a16="http://schemas.microsoft.com/office/drawing/2014/main" id="{F6C0B63D-D635-4C6A-A6B5-4B0B256354E3}"/>
              </a:ext>
            </a:extLst>
          </p:cNvPr>
          <p:cNvGrpSpPr/>
          <p:nvPr/>
        </p:nvGrpSpPr>
        <p:grpSpPr>
          <a:xfrm>
            <a:off x="11044936" y="5282794"/>
            <a:ext cx="772200" cy="362520"/>
            <a:chOff x="11044936" y="5282794"/>
            <a:chExt cx="772200" cy="362520"/>
          </a:xfrm>
        </p:grpSpPr>
        <mc:AlternateContent xmlns:mc="http://schemas.openxmlformats.org/markup-compatibility/2006">
          <mc:Choice xmlns:p14="http://schemas.microsoft.com/office/powerpoint/2010/main" Requires="p14">
            <p:contentPart p14:bwMode="auto" r:id="rId90">
              <p14:nvContentPartPr>
                <p14:cNvPr id="181" name="Ink 180">
                  <a:extLst>
                    <a:ext uri="{FF2B5EF4-FFF2-40B4-BE49-F238E27FC236}">
                      <a16:creationId xmlns:a16="http://schemas.microsoft.com/office/drawing/2014/main" id="{DBB44CC2-DB19-4494-95B2-6F0B1B45B1C8}"/>
                    </a:ext>
                  </a:extLst>
                </p14:cNvPr>
                <p14:cNvContentPartPr/>
                <p14:nvPr/>
              </p14:nvContentPartPr>
              <p14:xfrm>
                <a:off x="11044936" y="5311234"/>
                <a:ext cx="21600" cy="331200"/>
              </p14:xfrm>
            </p:contentPart>
          </mc:Choice>
          <mc:Fallback>
            <p:pic>
              <p:nvPicPr>
                <p:cNvPr id="181" name="Ink 180">
                  <a:extLst>
                    <a:ext uri="{FF2B5EF4-FFF2-40B4-BE49-F238E27FC236}">
                      <a16:creationId xmlns:a16="http://schemas.microsoft.com/office/drawing/2014/main" id="{DBB44CC2-DB19-4494-95B2-6F0B1B45B1C8}"/>
                    </a:ext>
                  </a:extLst>
                </p:cNvPr>
                <p:cNvPicPr/>
                <p:nvPr/>
              </p:nvPicPr>
              <p:blipFill>
                <a:blip r:embed="rId91"/>
                <a:stretch>
                  <a:fillRect/>
                </a:stretch>
              </p:blipFill>
              <p:spPr>
                <a:xfrm>
                  <a:off x="11035936" y="5302234"/>
                  <a:ext cx="39240" cy="3488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82" name="Ink 181">
                  <a:extLst>
                    <a:ext uri="{FF2B5EF4-FFF2-40B4-BE49-F238E27FC236}">
                      <a16:creationId xmlns:a16="http://schemas.microsoft.com/office/drawing/2014/main" id="{A184F2D0-4535-46BA-AAB1-F7FE32E6B8E0}"/>
                    </a:ext>
                  </a:extLst>
                </p14:cNvPr>
                <p14:cNvContentPartPr/>
                <p14:nvPr/>
              </p14:nvContentPartPr>
              <p14:xfrm>
                <a:off x="11094976" y="5444074"/>
                <a:ext cx="149400" cy="201240"/>
              </p14:xfrm>
            </p:contentPart>
          </mc:Choice>
          <mc:Fallback>
            <p:pic>
              <p:nvPicPr>
                <p:cNvPr id="182" name="Ink 181">
                  <a:extLst>
                    <a:ext uri="{FF2B5EF4-FFF2-40B4-BE49-F238E27FC236}">
                      <a16:creationId xmlns:a16="http://schemas.microsoft.com/office/drawing/2014/main" id="{A184F2D0-4535-46BA-AAB1-F7FE32E6B8E0}"/>
                    </a:ext>
                  </a:extLst>
                </p:cNvPr>
                <p:cNvPicPr/>
                <p:nvPr/>
              </p:nvPicPr>
              <p:blipFill>
                <a:blip r:embed="rId93"/>
                <a:stretch>
                  <a:fillRect/>
                </a:stretch>
              </p:blipFill>
              <p:spPr>
                <a:xfrm>
                  <a:off x="11086336" y="5435434"/>
                  <a:ext cx="1670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83" name="Ink 182">
                  <a:extLst>
                    <a:ext uri="{FF2B5EF4-FFF2-40B4-BE49-F238E27FC236}">
                      <a16:creationId xmlns:a16="http://schemas.microsoft.com/office/drawing/2014/main" id="{7E3368AB-CBD7-4AAB-832A-11EB9E4380D1}"/>
                    </a:ext>
                  </a:extLst>
                </p14:cNvPr>
                <p14:cNvContentPartPr/>
                <p14:nvPr/>
              </p14:nvContentPartPr>
              <p14:xfrm>
                <a:off x="11287576" y="5282794"/>
                <a:ext cx="529560" cy="353520"/>
              </p14:xfrm>
            </p:contentPart>
          </mc:Choice>
          <mc:Fallback>
            <p:pic>
              <p:nvPicPr>
                <p:cNvPr id="183" name="Ink 182">
                  <a:extLst>
                    <a:ext uri="{FF2B5EF4-FFF2-40B4-BE49-F238E27FC236}">
                      <a16:creationId xmlns:a16="http://schemas.microsoft.com/office/drawing/2014/main" id="{7E3368AB-CBD7-4AAB-832A-11EB9E4380D1}"/>
                    </a:ext>
                  </a:extLst>
                </p:cNvPr>
                <p:cNvPicPr/>
                <p:nvPr/>
              </p:nvPicPr>
              <p:blipFill>
                <a:blip r:embed="rId95"/>
                <a:stretch>
                  <a:fillRect/>
                </a:stretch>
              </p:blipFill>
              <p:spPr>
                <a:xfrm>
                  <a:off x="11278936" y="5273794"/>
                  <a:ext cx="547200" cy="371160"/>
                </a:xfrm>
                <a:prstGeom prst="rect">
                  <a:avLst/>
                </a:prstGeom>
              </p:spPr>
            </p:pic>
          </mc:Fallback>
        </mc:AlternateContent>
      </p:grpSp>
      <p:grpSp>
        <p:nvGrpSpPr>
          <p:cNvPr id="190" name="Group 189">
            <a:extLst>
              <a:ext uri="{FF2B5EF4-FFF2-40B4-BE49-F238E27FC236}">
                <a16:creationId xmlns:a16="http://schemas.microsoft.com/office/drawing/2014/main" id="{0B48535B-509F-4B2B-A964-A37C4CA3D236}"/>
              </a:ext>
            </a:extLst>
          </p:cNvPr>
          <p:cNvGrpSpPr/>
          <p:nvPr/>
        </p:nvGrpSpPr>
        <p:grpSpPr>
          <a:xfrm>
            <a:off x="7326496" y="6024034"/>
            <a:ext cx="1166400" cy="377640"/>
            <a:chOff x="7326496" y="6024034"/>
            <a:chExt cx="1166400" cy="377640"/>
          </a:xfrm>
        </p:grpSpPr>
        <mc:AlternateContent xmlns:mc="http://schemas.openxmlformats.org/markup-compatibility/2006">
          <mc:Choice xmlns:p14="http://schemas.microsoft.com/office/powerpoint/2010/main" Requires="p14">
            <p:contentPart p14:bwMode="auto" r:id="rId96">
              <p14:nvContentPartPr>
                <p14:cNvPr id="186" name="Ink 185">
                  <a:extLst>
                    <a:ext uri="{FF2B5EF4-FFF2-40B4-BE49-F238E27FC236}">
                      <a16:creationId xmlns:a16="http://schemas.microsoft.com/office/drawing/2014/main" id="{DFDA10F8-9327-4B88-9804-4CA2AAC36AC4}"/>
                    </a:ext>
                  </a:extLst>
                </p14:cNvPr>
                <p14:cNvContentPartPr/>
                <p14:nvPr/>
              </p14:nvContentPartPr>
              <p14:xfrm>
                <a:off x="7326496" y="6033394"/>
                <a:ext cx="339480" cy="349200"/>
              </p14:xfrm>
            </p:contentPart>
          </mc:Choice>
          <mc:Fallback>
            <p:pic>
              <p:nvPicPr>
                <p:cNvPr id="186" name="Ink 185">
                  <a:extLst>
                    <a:ext uri="{FF2B5EF4-FFF2-40B4-BE49-F238E27FC236}">
                      <a16:creationId xmlns:a16="http://schemas.microsoft.com/office/drawing/2014/main" id="{DFDA10F8-9327-4B88-9804-4CA2AAC36AC4}"/>
                    </a:ext>
                  </a:extLst>
                </p:cNvPr>
                <p:cNvPicPr/>
                <p:nvPr/>
              </p:nvPicPr>
              <p:blipFill>
                <a:blip r:embed="rId97"/>
                <a:stretch>
                  <a:fillRect/>
                </a:stretch>
              </p:blipFill>
              <p:spPr>
                <a:xfrm>
                  <a:off x="7317496" y="6024754"/>
                  <a:ext cx="357120" cy="3668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187" name="Ink 186">
                  <a:extLst>
                    <a:ext uri="{FF2B5EF4-FFF2-40B4-BE49-F238E27FC236}">
                      <a16:creationId xmlns:a16="http://schemas.microsoft.com/office/drawing/2014/main" id="{581EF611-6226-4DC6-9B84-7DE06AF1D81C}"/>
                    </a:ext>
                  </a:extLst>
                </p14:cNvPr>
                <p14:cNvContentPartPr/>
                <p14:nvPr/>
              </p14:nvContentPartPr>
              <p14:xfrm>
                <a:off x="7737976" y="6243994"/>
                <a:ext cx="112680" cy="129240"/>
              </p14:xfrm>
            </p:contentPart>
          </mc:Choice>
          <mc:Fallback>
            <p:pic>
              <p:nvPicPr>
                <p:cNvPr id="187" name="Ink 186">
                  <a:extLst>
                    <a:ext uri="{FF2B5EF4-FFF2-40B4-BE49-F238E27FC236}">
                      <a16:creationId xmlns:a16="http://schemas.microsoft.com/office/drawing/2014/main" id="{581EF611-6226-4DC6-9B84-7DE06AF1D81C}"/>
                    </a:ext>
                  </a:extLst>
                </p:cNvPr>
                <p:cNvPicPr/>
                <p:nvPr/>
              </p:nvPicPr>
              <p:blipFill>
                <a:blip r:embed="rId99"/>
                <a:stretch>
                  <a:fillRect/>
                </a:stretch>
              </p:blipFill>
              <p:spPr>
                <a:xfrm>
                  <a:off x="7728976" y="6235354"/>
                  <a:ext cx="13032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88" name="Ink 187">
                  <a:extLst>
                    <a:ext uri="{FF2B5EF4-FFF2-40B4-BE49-F238E27FC236}">
                      <a16:creationId xmlns:a16="http://schemas.microsoft.com/office/drawing/2014/main" id="{B9A87C5B-2B83-4071-91DB-F8D6237F3C95}"/>
                    </a:ext>
                  </a:extLst>
                </p14:cNvPr>
                <p14:cNvContentPartPr/>
                <p14:nvPr/>
              </p14:nvContentPartPr>
              <p14:xfrm>
                <a:off x="7971616" y="6047794"/>
                <a:ext cx="29160" cy="299520"/>
              </p14:xfrm>
            </p:contentPart>
          </mc:Choice>
          <mc:Fallback>
            <p:pic>
              <p:nvPicPr>
                <p:cNvPr id="188" name="Ink 187">
                  <a:extLst>
                    <a:ext uri="{FF2B5EF4-FFF2-40B4-BE49-F238E27FC236}">
                      <a16:creationId xmlns:a16="http://schemas.microsoft.com/office/drawing/2014/main" id="{B9A87C5B-2B83-4071-91DB-F8D6237F3C95}"/>
                    </a:ext>
                  </a:extLst>
                </p:cNvPr>
                <p:cNvPicPr/>
                <p:nvPr/>
              </p:nvPicPr>
              <p:blipFill>
                <a:blip r:embed="rId101"/>
                <a:stretch>
                  <a:fillRect/>
                </a:stretch>
              </p:blipFill>
              <p:spPr>
                <a:xfrm>
                  <a:off x="7962976" y="6039154"/>
                  <a:ext cx="46800" cy="3171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189" name="Ink 188">
                  <a:extLst>
                    <a:ext uri="{FF2B5EF4-FFF2-40B4-BE49-F238E27FC236}">
                      <a16:creationId xmlns:a16="http://schemas.microsoft.com/office/drawing/2014/main" id="{3EE46B2B-E9D7-485A-8A27-42C64F9D1C23}"/>
                    </a:ext>
                  </a:extLst>
                </p14:cNvPr>
                <p14:cNvContentPartPr/>
                <p14:nvPr/>
              </p14:nvContentPartPr>
              <p14:xfrm>
                <a:off x="8073496" y="6024034"/>
                <a:ext cx="419400" cy="377640"/>
              </p14:xfrm>
            </p:contentPart>
          </mc:Choice>
          <mc:Fallback>
            <p:pic>
              <p:nvPicPr>
                <p:cNvPr id="189" name="Ink 188">
                  <a:extLst>
                    <a:ext uri="{FF2B5EF4-FFF2-40B4-BE49-F238E27FC236}">
                      <a16:creationId xmlns:a16="http://schemas.microsoft.com/office/drawing/2014/main" id="{3EE46B2B-E9D7-485A-8A27-42C64F9D1C23}"/>
                    </a:ext>
                  </a:extLst>
                </p:cNvPr>
                <p:cNvPicPr/>
                <p:nvPr/>
              </p:nvPicPr>
              <p:blipFill>
                <a:blip r:embed="rId103"/>
                <a:stretch>
                  <a:fillRect/>
                </a:stretch>
              </p:blipFill>
              <p:spPr>
                <a:xfrm>
                  <a:off x="8064496" y="6015394"/>
                  <a:ext cx="437040" cy="395280"/>
                </a:xfrm>
                <a:prstGeom prst="rect">
                  <a:avLst/>
                </a:prstGeom>
              </p:spPr>
            </p:pic>
          </mc:Fallback>
        </mc:AlternateContent>
      </p:grpSp>
      <p:grpSp>
        <p:nvGrpSpPr>
          <p:cNvPr id="198" name="Group 197">
            <a:extLst>
              <a:ext uri="{FF2B5EF4-FFF2-40B4-BE49-F238E27FC236}">
                <a16:creationId xmlns:a16="http://schemas.microsoft.com/office/drawing/2014/main" id="{92D9DAD0-47D7-4438-9C63-D996D33AC0D8}"/>
              </a:ext>
            </a:extLst>
          </p:cNvPr>
          <p:cNvGrpSpPr/>
          <p:nvPr/>
        </p:nvGrpSpPr>
        <p:grpSpPr>
          <a:xfrm>
            <a:off x="8928136" y="6089554"/>
            <a:ext cx="1757520" cy="330480"/>
            <a:chOff x="8928136" y="6089554"/>
            <a:chExt cx="1757520" cy="330480"/>
          </a:xfrm>
        </p:grpSpPr>
        <mc:AlternateContent xmlns:mc="http://schemas.openxmlformats.org/markup-compatibility/2006">
          <mc:Choice xmlns:p14="http://schemas.microsoft.com/office/powerpoint/2010/main" Requires="p14">
            <p:contentPart p14:bwMode="auto" r:id="rId104">
              <p14:nvContentPartPr>
                <p14:cNvPr id="191" name="Ink 190">
                  <a:extLst>
                    <a:ext uri="{FF2B5EF4-FFF2-40B4-BE49-F238E27FC236}">
                      <a16:creationId xmlns:a16="http://schemas.microsoft.com/office/drawing/2014/main" id="{8117306C-2A6B-4298-B420-6175EAB9E294}"/>
                    </a:ext>
                  </a:extLst>
                </p14:cNvPr>
                <p14:cNvContentPartPr/>
                <p14:nvPr/>
              </p14:nvContentPartPr>
              <p14:xfrm>
                <a:off x="8928136" y="6183514"/>
                <a:ext cx="226800" cy="187920"/>
              </p14:xfrm>
            </p:contentPart>
          </mc:Choice>
          <mc:Fallback>
            <p:pic>
              <p:nvPicPr>
                <p:cNvPr id="191" name="Ink 190">
                  <a:extLst>
                    <a:ext uri="{FF2B5EF4-FFF2-40B4-BE49-F238E27FC236}">
                      <a16:creationId xmlns:a16="http://schemas.microsoft.com/office/drawing/2014/main" id="{8117306C-2A6B-4298-B420-6175EAB9E294}"/>
                    </a:ext>
                  </a:extLst>
                </p:cNvPr>
                <p:cNvPicPr/>
                <p:nvPr/>
              </p:nvPicPr>
              <p:blipFill>
                <a:blip r:embed="rId105"/>
                <a:stretch>
                  <a:fillRect/>
                </a:stretch>
              </p:blipFill>
              <p:spPr>
                <a:xfrm>
                  <a:off x="8919136" y="6174514"/>
                  <a:ext cx="24444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92" name="Ink 191">
                  <a:extLst>
                    <a:ext uri="{FF2B5EF4-FFF2-40B4-BE49-F238E27FC236}">
                      <a16:creationId xmlns:a16="http://schemas.microsoft.com/office/drawing/2014/main" id="{16DBE09F-A8A6-4FE3-AA39-9E7502F732AD}"/>
                    </a:ext>
                  </a:extLst>
                </p14:cNvPr>
                <p14:cNvContentPartPr/>
                <p14:nvPr/>
              </p14:nvContentPartPr>
              <p14:xfrm>
                <a:off x="9243496" y="6227434"/>
                <a:ext cx="266400" cy="117000"/>
              </p14:xfrm>
            </p:contentPart>
          </mc:Choice>
          <mc:Fallback>
            <p:pic>
              <p:nvPicPr>
                <p:cNvPr id="192" name="Ink 191">
                  <a:extLst>
                    <a:ext uri="{FF2B5EF4-FFF2-40B4-BE49-F238E27FC236}">
                      <a16:creationId xmlns:a16="http://schemas.microsoft.com/office/drawing/2014/main" id="{16DBE09F-A8A6-4FE3-AA39-9E7502F732AD}"/>
                    </a:ext>
                  </a:extLst>
                </p:cNvPr>
                <p:cNvPicPr/>
                <p:nvPr/>
              </p:nvPicPr>
              <p:blipFill>
                <a:blip r:embed="rId107"/>
                <a:stretch>
                  <a:fillRect/>
                </a:stretch>
              </p:blipFill>
              <p:spPr>
                <a:xfrm>
                  <a:off x="9234496" y="6218434"/>
                  <a:ext cx="28404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93" name="Ink 192">
                  <a:extLst>
                    <a:ext uri="{FF2B5EF4-FFF2-40B4-BE49-F238E27FC236}">
                      <a16:creationId xmlns:a16="http://schemas.microsoft.com/office/drawing/2014/main" id="{0F148469-F4A9-4DAA-B79F-CCB339B6C0FC}"/>
                    </a:ext>
                  </a:extLst>
                </p14:cNvPr>
                <p14:cNvContentPartPr/>
                <p14:nvPr/>
              </p14:nvContentPartPr>
              <p14:xfrm>
                <a:off x="9519616" y="6263794"/>
                <a:ext cx="218520" cy="147240"/>
              </p14:xfrm>
            </p:contentPart>
          </mc:Choice>
          <mc:Fallback>
            <p:pic>
              <p:nvPicPr>
                <p:cNvPr id="193" name="Ink 192">
                  <a:extLst>
                    <a:ext uri="{FF2B5EF4-FFF2-40B4-BE49-F238E27FC236}">
                      <a16:creationId xmlns:a16="http://schemas.microsoft.com/office/drawing/2014/main" id="{0F148469-F4A9-4DAA-B79F-CCB339B6C0FC}"/>
                    </a:ext>
                  </a:extLst>
                </p:cNvPr>
                <p:cNvPicPr/>
                <p:nvPr/>
              </p:nvPicPr>
              <p:blipFill>
                <a:blip r:embed="rId109"/>
                <a:stretch>
                  <a:fillRect/>
                </a:stretch>
              </p:blipFill>
              <p:spPr>
                <a:xfrm>
                  <a:off x="9510976" y="6254794"/>
                  <a:ext cx="2361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94" name="Ink 193">
                  <a:extLst>
                    <a:ext uri="{FF2B5EF4-FFF2-40B4-BE49-F238E27FC236}">
                      <a16:creationId xmlns:a16="http://schemas.microsoft.com/office/drawing/2014/main" id="{FCD09238-848F-49DE-8F98-8DE5839520BF}"/>
                    </a:ext>
                  </a:extLst>
                </p14:cNvPr>
                <p14:cNvContentPartPr/>
                <p14:nvPr/>
              </p14:nvContentPartPr>
              <p14:xfrm>
                <a:off x="9770536" y="6279274"/>
                <a:ext cx="304920" cy="140760"/>
              </p14:xfrm>
            </p:contentPart>
          </mc:Choice>
          <mc:Fallback>
            <p:pic>
              <p:nvPicPr>
                <p:cNvPr id="194" name="Ink 193">
                  <a:extLst>
                    <a:ext uri="{FF2B5EF4-FFF2-40B4-BE49-F238E27FC236}">
                      <a16:creationId xmlns:a16="http://schemas.microsoft.com/office/drawing/2014/main" id="{FCD09238-848F-49DE-8F98-8DE5839520BF}"/>
                    </a:ext>
                  </a:extLst>
                </p:cNvPr>
                <p:cNvPicPr/>
                <p:nvPr/>
              </p:nvPicPr>
              <p:blipFill>
                <a:blip r:embed="rId111"/>
                <a:stretch>
                  <a:fillRect/>
                </a:stretch>
              </p:blipFill>
              <p:spPr>
                <a:xfrm>
                  <a:off x="9761536" y="6270274"/>
                  <a:ext cx="32256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95" name="Ink 194">
                  <a:extLst>
                    <a:ext uri="{FF2B5EF4-FFF2-40B4-BE49-F238E27FC236}">
                      <a16:creationId xmlns:a16="http://schemas.microsoft.com/office/drawing/2014/main" id="{D0554F28-4C02-4BC9-88C7-C20AC7A396C1}"/>
                    </a:ext>
                  </a:extLst>
                </p14:cNvPr>
                <p14:cNvContentPartPr/>
                <p14:nvPr/>
              </p14:nvContentPartPr>
              <p14:xfrm>
                <a:off x="10110736" y="6089554"/>
                <a:ext cx="220320" cy="311760"/>
              </p14:xfrm>
            </p:contentPart>
          </mc:Choice>
          <mc:Fallback>
            <p:pic>
              <p:nvPicPr>
                <p:cNvPr id="195" name="Ink 194">
                  <a:extLst>
                    <a:ext uri="{FF2B5EF4-FFF2-40B4-BE49-F238E27FC236}">
                      <a16:creationId xmlns:a16="http://schemas.microsoft.com/office/drawing/2014/main" id="{D0554F28-4C02-4BC9-88C7-C20AC7A396C1}"/>
                    </a:ext>
                  </a:extLst>
                </p:cNvPr>
                <p:cNvPicPr/>
                <p:nvPr/>
              </p:nvPicPr>
              <p:blipFill>
                <a:blip r:embed="rId113"/>
                <a:stretch>
                  <a:fillRect/>
                </a:stretch>
              </p:blipFill>
              <p:spPr>
                <a:xfrm>
                  <a:off x="10102096" y="6080554"/>
                  <a:ext cx="237960" cy="3294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96" name="Ink 195">
                  <a:extLst>
                    <a:ext uri="{FF2B5EF4-FFF2-40B4-BE49-F238E27FC236}">
                      <a16:creationId xmlns:a16="http://schemas.microsoft.com/office/drawing/2014/main" id="{EE2E7B95-DD41-4A9D-81EF-7502EA2006F5}"/>
                    </a:ext>
                  </a:extLst>
                </p14:cNvPr>
                <p14:cNvContentPartPr/>
                <p14:nvPr/>
              </p14:nvContentPartPr>
              <p14:xfrm>
                <a:off x="10344736" y="6229234"/>
                <a:ext cx="340920" cy="174600"/>
              </p14:xfrm>
            </p:contentPart>
          </mc:Choice>
          <mc:Fallback>
            <p:pic>
              <p:nvPicPr>
                <p:cNvPr id="196" name="Ink 195">
                  <a:extLst>
                    <a:ext uri="{FF2B5EF4-FFF2-40B4-BE49-F238E27FC236}">
                      <a16:creationId xmlns:a16="http://schemas.microsoft.com/office/drawing/2014/main" id="{EE2E7B95-DD41-4A9D-81EF-7502EA2006F5}"/>
                    </a:ext>
                  </a:extLst>
                </p:cNvPr>
                <p:cNvPicPr/>
                <p:nvPr/>
              </p:nvPicPr>
              <p:blipFill>
                <a:blip r:embed="rId115"/>
                <a:stretch>
                  <a:fillRect/>
                </a:stretch>
              </p:blipFill>
              <p:spPr>
                <a:xfrm>
                  <a:off x="10335736" y="6220234"/>
                  <a:ext cx="35856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97" name="Ink 196">
                  <a:extLst>
                    <a:ext uri="{FF2B5EF4-FFF2-40B4-BE49-F238E27FC236}">
                      <a16:creationId xmlns:a16="http://schemas.microsoft.com/office/drawing/2014/main" id="{9788F2B1-E458-4838-AE30-592B7A6BCDB3}"/>
                    </a:ext>
                  </a:extLst>
                </p14:cNvPr>
                <p14:cNvContentPartPr/>
                <p14:nvPr/>
              </p14:nvContentPartPr>
              <p14:xfrm>
                <a:off x="9803296" y="6139954"/>
                <a:ext cx="4680" cy="5760"/>
              </p14:xfrm>
            </p:contentPart>
          </mc:Choice>
          <mc:Fallback>
            <p:pic>
              <p:nvPicPr>
                <p:cNvPr id="197" name="Ink 196">
                  <a:extLst>
                    <a:ext uri="{FF2B5EF4-FFF2-40B4-BE49-F238E27FC236}">
                      <a16:creationId xmlns:a16="http://schemas.microsoft.com/office/drawing/2014/main" id="{9788F2B1-E458-4838-AE30-592B7A6BCDB3}"/>
                    </a:ext>
                  </a:extLst>
                </p:cNvPr>
                <p:cNvPicPr/>
                <p:nvPr/>
              </p:nvPicPr>
              <p:blipFill>
                <a:blip r:embed="rId117"/>
                <a:stretch>
                  <a:fillRect/>
                </a:stretch>
              </p:blipFill>
              <p:spPr>
                <a:xfrm>
                  <a:off x="9794296" y="6130954"/>
                  <a:ext cx="22320" cy="23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8">
            <p14:nvContentPartPr>
              <p14:cNvPr id="199" name="Ink 198">
                <a:extLst>
                  <a:ext uri="{FF2B5EF4-FFF2-40B4-BE49-F238E27FC236}">
                    <a16:creationId xmlns:a16="http://schemas.microsoft.com/office/drawing/2014/main" id="{7157AD6E-F478-469C-9883-FF570CD5862D}"/>
                  </a:ext>
                </a:extLst>
              </p14:cNvPr>
              <p14:cNvContentPartPr/>
              <p14:nvPr/>
            </p14:nvContentPartPr>
            <p14:xfrm>
              <a:off x="6825736" y="726994"/>
              <a:ext cx="45360" cy="155880"/>
            </p14:xfrm>
          </p:contentPart>
        </mc:Choice>
        <mc:Fallback>
          <p:pic>
            <p:nvPicPr>
              <p:cNvPr id="199" name="Ink 198">
                <a:extLst>
                  <a:ext uri="{FF2B5EF4-FFF2-40B4-BE49-F238E27FC236}">
                    <a16:creationId xmlns:a16="http://schemas.microsoft.com/office/drawing/2014/main" id="{7157AD6E-F478-469C-9883-FF570CD5862D}"/>
                  </a:ext>
                </a:extLst>
              </p:cNvPr>
              <p:cNvPicPr/>
              <p:nvPr/>
            </p:nvPicPr>
            <p:blipFill>
              <a:blip r:embed="rId119"/>
              <a:stretch>
                <a:fillRect/>
              </a:stretch>
            </p:blipFill>
            <p:spPr>
              <a:xfrm>
                <a:off x="6816736" y="717994"/>
                <a:ext cx="63000" cy="173520"/>
              </a:xfrm>
              <a:prstGeom prst="rect">
                <a:avLst/>
              </a:prstGeom>
            </p:spPr>
          </p:pic>
        </mc:Fallback>
      </mc:AlternateContent>
      <p:grpSp>
        <p:nvGrpSpPr>
          <p:cNvPr id="216" name="Group 215">
            <a:extLst>
              <a:ext uri="{FF2B5EF4-FFF2-40B4-BE49-F238E27FC236}">
                <a16:creationId xmlns:a16="http://schemas.microsoft.com/office/drawing/2014/main" id="{5DC09557-6D9F-416A-9C05-1FB0AB15FDA5}"/>
              </a:ext>
            </a:extLst>
          </p:cNvPr>
          <p:cNvGrpSpPr/>
          <p:nvPr/>
        </p:nvGrpSpPr>
        <p:grpSpPr>
          <a:xfrm>
            <a:off x="7224256" y="455194"/>
            <a:ext cx="390600" cy="316080"/>
            <a:chOff x="7224256" y="455194"/>
            <a:chExt cx="390600" cy="316080"/>
          </a:xfrm>
        </p:grpSpPr>
        <mc:AlternateContent xmlns:mc="http://schemas.openxmlformats.org/markup-compatibility/2006">
          <mc:Choice xmlns:p14="http://schemas.microsoft.com/office/powerpoint/2010/main" Requires="p14">
            <p:contentPart p14:bwMode="auto" r:id="rId120">
              <p14:nvContentPartPr>
                <p14:cNvPr id="200" name="Ink 199">
                  <a:extLst>
                    <a:ext uri="{FF2B5EF4-FFF2-40B4-BE49-F238E27FC236}">
                      <a16:creationId xmlns:a16="http://schemas.microsoft.com/office/drawing/2014/main" id="{71F993FD-741C-4E49-B48E-36581C718950}"/>
                    </a:ext>
                  </a:extLst>
                </p14:cNvPr>
                <p14:cNvContentPartPr/>
                <p14:nvPr/>
              </p14:nvContentPartPr>
              <p14:xfrm>
                <a:off x="7224256" y="490474"/>
                <a:ext cx="195480" cy="178200"/>
              </p14:xfrm>
            </p:contentPart>
          </mc:Choice>
          <mc:Fallback>
            <p:pic>
              <p:nvPicPr>
                <p:cNvPr id="200" name="Ink 199">
                  <a:extLst>
                    <a:ext uri="{FF2B5EF4-FFF2-40B4-BE49-F238E27FC236}">
                      <a16:creationId xmlns:a16="http://schemas.microsoft.com/office/drawing/2014/main" id="{71F993FD-741C-4E49-B48E-36581C718950}"/>
                    </a:ext>
                  </a:extLst>
                </p:cNvPr>
                <p:cNvPicPr/>
                <p:nvPr/>
              </p:nvPicPr>
              <p:blipFill>
                <a:blip r:embed="rId121"/>
                <a:stretch>
                  <a:fillRect/>
                </a:stretch>
              </p:blipFill>
              <p:spPr>
                <a:xfrm>
                  <a:off x="7215256" y="481474"/>
                  <a:ext cx="21312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201" name="Ink 200">
                  <a:extLst>
                    <a:ext uri="{FF2B5EF4-FFF2-40B4-BE49-F238E27FC236}">
                      <a16:creationId xmlns:a16="http://schemas.microsoft.com/office/drawing/2014/main" id="{EB5D4E46-4888-4D0F-8565-44162F0899E7}"/>
                    </a:ext>
                  </a:extLst>
                </p14:cNvPr>
                <p14:cNvContentPartPr/>
                <p14:nvPr/>
              </p14:nvContentPartPr>
              <p14:xfrm>
                <a:off x="7458976" y="455194"/>
                <a:ext cx="155880" cy="316080"/>
              </p14:xfrm>
            </p:contentPart>
          </mc:Choice>
          <mc:Fallback>
            <p:pic>
              <p:nvPicPr>
                <p:cNvPr id="201" name="Ink 200">
                  <a:extLst>
                    <a:ext uri="{FF2B5EF4-FFF2-40B4-BE49-F238E27FC236}">
                      <a16:creationId xmlns:a16="http://schemas.microsoft.com/office/drawing/2014/main" id="{EB5D4E46-4888-4D0F-8565-44162F0899E7}"/>
                    </a:ext>
                  </a:extLst>
                </p:cNvPr>
                <p:cNvPicPr/>
                <p:nvPr/>
              </p:nvPicPr>
              <p:blipFill>
                <a:blip r:embed="rId123"/>
                <a:stretch>
                  <a:fillRect/>
                </a:stretch>
              </p:blipFill>
              <p:spPr>
                <a:xfrm>
                  <a:off x="7450336" y="446554"/>
                  <a:ext cx="173520" cy="333720"/>
                </a:xfrm>
                <a:prstGeom prst="rect">
                  <a:avLst/>
                </a:prstGeom>
              </p:spPr>
            </p:pic>
          </mc:Fallback>
        </mc:AlternateContent>
      </p:grpSp>
      <p:grpSp>
        <p:nvGrpSpPr>
          <p:cNvPr id="215" name="Group 214">
            <a:extLst>
              <a:ext uri="{FF2B5EF4-FFF2-40B4-BE49-F238E27FC236}">
                <a16:creationId xmlns:a16="http://schemas.microsoft.com/office/drawing/2014/main" id="{374100EB-CBAB-410A-A089-64B14B0E192F}"/>
              </a:ext>
            </a:extLst>
          </p:cNvPr>
          <p:cNvGrpSpPr/>
          <p:nvPr/>
        </p:nvGrpSpPr>
        <p:grpSpPr>
          <a:xfrm>
            <a:off x="8012296" y="268354"/>
            <a:ext cx="342720" cy="375120"/>
            <a:chOff x="8012296" y="268354"/>
            <a:chExt cx="342720" cy="375120"/>
          </a:xfrm>
        </p:grpSpPr>
        <mc:AlternateContent xmlns:mc="http://schemas.openxmlformats.org/markup-compatibility/2006">
          <mc:Choice xmlns:p14="http://schemas.microsoft.com/office/powerpoint/2010/main" Requires="p14">
            <p:contentPart p14:bwMode="auto" r:id="rId124">
              <p14:nvContentPartPr>
                <p14:cNvPr id="202" name="Ink 201">
                  <a:extLst>
                    <a:ext uri="{FF2B5EF4-FFF2-40B4-BE49-F238E27FC236}">
                      <a16:creationId xmlns:a16="http://schemas.microsoft.com/office/drawing/2014/main" id="{1923FD1F-9B53-4D07-A5B5-DF023AF07516}"/>
                    </a:ext>
                  </a:extLst>
                </p14:cNvPr>
                <p14:cNvContentPartPr/>
                <p14:nvPr/>
              </p14:nvContentPartPr>
              <p14:xfrm>
                <a:off x="8012296" y="268354"/>
                <a:ext cx="144360" cy="375120"/>
              </p14:xfrm>
            </p:contentPart>
          </mc:Choice>
          <mc:Fallback>
            <p:pic>
              <p:nvPicPr>
                <p:cNvPr id="202" name="Ink 201">
                  <a:extLst>
                    <a:ext uri="{FF2B5EF4-FFF2-40B4-BE49-F238E27FC236}">
                      <a16:creationId xmlns:a16="http://schemas.microsoft.com/office/drawing/2014/main" id="{1923FD1F-9B53-4D07-A5B5-DF023AF07516}"/>
                    </a:ext>
                  </a:extLst>
                </p:cNvPr>
                <p:cNvPicPr/>
                <p:nvPr/>
              </p:nvPicPr>
              <p:blipFill>
                <a:blip r:embed="rId125"/>
                <a:stretch>
                  <a:fillRect/>
                </a:stretch>
              </p:blipFill>
              <p:spPr>
                <a:xfrm>
                  <a:off x="8003296" y="259714"/>
                  <a:ext cx="16200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203" name="Ink 202">
                  <a:extLst>
                    <a:ext uri="{FF2B5EF4-FFF2-40B4-BE49-F238E27FC236}">
                      <a16:creationId xmlns:a16="http://schemas.microsoft.com/office/drawing/2014/main" id="{6BCE84C6-3FB8-4ED9-977E-393C4C006CF6}"/>
                    </a:ext>
                  </a:extLst>
                </p14:cNvPr>
                <p14:cNvContentPartPr/>
                <p14:nvPr/>
              </p14:nvContentPartPr>
              <p14:xfrm>
                <a:off x="8220016" y="498034"/>
                <a:ext cx="135000" cy="119880"/>
              </p14:xfrm>
            </p:contentPart>
          </mc:Choice>
          <mc:Fallback>
            <p:pic>
              <p:nvPicPr>
                <p:cNvPr id="203" name="Ink 202">
                  <a:extLst>
                    <a:ext uri="{FF2B5EF4-FFF2-40B4-BE49-F238E27FC236}">
                      <a16:creationId xmlns:a16="http://schemas.microsoft.com/office/drawing/2014/main" id="{6BCE84C6-3FB8-4ED9-977E-393C4C006CF6}"/>
                    </a:ext>
                  </a:extLst>
                </p:cNvPr>
                <p:cNvPicPr/>
                <p:nvPr/>
              </p:nvPicPr>
              <p:blipFill>
                <a:blip r:embed="rId127"/>
                <a:stretch>
                  <a:fillRect/>
                </a:stretch>
              </p:blipFill>
              <p:spPr>
                <a:xfrm>
                  <a:off x="8211016" y="489034"/>
                  <a:ext cx="1526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204" name="Ink 203">
                  <a:extLst>
                    <a:ext uri="{FF2B5EF4-FFF2-40B4-BE49-F238E27FC236}">
                      <a16:creationId xmlns:a16="http://schemas.microsoft.com/office/drawing/2014/main" id="{FCECA905-7F11-4BE9-B262-24875244D3F8}"/>
                    </a:ext>
                  </a:extLst>
                </p14:cNvPr>
                <p14:cNvContentPartPr/>
                <p14:nvPr/>
              </p14:nvContentPartPr>
              <p14:xfrm>
                <a:off x="8060536" y="351874"/>
                <a:ext cx="121320" cy="62640"/>
              </p14:xfrm>
            </p:contentPart>
          </mc:Choice>
          <mc:Fallback>
            <p:pic>
              <p:nvPicPr>
                <p:cNvPr id="204" name="Ink 203">
                  <a:extLst>
                    <a:ext uri="{FF2B5EF4-FFF2-40B4-BE49-F238E27FC236}">
                      <a16:creationId xmlns:a16="http://schemas.microsoft.com/office/drawing/2014/main" id="{FCECA905-7F11-4BE9-B262-24875244D3F8}"/>
                    </a:ext>
                  </a:extLst>
                </p:cNvPr>
                <p:cNvPicPr/>
                <p:nvPr/>
              </p:nvPicPr>
              <p:blipFill>
                <a:blip r:embed="rId129"/>
                <a:stretch>
                  <a:fillRect/>
                </a:stretch>
              </p:blipFill>
              <p:spPr>
                <a:xfrm>
                  <a:off x="8051896" y="343234"/>
                  <a:ext cx="138960" cy="80280"/>
                </a:xfrm>
                <a:prstGeom prst="rect">
                  <a:avLst/>
                </a:prstGeom>
              </p:spPr>
            </p:pic>
          </mc:Fallback>
        </mc:AlternateContent>
      </p:grpSp>
      <p:grpSp>
        <p:nvGrpSpPr>
          <p:cNvPr id="214" name="Group 213">
            <a:extLst>
              <a:ext uri="{FF2B5EF4-FFF2-40B4-BE49-F238E27FC236}">
                <a16:creationId xmlns:a16="http://schemas.microsoft.com/office/drawing/2014/main" id="{03058DF2-2396-48ED-9256-7FF0006A61C5}"/>
              </a:ext>
            </a:extLst>
          </p:cNvPr>
          <p:cNvGrpSpPr/>
          <p:nvPr/>
        </p:nvGrpSpPr>
        <p:grpSpPr>
          <a:xfrm>
            <a:off x="8777296" y="294634"/>
            <a:ext cx="623880" cy="337320"/>
            <a:chOff x="8777296" y="294634"/>
            <a:chExt cx="623880" cy="337320"/>
          </a:xfrm>
        </p:grpSpPr>
        <mc:AlternateContent xmlns:mc="http://schemas.openxmlformats.org/markup-compatibility/2006">
          <mc:Choice xmlns:p14="http://schemas.microsoft.com/office/powerpoint/2010/main" Requires="p14">
            <p:contentPart p14:bwMode="auto" r:id="rId130">
              <p14:nvContentPartPr>
                <p14:cNvPr id="205" name="Ink 204">
                  <a:extLst>
                    <a:ext uri="{FF2B5EF4-FFF2-40B4-BE49-F238E27FC236}">
                      <a16:creationId xmlns:a16="http://schemas.microsoft.com/office/drawing/2014/main" id="{3EA0528F-34C4-48E4-B700-9B4AAC81923F}"/>
                    </a:ext>
                  </a:extLst>
                </p14:cNvPr>
                <p14:cNvContentPartPr/>
                <p14:nvPr/>
              </p14:nvContentPartPr>
              <p14:xfrm>
                <a:off x="8777296" y="294634"/>
                <a:ext cx="321120" cy="337320"/>
              </p14:xfrm>
            </p:contentPart>
          </mc:Choice>
          <mc:Fallback>
            <p:pic>
              <p:nvPicPr>
                <p:cNvPr id="205" name="Ink 204">
                  <a:extLst>
                    <a:ext uri="{FF2B5EF4-FFF2-40B4-BE49-F238E27FC236}">
                      <a16:creationId xmlns:a16="http://schemas.microsoft.com/office/drawing/2014/main" id="{3EA0528F-34C4-48E4-B700-9B4AAC81923F}"/>
                    </a:ext>
                  </a:extLst>
                </p:cNvPr>
                <p:cNvPicPr/>
                <p:nvPr/>
              </p:nvPicPr>
              <p:blipFill>
                <a:blip r:embed="rId131"/>
                <a:stretch>
                  <a:fillRect/>
                </a:stretch>
              </p:blipFill>
              <p:spPr>
                <a:xfrm>
                  <a:off x="8768656" y="285634"/>
                  <a:ext cx="338760" cy="3549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206" name="Ink 205">
                  <a:extLst>
                    <a:ext uri="{FF2B5EF4-FFF2-40B4-BE49-F238E27FC236}">
                      <a16:creationId xmlns:a16="http://schemas.microsoft.com/office/drawing/2014/main" id="{3CFF3BE2-C9E9-4670-895A-EF0D2079CB49}"/>
                    </a:ext>
                  </a:extLst>
                </p14:cNvPr>
                <p14:cNvContentPartPr/>
                <p14:nvPr/>
              </p14:nvContentPartPr>
              <p14:xfrm>
                <a:off x="9135856" y="362314"/>
                <a:ext cx="265320" cy="244080"/>
              </p14:xfrm>
            </p:contentPart>
          </mc:Choice>
          <mc:Fallback>
            <p:pic>
              <p:nvPicPr>
                <p:cNvPr id="206" name="Ink 205">
                  <a:extLst>
                    <a:ext uri="{FF2B5EF4-FFF2-40B4-BE49-F238E27FC236}">
                      <a16:creationId xmlns:a16="http://schemas.microsoft.com/office/drawing/2014/main" id="{3CFF3BE2-C9E9-4670-895A-EF0D2079CB49}"/>
                    </a:ext>
                  </a:extLst>
                </p:cNvPr>
                <p:cNvPicPr/>
                <p:nvPr/>
              </p:nvPicPr>
              <p:blipFill>
                <a:blip r:embed="rId133"/>
                <a:stretch>
                  <a:fillRect/>
                </a:stretch>
              </p:blipFill>
              <p:spPr>
                <a:xfrm>
                  <a:off x="9126856" y="353674"/>
                  <a:ext cx="282960" cy="261720"/>
                </a:xfrm>
                <a:prstGeom prst="rect">
                  <a:avLst/>
                </a:prstGeom>
              </p:spPr>
            </p:pic>
          </mc:Fallback>
        </mc:AlternateContent>
      </p:grpSp>
      <p:grpSp>
        <p:nvGrpSpPr>
          <p:cNvPr id="213" name="Group 212">
            <a:extLst>
              <a:ext uri="{FF2B5EF4-FFF2-40B4-BE49-F238E27FC236}">
                <a16:creationId xmlns:a16="http://schemas.microsoft.com/office/drawing/2014/main" id="{A07F80DF-7BBC-47E3-8E43-398CD6D0FA57}"/>
              </a:ext>
            </a:extLst>
          </p:cNvPr>
          <p:cNvGrpSpPr/>
          <p:nvPr/>
        </p:nvGrpSpPr>
        <p:grpSpPr>
          <a:xfrm>
            <a:off x="9791776" y="251434"/>
            <a:ext cx="1804320" cy="386280"/>
            <a:chOff x="9791776" y="251434"/>
            <a:chExt cx="1804320" cy="386280"/>
          </a:xfrm>
        </p:grpSpPr>
        <mc:AlternateContent xmlns:mc="http://schemas.openxmlformats.org/markup-compatibility/2006">
          <mc:Choice xmlns:p14="http://schemas.microsoft.com/office/powerpoint/2010/main" Requires="p14">
            <p:contentPart p14:bwMode="auto" r:id="rId134">
              <p14:nvContentPartPr>
                <p14:cNvPr id="207" name="Ink 206">
                  <a:extLst>
                    <a:ext uri="{FF2B5EF4-FFF2-40B4-BE49-F238E27FC236}">
                      <a16:creationId xmlns:a16="http://schemas.microsoft.com/office/drawing/2014/main" id="{3E15AF27-B0E1-475A-A98F-27B8A29EFA5A}"/>
                    </a:ext>
                  </a:extLst>
                </p14:cNvPr>
                <p14:cNvContentPartPr/>
                <p14:nvPr/>
              </p14:nvContentPartPr>
              <p14:xfrm>
                <a:off x="9791776" y="391114"/>
                <a:ext cx="177120" cy="215280"/>
              </p14:xfrm>
            </p:contentPart>
          </mc:Choice>
          <mc:Fallback>
            <p:pic>
              <p:nvPicPr>
                <p:cNvPr id="207" name="Ink 206">
                  <a:extLst>
                    <a:ext uri="{FF2B5EF4-FFF2-40B4-BE49-F238E27FC236}">
                      <a16:creationId xmlns:a16="http://schemas.microsoft.com/office/drawing/2014/main" id="{3E15AF27-B0E1-475A-A98F-27B8A29EFA5A}"/>
                    </a:ext>
                  </a:extLst>
                </p:cNvPr>
                <p:cNvPicPr/>
                <p:nvPr/>
              </p:nvPicPr>
              <p:blipFill>
                <a:blip r:embed="rId135"/>
                <a:stretch>
                  <a:fillRect/>
                </a:stretch>
              </p:blipFill>
              <p:spPr>
                <a:xfrm>
                  <a:off x="9782776" y="382114"/>
                  <a:ext cx="19476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208" name="Ink 207">
                  <a:extLst>
                    <a:ext uri="{FF2B5EF4-FFF2-40B4-BE49-F238E27FC236}">
                      <a16:creationId xmlns:a16="http://schemas.microsoft.com/office/drawing/2014/main" id="{ECC10640-77D7-458D-90F4-3E794949A360}"/>
                    </a:ext>
                  </a:extLst>
                </p14:cNvPr>
                <p14:cNvContentPartPr/>
                <p14:nvPr/>
              </p14:nvContentPartPr>
              <p14:xfrm>
                <a:off x="10039096" y="251434"/>
                <a:ext cx="30240" cy="360000"/>
              </p14:xfrm>
            </p:contentPart>
          </mc:Choice>
          <mc:Fallback>
            <p:pic>
              <p:nvPicPr>
                <p:cNvPr id="208" name="Ink 207">
                  <a:extLst>
                    <a:ext uri="{FF2B5EF4-FFF2-40B4-BE49-F238E27FC236}">
                      <a16:creationId xmlns:a16="http://schemas.microsoft.com/office/drawing/2014/main" id="{ECC10640-77D7-458D-90F4-3E794949A360}"/>
                    </a:ext>
                  </a:extLst>
                </p:cNvPr>
                <p:cNvPicPr/>
                <p:nvPr/>
              </p:nvPicPr>
              <p:blipFill>
                <a:blip r:embed="rId137"/>
                <a:stretch>
                  <a:fillRect/>
                </a:stretch>
              </p:blipFill>
              <p:spPr>
                <a:xfrm>
                  <a:off x="10030456" y="242794"/>
                  <a:ext cx="47880" cy="3776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209" name="Ink 208">
                  <a:extLst>
                    <a:ext uri="{FF2B5EF4-FFF2-40B4-BE49-F238E27FC236}">
                      <a16:creationId xmlns:a16="http://schemas.microsoft.com/office/drawing/2014/main" id="{279AD1A4-7AF4-4001-910B-39C7A6742262}"/>
                    </a:ext>
                  </a:extLst>
                </p14:cNvPr>
                <p14:cNvContentPartPr/>
                <p14:nvPr/>
              </p14:nvContentPartPr>
              <p14:xfrm>
                <a:off x="10087696" y="423514"/>
                <a:ext cx="365040" cy="208800"/>
              </p14:xfrm>
            </p:contentPart>
          </mc:Choice>
          <mc:Fallback>
            <p:pic>
              <p:nvPicPr>
                <p:cNvPr id="209" name="Ink 208">
                  <a:extLst>
                    <a:ext uri="{FF2B5EF4-FFF2-40B4-BE49-F238E27FC236}">
                      <a16:creationId xmlns:a16="http://schemas.microsoft.com/office/drawing/2014/main" id="{279AD1A4-7AF4-4001-910B-39C7A6742262}"/>
                    </a:ext>
                  </a:extLst>
                </p:cNvPr>
                <p:cNvPicPr/>
                <p:nvPr/>
              </p:nvPicPr>
              <p:blipFill>
                <a:blip r:embed="rId139"/>
                <a:stretch>
                  <a:fillRect/>
                </a:stretch>
              </p:blipFill>
              <p:spPr>
                <a:xfrm>
                  <a:off x="10079056" y="414874"/>
                  <a:ext cx="38268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210" name="Ink 209">
                  <a:extLst>
                    <a:ext uri="{FF2B5EF4-FFF2-40B4-BE49-F238E27FC236}">
                      <a16:creationId xmlns:a16="http://schemas.microsoft.com/office/drawing/2014/main" id="{1DFD8723-A26E-4954-8D06-47561818C7A8}"/>
                    </a:ext>
                  </a:extLst>
                </p14:cNvPr>
                <p14:cNvContentPartPr/>
                <p14:nvPr/>
              </p14:nvContentPartPr>
              <p14:xfrm>
                <a:off x="10536616" y="258634"/>
                <a:ext cx="23040" cy="351000"/>
              </p14:xfrm>
            </p:contentPart>
          </mc:Choice>
          <mc:Fallback>
            <p:pic>
              <p:nvPicPr>
                <p:cNvPr id="210" name="Ink 209">
                  <a:extLst>
                    <a:ext uri="{FF2B5EF4-FFF2-40B4-BE49-F238E27FC236}">
                      <a16:creationId xmlns:a16="http://schemas.microsoft.com/office/drawing/2014/main" id="{1DFD8723-A26E-4954-8D06-47561818C7A8}"/>
                    </a:ext>
                  </a:extLst>
                </p:cNvPr>
                <p:cNvPicPr/>
                <p:nvPr/>
              </p:nvPicPr>
              <p:blipFill>
                <a:blip r:embed="rId141"/>
                <a:stretch>
                  <a:fillRect/>
                </a:stretch>
              </p:blipFill>
              <p:spPr>
                <a:xfrm>
                  <a:off x="10527976" y="249994"/>
                  <a:ext cx="4068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211" name="Ink 210">
                  <a:extLst>
                    <a:ext uri="{FF2B5EF4-FFF2-40B4-BE49-F238E27FC236}">
                      <a16:creationId xmlns:a16="http://schemas.microsoft.com/office/drawing/2014/main" id="{DA08285B-D743-45A3-A4D7-B890813246BE}"/>
                    </a:ext>
                  </a:extLst>
                </p14:cNvPr>
                <p14:cNvContentPartPr/>
                <p14:nvPr/>
              </p14:nvContentPartPr>
              <p14:xfrm>
                <a:off x="10538416" y="437554"/>
                <a:ext cx="775080" cy="177480"/>
              </p14:xfrm>
            </p:contentPart>
          </mc:Choice>
          <mc:Fallback>
            <p:pic>
              <p:nvPicPr>
                <p:cNvPr id="211" name="Ink 210">
                  <a:extLst>
                    <a:ext uri="{FF2B5EF4-FFF2-40B4-BE49-F238E27FC236}">
                      <a16:creationId xmlns:a16="http://schemas.microsoft.com/office/drawing/2014/main" id="{DA08285B-D743-45A3-A4D7-B890813246BE}"/>
                    </a:ext>
                  </a:extLst>
                </p:cNvPr>
                <p:cNvPicPr/>
                <p:nvPr/>
              </p:nvPicPr>
              <p:blipFill>
                <a:blip r:embed="rId143"/>
                <a:stretch>
                  <a:fillRect/>
                </a:stretch>
              </p:blipFill>
              <p:spPr>
                <a:xfrm>
                  <a:off x="10529776" y="428914"/>
                  <a:ext cx="79272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212" name="Ink 211">
                  <a:extLst>
                    <a:ext uri="{FF2B5EF4-FFF2-40B4-BE49-F238E27FC236}">
                      <a16:creationId xmlns:a16="http://schemas.microsoft.com/office/drawing/2014/main" id="{DAB8C0CB-5392-47F6-B724-FF2A3EEA33B8}"/>
                    </a:ext>
                  </a:extLst>
                </p14:cNvPr>
                <p14:cNvContentPartPr/>
                <p14:nvPr/>
              </p14:nvContentPartPr>
              <p14:xfrm>
                <a:off x="11406376" y="418834"/>
                <a:ext cx="189720" cy="218880"/>
              </p14:xfrm>
            </p:contentPart>
          </mc:Choice>
          <mc:Fallback>
            <p:pic>
              <p:nvPicPr>
                <p:cNvPr id="212" name="Ink 211">
                  <a:extLst>
                    <a:ext uri="{FF2B5EF4-FFF2-40B4-BE49-F238E27FC236}">
                      <a16:creationId xmlns:a16="http://schemas.microsoft.com/office/drawing/2014/main" id="{DAB8C0CB-5392-47F6-B724-FF2A3EEA33B8}"/>
                    </a:ext>
                  </a:extLst>
                </p:cNvPr>
                <p:cNvPicPr/>
                <p:nvPr/>
              </p:nvPicPr>
              <p:blipFill>
                <a:blip r:embed="rId145"/>
                <a:stretch>
                  <a:fillRect/>
                </a:stretch>
              </p:blipFill>
              <p:spPr>
                <a:xfrm>
                  <a:off x="11397736" y="409834"/>
                  <a:ext cx="207360" cy="236520"/>
                </a:xfrm>
                <a:prstGeom prst="rect">
                  <a:avLst/>
                </a:prstGeom>
              </p:spPr>
            </p:pic>
          </mc:Fallback>
        </mc:AlternateContent>
      </p:grpSp>
      <p:grpSp>
        <p:nvGrpSpPr>
          <p:cNvPr id="228" name="Group 227">
            <a:extLst>
              <a:ext uri="{FF2B5EF4-FFF2-40B4-BE49-F238E27FC236}">
                <a16:creationId xmlns:a16="http://schemas.microsoft.com/office/drawing/2014/main" id="{39E37920-22AD-4E84-A4D1-7D9089159BDE}"/>
              </a:ext>
            </a:extLst>
          </p:cNvPr>
          <p:cNvGrpSpPr/>
          <p:nvPr/>
        </p:nvGrpSpPr>
        <p:grpSpPr>
          <a:xfrm>
            <a:off x="426736" y="1066474"/>
            <a:ext cx="11589840" cy="3958560"/>
            <a:chOff x="426736" y="1066474"/>
            <a:chExt cx="11589840" cy="3958560"/>
          </a:xfrm>
        </p:grpSpPr>
        <mc:AlternateContent xmlns:mc="http://schemas.openxmlformats.org/markup-compatibility/2006">
          <mc:Choice xmlns:p14="http://schemas.microsoft.com/office/powerpoint/2010/main" Requires="p14">
            <p:contentPart p14:bwMode="auto" r:id="rId146">
              <p14:nvContentPartPr>
                <p14:cNvPr id="48" name="Ink 47">
                  <a:extLst>
                    <a:ext uri="{FF2B5EF4-FFF2-40B4-BE49-F238E27FC236}">
                      <a16:creationId xmlns:a16="http://schemas.microsoft.com/office/drawing/2014/main" id="{2BAFBEDB-ECE9-4737-A481-058B1791B808}"/>
                    </a:ext>
                  </a:extLst>
                </p14:cNvPr>
                <p14:cNvContentPartPr/>
                <p14:nvPr/>
              </p14:nvContentPartPr>
              <p14:xfrm>
                <a:off x="5615416" y="1610074"/>
                <a:ext cx="2777040" cy="1483200"/>
              </p14:xfrm>
            </p:contentPart>
          </mc:Choice>
          <mc:Fallback>
            <p:pic>
              <p:nvPicPr>
                <p:cNvPr id="48" name="Ink 47">
                  <a:extLst>
                    <a:ext uri="{FF2B5EF4-FFF2-40B4-BE49-F238E27FC236}">
                      <a16:creationId xmlns:a16="http://schemas.microsoft.com/office/drawing/2014/main" id="{2BAFBEDB-ECE9-4737-A481-058B1791B808}"/>
                    </a:ext>
                  </a:extLst>
                </p:cNvPr>
                <p:cNvPicPr/>
                <p:nvPr/>
              </p:nvPicPr>
              <p:blipFill>
                <a:blip r:embed="rId147"/>
                <a:stretch>
                  <a:fillRect/>
                </a:stretch>
              </p:blipFill>
              <p:spPr>
                <a:xfrm>
                  <a:off x="5606416" y="1601434"/>
                  <a:ext cx="2794680" cy="15008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49" name="Ink 48">
                  <a:extLst>
                    <a:ext uri="{FF2B5EF4-FFF2-40B4-BE49-F238E27FC236}">
                      <a16:creationId xmlns:a16="http://schemas.microsoft.com/office/drawing/2014/main" id="{937505E4-0943-46A6-A082-7548474C479D}"/>
                    </a:ext>
                  </a:extLst>
                </p14:cNvPr>
                <p14:cNvContentPartPr/>
                <p14:nvPr/>
              </p14:nvContentPartPr>
              <p14:xfrm>
                <a:off x="5803336" y="2918314"/>
                <a:ext cx="360" cy="3240"/>
              </p14:xfrm>
            </p:contentPart>
          </mc:Choice>
          <mc:Fallback>
            <p:pic>
              <p:nvPicPr>
                <p:cNvPr id="49" name="Ink 48">
                  <a:extLst>
                    <a:ext uri="{FF2B5EF4-FFF2-40B4-BE49-F238E27FC236}">
                      <a16:creationId xmlns:a16="http://schemas.microsoft.com/office/drawing/2014/main" id="{937505E4-0943-46A6-A082-7548474C479D}"/>
                    </a:ext>
                  </a:extLst>
                </p:cNvPr>
                <p:cNvPicPr/>
                <p:nvPr/>
              </p:nvPicPr>
              <p:blipFill>
                <a:blip r:embed="rId149"/>
                <a:stretch>
                  <a:fillRect/>
                </a:stretch>
              </p:blipFill>
              <p:spPr>
                <a:xfrm>
                  <a:off x="5794336" y="2909314"/>
                  <a:ext cx="180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0" name="Ink 49">
                  <a:extLst>
                    <a:ext uri="{FF2B5EF4-FFF2-40B4-BE49-F238E27FC236}">
                      <a16:creationId xmlns:a16="http://schemas.microsoft.com/office/drawing/2014/main" id="{1D660B68-3999-4264-BCC8-BE72591CD09C}"/>
                    </a:ext>
                  </a:extLst>
                </p14:cNvPr>
                <p14:cNvContentPartPr/>
                <p14:nvPr/>
              </p14:nvContentPartPr>
              <p14:xfrm>
                <a:off x="5577256" y="2868634"/>
                <a:ext cx="273960" cy="266040"/>
              </p14:xfrm>
            </p:contentPart>
          </mc:Choice>
          <mc:Fallback>
            <p:pic>
              <p:nvPicPr>
                <p:cNvPr id="50" name="Ink 49">
                  <a:extLst>
                    <a:ext uri="{FF2B5EF4-FFF2-40B4-BE49-F238E27FC236}">
                      <a16:creationId xmlns:a16="http://schemas.microsoft.com/office/drawing/2014/main" id="{1D660B68-3999-4264-BCC8-BE72591CD09C}"/>
                    </a:ext>
                  </a:extLst>
                </p:cNvPr>
                <p:cNvPicPr/>
                <p:nvPr/>
              </p:nvPicPr>
              <p:blipFill>
                <a:blip r:embed="rId151"/>
                <a:stretch>
                  <a:fillRect/>
                </a:stretch>
              </p:blipFill>
              <p:spPr>
                <a:xfrm>
                  <a:off x="5568616" y="2859634"/>
                  <a:ext cx="29160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52" name="Ink 51">
                  <a:extLst>
                    <a:ext uri="{FF2B5EF4-FFF2-40B4-BE49-F238E27FC236}">
                      <a16:creationId xmlns:a16="http://schemas.microsoft.com/office/drawing/2014/main" id="{30A08400-B0E8-4F66-9F36-E59C76C08DCC}"/>
                    </a:ext>
                  </a:extLst>
                </p14:cNvPr>
                <p14:cNvContentPartPr/>
                <p14:nvPr/>
              </p14:nvContentPartPr>
              <p14:xfrm>
                <a:off x="8544016" y="1389034"/>
                <a:ext cx="81360" cy="331560"/>
              </p14:xfrm>
            </p:contentPart>
          </mc:Choice>
          <mc:Fallback>
            <p:pic>
              <p:nvPicPr>
                <p:cNvPr id="52" name="Ink 51">
                  <a:extLst>
                    <a:ext uri="{FF2B5EF4-FFF2-40B4-BE49-F238E27FC236}">
                      <a16:creationId xmlns:a16="http://schemas.microsoft.com/office/drawing/2014/main" id="{30A08400-B0E8-4F66-9F36-E59C76C08DCC}"/>
                    </a:ext>
                  </a:extLst>
                </p:cNvPr>
                <p:cNvPicPr/>
                <p:nvPr/>
              </p:nvPicPr>
              <p:blipFill>
                <a:blip r:embed="rId153"/>
                <a:stretch>
                  <a:fillRect/>
                </a:stretch>
              </p:blipFill>
              <p:spPr>
                <a:xfrm>
                  <a:off x="8535016" y="1380034"/>
                  <a:ext cx="99000" cy="3492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53" name="Ink 52">
                  <a:extLst>
                    <a:ext uri="{FF2B5EF4-FFF2-40B4-BE49-F238E27FC236}">
                      <a16:creationId xmlns:a16="http://schemas.microsoft.com/office/drawing/2014/main" id="{BC4B464E-196F-451E-B612-5F9956A74AC2}"/>
                    </a:ext>
                  </a:extLst>
                </p14:cNvPr>
                <p14:cNvContentPartPr/>
                <p14:nvPr/>
              </p14:nvContentPartPr>
              <p14:xfrm>
                <a:off x="8670016" y="1216234"/>
                <a:ext cx="129240" cy="196560"/>
              </p14:xfrm>
            </p:contentPart>
          </mc:Choice>
          <mc:Fallback>
            <p:pic>
              <p:nvPicPr>
                <p:cNvPr id="53" name="Ink 52">
                  <a:extLst>
                    <a:ext uri="{FF2B5EF4-FFF2-40B4-BE49-F238E27FC236}">
                      <a16:creationId xmlns:a16="http://schemas.microsoft.com/office/drawing/2014/main" id="{BC4B464E-196F-451E-B612-5F9956A74AC2}"/>
                    </a:ext>
                  </a:extLst>
                </p:cNvPr>
                <p:cNvPicPr/>
                <p:nvPr/>
              </p:nvPicPr>
              <p:blipFill>
                <a:blip r:embed="rId155"/>
                <a:stretch>
                  <a:fillRect/>
                </a:stretch>
              </p:blipFill>
              <p:spPr>
                <a:xfrm>
                  <a:off x="8661376" y="1207594"/>
                  <a:ext cx="14688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54" name="Ink 53">
                  <a:extLst>
                    <a:ext uri="{FF2B5EF4-FFF2-40B4-BE49-F238E27FC236}">
                      <a16:creationId xmlns:a16="http://schemas.microsoft.com/office/drawing/2014/main" id="{250AD7A8-6ECA-4A89-85D7-D2B4FEB4A845}"/>
                    </a:ext>
                  </a:extLst>
                </p14:cNvPr>
                <p14:cNvContentPartPr/>
                <p14:nvPr/>
              </p14:nvContentPartPr>
              <p14:xfrm>
                <a:off x="8876296" y="1122994"/>
                <a:ext cx="125280" cy="256680"/>
              </p14:xfrm>
            </p:contentPart>
          </mc:Choice>
          <mc:Fallback>
            <p:pic>
              <p:nvPicPr>
                <p:cNvPr id="54" name="Ink 53">
                  <a:extLst>
                    <a:ext uri="{FF2B5EF4-FFF2-40B4-BE49-F238E27FC236}">
                      <a16:creationId xmlns:a16="http://schemas.microsoft.com/office/drawing/2014/main" id="{250AD7A8-6ECA-4A89-85D7-D2B4FEB4A845}"/>
                    </a:ext>
                  </a:extLst>
                </p:cNvPr>
                <p:cNvPicPr/>
                <p:nvPr/>
              </p:nvPicPr>
              <p:blipFill>
                <a:blip r:embed="rId157"/>
                <a:stretch>
                  <a:fillRect/>
                </a:stretch>
              </p:blipFill>
              <p:spPr>
                <a:xfrm>
                  <a:off x="8867656" y="1114354"/>
                  <a:ext cx="14292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56" name="Ink 55">
                  <a:extLst>
                    <a:ext uri="{FF2B5EF4-FFF2-40B4-BE49-F238E27FC236}">
                      <a16:creationId xmlns:a16="http://schemas.microsoft.com/office/drawing/2014/main" id="{E563D638-7D3B-492A-925E-4232CABCB5ED}"/>
                    </a:ext>
                  </a:extLst>
                </p14:cNvPr>
                <p14:cNvContentPartPr/>
                <p14:nvPr/>
              </p14:nvContentPartPr>
              <p14:xfrm>
                <a:off x="9004816" y="1438354"/>
                <a:ext cx="365040" cy="213480"/>
              </p14:xfrm>
            </p:contentPart>
          </mc:Choice>
          <mc:Fallback>
            <p:pic>
              <p:nvPicPr>
                <p:cNvPr id="56" name="Ink 55">
                  <a:extLst>
                    <a:ext uri="{FF2B5EF4-FFF2-40B4-BE49-F238E27FC236}">
                      <a16:creationId xmlns:a16="http://schemas.microsoft.com/office/drawing/2014/main" id="{E563D638-7D3B-492A-925E-4232CABCB5ED}"/>
                    </a:ext>
                  </a:extLst>
                </p:cNvPr>
                <p:cNvPicPr/>
                <p:nvPr/>
              </p:nvPicPr>
              <p:blipFill>
                <a:blip r:embed="rId159"/>
                <a:stretch>
                  <a:fillRect/>
                </a:stretch>
              </p:blipFill>
              <p:spPr>
                <a:xfrm>
                  <a:off x="8996176" y="1429354"/>
                  <a:ext cx="38268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57" name="Ink 56">
                  <a:extLst>
                    <a:ext uri="{FF2B5EF4-FFF2-40B4-BE49-F238E27FC236}">
                      <a16:creationId xmlns:a16="http://schemas.microsoft.com/office/drawing/2014/main" id="{D1A053B2-5949-4AC8-AA55-7B82EDD23FB5}"/>
                    </a:ext>
                  </a:extLst>
                </p14:cNvPr>
                <p14:cNvContentPartPr/>
                <p14:nvPr/>
              </p14:nvContentPartPr>
              <p14:xfrm>
                <a:off x="9390736" y="1401274"/>
                <a:ext cx="498600" cy="355320"/>
              </p14:xfrm>
            </p:contentPart>
          </mc:Choice>
          <mc:Fallback>
            <p:pic>
              <p:nvPicPr>
                <p:cNvPr id="57" name="Ink 56">
                  <a:extLst>
                    <a:ext uri="{FF2B5EF4-FFF2-40B4-BE49-F238E27FC236}">
                      <a16:creationId xmlns:a16="http://schemas.microsoft.com/office/drawing/2014/main" id="{D1A053B2-5949-4AC8-AA55-7B82EDD23FB5}"/>
                    </a:ext>
                  </a:extLst>
                </p:cNvPr>
                <p:cNvPicPr/>
                <p:nvPr/>
              </p:nvPicPr>
              <p:blipFill>
                <a:blip r:embed="rId161"/>
                <a:stretch>
                  <a:fillRect/>
                </a:stretch>
              </p:blipFill>
              <p:spPr>
                <a:xfrm>
                  <a:off x="9381736" y="1392634"/>
                  <a:ext cx="516240" cy="3729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58" name="Ink 57">
                  <a:extLst>
                    <a:ext uri="{FF2B5EF4-FFF2-40B4-BE49-F238E27FC236}">
                      <a16:creationId xmlns:a16="http://schemas.microsoft.com/office/drawing/2014/main" id="{652C3122-BEA8-4266-B8DD-037157668417}"/>
                    </a:ext>
                  </a:extLst>
                </p14:cNvPr>
                <p14:cNvContentPartPr/>
                <p14:nvPr/>
              </p14:nvContentPartPr>
              <p14:xfrm>
                <a:off x="9887896" y="1391194"/>
                <a:ext cx="239400" cy="372600"/>
              </p14:xfrm>
            </p:contentPart>
          </mc:Choice>
          <mc:Fallback>
            <p:pic>
              <p:nvPicPr>
                <p:cNvPr id="58" name="Ink 57">
                  <a:extLst>
                    <a:ext uri="{FF2B5EF4-FFF2-40B4-BE49-F238E27FC236}">
                      <a16:creationId xmlns:a16="http://schemas.microsoft.com/office/drawing/2014/main" id="{652C3122-BEA8-4266-B8DD-037157668417}"/>
                    </a:ext>
                  </a:extLst>
                </p:cNvPr>
                <p:cNvPicPr/>
                <p:nvPr/>
              </p:nvPicPr>
              <p:blipFill>
                <a:blip r:embed="rId163"/>
                <a:stretch>
                  <a:fillRect/>
                </a:stretch>
              </p:blipFill>
              <p:spPr>
                <a:xfrm>
                  <a:off x="9879256" y="1382554"/>
                  <a:ext cx="257040" cy="39024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59" name="Ink 58">
                  <a:extLst>
                    <a:ext uri="{FF2B5EF4-FFF2-40B4-BE49-F238E27FC236}">
                      <a16:creationId xmlns:a16="http://schemas.microsoft.com/office/drawing/2014/main" id="{6D653583-289F-493C-B16F-A25F4CEA2B1D}"/>
                    </a:ext>
                  </a:extLst>
                </p14:cNvPr>
                <p14:cNvContentPartPr/>
                <p14:nvPr/>
              </p14:nvContentPartPr>
              <p14:xfrm>
                <a:off x="10471096" y="1169794"/>
                <a:ext cx="39600" cy="344880"/>
              </p14:xfrm>
            </p:contentPart>
          </mc:Choice>
          <mc:Fallback>
            <p:pic>
              <p:nvPicPr>
                <p:cNvPr id="59" name="Ink 58">
                  <a:extLst>
                    <a:ext uri="{FF2B5EF4-FFF2-40B4-BE49-F238E27FC236}">
                      <a16:creationId xmlns:a16="http://schemas.microsoft.com/office/drawing/2014/main" id="{6D653583-289F-493C-B16F-A25F4CEA2B1D}"/>
                    </a:ext>
                  </a:extLst>
                </p:cNvPr>
                <p:cNvPicPr/>
                <p:nvPr/>
              </p:nvPicPr>
              <p:blipFill>
                <a:blip r:embed="rId165"/>
                <a:stretch>
                  <a:fillRect/>
                </a:stretch>
              </p:blipFill>
              <p:spPr>
                <a:xfrm>
                  <a:off x="10462456" y="1160794"/>
                  <a:ext cx="57240" cy="3625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60" name="Ink 59">
                  <a:extLst>
                    <a:ext uri="{FF2B5EF4-FFF2-40B4-BE49-F238E27FC236}">
                      <a16:creationId xmlns:a16="http://schemas.microsoft.com/office/drawing/2014/main" id="{28D4EC2B-9B87-4EE4-A635-3056BE0FE44D}"/>
                    </a:ext>
                  </a:extLst>
                </p14:cNvPr>
                <p14:cNvContentPartPr/>
                <p14:nvPr/>
              </p14:nvContentPartPr>
              <p14:xfrm>
                <a:off x="10531936" y="1281394"/>
                <a:ext cx="153000" cy="199080"/>
              </p14:xfrm>
            </p:contentPart>
          </mc:Choice>
          <mc:Fallback>
            <p:pic>
              <p:nvPicPr>
                <p:cNvPr id="60" name="Ink 59">
                  <a:extLst>
                    <a:ext uri="{FF2B5EF4-FFF2-40B4-BE49-F238E27FC236}">
                      <a16:creationId xmlns:a16="http://schemas.microsoft.com/office/drawing/2014/main" id="{28D4EC2B-9B87-4EE4-A635-3056BE0FE44D}"/>
                    </a:ext>
                  </a:extLst>
                </p:cNvPr>
                <p:cNvPicPr/>
                <p:nvPr/>
              </p:nvPicPr>
              <p:blipFill>
                <a:blip r:embed="rId167"/>
                <a:stretch>
                  <a:fillRect/>
                </a:stretch>
              </p:blipFill>
              <p:spPr>
                <a:xfrm>
                  <a:off x="10522936" y="1272394"/>
                  <a:ext cx="17064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61" name="Ink 60">
                  <a:extLst>
                    <a:ext uri="{FF2B5EF4-FFF2-40B4-BE49-F238E27FC236}">
                      <a16:creationId xmlns:a16="http://schemas.microsoft.com/office/drawing/2014/main" id="{54FCF210-C484-43EF-80F6-AFBC88A1BB18}"/>
                    </a:ext>
                  </a:extLst>
                </p14:cNvPr>
                <p14:cNvContentPartPr/>
                <p14:nvPr/>
              </p14:nvContentPartPr>
              <p14:xfrm>
                <a:off x="10717696" y="1293274"/>
                <a:ext cx="140760" cy="178560"/>
              </p14:xfrm>
            </p:contentPart>
          </mc:Choice>
          <mc:Fallback>
            <p:pic>
              <p:nvPicPr>
                <p:cNvPr id="61" name="Ink 60">
                  <a:extLst>
                    <a:ext uri="{FF2B5EF4-FFF2-40B4-BE49-F238E27FC236}">
                      <a16:creationId xmlns:a16="http://schemas.microsoft.com/office/drawing/2014/main" id="{54FCF210-C484-43EF-80F6-AFBC88A1BB18}"/>
                    </a:ext>
                  </a:extLst>
                </p:cNvPr>
                <p:cNvPicPr/>
                <p:nvPr/>
              </p:nvPicPr>
              <p:blipFill>
                <a:blip r:embed="rId169"/>
                <a:stretch>
                  <a:fillRect/>
                </a:stretch>
              </p:blipFill>
              <p:spPr>
                <a:xfrm>
                  <a:off x="10709056" y="1284634"/>
                  <a:ext cx="15840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62" name="Ink 61">
                  <a:extLst>
                    <a:ext uri="{FF2B5EF4-FFF2-40B4-BE49-F238E27FC236}">
                      <a16:creationId xmlns:a16="http://schemas.microsoft.com/office/drawing/2014/main" id="{421D187D-42C7-447C-B355-5882B2955F60}"/>
                    </a:ext>
                  </a:extLst>
                </p14:cNvPr>
                <p14:cNvContentPartPr/>
                <p14:nvPr/>
              </p14:nvContentPartPr>
              <p14:xfrm>
                <a:off x="10896256" y="1081954"/>
                <a:ext cx="303120" cy="377280"/>
              </p14:xfrm>
            </p:contentPart>
          </mc:Choice>
          <mc:Fallback>
            <p:pic>
              <p:nvPicPr>
                <p:cNvPr id="62" name="Ink 61">
                  <a:extLst>
                    <a:ext uri="{FF2B5EF4-FFF2-40B4-BE49-F238E27FC236}">
                      <a16:creationId xmlns:a16="http://schemas.microsoft.com/office/drawing/2014/main" id="{421D187D-42C7-447C-B355-5882B2955F60}"/>
                    </a:ext>
                  </a:extLst>
                </p:cNvPr>
                <p:cNvPicPr/>
                <p:nvPr/>
              </p:nvPicPr>
              <p:blipFill>
                <a:blip r:embed="rId171"/>
                <a:stretch>
                  <a:fillRect/>
                </a:stretch>
              </p:blipFill>
              <p:spPr>
                <a:xfrm>
                  <a:off x="10887616" y="1072954"/>
                  <a:ext cx="320760" cy="3949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65" name="Ink 64">
                  <a:extLst>
                    <a:ext uri="{FF2B5EF4-FFF2-40B4-BE49-F238E27FC236}">
                      <a16:creationId xmlns:a16="http://schemas.microsoft.com/office/drawing/2014/main" id="{7202B77D-73DF-41D5-BA95-124D8B2BDDBE}"/>
                    </a:ext>
                  </a:extLst>
                </p14:cNvPr>
                <p14:cNvContentPartPr/>
                <p14:nvPr/>
              </p14:nvContentPartPr>
              <p14:xfrm>
                <a:off x="8412976" y="1992034"/>
                <a:ext cx="190440" cy="245160"/>
              </p14:xfrm>
            </p:contentPart>
          </mc:Choice>
          <mc:Fallback>
            <p:pic>
              <p:nvPicPr>
                <p:cNvPr id="65" name="Ink 64">
                  <a:extLst>
                    <a:ext uri="{FF2B5EF4-FFF2-40B4-BE49-F238E27FC236}">
                      <a16:creationId xmlns:a16="http://schemas.microsoft.com/office/drawing/2014/main" id="{7202B77D-73DF-41D5-BA95-124D8B2BDDBE}"/>
                    </a:ext>
                  </a:extLst>
                </p:cNvPr>
                <p:cNvPicPr/>
                <p:nvPr/>
              </p:nvPicPr>
              <p:blipFill>
                <a:blip r:embed="rId173"/>
                <a:stretch>
                  <a:fillRect/>
                </a:stretch>
              </p:blipFill>
              <p:spPr>
                <a:xfrm>
                  <a:off x="8404336" y="1983394"/>
                  <a:ext cx="208080" cy="2628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66" name="Ink 65">
                  <a:extLst>
                    <a:ext uri="{FF2B5EF4-FFF2-40B4-BE49-F238E27FC236}">
                      <a16:creationId xmlns:a16="http://schemas.microsoft.com/office/drawing/2014/main" id="{685D181D-857D-430F-BC9E-510377CF7537}"/>
                    </a:ext>
                  </a:extLst>
                </p14:cNvPr>
                <p14:cNvContentPartPr/>
                <p14:nvPr/>
              </p14:nvContentPartPr>
              <p14:xfrm>
                <a:off x="8697016" y="2071594"/>
                <a:ext cx="147600" cy="141120"/>
              </p14:xfrm>
            </p:contentPart>
          </mc:Choice>
          <mc:Fallback>
            <p:pic>
              <p:nvPicPr>
                <p:cNvPr id="66" name="Ink 65">
                  <a:extLst>
                    <a:ext uri="{FF2B5EF4-FFF2-40B4-BE49-F238E27FC236}">
                      <a16:creationId xmlns:a16="http://schemas.microsoft.com/office/drawing/2014/main" id="{685D181D-857D-430F-BC9E-510377CF7537}"/>
                    </a:ext>
                  </a:extLst>
                </p:cNvPr>
                <p:cNvPicPr/>
                <p:nvPr/>
              </p:nvPicPr>
              <p:blipFill>
                <a:blip r:embed="rId175"/>
                <a:stretch>
                  <a:fillRect/>
                </a:stretch>
              </p:blipFill>
              <p:spPr>
                <a:xfrm>
                  <a:off x="8688016" y="2062594"/>
                  <a:ext cx="16524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67" name="Ink 66">
                  <a:extLst>
                    <a:ext uri="{FF2B5EF4-FFF2-40B4-BE49-F238E27FC236}">
                      <a16:creationId xmlns:a16="http://schemas.microsoft.com/office/drawing/2014/main" id="{95AD3632-79EE-44BE-98DD-C6DD89A4FBA4}"/>
                    </a:ext>
                  </a:extLst>
                </p14:cNvPr>
                <p14:cNvContentPartPr/>
                <p14:nvPr/>
              </p14:nvContentPartPr>
              <p14:xfrm>
                <a:off x="8849296" y="1866754"/>
                <a:ext cx="123840" cy="349200"/>
              </p14:xfrm>
            </p:contentPart>
          </mc:Choice>
          <mc:Fallback>
            <p:pic>
              <p:nvPicPr>
                <p:cNvPr id="67" name="Ink 66">
                  <a:extLst>
                    <a:ext uri="{FF2B5EF4-FFF2-40B4-BE49-F238E27FC236}">
                      <a16:creationId xmlns:a16="http://schemas.microsoft.com/office/drawing/2014/main" id="{95AD3632-79EE-44BE-98DD-C6DD89A4FBA4}"/>
                    </a:ext>
                  </a:extLst>
                </p:cNvPr>
                <p:cNvPicPr/>
                <p:nvPr/>
              </p:nvPicPr>
              <p:blipFill>
                <a:blip r:embed="rId177"/>
                <a:stretch>
                  <a:fillRect/>
                </a:stretch>
              </p:blipFill>
              <p:spPr>
                <a:xfrm>
                  <a:off x="8840296" y="1858114"/>
                  <a:ext cx="141480" cy="3668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68" name="Ink 67">
                  <a:extLst>
                    <a:ext uri="{FF2B5EF4-FFF2-40B4-BE49-F238E27FC236}">
                      <a16:creationId xmlns:a16="http://schemas.microsoft.com/office/drawing/2014/main" id="{9D5036C3-CC62-4B64-A9E8-76FDAF28583C}"/>
                    </a:ext>
                  </a:extLst>
                </p14:cNvPr>
                <p14:cNvContentPartPr/>
                <p14:nvPr/>
              </p14:nvContentPartPr>
              <p14:xfrm>
                <a:off x="9058096" y="1883314"/>
                <a:ext cx="225720" cy="329040"/>
              </p14:xfrm>
            </p:contentPart>
          </mc:Choice>
          <mc:Fallback>
            <p:pic>
              <p:nvPicPr>
                <p:cNvPr id="68" name="Ink 67">
                  <a:extLst>
                    <a:ext uri="{FF2B5EF4-FFF2-40B4-BE49-F238E27FC236}">
                      <a16:creationId xmlns:a16="http://schemas.microsoft.com/office/drawing/2014/main" id="{9D5036C3-CC62-4B64-A9E8-76FDAF28583C}"/>
                    </a:ext>
                  </a:extLst>
                </p:cNvPr>
                <p:cNvPicPr/>
                <p:nvPr/>
              </p:nvPicPr>
              <p:blipFill>
                <a:blip r:embed="rId179"/>
                <a:stretch>
                  <a:fillRect/>
                </a:stretch>
              </p:blipFill>
              <p:spPr>
                <a:xfrm>
                  <a:off x="9049096" y="1874314"/>
                  <a:ext cx="243360" cy="3466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69" name="Ink 68">
                  <a:extLst>
                    <a:ext uri="{FF2B5EF4-FFF2-40B4-BE49-F238E27FC236}">
                      <a16:creationId xmlns:a16="http://schemas.microsoft.com/office/drawing/2014/main" id="{D574EA78-3630-4245-AFD7-1C5E6A16AEE2}"/>
                    </a:ext>
                  </a:extLst>
                </p14:cNvPr>
                <p14:cNvContentPartPr/>
                <p14:nvPr/>
              </p14:nvContentPartPr>
              <p14:xfrm>
                <a:off x="9358336" y="2002834"/>
                <a:ext cx="138600" cy="176760"/>
              </p14:xfrm>
            </p:contentPart>
          </mc:Choice>
          <mc:Fallback>
            <p:pic>
              <p:nvPicPr>
                <p:cNvPr id="69" name="Ink 68">
                  <a:extLst>
                    <a:ext uri="{FF2B5EF4-FFF2-40B4-BE49-F238E27FC236}">
                      <a16:creationId xmlns:a16="http://schemas.microsoft.com/office/drawing/2014/main" id="{D574EA78-3630-4245-AFD7-1C5E6A16AEE2}"/>
                    </a:ext>
                  </a:extLst>
                </p:cNvPr>
                <p:cNvPicPr/>
                <p:nvPr/>
              </p:nvPicPr>
              <p:blipFill>
                <a:blip r:embed="rId181"/>
                <a:stretch>
                  <a:fillRect/>
                </a:stretch>
              </p:blipFill>
              <p:spPr>
                <a:xfrm>
                  <a:off x="9349696" y="1993834"/>
                  <a:ext cx="1562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70" name="Ink 69">
                  <a:extLst>
                    <a:ext uri="{FF2B5EF4-FFF2-40B4-BE49-F238E27FC236}">
                      <a16:creationId xmlns:a16="http://schemas.microsoft.com/office/drawing/2014/main" id="{08070E01-4337-4E2A-AD02-42EC062E9090}"/>
                    </a:ext>
                  </a:extLst>
                </p14:cNvPr>
                <p14:cNvContentPartPr/>
                <p14:nvPr/>
              </p14:nvContentPartPr>
              <p14:xfrm>
                <a:off x="9940096" y="1902754"/>
                <a:ext cx="230400" cy="272880"/>
              </p14:xfrm>
            </p:contentPart>
          </mc:Choice>
          <mc:Fallback>
            <p:pic>
              <p:nvPicPr>
                <p:cNvPr id="70" name="Ink 69">
                  <a:extLst>
                    <a:ext uri="{FF2B5EF4-FFF2-40B4-BE49-F238E27FC236}">
                      <a16:creationId xmlns:a16="http://schemas.microsoft.com/office/drawing/2014/main" id="{08070E01-4337-4E2A-AD02-42EC062E9090}"/>
                    </a:ext>
                  </a:extLst>
                </p:cNvPr>
                <p:cNvPicPr/>
                <p:nvPr/>
              </p:nvPicPr>
              <p:blipFill>
                <a:blip r:embed="rId183"/>
                <a:stretch>
                  <a:fillRect/>
                </a:stretch>
              </p:blipFill>
              <p:spPr>
                <a:xfrm>
                  <a:off x="9931096" y="1893754"/>
                  <a:ext cx="248040" cy="2905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71" name="Ink 70">
                  <a:extLst>
                    <a:ext uri="{FF2B5EF4-FFF2-40B4-BE49-F238E27FC236}">
                      <a16:creationId xmlns:a16="http://schemas.microsoft.com/office/drawing/2014/main" id="{3675BCC7-36D5-412F-A8FA-170CD364076E}"/>
                    </a:ext>
                  </a:extLst>
                </p14:cNvPr>
                <p14:cNvContentPartPr/>
                <p14:nvPr/>
              </p14:nvContentPartPr>
              <p14:xfrm>
                <a:off x="10233856" y="1954954"/>
                <a:ext cx="145800" cy="205560"/>
              </p14:xfrm>
            </p:contentPart>
          </mc:Choice>
          <mc:Fallback>
            <p:pic>
              <p:nvPicPr>
                <p:cNvPr id="71" name="Ink 70">
                  <a:extLst>
                    <a:ext uri="{FF2B5EF4-FFF2-40B4-BE49-F238E27FC236}">
                      <a16:creationId xmlns:a16="http://schemas.microsoft.com/office/drawing/2014/main" id="{3675BCC7-36D5-412F-A8FA-170CD364076E}"/>
                    </a:ext>
                  </a:extLst>
                </p:cNvPr>
                <p:cNvPicPr/>
                <p:nvPr/>
              </p:nvPicPr>
              <p:blipFill>
                <a:blip r:embed="rId185"/>
                <a:stretch>
                  <a:fillRect/>
                </a:stretch>
              </p:blipFill>
              <p:spPr>
                <a:xfrm>
                  <a:off x="10224856" y="1946314"/>
                  <a:ext cx="16344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72" name="Ink 71">
                  <a:extLst>
                    <a:ext uri="{FF2B5EF4-FFF2-40B4-BE49-F238E27FC236}">
                      <a16:creationId xmlns:a16="http://schemas.microsoft.com/office/drawing/2014/main" id="{EA4322F1-7745-493A-960B-FF3B41C4DFD0}"/>
                    </a:ext>
                  </a:extLst>
                </p14:cNvPr>
                <p14:cNvContentPartPr/>
                <p14:nvPr/>
              </p14:nvContentPartPr>
              <p14:xfrm>
                <a:off x="10465696" y="1826794"/>
                <a:ext cx="93600" cy="48960"/>
              </p14:xfrm>
            </p:contentPart>
          </mc:Choice>
          <mc:Fallback>
            <p:pic>
              <p:nvPicPr>
                <p:cNvPr id="72" name="Ink 71">
                  <a:extLst>
                    <a:ext uri="{FF2B5EF4-FFF2-40B4-BE49-F238E27FC236}">
                      <a16:creationId xmlns:a16="http://schemas.microsoft.com/office/drawing/2014/main" id="{EA4322F1-7745-493A-960B-FF3B41C4DFD0}"/>
                    </a:ext>
                  </a:extLst>
                </p:cNvPr>
                <p:cNvPicPr/>
                <p:nvPr/>
              </p:nvPicPr>
              <p:blipFill>
                <a:blip r:embed="rId187"/>
                <a:stretch>
                  <a:fillRect/>
                </a:stretch>
              </p:blipFill>
              <p:spPr>
                <a:xfrm>
                  <a:off x="10457056" y="1818154"/>
                  <a:ext cx="11124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73" name="Ink 72">
                  <a:extLst>
                    <a:ext uri="{FF2B5EF4-FFF2-40B4-BE49-F238E27FC236}">
                      <a16:creationId xmlns:a16="http://schemas.microsoft.com/office/drawing/2014/main" id="{7EE3631F-EAA1-43C1-9CCA-C2BC606B7339}"/>
                    </a:ext>
                  </a:extLst>
                </p14:cNvPr>
                <p14:cNvContentPartPr/>
                <p14:nvPr/>
              </p14:nvContentPartPr>
              <p14:xfrm>
                <a:off x="10768096" y="1981594"/>
                <a:ext cx="323640" cy="137160"/>
              </p14:xfrm>
            </p:contentPart>
          </mc:Choice>
          <mc:Fallback>
            <p:pic>
              <p:nvPicPr>
                <p:cNvPr id="73" name="Ink 72">
                  <a:extLst>
                    <a:ext uri="{FF2B5EF4-FFF2-40B4-BE49-F238E27FC236}">
                      <a16:creationId xmlns:a16="http://schemas.microsoft.com/office/drawing/2014/main" id="{7EE3631F-EAA1-43C1-9CCA-C2BC606B7339}"/>
                    </a:ext>
                  </a:extLst>
                </p:cNvPr>
                <p:cNvPicPr/>
                <p:nvPr/>
              </p:nvPicPr>
              <p:blipFill>
                <a:blip r:embed="rId189"/>
                <a:stretch>
                  <a:fillRect/>
                </a:stretch>
              </p:blipFill>
              <p:spPr>
                <a:xfrm>
                  <a:off x="10759096" y="1972594"/>
                  <a:ext cx="3412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74" name="Ink 73">
                  <a:extLst>
                    <a:ext uri="{FF2B5EF4-FFF2-40B4-BE49-F238E27FC236}">
                      <a16:creationId xmlns:a16="http://schemas.microsoft.com/office/drawing/2014/main" id="{7FE3068A-DA0E-4171-ABF4-EB9E6CA2DB6A}"/>
                    </a:ext>
                  </a:extLst>
                </p14:cNvPr>
                <p14:cNvContentPartPr/>
                <p14:nvPr/>
              </p14:nvContentPartPr>
              <p14:xfrm>
                <a:off x="11071216" y="1971154"/>
                <a:ext cx="222120" cy="114480"/>
              </p14:xfrm>
            </p:contentPart>
          </mc:Choice>
          <mc:Fallback>
            <p:pic>
              <p:nvPicPr>
                <p:cNvPr id="74" name="Ink 73">
                  <a:extLst>
                    <a:ext uri="{FF2B5EF4-FFF2-40B4-BE49-F238E27FC236}">
                      <a16:creationId xmlns:a16="http://schemas.microsoft.com/office/drawing/2014/main" id="{7FE3068A-DA0E-4171-ABF4-EB9E6CA2DB6A}"/>
                    </a:ext>
                  </a:extLst>
                </p:cNvPr>
                <p:cNvPicPr/>
                <p:nvPr/>
              </p:nvPicPr>
              <p:blipFill>
                <a:blip r:embed="rId191"/>
                <a:stretch>
                  <a:fillRect/>
                </a:stretch>
              </p:blipFill>
              <p:spPr>
                <a:xfrm>
                  <a:off x="11062576" y="1962514"/>
                  <a:ext cx="2397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75" name="Ink 74">
                  <a:extLst>
                    <a:ext uri="{FF2B5EF4-FFF2-40B4-BE49-F238E27FC236}">
                      <a16:creationId xmlns:a16="http://schemas.microsoft.com/office/drawing/2014/main" id="{702469A5-13EE-4BA6-AFE6-7D8B9699EE2B}"/>
                    </a:ext>
                  </a:extLst>
                </p14:cNvPr>
                <p14:cNvContentPartPr/>
                <p14:nvPr/>
              </p14:nvContentPartPr>
              <p14:xfrm>
                <a:off x="11339776" y="1935874"/>
                <a:ext cx="177840" cy="146880"/>
              </p14:xfrm>
            </p:contentPart>
          </mc:Choice>
          <mc:Fallback>
            <p:pic>
              <p:nvPicPr>
                <p:cNvPr id="75" name="Ink 74">
                  <a:extLst>
                    <a:ext uri="{FF2B5EF4-FFF2-40B4-BE49-F238E27FC236}">
                      <a16:creationId xmlns:a16="http://schemas.microsoft.com/office/drawing/2014/main" id="{702469A5-13EE-4BA6-AFE6-7D8B9699EE2B}"/>
                    </a:ext>
                  </a:extLst>
                </p:cNvPr>
                <p:cNvPicPr/>
                <p:nvPr/>
              </p:nvPicPr>
              <p:blipFill>
                <a:blip r:embed="rId193"/>
                <a:stretch>
                  <a:fillRect/>
                </a:stretch>
              </p:blipFill>
              <p:spPr>
                <a:xfrm>
                  <a:off x="11330776" y="1926874"/>
                  <a:ext cx="1954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76" name="Ink 75">
                  <a:extLst>
                    <a:ext uri="{FF2B5EF4-FFF2-40B4-BE49-F238E27FC236}">
                      <a16:creationId xmlns:a16="http://schemas.microsoft.com/office/drawing/2014/main" id="{9A142446-1C96-4C28-B095-FC6663DA423E}"/>
                    </a:ext>
                  </a:extLst>
                </p14:cNvPr>
                <p14:cNvContentPartPr/>
                <p14:nvPr/>
              </p14:nvContentPartPr>
              <p14:xfrm>
                <a:off x="11079856" y="1958194"/>
                <a:ext cx="124560" cy="73080"/>
              </p14:xfrm>
            </p:contentPart>
          </mc:Choice>
          <mc:Fallback>
            <p:pic>
              <p:nvPicPr>
                <p:cNvPr id="76" name="Ink 75">
                  <a:extLst>
                    <a:ext uri="{FF2B5EF4-FFF2-40B4-BE49-F238E27FC236}">
                      <a16:creationId xmlns:a16="http://schemas.microsoft.com/office/drawing/2014/main" id="{9A142446-1C96-4C28-B095-FC6663DA423E}"/>
                    </a:ext>
                  </a:extLst>
                </p:cNvPr>
                <p:cNvPicPr/>
                <p:nvPr/>
              </p:nvPicPr>
              <p:blipFill>
                <a:blip r:embed="rId195"/>
                <a:stretch>
                  <a:fillRect/>
                </a:stretch>
              </p:blipFill>
              <p:spPr>
                <a:xfrm>
                  <a:off x="11071216" y="1949554"/>
                  <a:ext cx="14220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78" name="Ink 77">
                  <a:extLst>
                    <a:ext uri="{FF2B5EF4-FFF2-40B4-BE49-F238E27FC236}">
                      <a16:creationId xmlns:a16="http://schemas.microsoft.com/office/drawing/2014/main" id="{975F5F94-70A4-41AA-849C-AD0CC62B4CA4}"/>
                    </a:ext>
                  </a:extLst>
                </p14:cNvPr>
                <p14:cNvContentPartPr/>
                <p14:nvPr/>
              </p14:nvContentPartPr>
              <p14:xfrm>
                <a:off x="11794096" y="2138194"/>
                <a:ext cx="1080" cy="2880"/>
              </p14:xfrm>
            </p:contentPart>
          </mc:Choice>
          <mc:Fallback>
            <p:pic>
              <p:nvPicPr>
                <p:cNvPr id="78" name="Ink 77">
                  <a:extLst>
                    <a:ext uri="{FF2B5EF4-FFF2-40B4-BE49-F238E27FC236}">
                      <a16:creationId xmlns:a16="http://schemas.microsoft.com/office/drawing/2014/main" id="{975F5F94-70A4-41AA-849C-AD0CC62B4CA4}"/>
                    </a:ext>
                  </a:extLst>
                </p:cNvPr>
                <p:cNvPicPr/>
                <p:nvPr/>
              </p:nvPicPr>
              <p:blipFill>
                <a:blip r:embed="rId197"/>
                <a:stretch>
                  <a:fillRect/>
                </a:stretch>
              </p:blipFill>
              <p:spPr>
                <a:xfrm>
                  <a:off x="11785096" y="2129194"/>
                  <a:ext cx="187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79" name="Ink 78">
                  <a:extLst>
                    <a:ext uri="{FF2B5EF4-FFF2-40B4-BE49-F238E27FC236}">
                      <a16:creationId xmlns:a16="http://schemas.microsoft.com/office/drawing/2014/main" id="{4202C379-764E-42B7-9E07-D61991E8C23B}"/>
                    </a:ext>
                  </a:extLst>
                </p14:cNvPr>
                <p14:cNvContentPartPr/>
                <p14:nvPr/>
              </p14:nvContentPartPr>
              <p14:xfrm>
                <a:off x="6457456" y="2872954"/>
                <a:ext cx="1803600" cy="433800"/>
              </p14:xfrm>
            </p:contentPart>
          </mc:Choice>
          <mc:Fallback>
            <p:pic>
              <p:nvPicPr>
                <p:cNvPr id="79" name="Ink 78">
                  <a:extLst>
                    <a:ext uri="{FF2B5EF4-FFF2-40B4-BE49-F238E27FC236}">
                      <a16:creationId xmlns:a16="http://schemas.microsoft.com/office/drawing/2014/main" id="{4202C379-764E-42B7-9E07-D61991E8C23B}"/>
                    </a:ext>
                  </a:extLst>
                </p:cNvPr>
                <p:cNvPicPr/>
                <p:nvPr/>
              </p:nvPicPr>
              <p:blipFill>
                <a:blip r:embed="rId199"/>
                <a:stretch>
                  <a:fillRect/>
                </a:stretch>
              </p:blipFill>
              <p:spPr>
                <a:xfrm>
                  <a:off x="6448456" y="2864314"/>
                  <a:ext cx="1821240" cy="4514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80" name="Ink 79">
                  <a:extLst>
                    <a:ext uri="{FF2B5EF4-FFF2-40B4-BE49-F238E27FC236}">
                      <a16:creationId xmlns:a16="http://schemas.microsoft.com/office/drawing/2014/main" id="{0BEB4C33-2E58-49A5-90FB-91C7B2F47DD1}"/>
                    </a:ext>
                  </a:extLst>
                </p14:cNvPr>
                <p14:cNvContentPartPr/>
                <p14:nvPr/>
              </p14:nvContentPartPr>
              <p14:xfrm>
                <a:off x="6403456" y="3191554"/>
                <a:ext cx="185040" cy="121320"/>
              </p14:xfrm>
            </p:contentPart>
          </mc:Choice>
          <mc:Fallback>
            <p:pic>
              <p:nvPicPr>
                <p:cNvPr id="80" name="Ink 79">
                  <a:extLst>
                    <a:ext uri="{FF2B5EF4-FFF2-40B4-BE49-F238E27FC236}">
                      <a16:creationId xmlns:a16="http://schemas.microsoft.com/office/drawing/2014/main" id="{0BEB4C33-2E58-49A5-90FB-91C7B2F47DD1}"/>
                    </a:ext>
                  </a:extLst>
                </p:cNvPr>
                <p:cNvPicPr/>
                <p:nvPr/>
              </p:nvPicPr>
              <p:blipFill>
                <a:blip r:embed="rId201"/>
                <a:stretch>
                  <a:fillRect/>
                </a:stretch>
              </p:blipFill>
              <p:spPr>
                <a:xfrm>
                  <a:off x="6394456" y="3182554"/>
                  <a:ext cx="2026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81" name="Ink 80">
                  <a:extLst>
                    <a:ext uri="{FF2B5EF4-FFF2-40B4-BE49-F238E27FC236}">
                      <a16:creationId xmlns:a16="http://schemas.microsoft.com/office/drawing/2014/main" id="{90ABACF3-D018-4E76-954E-B82E7D9A0C03}"/>
                    </a:ext>
                  </a:extLst>
                </p14:cNvPr>
                <p14:cNvContentPartPr/>
                <p14:nvPr/>
              </p14:nvContentPartPr>
              <p14:xfrm>
                <a:off x="6413176" y="3308194"/>
                <a:ext cx="206280" cy="103680"/>
              </p14:xfrm>
            </p:contentPart>
          </mc:Choice>
          <mc:Fallback>
            <p:pic>
              <p:nvPicPr>
                <p:cNvPr id="81" name="Ink 80">
                  <a:extLst>
                    <a:ext uri="{FF2B5EF4-FFF2-40B4-BE49-F238E27FC236}">
                      <a16:creationId xmlns:a16="http://schemas.microsoft.com/office/drawing/2014/main" id="{90ABACF3-D018-4E76-954E-B82E7D9A0C03}"/>
                    </a:ext>
                  </a:extLst>
                </p:cNvPr>
                <p:cNvPicPr/>
                <p:nvPr/>
              </p:nvPicPr>
              <p:blipFill>
                <a:blip r:embed="rId203"/>
                <a:stretch>
                  <a:fillRect/>
                </a:stretch>
              </p:blipFill>
              <p:spPr>
                <a:xfrm>
                  <a:off x="6404176" y="3299554"/>
                  <a:ext cx="2239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82" name="Ink 81">
                  <a:extLst>
                    <a:ext uri="{FF2B5EF4-FFF2-40B4-BE49-F238E27FC236}">
                      <a16:creationId xmlns:a16="http://schemas.microsoft.com/office/drawing/2014/main" id="{E54AC2DE-69E2-4A44-A18D-CA44D82C1CA1}"/>
                    </a:ext>
                  </a:extLst>
                </p14:cNvPr>
                <p14:cNvContentPartPr/>
                <p14:nvPr/>
              </p14:nvContentPartPr>
              <p14:xfrm>
                <a:off x="6559696" y="3196234"/>
                <a:ext cx="57960" cy="199080"/>
              </p14:xfrm>
            </p:contentPart>
          </mc:Choice>
          <mc:Fallback>
            <p:pic>
              <p:nvPicPr>
                <p:cNvPr id="82" name="Ink 81">
                  <a:extLst>
                    <a:ext uri="{FF2B5EF4-FFF2-40B4-BE49-F238E27FC236}">
                      <a16:creationId xmlns:a16="http://schemas.microsoft.com/office/drawing/2014/main" id="{E54AC2DE-69E2-4A44-A18D-CA44D82C1CA1}"/>
                    </a:ext>
                  </a:extLst>
                </p:cNvPr>
                <p:cNvPicPr/>
                <p:nvPr/>
              </p:nvPicPr>
              <p:blipFill>
                <a:blip r:embed="rId205"/>
                <a:stretch>
                  <a:fillRect/>
                </a:stretch>
              </p:blipFill>
              <p:spPr>
                <a:xfrm>
                  <a:off x="6550696" y="3187594"/>
                  <a:ext cx="7560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83" name="Ink 82">
                  <a:extLst>
                    <a:ext uri="{FF2B5EF4-FFF2-40B4-BE49-F238E27FC236}">
                      <a16:creationId xmlns:a16="http://schemas.microsoft.com/office/drawing/2014/main" id="{59417DEF-2A83-4783-956E-006C3BF5A8FF}"/>
                    </a:ext>
                  </a:extLst>
                </p14:cNvPr>
                <p14:cNvContentPartPr/>
                <p14:nvPr/>
              </p14:nvContentPartPr>
              <p14:xfrm>
                <a:off x="6477976" y="3280834"/>
                <a:ext cx="50040" cy="48960"/>
              </p14:xfrm>
            </p:contentPart>
          </mc:Choice>
          <mc:Fallback>
            <p:pic>
              <p:nvPicPr>
                <p:cNvPr id="83" name="Ink 82">
                  <a:extLst>
                    <a:ext uri="{FF2B5EF4-FFF2-40B4-BE49-F238E27FC236}">
                      <a16:creationId xmlns:a16="http://schemas.microsoft.com/office/drawing/2014/main" id="{59417DEF-2A83-4783-956E-006C3BF5A8FF}"/>
                    </a:ext>
                  </a:extLst>
                </p:cNvPr>
                <p:cNvPicPr/>
                <p:nvPr/>
              </p:nvPicPr>
              <p:blipFill>
                <a:blip r:embed="rId207"/>
                <a:stretch>
                  <a:fillRect/>
                </a:stretch>
              </p:blipFill>
              <p:spPr>
                <a:xfrm>
                  <a:off x="6468976" y="3272194"/>
                  <a:ext cx="676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85" name="Ink 84">
                  <a:extLst>
                    <a:ext uri="{FF2B5EF4-FFF2-40B4-BE49-F238E27FC236}">
                      <a16:creationId xmlns:a16="http://schemas.microsoft.com/office/drawing/2014/main" id="{D5014C6A-BA4A-44B6-B1B1-680883C18E41}"/>
                    </a:ext>
                  </a:extLst>
                </p14:cNvPr>
                <p14:cNvContentPartPr/>
                <p14:nvPr/>
              </p14:nvContentPartPr>
              <p14:xfrm>
                <a:off x="8534656" y="2769634"/>
                <a:ext cx="246960" cy="259560"/>
              </p14:xfrm>
            </p:contentPart>
          </mc:Choice>
          <mc:Fallback>
            <p:pic>
              <p:nvPicPr>
                <p:cNvPr id="85" name="Ink 84">
                  <a:extLst>
                    <a:ext uri="{FF2B5EF4-FFF2-40B4-BE49-F238E27FC236}">
                      <a16:creationId xmlns:a16="http://schemas.microsoft.com/office/drawing/2014/main" id="{D5014C6A-BA4A-44B6-B1B1-680883C18E41}"/>
                    </a:ext>
                  </a:extLst>
                </p:cNvPr>
                <p:cNvPicPr/>
                <p:nvPr/>
              </p:nvPicPr>
              <p:blipFill>
                <a:blip r:embed="rId209"/>
                <a:stretch>
                  <a:fillRect/>
                </a:stretch>
              </p:blipFill>
              <p:spPr>
                <a:xfrm>
                  <a:off x="8525656" y="2760634"/>
                  <a:ext cx="26460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86" name="Ink 85">
                  <a:extLst>
                    <a:ext uri="{FF2B5EF4-FFF2-40B4-BE49-F238E27FC236}">
                      <a16:creationId xmlns:a16="http://schemas.microsoft.com/office/drawing/2014/main" id="{6DCF162F-7091-464D-ADD1-E049BF508FF7}"/>
                    </a:ext>
                  </a:extLst>
                </p14:cNvPr>
                <p14:cNvContentPartPr/>
                <p14:nvPr/>
              </p14:nvContentPartPr>
              <p14:xfrm>
                <a:off x="8815096" y="2739034"/>
                <a:ext cx="157320" cy="101520"/>
              </p14:xfrm>
            </p:contentPart>
          </mc:Choice>
          <mc:Fallback>
            <p:pic>
              <p:nvPicPr>
                <p:cNvPr id="86" name="Ink 85">
                  <a:extLst>
                    <a:ext uri="{FF2B5EF4-FFF2-40B4-BE49-F238E27FC236}">
                      <a16:creationId xmlns:a16="http://schemas.microsoft.com/office/drawing/2014/main" id="{6DCF162F-7091-464D-ADD1-E049BF508FF7}"/>
                    </a:ext>
                  </a:extLst>
                </p:cNvPr>
                <p:cNvPicPr/>
                <p:nvPr/>
              </p:nvPicPr>
              <p:blipFill>
                <a:blip r:embed="rId211"/>
                <a:stretch>
                  <a:fillRect/>
                </a:stretch>
              </p:blipFill>
              <p:spPr>
                <a:xfrm>
                  <a:off x="8806456" y="2730034"/>
                  <a:ext cx="1749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95" name="Ink 94">
                  <a:extLst>
                    <a:ext uri="{FF2B5EF4-FFF2-40B4-BE49-F238E27FC236}">
                      <a16:creationId xmlns:a16="http://schemas.microsoft.com/office/drawing/2014/main" id="{E180F92D-178C-4D76-B8CD-DDB3F01D0CFE}"/>
                    </a:ext>
                  </a:extLst>
                </p14:cNvPr>
                <p14:cNvContentPartPr/>
                <p14:nvPr/>
              </p14:nvContentPartPr>
              <p14:xfrm>
                <a:off x="9413776" y="2820034"/>
                <a:ext cx="371880" cy="229320"/>
              </p14:xfrm>
            </p:contentPart>
          </mc:Choice>
          <mc:Fallback>
            <p:pic>
              <p:nvPicPr>
                <p:cNvPr id="95" name="Ink 94">
                  <a:extLst>
                    <a:ext uri="{FF2B5EF4-FFF2-40B4-BE49-F238E27FC236}">
                      <a16:creationId xmlns:a16="http://schemas.microsoft.com/office/drawing/2014/main" id="{E180F92D-178C-4D76-B8CD-DDB3F01D0CFE}"/>
                    </a:ext>
                  </a:extLst>
                </p:cNvPr>
                <p:cNvPicPr/>
                <p:nvPr/>
              </p:nvPicPr>
              <p:blipFill>
                <a:blip r:embed="rId213"/>
                <a:stretch>
                  <a:fillRect/>
                </a:stretch>
              </p:blipFill>
              <p:spPr>
                <a:xfrm>
                  <a:off x="9405136" y="2811394"/>
                  <a:ext cx="38952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96" name="Ink 95">
                  <a:extLst>
                    <a:ext uri="{FF2B5EF4-FFF2-40B4-BE49-F238E27FC236}">
                      <a16:creationId xmlns:a16="http://schemas.microsoft.com/office/drawing/2014/main" id="{45510B63-94BF-481B-9DAC-6C5DE02EA708}"/>
                    </a:ext>
                  </a:extLst>
                </p14:cNvPr>
                <p14:cNvContentPartPr/>
                <p14:nvPr/>
              </p14:nvContentPartPr>
              <p14:xfrm>
                <a:off x="9828136" y="2778994"/>
                <a:ext cx="497880" cy="391320"/>
              </p14:xfrm>
            </p:contentPart>
          </mc:Choice>
          <mc:Fallback>
            <p:pic>
              <p:nvPicPr>
                <p:cNvPr id="96" name="Ink 95">
                  <a:extLst>
                    <a:ext uri="{FF2B5EF4-FFF2-40B4-BE49-F238E27FC236}">
                      <a16:creationId xmlns:a16="http://schemas.microsoft.com/office/drawing/2014/main" id="{45510B63-94BF-481B-9DAC-6C5DE02EA708}"/>
                    </a:ext>
                  </a:extLst>
                </p:cNvPr>
                <p:cNvPicPr/>
                <p:nvPr/>
              </p:nvPicPr>
              <p:blipFill>
                <a:blip r:embed="rId215"/>
                <a:stretch>
                  <a:fillRect/>
                </a:stretch>
              </p:blipFill>
              <p:spPr>
                <a:xfrm>
                  <a:off x="9819136" y="2770354"/>
                  <a:ext cx="515520" cy="4089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97" name="Ink 96">
                  <a:extLst>
                    <a:ext uri="{FF2B5EF4-FFF2-40B4-BE49-F238E27FC236}">
                      <a16:creationId xmlns:a16="http://schemas.microsoft.com/office/drawing/2014/main" id="{554D7B7B-1779-4C1F-870B-54A5422D4530}"/>
                    </a:ext>
                  </a:extLst>
                </p14:cNvPr>
                <p14:cNvContentPartPr/>
                <p14:nvPr/>
              </p14:nvContentPartPr>
              <p14:xfrm>
                <a:off x="10338616" y="2816074"/>
                <a:ext cx="245520" cy="351000"/>
              </p14:xfrm>
            </p:contentPart>
          </mc:Choice>
          <mc:Fallback>
            <p:pic>
              <p:nvPicPr>
                <p:cNvPr id="97" name="Ink 96">
                  <a:extLst>
                    <a:ext uri="{FF2B5EF4-FFF2-40B4-BE49-F238E27FC236}">
                      <a16:creationId xmlns:a16="http://schemas.microsoft.com/office/drawing/2014/main" id="{554D7B7B-1779-4C1F-870B-54A5422D4530}"/>
                    </a:ext>
                  </a:extLst>
                </p:cNvPr>
                <p:cNvPicPr/>
                <p:nvPr/>
              </p:nvPicPr>
              <p:blipFill>
                <a:blip r:embed="rId217"/>
                <a:stretch>
                  <a:fillRect/>
                </a:stretch>
              </p:blipFill>
              <p:spPr>
                <a:xfrm>
                  <a:off x="10329616" y="2807074"/>
                  <a:ext cx="26316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98" name="Ink 97">
                  <a:extLst>
                    <a:ext uri="{FF2B5EF4-FFF2-40B4-BE49-F238E27FC236}">
                      <a16:creationId xmlns:a16="http://schemas.microsoft.com/office/drawing/2014/main" id="{701734FE-37A7-48C6-BC2B-6AAD2DD14DB5}"/>
                    </a:ext>
                  </a:extLst>
                </p14:cNvPr>
                <p14:cNvContentPartPr/>
                <p14:nvPr/>
              </p14:nvContentPartPr>
              <p14:xfrm>
                <a:off x="10919296" y="2640754"/>
                <a:ext cx="69840" cy="304560"/>
              </p14:xfrm>
            </p:contentPart>
          </mc:Choice>
          <mc:Fallback>
            <p:pic>
              <p:nvPicPr>
                <p:cNvPr id="98" name="Ink 97">
                  <a:extLst>
                    <a:ext uri="{FF2B5EF4-FFF2-40B4-BE49-F238E27FC236}">
                      <a16:creationId xmlns:a16="http://schemas.microsoft.com/office/drawing/2014/main" id="{701734FE-37A7-48C6-BC2B-6AAD2DD14DB5}"/>
                    </a:ext>
                  </a:extLst>
                </p:cNvPr>
                <p:cNvPicPr/>
                <p:nvPr/>
              </p:nvPicPr>
              <p:blipFill>
                <a:blip r:embed="rId219"/>
                <a:stretch>
                  <a:fillRect/>
                </a:stretch>
              </p:blipFill>
              <p:spPr>
                <a:xfrm>
                  <a:off x="10910656" y="2632114"/>
                  <a:ext cx="8748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99" name="Ink 98">
                  <a:extLst>
                    <a:ext uri="{FF2B5EF4-FFF2-40B4-BE49-F238E27FC236}">
                      <a16:creationId xmlns:a16="http://schemas.microsoft.com/office/drawing/2014/main" id="{BAF520B2-2F39-4DAB-87F9-AF44E19AD42F}"/>
                    </a:ext>
                  </a:extLst>
                </p14:cNvPr>
                <p14:cNvContentPartPr/>
                <p14:nvPr/>
              </p14:nvContentPartPr>
              <p14:xfrm>
                <a:off x="11007856" y="2718874"/>
                <a:ext cx="129960" cy="194040"/>
              </p14:xfrm>
            </p:contentPart>
          </mc:Choice>
          <mc:Fallback>
            <p:pic>
              <p:nvPicPr>
                <p:cNvPr id="99" name="Ink 98">
                  <a:extLst>
                    <a:ext uri="{FF2B5EF4-FFF2-40B4-BE49-F238E27FC236}">
                      <a16:creationId xmlns:a16="http://schemas.microsoft.com/office/drawing/2014/main" id="{BAF520B2-2F39-4DAB-87F9-AF44E19AD42F}"/>
                    </a:ext>
                  </a:extLst>
                </p:cNvPr>
                <p:cNvPicPr/>
                <p:nvPr/>
              </p:nvPicPr>
              <p:blipFill>
                <a:blip r:embed="rId221"/>
                <a:stretch>
                  <a:fillRect/>
                </a:stretch>
              </p:blipFill>
              <p:spPr>
                <a:xfrm>
                  <a:off x="10998856" y="2709874"/>
                  <a:ext cx="14760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00" name="Ink 99">
                  <a:extLst>
                    <a:ext uri="{FF2B5EF4-FFF2-40B4-BE49-F238E27FC236}">
                      <a16:creationId xmlns:a16="http://schemas.microsoft.com/office/drawing/2014/main" id="{1A220E77-9BBF-418A-95CB-D19A718390BE}"/>
                    </a:ext>
                  </a:extLst>
                </p14:cNvPr>
                <p14:cNvContentPartPr/>
                <p14:nvPr/>
              </p14:nvContentPartPr>
              <p14:xfrm>
                <a:off x="11188216" y="2738314"/>
                <a:ext cx="161640" cy="169200"/>
              </p14:xfrm>
            </p:contentPart>
          </mc:Choice>
          <mc:Fallback>
            <p:pic>
              <p:nvPicPr>
                <p:cNvPr id="100" name="Ink 99">
                  <a:extLst>
                    <a:ext uri="{FF2B5EF4-FFF2-40B4-BE49-F238E27FC236}">
                      <a16:creationId xmlns:a16="http://schemas.microsoft.com/office/drawing/2014/main" id="{1A220E77-9BBF-418A-95CB-D19A718390BE}"/>
                    </a:ext>
                  </a:extLst>
                </p:cNvPr>
                <p:cNvPicPr/>
                <p:nvPr/>
              </p:nvPicPr>
              <p:blipFill>
                <a:blip r:embed="rId223"/>
                <a:stretch>
                  <a:fillRect/>
                </a:stretch>
              </p:blipFill>
              <p:spPr>
                <a:xfrm>
                  <a:off x="11179576" y="2729674"/>
                  <a:ext cx="1792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01" name="Ink 100">
                  <a:extLst>
                    <a:ext uri="{FF2B5EF4-FFF2-40B4-BE49-F238E27FC236}">
                      <a16:creationId xmlns:a16="http://schemas.microsoft.com/office/drawing/2014/main" id="{A24DC62A-1EE2-4F46-9642-00D7305D9D54}"/>
                    </a:ext>
                  </a:extLst>
                </p14:cNvPr>
                <p14:cNvContentPartPr/>
                <p14:nvPr/>
              </p14:nvContentPartPr>
              <p14:xfrm>
                <a:off x="11418976" y="2547514"/>
                <a:ext cx="343800" cy="362520"/>
              </p14:xfrm>
            </p:contentPart>
          </mc:Choice>
          <mc:Fallback>
            <p:pic>
              <p:nvPicPr>
                <p:cNvPr id="101" name="Ink 100">
                  <a:extLst>
                    <a:ext uri="{FF2B5EF4-FFF2-40B4-BE49-F238E27FC236}">
                      <a16:creationId xmlns:a16="http://schemas.microsoft.com/office/drawing/2014/main" id="{A24DC62A-1EE2-4F46-9642-00D7305D9D54}"/>
                    </a:ext>
                  </a:extLst>
                </p:cNvPr>
                <p:cNvPicPr/>
                <p:nvPr/>
              </p:nvPicPr>
              <p:blipFill>
                <a:blip r:embed="rId225"/>
                <a:stretch>
                  <a:fillRect/>
                </a:stretch>
              </p:blipFill>
              <p:spPr>
                <a:xfrm>
                  <a:off x="11410336" y="2538874"/>
                  <a:ext cx="361440" cy="3801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04" name="Ink 103">
                  <a:extLst>
                    <a:ext uri="{FF2B5EF4-FFF2-40B4-BE49-F238E27FC236}">
                      <a16:creationId xmlns:a16="http://schemas.microsoft.com/office/drawing/2014/main" id="{2809D88F-1107-49D9-A314-428EEEA7FDE8}"/>
                    </a:ext>
                  </a:extLst>
                </p14:cNvPr>
                <p14:cNvContentPartPr/>
                <p14:nvPr/>
              </p14:nvContentPartPr>
              <p14:xfrm>
                <a:off x="8345296" y="3298114"/>
                <a:ext cx="194400" cy="351000"/>
              </p14:xfrm>
            </p:contentPart>
          </mc:Choice>
          <mc:Fallback>
            <p:pic>
              <p:nvPicPr>
                <p:cNvPr id="104" name="Ink 103">
                  <a:extLst>
                    <a:ext uri="{FF2B5EF4-FFF2-40B4-BE49-F238E27FC236}">
                      <a16:creationId xmlns:a16="http://schemas.microsoft.com/office/drawing/2014/main" id="{2809D88F-1107-49D9-A314-428EEEA7FDE8}"/>
                    </a:ext>
                  </a:extLst>
                </p:cNvPr>
                <p:cNvPicPr/>
                <p:nvPr/>
              </p:nvPicPr>
              <p:blipFill>
                <a:blip r:embed="rId227"/>
                <a:stretch>
                  <a:fillRect/>
                </a:stretch>
              </p:blipFill>
              <p:spPr>
                <a:xfrm>
                  <a:off x="8336656" y="3289114"/>
                  <a:ext cx="21204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05" name="Ink 104">
                  <a:extLst>
                    <a:ext uri="{FF2B5EF4-FFF2-40B4-BE49-F238E27FC236}">
                      <a16:creationId xmlns:a16="http://schemas.microsoft.com/office/drawing/2014/main" id="{A012F1B1-4BD9-4F8D-9436-14BD7C3060F4}"/>
                    </a:ext>
                  </a:extLst>
                </p14:cNvPr>
                <p14:cNvContentPartPr/>
                <p14:nvPr/>
              </p14:nvContentPartPr>
              <p14:xfrm>
                <a:off x="8571016" y="3502594"/>
                <a:ext cx="164880" cy="129600"/>
              </p14:xfrm>
            </p:contentPart>
          </mc:Choice>
          <mc:Fallback>
            <p:pic>
              <p:nvPicPr>
                <p:cNvPr id="105" name="Ink 104">
                  <a:extLst>
                    <a:ext uri="{FF2B5EF4-FFF2-40B4-BE49-F238E27FC236}">
                      <a16:creationId xmlns:a16="http://schemas.microsoft.com/office/drawing/2014/main" id="{A012F1B1-4BD9-4F8D-9436-14BD7C3060F4}"/>
                    </a:ext>
                  </a:extLst>
                </p:cNvPr>
                <p:cNvPicPr/>
                <p:nvPr/>
              </p:nvPicPr>
              <p:blipFill>
                <a:blip r:embed="rId229"/>
                <a:stretch>
                  <a:fillRect/>
                </a:stretch>
              </p:blipFill>
              <p:spPr>
                <a:xfrm>
                  <a:off x="8562016" y="3493594"/>
                  <a:ext cx="1825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06" name="Ink 105">
                  <a:extLst>
                    <a:ext uri="{FF2B5EF4-FFF2-40B4-BE49-F238E27FC236}">
                      <a16:creationId xmlns:a16="http://schemas.microsoft.com/office/drawing/2014/main" id="{F2AA9E45-F731-46BB-9604-A40B4DCE4C18}"/>
                    </a:ext>
                  </a:extLst>
                </p14:cNvPr>
                <p14:cNvContentPartPr/>
                <p14:nvPr/>
              </p14:nvContentPartPr>
              <p14:xfrm>
                <a:off x="8743096" y="3301714"/>
                <a:ext cx="65160" cy="316440"/>
              </p14:xfrm>
            </p:contentPart>
          </mc:Choice>
          <mc:Fallback>
            <p:pic>
              <p:nvPicPr>
                <p:cNvPr id="106" name="Ink 105">
                  <a:extLst>
                    <a:ext uri="{FF2B5EF4-FFF2-40B4-BE49-F238E27FC236}">
                      <a16:creationId xmlns:a16="http://schemas.microsoft.com/office/drawing/2014/main" id="{F2AA9E45-F731-46BB-9604-A40B4DCE4C18}"/>
                    </a:ext>
                  </a:extLst>
                </p:cNvPr>
                <p:cNvPicPr/>
                <p:nvPr/>
              </p:nvPicPr>
              <p:blipFill>
                <a:blip r:embed="rId231"/>
                <a:stretch>
                  <a:fillRect/>
                </a:stretch>
              </p:blipFill>
              <p:spPr>
                <a:xfrm>
                  <a:off x="8734456" y="3292714"/>
                  <a:ext cx="8280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07" name="Ink 106">
                  <a:extLst>
                    <a:ext uri="{FF2B5EF4-FFF2-40B4-BE49-F238E27FC236}">
                      <a16:creationId xmlns:a16="http://schemas.microsoft.com/office/drawing/2014/main" id="{2C9AC3B3-9C79-4FBA-B2D5-064C5045B0D5}"/>
                    </a:ext>
                  </a:extLst>
                </p14:cNvPr>
                <p14:cNvContentPartPr/>
                <p14:nvPr/>
              </p14:nvContentPartPr>
              <p14:xfrm>
                <a:off x="8882776" y="3243394"/>
                <a:ext cx="453600" cy="375840"/>
              </p14:xfrm>
            </p:contentPart>
          </mc:Choice>
          <mc:Fallback>
            <p:pic>
              <p:nvPicPr>
                <p:cNvPr id="107" name="Ink 106">
                  <a:extLst>
                    <a:ext uri="{FF2B5EF4-FFF2-40B4-BE49-F238E27FC236}">
                      <a16:creationId xmlns:a16="http://schemas.microsoft.com/office/drawing/2014/main" id="{2C9AC3B3-9C79-4FBA-B2D5-064C5045B0D5}"/>
                    </a:ext>
                  </a:extLst>
                </p:cNvPr>
                <p:cNvPicPr/>
                <p:nvPr/>
              </p:nvPicPr>
              <p:blipFill>
                <a:blip r:embed="rId233"/>
                <a:stretch>
                  <a:fillRect/>
                </a:stretch>
              </p:blipFill>
              <p:spPr>
                <a:xfrm>
                  <a:off x="8873776" y="3234754"/>
                  <a:ext cx="471240" cy="39348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08" name="Ink 107">
                  <a:extLst>
                    <a:ext uri="{FF2B5EF4-FFF2-40B4-BE49-F238E27FC236}">
                      <a16:creationId xmlns:a16="http://schemas.microsoft.com/office/drawing/2014/main" id="{149C703D-CA6C-4C46-8DA2-52EE53AD897A}"/>
                    </a:ext>
                  </a:extLst>
                </p14:cNvPr>
                <p14:cNvContentPartPr/>
                <p14:nvPr/>
              </p14:nvContentPartPr>
              <p14:xfrm>
                <a:off x="9651736" y="3226474"/>
                <a:ext cx="192960" cy="379800"/>
              </p14:xfrm>
            </p:contentPart>
          </mc:Choice>
          <mc:Fallback>
            <p:pic>
              <p:nvPicPr>
                <p:cNvPr id="108" name="Ink 107">
                  <a:extLst>
                    <a:ext uri="{FF2B5EF4-FFF2-40B4-BE49-F238E27FC236}">
                      <a16:creationId xmlns:a16="http://schemas.microsoft.com/office/drawing/2014/main" id="{149C703D-CA6C-4C46-8DA2-52EE53AD897A}"/>
                    </a:ext>
                  </a:extLst>
                </p:cNvPr>
                <p:cNvPicPr/>
                <p:nvPr/>
              </p:nvPicPr>
              <p:blipFill>
                <a:blip r:embed="rId235"/>
                <a:stretch>
                  <a:fillRect/>
                </a:stretch>
              </p:blipFill>
              <p:spPr>
                <a:xfrm>
                  <a:off x="9642736" y="3217834"/>
                  <a:ext cx="210600" cy="3974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09" name="Ink 108">
                  <a:extLst>
                    <a:ext uri="{FF2B5EF4-FFF2-40B4-BE49-F238E27FC236}">
                      <a16:creationId xmlns:a16="http://schemas.microsoft.com/office/drawing/2014/main" id="{B06AF0E4-0065-4B87-94E8-FE53F866B32E}"/>
                    </a:ext>
                  </a:extLst>
                </p14:cNvPr>
                <p14:cNvContentPartPr/>
                <p14:nvPr/>
              </p14:nvContentPartPr>
              <p14:xfrm>
                <a:off x="9873496" y="3372994"/>
                <a:ext cx="210960" cy="203760"/>
              </p14:xfrm>
            </p:contentPart>
          </mc:Choice>
          <mc:Fallback>
            <p:pic>
              <p:nvPicPr>
                <p:cNvPr id="109" name="Ink 108">
                  <a:extLst>
                    <a:ext uri="{FF2B5EF4-FFF2-40B4-BE49-F238E27FC236}">
                      <a16:creationId xmlns:a16="http://schemas.microsoft.com/office/drawing/2014/main" id="{B06AF0E4-0065-4B87-94E8-FE53F866B32E}"/>
                    </a:ext>
                  </a:extLst>
                </p:cNvPr>
                <p:cNvPicPr/>
                <p:nvPr/>
              </p:nvPicPr>
              <p:blipFill>
                <a:blip r:embed="rId237"/>
                <a:stretch>
                  <a:fillRect/>
                </a:stretch>
              </p:blipFill>
              <p:spPr>
                <a:xfrm>
                  <a:off x="9864496" y="3364354"/>
                  <a:ext cx="22860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10" name="Ink 109">
                  <a:extLst>
                    <a:ext uri="{FF2B5EF4-FFF2-40B4-BE49-F238E27FC236}">
                      <a16:creationId xmlns:a16="http://schemas.microsoft.com/office/drawing/2014/main" id="{3329AC2D-FB66-44DB-8A73-4BEE51174352}"/>
                    </a:ext>
                  </a:extLst>
                </p14:cNvPr>
                <p14:cNvContentPartPr/>
                <p14:nvPr/>
              </p14:nvContentPartPr>
              <p14:xfrm>
                <a:off x="10169416" y="3303514"/>
                <a:ext cx="106920" cy="47160"/>
              </p14:xfrm>
            </p:contentPart>
          </mc:Choice>
          <mc:Fallback>
            <p:pic>
              <p:nvPicPr>
                <p:cNvPr id="110" name="Ink 109">
                  <a:extLst>
                    <a:ext uri="{FF2B5EF4-FFF2-40B4-BE49-F238E27FC236}">
                      <a16:creationId xmlns:a16="http://schemas.microsoft.com/office/drawing/2014/main" id="{3329AC2D-FB66-44DB-8A73-4BEE51174352}"/>
                    </a:ext>
                  </a:extLst>
                </p:cNvPr>
                <p:cNvPicPr/>
                <p:nvPr/>
              </p:nvPicPr>
              <p:blipFill>
                <a:blip r:embed="rId239"/>
                <a:stretch>
                  <a:fillRect/>
                </a:stretch>
              </p:blipFill>
              <p:spPr>
                <a:xfrm>
                  <a:off x="10160776" y="3294514"/>
                  <a:ext cx="12456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11" name="Ink 110">
                  <a:extLst>
                    <a:ext uri="{FF2B5EF4-FFF2-40B4-BE49-F238E27FC236}">
                      <a16:creationId xmlns:a16="http://schemas.microsoft.com/office/drawing/2014/main" id="{735C148E-CB96-4CB7-A4E6-37949561245D}"/>
                    </a:ext>
                  </a:extLst>
                </p14:cNvPr>
                <p14:cNvContentPartPr/>
                <p14:nvPr/>
              </p14:nvContentPartPr>
              <p14:xfrm>
                <a:off x="10394776" y="3451834"/>
                <a:ext cx="283320" cy="145440"/>
              </p14:xfrm>
            </p:contentPart>
          </mc:Choice>
          <mc:Fallback>
            <p:pic>
              <p:nvPicPr>
                <p:cNvPr id="111" name="Ink 110">
                  <a:extLst>
                    <a:ext uri="{FF2B5EF4-FFF2-40B4-BE49-F238E27FC236}">
                      <a16:creationId xmlns:a16="http://schemas.microsoft.com/office/drawing/2014/main" id="{735C148E-CB96-4CB7-A4E6-37949561245D}"/>
                    </a:ext>
                  </a:extLst>
                </p:cNvPr>
                <p:cNvPicPr/>
                <p:nvPr/>
              </p:nvPicPr>
              <p:blipFill>
                <a:blip r:embed="rId241"/>
                <a:stretch>
                  <a:fillRect/>
                </a:stretch>
              </p:blipFill>
              <p:spPr>
                <a:xfrm>
                  <a:off x="10386136" y="3442834"/>
                  <a:ext cx="3009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12" name="Ink 111">
                  <a:extLst>
                    <a:ext uri="{FF2B5EF4-FFF2-40B4-BE49-F238E27FC236}">
                      <a16:creationId xmlns:a16="http://schemas.microsoft.com/office/drawing/2014/main" id="{D2CCBF43-3CC5-4D32-BCC1-85C53F5ED36C}"/>
                    </a:ext>
                  </a:extLst>
                </p14:cNvPr>
                <p14:cNvContentPartPr/>
                <p14:nvPr/>
              </p14:nvContentPartPr>
              <p14:xfrm>
                <a:off x="10696456" y="3408274"/>
                <a:ext cx="168840" cy="170280"/>
              </p14:xfrm>
            </p:contentPart>
          </mc:Choice>
          <mc:Fallback>
            <p:pic>
              <p:nvPicPr>
                <p:cNvPr id="112" name="Ink 111">
                  <a:extLst>
                    <a:ext uri="{FF2B5EF4-FFF2-40B4-BE49-F238E27FC236}">
                      <a16:creationId xmlns:a16="http://schemas.microsoft.com/office/drawing/2014/main" id="{D2CCBF43-3CC5-4D32-BCC1-85C53F5ED36C}"/>
                    </a:ext>
                  </a:extLst>
                </p:cNvPr>
                <p:cNvPicPr/>
                <p:nvPr/>
              </p:nvPicPr>
              <p:blipFill>
                <a:blip r:embed="rId243"/>
                <a:stretch>
                  <a:fillRect/>
                </a:stretch>
              </p:blipFill>
              <p:spPr>
                <a:xfrm>
                  <a:off x="10687456" y="3399634"/>
                  <a:ext cx="18648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13" name="Ink 112">
                  <a:extLst>
                    <a:ext uri="{FF2B5EF4-FFF2-40B4-BE49-F238E27FC236}">
                      <a16:creationId xmlns:a16="http://schemas.microsoft.com/office/drawing/2014/main" id="{3F80224D-377E-4FD4-B19C-16A60AC919E2}"/>
                    </a:ext>
                  </a:extLst>
                </p14:cNvPr>
                <p14:cNvContentPartPr/>
                <p14:nvPr/>
              </p14:nvContentPartPr>
              <p14:xfrm>
                <a:off x="10866016" y="3379834"/>
                <a:ext cx="173160" cy="172080"/>
              </p14:xfrm>
            </p:contentPart>
          </mc:Choice>
          <mc:Fallback>
            <p:pic>
              <p:nvPicPr>
                <p:cNvPr id="113" name="Ink 112">
                  <a:extLst>
                    <a:ext uri="{FF2B5EF4-FFF2-40B4-BE49-F238E27FC236}">
                      <a16:creationId xmlns:a16="http://schemas.microsoft.com/office/drawing/2014/main" id="{3F80224D-377E-4FD4-B19C-16A60AC919E2}"/>
                    </a:ext>
                  </a:extLst>
                </p:cNvPr>
                <p:cNvPicPr/>
                <p:nvPr/>
              </p:nvPicPr>
              <p:blipFill>
                <a:blip r:embed="rId245"/>
                <a:stretch>
                  <a:fillRect/>
                </a:stretch>
              </p:blipFill>
              <p:spPr>
                <a:xfrm>
                  <a:off x="10857376" y="3370834"/>
                  <a:ext cx="1908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14" name="Ink 113">
                  <a:extLst>
                    <a:ext uri="{FF2B5EF4-FFF2-40B4-BE49-F238E27FC236}">
                      <a16:creationId xmlns:a16="http://schemas.microsoft.com/office/drawing/2014/main" id="{31C8D33E-EA69-4586-8714-A544DF8B9DB6}"/>
                    </a:ext>
                  </a:extLst>
                </p14:cNvPr>
                <p14:cNvContentPartPr/>
                <p14:nvPr/>
              </p14:nvContentPartPr>
              <p14:xfrm>
                <a:off x="10891576" y="3392074"/>
                <a:ext cx="232200" cy="184320"/>
              </p14:xfrm>
            </p:contentPart>
          </mc:Choice>
          <mc:Fallback>
            <p:pic>
              <p:nvPicPr>
                <p:cNvPr id="114" name="Ink 113">
                  <a:extLst>
                    <a:ext uri="{FF2B5EF4-FFF2-40B4-BE49-F238E27FC236}">
                      <a16:creationId xmlns:a16="http://schemas.microsoft.com/office/drawing/2014/main" id="{31C8D33E-EA69-4586-8714-A544DF8B9DB6}"/>
                    </a:ext>
                  </a:extLst>
                </p:cNvPr>
                <p:cNvPicPr/>
                <p:nvPr/>
              </p:nvPicPr>
              <p:blipFill>
                <a:blip r:embed="rId247"/>
                <a:stretch>
                  <a:fillRect/>
                </a:stretch>
              </p:blipFill>
              <p:spPr>
                <a:xfrm>
                  <a:off x="10882576" y="3383434"/>
                  <a:ext cx="2498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15" name="Ink 114">
                  <a:extLst>
                    <a:ext uri="{FF2B5EF4-FFF2-40B4-BE49-F238E27FC236}">
                      <a16:creationId xmlns:a16="http://schemas.microsoft.com/office/drawing/2014/main" id="{6EA48326-C066-4F01-85D6-E842D8701008}"/>
                    </a:ext>
                  </a:extLst>
                </p14:cNvPr>
                <p14:cNvContentPartPr/>
                <p14:nvPr/>
              </p14:nvContentPartPr>
              <p14:xfrm>
                <a:off x="11118736" y="3349594"/>
                <a:ext cx="2880" cy="4680"/>
              </p14:xfrm>
            </p:contentPart>
          </mc:Choice>
          <mc:Fallback>
            <p:pic>
              <p:nvPicPr>
                <p:cNvPr id="115" name="Ink 114">
                  <a:extLst>
                    <a:ext uri="{FF2B5EF4-FFF2-40B4-BE49-F238E27FC236}">
                      <a16:creationId xmlns:a16="http://schemas.microsoft.com/office/drawing/2014/main" id="{6EA48326-C066-4F01-85D6-E842D8701008}"/>
                    </a:ext>
                  </a:extLst>
                </p:cNvPr>
                <p:cNvPicPr/>
                <p:nvPr/>
              </p:nvPicPr>
              <p:blipFill>
                <a:blip r:embed="rId249"/>
                <a:stretch>
                  <a:fillRect/>
                </a:stretch>
              </p:blipFill>
              <p:spPr>
                <a:xfrm>
                  <a:off x="11109736" y="3340594"/>
                  <a:ext cx="205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16" name="Ink 115">
                  <a:extLst>
                    <a:ext uri="{FF2B5EF4-FFF2-40B4-BE49-F238E27FC236}">
                      <a16:creationId xmlns:a16="http://schemas.microsoft.com/office/drawing/2014/main" id="{FFDA681C-049C-46B7-8A8E-6F6D3ED3DCB4}"/>
                    </a:ext>
                  </a:extLst>
                </p14:cNvPr>
                <p14:cNvContentPartPr/>
                <p14:nvPr/>
              </p14:nvContentPartPr>
              <p14:xfrm>
                <a:off x="11197936" y="3424474"/>
                <a:ext cx="177120" cy="132840"/>
              </p14:xfrm>
            </p:contentPart>
          </mc:Choice>
          <mc:Fallback>
            <p:pic>
              <p:nvPicPr>
                <p:cNvPr id="116" name="Ink 115">
                  <a:extLst>
                    <a:ext uri="{FF2B5EF4-FFF2-40B4-BE49-F238E27FC236}">
                      <a16:creationId xmlns:a16="http://schemas.microsoft.com/office/drawing/2014/main" id="{FFDA681C-049C-46B7-8A8E-6F6D3ED3DCB4}"/>
                    </a:ext>
                  </a:extLst>
                </p:cNvPr>
                <p:cNvPicPr/>
                <p:nvPr/>
              </p:nvPicPr>
              <p:blipFill>
                <a:blip r:embed="rId251"/>
                <a:stretch>
                  <a:fillRect/>
                </a:stretch>
              </p:blipFill>
              <p:spPr>
                <a:xfrm>
                  <a:off x="11189296" y="3415834"/>
                  <a:ext cx="1947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17" name="Ink 116">
                  <a:extLst>
                    <a:ext uri="{FF2B5EF4-FFF2-40B4-BE49-F238E27FC236}">
                      <a16:creationId xmlns:a16="http://schemas.microsoft.com/office/drawing/2014/main" id="{76D440A5-59C0-4F6A-8013-757F8D7D6ABD}"/>
                    </a:ext>
                  </a:extLst>
                </p14:cNvPr>
                <p14:cNvContentPartPr/>
                <p14:nvPr/>
              </p14:nvContentPartPr>
              <p14:xfrm>
                <a:off x="11437336" y="3357874"/>
                <a:ext cx="113400" cy="163800"/>
              </p14:xfrm>
            </p:contentPart>
          </mc:Choice>
          <mc:Fallback>
            <p:pic>
              <p:nvPicPr>
                <p:cNvPr id="117" name="Ink 116">
                  <a:extLst>
                    <a:ext uri="{FF2B5EF4-FFF2-40B4-BE49-F238E27FC236}">
                      <a16:creationId xmlns:a16="http://schemas.microsoft.com/office/drawing/2014/main" id="{76D440A5-59C0-4F6A-8013-757F8D7D6ABD}"/>
                    </a:ext>
                  </a:extLst>
                </p:cNvPr>
                <p:cNvPicPr/>
                <p:nvPr/>
              </p:nvPicPr>
              <p:blipFill>
                <a:blip r:embed="rId253"/>
                <a:stretch>
                  <a:fillRect/>
                </a:stretch>
              </p:blipFill>
              <p:spPr>
                <a:xfrm>
                  <a:off x="11428336" y="3349234"/>
                  <a:ext cx="13104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18" name="Ink 117">
                  <a:extLst>
                    <a:ext uri="{FF2B5EF4-FFF2-40B4-BE49-F238E27FC236}">
                      <a16:creationId xmlns:a16="http://schemas.microsoft.com/office/drawing/2014/main" id="{ACC89D58-E877-48CB-9BE6-7C5C00E5402D}"/>
                    </a:ext>
                  </a:extLst>
                </p14:cNvPr>
                <p14:cNvContentPartPr/>
                <p14:nvPr/>
              </p14:nvContentPartPr>
              <p14:xfrm>
                <a:off x="11628136" y="3408274"/>
                <a:ext cx="388440" cy="100440"/>
              </p14:xfrm>
            </p:contentPart>
          </mc:Choice>
          <mc:Fallback>
            <p:pic>
              <p:nvPicPr>
                <p:cNvPr id="118" name="Ink 117">
                  <a:extLst>
                    <a:ext uri="{FF2B5EF4-FFF2-40B4-BE49-F238E27FC236}">
                      <a16:creationId xmlns:a16="http://schemas.microsoft.com/office/drawing/2014/main" id="{ACC89D58-E877-48CB-9BE6-7C5C00E5402D}"/>
                    </a:ext>
                  </a:extLst>
                </p:cNvPr>
                <p:cNvPicPr/>
                <p:nvPr/>
              </p:nvPicPr>
              <p:blipFill>
                <a:blip r:embed="rId255"/>
                <a:stretch>
                  <a:fillRect/>
                </a:stretch>
              </p:blipFill>
              <p:spPr>
                <a:xfrm>
                  <a:off x="11619136" y="3399634"/>
                  <a:ext cx="4060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20" name="Ink 119">
                  <a:extLst>
                    <a:ext uri="{FF2B5EF4-FFF2-40B4-BE49-F238E27FC236}">
                      <a16:creationId xmlns:a16="http://schemas.microsoft.com/office/drawing/2014/main" id="{8EE874AE-8731-4894-9561-7013B562BE32}"/>
                    </a:ext>
                  </a:extLst>
                </p14:cNvPr>
                <p14:cNvContentPartPr/>
                <p14:nvPr/>
              </p14:nvContentPartPr>
              <p14:xfrm>
                <a:off x="7008616" y="4216474"/>
                <a:ext cx="1527480" cy="77040"/>
              </p14:xfrm>
            </p:contentPart>
          </mc:Choice>
          <mc:Fallback>
            <p:pic>
              <p:nvPicPr>
                <p:cNvPr id="120" name="Ink 119">
                  <a:extLst>
                    <a:ext uri="{FF2B5EF4-FFF2-40B4-BE49-F238E27FC236}">
                      <a16:creationId xmlns:a16="http://schemas.microsoft.com/office/drawing/2014/main" id="{8EE874AE-8731-4894-9561-7013B562BE32}"/>
                    </a:ext>
                  </a:extLst>
                </p:cNvPr>
                <p:cNvPicPr/>
                <p:nvPr/>
              </p:nvPicPr>
              <p:blipFill>
                <a:blip r:embed="rId257"/>
                <a:stretch>
                  <a:fillRect/>
                </a:stretch>
              </p:blipFill>
              <p:spPr>
                <a:xfrm>
                  <a:off x="6999616" y="4207834"/>
                  <a:ext cx="154512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21" name="Ink 120">
                  <a:extLst>
                    <a:ext uri="{FF2B5EF4-FFF2-40B4-BE49-F238E27FC236}">
                      <a16:creationId xmlns:a16="http://schemas.microsoft.com/office/drawing/2014/main" id="{DBB38A68-940C-4CBF-AD7F-8A67DA33D7F0}"/>
                    </a:ext>
                  </a:extLst>
                </p14:cNvPr>
                <p14:cNvContentPartPr/>
                <p14:nvPr/>
              </p14:nvContentPartPr>
              <p14:xfrm>
                <a:off x="6976936" y="4163554"/>
                <a:ext cx="309240" cy="50040"/>
              </p14:xfrm>
            </p:contentPart>
          </mc:Choice>
          <mc:Fallback>
            <p:pic>
              <p:nvPicPr>
                <p:cNvPr id="121" name="Ink 120">
                  <a:extLst>
                    <a:ext uri="{FF2B5EF4-FFF2-40B4-BE49-F238E27FC236}">
                      <a16:creationId xmlns:a16="http://schemas.microsoft.com/office/drawing/2014/main" id="{DBB38A68-940C-4CBF-AD7F-8A67DA33D7F0}"/>
                    </a:ext>
                  </a:extLst>
                </p:cNvPr>
                <p:cNvPicPr/>
                <p:nvPr/>
              </p:nvPicPr>
              <p:blipFill>
                <a:blip r:embed="rId259"/>
                <a:stretch>
                  <a:fillRect/>
                </a:stretch>
              </p:blipFill>
              <p:spPr>
                <a:xfrm>
                  <a:off x="6968296" y="4154914"/>
                  <a:ext cx="3268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22" name="Ink 121">
                  <a:extLst>
                    <a:ext uri="{FF2B5EF4-FFF2-40B4-BE49-F238E27FC236}">
                      <a16:creationId xmlns:a16="http://schemas.microsoft.com/office/drawing/2014/main" id="{AFE01C0B-9003-4640-A5CF-D4B4CB03F2D0}"/>
                    </a:ext>
                  </a:extLst>
                </p14:cNvPr>
                <p14:cNvContentPartPr/>
                <p14:nvPr/>
              </p14:nvContentPartPr>
              <p14:xfrm>
                <a:off x="6970456" y="4185874"/>
                <a:ext cx="298800" cy="123840"/>
              </p14:xfrm>
            </p:contentPart>
          </mc:Choice>
          <mc:Fallback>
            <p:pic>
              <p:nvPicPr>
                <p:cNvPr id="122" name="Ink 121">
                  <a:extLst>
                    <a:ext uri="{FF2B5EF4-FFF2-40B4-BE49-F238E27FC236}">
                      <a16:creationId xmlns:a16="http://schemas.microsoft.com/office/drawing/2014/main" id="{AFE01C0B-9003-4640-A5CF-D4B4CB03F2D0}"/>
                    </a:ext>
                  </a:extLst>
                </p:cNvPr>
                <p:cNvPicPr/>
                <p:nvPr/>
              </p:nvPicPr>
              <p:blipFill>
                <a:blip r:embed="rId261"/>
                <a:stretch>
                  <a:fillRect/>
                </a:stretch>
              </p:blipFill>
              <p:spPr>
                <a:xfrm>
                  <a:off x="6961456" y="4177234"/>
                  <a:ext cx="31644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24" name="Ink 123">
                  <a:extLst>
                    <a:ext uri="{FF2B5EF4-FFF2-40B4-BE49-F238E27FC236}">
                      <a16:creationId xmlns:a16="http://schemas.microsoft.com/office/drawing/2014/main" id="{4289A30B-EFB8-45A3-98C2-44D94243CE60}"/>
                    </a:ext>
                  </a:extLst>
                </p14:cNvPr>
                <p14:cNvContentPartPr/>
                <p14:nvPr/>
              </p14:nvContentPartPr>
              <p14:xfrm>
                <a:off x="8650576" y="4201714"/>
                <a:ext cx="270360" cy="309240"/>
              </p14:xfrm>
            </p:contentPart>
          </mc:Choice>
          <mc:Fallback>
            <p:pic>
              <p:nvPicPr>
                <p:cNvPr id="124" name="Ink 123">
                  <a:extLst>
                    <a:ext uri="{FF2B5EF4-FFF2-40B4-BE49-F238E27FC236}">
                      <a16:creationId xmlns:a16="http://schemas.microsoft.com/office/drawing/2014/main" id="{4289A30B-EFB8-45A3-98C2-44D94243CE60}"/>
                    </a:ext>
                  </a:extLst>
                </p:cNvPr>
                <p:cNvPicPr/>
                <p:nvPr/>
              </p:nvPicPr>
              <p:blipFill>
                <a:blip r:embed="rId263"/>
                <a:stretch>
                  <a:fillRect/>
                </a:stretch>
              </p:blipFill>
              <p:spPr>
                <a:xfrm>
                  <a:off x="8641576" y="4193074"/>
                  <a:ext cx="288000" cy="32688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25" name="Ink 124">
                  <a:extLst>
                    <a:ext uri="{FF2B5EF4-FFF2-40B4-BE49-F238E27FC236}">
                      <a16:creationId xmlns:a16="http://schemas.microsoft.com/office/drawing/2014/main" id="{9E6BBF3C-EF62-4545-88FE-A667A8FAF05D}"/>
                    </a:ext>
                  </a:extLst>
                </p14:cNvPr>
                <p14:cNvContentPartPr/>
                <p14:nvPr/>
              </p14:nvContentPartPr>
              <p14:xfrm>
                <a:off x="8888536" y="3965554"/>
                <a:ext cx="295200" cy="307800"/>
              </p14:xfrm>
            </p:contentPart>
          </mc:Choice>
          <mc:Fallback>
            <p:pic>
              <p:nvPicPr>
                <p:cNvPr id="125" name="Ink 124">
                  <a:extLst>
                    <a:ext uri="{FF2B5EF4-FFF2-40B4-BE49-F238E27FC236}">
                      <a16:creationId xmlns:a16="http://schemas.microsoft.com/office/drawing/2014/main" id="{9E6BBF3C-EF62-4545-88FE-A667A8FAF05D}"/>
                    </a:ext>
                  </a:extLst>
                </p:cNvPr>
                <p:cNvPicPr/>
                <p:nvPr/>
              </p:nvPicPr>
              <p:blipFill>
                <a:blip r:embed="rId265"/>
                <a:stretch>
                  <a:fillRect/>
                </a:stretch>
              </p:blipFill>
              <p:spPr>
                <a:xfrm>
                  <a:off x="8879896" y="3956914"/>
                  <a:ext cx="31284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27" name="Ink 126">
                  <a:extLst>
                    <a:ext uri="{FF2B5EF4-FFF2-40B4-BE49-F238E27FC236}">
                      <a16:creationId xmlns:a16="http://schemas.microsoft.com/office/drawing/2014/main" id="{54099EF4-030F-4402-B030-E85E10226A12}"/>
                    </a:ext>
                  </a:extLst>
                </p14:cNvPr>
                <p14:cNvContentPartPr/>
                <p14:nvPr/>
              </p14:nvContentPartPr>
              <p14:xfrm>
                <a:off x="9335656" y="4193074"/>
                <a:ext cx="457200" cy="229320"/>
              </p14:xfrm>
            </p:contentPart>
          </mc:Choice>
          <mc:Fallback>
            <p:pic>
              <p:nvPicPr>
                <p:cNvPr id="127" name="Ink 126">
                  <a:extLst>
                    <a:ext uri="{FF2B5EF4-FFF2-40B4-BE49-F238E27FC236}">
                      <a16:creationId xmlns:a16="http://schemas.microsoft.com/office/drawing/2014/main" id="{54099EF4-030F-4402-B030-E85E10226A12}"/>
                    </a:ext>
                  </a:extLst>
                </p:cNvPr>
                <p:cNvPicPr/>
                <p:nvPr/>
              </p:nvPicPr>
              <p:blipFill>
                <a:blip r:embed="rId267"/>
                <a:stretch>
                  <a:fillRect/>
                </a:stretch>
              </p:blipFill>
              <p:spPr>
                <a:xfrm>
                  <a:off x="9326656" y="4184074"/>
                  <a:ext cx="47484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28" name="Ink 127">
                  <a:extLst>
                    <a:ext uri="{FF2B5EF4-FFF2-40B4-BE49-F238E27FC236}">
                      <a16:creationId xmlns:a16="http://schemas.microsoft.com/office/drawing/2014/main" id="{22566BFB-3E8A-4F3E-8C29-A43EC5F72333}"/>
                    </a:ext>
                  </a:extLst>
                </p14:cNvPr>
                <p14:cNvContentPartPr/>
                <p14:nvPr/>
              </p14:nvContentPartPr>
              <p14:xfrm>
                <a:off x="9813736" y="4177234"/>
                <a:ext cx="454320" cy="343440"/>
              </p14:xfrm>
            </p:contentPart>
          </mc:Choice>
          <mc:Fallback>
            <p:pic>
              <p:nvPicPr>
                <p:cNvPr id="128" name="Ink 127">
                  <a:extLst>
                    <a:ext uri="{FF2B5EF4-FFF2-40B4-BE49-F238E27FC236}">
                      <a16:creationId xmlns:a16="http://schemas.microsoft.com/office/drawing/2014/main" id="{22566BFB-3E8A-4F3E-8C29-A43EC5F72333}"/>
                    </a:ext>
                  </a:extLst>
                </p:cNvPr>
                <p:cNvPicPr/>
                <p:nvPr/>
              </p:nvPicPr>
              <p:blipFill>
                <a:blip r:embed="rId269"/>
                <a:stretch>
                  <a:fillRect/>
                </a:stretch>
              </p:blipFill>
              <p:spPr>
                <a:xfrm>
                  <a:off x="9804736" y="4168594"/>
                  <a:ext cx="471960" cy="36108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29" name="Ink 128">
                  <a:extLst>
                    <a:ext uri="{FF2B5EF4-FFF2-40B4-BE49-F238E27FC236}">
                      <a16:creationId xmlns:a16="http://schemas.microsoft.com/office/drawing/2014/main" id="{52437E5C-F896-47AA-9921-F43346C45A33}"/>
                    </a:ext>
                  </a:extLst>
                </p14:cNvPr>
                <p14:cNvContentPartPr/>
                <p14:nvPr/>
              </p14:nvContentPartPr>
              <p14:xfrm>
                <a:off x="10268416" y="4221874"/>
                <a:ext cx="201600" cy="303480"/>
              </p14:xfrm>
            </p:contentPart>
          </mc:Choice>
          <mc:Fallback>
            <p:pic>
              <p:nvPicPr>
                <p:cNvPr id="129" name="Ink 128">
                  <a:extLst>
                    <a:ext uri="{FF2B5EF4-FFF2-40B4-BE49-F238E27FC236}">
                      <a16:creationId xmlns:a16="http://schemas.microsoft.com/office/drawing/2014/main" id="{52437E5C-F896-47AA-9921-F43346C45A33}"/>
                    </a:ext>
                  </a:extLst>
                </p:cNvPr>
                <p:cNvPicPr/>
                <p:nvPr/>
              </p:nvPicPr>
              <p:blipFill>
                <a:blip r:embed="rId271"/>
                <a:stretch>
                  <a:fillRect/>
                </a:stretch>
              </p:blipFill>
              <p:spPr>
                <a:xfrm>
                  <a:off x="10259416" y="4212874"/>
                  <a:ext cx="21924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30" name="Ink 129">
                  <a:extLst>
                    <a:ext uri="{FF2B5EF4-FFF2-40B4-BE49-F238E27FC236}">
                      <a16:creationId xmlns:a16="http://schemas.microsoft.com/office/drawing/2014/main" id="{025EFEA4-6F09-40C1-8CBE-903254244E83}"/>
                    </a:ext>
                  </a:extLst>
                </p14:cNvPr>
                <p14:cNvContentPartPr/>
                <p14:nvPr/>
              </p14:nvContentPartPr>
              <p14:xfrm>
                <a:off x="10800136" y="3967354"/>
                <a:ext cx="74880" cy="290520"/>
              </p14:xfrm>
            </p:contentPart>
          </mc:Choice>
          <mc:Fallback>
            <p:pic>
              <p:nvPicPr>
                <p:cNvPr id="130" name="Ink 129">
                  <a:extLst>
                    <a:ext uri="{FF2B5EF4-FFF2-40B4-BE49-F238E27FC236}">
                      <a16:creationId xmlns:a16="http://schemas.microsoft.com/office/drawing/2014/main" id="{025EFEA4-6F09-40C1-8CBE-903254244E83}"/>
                    </a:ext>
                  </a:extLst>
                </p:cNvPr>
                <p:cNvPicPr/>
                <p:nvPr/>
              </p:nvPicPr>
              <p:blipFill>
                <a:blip r:embed="rId273"/>
                <a:stretch>
                  <a:fillRect/>
                </a:stretch>
              </p:blipFill>
              <p:spPr>
                <a:xfrm>
                  <a:off x="10791136" y="3958354"/>
                  <a:ext cx="9252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31" name="Ink 130">
                  <a:extLst>
                    <a:ext uri="{FF2B5EF4-FFF2-40B4-BE49-F238E27FC236}">
                      <a16:creationId xmlns:a16="http://schemas.microsoft.com/office/drawing/2014/main" id="{E4A99769-F97F-4984-9F2A-44F3717545F8}"/>
                    </a:ext>
                  </a:extLst>
                </p14:cNvPr>
                <p14:cNvContentPartPr/>
                <p14:nvPr/>
              </p14:nvContentPartPr>
              <p14:xfrm>
                <a:off x="10915696" y="4008034"/>
                <a:ext cx="335160" cy="259200"/>
              </p14:xfrm>
            </p:contentPart>
          </mc:Choice>
          <mc:Fallback>
            <p:pic>
              <p:nvPicPr>
                <p:cNvPr id="131" name="Ink 130">
                  <a:extLst>
                    <a:ext uri="{FF2B5EF4-FFF2-40B4-BE49-F238E27FC236}">
                      <a16:creationId xmlns:a16="http://schemas.microsoft.com/office/drawing/2014/main" id="{E4A99769-F97F-4984-9F2A-44F3717545F8}"/>
                    </a:ext>
                  </a:extLst>
                </p:cNvPr>
                <p:cNvPicPr/>
                <p:nvPr/>
              </p:nvPicPr>
              <p:blipFill>
                <a:blip r:embed="rId275"/>
                <a:stretch>
                  <a:fillRect/>
                </a:stretch>
              </p:blipFill>
              <p:spPr>
                <a:xfrm>
                  <a:off x="10907056" y="3999034"/>
                  <a:ext cx="35280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32" name="Ink 131">
                  <a:extLst>
                    <a:ext uri="{FF2B5EF4-FFF2-40B4-BE49-F238E27FC236}">
                      <a16:creationId xmlns:a16="http://schemas.microsoft.com/office/drawing/2014/main" id="{DBE6E7A5-6601-4872-8DF9-998E3B26E0CE}"/>
                    </a:ext>
                  </a:extLst>
                </p14:cNvPr>
                <p14:cNvContentPartPr/>
                <p14:nvPr/>
              </p14:nvContentPartPr>
              <p14:xfrm>
                <a:off x="11260576" y="3904354"/>
                <a:ext cx="313560" cy="342000"/>
              </p14:xfrm>
            </p:contentPart>
          </mc:Choice>
          <mc:Fallback>
            <p:pic>
              <p:nvPicPr>
                <p:cNvPr id="132" name="Ink 131">
                  <a:extLst>
                    <a:ext uri="{FF2B5EF4-FFF2-40B4-BE49-F238E27FC236}">
                      <a16:creationId xmlns:a16="http://schemas.microsoft.com/office/drawing/2014/main" id="{DBE6E7A5-6601-4872-8DF9-998E3B26E0CE}"/>
                    </a:ext>
                  </a:extLst>
                </p:cNvPr>
                <p:cNvPicPr/>
                <p:nvPr/>
              </p:nvPicPr>
              <p:blipFill>
                <a:blip r:embed="rId277"/>
                <a:stretch>
                  <a:fillRect/>
                </a:stretch>
              </p:blipFill>
              <p:spPr>
                <a:xfrm>
                  <a:off x="11251576" y="3895714"/>
                  <a:ext cx="331200" cy="35964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35" name="Ink 134">
                  <a:extLst>
                    <a:ext uri="{FF2B5EF4-FFF2-40B4-BE49-F238E27FC236}">
                      <a16:creationId xmlns:a16="http://schemas.microsoft.com/office/drawing/2014/main" id="{8A1507B3-1361-4090-A2EB-9EEC108B39C9}"/>
                    </a:ext>
                  </a:extLst>
                </p14:cNvPr>
                <p14:cNvContentPartPr/>
                <p14:nvPr/>
              </p14:nvContentPartPr>
              <p14:xfrm>
                <a:off x="8270776" y="4697434"/>
                <a:ext cx="249120" cy="310680"/>
              </p14:xfrm>
            </p:contentPart>
          </mc:Choice>
          <mc:Fallback>
            <p:pic>
              <p:nvPicPr>
                <p:cNvPr id="135" name="Ink 134">
                  <a:extLst>
                    <a:ext uri="{FF2B5EF4-FFF2-40B4-BE49-F238E27FC236}">
                      <a16:creationId xmlns:a16="http://schemas.microsoft.com/office/drawing/2014/main" id="{8A1507B3-1361-4090-A2EB-9EEC108B39C9}"/>
                    </a:ext>
                  </a:extLst>
                </p:cNvPr>
                <p:cNvPicPr/>
                <p:nvPr/>
              </p:nvPicPr>
              <p:blipFill>
                <a:blip r:embed="rId279"/>
                <a:stretch>
                  <a:fillRect/>
                </a:stretch>
              </p:blipFill>
              <p:spPr>
                <a:xfrm>
                  <a:off x="8261776" y="4688434"/>
                  <a:ext cx="266760" cy="32832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36" name="Ink 135">
                  <a:extLst>
                    <a:ext uri="{FF2B5EF4-FFF2-40B4-BE49-F238E27FC236}">
                      <a16:creationId xmlns:a16="http://schemas.microsoft.com/office/drawing/2014/main" id="{814BF5A0-5B5D-4EE8-BD50-B606766E96E0}"/>
                    </a:ext>
                  </a:extLst>
                </p14:cNvPr>
                <p14:cNvContentPartPr/>
                <p14:nvPr/>
              </p14:nvContentPartPr>
              <p14:xfrm>
                <a:off x="8568496" y="4891834"/>
                <a:ext cx="135360" cy="129600"/>
              </p14:xfrm>
            </p:contentPart>
          </mc:Choice>
          <mc:Fallback>
            <p:pic>
              <p:nvPicPr>
                <p:cNvPr id="136" name="Ink 135">
                  <a:extLst>
                    <a:ext uri="{FF2B5EF4-FFF2-40B4-BE49-F238E27FC236}">
                      <a16:creationId xmlns:a16="http://schemas.microsoft.com/office/drawing/2014/main" id="{814BF5A0-5B5D-4EE8-BD50-B606766E96E0}"/>
                    </a:ext>
                  </a:extLst>
                </p:cNvPr>
                <p:cNvPicPr/>
                <p:nvPr/>
              </p:nvPicPr>
              <p:blipFill>
                <a:blip r:embed="rId281"/>
                <a:stretch>
                  <a:fillRect/>
                </a:stretch>
              </p:blipFill>
              <p:spPr>
                <a:xfrm>
                  <a:off x="8559856" y="4882834"/>
                  <a:ext cx="1530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37" name="Ink 136">
                  <a:extLst>
                    <a:ext uri="{FF2B5EF4-FFF2-40B4-BE49-F238E27FC236}">
                      <a16:creationId xmlns:a16="http://schemas.microsoft.com/office/drawing/2014/main" id="{42E3CB6D-38B7-4600-92C7-773C52ABCF52}"/>
                    </a:ext>
                  </a:extLst>
                </p14:cNvPr>
                <p14:cNvContentPartPr/>
                <p14:nvPr/>
              </p14:nvContentPartPr>
              <p14:xfrm>
                <a:off x="8766136" y="4700314"/>
                <a:ext cx="33120" cy="295200"/>
              </p14:xfrm>
            </p:contentPart>
          </mc:Choice>
          <mc:Fallback>
            <p:pic>
              <p:nvPicPr>
                <p:cNvPr id="137" name="Ink 136">
                  <a:extLst>
                    <a:ext uri="{FF2B5EF4-FFF2-40B4-BE49-F238E27FC236}">
                      <a16:creationId xmlns:a16="http://schemas.microsoft.com/office/drawing/2014/main" id="{42E3CB6D-38B7-4600-92C7-773C52ABCF52}"/>
                    </a:ext>
                  </a:extLst>
                </p:cNvPr>
                <p:cNvPicPr/>
                <p:nvPr/>
              </p:nvPicPr>
              <p:blipFill>
                <a:blip r:embed="rId283"/>
                <a:stretch>
                  <a:fillRect/>
                </a:stretch>
              </p:blipFill>
              <p:spPr>
                <a:xfrm>
                  <a:off x="8757496" y="4691314"/>
                  <a:ext cx="50760" cy="31284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38" name="Ink 137">
                  <a:extLst>
                    <a:ext uri="{FF2B5EF4-FFF2-40B4-BE49-F238E27FC236}">
                      <a16:creationId xmlns:a16="http://schemas.microsoft.com/office/drawing/2014/main" id="{460939D1-61E4-4260-BBCC-8E89BEE53874}"/>
                    </a:ext>
                  </a:extLst>
                </p14:cNvPr>
                <p14:cNvContentPartPr/>
                <p14:nvPr/>
              </p14:nvContentPartPr>
              <p14:xfrm>
                <a:off x="8849296" y="4689154"/>
                <a:ext cx="224280" cy="325080"/>
              </p14:xfrm>
            </p:contentPart>
          </mc:Choice>
          <mc:Fallback>
            <p:pic>
              <p:nvPicPr>
                <p:cNvPr id="138" name="Ink 137">
                  <a:extLst>
                    <a:ext uri="{FF2B5EF4-FFF2-40B4-BE49-F238E27FC236}">
                      <a16:creationId xmlns:a16="http://schemas.microsoft.com/office/drawing/2014/main" id="{460939D1-61E4-4260-BBCC-8E89BEE53874}"/>
                    </a:ext>
                  </a:extLst>
                </p:cNvPr>
                <p:cNvPicPr/>
                <p:nvPr/>
              </p:nvPicPr>
              <p:blipFill>
                <a:blip r:embed="rId285"/>
                <a:stretch>
                  <a:fillRect/>
                </a:stretch>
              </p:blipFill>
              <p:spPr>
                <a:xfrm>
                  <a:off x="8840296" y="4680514"/>
                  <a:ext cx="241920" cy="34272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39" name="Ink 138">
                  <a:extLst>
                    <a:ext uri="{FF2B5EF4-FFF2-40B4-BE49-F238E27FC236}">
                      <a16:creationId xmlns:a16="http://schemas.microsoft.com/office/drawing/2014/main" id="{A0112FCD-D314-4BA7-989A-86DA0C531E4C}"/>
                    </a:ext>
                  </a:extLst>
                </p14:cNvPr>
                <p14:cNvContentPartPr/>
                <p14:nvPr/>
              </p14:nvContentPartPr>
              <p14:xfrm>
                <a:off x="9126136" y="4824514"/>
                <a:ext cx="147960" cy="197640"/>
              </p14:xfrm>
            </p:contentPart>
          </mc:Choice>
          <mc:Fallback>
            <p:pic>
              <p:nvPicPr>
                <p:cNvPr id="139" name="Ink 138">
                  <a:extLst>
                    <a:ext uri="{FF2B5EF4-FFF2-40B4-BE49-F238E27FC236}">
                      <a16:creationId xmlns:a16="http://schemas.microsoft.com/office/drawing/2014/main" id="{A0112FCD-D314-4BA7-989A-86DA0C531E4C}"/>
                    </a:ext>
                  </a:extLst>
                </p:cNvPr>
                <p:cNvPicPr/>
                <p:nvPr/>
              </p:nvPicPr>
              <p:blipFill>
                <a:blip r:embed="rId287"/>
                <a:stretch>
                  <a:fillRect/>
                </a:stretch>
              </p:blipFill>
              <p:spPr>
                <a:xfrm>
                  <a:off x="9117136" y="4815874"/>
                  <a:ext cx="16560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40" name="Ink 139">
                  <a:extLst>
                    <a:ext uri="{FF2B5EF4-FFF2-40B4-BE49-F238E27FC236}">
                      <a16:creationId xmlns:a16="http://schemas.microsoft.com/office/drawing/2014/main" id="{D7C834EA-2B9D-40F6-BCDC-2C00BA48D8E5}"/>
                    </a:ext>
                  </a:extLst>
                </p14:cNvPr>
                <p14:cNvContentPartPr/>
                <p14:nvPr/>
              </p14:nvContentPartPr>
              <p14:xfrm>
                <a:off x="9574336" y="4660354"/>
                <a:ext cx="154800" cy="348840"/>
              </p14:xfrm>
            </p:contentPart>
          </mc:Choice>
          <mc:Fallback>
            <p:pic>
              <p:nvPicPr>
                <p:cNvPr id="140" name="Ink 139">
                  <a:extLst>
                    <a:ext uri="{FF2B5EF4-FFF2-40B4-BE49-F238E27FC236}">
                      <a16:creationId xmlns:a16="http://schemas.microsoft.com/office/drawing/2014/main" id="{D7C834EA-2B9D-40F6-BCDC-2C00BA48D8E5}"/>
                    </a:ext>
                  </a:extLst>
                </p:cNvPr>
                <p:cNvPicPr/>
                <p:nvPr/>
              </p:nvPicPr>
              <p:blipFill>
                <a:blip r:embed="rId289"/>
                <a:stretch>
                  <a:fillRect/>
                </a:stretch>
              </p:blipFill>
              <p:spPr>
                <a:xfrm>
                  <a:off x="9565336" y="4651714"/>
                  <a:ext cx="172440" cy="36648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41" name="Ink 140">
                  <a:extLst>
                    <a:ext uri="{FF2B5EF4-FFF2-40B4-BE49-F238E27FC236}">
                      <a16:creationId xmlns:a16="http://schemas.microsoft.com/office/drawing/2014/main" id="{73A68843-1F44-46DD-BEA3-F3EB6ED2C535}"/>
                    </a:ext>
                  </a:extLst>
                </p14:cNvPr>
                <p14:cNvContentPartPr/>
                <p14:nvPr/>
              </p14:nvContentPartPr>
              <p14:xfrm>
                <a:off x="9828136" y="4836034"/>
                <a:ext cx="135360" cy="189000"/>
              </p14:xfrm>
            </p:contentPart>
          </mc:Choice>
          <mc:Fallback>
            <p:pic>
              <p:nvPicPr>
                <p:cNvPr id="141" name="Ink 140">
                  <a:extLst>
                    <a:ext uri="{FF2B5EF4-FFF2-40B4-BE49-F238E27FC236}">
                      <a16:creationId xmlns:a16="http://schemas.microsoft.com/office/drawing/2014/main" id="{73A68843-1F44-46DD-BEA3-F3EB6ED2C535}"/>
                    </a:ext>
                  </a:extLst>
                </p:cNvPr>
                <p:cNvPicPr/>
                <p:nvPr/>
              </p:nvPicPr>
              <p:blipFill>
                <a:blip r:embed="rId291"/>
                <a:stretch>
                  <a:fillRect/>
                </a:stretch>
              </p:blipFill>
              <p:spPr>
                <a:xfrm>
                  <a:off x="9819136" y="4827034"/>
                  <a:ext cx="15300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42" name="Ink 141">
                  <a:extLst>
                    <a:ext uri="{FF2B5EF4-FFF2-40B4-BE49-F238E27FC236}">
                      <a16:creationId xmlns:a16="http://schemas.microsoft.com/office/drawing/2014/main" id="{387B8CB6-6C0D-4D86-8C05-FB564C2D0624}"/>
                    </a:ext>
                  </a:extLst>
                </p14:cNvPr>
                <p14:cNvContentPartPr/>
                <p14:nvPr/>
              </p14:nvContentPartPr>
              <p14:xfrm>
                <a:off x="10044136" y="4750354"/>
                <a:ext cx="121680" cy="45720"/>
              </p14:xfrm>
            </p:contentPart>
          </mc:Choice>
          <mc:Fallback>
            <p:pic>
              <p:nvPicPr>
                <p:cNvPr id="142" name="Ink 141">
                  <a:extLst>
                    <a:ext uri="{FF2B5EF4-FFF2-40B4-BE49-F238E27FC236}">
                      <a16:creationId xmlns:a16="http://schemas.microsoft.com/office/drawing/2014/main" id="{387B8CB6-6C0D-4D86-8C05-FB564C2D0624}"/>
                    </a:ext>
                  </a:extLst>
                </p:cNvPr>
                <p:cNvPicPr/>
                <p:nvPr/>
              </p:nvPicPr>
              <p:blipFill>
                <a:blip r:embed="rId293"/>
                <a:stretch>
                  <a:fillRect/>
                </a:stretch>
              </p:blipFill>
              <p:spPr>
                <a:xfrm>
                  <a:off x="10035136" y="4741714"/>
                  <a:ext cx="13932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43" name="Ink 142">
                  <a:extLst>
                    <a:ext uri="{FF2B5EF4-FFF2-40B4-BE49-F238E27FC236}">
                      <a16:creationId xmlns:a16="http://schemas.microsoft.com/office/drawing/2014/main" id="{6B87BC15-2F8E-4B95-98AF-5C207531C465}"/>
                    </a:ext>
                  </a:extLst>
                </p14:cNvPr>
                <p14:cNvContentPartPr/>
                <p14:nvPr/>
              </p14:nvContentPartPr>
              <p14:xfrm>
                <a:off x="10539136" y="4839994"/>
                <a:ext cx="263160" cy="125640"/>
              </p14:xfrm>
            </p:contentPart>
          </mc:Choice>
          <mc:Fallback>
            <p:pic>
              <p:nvPicPr>
                <p:cNvPr id="143" name="Ink 142">
                  <a:extLst>
                    <a:ext uri="{FF2B5EF4-FFF2-40B4-BE49-F238E27FC236}">
                      <a16:creationId xmlns:a16="http://schemas.microsoft.com/office/drawing/2014/main" id="{6B87BC15-2F8E-4B95-98AF-5C207531C465}"/>
                    </a:ext>
                  </a:extLst>
                </p:cNvPr>
                <p:cNvPicPr/>
                <p:nvPr/>
              </p:nvPicPr>
              <p:blipFill>
                <a:blip r:embed="rId295"/>
                <a:stretch>
                  <a:fillRect/>
                </a:stretch>
              </p:blipFill>
              <p:spPr>
                <a:xfrm>
                  <a:off x="10530496" y="4831354"/>
                  <a:ext cx="2808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44" name="Ink 143">
                  <a:extLst>
                    <a:ext uri="{FF2B5EF4-FFF2-40B4-BE49-F238E27FC236}">
                      <a16:creationId xmlns:a16="http://schemas.microsoft.com/office/drawing/2014/main" id="{1248531C-00CA-439D-8311-122A9ABB2FBC}"/>
                    </a:ext>
                  </a:extLst>
                </p14:cNvPr>
                <p14:cNvContentPartPr/>
                <p14:nvPr/>
              </p14:nvContentPartPr>
              <p14:xfrm>
                <a:off x="10843336" y="4849714"/>
                <a:ext cx="175680" cy="115560"/>
              </p14:xfrm>
            </p:contentPart>
          </mc:Choice>
          <mc:Fallback>
            <p:pic>
              <p:nvPicPr>
                <p:cNvPr id="144" name="Ink 143">
                  <a:extLst>
                    <a:ext uri="{FF2B5EF4-FFF2-40B4-BE49-F238E27FC236}">
                      <a16:creationId xmlns:a16="http://schemas.microsoft.com/office/drawing/2014/main" id="{1248531C-00CA-439D-8311-122A9ABB2FBC}"/>
                    </a:ext>
                  </a:extLst>
                </p:cNvPr>
                <p:cNvPicPr/>
                <p:nvPr/>
              </p:nvPicPr>
              <p:blipFill>
                <a:blip r:embed="rId297"/>
                <a:stretch>
                  <a:fillRect/>
                </a:stretch>
              </p:blipFill>
              <p:spPr>
                <a:xfrm>
                  <a:off x="10834336" y="4841074"/>
                  <a:ext cx="1933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45" name="Ink 144">
                  <a:extLst>
                    <a:ext uri="{FF2B5EF4-FFF2-40B4-BE49-F238E27FC236}">
                      <a16:creationId xmlns:a16="http://schemas.microsoft.com/office/drawing/2014/main" id="{EF3E6B1A-214B-426D-A555-6A8D05FA9DCB}"/>
                    </a:ext>
                  </a:extLst>
                </p14:cNvPr>
                <p14:cNvContentPartPr/>
                <p14:nvPr/>
              </p14:nvContentPartPr>
              <p14:xfrm>
                <a:off x="11017576" y="4809754"/>
                <a:ext cx="172440" cy="147600"/>
              </p14:xfrm>
            </p:contentPart>
          </mc:Choice>
          <mc:Fallback>
            <p:pic>
              <p:nvPicPr>
                <p:cNvPr id="145" name="Ink 144">
                  <a:extLst>
                    <a:ext uri="{FF2B5EF4-FFF2-40B4-BE49-F238E27FC236}">
                      <a16:creationId xmlns:a16="http://schemas.microsoft.com/office/drawing/2014/main" id="{EF3E6B1A-214B-426D-A555-6A8D05FA9DCB}"/>
                    </a:ext>
                  </a:extLst>
                </p:cNvPr>
                <p:cNvPicPr/>
                <p:nvPr/>
              </p:nvPicPr>
              <p:blipFill>
                <a:blip r:embed="rId299"/>
                <a:stretch>
                  <a:fillRect/>
                </a:stretch>
              </p:blipFill>
              <p:spPr>
                <a:xfrm>
                  <a:off x="11008576" y="4801114"/>
                  <a:ext cx="19008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46" name="Ink 145">
                  <a:extLst>
                    <a:ext uri="{FF2B5EF4-FFF2-40B4-BE49-F238E27FC236}">
                      <a16:creationId xmlns:a16="http://schemas.microsoft.com/office/drawing/2014/main" id="{3AE8C1CC-AC3B-4F1E-A71F-F7A17827B4F1}"/>
                    </a:ext>
                  </a:extLst>
                </p14:cNvPr>
                <p14:cNvContentPartPr/>
                <p14:nvPr/>
              </p14:nvContentPartPr>
              <p14:xfrm>
                <a:off x="11044936" y="4702474"/>
                <a:ext cx="209160" cy="253080"/>
              </p14:xfrm>
            </p:contentPart>
          </mc:Choice>
          <mc:Fallback>
            <p:pic>
              <p:nvPicPr>
                <p:cNvPr id="146" name="Ink 145">
                  <a:extLst>
                    <a:ext uri="{FF2B5EF4-FFF2-40B4-BE49-F238E27FC236}">
                      <a16:creationId xmlns:a16="http://schemas.microsoft.com/office/drawing/2014/main" id="{3AE8C1CC-AC3B-4F1E-A71F-F7A17827B4F1}"/>
                    </a:ext>
                  </a:extLst>
                </p:cNvPr>
                <p:cNvPicPr/>
                <p:nvPr/>
              </p:nvPicPr>
              <p:blipFill>
                <a:blip r:embed="rId301"/>
                <a:stretch>
                  <a:fillRect/>
                </a:stretch>
              </p:blipFill>
              <p:spPr>
                <a:xfrm>
                  <a:off x="11035936" y="4693834"/>
                  <a:ext cx="226800" cy="27072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47" name="Ink 146">
                  <a:extLst>
                    <a:ext uri="{FF2B5EF4-FFF2-40B4-BE49-F238E27FC236}">
                      <a16:creationId xmlns:a16="http://schemas.microsoft.com/office/drawing/2014/main" id="{EE6C7D48-F125-4A6D-A0D9-25ED00D3BFC0}"/>
                    </a:ext>
                  </a:extLst>
                </p14:cNvPr>
                <p14:cNvContentPartPr/>
                <p14:nvPr/>
              </p14:nvContentPartPr>
              <p14:xfrm>
                <a:off x="11296216" y="4828114"/>
                <a:ext cx="200880" cy="158400"/>
              </p14:xfrm>
            </p:contentPart>
          </mc:Choice>
          <mc:Fallback>
            <p:pic>
              <p:nvPicPr>
                <p:cNvPr id="147" name="Ink 146">
                  <a:extLst>
                    <a:ext uri="{FF2B5EF4-FFF2-40B4-BE49-F238E27FC236}">
                      <a16:creationId xmlns:a16="http://schemas.microsoft.com/office/drawing/2014/main" id="{EE6C7D48-F125-4A6D-A0D9-25ED00D3BFC0}"/>
                    </a:ext>
                  </a:extLst>
                </p:cNvPr>
                <p:cNvPicPr/>
                <p:nvPr/>
              </p:nvPicPr>
              <p:blipFill>
                <a:blip r:embed="rId303"/>
                <a:stretch>
                  <a:fillRect/>
                </a:stretch>
              </p:blipFill>
              <p:spPr>
                <a:xfrm>
                  <a:off x="11287216" y="4819114"/>
                  <a:ext cx="2185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48" name="Ink 147">
                  <a:extLst>
                    <a:ext uri="{FF2B5EF4-FFF2-40B4-BE49-F238E27FC236}">
                      <a16:creationId xmlns:a16="http://schemas.microsoft.com/office/drawing/2014/main" id="{9F544986-630D-47D2-BA7D-85D873EFB9B3}"/>
                    </a:ext>
                  </a:extLst>
                </p14:cNvPr>
                <p14:cNvContentPartPr/>
                <p14:nvPr/>
              </p14:nvContentPartPr>
              <p14:xfrm>
                <a:off x="11533456" y="4815154"/>
                <a:ext cx="100080" cy="127080"/>
              </p14:xfrm>
            </p:contentPart>
          </mc:Choice>
          <mc:Fallback>
            <p:pic>
              <p:nvPicPr>
                <p:cNvPr id="148" name="Ink 147">
                  <a:extLst>
                    <a:ext uri="{FF2B5EF4-FFF2-40B4-BE49-F238E27FC236}">
                      <a16:creationId xmlns:a16="http://schemas.microsoft.com/office/drawing/2014/main" id="{9F544986-630D-47D2-BA7D-85D873EFB9B3}"/>
                    </a:ext>
                  </a:extLst>
                </p:cNvPr>
                <p:cNvPicPr/>
                <p:nvPr/>
              </p:nvPicPr>
              <p:blipFill>
                <a:blip r:embed="rId305"/>
                <a:stretch>
                  <a:fillRect/>
                </a:stretch>
              </p:blipFill>
              <p:spPr>
                <a:xfrm>
                  <a:off x="11524456" y="4806514"/>
                  <a:ext cx="1177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49" name="Ink 148">
                  <a:extLst>
                    <a:ext uri="{FF2B5EF4-FFF2-40B4-BE49-F238E27FC236}">
                      <a16:creationId xmlns:a16="http://schemas.microsoft.com/office/drawing/2014/main" id="{87E7D7D4-1447-4BC0-BD8C-3E1C7C142B57}"/>
                    </a:ext>
                  </a:extLst>
                </p14:cNvPr>
                <p14:cNvContentPartPr/>
                <p14:nvPr/>
              </p14:nvContentPartPr>
              <p14:xfrm>
                <a:off x="11725696" y="4850434"/>
                <a:ext cx="237960" cy="98640"/>
              </p14:xfrm>
            </p:contentPart>
          </mc:Choice>
          <mc:Fallback>
            <p:pic>
              <p:nvPicPr>
                <p:cNvPr id="149" name="Ink 148">
                  <a:extLst>
                    <a:ext uri="{FF2B5EF4-FFF2-40B4-BE49-F238E27FC236}">
                      <a16:creationId xmlns:a16="http://schemas.microsoft.com/office/drawing/2014/main" id="{87E7D7D4-1447-4BC0-BD8C-3E1C7C142B57}"/>
                    </a:ext>
                  </a:extLst>
                </p:cNvPr>
                <p:cNvPicPr/>
                <p:nvPr/>
              </p:nvPicPr>
              <p:blipFill>
                <a:blip r:embed="rId307"/>
                <a:stretch>
                  <a:fillRect/>
                </a:stretch>
              </p:blipFill>
              <p:spPr>
                <a:xfrm>
                  <a:off x="11716696" y="4841434"/>
                  <a:ext cx="2556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63" name="Ink 162">
                  <a:extLst>
                    <a:ext uri="{FF2B5EF4-FFF2-40B4-BE49-F238E27FC236}">
                      <a16:creationId xmlns:a16="http://schemas.microsoft.com/office/drawing/2014/main" id="{3C438794-285F-4EDE-A265-05771EB4FA79}"/>
                    </a:ext>
                  </a:extLst>
                </p14:cNvPr>
                <p14:cNvContentPartPr/>
                <p14:nvPr/>
              </p14:nvContentPartPr>
              <p14:xfrm>
                <a:off x="426736" y="1649674"/>
                <a:ext cx="218520" cy="195120"/>
              </p14:xfrm>
            </p:contentPart>
          </mc:Choice>
          <mc:Fallback>
            <p:pic>
              <p:nvPicPr>
                <p:cNvPr id="163" name="Ink 162">
                  <a:extLst>
                    <a:ext uri="{FF2B5EF4-FFF2-40B4-BE49-F238E27FC236}">
                      <a16:creationId xmlns:a16="http://schemas.microsoft.com/office/drawing/2014/main" id="{3C438794-285F-4EDE-A265-05771EB4FA79}"/>
                    </a:ext>
                  </a:extLst>
                </p:cNvPr>
                <p:cNvPicPr/>
                <p:nvPr/>
              </p:nvPicPr>
              <p:blipFill>
                <a:blip r:embed="rId309"/>
                <a:stretch>
                  <a:fillRect/>
                </a:stretch>
              </p:blipFill>
              <p:spPr>
                <a:xfrm>
                  <a:off x="418096" y="1641034"/>
                  <a:ext cx="2361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64" name="Ink 163">
                  <a:extLst>
                    <a:ext uri="{FF2B5EF4-FFF2-40B4-BE49-F238E27FC236}">
                      <a16:creationId xmlns:a16="http://schemas.microsoft.com/office/drawing/2014/main" id="{F55B055A-F7AC-4C74-84A6-AD01B711D5D8}"/>
                    </a:ext>
                  </a:extLst>
                </p14:cNvPr>
                <p14:cNvContentPartPr/>
                <p14:nvPr/>
              </p14:nvContentPartPr>
              <p14:xfrm>
                <a:off x="635536" y="1417474"/>
                <a:ext cx="135000" cy="401400"/>
              </p14:xfrm>
            </p:contentPart>
          </mc:Choice>
          <mc:Fallback>
            <p:pic>
              <p:nvPicPr>
                <p:cNvPr id="164" name="Ink 163">
                  <a:extLst>
                    <a:ext uri="{FF2B5EF4-FFF2-40B4-BE49-F238E27FC236}">
                      <a16:creationId xmlns:a16="http://schemas.microsoft.com/office/drawing/2014/main" id="{F55B055A-F7AC-4C74-84A6-AD01B711D5D8}"/>
                    </a:ext>
                  </a:extLst>
                </p:cNvPr>
                <p:cNvPicPr/>
                <p:nvPr/>
              </p:nvPicPr>
              <p:blipFill>
                <a:blip r:embed="rId311"/>
                <a:stretch>
                  <a:fillRect/>
                </a:stretch>
              </p:blipFill>
              <p:spPr>
                <a:xfrm>
                  <a:off x="626536" y="1408474"/>
                  <a:ext cx="152640" cy="41904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66" name="Ink 165">
                  <a:extLst>
                    <a:ext uri="{FF2B5EF4-FFF2-40B4-BE49-F238E27FC236}">
                      <a16:creationId xmlns:a16="http://schemas.microsoft.com/office/drawing/2014/main" id="{7671A36B-CABD-404F-8EF9-0ACBACF834DC}"/>
                    </a:ext>
                  </a:extLst>
                </p14:cNvPr>
                <p14:cNvContentPartPr/>
                <p14:nvPr/>
              </p14:nvContentPartPr>
              <p14:xfrm>
                <a:off x="1253296" y="1430434"/>
                <a:ext cx="282600" cy="344160"/>
              </p14:xfrm>
            </p:contentPart>
          </mc:Choice>
          <mc:Fallback>
            <p:pic>
              <p:nvPicPr>
                <p:cNvPr id="166" name="Ink 165">
                  <a:extLst>
                    <a:ext uri="{FF2B5EF4-FFF2-40B4-BE49-F238E27FC236}">
                      <a16:creationId xmlns:a16="http://schemas.microsoft.com/office/drawing/2014/main" id="{7671A36B-CABD-404F-8EF9-0ACBACF834DC}"/>
                    </a:ext>
                  </a:extLst>
                </p:cNvPr>
                <p:cNvPicPr/>
                <p:nvPr/>
              </p:nvPicPr>
              <p:blipFill>
                <a:blip r:embed="rId313"/>
                <a:stretch>
                  <a:fillRect/>
                </a:stretch>
              </p:blipFill>
              <p:spPr>
                <a:xfrm>
                  <a:off x="1244296" y="1421434"/>
                  <a:ext cx="300240" cy="36180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67" name="Ink 166">
                  <a:extLst>
                    <a:ext uri="{FF2B5EF4-FFF2-40B4-BE49-F238E27FC236}">
                      <a16:creationId xmlns:a16="http://schemas.microsoft.com/office/drawing/2014/main" id="{562DD12E-3845-4ECF-AAB0-873AF2C85C49}"/>
                    </a:ext>
                  </a:extLst>
                </p14:cNvPr>
                <p14:cNvContentPartPr/>
                <p14:nvPr/>
              </p14:nvContentPartPr>
              <p14:xfrm>
                <a:off x="1662976" y="1434394"/>
                <a:ext cx="204120" cy="297000"/>
              </p14:xfrm>
            </p:contentPart>
          </mc:Choice>
          <mc:Fallback>
            <p:pic>
              <p:nvPicPr>
                <p:cNvPr id="167" name="Ink 166">
                  <a:extLst>
                    <a:ext uri="{FF2B5EF4-FFF2-40B4-BE49-F238E27FC236}">
                      <a16:creationId xmlns:a16="http://schemas.microsoft.com/office/drawing/2014/main" id="{562DD12E-3845-4ECF-AAB0-873AF2C85C49}"/>
                    </a:ext>
                  </a:extLst>
                </p:cNvPr>
                <p:cNvPicPr/>
                <p:nvPr/>
              </p:nvPicPr>
              <p:blipFill>
                <a:blip r:embed="rId315"/>
                <a:stretch>
                  <a:fillRect/>
                </a:stretch>
              </p:blipFill>
              <p:spPr>
                <a:xfrm>
                  <a:off x="1653976" y="1425394"/>
                  <a:ext cx="221760" cy="31464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68" name="Ink 167">
                  <a:extLst>
                    <a:ext uri="{FF2B5EF4-FFF2-40B4-BE49-F238E27FC236}">
                      <a16:creationId xmlns:a16="http://schemas.microsoft.com/office/drawing/2014/main" id="{D0EC15A2-FFD5-4B59-9BE8-77318DFDC6D4}"/>
                    </a:ext>
                  </a:extLst>
                </p14:cNvPr>
                <p14:cNvContentPartPr/>
                <p14:nvPr/>
              </p14:nvContentPartPr>
              <p14:xfrm>
                <a:off x="1963936" y="1371754"/>
                <a:ext cx="252000" cy="392760"/>
              </p14:xfrm>
            </p:contentPart>
          </mc:Choice>
          <mc:Fallback>
            <p:pic>
              <p:nvPicPr>
                <p:cNvPr id="168" name="Ink 167">
                  <a:extLst>
                    <a:ext uri="{FF2B5EF4-FFF2-40B4-BE49-F238E27FC236}">
                      <a16:creationId xmlns:a16="http://schemas.microsoft.com/office/drawing/2014/main" id="{D0EC15A2-FFD5-4B59-9BE8-77318DFDC6D4}"/>
                    </a:ext>
                  </a:extLst>
                </p:cNvPr>
                <p:cNvPicPr/>
                <p:nvPr/>
              </p:nvPicPr>
              <p:blipFill>
                <a:blip r:embed="rId317"/>
                <a:stretch>
                  <a:fillRect/>
                </a:stretch>
              </p:blipFill>
              <p:spPr>
                <a:xfrm>
                  <a:off x="1954936" y="1362754"/>
                  <a:ext cx="269640" cy="4104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69" name="Ink 168">
                  <a:extLst>
                    <a:ext uri="{FF2B5EF4-FFF2-40B4-BE49-F238E27FC236}">
                      <a16:creationId xmlns:a16="http://schemas.microsoft.com/office/drawing/2014/main" id="{826198B3-6395-4F6F-92E7-C22F8312DAC2}"/>
                    </a:ext>
                  </a:extLst>
                </p14:cNvPr>
                <p14:cNvContentPartPr/>
                <p14:nvPr/>
              </p14:nvContentPartPr>
              <p14:xfrm>
                <a:off x="2318536" y="1350154"/>
                <a:ext cx="204480" cy="347400"/>
              </p14:xfrm>
            </p:contentPart>
          </mc:Choice>
          <mc:Fallback>
            <p:pic>
              <p:nvPicPr>
                <p:cNvPr id="169" name="Ink 168">
                  <a:extLst>
                    <a:ext uri="{FF2B5EF4-FFF2-40B4-BE49-F238E27FC236}">
                      <a16:creationId xmlns:a16="http://schemas.microsoft.com/office/drawing/2014/main" id="{826198B3-6395-4F6F-92E7-C22F8312DAC2}"/>
                    </a:ext>
                  </a:extLst>
                </p:cNvPr>
                <p:cNvPicPr/>
                <p:nvPr/>
              </p:nvPicPr>
              <p:blipFill>
                <a:blip r:embed="rId319"/>
                <a:stretch>
                  <a:fillRect/>
                </a:stretch>
              </p:blipFill>
              <p:spPr>
                <a:xfrm>
                  <a:off x="2309896" y="1341514"/>
                  <a:ext cx="222120" cy="36504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70" name="Ink 169">
                  <a:extLst>
                    <a:ext uri="{FF2B5EF4-FFF2-40B4-BE49-F238E27FC236}">
                      <a16:creationId xmlns:a16="http://schemas.microsoft.com/office/drawing/2014/main" id="{C5036F7B-F866-4F11-A857-FF507FE1CA97}"/>
                    </a:ext>
                  </a:extLst>
                </p14:cNvPr>
                <p14:cNvContentPartPr/>
                <p14:nvPr/>
              </p14:nvContentPartPr>
              <p14:xfrm>
                <a:off x="2339776" y="1261954"/>
                <a:ext cx="188640" cy="237600"/>
              </p14:xfrm>
            </p:contentPart>
          </mc:Choice>
          <mc:Fallback>
            <p:pic>
              <p:nvPicPr>
                <p:cNvPr id="170" name="Ink 169">
                  <a:extLst>
                    <a:ext uri="{FF2B5EF4-FFF2-40B4-BE49-F238E27FC236}">
                      <a16:creationId xmlns:a16="http://schemas.microsoft.com/office/drawing/2014/main" id="{C5036F7B-F866-4F11-A857-FF507FE1CA97}"/>
                    </a:ext>
                  </a:extLst>
                </p:cNvPr>
                <p:cNvPicPr/>
                <p:nvPr/>
              </p:nvPicPr>
              <p:blipFill>
                <a:blip r:embed="rId321"/>
                <a:stretch>
                  <a:fillRect/>
                </a:stretch>
              </p:blipFill>
              <p:spPr>
                <a:xfrm>
                  <a:off x="2331136" y="1252954"/>
                  <a:ext cx="20628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71" name="Ink 170">
                  <a:extLst>
                    <a:ext uri="{FF2B5EF4-FFF2-40B4-BE49-F238E27FC236}">
                      <a16:creationId xmlns:a16="http://schemas.microsoft.com/office/drawing/2014/main" id="{F7E65785-39E3-4EA4-A3F4-53455387D9F8}"/>
                    </a:ext>
                  </a:extLst>
                </p14:cNvPr>
                <p14:cNvContentPartPr/>
                <p14:nvPr/>
              </p14:nvContentPartPr>
              <p14:xfrm>
                <a:off x="1229176" y="1916434"/>
                <a:ext cx="1481760" cy="164520"/>
              </p14:xfrm>
            </p:contentPart>
          </mc:Choice>
          <mc:Fallback>
            <p:pic>
              <p:nvPicPr>
                <p:cNvPr id="171" name="Ink 170">
                  <a:extLst>
                    <a:ext uri="{FF2B5EF4-FFF2-40B4-BE49-F238E27FC236}">
                      <a16:creationId xmlns:a16="http://schemas.microsoft.com/office/drawing/2014/main" id="{F7E65785-39E3-4EA4-A3F4-53455387D9F8}"/>
                    </a:ext>
                  </a:extLst>
                </p:cNvPr>
                <p:cNvPicPr/>
                <p:nvPr/>
              </p:nvPicPr>
              <p:blipFill>
                <a:blip r:embed="rId323"/>
                <a:stretch>
                  <a:fillRect/>
                </a:stretch>
              </p:blipFill>
              <p:spPr>
                <a:xfrm>
                  <a:off x="1220176" y="1907794"/>
                  <a:ext cx="14994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72" name="Ink 171">
                  <a:extLst>
                    <a:ext uri="{FF2B5EF4-FFF2-40B4-BE49-F238E27FC236}">
                      <a16:creationId xmlns:a16="http://schemas.microsoft.com/office/drawing/2014/main" id="{9B8F5432-4F59-407D-9AE4-1C92E149DB14}"/>
                    </a:ext>
                  </a:extLst>
                </p14:cNvPr>
                <p14:cNvContentPartPr/>
                <p14:nvPr/>
              </p14:nvContentPartPr>
              <p14:xfrm>
                <a:off x="2897776" y="1068634"/>
                <a:ext cx="27360" cy="306720"/>
              </p14:xfrm>
            </p:contentPart>
          </mc:Choice>
          <mc:Fallback>
            <p:pic>
              <p:nvPicPr>
                <p:cNvPr id="172" name="Ink 171">
                  <a:extLst>
                    <a:ext uri="{FF2B5EF4-FFF2-40B4-BE49-F238E27FC236}">
                      <a16:creationId xmlns:a16="http://schemas.microsoft.com/office/drawing/2014/main" id="{9B8F5432-4F59-407D-9AE4-1C92E149DB14}"/>
                    </a:ext>
                  </a:extLst>
                </p:cNvPr>
                <p:cNvPicPr/>
                <p:nvPr/>
              </p:nvPicPr>
              <p:blipFill>
                <a:blip r:embed="rId325"/>
                <a:stretch>
                  <a:fillRect/>
                </a:stretch>
              </p:blipFill>
              <p:spPr>
                <a:xfrm>
                  <a:off x="2888776" y="1059634"/>
                  <a:ext cx="45000" cy="32436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73" name="Ink 172">
                  <a:extLst>
                    <a:ext uri="{FF2B5EF4-FFF2-40B4-BE49-F238E27FC236}">
                      <a16:creationId xmlns:a16="http://schemas.microsoft.com/office/drawing/2014/main" id="{7469FFB1-BCED-4094-9F1E-C3396F934755}"/>
                    </a:ext>
                  </a:extLst>
                </p14:cNvPr>
                <p14:cNvContentPartPr/>
                <p14:nvPr/>
              </p14:nvContentPartPr>
              <p14:xfrm>
                <a:off x="2984896" y="1786114"/>
                <a:ext cx="3240" cy="1080"/>
              </p14:xfrm>
            </p:contentPart>
          </mc:Choice>
          <mc:Fallback>
            <p:pic>
              <p:nvPicPr>
                <p:cNvPr id="173" name="Ink 172">
                  <a:extLst>
                    <a:ext uri="{FF2B5EF4-FFF2-40B4-BE49-F238E27FC236}">
                      <a16:creationId xmlns:a16="http://schemas.microsoft.com/office/drawing/2014/main" id="{7469FFB1-BCED-4094-9F1E-C3396F934755}"/>
                    </a:ext>
                  </a:extLst>
                </p:cNvPr>
                <p:cNvPicPr/>
                <p:nvPr/>
              </p:nvPicPr>
              <p:blipFill>
                <a:blip r:embed="rId327"/>
                <a:stretch>
                  <a:fillRect/>
                </a:stretch>
              </p:blipFill>
              <p:spPr>
                <a:xfrm>
                  <a:off x="2976256" y="1777474"/>
                  <a:ext cx="2088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75" name="Ink 174">
                  <a:extLst>
                    <a:ext uri="{FF2B5EF4-FFF2-40B4-BE49-F238E27FC236}">
                      <a16:creationId xmlns:a16="http://schemas.microsoft.com/office/drawing/2014/main" id="{318BC5C2-117A-4181-9D2A-F39B313F1334}"/>
                    </a:ext>
                  </a:extLst>
                </p14:cNvPr>
                <p14:cNvContentPartPr/>
                <p14:nvPr/>
              </p14:nvContentPartPr>
              <p14:xfrm>
                <a:off x="2866456" y="1066474"/>
                <a:ext cx="61200" cy="427680"/>
              </p14:xfrm>
            </p:contentPart>
          </mc:Choice>
          <mc:Fallback>
            <p:pic>
              <p:nvPicPr>
                <p:cNvPr id="175" name="Ink 174">
                  <a:extLst>
                    <a:ext uri="{FF2B5EF4-FFF2-40B4-BE49-F238E27FC236}">
                      <a16:creationId xmlns:a16="http://schemas.microsoft.com/office/drawing/2014/main" id="{318BC5C2-117A-4181-9D2A-F39B313F1334}"/>
                    </a:ext>
                  </a:extLst>
                </p:cNvPr>
                <p:cNvPicPr/>
                <p:nvPr/>
              </p:nvPicPr>
              <p:blipFill>
                <a:blip r:embed="rId329"/>
                <a:stretch>
                  <a:fillRect/>
                </a:stretch>
              </p:blipFill>
              <p:spPr>
                <a:xfrm>
                  <a:off x="2857456" y="1057474"/>
                  <a:ext cx="78840" cy="44532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176" name="Ink 175">
                  <a:extLst>
                    <a:ext uri="{FF2B5EF4-FFF2-40B4-BE49-F238E27FC236}">
                      <a16:creationId xmlns:a16="http://schemas.microsoft.com/office/drawing/2014/main" id="{0C5C97A4-F834-47C5-91B6-8F5B0482470F}"/>
                    </a:ext>
                  </a:extLst>
                </p14:cNvPr>
                <p14:cNvContentPartPr/>
                <p14:nvPr/>
              </p14:nvContentPartPr>
              <p14:xfrm>
                <a:off x="2867896" y="1775314"/>
                <a:ext cx="133920" cy="34920"/>
              </p14:xfrm>
            </p:contentPart>
          </mc:Choice>
          <mc:Fallback>
            <p:pic>
              <p:nvPicPr>
                <p:cNvPr id="176" name="Ink 175">
                  <a:extLst>
                    <a:ext uri="{FF2B5EF4-FFF2-40B4-BE49-F238E27FC236}">
                      <a16:creationId xmlns:a16="http://schemas.microsoft.com/office/drawing/2014/main" id="{0C5C97A4-F834-47C5-91B6-8F5B0482470F}"/>
                    </a:ext>
                  </a:extLst>
                </p:cNvPr>
                <p:cNvPicPr/>
                <p:nvPr/>
              </p:nvPicPr>
              <p:blipFill>
                <a:blip r:embed="rId331"/>
                <a:stretch>
                  <a:fillRect/>
                </a:stretch>
              </p:blipFill>
              <p:spPr>
                <a:xfrm>
                  <a:off x="2858896" y="1766674"/>
                  <a:ext cx="15156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17" name="Ink 216">
                  <a:extLst>
                    <a:ext uri="{FF2B5EF4-FFF2-40B4-BE49-F238E27FC236}">
                      <a16:creationId xmlns:a16="http://schemas.microsoft.com/office/drawing/2014/main" id="{B35DCF03-3ECC-41FB-A7AD-168DE655FF13}"/>
                    </a:ext>
                  </a:extLst>
                </p14:cNvPr>
                <p14:cNvContentPartPr/>
                <p14:nvPr/>
              </p14:nvContentPartPr>
              <p14:xfrm>
                <a:off x="4665016" y="3292714"/>
                <a:ext cx="92520" cy="128880"/>
              </p14:xfrm>
            </p:contentPart>
          </mc:Choice>
          <mc:Fallback>
            <p:pic>
              <p:nvPicPr>
                <p:cNvPr id="217" name="Ink 216">
                  <a:extLst>
                    <a:ext uri="{FF2B5EF4-FFF2-40B4-BE49-F238E27FC236}">
                      <a16:creationId xmlns:a16="http://schemas.microsoft.com/office/drawing/2014/main" id="{B35DCF03-3ECC-41FB-A7AD-168DE655FF13}"/>
                    </a:ext>
                  </a:extLst>
                </p:cNvPr>
                <p:cNvPicPr/>
                <p:nvPr/>
              </p:nvPicPr>
              <p:blipFill>
                <a:blip r:embed="rId333"/>
                <a:stretch>
                  <a:fillRect/>
                </a:stretch>
              </p:blipFill>
              <p:spPr>
                <a:xfrm>
                  <a:off x="4656376" y="3283714"/>
                  <a:ext cx="11016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18" name="Ink 217">
                  <a:extLst>
                    <a:ext uri="{FF2B5EF4-FFF2-40B4-BE49-F238E27FC236}">
                      <a16:creationId xmlns:a16="http://schemas.microsoft.com/office/drawing/2014/main" id="{10631008-A23A-4084-8B81-2880E8C4F375}"/>
                    </a:ext>
                  </a:extLst>
                </p14:cNvPr>
                <p14:cNvContentPartPr/>
                <p14:nvPr/>
              </p14:nvContentPartPr>
              <p14:xfrm>
                <a:off x="4703176" y="3247714"/>
                <a:ext cx="329760" cy="342720"/>
              </p14:xfrm>
            </p:contentPart>
          </mc:Choice>
          <mc:Fallback>
            <p:pic>
              <p:nvPicPr>
                <p:cNvPr id="218" name="Ink 217">
                  <a:extLst>
                    <a:ext uri="{FF2B5EF4-FFF2-40B4-BE49-F238E27FC236}">
                      <a16:creationId xmlns:a16="http://schemas.microsoft.com/office/drawing/2014/main" id="{10631008-A23A-4084-8B81-2880E8C4F375}"/>
                    </a:ext>
                  </a:extLst>
                </p:cNvPr>
                <p:cNvPicPr/>
                <p:nvPr/>
              </p:nvPicPr>
              <p:blipFill>
                <a:blip r:embed="rId335"/>
                <a:stretch>
                  <a:fillRect/>
                </a:stretch>
              </p:blipFill>
              <p:spPr>
                <a:xfrm>
                  <a:off x="4694536" y="3239074"/>
                  <a:ext cx="347400" cy="36036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19" name="Ink 218">
                  <a:extLst>
                    <a:ext uri="{FF2B5EF4-FFF2-40B4-BE49-F238E27FC236}">
                      <a16:creationId xmlns:a16="http://schemas.microsoft.com/office/drawing/2014/main" id="{2391705F-45A2-4DF7-A028-4D67E6848DDF}"/>
                    </a:ext>
                  </a:extLst>
                </p14:cNvPr>
                <p14:cNvContentPartPr/>
                <p14:nvPr/>
              </p14:nvContentPartPr>
              <p14:xfrm>
                <a:off x="4746736" y="3347074"/>
                <a:ext cx="415800" cy="471600"/>
              </p14:xfrm>
            </p:contentPart>
          </mc:Choice>
          <mc:Fallback>
            <p:pic>
              <p:nvPicPr>
                <p:cNvPr id="219" name="Ink 218">
                  <a:extLst>
                    <a:ext uri="{FF2B5EF4-FFF2-40B4-BE49-F238E27FC236}">
                      <a16:creationId xmlns:a16="http://schemas.microsoft.com/office/drawing/2014/main" id="{2391705F-45A2-4DF7-A028-4D67E6848DDF}"/>
                    </a:ext>
                  </a:extLst>
                </p:cNvPr>
                <p:cNvPicPr/>
                <p:nvPr/>
              </p:nvPicPr>
              <p:blipFill>
                <a:blip r:embed="rId337"/>
                <a:stretch>
                  <a:fillRect/>
                </a:stretch>
              </p:blipFill>
              <p:spPr>
                <a:xfrm>
                  <a:off x="4738096" y="3338434"/>
                  <a:ext cx="433440" cy="48924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20" name="Ink 219">
                  <a:extLst>
                    <a:ext uri="{FF2B5EF4-FFF2-40B4-BE49-F238E27FC236}">
                      <a16:creationId xmlns:a16="http://schemas.microsoft.com/office/drawing/2014/main" id="{6FDB6935-E0D3-4147-B4F6-0C3767CCE9FE}"/>
                    </a:ext>
                  </a:extLst>
                </p14:cNvPr>
                <p14:cNvContentPartPr/>
                <p14:nvPr/>
              </p14:nvContentPartPr>
              <p14:xfrm>
                <a:off x="5011696" y="3689434"/>
                <a:ext cx="104040" cy="177120"/>
              </p14:xfrm>
            </p:contentPart>
          </mc:Choice>
          <mc:Fallback>
            <p:pic>
              <p:nvPicPr>
                <p:cNvPr id="220" name="Ink 219">
                  <a:extLst>
                    <a:ext uri="{FF2B5EF4-FFF2-40B4-BE49-F238E27FC236}">
                      <a16:creationId xmlns:a16="http://schemas.microsoft.com/office/drawing/2014/main" id="{6FDB6935-E0D3-4147-B4F6-0C3767CCE9FE}"/>
                    </a:ext>
                  </a:extLst>
                </p:cNvPr>
                <p:cNvPicPr/>
                <p:nvPr/>
              </p:nvPicPr>
              <p:blipFill>
                <a:blip r:embed="rId339"/>
                <a:stretch>
                  <a:fillRect/>
                </a:stretch>
              </p:blipFill>
              <p:spPr>
                <a:xfrm>
                  <a:off x="5002696" y="3680434"/>
                  <a:ext cx="12168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21" name="Ink 220">
                  <a:extLst>
                    <a:ext uri="{FF2B5EF4-FFF2-40B4-BE49-F238E27FC236}">
                      <a16:creationId xmlns:a16="http://schemas.microsoft.com/office/drawing/2014/main" id="{3B5039EB-6D92-4890-A918-C28A2F1272D9}"/>
                    </a:ext>
                  </a:extLst>
                </p14:cNvPr>
                <p14:cNvContentPartPr/>
                <p14:nvPr/>
              </p14:nvContentPartPr>
              <p14:xfrm>
                <a:off x="4902616" y="3250954"/>
                <a:ext cx="223920" cy="217080"/>
              </p14:xfrm>
            </p:contentPart>
          </mc:Choice>
          <mc:Fallback>
            <p:pic>
              <p:nvPicPr>
                <p:cNvPr id="221" name="Ink 220">
                  <a:extLst>
                    <a:ext uri="{FF2B5EF4-FFF2-40B4-BE49-F238E27FC236}">
                      <a16:creationId xmlns:a16="http://schemas.microsoft.com/office/drawing/2014/main" id="{3B5039EB-6D92-4890-A918-C28A2F1272D9}"/>
                    </a:ext>
                  </a:extLst>
                </p:cNvPr>
                <p:cNvPicPr/>
                <p:nvPr/>
              </p:nvPicPr>
              <p:blipFill>
                <a:blip r:embed="rId341"/>
                <a:stretch>
                  <a:fillRect/>
                </a:stretch>
              </p:blipFill>
              <p:spPr>
                <a:xfrm>
                  <a:off x="4893616" y="3241954"/>
                  <a:ext cx="24156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22" name="Ink 221">
                  <a:extLst>
                    <a:ext uri="{FF2B5EF4-FFF2-40B4-BE49-F238E27FC236}">
                      <a16:creationId xmlns:a16="http://schemas.microsoft.com/office/drawing/2014/main" id="{793B43FA-B0F2-44BA-AF49-324498DB770A}"/>
                    </a:ext>
                  </a:extLst>
                </p14:cNvPr>
                <p14:cNvContentPartPr/>
                <p14:nvPr/>
              </p14:nvContentPartPr>
              <p14:xfrm>
                <a:off x="4783096" y="3308194"/>
                <a:ext cx="319680" cy="266760"/>
              </p14:xfrm>
            </p:contentPart>
          </mc:Choice>
          <mc:Fallback>
            <p:pic>
              <p:nvPicPr>
                <p:cNvPr id="222" name="Ink 221">
                  <a:extLst>
                    <a:ext uri="{FF2B5EF4-FFF2-40B4-BE49-F238E27FC236}">
                      <a16:creationId xmlns:a16="http://schemas.microsoft.com/office/drawing/2014/main" id="{793B43FA-B0F2-44BA-AF49-324498DB770A}"/>
                    </a:ext>
                  </a:extLst>
                </p:cNvPr>
                <p:cNvPicPr/>
                <p:nvPr/>
              </p:nvPicPr>
              <p:blipFill>
                <a:blip r:embed="rId343"/>
                <a:stretch>
                  <a:fillRect/>
                </a:stretch>
              </p:blipFill>
              <p:spPr>
                <a:xfrm>
                  <a:off x="4774456" y="3299554"/>
                  <a:ext cx="337320" cy="28440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23" name="Ink 222">
                  <a:extLst>
                    <a:ext uri="{FF2B5EF4-FFF2-40B4-BE49-F238E27FC236}">
                      <a16:creationId xmlns:a16="http://schemas.microsoft.com/office/drawing/2014/main" id="{E548A1BE-0F54-4817-8B29-BA5B504E26BD}"/>
                    </a:ext>
                  </a:extLst>
                </p14:cNvPr>
                <p14:cNvContentPartPr/>
                <p14:nvPr/>
              </p14:nvContentPartPr>
              <p14:xfrm>
                <a:off x="4715776" y="3495034"/>
                <a:ext cx="355320" cy="248760"/>
              </p14:xfrm>
            </p:contentPart>
          </mc:Choice>
          <mc:Fallback>
            <p:pic>
              <p:nvPicPr>
                <p:cNvPr id="223" name="Ink 222">
                  <a:extLst>
                    <a:ext uri="{FF2B5EF4-FFF2-40B4-BE49-F238E27FC236}">
                      <a16:creationId xmlns:a16="http://schemas.microsoft.com/office/drawing/2014/main" id="{E548A1BE-0F54-4817-8B29-BA5B504E26BD}"/>
                    </a:ext>
                  </a:extLst>
                </p:cNvPr>
                <p:cNvPicPr/>
                <p:nvPr/>
              </p:nvPicPr>
              <p:blipFill>
                <a:blip r:embed="rId345"/>
                <a:stretch>
                  <a:fillRect/>
                </a:stretch>
              </p:blipFill>
              <p:spPr>
                <a:xfrm>
                  <a:off x="4707136" y="3486034"/>
                  <a:ext cx="372960" cy="26640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24" name="Ink 223">
                  <a:extLst>
                    <a:ext uri="{FF2B5EF4-FFF2-40B4-BE49-F238E27FC236}">
                      <a16:creationId xmlns:a16="http://schemas.microsoft.com/office/drawing/2014/main" id="{EB6112E5-2C76-48DE-8AD0-822096C576C0}"/>
                    </a:ext>
                  </a:extLst>
                </p14:cNvPr>
                <p14:cNvContentPartPr/>
                <p14:nvPr/>
              </p14:nvContentPartPr>
              <p14:xfrm>
                <a:off x="4677256" y="3733354"/>
                <a:ext cx="186840" cy="77760"/>
              </p14:xfrm>
            </p:contentPart>
          </mc:Choice>
          <mc:Fallback>
            <p:pic>
              <p:nvPicPr>
                <p:cNvPr id="224" name="Ink 223">
                  <a:extLst>
                    <a:ext uri="{FF2B5EF4-FFF2-40B4-BE49-F238E27FC236}">
                      <a16:creationId xmlns:a16="http://schemas.microsoft.com/office/drawing/2014/main" id="{EB6112E5-2C76-48DE-8AD0-822096C576C0}"/>
                    </a:ext>
                  </a:extLst>
                </p:cNvPr>
                <p:cNvPicPr/>
                <p:nvPr/>
              </p:nvPicPr>
              <p:blipFill>
                <a:blip r:embed="rId347"/>
                <a:stretch>
                  <a:fillRect/>
                </a:stretch>
              </p:blipFill>
              <p:spPr>
                <a:xfrm>
                  <a:off x="4668256" y="3724714"/>
                  <a:ext cx="2044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25" name="Ink 224">
                  <a:extLst>
                    <a:ext uri="{FF2B5EF4-FFF2-40B4-BE49-F238E27FC236}">
                      <a16:creationId xmlns:a16="http://schemas.microsoft.com/office/drawing/2014/main" id="{23BF7B03-67D7-473B-8A7E-F39B7C90662A}"/>
                    </a:ext>
                  </a:extLst>
                </p14:cNvPr>
                <p14:cNvContentPartPr/>
                <p14:nvPr/>
              </p14:nvContentPartPr>
              <p14:xfrm>
                <a:off x="898336" y="3598354"/>
                <a:ext cx="3653280" cy="313560"/>
              </p14:xfrm>
            </p:contentPart>
          </mc:Choice>
          <mc:Fallback>
            <p:pic>
              <p:nvPicPr>
                <p:cNvPr id="225" name="Ink 224">
                  <a:extLst>
                    <a:ext uri="{FF2B5EF4-FFF2-40B4-BE49-F238E27FC236}">
                      <a16:creationId xmlns:a16="http://schemas.microsoft.com/office/drawing/2014/main" id="{23BF7B03-67D7-473B-8A7E-F39B7C90662A}"/>
                    </a:ext>
                  </a:extLst>
                </p:cNvPr>
                <p:cNvPicPr/>
                <p:nvPr/>
              </p:nvPicPr>
              <p:blipFill>
                <a:blip r:embed="rId349"/>
                <a:stretch>
                  <a:fillRect/>
                </a:stretch>
              </p:blipFill>
              <p:spPr>
                <a:xfrm>
                  <a:off x="889336" y="3589714"/>
                  <a:ext cx="3670920" cy="33120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26" name="Ink 225">
                  <a:extLst>
                    <a:ext uri="{FF2B5EF4-FFF2-40B4-BE49-F238E27FC236}">
                      <a16:creationId xmlns:a16="http://schemas.microsoft.com/office/drawing/2014/main" id="{75B88BBE-230D-4F33-A100-BA96BC377927}"/>
                    </a:ext>
                  </a:extLst>
                </p14:cNvPr>
                <p14:cNvContentPartPr/>
                <p14:nvPr/>
              </p14:nvContentPartPr>
              <p14:xfrm>
                <a:off x="4350016" y="3499714"/>
                <a:ext cx="313200" cy="201600"/>
              </p14:xfrm>
            </p:contentPart>
          </mc:Choice>
          <mc:Fallback>
            <p:pic>
              <p:nvPicPr>
                <p:cNvPr id="226" name="Ink 225">
                  <a:extLst>
                    <a:ext uri="{FF2B5EF4-FFF2-40B4-BE49-F238E27FC236}">
                      <a16:creationId xmlns:a16="http://schemas.microsoft.com/office/drawing/2014/main" id="{75B88BBE-230D-4F33-A100-BA96BC377927}"/>
                    </a:ext>
                  </a:extLst>
                </p:cNvPr>
                <p:cNvPicPr/>
                <p:nvPr/>
              </p:nvPicPr>
              <p:blipFill>
                <a:blip r:embed="rId351"/>
                <a:stretch>
                  <a:fillRect/>
                </a:stretch>
              </p:blipFill>
              <p:spPr>
                <a:xfrm>
                  <a:off x="4341376" y="3491074"/>
                  <a:ext cx="3308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27" name="Ink 226">
                  <a:extLst>
                    <a:ext uri="{FF2B5EF4-FFF2-40B4-BE49-F238E27FC236}">
                      <a16:creationId xmlns:a16="http://schemas.microsoft.com/office/drawing/2014/main" id="{B9D5CFA6-AA4F-4240-8008-49D77A9B874B}"/>
                    </a:ext>
                  </a:extLst>
                </p14:cNvPr>
                <p14:cNvContentPartPr/>
                <p14:nvPr/>
              </p14:nvContentPartPr>
              <p14:xfrm>
                <a:off x="4404016" y="3556234"/>
                <a:ext cx="246240" cy="49320"/>
              </p14:xfrm>
            </p:contentPart>
          </mc:Choice>
          <mc:Fallback>
            <p:pic>
              <p:nvPicPr>
                <p:cNvPr id="227" name="Ink 226">
                  <a:extLst>
                    <a:ext uri="{FF2B5EF4-FFF2-40B4-BE49-F238E27FC236}">
                      <a16:creationId xmlns:a16="http://schemas.microsoft.com/office/drawing/2014/main" id="{B9D5CFA6-AA4F-4240-8008-49D77A9B874B}"/>
                    </a:ext>
                  </a:extLst>
                </p:cNvPr>
                <p:cNvPicPr/>
                <p:nvPr/>
              </p:nvPicPr>
              <p:blipFill>
                <a:blip r:embed="rId353"/>
                <a:stretch>
                  <a:fillRect/>
                </a:stretch>
              </p:blipFill>
              <p:spPr>
                <a:xfrm>
                  <a:off x="4395376" y="3547234"/>
                  <a:ext cx="263880" cy="66960"/>
                </a:xfrm>
                <a:prstGeom prst="rect">
                  <a:avLst/>
                </a:prstGeom>
              </p:spPr>
            </p:pic>
          </mc:Fallback>
        </mc:AlternateContent>
      </p:grpSp>
      <p:grpSp>
        <p:nvGrpSpPr>
          <p:cNvPr id="236" name="Group 235">
            <a:extLst>
              <a:ext uri="{FF2B5EF4-FFF2-40B4-BE49-F238E27FC236}">
                <a16:creationId xmlns:a16="http://schemas.microsoft.com/office/drawing/2014/main" id="{95380ED9-D7B0-4FF6-9E95-51DF97A087E1}"/>
              </a:ext>
            </a:extLst>
          </p:cNvPr>
          <p:cNvGrpSpPr/>
          <p:nvPr/>
        </p:nvGrpSpPr>
        <p:grpSpPr>
          <a:xfrm>
            <a:off x="269776" y="3262114"/>
            <a:ext cx="943560" cy="459720"/>
            <a:chOff x="269776" y="3262114"/>
            <a:chExt cx="943560" cy="459720"/>
          </a:xfrm>
        </p:grpSpPr>
        <mc:AlternateContent xmlns:mc="http://schemas.openxmlformats.org/markup-compatibility/2006">
          <mc:Choice xmlns:p14="http://schemas.microsoft.com/office/powerpoint/2010/main" Requires="p14">
            <p:contentPart p14:bwMode="auto" r:id="rId354">
              <p14:nvContentPartPr>
                <p14:cNvPr id="229" name="Ink 228">
                  <a:extLst>
                    <a:ext uri="{FF2B5EF4-FFF2-40B4-BE49-F238E27FC236}">
                      <a16:creationId xmlns:a16="http://schemas.microsoft.com/office/drawing/2014/main" id="{9891601F-556F-46C6-9CD3-C666A25643C9}"/>
                    </a:ext>
                  </a:extLst>
                </p14:cNvPr>
                <p14:cNvContentPartPr/>
                <p14:nvPr/>
              </p14:nvContentPartPr>
              <p14:xfrm>
                <a:off x="269776" y="3533914"/>
                <a:ext cx="136440" cy="187920"/>
              </p14:xfrm>
            </p:contentPart>
          </mc:Choice>
          <mc:Fallback>
            <p:pic>
              <p:nvPicPr>
                <p:cNvPr id="229" name="Ink 228">
                  <a:extLst>
                    <a:ext uri="{FF2B5EF4-FFF2-40B4-BE49-F238E27FC236}">
                      <a16:creationId xmlns:a16="http://schemas.microsoft.com/office/drawing/2014/main" id="{9891601F-556F-46C6-9CD3-C666A25643C9}"/>
                    </a:ext>
                  </a:extLst>
                </p:cNvPr>
                <p:cNvPicPr/>
                <p:nvPr/>
              </p:nvPicPr>
              <p:blipFill>
                <a:blip r:embed="rId355"/>
                <a:stretch>
                  <a:fillRect/>
                </a:stretch>
              </p:blipFill>
              <p:spPr>
                <a:xfrm>
                  <a:off x="260776" y="3524914"/>
                  <a:ext cx="15408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30" name="Ink 229">
                  <a:extLst>
                    <a:ext uri="{FF2B5EF4-FFF2-40B4-BE49-F238E27FC236}">
                      <a16:creationId xmlns:a16="http://schemas.microsoft.com/office/drawing/2014/main" id="{BBC8673F-5AE8-4340-9F0E-165317E51421}"/>
                    </a:ext>
                  </a:extLst>
                </p14:cNvPr>
                <p14:cNvContentPartPr/>
                <p14:nvPr/>
              </p14:nvContentPartPr>
              <p14:xfrm>
                <a:off x="462376" y="3505114"/>
                <a:ext cx="105120" cy="168840"/>
              </p14:xfrm>
            </p:contentPart>
          </mc:Choice>
          <mc:Fallback>
            <p:pic>
              <p:nvPicPr>
                <p:cNvPr id="230" name="Ink 229">
                  <a:extLst>
                    <a:ext uri="{FF2B5EF4-FFF2-40B4-BE49-F238E27FC236}">
                      <a16:creationId xmlns:a16="http://schemas.microsoft.com/office/drawing/2014/main" id="{BBC8673F-5AE8-4340-9F0E-165317E51421}"/>
                    </a:ext>
                  </a:extLst>
                </p:cNvPr>
                <p:cNvPicPr/>
                <p:nvPr/>
              </p:nvPicPr>
              <p:blipFill>
                <a:blip r:embed="rId357"/>
                <a:stretch>
                  <a:fillRect/>
                </a:stretch>
              </p:blipFill>
              <p:spPr>
                <a:xfrm>
                  <a:off x="453736" y="3496474"/>
                  <a:ext cx="1227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31" name="Ink 230">
                  <a:extLst>
                    <a:ext uri="{FF2B5EF4-FFF2-40B4-BE49-F238E27FC236}">
                      <a16:creationId xmlns:a16="http://schemas.microsoft.com/office/drawing/2014/main" id="{29F62C00-02D8-473E-A210-E3798A4E3794}"/>
                    </a:ext>
                  </a:extLst>
                </p14:cNvPr>
                <p14:cNvContentPartPr/>
                <p14:nvPr/>
              </p14:nvContentPartPr>
              <p14:xfrm>
                <a:off x="612136" y="3455794"/>
                <a:ext cx="72000" cy="174600"/>
              </p14:xfrm>
            </p:contentPart>
          </mc:Choice>
          <mc:Fallback>
            <p:pic>
              <p:nvPicPr>
                <p:cNvPr id="231" name="Ink 230">
                  <a:extLst>
                    <a:ext uri="{FF2B5EF4-FFF2-40B4-BE49-F238E27FC236}">
                      <a16:creationId xmlns:a16="http://schemas.microsoft.com/office/drawing/2014/main" id="{29F62C00-02D8-473E-A210-E3798A4E3794}"/>
                    </a:ext>
                  </a:extLst>
                </p:cNvPr>
                <p:cNvPicPr/>
                <p:nvPr/>
              </p:nvPicPr>
              <p:blipFill>
                <a:blip r:embed="rId359"/>
                <a:stretch>
                  <a:fillRect/>
                </a:stretch>
              </p:blipFill>
              <p:spPr>
                <a:xfrm>
                  <a:off x="603496" y="3446794"/>
                  <a:ext cx="8964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32" name="Ink 231">
                  <a:extLst>
                    <a:ext uri="{FF2B5EF4-FFF2-40B4-BE49-F238E27FC236}">
                      <a16:creationId xmlns:a16="http://schemas.microsoft.com/office/drawing/2014/main" id="{E43EE2DE-111B-4576-8C4F-D1924A70A4F5}"/>
                    </a:ext>
                  </a:extLst>
                </p14:cNvPr>
                <p14:cNvContentPartPr/>
                <p14:nvPr/>
              </p14:nvContentPartPr>
              <p14:xfrm>
                <a:off x="711136" y="3262114"/>
                <a:ext cx="52200" cy="370080"/>
              </p14:xfrm>
            </p:contentPart>
          </mc:Choice>
          <mc:Fallback>
            <p:pic>
              <p:nvPicPr>
                <p:cNvPr id="232" name="Ink 231">
                  <a:extLst>
                    <a:ext uri="{FF2B5EF4-FFF2-40B4-BE49-F238E27FC236}">
                      <a16:creationId xmlns:a16="http://schemas.microsoft.com/office/drawing/2014/main" id="{E43EE2DE-111B-4576-8C4F-D1924A70A4F5}"/>
                    </a:ext>
                  </a:extLst>
                </p:cNvPr>
                <p:cNvPicPr/>
                <p:nvPr/>
              </p:nvPicPr>
              <p:blipFill>
                <a:blip r:embed="rId361"/>
                <a:stretch>
                  <a:fillRect/>
                </a:stretch>
              </p:blipFill>
              <p:spPr>
                <a:xfrm>
                  <a:off x="702496" y="3253474"/>
                  <a:ext cx="69840" cy="3877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33" name="Ink 232">
                  <a:extLst>
                    <a:ext uri="{FF2B5EF4-FFF2-40B4-BE49-F238E27FC236}">
                      <a16:creationId xmlns:a16="http://schemas.microsoft.com/office/drawing/2014/main" id="{9C12B629-7E4A-46DF-A2C2-A8C5AEE9E946}"/>
                    </a:ext>
                  </a:extLst>
                </p14:cNvPr>
                <p14:cNvContentPartPr/>
                <p14:nvPr/>
              </p14:nvContentPartPr>
              <p14:xfrm>
                <a:off x="771616" y="3406834"/>
                <a:ext cx="85320" cy="206280"/>
              </p14:xfrm>
            </p:contentPart>
          </mc:Choice>
          <mc:Fallback>
            <p:pic>
              <p:nvPicPr>
                <p:cNvPr id="233" name="Ink 232">
                  <a:extLst>
                    <a:ext uri="{FF2B5EF4-FFF2-40B4-BE49-F238E27FC236}">
                      <a16:creationId xmlns:a16="http://schemas.microsoft.com/office/drawing/2014/main" id="{9C12B629-7E4A-46DF-A2C2-A8C5AEE9E946}"/>
                    </a:ext>
                  </a:extLst>
                </p:cNvPr>
                <p:cNvPicPr/>
                <p:nvPr/>
              </p:nvPicPr>
              <p:blipFill>
                <a:blip r:embed="rId363"/>
                <a:stretch>
                  <a:fillRect/>
                </a:stretch>
              </p:blipFill>
              <p:spPr>
                <a:xfrm>
                  <a:off x="762616" y="3398194"/>
                  <a:ext cx="10296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34" name="Ink 233">
                  <a:extLst>
                    <a:ext uri="{FF2B5EF4-FFF2-40B4-BE49-F238E27FC236}">
                      <a16:creationId xmlns:a16="http://schemas.microsoft.com/office/drawing/2014/main" id="{81533A9D-BF2F-4CA3-A972-B73B45344500}"/>
                    </a:ext>
                  </a:extLst>
                </p14:cNvPr>
                <p14:cNvContentPartPr/>
                <p14:nvPr/>
              </p14:nvContentPartPr>
              <p14:xfrm>
                <a:off x="897256" y="3404674"/>
                <a:ext cx="89280" cy="170640"/>
              </p14:xfrm>
            </p:contentPart>
          </mc:Choice>
          <mc:Fallback>
            <p:pic>
              <p:nvPicPr>
                <p:cNvPr id="234" name="Ink 233">
                  <a:extLst>
                    <a:ext uri="{FF2B5EF4-FFF2-40B4-BE49-F238E27FC236}">
                      <a16:creationId xmlns:a16="http://schemas.microsoft.com/office/drawing/2014/main" id="{81533A9D-BF2F-4CA3-A972-B73B45344500}"/>
                    </a:ext>
                  </a:extLst>
                </p:cNvPr>
                <p:cNvPicPr/>
                <p:nvPr/>
              </p:nvPicPr>
              <p:blipFill>
                <a:blip r:embed="rId365"/>
                <a:stretch>
                  <a:fillRect/>
                </a:stretch>
              </p:blipFill>
              <p:spPr>
                <a:xfrm>
                  <a:off x="888256" y="3395674"/>
                  <a:ext cx="10692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35" name="Ink 234">
                  <a:extLst>
                    <a:ext uri="{FF2B5EF4-FFF2-40B4-BE49-F238E27FC236}">
                      <a16:creationId xmlns:a16="http://schemas.microsoft.com/office/drawing/2014/main" id="{F250AE95-526F-4469-8F83-703937BA66DB}"/>
                    </a:ext>
                  </a:extLst>
                </p14:cNvPr>
                <p14:cNvContentPartPr/>
                <p14:nvPr/>
              </p14:nvContentPartPr>
              <p14:xfrm>
                <a:off x="1049536" y="3361834"/>
                <a:ext cx="163800" cy="195480"/>
              </p14:xfrm>
            </p:contentPart>
          </mc:Choice>
          <mc:Fallback>
            <p:pic>
              <p:nvPicPr>
                <p:cNvPr id="235" name="Ink 234">
                  <a:extLst>
                    <a:ext uri="{FF2B5EF4-FFF2-40B4-BE49-F238E27FC236}">
                      <a16:creationId xmlns:a16="http://schemas.microsoft.com/office/drawing/2014/main" id="{F250AE95-526F-4469-8F83-703937BA66DB}"/>
                    </a:ext>
                  </a:extLst>
                </p:cNvPr>
                <p:cNvPicPr/>
                <p:nvPr/>
              </p:nvPicPr>
              <p:blipFill>
                <a:blip r:embed="rId367"/>
                <a:stretch>
                  <a:fillRect/>
                </a:stretch>
              </p:blipFill>
              <p:spPr>
                <a:xfrm>
                  <a:off x="1040896" y="3353194"/>
                  <a:ext cx="181440" cy="213120"/>
                </a:xfrm>
                <a:prstGeom prst="rect">
                  <a:avLst/>
                </a:prstGeom>
              </p:spPr>
            </p:pic>
          </mc:Fallback>
        </mc:AlternateContent>
      </p:grpSp>
    </p:spTree>
    <p:extLst>
      <p:ext uri="{BB962C8B-B14F-4D97-AF65-F5344CB8AC3E}">
        <p14:creationId xmlns:p14="http://schemas.microsoft.com/office/powerpoint/2010/main" val="278344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FF60668-CD12-48AD-B485-FED34394E2EE}"/>
              </a:ext>
            </a:extLst>
          </p:cNvPr>
          <p:cNvGrpSpPr/>
          <p:nvPr/>
        </p:nvGrpSpPr>
        <p:grpSpPr>
          <a:xfrm>
            <a:off x="528256" y="337834"/>
            <a:ext cx="505800" cy="406800"/>
            <a:chOff x="528256" y="337834"/>
            <a:chExt cx="505800" cy="40680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6F7C61A3-F9D6-49B5-AE40-63BEE9DB5D3F}"/>
                    </a:ext>
                  </a:extLst>
                </p14:cNvPr>
                <p14:cNvContentPartPr/>
                <p14:nvPr/>
              </p14:nvContentPartPr>
              <p14:xfrm>
                <a:off x="528256" y="337834"/>
                <a:ext cx="200880" cy="406800"/>
              </p14:xfrm>
            </p:contentPart>
          </mc:Choice>
          <mc:Fallback>
            <p:pic>
              <p:nvPicPr>
                <p:cNvPr id="2" name="Ink 1">
                  <a:extLst>
                    <a:ext uri="{FF2B5EF4-FFF2-40B4-BE49-F238E27FC236}">
                      <a16:creationId xmlns:a16="http://schemas.microsoft.com/office/drawing/2014/main" id="{6F7C61A3-F9D6-49B5-AE40-63BEE9DB5D3F}"/>
                    </a:ext>
                  </a:extLst>
                </p:cNvPr>
                <p:cNvPicPr/>
                <p:nvPr/>
              </p:nvPicPr>
              <p:blipFill>
                <a:blip r:embed="rId3"/>
                <a:stretch>
                  <a:fillRect/>
                </a:stretch>
              </p:blipFill>
              <p:spPr>
                <a:xfrm>
                  <a:off x="519616" y="328834"/>
                  <a:ext cx="218520" cy="4244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F719354C-DF63-4A13-9ABD-1684A277D88E}"/>
                    </a:ext>
                  </a:extLst>
                </p14:cNvPr>
                <p14:cNvContentPartPr/>
                <p14:nvPr/>
              </p14:nvContentPartPr>
              <p14:xfrm>
                <a:off x="822376" y="570034"/>
                <a:ext cx="211680" cy="160200"/>
              </p14:xfrm>
            </p:contentPart>
          </mc:Choice>
          <mc:Fallback>
            <p:pic>
              <p:nvPicPr>
                <p:cNvPr id="3" name="Ink 2">
                  <a:extLst>
                    <a:ext uri="{FF2B5EF4-FFF2-40B4-BE49-F238E27FC236}">
                      <a16:creationId xmlns:a16="http://schemas.microsoft.com/office/drawing/2014/main" id="{F719354C-DF63-4A13-9ABD-1684A277D88E}"/>
                    </a:ext>
                  </a:extLst>
                </p:cNvPr>
                <p:cNvPicPr/>
                <p:nvPr/>
              </p:nvPicPr>
              <p:blipFill>
                <a:blip r:embed="rId5"/>
                <a:stretch>
                  <a:fillRect/>
                </a:stretch>
              </p:blipFill>
              <p:spPr>
                <a:xfrm>
                  <a:off x="813376" y="561394"/>
                  <a:ext cx="229320" cy="177840"/>
                </a:xfrm>
                <a:prstGeom prst="rect">
                  <a:avLst/>
                </a:prstGeom>
              </p:spPr>
            </p:pic>
          </mc:Fallback>
        </mc:AlternateContent>
      </p:grpSp>
      <p:grpSp>
        <p:nvGrpSpPr>
          <p:cNvPr id="28" name="Group 27">
            <a:extLst>
              <a:ext uri="{FF2B5EF4-FFF2-40B4-BE49-F238E27FC236}">
                <a16:creationId xmlns:a16="http://schemas.microsoft.com/office/drawing/2014/main" id="{DD526AAC-DA7E-4F8D-930C-112BB84387DE}"/>
              </a:ext>
            </a:extLst>
          </p:cNvPr>
          <p:cNvGrpSpPr/>
          <p:nvPr/>
        </p:nvGrpSpPr>
        <p:grpSpPr>
          <a:xfrm>
            <a:off x="1462096" y="359794"/>
            <a:ext cx="1636560" cy="576360"/>
            <a:chOff x="1462096" y="359794"/>
            <a:chExt cx="1636560" cy="576360"/>
          </a:xfrm>
        </p:grpSpPr>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B071E1E6-AE86-411E-B0A9-966EEBC1A666}"/>
                    </a:ext>
                  </a:extLst>
                </p14:cNvPr>
                <p14:cNvContentPartPr/>
                <p14:nvPr/>
              </p14:nvContentPartPr>
              <p14:xfrm>
                <a:off x="1462096" y="359794"/>
                <a:ext cx="668160" cy="381960"/>
              </p14:xfrm>
            </p:contentPart>
          </mc:Choice>
          <mc:Fallback>
            <p:pic>
              <p:nvPicPr>
                <p:cNvPr id="4" name="Ink 3">
                  <a:extLst>
                    <a:ext uri="{FF2B5EF4-FFF2-40B4-BE49-F238E27FC236}">
                      <a16:creationId xmlns:a16="http://schemas.microsoft.com/office/drawing/2014/main" id="{B071E1E6-AE86-411E-B0A9-966EEBC1A666}"/>
                    </a:ext>
                  </a:extLst>
                </p:cNvPr>
                <p:cNvPicPr/>
                <p:nvPr/>
              </p:nvPicPr>
              <p:blipFill>
                <a:blip r:embed="rId7"/>
                <a:stretch>
                  <a:fillRect/>
                </a:stretch>
              </p:blipFill>
              <p:spPr>
                <a:xfrm>
                  <a:off x="1453456" y="351154"/>
                  <a:ext cx="685800" cy="3996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24982C69-FF31-4F27-A588-D0EB3AA3B71F}"/>
                    </a:ext>
                  </a:extLst>
                </p14:cNvPr>
                <p14:cNvContentPartPr/>
                <p14:nvPr/>
              </p14:nvContentPartPr>
              <p14:xfrm>
                <a:off x="2171296" y="526474"/>
                <a:ext cx="238320" cy="179280"/>
              </p14:xfrm>
            </p:contentPart>
          </mc:Choice>
          <mc:Fallback>
            <p:pic>
              <p:nvPicPr>
                <p:cNvPr id="5" name="Ink 4">
                  <a:extLst>
                    <a:ext uri="{FF2B5EF4-FFF2-40B4-BE49-F238E27FC236}">
                      <a16:creationId xmlns:a16="http://schemas.microsoft.com/office/drawing/2014/main" id="{24982C69-FF31-4F27-A588-D0EB3AA3B71F}"/>
                    </a:ext>
                  </a:extLst>
                </p:cNvPr>
                <p:cNvPicPr/>
                <p:nvPr/>
              </p:nvPicPr>
              <p:blipFill>
                <a:blip r:embed="rId9"/>
                <a:stretch>
                  <a:fillRect/>
                </a:stretch>
              </p:blipFill>
              <p:spPr>
                <a:xfrm>
                  <a:off x="2162656" y="517474"/>
                  <a:ext cx="2559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CC849DA6-BC2A-4AE5-AE09-19FE434912A6}"/>
                    </a:ext>
                  </a:extLst>
                </p14:cNvPr>
                <p14:cNvContentPartPr/>
                <p14:nvPr/>
              </p14:nvContentPartPr>
              <p14:xfrm>
                <a:off x="2507176" y="529354"/>
                <a:ext cx="43200" cy="159120"/>
              </p14:xfrm>
            </p:contentPart>
          </mc:Choice>
          <mc:Fallback>
            <p:pic>
              <p:nvPicPr>
                <p:cNvPr id="8" name="Ink 7">
                  <a:extLst>
                    <a:ext uri="{FF2B5EF4-FFF2-40B4-BE49-F238E27FC236}">
                      <a16:creationId xmlns:a16="http://schemas.microsoft.com/office/drawing/2014/main" id="{CC849DA6-BC2A-4AE5-AE09-19FE434912A6}"/>
                    </a:ext>
                  </a:extLst>
                </p:cNvPr>
                <p:cNvPicPr/>
                <p:nvPr/>
              </p:nvPicPr>
              <p:blipFill>
                <a:blip r:embed="rId11"/>
                <a:stretch>
                  <a:fillRect/>
                </a:stretch>
              </p:blipFill>
              <p:spPr>
                <a:xfrm>
                  <a:off x="2498176" y="520714"/>
                  <a:ext cx="608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Ink 8">
                  <a:extLst>
                    <a:ext uri="{FF2B5EF4-FFF2-40B4-BE49-F238E27FC236}">
                      <a16:creationId xmlns:a16="http://schemas.microsoft.com/office/drawing/2014/main" id="{FA4983FA-A4F6-4BE5-BEC4-138A270E6FD6}"/>
                    </a:ext>
                  </a:extLst>
                </p14:cNvPr>
                <p14:cNvContentPartPr/>
                <p14:nvPr/>
              </p14:nvContentPartPr>
              <p14:xfrm>
                <a:off x="2575936" y="549874"/>
                <a:ext cx="229320" cy="120600"/>
              </p14:xfrm>
            </p:contentPart>
          </mc:Choice>
          <mc:Fallback>
            <p:pic>
              <p:nvPicPr>
                <p:cNvPr id="9" name="Ink 8">
                  <a:extLst>
                    <a:ext uri="{FF2B5EF4-FFF2-40B4-BE49-F238E27FC236}">
                      <a16:creationId xmlns:a16="http://schemas.microsoft.com/office/drawing/2014/main" id="{FA4983FA-A4F6-4BE5-BEC4-138A270E6FD6}"/>
                    </a:ext>
                  </a:extLst>
                </p:cNvPr>
                <p:cNvPicPr/>
                <p:nvPr/>
              </p:nvPicPr>
              <p:blipFill>
                <a:blip r:embed="rId13"/>
                <a:stretch>
                  <a:fillRect/>
                </a:stretch>
              </p:blipFill>
              <p:spPr>
                <a:xfrm>
                  <a:off x="2567296" y="540874"/>
                  <a:ext cx="2469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D601554E-BE08-47FC-BF7A-1BC3AFAE4B4C}"/>
                    </a:ext>
                  </a:extLst>
                </p14:cNvPr>
                <p14:cNvContentPartPr/>
                <p14:nvPr/>
              </p14:nvContentPartPr>
              <p14:xfrm>
                <a:off x="2863216" y="544114"/>
                <a:ext cx="235440" cy="392040"/>
              </p14:xfrm>
            </p:contentPart>
          </mc:Choice>
          <mc:Fallback>
            <p:pic>
              <p:nvPicPr>
                <p:cNvPr id="10" name="Ink 9">
                  <a:extLst>
                    <a:ext uri="{FF2B5EF4-FFF2-40B4-BE49-F238E27FC236}">
                      <a16:creationId xmlns:a16="http://schemas.microsoft.com/office/drawing/2014/main" id="{D601554E-BE08-47FC-BF7A-1BC3AFAE4B4C}"/>
                    </a:ext>
                  </a:extLst>
                </p:cNvPr>
                <p:cNvPicPr/>
                <p:nvPr/>
              </p:nvPicPr>
              <p:blipFill>
                <a:blip r:embed="rId15"/>
                <a:stretch>
                  <a:fillRect/>
                </a:stretch>
              </p:blipFill>
              <p:spPr>
                <a:xfrm>
                  <a:off x="2854216" y="535474"/>
                  <a:ext cx="253080" cy="409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711E81E5-E105-4DE8-816B-6F3016A91DEE}"/>
                  </a:ext>
                </a:extLst>
              </p14:cNvPr>
              <p14:cNvContentPartPr/>
              <p14:nvPr/>
            </p14:nvContentPartPr>
            <p14:xfrm>
              <a:off x="3698776" y="553834"/>
              <a:ext cx="528120" cy="133560"/>
            </p14:xfrm>
          </p:contentPart>
        </mc:Choice>
        <mc:Fallback>
          <p:pic>
            <p:nvPicPr>
              <p:cNvPr id="11" name="Ink 10">
                <a:extLst>
                  <a:ext uri="{FF2B5EF4-FFF2-40B4-BE49-F238E27FC236}">
                    <a16:creationId xmlns:a16="http://schemas.microsoft.com/office/drawing/2014/main" id="{711E81E5-E105-4DE8-816B-6F3016A91DEE}"/>
                  </a:ext>
                </a:extLst>
              </p:cNvPr>
              <p:cNvPicPr/>
              <p:nvPr/>
            </p:nvPicPr>
            <p:blipFill>
              <a:blip r:embed="rId17"/>
              <a:stretch>
                <a:fillRect/>
              </a:stretch>
            </p:blipFill>
            <p:spPr>
              <a:xfrm>
                <a:off x="3690136" y="544834"/>
                <a:ext cx="545760" cy="151200"/>
              </a:xfrm>
              <a:prstGeom prst="rect">
                <a:avLst/>
              </a:prstGeom>
            </p:spPr>
          </p:pic>
        </mc:Fallback>
      </mc:AlternateContent>
      <p:grpSp>
        <p:nvGrpSpPr>
          <p:cNvPr id="27" name="Group 26">
            <a:extLst>
              <a:ext uri="{FF2B5EF4-FFF2-40B4-BE49-F238E27FC236}">
                <a16:creationId xmlns:a16="http://schemas.microsoft.com/office/drawing/2014/main" id="{D853B18F-2F22-45F7-A70A-5E69C434A4F6}"/>
              </a:ext>
            </a:extLst>
          </p:cNvPr>
          <p:cNvGrpSpPr/>
          <p:nvPr/>
        </p:nvGrpSpPr>
        <p:grpSpPr>
          <a:xfrm>
            <a:off x="4715416" y="347554"/>
            <a:ext cx="1065600" cy="317880"/>
            <a:chOff x="4715416" y="347554"/>
            <a:chExt cx="1065600" cy="317880"/>
          </a:xfrm>
        </p:grpSpPr>
        <mc:AlternateContent xmlns:mc="http://schemas.openxmlformats.org/markup-compatibility/2006">
          <mc:Choice xmlns:p14="http://schemas.microsoft.com/office/powerpoint/2010/main" Requires="p14">
            <p:contentPart p14:bwMode="auto" r:id="rId18">
              <p14:nvContentPartPr>
                <p14:cNvPr id="12" name="Ink 11">
                  <a:extLst>
                    <a:ext uri="{FF2B5EF4-FFF2-40B4-BE49-F238E27FC236}">
                      <a16:creationId xmlns:a16="http://schemas.microsoft.com/office/drawing/2014/main" id="{A9AABBA1-B0A9-4389-B4E3-F05604B4847D}"/>
                    </a:ext>
                  </a:extLst>
                </p14:cNvPr>
                <p14:cNvContentPartPr/>
                <p14:nvPr/>
              </p14:nvContentPartPr>
              <p14:xfrm>
                <a:off x="4715416" y="523954"/>
                <a:ext cx="245520" cy="141480"/>
              </p14:xfrm>
            </p:contentPart>
          </mc:Choice>
          <mc:Fallback>
            <p:pic>
              <p:nvPicPr>
                <p:cNvPr id="12" name="Ink 11">
                  <a:extLst>
                    <a:ext uri="{FF2B5EF4-FFF2-40B4-BE49-F238E27FC236}">
                      <a16:creationId xmlns:a16="http://schemas.microsoft.com/office/drawing/2014/main" id="{A9AABBA1-B0A9-4389-B4E3-F05604B4847D}"/>
                    </a:ext>
                  </a:extLst>
                </p:cNvPr>
                <p:cNvPicPr/>
                <p:nvPr/>
              </p:nvPicPr>
              <p:blipFill>
                <a:blip r:embed="rId19"/>
                <a:stretch>
                  <a:fillRect/>
                </a:stretch>
              </p:blipFill>
              <p:spPr>
                <a:xfrm>
                  <a:off x="4706776" y="515314"/>
                  <a:ext cx="2631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Ink 12">
                  <a:extLst>
                    <a:ext uri="{FF2B5EF4-FFF2-40B4-BE49-F238E27FC236}">
                      <a16:creationId xmlns:a16="http://schemas.microsoft.com/office/drawing/2014/main" id="{54F5D805-6452-4579-84D0-DACBDF08976B}"/>
                    </a:ext>
                  </a:extLst>
                </p14:cNvPr>
                <p14:cNvContentPartPr/>
                <p14:nvPr/>
              </p14:nvContentPartPr>
              <p14:xfrm>
                <a:off x="4990816" y="347554"/>
                <a:ext cx="790200" cy="312480"/>
              </p14:xfrm>
            </p:contentPart>
          </mc:Choice>
          <mc:Fallback>
            <p:pic>
              <p:nvPicPr>
                <p:cNvPr id="13" name="Ink 12">
                  <a:extLst>
                    <a:ext uri="{FF2B5EF4-FFF2-40B4-BE49-F238E27FC236}">
                      <a16:creationId xmlns:a16="http://schemas.microsoft.com/office/drawing/2014/main" id="{54F5D805-6452-4579-84D0-DACBDF08976B}"/>
                    </a:ext>
                  </a:extLst>
                </p:cNvPr>
                <p:cNvPicPr/>
                <p:nvPr/>
              </p:nvPicPr>
              <p:blipFill>
                <a:blip r:embed="rId21"/>
                <a:stretch>
                  <a:fillRect/>
                </a:stretch>
              </p:blipFill>
              <p:spPr>
                <a:xfrm>
                  <a:off x="4982176" y="338554"/>
                  <a:ext cx="807840" cy="330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
            <p14:nvContentPartPr>
              <p14:cNvPr id="14" name="Ink 13">
                <a:extLst>
                  <a:ext uri="{FF2B5EF4-FFF2-40B4-BE49-F238E27FC236}">
                    <a16:creationId xmlns:a16="http://schemas.microsoft.com/office/drawing/2014/main" id="{297E9212-4F00-4EC7-98E0-5052A2FF1F91}"/>
                  </a:ext>
                </a:extLst>
              </p14:cNvPr>
              <p14:cNvContentPartPr/>
              <p14:nvPr/>
            </p14:nvContentPartPr>
            <p14:xfrm>
              <a:off x="6242176" y="336754"/>
              <a:ext cx="427320" cy="585000"/>
            </p14:xfrm>
          </p:contentPart>
        </mc:Choice>
        <mc:Fallback>
          <p:pic>
            <p:nvPicPr>
              <p:cNvPr id="14" name="Ink 13">
                <a:extLst>
                  <a:ext uri="{FF2B5EF4-FFF2-40B4-BE49-F238E27FC236}">
                    <a16:creationId xmlns:a16="http://schemas.microsoft.com/office/drawing/2014/main" id="{297E9212-4F00-4EC7-98E0-5052A2FF1F91}"/>
                  </a:ext>
                </a:extLst>
              </p:cNvPr>
              <p:cNvPicPr/>
              <p:nvPr/>
            </p:nvPicPr>
            <p:blipFill>
              <a:blip r:embed="rId23"/>
              <a:stretch>
                <a:fillRect/>
              </a:stretch>
            </p:blipFill>
            <p:spPr>
              <a:xfrm>
                <a:off x="6233176" y="328114"/>
                <a:ext cx="444960" cy="602640"/>
              </a:xfrm>
              <a:prstGeom prst="rect">
                <a:avLst/>
              </a:prstGeom>
            </p:spPr>
          </p:pic>
        </mc:Fallback>
      </mc:AlternateContent>
      <p:grpSp>
        <p:nvGrpSpPr>
          <p:cNvPr id="35" name="Group 34">
            <a:extLst>
              <a:ext uri="{FF2B5EF4-FFF2-40B4-BE49-F238E27FC236}">
                <a16:creationId xmlns:a16="http://schemas.microsoft.com/office/drawing/2014/main" id="{89C6E52C-9310-45B4-9E45-D0291322F111}"/>
              </a:ext>
            </a:extLst>
          </p:cNvPr>
          <p:cNvGrpSpPr/>
          <p:nvPr/>
        </p:nvGrpSpPr>
        <p:grpSpPr>
          <a:xfrm>
            <a:off x="7337296" y="337474"/>
            <a:ext cx="2365560" cy="587880"/>
            <a:chOff x="7337296" y="337474"/>
            <a:chExt cx="2365560" cy="587880"/>
          </a:xfrm>
        </p:grpSpPr>
        <mc:AlternateContent xmlns:mc="http://schemas.openxmlformats.org/markup-compatibility/2006">
          <mc:Choice xmlns:p14="http://schemas.microsoft.com/office/powerpoint/2010/main" Requires="p14">
            <p:contentPart p14:bwMode="auto" r:id="rId24">
              <p14:nvContentPartPr>
                <p14:cNvPr id="15" name="Ink 14">
                  <a:extLst>
                    <a:ext uri="{FF2B5EF4-FFF2-40B4-BE49-F238E27FC236}">
                      <a16:creationId xmlns:a16="http://schemas.microsoft.com/office/drawing/2014/main" id="{033E32A8-1898-4392-893D-8415D78BF0A7}"/>
                    </a:ext>
                  </a:extLst>
                </p14:cNvPr>
                <p14:cNvContentPartPr/>
                <p14:nvPr/>
              </p14:nvContentPartPr>
              <p14:xfrm>
                <a:off x="7337296" y="560314"/>
                <a:ext cx="93600" cy="258480"/>
              </p14:xfrm>
            </p:contentPart>
          </mc:Choice>
          <mc:Fallback>
            <p:pic>
              <p:nvPicPr>
                <p:cNvPr id="15" name="Ink 14">
                  <a:extLst>
                    <a:ext uri="{FF2B5EF4-FFF2-40B4-BE49-F238E27FC236}">
                      <a16:creationId xmlns:a16="http://schemas.microsoft.com/office/drawing/2014/main" id="{033E32A8-1898-4392-893D-8415D78BF0A7}"/>
                    </a:ext>
                  </a:extLst>
                </p:cNvPr>
                <p:cNvPicPr/>
                <p:nvPr/>
              </p:nvPicPr>
              <p:blipFill>
                <a:blip r:embed="rId25"/>
                <a:stretch>
                  <a:fillRect/>
                </a:stretch>
              </p:blipFill>
              <p:spPr>
                <a:xfrm>
                  <a:off x="7328656" y="551674"/>
                  <a:ext cx="111240" cy="2761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247C1462-4129-433F-9D71-F9F85FBA06C6}"/>
                    </a:ext>
                  </a:extLst>
                </p14:cNvPr>
                <p14:cNvContentPartPr/>
                <p14:nvPr/>
              </p14:nvContentPartPr>
              <p14:xfrm>
                <a:off x="7340536" y="514234"/>
                <a:ext cx="228240" cy="155160"/>
              </p14:xfrm>
            </p:contentPart>
          </mc:Choice>
          <mc:Fallback>
            <p:pic>
              <p:nvPicPr>
                <p:cNvPr id="16" name="Ink 15">
                  <a:extLst>
                    <a:ext uri="{FF2B5EF4-FFF2-40B4-BE49-F238E27FC236}">
                      <a16:creationId xmlns:a16="http://schemas.microsoft.com/office/drawing/2014/main" id="{247C1462-4129-433F-9D71-F9F85FBA06C6}"/>
                    </a:ext>
                  </a:extLst>
                </p:cNvPr>
                <p:cNvPicPr/>
                <p:nvPr/>
              </p:nvPicPr>
              <p:blipFill>
                <a:blip r:embed="rId27"/>
                <a:stretch>
                  <a:fillRect/>
                </a:stretch>
              </p:blipFill>
              <p:spPr>
                <a:xfrm>
                  <a:off x="7331536" y="505594"/>
                  <a:ext cx="2458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3A3B9F65-A534-4712-AF5A-69789913CF1F}"/>
                    </a:ext>
                  </a:extLst>
                </p14:cNvPr>
                <p14:cNvContentPartPr/>
                <p14:nvPr/>
              </p14:nvContentPartPr>
              <p14:xfrm>
                <a:off x="7611256" y="537274"/>
                <a:ext cx="132840" cy="138600"/>
              </p14:xfrm>
            </p:contentPart>
          </mc:Choice>
          <mc:Fallback>
            <p:pic>
              <p:nvPicPr>
                <p:cNvPr id="17" name="Ink 16">
                  <a:extLst>
                    <a:ext uri="{FF2B5EF4-FFF2-40B4-BE49-F238E27FC236}">
                      <a16:creationId xmlns:a16="http://schemas.microsoft.com/office/drawing/2014/main" id="{3A3B9F65-A534-4712-AF5A-69789913CF1F}"/>
                    </a:ext>
                  </a:extLst>
                </p:cNvPr>
                <p:cNvPicPr/>
                <p:nvPr/>
              </p:nvPicPr>
              <p:blipFill>
                <a:blip r:embed="rId29"/>
                <a:stretch>
                  <a:fillRect/>
                </a:stretch>
              </p:blipFill>
              <p:spPr>
                <a:xfrm>
                  <a:off x="7602256" y="528634"/>
                  <a:ext cx="1504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Ink 17">
                  <a:extLst>
                    <a:ext uri="{FF2B5EF4-FFF2-40B4-BE49-F238E27FC236}">
                      <a16:creationId xmlns:a16="http://schemas.microsoft.com/office/drawing/2014/main" id="{EFFA12C2-BCC1-4FE9-A2EC-DFEA8E9856FE}"/>
                    </a:ext>
                  </a:extLst>
                </p14:cNvPr>
                <p14:cNvContentPartPr/>
                <p14:nvPr/>
              </p14:nvContentPartPr>
              <p14:xfrm>
                <a:off x="7819336" y="337474"/>
                <a:ext cx="61560" cy="334800"/>
              </p14:xfrm>
            </p:contentPart>
          </mc:Choice>
          <mc:Fallback>
            <p:pic>
              <p:nvPicPr>
                <p:cNvPr id="18" name="Ink 17">
                  <a:extLst>
                    <a:ext uri="{FF2B5EF4-FFF2-40B4-BE49-F238E27FC236}">
                      <a16:creationId xmlns:a16="http://schemas.microsoft.com/office/drawing/2014/main" id="{EFFA12C2-BCC1-4FE9-A2EC-DFEA8E9856FE}"/>
                    </a:ext>
                  </a:extLst>
                </p:cNvPr>
                <p:cNvPicPr/>
                <p:nvPr/>
              </p:nvPicPr>
              <p:blipFill>
                <a:blip r:embed="rId31"/>
                <a:stretch>
                  <a:fillRect/>
                </a:stretch>
              </p:blipFill>
              <p:spPr>
                <a:xfrm>
                  <a:off x="7810696" y="328834"/>
                  <a:ext cx="79200" cy="3524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Ink 18">
                  <a:extLst>
                    <a:ext uri="{FF2B5EF4-FFF2-40B4-BE49-F238E27FC236}">
                      <a16:creationId xmlns:a16="http://schemas.microsoft.com/office/drawing/2014/main" id="{67259780-F911-4680-90FD-53DC641BEB7C}"/>
                    </a:ext>
                  </a:extLst>
                </p14:cNvPr>
                <p14:cNvContentPartPr/>
                <p14:nvPr/>
              </p14:nvContentPartPr>
              <p14:xfrm>
                <a:off x="7852816" y="529354"/>
                <a:ext cx="308520" cy="158760"/>
              </p14:xfrm>
            </p:contentPart>
          </mc:Choice>
          <mc:Fallback>
            <p:pic>
              <p:nvPicPr>
                <p:cNvPr id="19" name="Ink 18">
                  <a:extLst>
                    <a:ext uri="{FF2B5EF4-FFF2-40B4-BE49-F238E27FC236}">
                      <a16:creationId xmlns:a16="http://schemas.microsoft.com/office/drawing/2014/main" id="{67259780-F911-4680-90FD-53DC641BEB7C}"/>
                    </a:ext>
                  </a:extLst>
                </p:cNvPr>
                <p:cNvPicPr/>
                <p:nvPr/>
              </p:nvPicPr>
              <p:blipFill>
                <a:blip r:embed="rId33"/>
                <a:stretch>
                  <a:fillRect/>
                </a:stretch>
              </p:blipFill>
              <p:spPr>
                <a:xfrm>
                  <a:off x="7844176" y="520714"/>
                  <a:ext cx="3261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Ink 19">
                  <a:extLst>
                    <a:ext uri="{FF2B5EF4-FFF2-40B4-BE49-F238E27FC236}">
                      <a16:creationId xmlns:a16="http://schemas.microsoft.com/office/drawing/2014/main" id="{20B49780-2798-4E55-9DC3-D7306B063A04}"/>
                    </a:ext>
                  </a:extLst>
                </p14:cNvPr>
                <p14:cNvContentPartPr/>
                <p14:nvPr/>
              </p14:nvContentPartPr>
              <p14:xfrm>
                <a:off x="8256016" y="497674"/>
                <a:ext cx="122760" cy="217800"/>
              </p14:xfrm>
            </p:contentPart>
          </mc:Choice>
          <mc:Fallback>
            <p:pic>
              <p:nvPicPr>
                <p:cNvPr id="20" name="Ink 19">
                  <a:extLst>
                    <a:ext uri="{FF2B5EF4-FFF2-40B4-BE49-F238E27FC236}">
                      <a16:creationId xmlns:a16="http://schemas.microsoft.com/office/drawing/2014/main" id="{20B49780-2798-4E55-9DC3-D7306B063A04}"/>
                    </a:ext>
                  </a:extLst>
                </p:cNvPr>
                <p:cNvPicPr/>
                <p:nvPr/>
              </p:nvPicPr>
              <p:blipFill>
                <a:blip r:embed="rId35"/>
                <a:stretch>
                  <a:fillRect/>
                </a:stretch>
              </p:blipFill>
              <p:spPr>
                <a:xfrm>
                  <a:off x="8247376" y="489034"/>
                  <a:ext cx="14040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Ink 20">
                  <a:extLst>
                    <a:ext uri="{FF2B5EF4-FFF2-40B4-BE49-F238E27FC236}">
                      <a16:creationId xmlns:a16="http://schemas.microsoft.com/office/drawing/2014/main" id="{58DB30E4-DC66-4C1F-89CE-8F74AEA7C544}"/>
                    </a:ext>
                  </a:extLst>
                </p14:cNvPr>
                <p14:cNvContentPartPr/>
                <p14:nvPr/>
              </p14:nvContentPartPr>
              <p14:xfrm>
                <a:off x="8486416" y="491554"/>
                <a:ext cx="119520" cy="237960"/>
              </p14:xfrm>
            </p:contentPart>
          </mc:Choice>
          <mc:Fallback>
            <p:pic>
              <p:nvPicPr>
                <p:cNvPr id="21" name="Ink 20">
                  <a:extLst>
                    <a:ext uri="{FF2B5EF4-FFF2-40B4-BE49-F238E27FC236}">
                      <a16:creationId xmlns:a16="http://schemas.microsoft.com/office/drawing/2014/main" id="{58DB30E4-DC66-4C1F-89CE-8F74AEA7C544}"/>
                    </a:ext>
                  </a:extLst>
                </p:cNvPr>
                <p:cNvPicPr/>
                <p:nvPr/>
              </p:nvPicPr>
              <p:blipFill>
                <a:blip r:embed="rId37"/>
                <a:stretch>
                  <a:fillRect/>
                </a:stretch>
              </p:blipFill>
              <p:spPr>
                <a:xfrm>
                  <a:off x="8477776" y="482554"/>
                  <a:ext cx="13716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Ink 21">
                  <a:extLst>
                    <a:ext uri="{FF2B5EF4-FFF2-40B4-BE49-F238E27FC236}">
                      <a16:creationId xmlns:a16="http://schemas.microsoft.com/office/drawing/2014/main" id="{EFAB93DC-675E-4271-9C6F-09F66D35641B}"/>
                    </a:ext>
                  </a:extLst>
                </p14:cNvPr>
                <p14:cNvContentPartPr/>
                <p14:nvPr/>
              </p14:nvContentPartPr>
              <p14:xfrm>
                <a:off x="8733376" y="520354"/>
                <a:ext cx="44640" cy="169920"/>
              </p14:xfrm>
            </p:contentPart>
          </mc:Choice>
          <mc:Fallback>
            <p:pic>
              <p:nvPicPr>
                <p:cNvPr id="22" name="Ink 21">
                  <a:extLst>
                    <a:ext uri="{FF2B5EF4-FFF2-40B4-BE49-F238E27FC236}">
                      <a16:creationId xmlns:a16="http://schemas.microsoft.com/office/drawing/2014/main" id="{EFAB93DC-675E-4271-9C6F-09F66D35641B}"/>
                    </a:ext>
                  </a:extLst>
                </p:cNvPr>
                <p:cNvPicPr/>
                <p:nvPr/>
              </p:nvPicPr>
              <p:blipFill>
                <a:blip r:embed="rId39"/>
                <a:stretch>
                  <a:fillRect/>
                </a:stretch>
              </p:blipFill>
              <p:spPr>
                <a:xfrm>
                  <a:off x="8724736" y="511714"/>
                  <a:ext cx="622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Ink 22">
                  <a:extLst>
                    <a:ext uri="{FF2B5EF4-FFF2-40B4-BE49-F238E27FC236}">
                      <a16:creationId xmlns:a16="http://schemas.microsoft.com/office/drawing/2014/main" id="{43134DBC-4A80-4B14-B43D-54590F7795D3}"/>
                    </a:ext>
                  </a:extLst>
                </p14:cNvPr>
                <p14:cNvContentPartPr/>
                <p14:nvPr/>
              </p14:nvContentPartPr>
              <p14:xfrm>
                <a:off x="8864416" y="531514"/>
                <a:ext cx="156600" cy="154800"/>
              </p14:xfrm>
            </p:contentPart>
          </mc:Choice>
          <mc:Fallback>
            <p:pic>
              <p:nvPicPr>
                <p:cNvPr id="23" name="Ink 22">
                  <a:extLst>
                    <a:ext uri="{FF2B5EF4-FFF2-40B4-BE49-F238E27FC236}">
                      <a16:creationId xmlns:a16="http://schemas.microsoft.com/office/drawing/2014/main" id="{43134DBC-4A80-4B14-B43D-54590F7795D3}"/>
                    </a:ext>
                  </a:extLst>
                </p:cNvPr>
                <p:cNvPicPr/>
                <p:nvPr/>
              </p:nvPicPr>
              <p:blipFill>
                <a:blip r:embed="rId41"/>
                <a:stretch>
                  <a:fillRect/>
                </a:stretch>
              </p:blipFill>
              <p:spPr>
                <a:xfrm>
                  <a:off x="8855416" y="522874"/>
                  <a:ext cx="1742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Ink 23">
                  <a:extLst>
                    <a:ext uri="{FF2B5EF4-FFF2-40B4-BE49-F238E27FC236}">
                      <a16:creationId xmlns:a16="http://schemas.microsoft.com/office/drawing/2014/main" id="{1BC003E9-24EB-4A51-AAD4-325CC420D9D2}"/>
                    </a:ext>
                  </a:extLst>
                </p14:cNvPr>
                <p14:cNvContentPartPr/>
                <p14:nvPr/>
              </p14:nvContentPartPr>
              <p14:xfrm>
                <a:off x="9125416" y="568954"/>
                <a:ext cx="384480" cy="144000"/>
              </p14:xfrm>
            </p:contentPart>
          </mc:Choice>
          <mc:Fallback>
            <p:pic>
              <p:nvPicPr>
                <p:cNvPr id="24" name="Ink 23">
                  <a:extLst>
                    <a:ext uri="{FF2B5EF4-FFF2-40B4-BE49-F238E27FC236}">
                      <a16:creationId xmlns:a16="http://schemas.microsoft.com/office/drawing/2014/main" id="{1BC003E9-24EB-4A51-AAD4-325CC420D9D2}"/>
                    </a:ext>
                  </a:extLst>
                </p:cNvPr>
                <p:cNvPicPr/>
                <p:nvPr/>
              </p:nvPicPr>
              <p:blipFill>
                <a:blip r:embed="rId43"/>
                <a:stretch>
                  <a:fillRect/>
                </a:stretch>
              </p:blipFill>
              <p:spPr>
                <a:xfrm>
                  <a:off x="9116416" y="560314"/>
                  <a:ext cx="40212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Ink 24">
                  <a:extLst>
                    <a:ext uri="{FF2B5EF4-FFF2-40B4-BE49-F238E27FC236}">
                      <a16:creationId xmlns:a16="http://schemas.microsoft.com/office/drawing/2014/main" id="{56F96859-56DE-42A1-A8AC-1FC080E5E305}"/>
                    </a:ext>
                  </a:extLst>
                </p14:cNvPr>
                <p14:cNvContentPartPr/>
                <p14:nvPr/>
              </p14:nvContentPartPr>
              <p14:xfrm>
                <a:off x="8780896" y="364834"/>
                <a:ext cx="12960" cy="19080"/>
              </p14:xfrm>
            </p:contentPart>
          </mc:Choice>
          <mc:Fallback>
            <p:pic>
              <p:nvPicPr>
                <p:cNvPr id="25" name="Ink 24">
                  <a:extLst>
                    <a:ext uri="{FF2B5EF4-FFF2-40B4-BE49-F238E27FC236}">
                      <a16:creationId xmlns:a16="http://schemas.microsoft.com/office/drawing/2014/main" id="{56F96859-56DE-42A1-A8AC-1FC080E5E305}"/>
                    </a:ext>
                  </a:extLst>
                </p:cNvPr>
                <p:cNvPicPr/>
                <p:nvPr/>
              </p:nvPicPr>
              <p:blipFill>
                <a:blip r:embed="rId45"/>
                <a:stretch>
                  <a:fillRect/>
                </a:stretch>
              </p:blipFill>
              <p:spPr>
                <a:xfrm>
                  <a:off x="8771896" y="355834"/>
                  <a:ext cx="306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9" name="Ink 28">
                  <a:extLst>
                    <a:ext uri="{FF2B5EF4-FFF2-40B4-BE49-F238E27FC236}">
                      <a16:creationId xmlns:a16="http://schemas.microsoft.com/office/drawing/2014/main" id="{32804367-5E30-4ADB-84BF-3360B49C6DF0}"/>
                    </a:ext>
                  </a:extLst>
                </p14:cNvPr>
                <p14:cNvContentPartPr/>
                <p14:nvPr/>
              </p14:nvContentPartPr>
              <p14:xfrm>
                <a:off x="9647416" y="783874"/>
                <a:ext cx="55440" cy="141480"/>
              </p14:xfrm>
            </p:contentPart>
          </mc:Choice>
          <mc:Fallback>
            <p:pic>
              <p:nvPicPr>
                <p:cNvPr id="29" name="Ink 28">
                  <a:extLst>
                    <a:ext uri="{FF2B5EF4-FFF2-40B4-BE49-F238E27FC236}">
                      <a16:creationId xmlns:a16="http://schemas.microsoft.com/office/drawing/2014/main" id="{32804367-5E30-4ADB-84BF-3360B49C6DF0}"/>
                    </a:ext>
                  </a:extLst>
                </p:cNvPr>
                <p:cNvPicPr/>
                <p:nvPr/>
              </p:nvPicPr>
              <p:blipFill>
                <a:blip r:embed="rId47"/>
                <a:stretch>
                  <a:fillRect/>
                </a:stretch>
              </p:blipFill>
              <p:spPr>
                <a:xfrm>
                  <a:off x="9638776" y="775234"/>
                  <a:ext cx="73080" cy="159120"/>
                </a:xfrm>
                <a:prstGeom prst="rect">
                  <a:avLst/>
                </a:prstGeom>
              </p:spPr>
            </p:pic>
          </mc:Fallback>
        </mc:AlternateContent>
      </p:grpSp>
      <p:grpSp>
        <p:nvGrpSpPr>
          <p:cNvPr id="34" name="Group 33">
            <a:extLst>
              <a:ext uri="{FF2B5EF4-FFF2-40B4-BE49-F238E27FC236}">
                <a16:creationId xmlns:a16="http://schemas.microsoft.com/office/drawing/2014/main" id="{5EB5C319-FE61-49E1-A3D8-659105EFABFB}"/>
              </a:ext>
            </a:extLst>
          </p:cNvPr>
          <p:cNvGrpSpPr/>
          <p:nvPr/>
        </p:nvGrpSpPr>
        <p:grpSpPr>
          <a:xfrm>
            <a:off x="10041256" y="400474"/>
            <a:ext cx="335880" cy="312120"/>
            <a:chOff x="10041256" y="400474"/>
            <a:chExt cx="335880" cy="312120"/>
          </a:xfrm>
        </p:grpSpPr>
        <mc:AlternateContent xmlns:mc="http://schemas.openxmlformats.org/markup-compatibility/2006">
          <mc:Choice xmlns:p14="http://schemas.microsoft.com/office/powerpoint/2010/main" Requires="p14">
            <p:contentPart p14:bwMode="auto" r:id="rId48">
              <p14:nvContentPartPr>
                <p14:cNvPr id="30" name="Ink 29">
                  <a:extLst>
                    <a:ext uri="{FF2B5EF4-FFF2-40B4-BE49-F238E27FC236}">
                      <a16:creationId xmlns:a16="http://schemas.microsoft.com/office/drawing/2014/main" id="{5BEDE522-812B-4046-AA87-5070887FA8EB}"/>
                    </a:ext>
                  </a:extLst>
                </p14:cNvPr>
                <p14:cNvContentPartPr/>
                <p14:nvPr/>
              </p14:nvContentPartPr>
              <p14:xfrm>
                <a:off x="10041256" y="400474"/>
                <a:ext cx="40320" cy="312120"/>
              </p14:xfrm>
            </p:contentPart>
          </mc:Choice>
          <mc:Fallback>
            <p:pic>
              <p:nvPicPr>
                <p:cNvPr id="30" name="Ink 29">
                  <a:extLst>
                    <a:ext uri="{FF2B5EF4-FFF2-40B4-BE49-F238E27FC236}">
                      <a16:creationId xmlns:a16="http://schemas.microsoft.com/office/drawing/2014/main" id="{5BEDE522-812B-4046-AA87-5070887FA8EB}"/>
                    </a:ext>
                  </a:extLst>
                </p:cNvPr>
                <p:cNvPicPr/>
                <p:nvPr/>
              </p:nvPicPr>
              <p:blipFill>
                <a:blip r:embed="rId49"/>
                <a:stretch>
                  <a:fillRect/>
                </a:stretch>
              </p:blipFill>
              <p:spPr>
                <a:xfrm>
                  <a:off x="10032256" y="391834"/>
                  <a:ext cx="57960" cy="3297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1" name="Ink 30">
                  <a:extLst>
                    <a:ext uri="{FF2B5EF4-FFF2-40B4-BE49-F238E27FC236}">
                      <a16:creationId xmlns:a16="http://schemas.microsoft.com/office/drawing/2014/main" id="{EB1C6379-3616-424A-B30A-F537F0372845}"/>
                    </a:ext>
                  </a:extLst>
                </p14:cNvPr>
                <p14:cNvContentPartPr/>
                <p14:nvPr/>
              </p14:nvContentPartPr>
              <p14:xfrm>
                <a:off x="10052776" y="400834"/>
                <a:ext cx="324360" cy="180000"/>
              </p14:xfrm>
            </p:contentPart>
          </mc:Choice>
          <mc:Fallback>
            <p:pic>
              <p:nvPicPr>
                <p:cNvPr id="31" name="Ink 30">
                  <a:extLst>
                    <a:ext uri="{FF2B5EF4-FFF2-40B4-BE49-F238E27FC236}">
                      <a16:creationId xmlns:a16="http://schemas.microsoft.com/office/drawing/2014/main" id="{EB1C6379-3616-424A-B30A-F537F0372845}"/>
                    </a:ext>
                  </a:extLst>
                </p:cNvPr>
                <p:cNvPicPr/>
                <p:nvPr/>
              </p:nvPicPr>
              <p:blipFill>
                <a:blip r:embed="rId51"/>
                <a:stretch>
                  <a:fillRect/>
                </a:stretch>
              </p:blipFill>
              <p:spPr>
                <a:xfrm>
                  <a:off x="10043776" y="391834"/>
                  <a:ext cx="34200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2" name="Ink 31">
                  <a:extLst>
                    <a:ext uri="{FF2B5EF4-FFF2-40B4-BE49-F238E27FC236}">
                      <a16:creationId xmlns:a16="http://schemas.microsoft.com/office/drawing/2014/main" id="{C19029E2-7BAD-46B7-B248-F1AE1FA138FC}"/>
                    </a:ext>
                  </a:extLst>
                </p14:cNvPr>
                <p14:cNvContentPartPr/>
                <p14:nvPr/>
              </p14:nvContentPartPr>
              <p14:xfrm>
                <a:off x="10113976" y="520354"/>
                <a:ext cx="241560" cy="183240"/>
              </p14:xfrm>
            </p:contentPart>
          </mc:Choice>
          <mc:Fallback>
            <p:pic>
              <p:nvPicPr>
                <p:cNvPr id="32" name="Ink 31">
                  <a:extLst>
                    <a:ext uri="{FF2B5EF4-FFF2-40B4-BE49-F238E27FC236}">
                      <a16:creationId xmlns:a16="http://schemas.microsoft.com/office/drawing/2014/main" id="{C19029E2-7BAD-46B7-B248-F1AE1FA138FC}"/>
                    </a:ext>
                  </a:extLst>
                </p:cNvPr>
                <p:cNvPicPr/>
                <p:nvPr/>
              </p:nvPicPr>
              <p:blipFill>
                <a:blip r:embed="rId53"/>
                <a:stretch>
                  <a:fillRect/>
                </a:stretch>
              </p:blipFill>
              <p:spPr>
                <a:xfrm>
                  <a:off x="10104976" y="511714"/>
                  <a:ext cx="259200" cy="200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4">
            <p14:nvContentPartPr>
              <p14:cNvPr id="33" name="Ink 32">
                <a:extLst>
                  <a:ext uri="{FF2B5EF4-FFF2-40B4-BE49-F238E27FC236}">
                    <a16:creationId xmlns:a16="http://schemas.microsoft.com/office/drawing/2014/main" id="{718F41F4-D6DA-494D-908D-2C4FCE44C811}"/>
                  </a:ext>
                </a:extLst>
              </p14:cNvPr>
              <p14:cNvContentPartPr/>
              <p14:nvPr/>
            </p14:nvContentPartPr>
            <p14:xfrm>
              <a:off x="10676656" y="766954"/>
              <a:ext cx="28800" cy="5040"/>
            </p14:xfrm>
          </p:contentPart>
        </mc:Choice>
        <mc:Fallback>
          <p:pic>
            <p:nvPicPr>
              <p:cNvPr id="33" name="Ink 32">
                <a:extLst>
                  <a:ext uri="{FF2B5EF4-FFF2-40B4-BE49-F238E27FC236}">
                    <a16:creationId xmlns:a16="http://schemas.microsoft.com/office/drawing/2014/main" id="{718F41F4-D6DA-494D-908D-2C4FCE44C811}"/>
                  </a:ext>
                </a:extLst>
              </p:cNvPr>
              <p:cNvPicPr/>
              <p:nvPr/>
            </p:nvPicPr>
            <p:blipFill>
              <a:blip r:embed="rId55"/>
              <a:stretch>
                <a:fillRect/>
              </a:stretch>
            </p:blipFill>
            <p:spPr>
              <a:xfrm>
                <a:off x="10667656" y="757954"/>
                <a:ext cx="46440" cy="22680"/>
              </a:xfrm>
              <a:prstGeom prst="rect">
                <a:avLst/>
              </a:prstGeom>
            </p:spPr>
          </p:pic>
        </mc:Fallback>
      </mc:AlternateContent>
      <p:grpSp>
        <p:nvGrpSpPr>
          <p:cNvPr id="48" name="Group 47">
            <a:extLst>
              <a:ext uri="{FF2B5EF4-FFF2-40B4-BE49-F238E27FC236}">
                <a16:creationId xmlns:a16="http://schemas.microsoft.com/office/drawing/2014/main" id="{BDC2848D-281B-4CC7-A6B5-85491E8AA3CC}"/>
              </a:ext>
            </a:extLst>
          </p:cNvPr>
          <p:cNvGrpSpPr/>
          <p:nvPr/>
        </p:nvGrpSpPr>
        <p:grpSpPr>
          <a:xfrm>
            <a:off x="926416" y="1192114"/>
            <a:ext cx="1919520" cy="1357920"/>
            <a:chOff x="926416" y="1192114"/>
            <a:chExt cx="1919520" cy="1357920"/>
          </a:xfrm>
        </p:grpSpPr>
        <mc:AlternateContent xmlns:mc="http://schemas.openxmlformats.org/markup-compatibility/2006">
          <mc:Choice xmlns:p14="http://schemas.microsoft.com/office/powerpoint/2010/main" Requires="p14">
            <p:contentPart p14:bwMode="auto" r:id="rId56">
              <p14:nvContentPartPr>
                <p14:cNvPr id="36" name="Ink 35">
                  <a:extLst>
                    <a:ext uri="{FF2B5EF4-FFF2-40B4-BE49-F238E27FC236}">
                      <a16:creationId xmlns:a16="http://schemas.microsoft.com/office/drawing/2014/main" id="{9BEA0A98-5404-4CEC-82DB-9B1436A934DF}"/>
                    </a:ext>
                  </a:extLst>
                </p14:cNvPr>
                <p14:cNvContentPartPr/>
                <p14:nvPr/>
              </p14:nvContentPartPr>
              <p14:xfrm>
                <a:off x="964936" y="1302274"/>
                <a:ext cx="67320" cy="974520"/>
              </p14:xfrm>
            </p:contentPart>
          </mc:Choice>
          <mc:Fallback>
            <p:pic>
              <p:nvPicPr>
                <p:cNvPr id="36" name="Ink 35">
                  <a:extLst>
                    <a:ext uri="{FF2B5EF4-FFF2-40B4-BE49-F238E27FC236}">
                      <a16:creationId xmlns:a16="http://schemas.microsoft.com/office/drawing/2014/main" id="{9BEA0A98-5404-4CEC-82DB-9B1436A934DF}"/>
                    </a:ext>
                  </a:extLst>
                </p:cNvPr>
                <p:cNvPicPr/>
                <p:nvPr/>
              </p:nvPicPr>
              <p:blipFill>
                <a:blip r:embed="rId57"/>
                <a:stretch>
                  <a:fillRect/>
                </a:stretch>
              </p:blipFill>
              <p:spPr>
                <a:xfrm>
                  <a:off x="956296" y="1293634"/>
                  <a:ext cx="84960" cy="9921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7" name="Ink 36">
                  <a:extLst>
                    <a:ext uri="{FF2B5EF4-FFF2-40B4-BE49-F238E27FC236}">
                      <a16:creationId xmlns:a16="http://schemas.microsoft.com/office/drawing/2014/main" id="{042BC0F1-7537-47B9-8E5F-B973E9DB3AA7}"/>
                    </a:ext>
                  </a:extLst>
                </p14:cNvPr>
                <p14:cNvContentPartPr/>
                <p14:nvPr/>
              </p14:nvContentPartPr>
              <p14:xfrm>
                <a:off x="1272376" y="1411354"/>
                <a:ext cx="153000" cy="241920"/>
              </p14:xfrm>
            </p:contentPart>
          </mc:Choice>
          <mc:Fallback>
            <p:pic>
              <p:nvPicPr>
                <p:cNvPr id="37" name="Ink 36">
                  <a:extLst>
                    <a:ext uri="{FF2B5EF4-FFF2-40B4-BE49-F238E27FC236}">
                      <a16:creationId xmlns:a16="http://schemas.microsoft.com/office/drawing/2014/main" id="{042BC0F1-7537-47B9-8E5F-B973E9DB3AA7}"/>
                    </a:ext>
                  </a:extLst>
                </p:cNvPr>
                <p:cNvPicPr/>
                <p:nvPr/>
              </p:nvPicPr>
              <p:blipFill>
                <a:blip r:embed="rId59"/>
                <a:stretch>
                  <a:fillRect/>
                </a:stretch>
              </p:blipFill>
              <p:spPr>
                <a:xfrm>
                  <a:off x="1263736" y="1402714"/>
                  <a:ext cx="170640" cy="2595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8" name="Ink 37">
                  <a:extLst>
                    <a:ext uri="{FF2B5EF4-FFF2-40B4-BE49-F238E27FC236}">
                      <a16:creationId xmlns:a16="http://schemas.microsoft.com/office/drawing/2014/main" id="{CD6A981A-8643-418C-879D-DF4A85A07DDD}"/>
                    </a:ext>
                  </a:extLst>
                </p14:cNvPr>
                <p14:cNvContentPartPr/>
                <p14:nvPr/>
              </p14:nvContentPartPr>
              <p14:xfrm>
                <a:off x="1478656" y="1410994"/>
                <a:ext cx="166320" cy="195120"/>
              </p14:xfrm>
            </p:contentPart>
          </mc:Choice>
          <mc:Fallback>
            <p:pic>
              <p:nvPicPr>
                <p:cNvPr id="38" name="Ink 37">
                  <a:extLst>
                    <a:ext uri="{FF2B5EF4-FFF2-40B4-BE49-F238E27FC236}">
                      <a16:creationId xmlns:a16="http://schemas.microsoft.com/office/drawing/2014/main" id="{CD6A981A-8643-418C-879D-DF4A85A07DDD}"/>
                    </a:ext>
                  </a:extLst>
                </p:cNvPr>
                <p:cNvPicPr/>
                <p:nvPr/>
              </p:nvPicPr>
              <p:blipFill>
                <a:blip r:embed="rId61"/>
                <a:stretch>
                  <a:fillRect/>
                </a:stretch>
              </p:blipFill>
              <p:spPr>
                <a:xfrm>
                  <a:off x="1469656" y="1401994"/>
                  <a:ext cx="1839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0" name="Ink 39">
                  <a:extLst>
                    <a:ext uri="{FF2B5EF4-FFF2-40B4-BE49-F238E27FC236}">
                      <a16:creationId xmlns:a16="http://schemas.microsoft.com/office/drawing/2014/main" id="{52C1CCBC-9B81-464D-8FA6-73B90AFA8535}"/>
                    </a:ext>
                  </a:extLst>
                </p14:cNvPr>
                <p14:cNvContentPartPr/>
                <p14:nvPr/>
              </p14:nvContentPartPr>
              <p14:xfrm>
                <a:off x="1902376" y="1547074"/>
                <a:ext cx="123840" cy="518040"/>
              </p14:xfrm>
            </p:contentPart>
          </mc:Choice>
          <mc:Fallback>
            <p:pic>
              <p:nvPicPr>
                <p:cNvPr id="40" name="Ink 39">
                  <a:extLst>
                    <a:ext uri="{FF2B5EF4-FFF2-40B4-BE49-F238E27FC236}">
                      <a16:creationId xmlns:a16="http://schemas.microsoft.com/office/drawing/2014/main" id="{52C1CCBC-9B81-464D-8FA6-73B90AFA8535}"/>
                    </a:ext>
                  </a:extLst>
                </p:cNvPr>
                <p:cNvPicPr/>
                <p:nvPr/>
              </p:nvPicPr>
              <p:blipFill>
                <a:blip r:embed="rId63"/>
                <a:stretch>
                  <a:fillRect/>
                </a:stretch>
              </p:blipFill>
              <p:spPr>
                <a:xfrm>
                  <a:off x="1893736" y="1538434"/>
                  <a:ext cx="141480" cy="5356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1" name="Ink 40">
                  <a:extLst>
                    <a:ext uri="{FF2B5EF4-FFF2-40B4-BE49-F238E27FC236}">
                      <a16:creationId xmlns:a16="http://schemas.microsoft.com/office/drawing/2014/main" id="{4FEA91B3-20E1-4B8D-A816-32472E2C9488}"/>
                    </a:ext>
                  </a:extLst>
                </p14:cNvPr>
                <p14:cNvContentPartPr/>
                <p14:nvPr/>
              </p14:nvContentPartPr>
              <p14:xfrm>
                <a:off x="2026216" y="1597474"/>
                <a:ext cx="291240" cy="292680"/>
              </p14:xfrm>
            </p:contentPart>
          </mc:Choice>
          <mc:Fallback>
            <p:pic>
              <p:nvPicPr>
                <p:cNvPr id="41" name="Ink 40">
                  <a:extLst>
                    <a:ext uri="{FF2B5EF4-FFF2-40B4-BE49-F238E27FC236}">
                      <a16:creationId xmlns:a16="http://schemas.microsoft.com/office/drawing/2014/main" id="{4FEA91B3-20E1-4B8D-A816-32472E2C9488}"/>
                    </a:ext>
                  </a:extLst>
                </p:cNvPr>
                <p:cNvPicPr/>
                <p:nvPr/>
              </p:nvPicPr>
              <p:blipFill>
                <a:blip r:embed="rId65"/>
                <a:stretch>
                  <a:fillRect/>
                </a:stretch>
              </p:blipFill>
              <p:spPr>
                <a:xfrm>
                  <a:off x="2017216" y="1588474"/>
                  <a:ext cx="308880" cy="3103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2" name="Ink 41">
                  <a:extLst>
                    <a:ext uri="{FF2B5EF4-FFF2-40B4-BE49-F238E27FC236}">
                      <a16:creationId xmlns:a16="http://schemas.microsoft.com/office/drawing/2014/main" id="{8FC9D3AE-C86B-4EE5-817A-184C22D76376}"/>
                    </a:ext>
                  </a:extLst>
                </p14:cNvPr>
                <p14:cNvContentPartPr/>
                <p14:nvPr/>
              </p14:nvContentPartPr>
              <p14:xfrm>
                <a:off x="2017576" y="1824274"/>
                <a:ext cx="384840" cy="215640"/>
              </p14:xfrm>
            </p:contentPart>
          </mc:Choice>
          <mc:Fallback>
            <p:pic>
              <p:nvPicPr>
                <p:cNvPr id="42" name="Ink 41">
                  <a:extLst>
                    <a:ext uri="{FF2B5EF4-FFF2-40B4-BE49-F238E27FC236}">
                      <a16:creationId xmlns:a16="http://schemas.microsoft.com/office/drawing/2014/main" id="{8FC9D3AE-C86B-4EE5-817A-184C22D76376}"/>
                    </a:ext>
                  </a:extLst>
                </p:cNvPr>
                <p:cNvPicPr/>
                <p:nvPr/>
              </p:nvPicPr>
              <p:blipFill>
                <a:blip r:embed="rId67"/>
                <a:stretch>
                  <a:fillRect/>
                </a:stretch>
              </p:blipFill>
              <p:spPr>
                <a:xfrm>
                  <a:off x="2008936" y="1815634"/>
                  <a:ext cx="40248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4" name="Ink 43">
                  <a:extLst>
                    <a:ext uri="{FF2B5EF4-FFF2-40B4-BE49-F238E27FC236}">
                      <a16:creationId xmlns:a16="http://schemas.microsoft.com/office/drawing/2014/main" id="{B522A69A-EFB8-4131-BF5D-B250AA4B8ED3}"/>
                    </a:ext>
                  </a:extLst>
                </p14:cNvPr>
                <p14:cNvContentPartPr/>
                <p14:nvPr/>
              </p14:nvContentPartPr>
              <p14:xfrm>
                <a:off x="1480456" y="2080594"/>
                <a:ext cx="50760" cy="199440"/>
              </p14:xfrm>
            </p:contentPart>
          </mc:Choice>
          <mc:Fallback>
            <p:pic>
              <p:nvPicPr>
                <p:cNvPr id="44" name="Ink 43">
                  <a:extLst>
                    <a:ext uri="{FF2B5EF4-FFF2-40B4-BE49-F238E27FC236}">
                      <a16:creationId xmlns:a16="http://schemas.microsoft.com/office/drawing/2014/main" id="{B522A69A-EFB8-4131-BF5D-B250AA4B8ED3}"/>
                    </a:ext>
                  </a:extLst>
                </p:cNvPr>
                <p:cNvPicPr/>
                <p:nvPr/>
              </p:nvPicPr>
              <p:blipFill>
                <a:blip r:embed="rId69"/>
                <a:stretch>
                  <a:fillRect/>
                </a:stretch>
              </p:blipFill>
              <p:spPr>
                <a:xfrm>
                  <a:off x="1471456" y="2071954"/>
                  <a:ext cx="6840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5" name="Ink 44">
                  <a:extLst>
                    <a:ext uri="{FF2B5EF4-FFF2-40B4-BE49-F238E27FC236}">
                      <a16:creationId xmlns:a16="http://schemas.microsoft.com/office/drawing/2014/main" id="{DA93D89F-6EAE-452C-8E67-8FB8EA23DF78}"/>
                    </a:ext>
                  </a:extLst>
                </p14:cNvPr>
                <p14:cNvContentPartPr/>
                <p14:nvPr/>
              </p14:nvContentPartPr>
              <p14:xfrm>
                <a:off x="1618696" y="2047474"/>
                <a:ext cx="206640" cy="211680"/>
              </p14:xfrm>
            </p:contentPart>
          </mc:Choice>
          <mc:Fallback>
            <p:pic>
              <p:nvPicPr>
                <p:cNvPr id="45" name="Ink 44">
                  <a:extLst>
                    <a:ext uri="{FF2B5EF4-FFF2-40B4-BE49-F238E27FC236}">
                      <a16:creationId xmlns:a16="http://schemas.microsoft.com/office/drawing/2014/main" id="{DA93D89F-6EAE-452C-8E67-8FB8EA23DF78}"/>
                    </a:ext>
                  </a:extLst>
                </p:cNvPr>
                <p:cNvPicPr/>
                <p:nvPr/>
              </p:nvPicPr>
              <p:blipFill>
                <a:blip r:embed="rId71"/>
                <a:stretch>
                  <a:fillRect/>
                </a:stretch>
              </p:blipFill>
              <p:spPr>
                <a:xfrm>
                  <a:off x="1610056" y="2038474"/>
                  <a:ext cx="2242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6" name="Ink 45">
                  <a:extLst>
                    <a:ext uri="{FF2B5EF4-FFF2-40B4-BE49-F238E27FC236}">
                      <a16:creationId xmlns:a16="http://schemas.microsoft.com/office/drawing/2014/main" id="{63CC30DC-B0D6-447B-BBE3-996F93AEC582}"/>
                    </a:ext>
                  </a:extLst>
                </p14:cNvPr>
                <p14:cNvContentPartPr/>
                <p14:nvPr/>
              </p14:nvContentPartPr>
              <p14:xfrm>
                <a:off x="926416" y="1192114"/>
                <a:ext cx="1870200" cy="1071720"/>
              </p14:xfrm>
            </p:contentPart>
          </mc:Choice>
          <mc:Fallback>
            <p:pic>
              <p:nvPicPr>
                <p:cNvPr id="46" name="Ink 45">
                  <a:extLst>
                    <a:ext uri="{FF2B5EF4-FFF2-40B4-BE49-F238E27FC236}">
                      <a16:creationId xmlns:a16="http://schemas.microsoft.com/office/drawing/2014/main" id="{63CC30DC-B0D6-447B-BBE3-996F93AEC582}"/>
                    </a:ext>
                  </a:extLst>
                </p:cNvPr>
                <p:cNvPicPr/>
                <p:nvPr/>
              </p:nvPicPr>
              <p:blipFill>
                <a:blip r:embed="rId73"/>
                <a:stretch>
                  <a:fillRect/>
                </a:stretch>
              </p:blipFill>
              <p:spPr>
                <a:xfrm>
                  <a:off x="917416" y="1183474"/>
                  <a:ext cx="1887840" cy="10893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7" name="Ink 46">
                  <a:extLst>
                    <a:ext uri="{FF2B5EF4-FFF2-40B4-BE49-F238E27FC236}">
                      <a16:creationId xmlns:a16="http://schemas.microsoft.com/office/drawing/2014/main" id="{59BD445A-F2A6-4E61-8186-BDD869673D1A}"/>
                    </a:ext>
                  </a:extLst>
                </p14:cNvPr>
                <p14:cNvContentPartPr/>
                <p14:nvPr/>
              </p14:nvContentPartPr>
              <p14:xfrm>
                <a:off x="1020016" y="2212714"/>
                <a:ext cx="1825920" cy="337320"/>
              </p14:xfrm>
            </p:contentPart>
          </mc:Choice>
          <mc:Fallback>
            <p:pic>
              <p:nvPicPr>
                <p:cNvPr id="47" name="Ink 46">
                  <a:extLst>
                    <a:ext uri="{FF2B5EF4-FFF2-40B4-BE49-F238E27FC236}">
                      <a16:creationId xmlns:a16="http://schemas.microsoft.com/office/drawing/2014/main" id="{59BD445A-F2A6-4E61-8186-BDD869673D1A}"/>
                    </a:ext>
                  </a:extLst>
                </p:cNvPr>
                <p:cNvPicPr/>
                <p:nvPr/>
              </p:nvPicPr>
              <p:blipFill>
                <a:blip r:embed="rId75"/>
                <a:stretch>
                  <a:fillRect/>
                </a:stretch>
              </p:blipFill>
              <p:spPr>
                <a:xfrm>
                  <a:off x="1011376" y="2203714"/>
                  <a:ext cx="1843560" cy="354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6">
            <p14:nvContentPartPr>
              <p14:cNvPr id="66" name="Ink 65">
                <a:extLst>
                  <a:ext uri="{FF2B5EF4-FFF2-40B4-BE49-F238E27FC236}">
                    <a16:creationId xmlns:a16="http://schemas.microsoft.com/office/drawing/2014/main" id="{7B80BE17-60CB-4F80-B9FB-C9D61560100E}"/>
                  </a:ext>
                </a:extLst>
              </p14:cNvPr>
              <p14:cNvContentPartPr/>
              <p14:nvPr/>
            </p14:nvContentPartPr>
            <p14:xfrm>
              <a:off x="6293296" y="2479834"/>
              <a:ext cx="2882880" cy="2394000"/>
            </p14:xfrm>
          </p:contentPart>
        </mc:Choice>
        <mc:Fallback>
          <p:pic>
            <p:nvPicPr>
              <p:cNvPr id="66" name="Ink 65">
                <a:extLst>
                  <a:ext uri="{FF2B5EF4-FFF2-40B4-BE49-F238E27FC236}">
                    <a16:creationId xmlns:a16="http://schemas.microsoft.com/office/drawing/2014/main" id="{7B80BE17-60CB-4F80-B9FB-C9D61560100E}"/>
                  </a:ext>
                </a:extLst>
              </p:cNvPr>
              <p:cNvPicPr/>
              <p:nvPr/>
            </p:nvPicPr>
            <p:blipFill>
              <a:blip r:embed="rId77"/>
              <a:stretch>
                <a:fillRect/>
              </a:stretch>
            </p:blipFill>
            <p:spPr>
              <a:xfrm>
                <a:off x="6284656" y="2470834"/>
                <a:ext cx="2900520" cy="2411640"/>
              </a:xfrm>
              <a:prstGeom prst="rect">
                <a:avLst/>
              </a:prstGeom>
            </p:spPr>
          </p:pic>
        </mc:Fallback>
      </mc:AlternateContent>
      <p:grpSp>
        <p:nvGrpSpPr>
          <p:cNvPr id="72" name="Group 71">
            <a:extLst>
              <a:ext uri="{FF2B5EF4-FFF2-40B4-BE49-F238E27FC236}">
                <a16:creationId xmlns:a16="http://schemas.microsoft.com/office/drawing/2014/main" id="{F66B663B-5C01-4654-A5F5-890C13F8F6D0}"/>
              </a:ext>
            </a:extLst>
          </p:cNvPr>
          <p:cNvGrpSpPr/>
          <p:nvPr/>
        </p:nvGrpSpPr>
        <p:grpSpPr>
          <a:xfrm>
            <a:off x="4560976" y="1316314"/>
            <a:ext cx="6250680" cy="5117400"/>
            <a:chOff x="4560976" y="1316314"/>
            <a:chExt cx="6250680" cy="5117400"/>
          </a:xfrm>
        </p:grpSpPr>
        <mc:AlternateContent xmlns:mc="http://schemas.openxmlformats.org/markup-compatibility/2006">
          <mc:Choice xmlns:p14="http://schemas.microsoft.com/office/powerpoint/2010/main" Requires="p14">
            <p:contentPart p14:bwMode="auto" r:id="rId78">
              <p14:nvContentPartPr>
                <p14:cNvPr id="49" name="Ink 48">
                  <a:extLst>
                    <a:ext uri="{FF2B5EF4-FFF2-40B4-BE49-F238E27FC236}">
                      <a16:creationId xmlns:a16="http://schemas.microsoft.com/office/drawing/2014/main" id="{9F73A8E8-1B82-4D73-970C-6902677F6B74}"/>
                    </a:ext>
                  </a:extLst>
                </p14:cNvPr>
                <p14:cNvContentPartPr/>
                <p14:nvPr/>
              </p14:nvContentPartPr>
              <p14:xfrm>
                <a:off x="7112296" y="3004714"/>
                <a:ext cx="49320" cy="993600"/>
              </p14:xfrm>
            </p:contentPart>
          </mc:Choice>
          <mc:Fallback>
            <p:pic>
              <p:nvPicPr>
                <p:cNvPr id="49" name="Ink 48">
                  <a:extLst>
                    <a:ext uri="{FF2B5EF4-FFF2-40B4-BE49-F238E27FC236}">
                      <a16:creationId xmlns:a16="http://schemas.microsoft.com/office/drawing/2014/main" id="{9F73A8E8-1B82-4D73-970C-6902677F6B74}"/>
                    </a:ext>
                  </a:extLst>
                </p:cNvPr>
                <p:cNvPicPr/>
                <p:nvPr/>
              </p:nvPicPr>
              <p:blipFill>
                <a:blip r:embed="rId79"/>
                <a:stretch>
                  <a:fillRect/>
                </a:stretch>
              </p:blipFill>
              <p:spPr>
                <a:xfrm>
                  <a:off x="7103296" y="2996074"/>
                  <a:ext cx="66960" cy="10112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0" name="Ink 49">
                  <a:extLst>
                    <a:ext uri="{FF2B5EF4-FFF2-40B4-BE49-F238E27FC236}">
                      <a16:creationId xmlns:a16="http://schemas.microsoft.com/office/drawing/2014/main" id="{FFA61D46-B404-4534-B120-DC7A93054E1E}"/>
                    </a:ext>
                  </a:extLst>
                </p14:cNvPr>
                <p14:cNvContentPartPr/>
                <p14:nvPr/>
              </p14:nvContentPartPr>
              <p14:xfrm>
                <a:off x="7336216" y="3124954"/>
                <a:ext cx="41400" cy="243720"/>
              </p14:xfrm>
            </p:contentPart>
          </mc:Choice>
          <mc:Fallback>
            <p:pic>
              <p:nvPicPr>
                <p:cNvPr id="50" name="Ink 49">
                  <a:extLst>
                    <a:ext uri="{FF2B5EF4-FFF2-40B4-BE49-F238E27FC236}">
                      <a16:creationId xmlns:a16="http://schemas.microsoft.com/office/drawing/2014/main" id="{FFA61D46-B404-4534-B120-DC7A93054E1E}"/>
                    </a:ext>
                  </a:extLst>
                </p:cNvPr>
                <p:cNvPicPr/>
                <p:nvPr/>
              </p:nvPicPr>
              <p:blipFill>
                <a:blip r:embed="rId81"/>
                <a:stretch>
                  <a:fillRect/>
                </a:stretch>
              </p:blipFill>
              <p:spPr>
                <a:xfrm>
                  <a:off x="7327216" y="3116314"/>
                  <a:ext cx="5904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2" name="Ink 51">
                  <a:extLst>
                    <a:ext uri="{FF2B5EF4-FFF2-40B4-BE49-F238E27FC236}">
                      <a16:creationId xmlns:a16="http://schemas.microsoft.com/office/drawing/2014/main" id="{EF1C42FA-C16D-48A0-9584-ED01787CFB66}"/>
                    </a:ext>
                  </a:extLst>
                </p14:cNvPr>
                <p14:cNvContentPartPr/>
                <p14:nvPr/>
              </p14:nvContentPartPr>
              <p14:xfrm>
                <a:off x="7459336" y="3105154"/>
                <a:ext cx="184320" cy="260280"/>
              </p14:xfrm>
            </p:contentPart>
          </mc:Choice>
          <mc:Fallback>
            <p:pic>
              <p:nvPicPr>
                <p:cNvPr id="52" name="Ink 51">
                  <a:extLst>
                    <a:ext uri="{FF2B5EF4-FFF2-40B4-BE49-F238E27FC236}">
                      <a16:creationId xmlns:a16="http://schemas.microsoft.com/office/drawing/2014/main" id="{EF1C42FA-C16D-48A0-9584-ED01787CFB66}"/>
                    </a:ext>
                  </a:extLst>
                </p:cNvPr>
                <p:cNvPicPr/>
                <p:nvPr/>
              </p:nvPicPr>
              <p:blipFill>
                <a:blip r:embed="rId83"/>
                <a:stretch>
                  <a:fillRect/>
                </a:stretch>
              </p:blipFill>
              <p:spPr>
                <a:xfrm>
                  <a:off x="7450336" y="3096514"/>
                  <a:ext cx="20196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3" name="Ink 52">
                  <a:extLst>
                    <a:ext uri="{FF2B5EF4-FFF2-40B4-BE49-F238E27FC236}">
                      <a16:creationId xmlns:a16="http://schemas.microsoft.com/office/drawing/2014/main" id="{41693367-E323-42CF-9CD0-3DCB041A6E22}"/>
                    </a:ext>
                  </a:extLst>
                </p14:cNvPr>
                <p14:cNvContentPartPr/>
                <p14:nvPr/>
              </p14:nvContentPartPr>
              <p14:xfrm>
                <a:off x="7743736" y="3254914"/>
                <a:ext cx="70920" cy="171000"/>
              </p14:xfrm>
            </p:contentPart>
          </mc:Choice>
          <mc:Fallback>
            <p:pic>
              <p:nvPicPr>
                <p:cNvPr id="53" name="Ink 52">
                  <a:extLst>
                    <a:ext uri="{FF2B5EF4-FFF2-40B4-BE49-F238E27FC236}">
                      <a16:creationId xmlns:a16="http://schemas.microsoft.com/office/drawing/2014/main" id="{41693367-E323-42CF-9CD0-3DCB041A6E22}"/>
                    </a:ext>
                  </a:extLst>
                </p:cNvPr>
                <p:cNvPicPr/>
                <p:nvPr/>
              </p:nvPicPr>
              <p:blipFill>
                <a:blip r:embed="rId85"/>
                <a:stretch>
                  <a:fillRect/>
                </a:stretch>
              </p:blipFill>
              <p:spPr>
                <a:xfrm>
                  <a:off x="7735096" y="3246274"/>
                  <a:ext cx="885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4" name="Ink 53">
                  <a:extLst>
                    <a:ext uri="{FF2B5EF4-FFF2-40B4-BE49-F238E27FC236}">
                      <a16:creationId xmlns:a16="http://schemas.microsoft.com/office/drawing/2014/main" id="{AEA3AAB6-C2AB-4BB2-8B52-12696FFA87E8}"/>
                    </a:ext>
                  </a:extLst>
                </p14:cNvPr>
                <p14:cNvContentPartPr/>
                <p14:nvPr/>
              </p14:nvContentPartPr>
              <p14:xfrm>
                <a:off x="7790536" y="3190834"/>
                <a:ext cx="144000" cy="132840"/>
              </p14:xfrm>
            </p:contentPart>
          </mc:Choice>
          <mc:Fallback>
            <p:pic>
              <p:nvPicPr>
                <p:cNvPr id="54" name="Ink 53">
                  <a:extLst>
                    <a:ext uri="{FF2B5EF4-FFF2-40B4-BE49-F238E27FC236}">
                      <a16:creationId xmlns:a16="http://schemas.microsoft.com/office/drawing/2014/main" id="{AEA3AAB6-C2AB-4BB2-8B52-12696FFA87E8}"/>
                    </a:ext>
                  </a:extLst>
                </p:cNvPr>
                <p:cNvPicPr/>
                <p:nvPr/>
              </p:nvPicPr>
              <p:blipFill>
                <a:blip r:embed="rId87"/>
                <a:stretch>
                  <a:fillRect/>
                </a:stretch>
              </p:blipFill>
              <p:spPr>
                <a:xfrm>
                  <a:off x="7781536" y="3181834"/>
                  <a:ext cx="1616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6" name="Ink 55">
                  <a:extLst>
                    <a:ext uri="{FF2B5EF4-FFF2-40B4-BE49-F238E27FC236}">
                      <a16:creationId xmlns:a16="http://schemas.microsoft.com/office/drawing/2014/main" id="{008E1218-5B71-4229-A91B-98C6619F638B}"/>
                    </a:ext>
                  </a:extLst>
                </p14:cNvPr>
                <p14:cNvContentPartPr/>
                <p14:nvPr/>
              </p14:nvContentPartPr>
              <p14:xfrm>
                <a:off x="7372936" y="3602314"/>
                <a:ext cx="199440" cy="233280"/>
              </p14:xfrm>
            </p:contentPart>
          </mc:Choice>
          <mc:Fallback>
            <p:pic>
              <p:nvPicPr>
                <p:cNvPr id="56" name="Ink 55">
                  <a:extLst>
                    <a:ext uri="{FF2B5EF4-FFF2-40B4-BE49-F238E27FC236}">
                      <a16:creationId xmlns:a16="http://schemas.microsoft.com/office/drawing/2014/main" id="{008E1218-5B71-4229-A91B-98C6619F638B}"/>
                    </a:ext>
                  </a:extLst>
                </p:cNvPr>
                <p:cNvPicPr/>
                <p:nvPr/>
              </p:nvPicPr>
              <p:blipFill>
                <a:blip r:embed="rId89"/>
                <a:stretch>
                  <a:fillRect/>
                </a:stretch>
              </p:blipFill>
              <p:spPr>
                <a:xfrm>
                  <a:off x="7363936" y="3593314"/>
                  <a:ext cx="217080" cy="2509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7" name="Ink 56">
                  <a:extLst>
                    <a:ext uri="{FF2B5EF4-FFF2-40B4-BE49-F238E27FC236}">
                      <a16:creationId xmlns:a16="http://schemas.microsoft.com/office/drawing/2014/main" id="{E5A64113-4B13-405A-92E6-EB572E1EE349}"/>
                    </a:ext>
                  </a:extLst>
                </p14:cNvPr>
                <p14:cNvContentPartPr/>
                <p14:nvPr/>
              </p14:nvContentPartPr>
              <p14:xfrm>
                <a:off x="7634296" y="3633634"/>
                <a:ext cx="167760" cy="171720"/>
              </p14:xfrm>
            </p:contentPart>
          </mc:Choice>
          <mc:Fallback>
            <p:pic>
              <p:nvPicPr>
                <p:cNvPr id="57" name="Ink 56">
                  <a:extLst>
                    <a:ext uri="{FF2B5EF4-FFF2-40B4-BE49-F238E27FC236}">
                      <a16:creationId xmlns:a16="http://schemas.microsoft.com/office/drawing/2014/main" id="{E5A64113-4B13-405A-92E6-EB572E1EE349}"/>
                    </a:ext>
                  </a:extLst>
                </p:cNvPr>
                <p:cNvPicPr/>
                <p:nvPr/>
              </p:nvPicPr>
              <p:blipFill>
                <a:blip r:embed="rId91"/>
                <a:stretch>
                  <a:fillRect/>
                </a:stretch>
              </p:blipFill>
              <p:spPr>
                <a:xfrm>
                  <a:off x="7625656" y="3624634"/>
                  <a:ext cx="18540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8" name="Ink 57">
                  <a:extLst>
                    <a:ext uri="{FF2B5EF4-FFF2-40B4-BE49-F238E27FC236}">
                      <a16:creationId xmlns:a16="http://schemas.microsoft.com/office/drawing/2014/main" id="{DCA85BBD-6B75-49FD-973F-CE4AE9A97B83}"/>
                    </a:ext>
                  </a:extLst>
                </p14:cNvPr>
                <p14:cNvContentPartPr/>
                <p14:nvPr/>
              </p14:nvContentPartPr>
              <p14:xfrm>
                <a:off x="7988536" y="3083554"/>
                <a:ext cx="128160" cy="66240"/>
              </p14:xfrm>
            </p:contentPart>
          </mc:Choice>
          <mc:Fallback>
            <p:pic>
              <p:nvPicPr>
                <p:cNvPr id="58" name="Ink 57">
                  <a:extLst>
                    <a:ext uri="{FF2B5EF4-FFF2-40B4-BE49-F238E27FC236}">
                      <a16:creationId xmlns:a16="http://schemas.microsoft.com/office/drawing/2014/main" id="{DCA85BBD-6B75-49FD-973F-CE4AE9A97B83}"/>
                    </a:ext>
                  </a:extLst>
                </p:cNvPr>
                <p:cNvPicPr/>
                <p:nvPr/>
              </p:nvPicPr>
              <p:blipFill>
                <a:blip r:embed="rId93"/>
                <a:stretch>
                  <a:fillRect/>
                </a:stretch>
              </p:blipFill>
              <p:spPr>
                <a:xfrm>
                  <a:off x="7979536" y="3074914"/>
                  <a:ext cx="14580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9" name="Ink 58">
                  <a:extLst>
                    <a:ext uri="{FF2B5EF4-FFF2-40B4-BE49-F238E27FC236}">
                      <a16:creationId xmlns:a16="http://schemas.microsoft.com/office/drawing/2014/main" id="{F1B2E440-8373-478F-82B5-9194C026B7DD}"/>
                    </a:ext>
                  </a:extLst>
                </p14:cNvPr>
                <p14:cNvContentPartPr/>
                <p14:nvPr/>
              </p14:nvContentPartPr>
              <p14:xfrm>
                <a:off x="8046496" y="3041074"/>
                <a:ext cx="11160" cy="153720"/>
              </p14:xfrm>
            </p:contentPart>
          </mc:Choice>
          <mc:Fallback>
            <p:pic>
              <p:nvPicPr>
                <p:cNvPr id="59" name="Ink 58">
                  <a:extLst>
                    <a:ext uri="{FF2B5EF4-FFF2-40B4-BE49-F238E27FC236}">
                      <a16:creationId xmlns:a16="http://schemas.microsoft.com/office/drawing/2014/main" id="{F1B2E440-8373-478F-82B5-9194C026B7DD}"/>
                    </a:ext>
                  </a:extLst>
                </p:cNvPr>
                <p:cNvPicPr/>
                <p:nvPr/>
              </p:nvPicPr>
              <p:blipFill>
                <a:blip r:embed="rId95"/>
                <a:stretch>
                  <a:fillRect/>
                </a:stretch>
              </p:blipFill>
              <p:spPr>
                <a:xfrm>
                  <a:off x="8037856" y="3032434"/>
                  <a:ext cx="288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1" name="Ink 60">
                  <a:extLst>
                    <a:ext uri="{FF2B5EF4-FFF2-40B4-BE49-F238E27FC236}">
                      <a16:creationId xmlns:a16="http://schemas.microsoft.com/office/drawing/2014/main" id="{B721E5EE-1ABF-4A02-B31A-7933A6C81AC6}"/>
                    </a:ext>
                  </a:extLst>
                </p14:cNvPr>
                <p14:cNvContentPartPr/>
                <p14:nvPr/>
              </p14:nvContentPartPr>
              <p14:xfrm>
                <a:off x="7923016" y="3688714"/>
                <a:ext cx="195840" cy="127800"/>
              </p14:xfrm>
            </p:contentPart>
          </mc:Choice>
          <mc:Fallback>
            <p:pic>
              <p:nvPicPr>
                <p:cNvPr id="61" name="Ink 60">
                  <a:extLst>
                    <a:ext uri="{FF2B5EF4-FFF2-40B4-BE49-F238E27FC236}">
                      <a16:creationId xmlns:a16="http://schemas.microsoft.com/office/drawing/2014/main" id="{B721E5EE-1ABF-4A02-B31A-7933A6C81AC6}"/>
                    </a:ext>
                  </a:extLst>
                </p:cNvPr>
                <p:cNvPicPr/>
                <p:nvPr/>
              </p:nvPicPr>
              <p:blipFill>
                <a:blip r:embed="rId97"/>
                <a:stretch>
                  <a:fillRect/>
                </a:stretch>
              </p:blipFill>
              <p:spPr>
                <a:xfrm>
                  <a:off x="7914376" y="3680074"/>
                  <a:ext cx="2134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2" name="Ink 61">
                  <a:extLst>
                    <a:ext uri="{FF2B5EF4-FFF2-40B4-BE49-F238E27FC236}">
                      <a16:creationId xmlns:a16="http://schemas.microsoft.com/office/drawing/2014/main" id="{DA6B0098-BFDE-4B37-9494-540401C134FB}"/>
                    </a:ext>
                  </a:extLst>
                </p14:cNvPr>
                <p14:cNvContentPartPr/>
                <p14:nvPr/>
              </p14:nvContentPartPr>
              <p14:xfrm>
                <a:off x="7079176" y="2856754"/>
                <a:ext cx="1328760" cy="932400"/>
              </p14:xfrm>
            </p:contentPart>
          </mc:Choice>
          <mc:Fallback>
            <p:pic>
              <p:nvPicPr>
                <p:cNvPr id="62" name="Ink 61">
                  <a:extLst>
                    <a:ext uri="{FF2B5EF4-FFF2-40B4-BE49-F238E27FC236}">
                      <a16:creationId xmlns:a16="http://schemas.microsoft.com/office/drawing/2014/main" id="{DA6B0098-BFDE-4B37-9494-540401C134FB}"/>
                    </a:ext>
                  </a:extLst>
                </p:cNvPr>
                <p:cNvPicPr/>
                <p:nvPr/>
              </p:nvPicPr>
              <p:blipFill>
                <a:blip r:embed="rId99"/>
                <a:stretch>
                  <a:fillRect/>
                </a:stretch>
              </p:blipFill>
              <p:spPr>
                <a:xfrm>
                  <a:off x="7070176" y="2847754"/>
                  <a:ext cx="1346400" cy="9500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3" name="Ink 62">
                  <a:extLst>
                    <a:ext uri="{FF2B5EF4-FFF2-40B4-BE49-F238E27FC236}">
                      <a16:creationId xmlns:a16="http://schemas.microsoft.com/office/drawing/2014/main" id="{98EF25B3-12CD-47A6-841B-37E0EDC4CED0}"/>
                    </a:ext>
                  </a:extLst>
                </p14:cNvPr>
                <p14:cNvContentPartPr/>
                <p14:nvPr/>
              </p14:nvContentPartPr>
              <p14:xfrm>
                <a:off x="7120576" y="3932074"/>
                <a:ext cx="1297080" cy="141480"/>
              </p14:xfrm>
            </p:contentPart>
          </mc:Choice>
          <mc:Fallback>
            <p:pic>
              <p:nvPicPr>
                <p:cNvPr id="63" name="Ink 62">
                  <a:extLst>
                    <a:ext uri="{FF2B5EF4-FFF2-40B4-BE49-F238E27FC236}">
                      <a16:creationId xmlns:a16="http://schemas.microsoft.com/office/drawing/2014/main" id="{98EF25B3-12CD-47A6-841B-37E0EDC4CED0}"/>
                    </a:ext>
                  </a:extLst>
                </p:cNvPr>
                <p:cNvPicPr/>
                <p:nvPr/>
              </p:nvPicPr>
              <p:blipFill>
                <a:blip r:embed="rId101"/>
                <a:stretch>
                  <a:fillRect/>
                </a:stretch>
              </p:blipFill>
              <p:spPr>
                <a:xfrm>
                  <a:off x="7111576" y="3923434"/>
                  <a:ext cx="13147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4" name="Ink 63">
                  <a:extLst>
                    <a:ext uri="{FF2B5EF4-FFF2-40B4-BE49-F238E27FC236}">
                      <a16:creationId xmlns:a16="http://schemas.microsoft.com/office/drawing/2014/main" id="{9CA76773-E0FB-4E5A-BBA1-01B7F5794E26}"/>
                    </a:ext>
                  </a:extLst>
                </p14:cNvPr>
                <p14:cNvContentPartPr/>
                <p14:nvPr/>
              </p14:nvContentPartPr>
              <p14:xfrm>
                <a:off x="8346376" y="3712474"/>
                <a:ext cx="89280" cy="246240"/>
              </p14:xfrm>
            </p:contentPart>
          </mc:Choice>
          <mc:Fallback>
            <p:pic>
              <p:nvPicPr>
                <p:cNvPr id="64" name="Ink 63">
                  <a:extLst>
                    <a:ext uri="{FF2B5EF4-FFF2-40B4-BE49-F238E27FC236}">
                      <a16:creationId xmlns:a16="http://schemas.microsoft.com/office/drawing/2014/main" id="{9CA76773-E0FB-4E5A-BBA1-01B7F5794E26}"/>
                    </a:ext>
                  </a:extLst>
                </p:cNvPr>
                <p:cNvPicPr/>
                <p:nvPr/>
              </p:nvPicPr>
              <p:blipFill>
                <a:blip r:embed="rId103"/>
                <a:stretch>
                  <a:fillRect/>
                </a:stretch>
              </p:blipFill>
              <p:spPr>
                <a:xfrm>
                  <a:off x="8337736" y="3703474"/>
                  <a:ext cx="10692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7" name="Ink 66">
                  <a:extLst>
                    <a:ext uri="{FF2B5EF4-FFF2-40B4-BE49-F238E27FC236}">
                      <a16:creationId xmlns:a16="http://schemas.microsoft.com/office/drawing/2014/main" id="{9A570138-C052-4204-B9B4-4A4BD01100DD}"/>
                    </a:ext>
                  </a:extLst>
                </p14:cNvPr>
                <p14:cNvContentPartPr/>
                <p14:nvPr/>
              </p14:nvContentPartPr>
              <p14:xfrm>
                <a:off x="5771296" y="2106874"/>
                <a:ext cx="3837600" cy="3228480"/>
              </p14:xfrm>
            </p:contentPart>
          </mc:Choice>
          <mc:Fallback>
            <p:pic>
              <p:nvPicPr>
                <p:cNvPr id="67" name="Ink 66">
                  <a:extLst>
                    <a:ext uri="{FF2B5EF4-FFF2-40B4-BE49-F238E27FC236}">
                      <a16:creationId xmlns:a16="http://schemas.microsoft.com/office/drawing/2014/main" id="{9A570138-C052-4204-B9B4-4A4BD01100DD}"/>
                    </a:ext>
                  </a:extLst>
                </p:cNvPr>
                <p:cNvPicPr/>
                <p:nvPr/>
              </p:nvPicPr>
              <p:blipFill>
                <a:blip r:embed="rId105"/>
                <a:stretch>
                  <a:fillRect/>
                </a:stretch>
              </p:blipFill>
              <p:spPr>
                <a:xfrm>
                  <a:off x="5762656" y="2097874"/>
                  <a:ext cx="3855240" cy="32461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8" name="Ink 67">
                  <a:extLst>
                    <a:ext uri="{FF2B5EF4-FFF2-40B4-BE49-F238E27FC236}">
                      <a16:creationId xmlns:a16="http://schemas.microsoft.com/office/drawing/2014/main" id="{A4CE852A-5E55-4E32-BB6A-26A2C37E3B0B}"/>
                    </a:ext>
                  </a:extLst>
                </p14:cNvPr>
                <p14:cNvContentPartPr/>
                <p14:nvPr/>
              </p14:nvContentPartPr>
              <p14:xfrm>
                <a:off x="5355856" y="1782874"/>
                <a:ext cx="4887360" cy="4123800"/>
              </p14:xfrm>
            </p:contentPart>
          </mc:Choice>
          <mc:Fallback>
            <p:pic>
              <p:nvPicPr>
                <p:cNvPr id="68" name="Ink 67">
                  <a:extLst>
                    <a:ext uri="{FF2B5EF4-FFF2-40B4-BE49-F238E27FC236}">
                      <a16:creationId xmlns:a16="http://schemas.microsoft.com/office/drawing/2014/main" id="{A4CE852A-5E55-4E32-BB6A-26A2C37E3B0B}"/>
                    </a:ext>
                  </a:extLst>
                </p:cNvPr>
                <p:cNvPicPr/>
                <p:nvPr/>
              </p:nvPicPr>
              <p:blipFill>
                <a:blip r:embed="rId107"/>
                <a:stretch>
                  <a:fillRect/>
                </a:stretch>
              </p:blipFill>
              <p:spPr>
                <a:xfrm>
                  <a:off x="5346856" y="1773874"/>
                  <a:ext cx="4905000" cy="41414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1" name="Ink 70">
                  <a:extLst>
                    <a:ext uri="{FF2B5EF4-FFF2-40B4-BE49-F238E27FC236}">
                      <a16:creationId xmlns:a16="http://schemas.microsoft.com/office/drawing/2014/main" id="{545990B9-CC3E-43CA-A61F-E4AF3314947A}"/>
                    </a:ext>
                  </a:extLst>
                </p14:cNvPr>
                <p14:cNvContentPartPr/>
                <p14:nvPr/>
              </p14:nvContentPartPr>
              <p14:xfrm>
                <a:off x="4560976" y="1316314"/>
                <a:ext cx="6250680" cy="5117400"/>
              </p14:xfrm>
            </p:contentPart>
          </mc:Choice>
          <mc:Fallback>
            <p:pic>
              <p:nvPicPr>
                <p:cNvPr id="71" name="Ink 70">
                  <a:extLst>
                    <a:ext uri="{FF2B5EF4-FFF2-40B4-BE49-F238E27FC236}">
                      <a16:creationId xmlns:a16="http://schemas.microsoft.com/office/drawing/2014/main" id="{545990B9-CC3E-43CA-A61F-E4AF3314947A}"/>
                    </a:ext>
                  </a:extLst>
                </p:cNvPr>
                <p:cNvPicPr/>
                <p:nvPr/>
              </p:nvPicPr>
              <p:blipFill>
                <a:blip r:embed="rId109"/>
                <a:stretch>
                  <a:fillRect/>
                </a:stretch>
              </p:blipFill>
              <p:spPr>
                <a:xfrm>
                  <a:off x="4552336" y="1307674"/>
                  <a:ext cx="6268320" cy="5135040"/>
                </a:xfrm>
                <a:prstGeom prst="rect">
                  <a:avLst/>
                </a:prstGeom>
              </p:spPr>
            </p:pic>
          </mc:Fallback>
        </mc:AlternateContent>
      </p:grpSp>
      <p:grpSp>
        <p:nvGrpSpPr>
          <p:cNvPr id="89" name="Group 88">
            <a:extLst>
              <a:ext uri="{FF2B5EF4-FFF2-40B4-BE49-F238E27FC236}">
                <a16:creationId xmlns:a16="http://schemas.microsoft.com/office/drawing/2014/main" id="{60066355-4903-4582-A34B-F3956212D65D}"/>
              </a:ext>
            </a:extLst>
          </p:cNvPr>
          <p:cNvGrpSpPr/>
          <p:nvPr/>
        </p:nvGrpSpPr>
        <p:grpSpPr>
          <a:xfrm>
            <a:off x="7798096" y="1339714"/>
            <a:ext cx="1207080" cy="1473120"/>
            <a:chOff x="7798096" y="1339714"/>
            <a:chExt cx="1207080" cy="1473120"/>
          </a:xfrm>
        </p:grpSpPr>
        <mc:AlternateContent xmlns:mc="http://schemas.openxmlformats.org/markup-compatibility/2006">
          <mc:Choice xmlns:p14="http://schemas.microsoft.com/office/powerpoint/2010/main" Requires="p14">
            <p:contentPart p14:bwMode="auto" r:id="rId110">
              <p14:nvContentPartPr>
                <p14:cNvPr id="73" name="Ink 72">
                  <a:extLst>
                    <a:ext uri="{FF2B5EF4-FFF2-40B4-BE49-F238E27FC236}">
                      <a16:creationId xmlns:a16="http://schemas.microsoft.com/office/drawing/2014/main" id="{890DBE44-3C65-41EE-9526-3FABD96AD547}"/>
                    </a:ext>
                  </a:extLst>
                </p14:cNvPr>
                <p14:cNvContentPartPr/>
                <p14:nvPr/>
              </p14:nvContentPartPr>
              <p14:xfrm>
                <a:off x="8280136" y="2498914"/>
                <a:ext cx="180720" cy="270720"/>
              </p14:xfrm>
            </p:contentPart>
          </mc:Choice>
          <mc:Fallback>
            <p:pic>
              <p:nvPicPr>
                <p:cNvPr id="73" name="Ink 72">
                  <a:extLst>
                    <a:ext uri="{FF2B5EF4-FFF2-40B4-BE49-F238E27FC236}">
                      <a16:creationId xmlns:a16="http://schemas.microsoft.com/office/drawing/2014/main" id="{890DBE44-3C65-41EE-9526-3FABD96AD547}"/>
                    </a:ext>
                  </a:extLst>
                </p:cNvPr>
                <p:cNvPicPr/>
                <p:nvPr/>
              </p:nvPicPr>
              <p:blipFill>
                <a:blip r:embed="rId111"/>
                <a:stretch>
                  <a:fillRect/>
                </a:stretch>
              </p:blipFill>
              <p:spPr>
                <a:xfrm>
                  <a:off x="8271136" y="2490274"/>
                  <a:ext cx="198360" cy="2883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4" name="Ink 73">
                  <a:extLst>
                    <a:ext uri="{FF2B5EF4-FFF2-40B4-BE49-F238E27FC236}">
                      <a16:creationId xmlns:a16="http://schemas.microsoft.com/office/drawing/2014/main" id="{A8A43101-D3E6-4422-A345-1CA8013821BB}"/>
                    </a:ext>
                  </a:extLst>
                </p14:cNvPr>
                <p14:cNvContentPartPr/>
                <p14:nvPr/>
              </p14:nvContentPartPr>
              <p14:xfrm>
                <a:off x="8474896" y="2622394"/>
                <a:ext cx="164520" cy="190440"/>
              </p14:xfrm>
            </p:contentPart>
          </mc:Choice>
          <mc:Fallback>
            <p:pic>
              <p:nvPicPr>
                <p:cNvPr id="74" name="Ink 73">
                  <a:extLst>
                    <a:ext uri="{FF2B5EF4-FFF2-40B4-BE49-F238E27FC236}">
                      <a16:creationId xmlns:a16="http://schemas.microsoft.com/office/drawing/2014/main" id="{A8A43101-D3E6-4422-A345-1CA8013821BB}"/>
                    </a:ext>
                  </a:extLst>
                </p:cNvPr>
                <p:cNvPicPr/>
                <p:nvPr/>
              </p:nvPicPr>
              <p:blipFill>
                <a:blip r:embed="rId113"/>
                <a:stretch>
                  <a:fillRect/>
                </a:stretch>
              </p:blipFill>
              <p:spPr>
                <a:xfrm>
                  <a:off x="8465896" y="2613394"/>
                  <a:ext cx="1821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5" name="Ink 74">
                  <a:extLst>
                    <a:ext uri="{FF2B5EF4-FFF2-40B4-BE49-F238E27FC236}">
                      <a16:creationId xmlns:a16="http://schemas.microsoft.com/office/drawing/2014/main" id="{53DC162F-DF30-4FDB-8396-AD1121635082}"/>
                    </a:ext>
                  </a:extLst>
                </p14:cNvPr>
                <p14:cNvContentPartPr/>
                <p14:nvPr/>
              </p14:nvContentPartPr>
              <p14:xfrm>
                <a:off x="8752096" y="2645074"/>
                <a:ext cx="83520" cy="24120"/>
              </p14:xfrm>
            </p:contentPart>
          </mc:Choice>
          <mc:Fallback>
            <p:pic>
              <p:nvPicPr>
                <p:cNvPr id="75" name="Ink 74">
                  <a:extLst>
                    <a:ext uri="{FF2B5EF4-FFF2-40B4-BE49-F238E27FC236}">
                      <a16:creationId xmlns:a16="http://schemas.microsoft.com/office/drawing/2014/main" id="{53DC162F-DF30-4FDB-8396-AD1121635082}"/>
                    </a:ext>
                  </a:extLst>
                </p:cNvPr>
                <p:cNvPicPr/>
                <p:nvPr/>
              </p:nvPicPr>
              <p:blipFill>
                <a:blip r:embed="rId115"/>
                <a:stretch>
                  <a:fillRect/>
                </a:stretch>
              </p:blipFill>
              <p:spPr>
                <a:xfrm>
                  <a:off x="8743456" y="2636434"/>
                  <a:ext cx="1011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7" name="Ink 76">
                  <a:extLst>
                    <a:ext uri="{FF2B5EF4-FFF2-40B4-BE49-F238E27FC236}">
                      <a16:creationId xmlns:a16="http://schemas.microsoft.com/office/drawing/2014/main" id="{A4BF27CF-DDD8-4700-8466-770A2A8B131D}"/>
                    </a:ext>
                  </a:extLst>
                </p14:cNvPr>
                <p14:cNvContentPartPr/>
                <p14:nvPr/>
              </p14:nvContentPartPr>
              <p14:xfrm>
                <a:off x="8086456" y="2079514"/>
                <a:ext cx="196560" cy="271800"/>
              </p14:xfrm>
            </p:contentPart>
          </mc:Choice>
          <mc:Fallback>
            <p:pic>
              <p:nvPicPr>
                <p:cNvPr id="77" name="Ink 76">
                  <a:extLst>
                    <a:ext uri="{FF2B5EF4-FFF2-40B4-BE49-F238E27FC236}">
                      <a16:creationId xmlns:a16="http://schemas.microsoft.com/office/drawing/2014/main" id="{A4BF27CF-DDD8-4700-8466-770A2A8B131D}"/>
                    </a:ext>
                  </a:extLst>
                </p:cNvPr>
                <p:cNvPicPr/>
                <p:nvPr/>
              </p:nvPicPr>
              <p:blipFill>
                <a:blip r:embed="rId117"/>
                <a:stretch>
                  <a:fillRect/>
                </a:stretch>
              </p:blipFill>
              <p:spPr>
                <a:xfrm>
                  <a:off x="8077816" y="2070874"/>
                  <a:ext cx="21420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8" name="Ink 77">
                  <a:extLst>
                    <a:ext uri="{FF2B5EF4-FFF2-40B4-BE49-F238E27FC236}">
                      <a16:creationId xmlns:a16="http://schemas.microsoft.com/office/drawing/2014/main" id="{F9D1ABDC-9A57-4EDC-91A7-7D96802385E4}"/>
                    </a:ext>
                  </a:extLst>
                </p14:cNvPr>
                <p14:cNvContentPartPr/>
                <p14:nvPr/>
              </p14:nvContentPartPr>
              <p14:xfrm>
                <a:off x="8336656" y="2206594"/>
                <a:ext cx="185040" cy="158040"/>
              </p14:xfrm>
            </p:contentPart>
          </mc:Choice>
          <mc:Fallback>
            <p:pic>
              <p:nvPicPr>
                <p:cNvPr id="78" name="Ink 77">
                  <a:extLst>
                    <a:ext uri="{FF2B5EF4-FFF2-40B4-BE49-F238E27FC236}">
                      <a16:creationId xmlns:a16="http://schemas.microsoft.com/office/drawing/2014/main" id="{F9D1ABDC-9A57-4EDC-91A7-7D96802385E4}"/>
                    </a:ext>
                  </a:extLst>
                </p:cNvPr>
                <p:cNvPicPr/>
                <p:nvPr/>
              </p:nvPicPr>
              <p:blipFill>
                <a:blip r:embed="rId119"/>
                <a:stretch>
                  <a:fillRect/>
                </a:stretch>
              </p:blipFill>
              <p:spPr>
                <a:xfrm>
                  <a:off x="8328016" y="2197954"/>
                  <a:ext cx="20268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9" name="Ink 78">
                  <a:extLst>
                    <a:ext uri="{FF2B5EF4-FFF2-40B4-BE49-F238E27FC236}">
                      <a16:creationId xmlns:a16="http://schemas.microsoft.com/office/drawing/2014/main" id="{7F85DC78-E073-455E-AB38-7B8B9B5F828F}"/>
                    </a:ext>
                  </a:extLst>
                </p14:cNvPr>
                <p14:cNvContentPartPr/>
                <p14:nvPr/>
              </p14:nvContentPartPr>
              <p14:xfrm>
                <a:off x="8585056" y="2173474"/>
                <a:ext cx="135360" cy="26280"/>
              </p14:xfrm>
            </p:contentPart>
          </mc:Choice>
          <mc:Fallback>
            <p:pic>
              <p:nvPicPr>
                <p:cNvPr id="79" name="Ink 78">
                  <a:extLst>
                    <a:ext uri="{FF2B5EF4-FFF2-40B4-BE49-F238E27FC236}">
                      <a16:creationId xmlns:a16="http://schemas.microsoft.com/office/drawing/2014/main" id="{7F85DC78-E073-455E-AB38-7B8B9B5F828F}"/>
                    </a:ext>
                  </a:extLst>
                </p:cNvPr>
                <p:cNvPicPr/>
                <p:nvPr/>
              </p:nvPicPr>
              <p:blipFill>
                <a:blip r:embed="rId121"/>
                <a:stretch>
                  <a:fillRect/>
                </a:stretch>
              </p:blipFill>
              <p:spPr>
                <a:xfrm>
                  <a:off x="8576416" y="2164474"/>
                  <a:ext cx="15300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81" name="Ink 80">
                  <a:extLst>
                    <a:ext uri="{FF2B5EF4-FFF2-40B4-BE49-F238E27FC236}">
                      <a16:creationId xmlns:a16="http://schemas.microsoft.com/office/drawing/2014/main" id="{4389114A-72CB-471E-8DB8-5BB8E4BEB907}"/>
                    </a:ext>
                  </a:extLst>
                </p14:cNvPr>
                <p14:cNvContentPartPr/>
                <p14:nvPr/>
              </p14:nvContentPartPr>
              <p14:xfrm>
                <a:off x="7798096" y="1688914"/>
                <a:ext cx="225360" cy="267120"/>
              </p14:xfrm>
            </p:contentPart>
          </mc:Choice>
          <mc:Fallback>
            <p:pic>
              <p:nvPicPr>
                <p:cNvPr id="81" name="Ink 80">
                  <a:extLst>
                    <a:ext uri="{FF2B5EF4-FFF2-40B4-BE49-F238E27FC236}">
                      <a16:creationId xmlns:a16="http://schemas.microsoft.com/office/drawing/2014/main" id="{4389114A-72CB-471E-8DB8-5BB8E4BEB907}"/>
                    </a:ext>
                  </a:extLst>
                </p:cNvPr>
                <p:cNvPicPr/>
                <p:nvPr/>
              </p:nvPicPr>
              <p:blipFill>
                <a:blip r:embed="rId123"/>
                <a:stretch>
                  <a:fillRect/>
                </a:stretch>
              </p:blipFill>
              <p:spPr>
                <a:xfrm>
                  <a:off x="7789456" y="1679914"/>
                  <a:ext cx="24300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82" name="Ink 81">
                  <a:extLst>
                    <a:ext uri="{FF2B5EF4-FFF2-40B4-BE49-F238E27FC236}">
                      <a16:creationId xmlns:a16="http://schemas.microsoft.com/office/drawing/2014/main" id="{5A0AEA3F-69B2-4461-8B86-35822F66FBCC}"/>
                    </a:ext>
                  </a:extLst>
                </p14:cNvPr>
                <p14:cNvContentPartPr/>
                <p14:nvPr/>
              </p14:nvContentPartPr>
              <p14:xfrm>
                <a:off x="8040376" y="1771714"/>
                <a:ext cx="136080" cy="178200"/>
              </p14:xfrm>
            </p:contentPart>
          </mc:Choice>
          <mc:Fallback>
            <p:pic>
              <p:nvPicPr>
                <p:cNvPr id="82" name="Ink 81">
                  <a:extLst>
                    <a:ext uri="{FF2B5EF4-FFF2-40B4-BE49-F238E27FC236}">
                      <a16:creationId xmlns:a16="http://schemas.microsoft.com/office/drawing/2014/main" id="{5A0AEA3F-69B2-4461-8B86-35822F66FBCC}"/>
                    </a:ext>
                  </a:extLst>
                </p:cNvPr>
                <p:cNvPicPr/>
                <p:nvPr/>
              </p:nvPicPr>
              <p:blipFill>
                <a:blip r:embed="rId125"/>
                <a:stretch>
                  <a:fillRect/>
                </a:stretch>
              </p:blipFill>
              <p:spPr>
                <a:xfrm>
                  <a:off x="8031736" y="1762714"/>
                  <a:ext cx="15372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3" name="Ink 82">
                  <a:extLst>
                    <a:ext uri="{FF2B5EF4-FFF2-40B4-BE49-F238E27FC236}">
                      <a16:creationId xmlns:a16="http://schemas.microsoft.com/office/drawing/2014/main" id="{7ED399C0-55D6-44E8-8E88-79693C7F88FA}"/>
                    </a:ext>
                  </a:extLst>
                </p14:cNvPr>
                <p14:cNvContentPartPr/>
                <p14:nvPr/>
              </p14:nvContentPartPr>
              <p14:xfrm>
                <a:off x="8273296" y="1677394"/>
                <a:ext cx="96120" cy="20880"/>
              </p14:xfrm>
            </p:contentPart>
          </mc:Choice>
          <mc:Fallback>
            <p:pic>
              <p:nvPicPr>
                <p:cNvPr id="83" name="Ink 82">
                  <a:extLst>
                    <a:ext uri="{FF2B5EF4-FFF2-40B4-BE49-F238E27FC236}">
                      <a16:creationId xmlns:a16="http://schemas.microsoft.com/office/drawing/2014/main" id="{7ED399C0-55D6-44E8-8E88-79693C7F88FA}"/>
                    </a:ext>
                  </a:extLst>
                </p:cNvPr>
                <p:cNvPicPr/>
                <p:nvPr/>
              </p:nvPicPr>
              <p:blipFill>
                <a:blip r:embed="rId127"/>
                <a:stretch>
                  <a:fillRect/>
                </a:stretch>
              </p:blipFill>
              <p:spPr>
                <a:xfrm>
                  <a:off x="8264296" y="1668394"/>
                  <a:ext cx="11376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5" name="Ink 84">
                  <a:extLst>
                    <a:ext uri="{FF2B5EF4-FFF2-40B4-BE49-F238E27FC236}">
                      <a16:creationId xmlns:a16="http://schemas.microsoft.com/office/drawing/2014/main" id="{6E196C8A-F966-400C-8CBB-0A442ECBCB7B}"/>
                    </a:ext>
                  </a:extLst>
                </p14:cNvPr>
                <p14:cNvContentPartPr/>
                <p14:nvPr/>
              </p14:nvContentPartPr>
              <p14:xfrm>
                <a:off x="8433136" y="1347274"/>
                <a:ext cx="106560" cy="345960"/>
              </p14:xfrm>
            </p:contentPart>
          </mc:Choice>
          <mc:Fallback>
            <p:pic>
              <p:nvPicPr>
                <p:cNvPr id="85" name="Ink 84">
                  <a:extLst>
                    <a:ext uri="{FF2B5EF4-FFF2-40B4-BE49-F238E27FC236}">
                      <a16:creationId xmlns:a16="http://schemas.microsoft.com/office/drawing/2014/main" id="{6E196C8A-F966-400C-8CBB-0A442ECBCB7B}"/>
                    </a:ext>
                  </a:extLst>
                </p:cNvPr>
                <p:cNvPicPr/>
                <p:nvPr/>
              </p:nvPicPr>
              <p:blipFill>
                <a:blip r:embed="rId129"/>
                <a:stretch>
                  <a:fillRect/>
                </a:stretch>
              </p:blipFill>
              <p:spPr>
                <a:xfrm>
                  <a:off x="8424136" y="1338634"/>
                  <a:ext cx="124200" cy="3636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6" name="Ink 85">
                  <a:extLst>
                    <a:ext uri="{FF2B5EF4-FFF2-40B4-BE49-F238E27FC236}">
                      <a16:creationId xmlns:a16="http://schemas.microsoft.com/office/drawing/2014/main" id="{D7BC15A7-9E27-40FD-9142-C2DF7EC11FE0}"/>
                    </a:ext>
                  </a:extLst>
                </p14:cNvPr>
                <p14:cNvContentPartPr/>
                <p14:nvPr/>
              </p14:nvContentPartPr>
              <p14:xfrm>
                <a:off x="8441056" y="1690714"/>
                <a:ext cx="174240" cy="31680"/>
              </p14:xfrm>
            </p:contentPart>
          </mc:Choice>
          <mc:Fallback>
            <p:pic>
              <p:nvPicPr>
                <p:cNvPr id="86" name="Ink 85">
                  <a:extLst>
                    <a:ext uri="{FF2B5EF4-FFF2-40B4-BE49-F238E27FC236}">
                      <a16:creationId xmlns:a16="http://schemas.microsoft.com/office/drawing/2014/main" id="{D7BC15A7-9E27-40FD-9142-C2DF7EC11FE0}"/>
                    </a:ext>
                  </a:extLst>
                </p:cNvPr>
                <p:cNvPicPr/>
                <p:nvPr/>
              </p:nvPicPr>
              <p:blipFill>
                <a:blip r:embed="rId131"/>
                <a:stretch>
                  <a:fillRect/>
                </a:stretch>
              </p:blipFill>
              <p:spPr>
                <a:xfrm>
                  <a:off x="8432056" y="1681714"/>
                  <a:ext cx="1918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7" name="Ink 86">
                  <a:extLst>
                    <a:ext uri="{FF2B5EF4-FFF2-40B4-BE49-F238E27FC236}">
                      <a16:creationId xmlns:a16="http://schemas.microsoft.com/office/drawing/2014/main" id="{DAACEEE8-3CEE-4AFF-854D-E4E86BD72A81}"/>
                    </a:ext>
                  </a:extLst>
                </p14:cNvPr>
                <p14:cNvContentPartPr/>
                <p14:nvPr/>
              </p14:nvContentPartPr>
              <p14:xfrm>
                <a:off x="8626456" y="1448434"/>
                <a:ext cx="207000" cy="179640"/>
              </p14:xfrm>
            </p:contentPart>
          </mc:Choice>
          <mc:Fallback>
            <p:pic>
              <p:nvPicPr>
                <p:cNvPr id="87" name="Ink 86">
                  <a:extLst>
                    <a:ext uri="{FF2B5EF4-FFF2-40B4-BE49-F238E27FC236}">
                      <a16:creationId xmlns:a16="http://schemas.microsoft.com/office/drawing/2014/main" id="{DAACEEE8-3CEE-4AFF-854D-E4E86BD72A81}"/>
                    </a:ext>
                  </a:extLst>
                </p:cNvPr>
                <p:cNvPicPr/>
                <p:nvPr/>
              </p:nvPicPr>
              <p:blipFill>
                <a:blip r:embed="rId133"/>
                <a:stretch>
                  <a:fillRect/>
                </a:stretch>
              </p:blipFill>
              <p:spPr>
                <a:xfrm>
                  <a:off x="8617456" y="1439794"/>
                  <a:ext cx="22464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8" name="Ink 87">
                  <a:extLst>
                    <a:ext uri="{FF2B5EF4-FFF2-40B4-BE49-F238E27FC236}">
                      <a16:creationId xmlns:a16="http://schemas.microsoft.com/office/drawing/2014/main" id="{A29D5FBF-2B49-4E15-8800-62518DC7ECAE}"/>
                    </a:ext>
                  </a:extLst>
                </p14:cNvPr>
                <p14:cNvContentPartPr/>
                <p14:nvPr/>
              </p14:nvContentPartPr>
              <p14:xfrm>
                <a:off x="8881336" y="1339714"/>
                <a:ext cx="123840" cy="29520"/>
              </p14:xfrm>
            </p:contentPart>
          </mc:Choice>
          <mc:Fallback>
            <p:pic>
              <p:nvPicPr>
                <p:cNvPr id="88" name="Ink 87">
                  <a:extLst>
                    <a:ext uri="{FF2B5EF4-FFF2-40B4-BE49-F238E27FC236}">
                      <a16:creationId xmlns:a16="http://schemas.microsoft.com/office/drawing/2014/main" id="{A29D5FBF-2B49-4E15-8800-62518DC7ECAE}"/>
                    </a:ext>
                  </a:extLst>
                </p:cNvPr>
                <p:cNvPicPr/>
                <p:nvPr/>
              </p:nvPicPr>
              <p:blipFill>
                <a:blip r:embed="rId135"/>
                <a:stretch>
                  <a:fillRect/>
                </a:stretch>
              </p:blipFill>
              <p:spPr>
                <a:xfrm>
                  <a:off x="8872336" y="1331074"/>
                  <a:ext cx="141480" cy="47160"/>
                </a:xfrm>
                <a:prstGeom prst="rect">
                  <a:avLst/>
                </a:prstGeom>
              </p:spPr>
            </p:pic>
          </mc:Fallback>
        </mc:AlternateContent>
      </p:grpSp>
      <p:grpSp>
        <p:nvGrpSpPr>
          <p:cNvPr id="107" name="Group 106">
            <a:extLst>
              <a:ext uri="{FF2B5EF4-FFF2-40B4-BE49-F238E27FC236}">
                <a16:creationId xmlns:a16="http://schemas.microsoft.com/office/drawing/2014/main" id="{219C1FBC-065A-4BF1-A7A1-3B30EB45D400}"/>
              </a:ext>
            </a:extLst>
          </p:cNvPr>
          <p:cNvGrpSpPr/>
          <p:nvPr/>
        </p:nvGrpSpPr>
        <p:grpSpPr>
          <a:xfrm>
            <a:off x="778816" y="3099394"/>
            <a:ext cx="3531960" cy="641160"/>
            <a:chOff x="778816" y="3099394"/>
            <a:chExt cx="3531960" cy="641160"/>
          </a:xfrm>
        </p:grpSpPr>
        <mc:AlternateContent xmlns:mc="http://schemas.openxmlformats.org/markup-compatibility/2006">
          <mc:Choice xmlns:p14="http://schemas.microsoft.com/office/powerpoint/2010/main" Requires="p14">
            <p:contentPart p14:bwMode="auto" r:id="rId136">
              <p14:nvContentPartPr>
                <p14:cNvPr id="90" name="Ink 89">
                  <a:extLst>
                    <a:ext uri="{FF2B5EF4-FFF2-40B4-BE49-F238E27FC236}">
                      <a16:creationId xmlns:a16="http://schemas.microsoft.com/office/drawing/2014/main" id="{996B184B-9B12-45D4-9129-8A081F59F899}"/>
                    </a:ext>
                  </a:extLst>
                </p14:cNvPr>
                <p14:cNvContentPartPr/>
                <p14:nvPr/>
              </p14:nvContentPartPr>
              <p14:xfrm>
                <a:off x="797536" y="3408274"/>
                <a:ext cx="210960" cy="268920"/>
              </p14:xfrm>
            </p:contentPart>
          </mc:Choice>
          <mc:Fallback>
            <p:pic>
              <p:nvPicPr>
                <p:cNvPr id="90" name="Ink 89">
                  <a:extLst>
                    <a:ext uri="{FF2B5EF4-FFF2-40B4-BE49-F238E27FC236}">
                      <a16:creationId xmlns:a16="http://schemas.microsoft.com/office/drawing/2014/main" id="{996B184B-9B12-45D4-9129-8A081F59F899}"/>
                    </a:ext>
                  </a:extLst>
                </p:cNvPr>
                <p:cNvPicPr/>
                <p:nvPr/>
              </p:nvPicPr>
              <p:blipFill>
                <a:blip r:embed="rId137"/>
                <a:stretch>
                  <a:fillRect/>
                </a:stretch>
              </p:blipFill>
              <p:spPr>
                <a:xfrm>
                  <a:off x="788896" y="3399274"/>
                  <a:ext cx="228600" cy="2865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91" name="Ink 90">
                  <a:extLst>
                    <a:ext uri="{FF2B5EF4-FFF2-40B4-BE49-F238E27FC236}">
                      <a16:creationId xmlns:a16="http://schemas.microsoft.com/office/drawing/2014/main" id="{3E14477B-D70B-4F76-AA0F-6D467AE41F77}"/>
                    </a:ext>
                  </a:extLst>
                </p14:cNvPr>
                <p14:cNvContentPartPr/>
                <p14:nvPr/>
              </p14:nvContentPartPr>
              <p14:xfrm>
                <a:off x="778816" y="3326554"/>
                <a:ext cx="153720" cy="150120"/>
              </p14:xfrm>
            </p:contentPart>
          </mc:Choice>
          <mc:Fallback>
            <p:pic>
              <p:nvPicPr>
                <p:cNvPr id="91" name="Ink 90">
                  <a:extLst>
                    <a:ext uri="{FF2B5EF4-FFF2-40B4-BE49-F238E27FC236}">
                      <a16:creationId xmlns:a16="http://schemas.microsoft.com/office/drawing/2014/main" id="{3E14477B-D70B-4F76-AA0F-6D467AE41F77}"/>
                    </a:ext>
                  </a:extLst>
                </p:cNvPr>
                <p:cNvPicPr/>
                <p:nvPr/>
              </p:nvPicPr>
              <p:blipFill>
                <a:blip r:embed="rId139"/>
                <a:stretch>
                  <a:fillRect/>
                </a:stretch>
              </p:blipFill>
              <p:spPr>
                <a:xfrm>
                  <a:off x="770176" y="3317554"/>
                  <a:ext cx="17136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92" name="Ink 91">
                  <a:extLst>
                    <a:ext uri="{FF2B5EF4-FFF2-40B4-BE49-F238E27FC236}">
                      <a16:creationId xmlns:a16="http://schemas.microsoft.com/office/drawing/2014/main" id="{0208C43C-C5E1-4797-B719-182982EA1F37}"/>
                    </a:ext>
                  </a:extLst>
                </p14:cNvPr>
                <p14:cNvContentPartPr/>
                <p14:nvPr/>
              </p14:nvContentPartPr>
              <p14:xfrm>
                <a:off x="784576" y="3336634"/>
                <a:ext cx="300960" cy="248040"/>
              </p14:xfrm>
            </p:contentPart>
          </mc:Choice>
          <mc:Fallback>
            <p:pic>
              <p:nvPicPr>
                <p:cNvPr id="92" name="Ink 91">
                  <a:extLst>
                    <a:ext uri="{FF2B5EF4-FFF2-40B4-BE49-F238E27FC236}">
                      <a16:creationId xmlns:a16="http://schemas.microsoft.com/office/drawing/2014/main" id="{0208C43C-C5E1-4797-B719-182982EA1F37}"/>
                    </a:ext>
                  </a:extLst>
                </p:cNvPr>
                <p:cNvPicPr/>
                <p:nvPr/>
              </p:nvPicPr>
              <p:blipFill>
                <a:blip r:embed="rId141"/>
                <a:stretch>
                  <a:fillRect/>
                </a:stretch>
              </p:blipFill>
              <p:spPr>
                <a:xfrm>
                  <a:off x="775576" y="3327994"/>
                  <a:ext cx="31860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3" name="Ink 92">
                  <a:extLst>
                    <a:ext uri="{FF2B5EF4-FFF2-40B4-BE49-F238E27FC236}">
                      <a16:creationId xmlns:a16="http://schemas.microsoft.com/office/drawing/2014/main" id="{64C5BA9E-A49E-4B6F-9779-B3EE65BDA11F}"/>
                    </a:ext>
                  </a:extLst>
                </p14:cNvPr>
                <p14:cNvContentPartPr/>
                <p14:nvPr/>
              </p14:nvContentPartPr>
              <p14:xfrm>
                <a:off x="1090936" y="3432034"/>
                <a:ext cx="216000" cy="190080"/>
              </p14:xfrm>
            </p:contentPart>
          </mc:Choice>
          <mc:Fallback>
            <p:pic>
              <p:nvPicPr>
                <p:cNvPr id="93" name="Ink 92">
                  <a:extLst>
                    <a:ext uri="{FF2B5EF4-FFF2-40B4-BE49-F238E27FC236}">
                      <a16:creationId xmlns:a16="http://schemas.microsoft.com/office/drawing/2014/main" id="{64C5BA9E-A49E-4B6F-9779-B3EE65BDA11F}"/>
                    </a:ext>
                  </a:extLst>
                </p:cNvPr>
                <p:cNvPicPr/>
                <p:nvPr/>
              </p:nvPicPr>
              <p:blipFill>
                <a:blip r:embed="rId143"/>
                <a:stretch>
                  <a:fillRect/>
                </a:stretch>
              </p:blipFill>
              <p:spPr>
                <a:xfrm>
                  <a:off x="1081936" y="3423394"/>
                  <a:ext cx="23364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4" name="Ink 93">
                  <a:extLst>
                    <a:ext uri="{FF2B5EF4-FFF2-40B4-BE49-F238E27FC236}">
                      <a16:creationId xmlns:a16="http://schemas.microsoft.com/office/drawing/2014/main" id="{AE8901B6-D06E-4CF3-BAE4-40159AD417B4}"/>
                    </a:ext>
                  </a:extLst>
                </p14:cNvPr>
                <p14:cNvContentPartPr/>
                <p14:nvPr/>
              </p14:nvContentPartPr>
              <p14:xfrm>
                <a:off x="1344376" y="3417994"/>
                <a:ext cx="119880" cy="205200"/>
              </p14:xfrm>
            </p:contentPart>
          </mc:Choice>
          <mc:Fallback>
            <p:pic>
              <p:nvPicPr>
                <p:cNvPr id="94" name="Ink 93">
                  <a:extLst>
                    <a:ext uri="{FF2B5EF4-FFF2-40B4-BE49-F238E27FC236}">
                      <a16:creationId xmlns:a16="http://schemas.microsoft.com/office/drawing/2014/main" id="{AE8901B6-D06E-4CF3-BAE4-40159AD417B4}"/>
                    </a:ext>
                  </a:extLst>
                </p:cNvPr>
                <p:cNvPicPr/>
                <p:nvPr/>
              </p:nvPicPr>
              <p:blipFill>
                <a:blip r:embed="rId145"/>
                <a:stretch>
                  <a:fillRect/>
                </a:stretch>
              </p:blipFill>
              <p:spPr>
                <a:xfrm>
                  <a:off x="1335736" y="3409354"/>
                  <a:ext cx="1375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5" name="Ink 94">
                  <a:extLst>
                    <a:ext uri="{FF2B5EF4-FFF2-40B4-BE49-F238E27FC236}">
                      <a16:creationId xmlns:a16="http://schemas.microsoft.com/office/drawing/2014/main" id="{1211170A-0C27-4A9D-BE29-0FC49D177F54}"/>
                    </a:ext>
                  </a:extLst>
                </p14:cNvPr>
                <p14:cNvContentPartPr/>
                <p14:nvPr/>
              </p14:nvContentPartPr>
              <p14:xfrm>
                <a:off x="1462096" y="3246634"/>
                <a:ext cx="687240" cy="405720"/>
              </p14:xfrm>
            </p:contentPart>
          </mc:Choice>
          <mc:Fallback>
            <p:pic>
              <p:nvPicPr>
                <p:cNvPr id="95" name="Ink 94">
                  <a:extLst>
                    <a:ext uri="{FF2B5EF4-FFF2-40B4-BE49-F238E27FC236}">
                      <a16:creationId xmlns:a16="http://schemas.microsoft.com/office/drawing/2014/main" id="{1211170A-0C27-4A9D-BE29-0FC49D177F54}"/>
                    </a:ext>
                  </a:extLst>
                </p:cNvPr>
                <p:cNvPicPr/>
                <p:nvPr/>
              </p:nvPicPr>
              <p:blipFill>
                <a:blip r:embed="rId147"/>
                <a:stretch>
                  <a:fillRect/>
                </a:stretch>
              </p:blipFill>
              <p:spPr>
                <a:xfrm>
                  <a:off x="1453456" y="3237634"/>
                  <a:ext cx="704880" cy="4233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6" name="Ink 95">
                  <a:extLst>
                    <a:ext uri="{FF2B5EF4-FFF2-40B4-BE49-F238E27FC236}">
                      <a16:creationId xmlns:a16="http://schemas.microsoft.com/office/drawing/2014/main" id="{CA3B4181-8DA1-4D98-B412-16A500001B0A}"/>
                    </a:ext>
                  </a:extLst>
                </p14:cNvPr>
                <p14:cNvContentPartPr/>
                <p14:nvPr/>
              </p14:nvContentPartPr>
              <p14:xfrm>
                <a:off x="2445256" y="3353914"/>
                <a:ext cx="357840" cy="196920"/>
              </p14:xfrm>
            </p:contentPart>
          </mc:Choice>
          <mc:Fallback>
            <p:pic>
              <p:nvPicPr>
                <p:cNvPr id="96" name="Ink 95">
                  <a:extLst>
                    <a:ext uri="{FF2B5EF4-FFF2-40B4-BE49-F238E27FC236}">
                      <a16:creationId xmlns:a16="http://schemas.microsoft.com/office/drawing/2014/main" id="{CA3B4181-8DA1-4D98-B412-16A500001B0A}"/>
                    </a:ext>
                  </a:extLst>
                </p:cNvPr>
                <p:cNvPicPr/>
                <p:nvPr/>
              </p:nvPicPr>
              <p:blipFill>
                <a:blip r:embed="rId149"/>
                <a:stretch>
                  <a:fillRect/>
                </a:stretch>
              </p:blipFill>
              <p:spPr>
                <a:xfrm>
                  <a:off x="2436256" y="3345274"/>
                  <a:ext cx="37548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7" name="Ink 96">
                  <a:extLst>
                    <a:ext uri="{FF2B5EF4-FFF2-40B4-BE49-F238E27FC236}">
                      <a16:creationId xmlns:a16="http://schemas.microsoft.com/office/drawing/2014/main" id="{EB0D80EB-6B1D-4B70-9FD8-48B81BC8E8BB}"/>
                    </a:ext>
                  </a:extLst>
                </p14:cNvPr>
                <p14:cNvContentPartPr/>
                <p14:nvPr/>
              </p14:nvContentPartPr>
              <p14:xfrm>
                <a:off x="2850976" y="3328714"/>
                <a:ext cx="500760" cy="172800"/>
              </p14:xfrm>
            </p:contentPart>
          </mc:Choice>
          <mc:Fallback>
            <p:pic>
              <p:nvPicPr>
                <p:cNvPr id="97" name="Ink 96">
                  <a:extLst>
                    <a:ext uri="{FF2B5EF4-FFF2-40B4-BE49-F238E27FC236}">
                      <a16:creationId xmlns:a16="http://schemas.microsoft.com/office/drawing/2014/main" id="{EB0D80EB-6B1D-4B70-9FD8-48B81BC8E8BB}"/>
                    </a:ext>
                  </a:extLst>
                </p:cNvPr>
                <p:cNvPicPr/>
                <p:nvPr/>
              </p:nvPicPr>
              <p:blipFill>
                <a:blip r:embed="rId151"/>
                <a:stretch>
                  <a:fillRect/>
                </a:stretch>
              </p:blipFill>
              <p:spPr>
                <a:xfrm>
                  <a:off x="2842336" y="3319714"/>
                  <a:ext cx="51840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8" name="Ink 97">
                  <a:extLst>
                    <a:ext uri="{FF2B5EF4-FFF2-40B4-BE49-F238E27FC236}">
                      <a16:creationId xmlns:a16="http://schemas.microsoft.com/office/drawing/2014/main" id="{B887D712-DE24-41B4-A105-3745E0824604}"/>
                    </a:ext>
                  </a:extLst>
                </p14:cNvPr>
                <p14:cNvContentPartPr/>
                <p14:nvPr/>
              </p14:nvContentPartPr>
              <p14:xfrm>
                <a:off x="3357496" y="3328714"/>
                <a:ext cx="232560" cy="411840"/>
              </p14:xfrm>
            </p:contentPart>
          </mc:Choice>
          <mc:Fallback>
            <p:pic>
              <p:nvPicPr>
                <p:cNvPr id="98" name="Ink 97">
                  <a:extLst>
                    <a:ext uri="{FF2B5EF4-FFF2-40B4-BE49-F238E27FC236}">
                      <a16:creationId xmlns:a16="http://schemas.microsoft.com/office/drawing/2014/main" id="{B887D712-DE24-41B4-A105-3745E0824604}"/>
                    </a:ext>
                  </a:extLst>
                </p:cNvPr>
                <p:cNvPicPr/>
                <p:nvPr/>
              </p:nvPicPr>
              <p:blipFill>
                <a:blip r:embed="rId153"/>
                <a:stretch>
                  <a:fillRect/>
                </a:stretch>
              </p:blipFill>
              <p:spPr>
                <a:xfrm>
                  <a:off x="3348856" y="3319714"/>
                  <a:ext cx="250200" cy="4294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9" name="Ink 98">
                  <a:extLst>
                    <a:ext uri="{FF2B5EF4-FFF2-40B4-BE49-F238E27FC236}">
                      <a16:creationId xmlns:a16="http://schemas.microsoft.com/office/drawing/2014/main" id="{B5629DEC-2EFC-4F92-BCF7-91C45F88E259}"/>
                    </a:ext>
                  </a:extLst>
                </p14:cNvPr>
                <p14:cNvContentPartPr/>
                <p14:nvPr/>
              </p14:nvContentPartPr>
              <p14:xfrm>
                <a:off x="3508696" y="3259954"/>
                <a:ext cx="150480" cy="191160"/>
              </p14:xfrm>
            </p:contentPart>
          </mc:Choice>
          <mc:Fallback>
            <p:pic>
              <p:nvPicPr>
                <p:cNvPr id="99" name="Ink 98">
                  <a:extLst>
                    <a:ext uri="{FF2B5EF4-FFF2-40B4-BE49-F238E27FC236}">
                      <a16:creationId xmlns:a16="http://schemas.microsoft.com/office/drawing/2014/main" id="{B5629DEC-2EFC-4F92-BCF7-91C45F88E259}"/>
                    </a:ext>
                  </a:extLst>
                </p:cNvPr>
                <p:cNvPicPr/>
                <p:nvPr/>
              </p:nvPicPr>
              <p:blipFill>
                <a:blip r:embed="rId155"/>
                <a:stretch>
                  <a:fillRect/>
                </a:stretch>
              </p:blipFill>
              <p:spPr>
                <a:xfrm>
                  <a:off x="3500056" y="3250954"/>
                  <a:ext cx="16812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00" name="Ink 99">
                  <a:extLst>
                    <a:ext uri="{FF2B5EF4-FFF2-40B4-BE49-F238E27FC236}">
                      <a16:creationId xmlns:a16="http://schemas.microsoft.com/office/drawing/2014/main" id="{5ECC9C91-9590-4413-B170-BDE26FCB3CDB}"/>
                    </a:ext>
                  </a:extLst>
                </p14:cNvPr>
                <p14:cNvContentPartPr/>
                <p14:nvPr/>
              </p14:nvContentPartPr>
              <p14:xfrm>
                <a:off x="3694816" y="3299194"/>
                <a:ext cx="198360" cy="127080"/>
              </p14:xfrm>
            </p:contentPart>
          </mc:Choice>
          <mc:Fallback>
            <p:pic>
              <p:nvPicPr>
                <p:cNvPr id="100" name="Ink 99">
                  <a:extLst>
                    <a:ext uri="{FF2B5EF4-FFF2-40B4-BE49-F238E27FC236}">
                      <a16:creationId xmlns:a16="http://schemas.microsoft.com/office/drawing/2014/main" id="{5ECC9C91-9590-4413-B170-BDE26FCB3CDB}"/>
                    </a:ext>
                  </a:extLst>
                </p:cNvPr>
                <p:cNvPicPr/>
                <p:nvPr/>
              </p:nvPicPr>
              <p:blipFill>
                <a:blip r:embed="rId157"/>
                <a:stretch>
                  <a:fillRect/>
                </a:stretch>
              </p:blipFill>
              <p:spPr>
                <a:xfrm>
                  <a:off x="3685816" y="3290554"/>
                  <a:ext cx="2160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1" name="Ink 100">
                  <a:extLst>
                    <a:ext uri="{FF2B5EF4-FFF2-40B4-BE49-F238E27FC236}">
                      <a16:creationId xmlns:a16="http://schemas.microsoft.com/office/drawing/2014/main" id="{37FCC8C0-5960-480D-B1E3-C480985F40FA}"/>
                    </a:ext>
                  </a:extLst>
                </p14:cNvPr>
                <p14:cNvContentPartPr/>
                <p14:nvPr/>
              </p14:nvContentPartPr>
              <p14:xfrm>
                <a:off x="3880216" y="3099394"/>
                <a:ext cx="369000" cy="341640"/>
              </p14:xfrm>
            </p:contentPart>
          </mc:Choice>
          <mc:Fallback>
            <p:pic>
              <p:nvPicPr>
                <p:cNvPr id="101" name="Ink 100">
                  <a:extLst>
                    <a:ext uri="{FF2B5EF4-FFF2-40B4-BE49-F238E27FC236}">
                      <a16:creationId xmlns:a16="http://schemas.microsoft.com/office/drawing/2014/main" id="{37FCC8C0-5960-480D-B1E3-C480985F40FA}"/>
                    </a:ext>
                  </a:extLst>
                </p:cNvPr>
                <p:cNvPicPr/>
                <p:nvPr/>
              </p:nvPicPr>
              <p:blipFill>
                <a:blip r:embed="rId159"/>
                <a:stretch>
                  <a:fillRect/>
                </a:stretch>
              </p:blipFill>
              <p:spPr>
                <a:xfrm>
                  <a:off x="3871216" y="3090394"/>
                  <a:ext cx="386640" cy="35928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2" name="Ink 101">
                  <a:extLst>
                    <a:ext uri="{FF2B5EF4-FFF2-40B4-BE49-F238E27FC236}">
                      <a16:creationId xmlns:a16="http://schemas.microsoft.com/office/drawing/2014/main" id="{EE479344-F7BE-4CC6-A414-707F4592765F}"/>
                    </a:ext>
                  </a:extLst>
                </p14:cNvPr>
                <p14:cNvContentPartPr/>
                <p14:nvPr/>
              </p14:nvContentPartPr>
              <p14:xfrm>
                <a:off x="4223656" y="3182914"/>
                <a:ext cx="87120" cy="49320"/>
              </p14:xfrm>
            </p:contentPart>
          </mc:Choice>
          <mc:Fallback>
            <p:pic>
              <p:nvPicPr>
                <p:cNvPr id="102" name="Ink 101">
                  <a:extLst>
                    <a:ext uri="{FF2B5EF4-FFF2-40B4-BE49-F238E27FC236}">
                      <a16:creationId xmlns:a16="http://schemas.microsoft.com/office/drawing/2014/main" id="{EE479344-F7BE-4CC6-A414-707F4592765F}"/>
                    </a:ext>
                  </a:extLst>
                </p:cNvPr>
                <p:cNvPicPr/>
                <p:nvPr/>
              </p:nvPicPr>
              <p:blipFill>
                <a:blip r:embed="rId161"/>
                <a:stretch>
                  <a:fillRect/>
                </a:stretch>
              </p:blipFill>
              <p:spPr>
                <a:xfrm>
                  <a:off x="4214656" y="3174274"/>
                  <a:ext cx="104760" cy="66960"/>
                </a:xfrm>
                <a:prstGeom prst="rect">
                  <a:avLst/>
                </a:prstGeom>
              </p:spPr>
            </p:pic>
          </mc:Fallback>
        </mc:AlternateContent>
      </p:grpSp>
      <p:grpSp>
        <p:nvGrpSpPr>
          <p:cNvPr id="106" name="Group 105">
            <a:extLst>
              <a:ext uri="{FF2B5EF4-FFF2-40B4-BE49-F238E27FC236}">
                <a16:creationId xmlns:a16="http://schemas.microsoft.com/office/drawing/2014/main" id="{0881CFE0-6428-4FA1-B919-999265A996BB}"/>
              </a:ext>
            </a:extLst>
          </p:cNvPr>
          <p:cNvGrpSpPr/>
          <p:nvPr/>
        </p:nvGrpSpPr>
        <p:grpSpPr>
          <a:xfrm>
            <a:off x="568216" y="4386394"/>
            <a:ext cx="132840" cy="128880"/>
            <a:chOff x="568216" y="4386394"/>
            <a:chExt cx="132840" cy="128880"/>
          </a:xfrm>
        </p:grpSpPr>
        <mc:AlternateContent xmlns:mc="http://schemas.openxmlformats.org/markup-compatibility/2006">
          <mc:Choice xmlns:p14="http://schemas.microsoft.com/office/powerpoint/2010/main" Requires="p14">
            <p:contentPart p14:bwMode="auto" r:id="rId162">
              <p14:nvContentPartPr>
                <p14:cNvPr id="103" name="Ink 102">
                  <a:extLst>
                    <a:ext uri="{FF2B5EF4-FFF2-40B4-BE49-F238E27FC236}">
                      <a16:creationId xmlns:a16="http://schemas.microsoft.com/office/drawing/2014/main" id="{6127DC65-3DF0-4989-8478-8EDD2C3211C7}"/>
                    </a:ext>
                  </a:extLst>
                </p14:cNvPr>
                <p14:cNvContentPartPr/>
                <p14:nvPr/>
              </p14:nvContentPartPr>
              <p14:xfrm>
                <a:off x="568216" y="4386394"/>
                <a:ext cx="109440" cy="28800"/>
              </p14:xfrm>
            </p:contentPart>
          </mc:Choice>
          <mc:Fallback>
            <p:pic>
              <p:nvPicPr>
                <p:cNvPr id="103" name="Ink 102">
                  <a:extLst>
                    <a:ext uri="{FF2B5EF4-FFF2-40B4-BE49-F238E27FC236}">
                      <a16:creationId xmlns:a16="http://schemas.microsoft.com/office/drawing/2014/main" id="{6127DC65-3DF0-4989-8478-8EDD2C3211C7}"/>
                    </a:ext>
                  </a:extLst>
                </p:cNvPr>
                <p:cNvPicPr/>
                <p:nvPr/>
              </p:nvPicPr>
              <p:blipFill>
                <a:blip r:embed="rId163"/>
                <a:stretch>
                  <a:fillRect/>
                </a:stretch>
              </p:blipFill>
              <p:spPr>
                <a:xfrm>
                  <a:off x="559216" y="4377754"/>
                  <a:ext cx="12708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4" name="Ink 103">
                  <a:extLst>
                    <a:ext uri="{FF2B5EF4-FFF2-40B4-BE49-F238E27FC236}">
                      <a16:creationId xmlns:a16="http://schemas.microsoft.com/office/drawing/2014/main" id="{6CCF232C-0E26-476B-B52B-51F0D35F425B}"/>
                    </a:ext>
                  </a:extLst>
                </p14:cNvPr>
                <p14:cNvContentPartPr/>
                <p14:nvPr/>
              </p14:nvContentPartPr>
              <p14:xfrm>
                <a:off x="586936" y="4495474"/>
                <a:ext cx="114120" cy="19800"/>
              </p14:xfrm>
            </p:contentPart>
          </mc:Choice>
          <mc:Fallback>
            <p:pic>
              <p:nvPicPr>
                <p:cNvPr id="104" name="Ink 103">
                  <a:extLst>
                    <a:ext uri="{FF2B5EF4-FFF2-40B4-BE49-F238E27FC236}">
                      <a16:creationId xmlns:a16="http://schemas.microsoft.com/office/drawing/2014/main" id="{6CCF232C-0E26-476B-B52B-51F0D35F425B}"/>
                    </a:ext>
                  </a:extLst>
                </p:cNvPr>
                <p:cNvPicPr/>
                <p:nvPr/>
              </p:nvPicPr>
              <p:blipFill>
                <a:blip r:embed="rId165"/>
                <a:stretch>
                  <a:fillRect/>
                </a:stretch>
              </p:blipFill>
              <p:spPr>
                <a:xfrm>
                  <a:off x="578296" y="4486474"/>
                  <a:ext cx="131760" cy="37440"/>
                </a:xfrm>
                <a:prstGeom prst="rect">
                  <a:avLst/>
                </a:prstGeom>
              </p:spPr>
            </p:pic>
          </mc:Fallback>
        </mc:AlternateContent>
      </p:grpSp>
      <p:grpSp>
        <p:nvGrpSpPr>
          <p:cNvPr id="114" name="Group 113">
            <a:extLst>
              <a:ext uri="{FF2B5EF4-FFF2-40B4-BE49-F238E27FC236}">
                <a16:creationId xmlns:a16="http://schemas.microsoft.com/office/drawing/2014/main" id="{6B7DE5F1-8A78-4A6F-8278-76102CDF7715}"/>
              </a:ext>
            </a:extLst>
          </p:cNvPr>
          <p:cNvGrpSpPr/>
          <p:nvPr/>
        </p:nvGrpSpPr>
        <p:grpSpPr>
          <a:xfrm>
            <a:off x="1187056" y="4209274"/>
            <a:ext cx="1649160" cy="608040"/>
            <a:chOff x="1187056" y="4209274"/>
            <a:chExt cx="1649160" cy="608040"/>
          </a:xfrm>
        </p:grpSpPr>
        <mc:AlternateContent xmlns:mc="http://schemas.openxmlformats.org/markup-compatibility/2006">
          <mc:Choice xmlns:p14="http://schemas.microsoft.com/office/powerpoint/2010/main" Requires="p14">
            <p:contentPart p14:bwMode="auto" r:id="rId166">
              <p14:nvContentPartPr>
                <p14:cNvPr id="105" name="Ink 104">
                  <a:extLst>
                    <a:ext uri="{FF2B5EF4-FFF2-40B4-BE49-F238E27FC236}">
                      <a16:creationId xmlns:a16="http://schemas.microsoft.com/office/drawing/2014/main" id="{0AF1F525-BDE1-4C5E-BFA4-FEE0EE71BBF1}"/>
                    </a:ext>
                  </a:extLst>
                </p14:cNvPr>
                <p14:cNvContentPartPr/>
                <p14:nvPr/>
              </p14:nvContentPartPr>
              <p14:xfrm>
                <a:off x="1187056" y="4235194"/>
                <a:ext cx="281160" cy="333360"/>
              </p14:xfrm>
            </p:contentPart>
          </mc:Choice>
          <mc:Fallback>
            <p:pic>
              <p:nvPicPr>
                <p:cNvPr id="105" name="Ink 104">
                  <a:extLst>
                    <a:ext uri="{FF2B5EF4-FFF2-40B4-BE49-F238E27FC236}">
                      <a16:creationId xmlns:a16="http://schemas.microsoft.com/office/drawing/2014/main" id="{0AF1F525-BDE1-4C5E-BFA4-FEE0EE71BBF1}"/>
                    </a:ext>
                  </a:extLst>
                </p:cNvPr>
                <p:cNvPicPr/>
                <p:nvPr/>
              </p:nvPicPr>
              <p:blipFill>
                <a:blip r:embed="rId167"/>
                <a:stretch>
                  <a:fillRect/>
                </a:stretch>
              </p:blipFill>
              <p:spPr>
                <a:xfrm>
                  <a:off x="1178056" y="4226194"/>
                  <a:ext cx="298800" cy="35100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8" name="Ink 107">
                  <a:extLst>
                    <a:ext uri="{FF2B5EF4-FFF2-40B4-BE49-F238E27FC236}">
                      <a16:creationId xmlns:a16="http://schemas.microsoft.com/office/drawing/2014/main" id="{66A42B33-5F86-48A2-9A9C-17D9526AF33B}"/>
                    </a:ext>
                  </a:extLst>
                </p14:cNvPr>
                <p14:cNvContentPartPr/>
                <p14:nvPr/>
              </p14:nvContentPartPr>
              <p14:xfrm>
                <a:off x="1570456" y="4641994"/>
                <a:ext cx="30600" cy="146160"/>
              </p14:xfrm>
            </p:contentPart>
          </mc:Choice>
          <mc:Fallback>
            <p:pic>
              <p:nvPicPr>
                <p:cNvPr id="108" name="Ink 107">
                  <a:extLst>
                    <a:ext uri="{FF2B5EF4-FFF2-40B4-BE49-F238E27FC236}">
                      <a16:creationId xmlns:a16="http://schemas.microsoft.com/office/drawing/2014/main" id="{66A42B33-5F86-48A2-9A9C-17D9526AF33B}"/>
                    </a:ext>
                  </a:extLst>
                </p:cNvPr>
                <p:cNvPicPr/>
                <p:nvPr/>
              </p:nvPicPr>
              <p:blipFill>
                <a:blip r:embed="rId169"/>
                <a:stretch>
                  <a:fillRect/>
                </a:stretch>
              </p:blipFill>
              <p:spPr>
                <a:xfrm>
                  <a:off x="1561816" y="4633354"/>
                  <a:ext cx="4824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9" name="Ink 108">
                  <a:extLst>
                    <a:ext uri="{FF2B5EF4-FFF2-40B4-BE49-F238E27FC236}">
                      <a16:creationId xmlns:a16="http://schemas.microsoft.com/office/drawing/2014/main" id="{F287598B-948E-44C4-8EC5-F408E9064D1D}"/>
                    </a:ext>
                  </a:extLst>
                </p14:cNvPr>
                <p14:cNvContentPartPr/>
                <p14:nvPr/>
              </p14:nvContentPartPr>
              <p14:xfrm>
                <a:off x="1825696" y="4229794"/>
                <a:ext cx="210600" cy="349200"/>
              </p14:xfrm>
            </p:contentPart>
          </mc:Choice>
          <mc:Fallback>
            <p:pic>
              <p:nvPicPr>
                <p:cNvPr id="109" name="Ink 108">
                  <a:extLst>
                    <a:ext uri="{FF2B5EF4-FFF2-40B4-BE49-F238E27FC236}">
                      <a16:creationId xmlns:a16="http://schemas.microsoft.com/office/drawing/2014/main" id="{F287598B-948E-44C4-8EC5-F408E9064D1D}"/>
                    </a:ext>
                  </a:extLst>
                </p:cNvPr>
                <p:cNvPicPr/>
                <p:nvPr/>
              </p:nvPicPr>
              <p:blipFill>
                <a:blip r:embed="rId171"/>
                <a:stretch>
                  <a:fillRect/>
                </a:stretch>
              </p:blipFill>
              <p:spPr>
                <a:xfrm>
                  <a:off x="1816696" y="4221154"/>
                  <a:ext cx="228240" cy="36684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10" name="Ink 109">
                  <a:extLst>
                    <a:ext uri="{FF2B5EF4-FFF2-40B4-BE49-F238E27FC236}">
                      <a16:creationId xmlns:a16="http://schemas.microsoft.com/office/drawing/2014/main" id="{D8A074C5-621B-47C0-BF4C-7B137114EBCC}"/>
                    </a:ext>
                  </a:extLst>
                </p14:cNvPr>
                <p14:cNvContentPartPr/>
                <p14:nvPr/>
              </p14:nvContentPartPr>
              <p14:xfrm>
                <a:off x="2165896" y="4588714"/>
                <a:ext cx="50040" cy="191880"/>
              </p14:xfrm>
            </p:contentPart>
          </mc:Choice>
          <mc:Fallback>
            <p:pic>
              <p:nvPicPr>
                <p:cNvPr id="110" name="Ink 109">
                  <a:extLst>
                    <a:ext uri="{FF2B5EF4-FFF2-40B4-BE49-F238E27FC236}">
                      <a16:creationId xmlns:a16="http://schemas.microsoft.com/office/drawing/2014/main" id="{D8A074C5-621B-47C0-BF4C-7B137114EBCC}"/>
                    </a:ext>
                  </a:extLst>
                </p:cNvPr>
                <p:cNvPicPr/>
                <p:nvPr/>
              </p:nvPicPr>
              <p:blipFill>
                <a:blip r:embed="rId173"/>
                <a:stretch>
                  <a:fillRect/>
                </a:stretch>
              </p:blipFill>
              <p:spPr>
                <a:xfrm>
                  <a:off x="2157256" y="4580074"/>
                  <a:ext cx="6768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11" name="Ink 110">
                  <a:extLst>
                    <a:ext uri="{FF2B5EF4-FFF2-40B4-BE49-F238E27FC236}">
                      <a16:creationId xmlns:a16="http://schemas.microsoft.com/office/drawing/2014/main" id="{0C07A66E-C6D0-4E99-AC69-06408FBEDEBA}"/>
                    </a:ext>
                  </a:extLst>
                </p14:cNvPr>
                <p14:cNvContentPartPr/>
                <p14:nvPr/>
              </p14:nvContentPartPr>
              <p14:xfrm>
                <a:off x="2440576" y="4209274"/>
                <a:ext cx="221400" cy="344520"/>
              </p14:xfrm>
            </p:contentPart>
          </mc:Choice>
          <mc:Fallback>
            <p:pic>
              <p:nvPicPr>
                <p:cNvPr id="111" name="Ink 110">
                  <a:extLst>
                    <a:ext uri="{FF2B5EF4-FFF2-40B4-BE49-F238E27FC236}">
                      <a16:creationId xmlns:a16="http://schemas.microsoft.com/office/drawing/2014/main" id="{0C07A66E-C6D0-4E99-AC69-06408FBEDEBA}"/>
                    </a:ext>
                  </a:extLst>
                </p:cNvPr>
                <p:cNvPicPr/>
                <p:nvPr/>
              </p:nvPicPr>
              <p:blipFill>
                <a:blip r:embed="rId175"/>
                <a:stretch>
                  <a:fillRect/>
                </a:stretch>
              </p:blipFill>
              <p:spPr>
                <a:xfrm>
                  <a:off x="2431936" y="4200634"/>
                  <a:ext cx="239040" cy="36216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12" name="Ink 111">
                  <a:extLst>
                    <a:ext uri="{FF2B5EF4-FFF2-40B4-BE49-F238E27FC236}">
                      <a16:creationId xmlns:a16="http://schemas.microsoft.com/office/drawing/2014/main" id="{A2E8B85F-D151-4E35-A75E-2481E2AF6E10}"/>
                    </a:ext>
                  </a:extLst>
                </p14:cNvPr>
                <p14:cNvContentPartPr/>
                <p14:nvPr/>
              </p14:nvContentPartPr>
              <p14:xfrm>
                <a:off x="2795176" y="4649194"/>
                <a:ext cx="41040" cy="168120"/>
              </p14:xfrm>
            </p:contentPart>
          </mc:Choice>
          <mc:Fallback>
            <p:pic>
              <p:nvPicPr>
                <p:cNvPr id="112" name="Ink 111">
                  <a:extLst>
                    <a:ext uri="{FF2B5EF4-FFF2-40B4-BE49-F238E27FC236}">
                      <a16:creationId xmlns:a16="http://schemas.microsoft.com/office/drawing/2014/main" id="{A2E8B85F-D151-4E35-A75E-2481E2AF6E10}"/>
                    </a:ext>
                  </a:extLst>
                </p:cNvPr>
                <p:cNvPicPr/>
                <p:nvPr/>
              </p:nvPicPr>
              <p:blipFill>
                <a:blip r:embed="rId177"/>
                <a:stretch>
                  <a:fillRect/>
                </a:stretch>
              </p:blipFill>
              <p:spPr>
                <a:xfrm>
                  <a:off x="2786536" y="4640554"/>
                  <a:ext cx="58680" cy="185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8">
            <p14:nvContentPartPr>
              <p14:cNvPr id="113" name="Ink 112">
                <a:extLst>
                  <a:ext uri="{FF2B5EF4-FFF2-40B4-BE49-F238E27FC236}">
                    <a16:creationId xmlns:a16="http://schemas.microsoft.com/office/drawing/2014/main" id="{508117F1-1A57-4069-A1D6-2373F2E7CDC5}"/>
                  </a:ext>
                </a:extLst>
              </p14:cNvPr>
              <p14:cNvContentPartPr/>
              <p14:nvPr/>
            </p14:nvContentPartPr>
            <p14:xfrm>
              <a:off x="3180376" y="4186594"/>
              <a:ext cx="49320" cy="394200"/>
            </p14:xfrm>
          </p:contentPart>
        </mc:Choice>
        <mc:Fallback>
          <p:pic>
            <p:nvPicPr>
              <p:cNvPr id="113" name="Ink 112">
                <a:extLst>
                  <a:ext uri="{FF2B5EF4-FFF2-40B4-BE49-F238E27FC236}">
                    <a16:creationId xmlns:a16="http://schemas.microsoft.com/office/drawing/2014/main" id="{508117F1-1A57-4069-A1D6-2373F2E7CDC5}"/>
                  </a:ext>
                </a:extLst>
              </p:cNvPr>
              <p:cNvPicPr/>
              <p:nvPr/>
            </p:nvPicPr>
            <p:blipFill>
              <a:blip r:embed="rId179"/>
              <a:stretch>
                <a:fillRect/>
              </a:stretch>
            </p:blipFill>
            <p:spPr>
              <a:xfrm>
                <a:off x="3171736" y="4177594"/>
                <a:ext cx="66960" cy="41184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5" name="Ink 114">
                <a:extLst>
                  <a:ext uri="{FF2B5EF4-FFF2-40B4-BE49-F238E27FC236}">
                    <a16:creationId xmlns:a16="http://schemas.microsoft.com/office/drawing/2014/main" id="{4A871CDE-1D3D-4A87-8CAE-1D4FE69E70E0}"/>
                  </a:ext>
                </a:extLst>
              </p14:cNvPr>
              <p14:cNvContentPartPr/>
              <p14:nvPr/>
            </p14:nvContentPartPr>
            <p14:xfrm>
              <a:off x="3659176" y="5021794"/>
              <a:ext cx="9000" cy="2880"/>
            </p14:xfrm>
          </p:contentPart>
        </mc:Choice>
        <mc:Fallback>
          <p:pic>
            <p:nvPicPr>
              <p:cNvPr id="115" name="Ink 114">
                <a:extLst>
                  <a:ext uri="{FF2B5EF4-FFF2-40B4-BE49-F238E27FC236}">
                    <a16:creationId xmlns:a16="http://schemas.microsoft.com/office/drawing/2014/main" id="{4A871CDE-1D3D-4A87-8CAE-1D4FE69E70E0}"/>
                  </a:ext>
                </a:extLst>
              </p:cNvPr>
              <p:cNvPicPr/>
              <p:nvPr/>
            </p:nvPicPr>
            <p:blipFill>
              <a:blip r:embed="rId181"/>
              <a:stretch>
                <a:fillRect/>
              </a:stretch>
            </p:blipFill>
            <p:spPr>
              <a:xfrm>
                <a:off x="3650176" y="5013154"/>
                <a:ext cx="26640" cy="20520"/>
              </a:xfrm>
              <a:prstGeom prst="rect">
                <a:avLst/>
              </a:prstGeom>
            </p:spPr>
          </p:pic>
        </mc:Fallback>
      </mc:AlternateContent>
    </p:spTree>
    <p:extLst>
      <p:ext uri="{BB962C8B-B14F-4D97-AF65-F5344CB8AC3E}">
        <p14:creationId xmlns:p14="http://schemas.microsoft.com/office/powerpoint/2010/main" val="381496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DF8C3CE-E80B-4642-BE29-1357F687FDE9}"/>
              </a:ext>
            </a:extLst>
          </p:cNvPr>
          <p:cNvGrpSpPr/>
          <p:nvPr/>
        </p:nvGrpSpPr>
        <p:grpSpPr>
          <a:xfrm>
            <a:off x="642736" y="382474"/>
            <a:ext cx="677880" cy="492840"/>
            <a:chOff x="642736" y="382474"/>
            <a:chExt cx="677880" cy="49284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B7AA90CF-8223-4968-89F8-C4939345C290}"/>
                    </a:ext>
                  </a:extLst>
                </p14:cNvPr>
                <p14:cNvContentPartPr/>
                <p14:nvPr/>
              </p14:nvContentPartPr>
              <p14:xfrm>
                <a:off x="642736" y="467434"/>
                <a:ext cx="51120" cy="392040"/>
              </p14:xfrm>
            </p:contentPart>
          </mc:Choice>
          <mc:Fallback>
            <p:pic>
              <p:nvPicPr>
                <p:cNvPr id="2" name="Ink 1">
                  <a:extLst>
                    <a:ext uri="{FF2B5EF4-FFF2-40B4-BE49-F238E27FC236}">
                      <a16:creationId xmlns:a16="http://schemas.microsoft.com/office/drawing/2014/main" id="{B7AA90CF-8223-4968-89F8-C4939345C290}"/>
                    </a:ext>
                  </a:extLst>
                </p:cNvPr>
                <p:cNvPicPr/>
                <p:nvPr/>
              </p:nvPicPr>
              <p:blipFill>
                <a:blip r:embed="rId3"/>
                <a:stretch>
                  <a:fillRect/>
                </a:stretch>
              </p:blipFill>
              <p:spPr>
                <a:xfrm>
                  <a:off x="634096" y="458794"/>
                  <a:ext cx="68760" cy="4096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7647E872-8FB0-4AB6-9F49-C68D2DE65069}"/>
                    </a:ext>
                  </a:extLst>
                </p14:cNvPr>
                <p14:cNvContentPartPr/>
                <p14:nvPr/>
              </p14:nvContentPartPr>
              <p14:xfrm>
                <a:off x="652816" y="382474"/>
                <a:ext cx="208080" cy="480600"/>
              </p14:xfrm>
            </p:contentPart>
          </mc:Choice>
          <mc:Fallback>
            <p:pic>
              <p:nvPicPr>
                <p:cNvPr id="3" name="Ink 2">
                  <a:extLst>
                    <a:ext uri="{FF2B5EF4-FFF2-40B4-BE49-F238E27FC236}">
                      <a16:creationId xmlns:a16="http://schemas.microsoft.com/office/drawing/2014/main" id="{7647E872-8FB0-4AB6-9F49-C68D2DE65069}"/>
                    </a:ext>
                  </a:extLst>
                </p:cNvPr>
                <p:cNvPicPr/>
                <p:nvPr/>
              </p:nvPicPr>
              <p:blipFill>
                <a:blip r:embed="rId5"/>
                <a:stretch>
                  <a:fillRect/>
                </a:stretch>
              </p:blipFill>
              <p:spPr>
                <a:xfrm>
                  <a:off x="644176" y="373474"/>
                  <a:ext cx="225720" cy="4982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281B8B90-4CCE-4BEA-8FE7-CC015E94C1E8}"/>
                    </a:ext>
                  </a:extLst>
                </p14:cNvPr>
                <p14:cNvContentPartPr/>
                <p14:nvPr/>
              </p14:nvContentPartPr>
              <p14:xfrm>
                <a:off x="890416" y="680914"/>
                <a:ext cx="154440" cy="194400"/>
              </p14:xfrm>
            </p:contentPart>
          </mc:Choice>
          <mc:Fallback>
            <p:pic>
              <p:nvPicPr>
                <p:cNvPr id="4" name="Ink 3">
                  <a:extLst>
                    <a:ext uri="{FF2B5EF4-FFF2-40B4-BE49-F238E27FC236}">
                      <a16:creationId xmlns:a16="http://schemas.microsoft.com/office/drawing/2014/main" id="{281B8B90-4CCE-4BEA-8FE7-CC015E94C1E8}"/>
                    </a:ext>
                  </a:extLst>
                </p:cNvPr>
                <p:cNvPicPr/>
                <p:nvPr/>
              </p:nvPicPr>
              <p:blipFill>
                <a:blip r:embed="rId7"/>
                <a:stretch>
                  <a:fillRect/>
                </a:stretch>
              </p:blipFill>
              <p:spPr>
                <a:xfrm>
                  <a:off x="881776" y="671914"/>
                  <a:ext cx="17208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14FC32C9-7187-4A97-82CD-660A7B348F8C}"/>
                    </a:ext>
                  </a:extLst>
                </p14:cNvPr>
                <p14:cNvContentPartPr/>
                <p14:nvPr/>
              </p14:nvContentPartPr>
              <p14:xfrm>
                <a:off x="1089136" y="645634"/>
                <a:ext cx="231480" cy="216360"/>
              </p14:xfrm>
            </p:contentPart>
          </mc:Choice>
          <mc:Fallback>
            <p:pic>
              <p:nvPicPr>
                <p:cNvPr id="5" name="Ink 4">
                  <a:extLst>
                    <a:ext uri="{FF2B5EF4-FFF2-40B4-BE49-F238E27FC236}">
                      <a16:creationId xmlns:a16="http://schemas.microsoft.com/office/drawing/2014/main" id="{14FC32C9-7187-4A97-82CD-660A7B348F8C}"/>
                    </a:ext>
                  </a:extLst>
                </p:cNvPr>
                <p:cNvPicPr/>
                <p:nvPr/>
              </p:nvPicPr>
              <p:blipFill>
                <a:blip r:embed="rId9"/>
                <a:stretch>
                  <a:fillRect/>
                </a:stretch>
              </p:blipFill>
              <p:spPr>
                <a:xfrm>
                  <a:off x="1080136" y="636994"/>
                  <a:ext cx="249120" cy="234000"/>
                </a:xfrm>
                <a:prstGeom prst="rect">
                  <a:avLst/>
                </a:prstGeom>
              </p:spPr>
            </p:pic>
          </mc:Fallback>
        </mc:AlternateContent>
      </p:grpSp>
      <p:grpSp>
        <p:nvGrpSpPr>
          <p:cNvPr id="24" name="Group 23">
            <a:extLst>
              <a:ext uri="{FF2B5EF4-FFF2-40B4-BE49-F238E27FC236}">
                <a16:creationId xmlns:a16="http://schemas.microsoft.com/office/drawing/2014/main" id="{51286C17-D4EB-448D-A8EB-7AB69DB62A40}"/>
              </a:ext>
            </a:extLst>
          </p:cNvPr>
          <p:cNvGrpSpPr/>
          <p:nvPr/>
        </p:nvGrpSpPr>
        <p:grpSpPr>
          <a:xfrm>
            <a:off x="1801216" y="614314"/>
            <a:ext cx="736920" cy="492840"/>
            <a:chOff x="1801216" y="614314"/>
            <a:chExt cx="736920" cy="492840"/>
          </a:xfrm>
        </p:grpSpPr>
        <mc:AlternateContent xmlns:mc="http://schemas.openxmlformats.org/markup-compatibility/2006">
          <mc:Choice xmlns:p14="http://schemas.microsoft.com/office/powerpoint/2010/main" Requires="p14">
            <p:contentPart p14:bwMode="auto" r:id="rId10">
              <p14:nvContentPartPr>
                <p14:cNvPr id="6" name="Ink 5">
                  <a:extLst>
                    <a:ext uri="{FF2B5EF4-FFF2-40B4-BE49-F238E27FC236}">
                      <a16:creationId xmlns:a16="http://schemas.microsoft.com/office/drawing/2014/main" id="{7C83918E-E6E2-47E0-ACF0-C3EF4CAA9AAC}"/>
                    </a:ext>
                  </a:extLst>
                </p14:cNvPr>
                <p14:cNvContentPartPr/>
                <p14:nvPr/>
              </p14:nvContentPartPr>
              <p14:xfrm>
                <a:off x="1801216" y="661834"/>
                <a:ext cx="252720" cy="445320"/>
              </p14:xfrm>
            </p:contentPart>
          </mc:Choice>
          <mc:Fallback>
            <p:pic>
              <p:nvPicPr>
                <p:cNvPr id="6" name="Ink 5">
                  <a:extLst>
                    <a:ext uri="{FF2B5EF4-FFF2-40B4-BE49-F238E27FC236}">
                      <a16:creationId xmlns:a16="http://schemas.microsoft.com/office/drawing/2014/main" id="{7C83918E-E6E2-47E0-ACF0-C3EF4CAA9AAC}"/>
                    </a:ext>
                  </a:extLst>
                </p:cNvPr>
                <p:cNvPicPr/>
                <p:nvPr/>
              </p:nvPicPr>
              <p:blipFill>
                <a:blip r:embed="rId11"/>
                <a:stretch>
                  <a:fillRect/>
                </a:stretch>
              </p:blipFill>
              <p:spPr>
                <a:xfrm>
                  <a:off x="1792576" y="652834"/>
                  <a:ext cx="270360" cy="4629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Ink 6">
                  <a:extLst>
                    <a:ext uri="{FF2B5EF4-FFF2-40B4-BE49-F238E27FC236}">
                      <a16:creationId xmlns:a16="http://schemas.microsoft.com/office/drawing/2014/main" id="{2CEA474C-235D-4DBD-8301-6ED5F755EC3A}"/>
                    </a:ext>
                  </a:extLst>
                </p14:cNvPr>
                <p14:cNvContentPartPr/>
                <p14:nvPr/>
              </p14:nvContentPartPr>
              <p14:xfrm>
                <a:off x="2090296" y="646354"/>
                <a:ext cx="143640" cy="168840"/>
              </p14:xfrm>
            </p:contentPart>
          </mc:Choice>
          <mc:Fallback>
            <p:pic>
              <p:nvPicPr>
                <p:cNvPr id="7" name="Ink 6">
                  <a:extLst>
                    <a:ext uri="{FF2B5EF4-FFF2-40B4-BE49-F238E27FC236}">
                      <a16:creationId xmlns:a16="http://schemas.microsoft.com/office/drawing/2014/main" id="{2CEA474C-235D-4DBD-8301-6ED5F755EC3A}"/>
                    </a:ext>
                  </a:extLst>
                </p:cNvPr>
                <p:cNvPicPr/>
                <p:nvPr/>
              </p:nvPicPr>
              <p:blipFill>
                <a:blip r:embed="rId13"/>
                <a:stretch>
                  <a:fillRect/>
                </a:stretch>
              </p:blipFill>
              <p:spPr>
                <a:xfrm>
                  <a:off x="2081296" y="637714"/>
                  <a:ext cx="16128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Ink 7">
                  <a:extLst>
                    <a:ext uri="{FF2B5EF4-FFF2-40B4-BE49-F238E27FC236}">
                      <a16:creationId xmlns:a16="http://schemas.microsoft.com/office/drawing/2014/main" id="{469188BC-14DB-4DC6-BF12-D9900B29F7BE}"/>
                    </a:ext>
                  </a:extLst>
                </p14:cNvPr>
                <p14:cNvContentPartPr/>
                <p14:nvPr/>
              </p14:nvContentPartPr>
              <p14:xfrm>
                <a:off x="2320336" y="614314"/>
                <a:ext cx="217800" cy="177120"/>
              </p14:xfrm>
            </p:contentPart>
          </mc:Choice>
          <mc:Fallback>
            <p:pic>
              <p:nvPicPr>
                <p:cNvPr id="8" name="Ink 7">
                  <a:extLst>
                    <a:ext uri="{FF2B5EF4-FFF2-40B4-BE49-F238E27FC236}">
                      <a16:creationId xmlns:a16="http://schemas.microsoft.com/office/drawing/2014/main" id="{469188BC-14DB-4DC6-BF12-D9900B29F7BE}"/>
                    </a:ext>
                  </a:extLst>
                </p:cNvPr>
                <p:cNvPicPr/>
                <p:nvPr/>
              </p:nvPicPr>
              <p:blipFill>
                <a:blip r:embed="rId15"/>
                <a:stretch>
                  <a:fillRect/>
                </a:stretch>
              </p:blipFill>
              <p:spPr>
                <a:xfrm>
                  <a:off x="2311696" y="605314"/>
                  <a:ext cx="235440" cy="194760"/>
                </a:xfrm>
                <a:prstGeom prst="rect">
                  <a:avLst/>
                </a:prstGeom>
              </p:spPr>
            </p:pic>
          </mc:Fallback>
        </mc:AlternateContent>
      </p:grpSp>
      <p:grpSp>
        <p:nvGrpSpPr>
          <p:cNvPr id="22" name="Group 21">
            <a:extLst>
              <a:ext uri="{FF2B5EF4-FFF2-40B4-BE49-F238E27FC236}">
                <a16:creationId xmlns:a16="http://schemas.microsoft.com/office/drawing/2014/main" id="{D443FE2A-9ACC-4E8A-8B47-301B71ABACDE}"/>
              </a:ext>
            </a:extLst>
          </p:cNvPr>
          <p:cNvGrpSpPr/>
          <p:nvPr/>
        </p:nvGrpSpPr>
        <p:grpSpPr>
          <a:xfrm>
            <a:off x="4416256" y="310114"/>
            <a:ext cx="688320" cy="392400"/>
            <a:chOff x="4416256" y="310114"/>
            <a:chExt cx="688320" cy="392400"/>
          </a:xfrm>
        </p:grpSpPr>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71222860-A207-4F36-8226-D87D86346ED3}"/>
                    </a:ext>
                  </a:extLst>
                </p14:cNvPr>
                <p14:cNvContentPartPr/>
                <p14:nvPr/>
              </p14:nvContentPartPr>
              <p14:xfrm>
                <a:off x="4416256" y="310114"/>
                <a:ext cx="123840" cy="392400"/>
              </p14:xfrm>
            </p:contentPart>
          </mc:Choice>
          <mc:Fallback>
            <p:pic>
              <p:nvPicPr>
                <p:cNvPr id="11" name="Ink 10">
                  <a:extLst>
                    <a:ext uri="{FF2B5EF4-FFF2-40B4-BE49-F238E27FC236}">
                      <a16:creationId xmlns:a16="http://schemas.microsoft.com/office/drawing/2014/main" id="{71222860-A207-4F36-8226-D87D86346ED3}"/>
                    </a:ext>
                  </a:extLst>
                </p:cNvPr>
                <p:cNvPicPr/>
                <p:nvPr/>
              </p:nvPicPr>
              <p:blipFill>
                <a:blip r:embed="rId17"/>
                <a:stretch>
                  <a:fillRect/>
                </a:stretch>
              </p:blipFill>
              <p:spPr>
                <a:xfrm>
                  <a:off x="4407256" y="301474"/>
                  <a:ext cx="141480" cy="4100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2" name="Ink 11">
                  <a:extLst>
                    <a:ext uri="{FF2B5EF4-FFF2-40B4-BE49-F238E27FC236}">
                      <a16:creationId xmlns:a16="http://schemas.microsoft.com/office/drawing/2014/main" id="{44D94D55-602A-4244-9020-602BE1DA7CAC}"/>
                    </a:ext>
                  </a:extLst>
                </p14:cNvPr>
                <p14:cNvContentPartPr/>
                <p14:nvPr/>
              </p14:nvContentPartPr>
              <p14:xfrm>
                <a:off x="4460536" y="347914"/>
                <a:ext cx="644040" cy="354600"/>
              </p14:xfrm>
            </p:contentPart>
          </mc:Choice>
          <mc:Fallback>
            <p:pic>
              <p:nvPicPr>
                <p:cNvPr id="12" name="Ink 11">
                  <a:extLst>
                    <a:ext uri="{FF2B5EF4-FFF2-40B4-BE49-F238E27FC236}">
                      <a16:creationId xmlns:a16="http://schemas.microsoft.com/office/drawing/2014/main" id="{44D94D55-602A-4244-9020-602BE1DA7CAC}"/>
                    </a:ext>
                  </a:extLst>
                </p:cNvPr>
                <p:cNvPicPr/>
                <p:nvPr/>
              </p:nvPicPr>
              <p:blipFill>
                <a:blip r:embed="rId19"/>
                <a:stretch>
                  <a:fillRect/>
                </a:stretch>
              </p:blipFill>
              <p:spPr>
                <a:xfrm>
                  <a:off x="4451536" y="338914"/>
                  <a:ext cx="661680" cy="372240"/>
                </a:xfrm>
                <a:prstGeom prst="rect">
                  <a:avLst/>
                </a:prstGeom>
              </p:spPr>
            </p:pic>
          </mc:Fallback>
        </mc:AlternateContent>
      </p:grpSp>
      <p:grpSp>
        <p:nvGrpSpPr>
          <p:cNvPr id="21" name="Group 20">
            <a:extLst>
              <a:ext uri="{FF2B5EF4-FFF2-40B4-BE49-F238E27FC236}">
                <a16:creationId xmlns:a16="http://schemas.microsoft.com/office/drawing/2014/main" id="{41DEB44C-1B15-4755-8EB9-9A0CAA315C00}"/>
              </a:ext>
            </a:extLst>
          </p:cNvPr>
          <p:cNvGrpSpPr/>
          <p:nvPr/>
        </p:nvGrpSpPr>
        <p:grpSpPr>
          <a:xfrm>
            <a:off x="5842936" y="300754"/>
            <a:ext cx="2105640" cy="682560"/>
            <a:chOff x="5842936" y="300754"/>
            <a:chExt cx="2105640" cy="682560"/>
          </a:xfrm>
        </p:grpSpPr>
        <mc:AlternateContent xmlns:mc="http://schemas.openxmlformats.org/markup-compatibility/2006">
          <mc:Choice xmlns:p14="http://schemas.microsoft.com/office/powerpoint/2010/main" Requires="p14">
            <p:contentPart p14:bwMode="auto" r:id="rId20">
              <p14:nvContentPartPr>
                <p14:cNvPr id="13" name="Ink 12">
                  <a:extLst>
                    <a:ext uri="{FF2B5EF4-FFF2-40B4-BE49-F238E27FC236}">
                      <a16:creationId xmlns:a16="http://schemas.microsoft.com/office/drawing/2014/main" id="{F449AC0E-06FB-4CAB-BA1F-823B23ADBD59}"/>
                    </a:ext>
                  </a:extLst>
                </p14:cNvPr>
                <p14:cNvContentPartPr/>
                <p14:nvPr/>
              </p14:nvContentPartPr>
              <p14:xfrm>
                <a:off x="5842936" y="300754"/>
                <a:ext cx="147240" cy="370800"/>
              </p14:xfrm>
            </p:contentPart>
          </mc:Choice>
          <mc:Fallback>
            <p:pic>
              <p:nvPicPr>
                <p:cNvPr id="13" name="Ink 12">
                  <a:extLst>
                    <a:ext uri="{FF2B5EF4-FFF2-40B4-BE49-F238E27FC236}">
                      <a16:creationId xmlns:a16="http://schemas.microsoft.com/office/drawing/2014/main" id="{F449AC0E-06FB-4CAB-BA1F-823B23ADBD59}"/>
                    </a:ext>
                  </a:extLst>
                </p:cNvPr>
                <p:cNvPicPr/>
                <p:nvPr/>
              </p:nvPicPr>
              <p:blipFill>
                <a:blip r:embed="rId21"/>
                <a:stretch>
                  <a:fillRect/>
                </a:stretch>
              </p:blipFill>
              <p:spPr>
                <a:xfrm>
                  <a:off x="5834296" y="291754"/>
                  <a:ext cx="16488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Ink 13">
                  <a:extLst>
                    <a:ext uri="{FF2B5EF4-FFF2-40B4-BE49-F238E27FC236}">
                      <a16:creationId xmlns:a16="http://schemas.microsoft.com/office/drawing/2014/main" id="{DE06230C-AD05-4710-B391-B3BDB8A9767C}"/>
                    </a:ext>
                  </a:extLst>
                </p14:cNvPr>
                <p14:cNvContentPartPr/>
                <p14:nvPr/>
              </p14:nvContentPartPr>
              <p14:xfrm>
                <a:off x="5886856" y="331714"/>
                <a:ext cx="722520" cy="356040"/>
              </p14:xfrm>
            </p:contentPart>
          </mc:Choice>
          <mc:Fallback>
            <p:pic>
              <p:nvPicPr>
                <p:cNvPr id="14" name="Ink 13">
                  <a:extLst>
                    <a:ext uri="{FF2B5EF4-FFF2-40B4-BE49-F238E27FC236}">
                      <a16:creationId xmlns:a16="http://schemas.microsoft.com/office/drawing/2014/main" id="{DE06230C-AD05-4710-B391-B3BDB8A9767C}"/>
                    </a:ext>
                  </a:extLst>
                </p:cNvPr>
                <p:cNvPicPr/>
                <p:nvPr/>
              </p:nvPicPr>
              <p:blipFill>
                <a:blip r:embed="rId23"/>
                <a:stretch>
                  <a:fillRect/>
                </a:stretch>
              </p:blipFill>
              <p:spPr>
                <a:xfrm>
                  <a:off x="5877856" y="322714"/>
                  <a:ext cx="740160" cy="3736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Ink 14">
                  <a:extLst>
                    <a:ext uri="{FF2B5EF4-FFF2-40B4-BE49-F238E27FC236}">
                      <a16:creationId xmlns:a16="http://schemas.microsoft.com/office/drawing/2014/main" id="{782B0A63-926C-4212-A1A9-575F0061BE60}"/>
                    </a:ext>
                  </a:extLst>
                </p14:cNvPr>
                <p14:cNvContentPartPr/>
                <p14:nvPr/>
              </p14:nvContentPartPr>
              <p14:xfrm>
                <a:off x="6732856" y="499114"/>
                <a:ext cx="146160" cy="149400"/>
              </p14:xfrm>
            </p:contentPart>
          </mc:Choice>
          <mc:Fallback>
            <p:pic>
              <p:nvPicPr>
                <p:cNvPr id="15" name="Ink 14">
                  <a:extLst>
                    <a:ext uri="{FF2B5EF4-FFF2-40B4-BE49-F238E27FC236}">
                      <a16:creationId xmlns:a16="http://schemas.microsoft.com/office/drawing/2014/main" id="{782B0A63-926C-4212-A1A9-575F0061BE60}"/>
                    </a:ext>
                  </a:extLst>
                </p:cNvPr>
                <p:cNvPicPr/>
                <p:nvPr/>
              </p:nvPicPr>
              <p:blipFill>
                <a:blip r:embed="rId25"/>
                <a:stretch>
                  <a:fillRect/>
                </a:stretch>
              </p:blipFill>
              <p:spPr>
                <a:xfrm>
                  <a:off x="6723856" y="490474"/>
                  <a:ext cx="16380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170DD85B-D2A9-487B-853F-AB9107FF7049}"/>
                    </a:ext>
                  </a:extLst>
                </p14:cNvPr>
                <p14:cNvContentPartPr/>
                <p14:nvPr/>
              </p14:nvContentPartPr>
              <p14:xfrm>
                <a:off x="6948496" y="470674"/>
                <a:ext cx="264240" cy="175320"/>
              </p14:xfrm>
            </p:contentPart>
          </mc:Choice>
          <mc:Fallback>
            <p:pic>
              <p:nvPicPr>
                <p:cNvPr id="16" name="Ink 15">
                  <a:extLst>
                    <a:ext uri="{FF2B5EF4-FFF2-40B4-BE49-F238E27FC236}">
                      <a16:creationId xmlns:a16="http://schemas.microsoft.com/office/drawing/2014/main" id="{170DD85B-D2A9-487B-853F-AB9107FF7049}"/>
                    </a:ext>
                  </a:extLst>
                </p:cNvPr>
                <p:cNvPicPr/>
                <p:nvPr/>
              </p:nvPicPr>
              <p:blipFill>
                <a:blip r:embed="rId27"/>
                <a:stretch>
                  <a:fillRect/>
                </a:stretch>
              </p:blipFill>
              <p:spPr>
                <a:xfrm>
                  <a:off x="6939856" y="462034"/>
                  <a:ext cx="2818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E5AF77A9-3458-4AEE-A795-6A5F8F1BFAF1}"/>
                    </a:ext>
                  </a:extLst>
                </p14:cNvPr>
                <p14:cNvContentPartPr/>
                <p14:nvPr/>
              </p14:nvContentPartPr>
              <p14:xfrm>
                <a:off x="7287616" y="471394"/>
                <a:ext cx="29880" cy="131040"/>
              </p14:xfrm>
            </p:contentPart>
          </mc:Choice>
          <mc:Fallback>
            <p:pic>
              <p:nvPicPr>
                <p:cNvPr id="17" name="Ink 16">
                  <a:extLst>
                    <a:ext uri="{FF2B5EF4-FFF2-40B4-BE49-F238E27FC236}">
                      <a16:creationId xmlns:a16="http://schemas.microsoft.com/office/drawing/2014/main" id="{E5AF77A9-3458-4AEE-A795-6A5F8F1BFAF1}"/>
                    </a:ext>
                  </a:extLst>
                </p:cNvPr>
                <p:cNvPicPr/>
                <p:nvPr/>
              </p:nvPicPr>
              <p:blipFill>
                <a:blip r:embed="rId29"/>
                <a:stretch>
                  <a:fillRect/>
                </a:stretch>
              </p:blipFill>
              <p:spPr>
                <a:xfrm>
                  <a:off x="7278976" y="462394"/>
                  <a:ext cx="475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Ink 17">
                  <a:extLst>
                    <a:ext uri="{FF2B5EF4-FFF2-40B4-BE49-F238E27FC236}">
                      <a16:creationId xmlns:a16="http://schemas.microsoft.com/office/drawing/2014/main" id="{171A85CB-0FA2-4607-9D86-8C63E3CA2656}"/>
                    </a:ext>
                  </a:extLst>
                </p14:cNvPr>
                <p14:cNvContentPartPr/>
                <p14:nvPr/>
              </p14:nvContentPartPr>
              <p14:xfrm>
                <a:off x="7371136" y="500914"/>
                <a:ext cx="221400" cy="142560"/>
              </p14:xfrm>
            </p:contentPart>
          </mc:Choice>
          <mc:Fallback>
            <p:pic>
              <p:nvPicPr>
                <p:cNvPr id="18" name="Ink 17">
                  <a:extLst>
                    <a:ext uri="{FF2B5EF4-FFF2-40B4-BE49-F238E27FC236}">
                      <a16:creationId xmlns:a16="http://schemas.microsoft.com/office/drawing/2014/main" id="{171A85CB-0FA2-4607-9D86-8C63E3CA2656}"/>
                    </a:ext>
                  </a:extLst>
                </p:cNvPr>
                <p:cNvPicPr/>
                <p:nvPr/>
              </p:nvPicPr>
              <p:blipFill>
                <a:blip r:embed="rId31"/>
                <a:stretch>
                  <a:fillRect/>
                </a:stretch>
              </p:blipFill>
              <p:spPr>
                <a:xfrm>
                  <a:off x="7362496" y="492274"/>
                  <a:ext cx="23904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Ink 18">
                  <a:extLst>
                    <a:ext uri="{FF2B5EF4-FFF2-40B4-BE49-F238E27FC236}">
                      <a16:creationId xmlns:a16="http://schemas.microsoft.com/office/drawing/2014/main" id="{B6CB9A4E-8697-48B0-ADF6-F2195910E3BC}"/>
                    </a:ext>
                  </a:extLst>
                </p14:cNvPr>
                <p14:cNvContentPartPr/>
                <p14:nvPr/>
              </p14:nvContentPartPr>
              <p14:xfrm>
                <a:off x="7635376" y="525394"/>
                <a:ext cx="313200" cy="457920"/>
              </p14:xfrm>
            </p:contentPart>
          </mc:Choice>
          <mc:Fallback>
            <p:pic>
              <p:nvPicPr>
                <p:cNvPr id="19" name="Ink 18">
                  <a:extLst>
                    <a:ext uri="{FF2B5EF4-FFF2-40B4-BE49-F238E27FC236}">
                      <a16:creationId xmlns:a16="http://schemas.microsoft.com/office/drawing/2014/main" id="{B6CB9A4E-8697-48B0-ADF6-F2195910E3BC}"/>
                    </a:ext>
                  </a:extLst>
                </p:cNvPr>
                <p:cNvPicPr/>
                <p:nvPr/>
              </p:nvPicPr>
              <p:blipFill>
                <a:blip r:embed="rId33"/>
                <a:stretch>
                  <a:fillRect/>
                </a:stretch>
              </p:blipFill>
              <p:spPr>
                <a:xfrm>
                  <a:off x="7626376" y="516394"/>
                  <a:ext cx="330840" cy="4755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Ink 19">
                  <a:extLst>
                    <a:ext uri="{FF2B5EF4-FFF2-40B4-BE49-F238E27FC236}">
                      <a16:creationId xmlns:a16="http://schemas.microsoft.com/office/drawing/2014/main" id="{0A0E9C14-A972-4BE0-9FDA-E54BFE8FABCE}"/>
                    </a:ext>
                  </a:extLst>
                </p14:cNvPr>
                <p14:cNvContentPartPr/>
                <p14:nvPr/>
              </p14:nvContentPartPr>
              <p14:xfrm>
                <a:off x="7357816" y="336754"/>
                <a:ext cx="360" cy="360"/>
              </p14:xfrm>
            </p:contentPart>
          </mc:Choice>
          <mc:Fallback>
            <p:pic>
              <p:nvPicPr>
                <p:cNvPr id="20" name="Ink 19">
                  <a:extLst>
                    <a:ext uri="{FF2B5EF4-FFF2-40B4-BE49-F238E27FC236}">
                      <a16:creationId xmlns:a16="http://schemas.microsoft.com/office/drawing/2014/main" id="{0A0E9C14-A972-4BE0-9FDA-E54BFE8FABCE}"/>
                    </a:ext>
                  </a:extLst>
                </p:cNvPr>
                <p:cNvPicPr/>
                <p:nvPr/>
              </p:nvPicPr>
              <p:blipFill>
                <a:blip r:embed="rId35"/>
                <a:stretch>
                  <a:fillRect/>
                </a:stretch>
              </p:blipFill>
              <p:spPr>
                <a:xfrm>
                  <a:off x="7349176" y="328114"/>
                  <a:ext cx="18000" cy="18000"/>
                </a:xfrm>
                <a:prstGeom prst="rect">
                  <a:avLst/>
                </a:prstGeom>
              </p:spPr>
            </p:pic>
          </mc:Fallback>
        </mc:AlternateContent>
      </p:grpSp>
      <p:grpSp>
        <p:nvGrpSpPr>
          <p:cNvPr id="28" name="Group 27">
            <a:extLst>
              <a:ext uri="{FF2B5EF4-FFF2-40B4-BE49-F238E27FC236}">
                <a16:creationId xmlns:a16="http://schemas.microsoft.com/office/drawing/2014/main" id="{119901B1-219E-45F5-8484-81B6A3637B20}"/>
              </a:ext>
            </a:extLst>
          </p:cNvPr>
          <p:cNvGrpSpPr/>
          <p:nvPr/>
        </p:nvGrpSpPr>
        <p:grpSpPr>
          <a:xfrm>
            <a:off x="2869336" y="461674"/>
            <a:ext cx="1014840" cy="374040"/>
            <a:chOff x="2869336" y="461674"/>
            <a:chExt cx="1014840" cy="374040"/>
          </a:xfrm>
        </p:grpSpPr>
        <mc:AlternateContent xmlns:mc="http://schemas.openxmlformats.org/markup-compatibility/2006">
          <mc:Choice xmlns:p14="http://schemas.microsoft.com/office/powerpoint/2010/main" Requires="p14">
            <p:contentPart p14:bwMode="auto" r:id="rId36">
              <p14:nvContentPartPr>
                <p14:cNvPr id="26" name="Ink 25">
                  <a:extLst>
                    <a:ext uri="{FF2B5EF4-FFF2-40B4-BE49-F238E27FC236}">
                      <a16:creationId xmlns:a16="http://schemas.microsoft.com/office/drawing/2014/main" id="{79BFD269-B1F4-4041-A87C-90B39FB21A6D}"/>
                    </a:ext>
                  </a:extLst>
                </p14:cNvPr>
                <p14:cNvContentPartPr/>
                <p14:nvPr/>
              </p14:nvContentPartPr>
              <p14:xfrm>
                <a:off x="2869336" y="461674"/>
                <a:ext cx="689760" cy="374040"/>
              </p14:xfrm>
            </p:contentPart>
          </mc:Choice>
          <mc:Fallback>
            <p:pic>
              <p:nvPicPr>
                <p:cNvPr id="26" name="Ink 25">
                  <a:extLst>
                    <a:ext uri="{FF2B5EF4-FFF2-40B4-BE49-F238E27FC236}">
                      <a16:creationId xmlns:a16="http://schemas.microsoft.com/office/drawing/2014/main" id="{79BFD269-B1F4-4041-A87C-90B39FB21A6D}"/>
                    </a:ext>
                  </a:extLst>
                </p:cNvPr>
                <p:cNvPicPr/>
                <p:nvPr/>
              </p:nvPicPr>
              <p:blipFill>
                <a:blip r:embed="rId37"/>
                <a:stretch>
                  <a:fillRect/>
                </a:stretch>
              </p:blipFill>
              <p:spPr>
                <a:xfrm>
                  <a:off x="2860336" y="452674"/>
                  <a:ext cx="707400" cy="3916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7" name="Ink 26">
                  <a:extLst>
                    <a:ext uri="{FF2B5EF4-FFF2-40B4-BE49-F238E27FC236}">
                      <a16:creationId xmlns:a16="http://schemas.microsoft.com/office/drawing/2014/main" id="{8B739336-183C-463A-98B2-A765CEFB6A51}"/>
                    </a:ext>
                  </a:extLst>
                </p14:cNvPr>
                <p14:cNvContentPartPr/>
                <p14:nvPr/>
              </p14:nvContentPartPr>
              <p14:xfrm>
                <a:off x="3561976" y="553474"/>
                <a:ext cx="322200" cy="242640"/>
              </p14:xfrm>
            </p:contentPart>
          </mc:Choice>
          <mc:Fallback>
            <p:pic>
              <p:nvPicPr>
                <p:cNvPr id="27" name="Ink 26">
                  <a:extLst>
                    <a:ext uri="{FF2B5EF4-FFF2-40B4-BE49-F238E27FC236}">
                      <a16:creationId xmlns:a16="http://schemas.microsoft.com/office/drawing/2014/main" id="{8B739336-183C-463A-98B2-A765CEFB6A51}"/>
                    </a:ext>
                  </a:extLst>
                </p:cNvPr>
                <p:cNvPicPr/>
                <p:nvPr/>
              </p:nvPicPr>
              <p:blipFill>
                <a:blip r:embed="rId39"/>
                <a:stretch>
                  <a:fillRect/>
                </a:stretch>
              </p:blipFill>
              <p:spPr>
                <a:xfrm>
                  <a:off x="3553336" y="544474"/>
                  <a:ext cx="339840" cy="260280"/>
                </a:xfrm>
                <a:prstGeom prst="rect">
                  <a:avLst/>
                </a:prstGeom>
              </p:spPr>
            </p:pic>
          </mc:Fallback>
        </mc:AlternateContent>
      </p:grpSp>
      <p:grpSp>
        <p:nvGrpSpPr>
          <p:cNvPr id="37" name="Group 36">
            <a:extLst>
              <a:ext uri="{FF2B5EF4-FFF2-40B4-BE49-F238E27FC236}">
                <a16:creationId xmlns:a16="http://schemas.microsoft.com/office/drawing/2014/main" id="{DFEDC4E3-873F-42A5-8DD7-9D907F3CEAA7}"/>
              </a:ext>
            </a:extLst>
          </p:cNvPr>
          <p:cNvGrpSpPr/>
          <p:nvPr/>
        </p:nvGrpSpPr>
        <p:grpSpPr>
          <a:xfrm>
            <a:off x="8590816" y="420634"/>
            <a:ext cx="1289880" cy="434160"/>
            <a:chOff x="8590816" y="420634"/>
            <a:chExt cx="1289880" cy="434160"/>
          </a:xfrm>
        </p:grpSpPr>
        <mc:AlternateContent xmlns:mc="http://schemas.openxmlformats.org/markup-compatibility/2006">
          <mc:Choice xmlns:p14="http://schemas.microsoft.com/office/powerpoint/2010/main" Requires="p14">
            <p:contentPart p14:bwMode="auto" r:id="rId40">
              <p14:nvContentPartPr>
                <p14:cNvPr id="29" name="Ink 28">
                  <a:extLst>
                    <a:ext uri="{FF2B5EF4-FFF2-40B4-BE49-F238E27FC236}">
                      <a16:creationId xmlns:a16="http://schemas.microsoft.com/office/drawing/2014/main" id="{7D0E1671-9871-4D71-8206-EB82D5F72614}"/>
                    </a:ext>
                  </a:extLst>
                </p14:cNvPr>
                <p14:cNvContentPartPr/>
                <p14:nvPr/>
              </p14:nvContentPartPr>
              <p14:xfrm>
                <a:off x="8608816" y="459874"/>
                <a:ext cx="85680" cy="220320"/>
              </p14:xfrm>
            </p:contentPart>
          </mc:Choice>
          <mc:Fallback>
            <p:pic>
              <p:nvPicPr>
                <p:cNvPr id="29" name="Ink 28">
                  <a:extLst>
                    <a:ext uri="{FF2B5EF4-FFF2-40B4-BE49-F238E27FC236}">
                      <a16:creationId xmlns:a16="http://schemas.microsoft.com/office/drawing/2014/main" id="{7D0E1671-9871-4D71-8206-EB82D5F72614}"/>
                    </a:ext>
                  </a:extLst>
                </p:cNvPr>
                <p:cNvPicPr/>
                <p:nvPr/>
              </p:nvPicPr>
              <p:blipFill>
                <a:blip r:embed="rId41"/>
                <a:stretch>
                  <a:fillRect/>
                </a:stretch>
              </p:blipFill>
              <p:spPr>
                <a:xfrm>
                  <a:off x="8599816" y="450874"/>
                  <a:ext cx="10332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0" name="Ink 29">
                  <a:extLst>
                    <a:ext uri="{FF2B5EF4-FFF2-40B4-BE49-F238E27FC236}">
                      <a16:creationId xmlns:a16="http://schemas.microsoft.com/office/drawing/2014/main" id="{AA0E37CD-624A-4AC9-AE1C-095E0A94EBDF}"/>
                    </a:ext>
                  </a:extLst>
                </p14:cNvPr>
                <p14:cNvContentPartPr/>
                <p14:nvPr/>
              </p14:nvContentPartPr>
              <p14:xfrm>
                <a:off x="8637256" y="446914"/>
                <a:ext cx="207360" cy="226440"/>
              </p14:xfrm>
            </p:contentPart>
          </mc:Choice>
          <mc:Fallback>
            <p:pic>
              <p:nvPicPr>
                <p:cNvPr id="30" name="Ink 29">
                  <a:extLst>
                    <a:ext uri="{FF2B5EF4-FFF2-40B4-BE49-F238E27FC236}">
                      <a16:creationId xmlns:a16="http://schemas.microsoft.com/office/drawing/2014/main" id="{AA0E37CD-624A-4AC9-AE1C-095E0A94EBDF}"/>
                    </a:ext>
                  </a:extLst>
                </p:cNvPr>
                <p:cNvPicPr/>
                <p:nvPr/>
              </p:nvPicPr>
              <p:blipFill>
                <a:blip r:embed="rId43"/>
                <a:stretch>
                  <a:fillRect/>
                </a:stretch>
              </p:blipFill>
              <p:spPr>
                <a:xfrm>
                  <a:off x="8628256" y="437914"/>
                  <a:ext cx="2250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1" name="Ink 30">
                  <a:extLst>
                    <a:ext uri="{FF2B5EF4-FFF2-40B4-BE49-F238E27FC236}">
                      <a16:creationId xmlns:a16="http://schemas.microsoft.com/office/drawing/2014/main" id="{9F595F44-480C-41D2-AF0A-E1C0FA772412}"/>
                    </a:ext>
                  </a:extLst>
                </p14:cNvPr>
                <p14:cNvContentPartPr/>
                <p14:nvPr/>
              </p14:nvContentPartPr>
              <p14:xfrm>
                <a:off x="8590816" y="519274"/>
                <a:ext cx="461520" cy="156600"/>
              </p14:xfrm>
            </p:contentPart>
          </mc:Choice>
          <mc:Fallback>
            <p:pic>
              <p:nvPicPr>
                <p:cNvPr id="31" name="Ink 30">
                  <a:extLst>
                    <a:ext uri="{FF2B5EF4-FFF2-40B4-BE49-F238E27FC236}">
                      <a16:creationId xmlns:a16="http://schemas.microsoft.com/office/drawing/2014/main" id="{9F595F44-480C-41D2-AF0A-E1C0FA772412}"/>
                    </a:ext>
                  </a:extLst>
                </p:cNvPr>
                <p:cNvPicPr/>
                <p:nvPr/>
              </p:nvPicPr>
              <p:blipFill>
                <a:blip r:embed="rId45"/>
                <a:stretch>
                  <a:fillRect/>
                </a:stretch>
              </p:blipFill>
              <p:spPr>
                <a:xfrm>
                  <a:off x="8581816" y="510274"/>
                  <a:ext cx="47916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2" name="Ink 31">
                  <a:extLst>
                    <a:ext uri="{FF2B5EF4-FFF2-40B4-BE49-F238E27FC236}">
                      <a16:creationId xmlns:a16="http://schemas.microsoft.com/office/drawing/2014/main" id="{D6B29EA0-73F8-436D-BB3D-F184AA94EDC3}"/>
                    </a:ext>
                  </a:extLst>
                </p14:cNvPr>
                <p14:cNvContentPartPr/>
                <p14:nvPr/>
              </p14:nvContentPartPr>
              <p14:xfrm>
                <a:off x="8813656" y="492994"/>
                <a:ext cx="486360" cy="171360"/>
              </p14:xfrm>
            </p:contentPart>
          </mc:Choice>
          <mc:Fallback>
            <p:pic>
              <p:nvPicPr>
                <p:cNvPr id="32" name="Ink 31">
                  <a:extLst>
                    <a:ext uri="{FF2B5EF4-FFF2-40B4-BE49-F238E27FC236}">
                      <a16:creationId xmlns:a16="http://schemas.microsoft.com/office/drawing/2014/main" id="{D6B29EA0-73F8-436D-BB3D-F184AA94EDC3}"/>
                    </a:ext>
                  </a:extLst>
                </p:cNvPr>
                <p:cNvPicPr/>
                <p:nvPr/>
              </p:nvPicPr>
              <p:blipFill>
                <a:blip r:embed="rId47"/>
                <a:stretch>
                  <a:fillRect/>
                </a:stretch>
              </p:blipFill>
              <p:spPr>
                <a:xfrm>
                  <a:off x="8804656" y="484354"/>
                  <a:ext cx="5040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3" name="Ink 32">
                  <a:extLst>
                    <a:ext uri="{FF2B5EF4-FFF2-40B4-BE49-F238E27FC236}">
                      <a16:creationId xmlns:a16="http://schemas.microsoft.com/office/drawing/2014/main" id="{68A0DE48-19BE-4456-94B9-C18A5DDCA0BB}"/>
                    </a:ext>
                  </a:extLst>
                </p14:cNvPr>
                <p14:cNvContentPartPr/>
                <p14:nvPr/>
              </p14:nvContentPartPr>
              <p14:xfrm>
                <a:off x="9375256" y="514234"/>
                <a:ext cx="261000" cy="142200"/>
              </p14:xfrm>
            </p:contentPart>
          </mc:Choice>
          <mc:Fallback>
            <p:pic>
              <p:nvPicPr>
                <p:cNvPr id="33" name="Ink 32">
                  <a:extLst>
                    <a:ext uri="{FF2B5EF4-FFF2-40B4-BE49-F238E27FC236}">
                      <a16:creationId xmlns:a16="http://schemas.microsoft.com/office/drawing/2014/main" id="{68A0DE48-19BE-4456-94B9-C18A5DDCA0BB}"/>
                    </a:ext>
                  </a:extLst>
                </p:cNvPr>
                <p:cNvPicPr/>
                <p:nvPr/>
              </p:nvPicPr>
              <p:blipFill>
                <a:blip r:embed="rId49"/>
                <a:stretch>
                  <a:fillRect/>
                </a:stretch>
              </p:blipFill>
              <p:spPr>
                <a:xfrm>
                  <a:off x="9366616" y="505594"/>
                  <a:ext cx="2786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4" name="Ink 33">
                  <a:extLst>
                    <a:ext uri="{FF2B5EF4-FFF2-40B4-BE49-F238E27FC236}">
                      <a16:creationId xmlns:a16="http://schemas.microsoft.com/office/drawing/2014/main" id="{F3DD1C8E-A1AA-4BA1-88AF-0F88FBA11961}"/>
                    </a:ext>
                  </a:extLst>
                </p14:cNvPr>
                <p14:cNvContentPartPr/>
                <p14:nvPr/>
              </p14:nvContentPartPr>
              <p14:xfrm>
                <a:off x="9711136" y="420634"/>
                <a:ext cx="169560" cy="235080"/>
              </p14:xfrm>
            </p:contentPart>
          </mc:Choice>
          <mc:Fallback>
            <p:pic>
              <p:nvPicPr>
                <p:cNvPr id="34" name="Ink 33">
                  <a:extLst>
                    <a:ext uri="{FF2B5EF4-FFF2-40B4-BE49-F238E27FC236}">
                      <a16:creationId xmlns:a16="http://schemas.microsoft.com/office/drawing/2014/main" id="{F3DD1C8E-A1AA-4BA1-88AF-0F88FBA11961}"/>
                    </a:ext>
                  </a:extLst>
                </p:cNvPr>
                <p:cNvPicPr/>
                <p:nvPr/>
              </p:nvPicPr>
              <p:blipFill>
                <a:blip r:embed="rId51"/>
                <a:stretch>
                  <a:fillRect/>
                </a:stretch>
              </p:blipFill>
              <p:spPr>
                <a:xfrm>
                  <a:off x="9702136" y="411994"/>
                  <a:ext cx="187200"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5" name="Ink 34">
                  <a:extLst>
                    <a:ext uri="{FF2B5EF4-FFF2-40B4-BE49-F238E27FC236}">
                      <a16:creationId xmlns:a16="http://schemas.microsoft.com/office/drawing/2014/main" id="{1A0F8F9C-8930-4C1E-9406-01870F5C9DA2}"/>
                    </a:ext>
                  </a:extLst>
                </p14:cNvPr>
                <p14:cNvContentPartPr/>
                <p14:nvPr/>
              </p14:nvContentPartPr>
              <p14:xfrm>
                <a:off x="8597656" y="773434"/>
                <a:ext cx="1279440" cy="81360"/>
              </p14:xfrm>
            </p:contentPart>
          </mc:Choice>
          <mc:Fallback>
            <p:pic>
              <p:nvPicPr>
                <p:cNvPr id="35" name="Ink 34">
                  <a:extLst>
                    <a:ext uri="{FF2B5EF4-FFF2-40B4-BE49-F238E27FC236}">
                      <a16:creationId xmlns:a16="http://schemas.microsoft.com/office/drawing/2014/main" id="{1A0F8F9C-8930-4C1E-9406-01870F5C9DA2}"/>
                    </a:ext>
                  </a:extLst>
                </p:cNvPr>
                <p:cNvPicPr/>
                <p:nvPr/>
              </p:nvPicPr>
              <p:blipFill>
                <a:blip r:embed="rId53"/>
                <a:stretch>
                  <a:fillRect/>
                </a:stretch>
              </p:blipFill>
              <p:spPr>
                <a:xfrm>
                  <a:off x="8589016" y="764794"/>
                  <a:ext cx="1297080" cy="9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4">
            <p14:nvContentPartPr>
              <p14:cNvPr id="36" name="Ink 35">
                <a:extLst>
                  <a:ext uri="{FF2B5EF4-FFF2-40B4-BE49-F238E27FC236}">
                    <a16:creationId xmlns:a16="http://schemas.microsoft.com/office/drawing/2014/main" id="{A4118788-F858-4C90-A951-92C8586BA608}"/>
                  </a:ext>
                </a:extLst>
              </p14:cNvPr>
              <p14:cNvContentPartPr/>
              <p14:nvPr/>
            </p14:nvContentPartPr>
            <p14:xfrm>
              <a:off x="10309456" y="773074"/>
              <a:ext cx="10080" cy="5040"/>
            </p14:xfrm>
          </p:contentPart>
        </mc:Choice>
        <mc:Fallback>
          <p:pic>
            <p:nvPicPr>
              <p:cNvPr id="36" name="Ink 35">
                <a:extLst>
                  <a:ext uri="{FF2B5EF4-FFF2-40B4-BE49-F238E27FC236}">
                    <a16:creationId xmlns:a16="http://schemas.microsoft.com/office/drawing/2014/main" id="{A4118788-F858-4C90-A951-92C8586BA608}"/>
                  </a:ext>
                </a:extLst>
              </p:cNvPr>
              <p:cNvPicPr/>
              <p:nvPr/>
            </p:nvPicPr>
            <p:blipFill>
              <a:blip r:embed="rId55"/>
              <a:stretch>
                <a:fillRect/>
              </a:stretch>
            </p:blipFill>
            <p:spPr>
              <a:xfrm>
                <a:off x="10300816" y="764074"/>
                <a:ext cx="27720" cy="22680"/>
              </a:xfrm>
              <a:prstGeom prst="rect">
                <a:avLst/>
              </a:prstGeom>
            </p:spPr>
          </p:pic>
        </mc:Fallback>
      </mc:AlternateContent>
      <p:grpSp>
        <p:nvGrpSpPr>
          <p:cNvPr id="47" name="Group 46">
            <a:extLst>
              <a:ext uri="{FF2B5EF4-FFF2-40B4-BE49-F238E27FC236}">
                <a16:creationId xmlns:a16="http://schemas.microsoft.com/office/drawing/2014/main" id="{6D7C67A1-41D7-4886-962F-9FE5D44A4BEB}"/>
              </a:ext>
            </a:extLst>
          </p:cNvPr>
          <p:cNvGrpSpPr/>
          <p:nvPr/>
        </p:nvGrpSpPr>
        <p:grpSpPr>
          <a:xfrm>
            <a:off x="1055296" y="1460314"/>
            <a:ext cx="1522800" cy="1292040"/>
            <a:chOff x="1055296" y="1460314"/>
            <a:chExt cx="1522800" cy="1292040"/>
          </a:xfrm>
        </p:grpSpPr>
        <mc:AlternateContent xmlns:mc="http://schemas.openxmlformats.org/markup-compatibility/2006">
          <mc:Choice xmlns:p14="http://schemas.microsoft.com/office/powerpoint/2010/main" Requires="p14">
            <p:contentPart p14:bwMode="auto" r:id="rId56">
              <p14:nvContentPartPr>
                <p14:cNvPr id="38" name="Ink 37">
                  <a:extLst>
                    <a:ext uri="{FF2B5EF4-FFF2-40B4-BE49-F238E27FC236}">
                      <a16:creationId xmlns:a16="http://schemas.microsoft.com/office/drawing/2014/main" id="{B6B94E4B-4BC5-4B1D-8477-D1541B9A21C5}"/>
                    </a:ext>
                  </a:extLst>
                </p14:cNvPr>
                <p14:cNvContentPartPr/>
                <p14:nvPr/>
              </p14:nvContentPartPr>
              <p14:xfrm>
                <a:off x="1117576" y="1621954"/>
                <a:ext cx="115560" cy="896040"/>
              </p14:xfrm>
            </p:contentPart>
          </mc:Choice>
          <mc:Fallback>
            <p:pic>
              <p:nvPicPr>
                <p:cNvPr id="38" name="Ink 37">
                  <a:extLst>
                    <a:ext uri="{FF2B5EF4-FFF2-40B4-BE49-F238E27FC236}">
                      <a16:creationId xmlns:a16="http://schemas.microsoft.com/office/drawing/2014/main" id="{B6B94E4B-4BC5-4B1D-8477-D1541B9A21C5}"/>
                    </a:ext>
                  </a:extLst>
                </p:cNvPr>
                <p:cNvPicPr/>
                <p:nvPr/>
              </p:nvPicPr>
              <p:blipFill>
                <a:blip r:embed="rId57"/>
                <a:stretch>
                  <a:fillRect/>
                </a:stretch>
              </p:blipFill>
              <p:spPr>
                <a:xfrm>
                  <a:off x="1108576" y="1613314"/>
                  <a:ext cx="133200" cy="9136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9" name="Ink 38">
                  <a:extLst>
                    <a:ext uri="{FF2B5EF4-FFF2-40B4-BE49-F238E27FC236}">
                      <a16:creationId xmlns:a16="http://schemas.microsoft.com/office/drawing/2014/main" id="{0A0F2B0A-C0E2-4012-BA0B-DC906760A407}"/>
                    </a:ext>
                  </a:extLst>
                </p14:cNvPr>
                <p14:cNvContentPartPr/>
                <p14:nvPr/>
              </p14:nvContentPartPr>
              <p14:xfrm>
                <a:off x="1833976" y="1863154"/>
                <a:ext cx="91800" cy="389880"/>
              </p14:xfrm>
            </p:contentPart>
          </mc:Choice>
          <mc:Fallback>
            <p:pic>
              <p:nvPicPr>
                <p:cNvPr id="39" name="Ink 38">
                  <a:extLst>
                    <a:ext uri="{FF2B5EF4-FFF2-40B4-BE49-F238E27FC236}">
                      <a16:creationId xmlns:a16="http://schemas.microsoft.com/office/drawing/2014/main" id="{0A0F2B0A-C0E2-4012-BA0B-DC906760A407}"/>
                    </a:ext>
                  </a:extLst>
                </p:cNvPr>
                <p:cNvPicPr/>
                <p:nvPr/>
              </p:nvPicPr>
              <p:blipFill>
                <a:blip r:embed="rId59"/>
                <a:stretch>
                  <a:fillRect/>
                </a:stretch>
              </p:blipFill>
              <p:spPr>
                <a:xfrm>
                  <a:off x="1825336" y="1854514"/>
                  <a:ext cx="109440" cy="4075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0" name="Ink 39">
                  <a:extLst>
                    <a:ext uri="{FF2B5EF4-FFF2-40B4-BE49-F238E27FC236}">
                      <a16:creationId xmlns:a16="http://schemas.microsoft.com/office/drawing/2014/main" id="{9B820950-5A20-4FCE-88A7-3941E7C7BB5F}"/>
                    </a:ext>
                  </a:extLst>
                </p14:cNvPr>
                <p14:cNvContentPartPr/>
                <p14:nvPr/>
              </p14:nvContentPartPr>
              <p14:xfrm>
                <a:off x="2046736" y="1848754"/>
                <a:ext cx="90720" cy="375840"/>
              </p14:xfrm>
            </p:contentPart>
          </mc:Choice>
          <mc:Fallback>
            <p:pic>
              <p:nvPicPr>
                <p:cNvPr id="40" name="Ink 39">
                  <a:extLst>
                    <a:ext uri="{FF2B5EF4-FFF2-40B4-BE49-F238E27FC236}">
                      <a16:creationId xmlns:a16="http://schemas.microsoft.com/office/drawing/2014/main" id="{9B820950-5A20-4FCE-88A7-3941E7C7BB5F}"/>
                    </a:ext>
                  </a:extLst>
                </p:cNvPr>
                <p:cNvPicPr/>
                <p:nvPr/>
              </p:nvPicPr>
              <p:blipFill>
                <a:blip r:embed="rId61"/>
                <a:stretch>
                  <a:fillRect/>
                </a:stretch>
              </p:blipFill>
              <p:spPr>
                <a:xfrm>
                  <a:off x="2037736" y="1840114"/>
                  <a:ext cx="108360" cy="3934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1" name="Ink 40">
                  <a:extLst>
                    <a:ext uri="{FF2B5EF4-FFF2-40B4-BE49-F238E27FC236}">
                      <a16:creationId xmlns:a16="http://schemas.microsoft.com/office/drawing/2014/main" id="{305DEC39-0FDA-4326-8651-886AE34BBC38}"/>
                    </a:ext>
                  </a:extLst>
                </p14:cNvPr>
                <p14:cNvContentPartPr/>
                <p14:nvPr/>
              </p14:nvContentPartPr>
              <p14:xfrm>
                <a:off x="1840816" y="2029834"/>
                <a:ext cx="235800" cy="43200"/>
              </p14:xfrm>
            </p:contentPart>
          </mc:Choice>
          <mc:Fallback>
            <p:pic>
              <p:nvPicPr>
                <p:cNvPr id="41" name="Ink 40">
                  <a:extLst>
                    <a:ext uri="{FF2B5EF4-FFF2-40B4-BE49-F238E27FC236}">
                      <a16:creationId xmlns:a16="http://schemas.microsoft.com/office/drawing/2014/main" id="{305DEC39-0FDA-4326-8651-886AE34BBC38}"/>
                    </a:ext>
                  </a:extLst>
                </p:cNvPr>
                <p:cNvPicPr/>
                <p:nvPr/>
              </p:nvPicPr>
              <p:blipFill>
                <a:blip r:embed="rId63"/>
                <a:stretch>
                  <a:fillRect/>
                </a:stretch>
              </p:blipFill>
              <p:spPr>
                <a:xfrm>
                  <a:off x="1831816" y="2020834"/>
                  <a:ext cx="25344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2" name="Ink 41">
                  <a:extLst>
                    <a:ext uri="{FF2B5EF4-FFF2-40B4-BE49-F238E27FC236}">
                      <a16:creationId xmlns:a16="http://schemas.microsoft.com/office/drawing/2014/main" id="{12E8666F-D3A3-4B42-844D-C1C6C63B0A09}"/>
                    </a:ext>
                  </a:extLst>
                </p14:cNvPr>
                <p14:cNvContentPartPr/>
                <p14:nvPr/>
              </p14:nvContentPartPr>
              <p14:xfrm>
                <a:off x="1534096" y="1756594"/>
                <a:ext cx="42120" cy="127080"/>
              </p14:xfrm>
            </p:contentPart>
          </mc:Choice>
          <mc:Fallback>
            <p:pic>
              <p:nvPicPr>
                <p:cNvPr id="42" name="Ink 41">
                  <a:extLst>
                    <a:ext uri="{FF2B5EF4-FFF2-40B4-BE49-F238E27FC236}">
                      <a16:creationId xmlns:a16="http://schemas.microsoft.com/office/drawing/2014/main" id="{12E8666F-D3A3-4B42-844D-C1C6C63B0A09}"/>
                    </a:ext>
                  </a:extLst>
                </p:cNvPr>
                <p:cNvPicPr/>
                <p:nvPr/>
              </p:nvPicPr>
              <p:blipFill>
                <a:blip r:embed="rId65"/>
                <a:stretch>
                  <a:fillRect/>
                </a:stretch>
              </p:blipFill>
              <p:spPr>
                <a:xfrm>
                  <a:off x="1525456" y="1747954"/>
                  <a:ext cx="597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3" name="Ink 42">
                  <a:extLst>
                    <a:ext uri="{FF2B5EF4-FFF2-40B4-BE49-F238E27FC236}">
                      <a16:creationId xmlns:a16="http://schemas.microsoft.com/office/drawing/2014/main" id="{7818376F-BB9C-4EA4-AE3E-8F2C0C41FB52}"/>
                    </a:ext>
                  </a:extLst>
                </p14:cNvPr>
                <p14:cNvContentPartPr/>
                <p14:nvPr/>
              </p14:nvContentPartPr>
              <p14:xfrm>
                <a:off x="1665856" y="2281114"/>
                <a:ext cx="39240" cy="159480"/>
              </p14:xfrm>
            </p:contentPart>
          </mc:Choice>
          <mc:Fallback>
            <p:pic>
              <p:nvPicPr>
                <p:cNvPr id="43" name="Ink 42">
                  <a:extLst>
                    <a:ext uri="{FF2B5EF4-FFF2-40B4-BE49-F238E27FC236}">
                      <a16:creationId xmlns:a16="http://schemas.microsoft.com/office/drawing/2014/main" id="{7818376F-BB9C-4EA4-AE3E-8F2C0C41FB52}"/>
                    </a:ext>
                  </a:extLst>
                </p:cNvPr>
                <p:cNvPicPr/>
                <p:nvPr/>
              </p:nvPicPr>
              <p:blipFill>
                <a:blip r:embed="rId67"/>
                <a:stretch>
                  <a:fillRect/>
                </a:stretch>
              </p:blipFill>
              <p:spPr>
                <a:xfrm>
                  <a:off x="1656856" y="2272114"/>
                  <a:ext cx="568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5" name="Ink 44">
                  <a:extLst>
                    <a:ext uri="{FF2B5EF4-FFF2-40B4-BE49-F238E27FC236}">
                      <a16:creationId xmlns:a16="http://schemas.microsoft.com/office/drawing/2014/main" id="{AA734703-0B3B-46C2-983F-6C0E4D66F18C}"/>
                    </a:ext>
                  </a:extLst>
                </p14:cNvPr>
                <p14:cNvContentPartPr/>
                <p14:nvPr/>
              </p14:nvContentPartPr>
              <p14:xfrm>
                <a:off x="1055296" y="1460314"/>
                <a:ext cx="1440000" cy="985680"/>
              </p14:xfrm>
            </p:contentPart>
          </mc:Choice>
          <mc:Fallback>
            <p:pic>
              <p:nvPicPr>
                <p:cNvPr id="45" name="Ink 44">
                  <a:extLst>
                    <a:ext uri="{FF2B5EF4-FFF2-40B4-BE49-F238E27FC236}">
                      <a16:creationId xmlns:a16="http://schemas.microsoft.com/office/drawing/2014/main" id="{AA734703-0B3B-46C2-983F-6C0E4D66F18C}"/>
                    </a:ext>
                  </a:extLst>
                </p:cNvPr>
                <p:cNvPicPr/>
                <p:nvPr/>
              </p:nvPicPr>
              <p:blipFill>
                <a:blip r:embed="rId69"/>
                <a:stretch>
                  <a:fillRect/>
                </a:stretch>
              </p:blipFill>
              <p:spPr>
                <a:xfrm>
                  <a:off x="1046296" y="1451674"/>
                  <a:ext cx="1457640" cy="1003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6" name="Ink 45">
                  <a:extLst>
                    <a:ext uri="{FF2B5EF4-FFF2-40B4-BE49-F238E27FC236}">
                      <a16:creationId xmlns:a16="http://schemas.microsoft.com/office/drawing/2014/main" id="{3163B2B2-EA01-4082-A45F-B72AE1E530E0}"/>
                    </a:ext>
                  </a:extLst>
                </p14:cNvPr>
                <p14:cNvContentPartPr/>
                <p14:nvPr/>
              </p14:nvContentPartPr>
              <p14:xfrm>
                <a:off x="1210816" y="2413234"/>
                <a:ext cx="1367280" cy="339120"/>
              </p14:xfrm>
            </p:contentPart>
          </mc:Choice>
          <mc:Fallback>
            <p:pic>
              <p:nvPicPr>
                <p:cNvPr id="46" name="Ink 45">
                  <a:extLst>
                    <a:ext uri="{FF2B5EF4-FFF2-40B4-BE49-F238E27FC236}">
                      <a16:creationId xmlns:a16="http://schemas.microsoft.com/office/drawing/2014/main" id="{3163B2B2-EA01-4082-A45F-B72AE1E530E0}"/>
                    </a:ext>
                  </a:extLst>
                </p:cNvPr>
                <p:cNvPicPr/>
                <p:nvPr/>
              </p:nvPicPr>
              <p:blipFill>
                <a:blip r:embed="rId71"/>
                <a:stretch>
                  <a:fillRect/>
                </a:stretch>
              </p:blipFill>
              <p:spPr>
                <a:xfrm>
                  <a:off x="1202176" y="2404234"/>
                  <a:ext cx="1384920" cy="356760"/>
                </a:xfrm>
                <a:prstGeom prst="rect">
                  <a:avLst/>
                </a:prstGeom>
              </p:spPr>
            </p:pic>
          </mc:Fallback>
        </mc:AlternateContent>
      </p:grpSp>
      <p:grpSp>
        <p:nvGrpSpPr>
          <p:cNvPr id="62" name="Group 61">
            <a:extLst>
              <a:ext uri="{FF2B5EF4-FFF2-40B4-BE49-F238E27FC236}">
                <a16:creationId xmlns:a16="http://schemas.microsoft.com/office/drawing/2014/main" id="{26BCA2C4-ACA9-466B-AE83-FD4C79AFEE3F}"/>
              </a:ext>
            </a:extLst>
          </p:cNvPr>
          <p:cNvGrpSpPr/>
          <p:nvPr/>
        </p:nvGrpSpPr>
        <p:grpSpPr>
          <a:xfrm>
            <a:off x="2853496" y="1634194"/>
            <a:ext cx="1639440" cy="466200"/>
            <a:chOff x="2853496" y="1634194"/>
            <a:chExt cx="1639440" cy="466200"/>
          </a:xfrm>
        </p:grpSpPr>
        <mc:AlternateContent xmlns:mc="http://schemas.openxmlformats.org/markup-compatibility/2006">
          <mc:Choice xmlns:p14="http://schemas.microsoft.com/office/powerpoint/2010/main" Requires="p14">
            <p:contentPart p14:bwMode="auto" r:id="rId72">
              <p14:nvContentPartPr>
                <p14:cNvPr id="48" name="Ink 47">
                  <a:extLst>
                    <a:ext uri="{FF2B5EF4-FFF2-40B4-BE49-F238E27FC236}">
                      <a16:creationId xmlns:a16="http://schemas.microsoft.com/office/drawing/2014/main" id="{176BE760-D32A-4F77-9396-967CF1AB9ACF}"/>
                    </a:ext>
                  </a:extLst>
                </p14:cNvPr>
                <p14:cNvContentPartPr/>
                <p14:nvPr/>
              </p14:nvContentPartPr>
              <p14:xfrm>
                <a:off x="2853496" y="1831474"/>
                <a:ext cx="205920" cy="268920"/>
              </p14:xfrm>
            </p:contentPart>
          </mc:Choice>
          <mc:Fallback>
            <p:pic>
              <p:nvPicPr>
                <p:cNvPr id="48" name="Ink 47">
                  <a:extLst>
                    <a:ext uri="{FF2B5EF4-FFF2-40B4-BE49-F238E27FC236}">
                      <a16:creationId xmlns:a16="http://schemas.microsoft.com/office/drawing/2014/main" id="{176BE760-D32A-4F77-9396-967CF1AB9ACF}"/>
                    </a:ext>
                  </a:extLst>
                </p:cNvPr>
                <p:cNvPicPr/>
                <p:nvPr/>
              </p:nvPicPr>
              <p:blipFill>
                <a:blip r:embed="rId73"/>
                <a:stretch>
                  <a:fillRect/>
                </a:stretch>
              </p:blipFill>
              <p:spPr>
                <a:xfrm>
                  <a:off x="2844856" y="1822474"/>
                  <a:ext cx="223560" cy="2865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9" name="Ink 48">
                  <a:extLst>
                    <a:ext uri="{FF2B5EF4-FFF2-40B4-BE49-F238E27FC236}">
                      <a16:creationId xmlns:a16="http://schemas.microsoft.com/office/drawing/2014/main" id="{EB5D9DE1-1B73-437C-9173-5E65A40240BD}"/>
                    </a:ext>
                  </a:extLst>
                </p14:cNvPr>
                <p14:cNvContentPartPr/>
                <p14:nvPr/>
              </p14:nvContentPartPr>
              <p14:xfrm>
                <a:off x="3094696" y="1978354"/>
                <a:ext cx="335880" cy="94320"/>
              </p14:xfrm>
            </p:contentPart>
          </mc:Choice>
          <mc:Fallback>
            <p:pic>
              <p:nvPicPr>
                <p:cNvPr id="49" name="Ink 48">
                  <a:extLst>
                    <a:ext uri="{FF2B5EF4-FFF2-40B4-BE49-F238E27FC236}">
                      <a16:creationId xmlns:a16="http://schemas.microsoft.com/office/drawing/2014/main" id="{EB5D9DE1-1B73-437C-9173-5E65A40240BD}"/>
                    </a:ext>
                  </a:extLst>
                </p:cNvPr>
                <p:cNvPicPr/>
                <p:nvPr/>
              </p:nvPicPr>
              <p:blipFill>
                <a:blip r:embed="rId75"/>
                <a:stretch>
                  <a:fillRect/>
                </a:stretch>
              </p:blipFill>
              <p:spPr>
                <a:xfrm>
                  <a:off x="3085696" y="1969354"/>
                  <a:ext cx="3535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0" name="Ink 49">
                  <a:extLst>
                    <a:ext uri="{FF2B5EF4-FFF2-40B4-BE49-F238E27FC236}">
                      <a16:creationId xmlns:a16="http://schemas.microsoft.com/office/drawing/2014/main" id="{B2F748D2-197F-4B13-AEA7-78911743EFC3}"/>
                    </a:ext>
                  </a:extLst>
                </p14:cNvPr>
                <p14:cNvContentPartPr/>
                <p14:nvPr/>
              </p14:nvContentPartPr>
              <p14:xfrm>
                <a:off x="3463696" y="1948474"/>
                <a:ext cx="176760" cy="110160"/>
              </p14:xfrm>
            </p:contentPart>
          </mc:Choice>
          <mc:Fallback>
            <p:pic>
              <p:nvPicPr>
                <p:cNvPr id="50" name="Ink 49">
                  <a:extLst>
                    <a:ext uri="{FF2B5EF4-FFF2-40B4-BE49-F238E27FC236}">
                      <a16:creationId xmlns:a16="http://schemas.microsoft.com/office/drawing/2014/main" id="{B2F748D2-197F-4B13-AEA7-78911743EFC3}"/>
                    </a:ext>
                  </a:extLst>
                </p:cNvPr>
                <p:cNvPicPr/>
                <p:nvPr/>
              </p:nvPicPr>
              <p:blipFill>
                <a:blip r:embed="rId77"/>
                <a:stretch>
                  <a:fillRect/>
                </a:stretch>
              </p:blipFill>
              <p:spPr>
                <a:xfrm>
                  <a:off x="3455056" y="1939474"/>
                  <a:ext cx="19440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1" name="Ink 50">
                  <a:extLst>
                    <a:ext uri="{FF2B5EF4-FFF2-40B4-BE49-F238E27FC236}">
                      <a16:creationId xmlns:a16="http://schemas.microsoft.com/office/drawing/2014/main" id="{B0E7D3DE-CA06-45FB-89B6-DD4D6323A428}"/>
                    </a:ext>
                  </a:extLst>
                </p14:cNvPr>
                <p14:cNvContentPartPr/>
                <p14:nvPr/>
              </p14:nvContentPartPr>
              <p14:xfrm>
                <a:off x="3698416" y="1755874"/>
                <a:ext cx="99720" cy="257040"/>
              </p14:xfrm>
            </p:contentPart>
          </mc:Choice>
          <mc:Fallback>
            <p:pic>
              <p:nvPicPr>
                <p:cNvPr id="51" name="Ink 50">
                  <a:extLst>
                    <a:ext uri="{FF2B5EF4-FFF2-40B4-BE49-F238E27FC236}">
                      <a16:creationId xmlns:a16="http://schemas.microsoft.com/office/drawing/2014/main" id="{B0E7D3DE-CA06-45FB-89B6-DD4D6323A428}"/>
                    </a:ext>
                  </a:extLst>
                </p:cNvPr>
                <p:cNvPicPr/>
                <p:nvPr/>
              </p:nvPicPr>
              <p:blipFill>
                <a:blip r:embed="rId79"/>
                <a:stretch>
                  <a:fillRect/>
                </a:stretch>
              </p:blipFill>
              <p:spPr>
                <a:xfrm>
                  <a:off x="3689416" y="1747234"/>
                  <a:ext cx="117360" cy="2746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2" name="Ink 51">
                  <a:extLst>
                    <a:ext uri="{FF2B5EF4-FFF2-40B4-BE49-F238E27FC236}">
                      <a16:creationId xmlns:a16="http://schemas.microsoft.com/office/drawing/2014/main" id="{26AF8116-F288-4C4C-9968-CB115173C542}"/>
                    </a:ext>
                  </a:extLst>
                </p14:cNvPr>
                <p14:cNvContentPartPr/>
                <p14:nvPr/>
              </p14:nvContentPartPr>
              <p14:xfrm>
                <a:off x="3826936" y="1749394"/>
                <a:ext cx="84600" cy="257760"/>
              </p14:xfrm>
            </p:contentPart>
          </mc:Choice>
          <mc:Fallback>
            <p:pic>
              <p:nvPicPr>
                <p:cNvPr id="52" name="Ink 51">
                  <a:extLst>
                    <a:ext uri="{FF2B5EF4-FFF2-40B4-BE49-F238E27FC236}">
                      <a16:creationId xmlns:a16="http://schemas.microsoft.com/office/drawing/2014/main" id="{26AF8116-F288-4C4C-9968-CB115173C542}"/>
                    </a:ext>
                  </a:extLst>
                </p:cNvPr>
                <p:cNvPicPr/>
                <p:nvPr/>
              </p:nvPicPr>
              <p:blipFill>
                <a:blip r:embed="rId81"/>
                <a:stretch>
                  <a:fillRect/>
                </a:stretch>
              </p:blipFill>
              <p:spPr>
                <a:xfrm>
                  <a:off x="3817936" y="1740754"/>
                  <a:ext cx="10224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3" name="Ink 52">
                  <a:extLst>
                    <a:ext uri="{FF2B5EF4-FFF2-40B4-BE49-F238E27FC236}">
                      <a16:creationId xmlns:a16="http://schemas.microsoft.com/office/drawing/2014/main" id="{4B259848-C1AD-47D4-AE76-B94FC9BCFDE2}"/>
                    </a:ext>
                  </a:extLst>
                </p14:cNvPr>
                <p14:cNvContentPartPr/>
                <p14:nvPr/>
              </p14:nvContentPartPr>
              <p14:xfrm>
                <a:off x="3933496" y="1819954"/>
                <a:ext cx="152280" cy="165960"/>
              </p14:xfrm>
            </p:contentPart>
          </mc:Choice>
          <mc:Fallback>
            <p:pic>
              <p:nvPicPr>
                <p:cNvPr id="53" name="Ink 52">
                  <a:extLst>
                    <a:ext uri="{FF2B5EF4-FFF2-40B4-BE49-F238E27FC236}">
                      <a16:creationId xmlns:a16="http://schemas.microsoft.com/office/drawing/2014/main" id="{4B259848-C1AD-47D4-AE76-B94FC9BCFDE2}"/>
                    </a:ext>
                  </a:extLst>
                </p:cNvPr>
                <p:cNvPicPr/>
                <p:nvPr/>
              </p:nvPicPr>
              <p:blipFill>
                <a:blip r:embed="rId83"/>
                <a:stretch>
                  <a:fillRect/>
                </a:stretch>
              </p:blipFill>
              <p:spPr>
                <a:xfrm>
                  <a:off x="3924496" y="1810954"/>
                  <a:ext cx="16992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4" name="Ink 53">
                  <a:extLst>
                    <a:ext uri="{FF2B5EF4-FFF2-40B4-BE49-F238E27FC236}">
                      <a16:creationId xmlns:a16="http://schemas.microsoft.com/office/drawing/2014/main" id="{AB8E79FA-191D-4EAA-B16A-807E8BC49E71}"/>
                    </a:ext>
                  </a:extLst>
                </p14:cNvPr>
                <p14:cNvContentPartPr/>
                <p14:nvPr/>
              </p14:nvContentPartPr>
              <p14:xfrm>
                <a:off x="4134016" y="1790794"/>
                <a:ext cx="139320" cy="216360"/>
              </p14:xfrm>
            </p:contentPart>
          </mc:Choice>
          <mc:Fallback>
            <p:pic>
              <p:nvPicPr>
                <p:cNvPr id="54" name="Ink 53">
                  <a:extLst>
                    <a:ext uri="{FF2B5EF4-FFF2-40B4-BE49-F238E27FC236}">
                      <a16:creationId xmlns:a16="http://schemas.microsoft.com/office/drawing/2014/main" id="{AB8E79FA-191D-4EAA-B16A-807E8BC49E71}"/>
                    </a:ext>
                  </a:extLst>
                </p:cNvPr>
                <p:cNvPicPr/>
                <p:nvPr/>
              </p:nvPicPr>
              <p:blipFill>
                <a:blip r:embed="rId85"/>
                <a:stretch>
                  <a:fillRect/>
                </a:stretch>
              </p:blipFill>
              <p:spPr>
                <a:xfrm>
                  <a:off x="4125376" y="1781794"/>
                  <a:ext cx="15696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5" name="Ink 54">
                  <a:extLst>
                    <a:ext uri="{FF2B5EF4-FFF2-40B4-BE49-F238E27FC236}">
                      <a16:creationId xmlns:a16="http://schemas.microsoft.com/office/drawing/2014/main" id="{5C492344-490C-4A51-AC7D-216E84E6FC7A}"/>
                    </a:ext>
                  </a:extLst>
                </p14:cNvPr>
                <p14:cNvContentPartPr/>
                <p14:nvPr/>
              </p14:nvContentPartPr>
              <p14:xfrm>
                <a:off x="4324816" y="1634194"/>
                <a:ext cx="85680" cy="346320"/>
              </p14:xfrm>
            </p:contentPart>
          </mc:Choice>
          <mc:Fallback>
            <p:pic>
              <p:nvPicPr>
                <p:cNvPr id="55" name="Ink 54">
                  <a:extLst>
                    <a:ext uri="{FF2B5EF4-FFF2-40B4-BE49-F238E27FC236}">
                      <a16:creationId xmlns:a16="http://schemas.microsoft.com/office/drawing/2014/main" id="{5C492344-490C-4A51-AC7D-216E84E6FC7A}"/>
                    </a:ext>
                  </a:extLst>
                </p:cNvPr>
                <p:cNvPicPr/>
                <p:nvPr/>
              </p:nvPicPr>
              <p:blipFill>
                <a:blip r:embed="rId87"/>
                <a:stretch>
                  <a:fillRect/>
                </a:stretch>
              </p:blipFill>
              <p:spPr>
                <a:xfrm>
                  <a:off x="4315816" y="1625554"/>
                  <a:ext cx="103320" cy="3639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6" name="Ink 55">
                  <a:extLst>
                    <a:ext uri="{FF2B5EF4-FFF2-40B4-BE49-F238E27FC236}">
                      <a16:creationId xmlns:a16="http://schemas.microsoft.com/office/drawing/2014/main" id="{3C44BF68-1D1E-445D-80F6-8045709DD33F}"/>
                    </a:ext>
                  </a:extLst>
                </p14:cNvPr>
                <p14:cNvContentPartPr/>
                <p14:nvPr/>
              </p14:nvContentPartPr>
              <p14:xfrm>
                <a:off x="4361176" y="1781434"/>
                <a:ext cx="131760" cy="56160"/>
              </p14:xfrm>
            </p:contentPart>
          </mc:Choice>
          <mc:Fallback>
            <p:pic>
              <p:nvPicPr>
                <p:cNvPr id="56" name="Ink 55">
                  <a:extLst>
                    <a:ext uri="{FF2B5EF4-FFF2-40B4-BE49-F238E27FC236}">
                      <a16:creationId xmlns:a16="http://schemas.microsoft.com/office/drawing/2014/main" id="{3C44BF68-1D1E-445D-80F6-8045709DD33F}"/>
                    </a:ext>
                  </a:extLst>
                </p:cNvPr>
                <p:cNvPicPr/>
                <p:nvPr/>
              </p:nvPicPr>
              <p:blipFill>
                <a:blip r:embed="rId89"/>
                <a:stretch>
                  <a:fillRect/>
                </a:stretch>
              </p:blipFill>
              <p:spPr>
                <a:xfrm>
                  <a:off x="4352176" y="1772434"/>
                  <a:ext cx="149400" cy="73800"/>
                </a:xfrm>
                <a:prstGeom prst="rect">
                  <a:avLst/>
                </a:prstGeom>
              </p:spPr>
            </p:pic>
          </mc:Fallback>
        </mc:AlternateContent>
      </p:grpSp>
      <p:grpSp>
        <p:nvGrpSpPr>
          <p:cNvPr id="61" name="Group 60">
            <a:extLst>
              <a:ext uri="{FF2B5EF4-FFF2-40B4-BE49-F238E27FC236}">
                <a16:creationId xmlns:a16="http://schemas.microsoft.com/office/drawing/2014/main" id="{E8626081-B59D-490A-BEB7-52A773ED85CB}"/>
              </a:ext>
            </a:extLst>
          </p:cNvPr>
          <p:cNvGrpSpPr/>
          <p:nvPr/>
        </p:nvGrpSpPr>
        <p:grpSpPr>
          <a:xfrm>
            <a:off x="4900816" y="1578034"/>
            <a:ext cx="1120320" cy="393480"/>
            <a:chOff x="4900816" y="1578034"/>
            <a:chExt cx="1120320" cy="393480"/>
          </a:xfrm>
        </p:grpSpPr>
        <mc:AlternateContent xmlns:mc="http://schemas.openxmlformats.org/markup-compatibility/2006">
          <mc:Choice xmlns:p14="http://schemas.microsoft.com/office/powerpoint/2010/main" Requires="p14">
            <p:contentPart p14:bwMode="auto" r:id="rId90">
              <p14:nvContentPartPr>
                <p14:cNvPr id="57" name="Ink 56">
                  <a:extLst>
                    <a:ext uri="{FF2B5EF4-FFF2-40B4-BE49-F238E27FC236}">
                      <a16:creationId xmlns:a16="http://schemas.microsoft.com/office/drawing/2014/main" id="{3F27802F-6269-4985-A550-B59B939ECF72}"/>
                    </a:ext>
                  </a:extLst>
                </p14:cNvPr>
                <p14:cNvContentPartPr/>
                <p14:nvPr/>
              </p14:nvContentPartPr>
              <p14:xfrm>
                <a:off x="4900816" y="1858114"/>
                <a:ext cx="194040" cy="113400"/>
              </p14:xfrm>
            </p:contentPart>
          </mc:Choice>
          <mc:Fallback>
            <p:pic>
              <p:nvPicPr>
                <p:cNvPr id="57" name="Ink 56">
                  <a:extLst>
                    <a:ext uri="{FF2B5EF4-FFF2-40B4-BE49-F238E27FC236}">
                      <a16:creationId xmlns:a16="http://schemas.microsoft.com/office/drawing/2014/main" id="{3F27802F-6269-4985-A550-B59B939ECF72}"/>
                    </a:ext>
                  </a:extLst>
                </p:cNvPr>
                <p:cNvPicPr/>
                <p:nvPr/>
              </p:nvPicPr>
              <p:blipFill>
                <a:blip r:embed="rId91"/>
                <a:stretch>
                  <a:fillRect/>
                </a:stretch>
              </p:blipFill>
              <p:spPr>
                <a:xfrm>
                  <a:off x="4891816" y="1849114"/>
                  <a:ext cx="2116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8" name="Ink 57">
                  <a:extLst>
                    <a:ext uri="{FF2B5EF4-FFF2-40B4-BE49-F238E27FC236}">
                      <a16:creationId xmlns:a16="http://schemas.microsoft.com/office/drawing/2014/main" id="{20D005A0-13F1-4E89-9702-D64F0467235E}"/>
                    </a:ext>
                  </a:extLst>
                </p14:cNvPr>
                <p14:cNvContentPartPr/>
                <p14:nvPr/>
              </p14:nvContentPartPr>
              <p14:xfrm>
                <a:off x="5167936" y="1578034"/>
                <a:ext cx="102600" cy="366120"/>
              </p14:xfrm>
            </p:contentPart>
          </mc:Choice>
          <mc:Fallback>
            <p:pic>
              <p:nvPicPr>
                <p:cNvPr id="58" name="Ink 57">
                  <a:extLst>
                    <a:ext uri="{FF2B5EF4-FFF2-40B4-BE49-F238E27FC236}">
                      <a16:creationId xmlns:a16="http://schemas.microsoft.com/office/drawing/2014/main" id="{20D005A0-13F1-4E89-9702-D64F0467235E}"/>
                    </a:ext>
                  </a:extLst>
                </p:cNvPr>
                <p:cNvPicPr/>
                <p:nvPr/>
              </p:nvPicPr>
              <p:blipFill>
                <a:blip r:embed="rId93"/>
                <a:stretch>
                  <a:fillRect/>
                </a:stretch>
              </p:blipFill>
              <p:spPr>
                <a:xfrm>
                  <a:off x="5158936" y="1569034"/>
                  <a:ext cx="120240" cy="3837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9" name="Ink 58">
                  <a:extLst>
                    <a:ext uri="{FF2B5EF4-FFF2-40B4-BE49-F238E27FC236}">
                      <a16:creationId xmlns:a16="http://schemas.microsoft.com/office/drawing/2014/main" id="{A51A6CC0-3C86-461F-9EED-26874E6D0BC2}"/>
                    </a:ext>
                  </a:extLst>
                </p14:cNvPr>
                <p14:cNvContentPartPr/>
                <p14:nvPr/>
              </p14:nvContentPartPr>
              <p14:xfrm>
                <a:off x="5213296" y="1785034"/>
                <a:ext cx="376920" cy="158400"/>
              </p14:xfrm>
            </p:contentPart>
          </mc:Choice>
          <mc:Fallback>
            <p:pic>
              <p:nvPicPr>
                <p:cNvPr id="59" name="Ink 58">
                  <a:extLst>
                    <a:ext uri="{FF2B5EF4-FFF2-40B4-BE49-F238E27FC236}">
                      <a16:creationId xmlns:a16="http://schemas.microsoft.com/office/drawing/2014/main" id="{A51A6CC0-3C86-461F-9EED-26874E6D0BC2}"/>
                    </a:ext>
                  </a:extLst>
                </p:cNvPr>
                <p:cNvPicPr/>
                <p:nvPr/>
              </p:nvPicPr>
              <p:blipFill>
                <a:blip r:embed="rId95"/>
                <a:stretch>
                  <a:fillRect/>
                </a:stretch>
              </p:blipFill>
              <p:spPr>
                <a:xfrm>
                  <a:off x="5204656" y="1776394"/>
                  <a:ext cx="3945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0" name="Ink 59">
                  <a:extLst>
                    <a:ext uri="{FF2B5EF4-FFF2-40B4-BE49-F238E27FC236}">
                      <a16:creationId xmlns:a16="http://schemas.microsoft.com/office/drawing/2014/main" id="{3A5B550B-31F8-4721-9CBD-18DC0DB32428}"/>
                    </a:ext>
                  </a:extLst>
                </p14:cNvPr>
                <p14:cNvContentPartPr/>
                <p14:nvPr/>
              </p14:nvContentPartPr>
              <p14:xfrm>
                <a:off x="5627656" y="1803394"/>
                <a:ext cx="393480" cy="86040"/>
              </p14:xfrm>
            </p:contentPart>
          </mc:Choice>
          <mc:Fallback>
            <p:pic>
              <p:nvPicPr>
                <p:cNvPr id="60" name="Ink 59">
                  <a:extLst>
                    <a:ext uri="{FF2B5EF4-FFF2-40B4-BE49-F238E27FC236}">
                      <a16:creationId xmlns:a16="http://schemas.microsoft.com/office/drawing/2014/main" id="{3A5B550B-31F8-4721-9CBD-18DC0DB32428}"/>
                    </a:ext>
                  </a:extLst>
                </p:cNvPr>
                <p:cNvPicPr/>
                <p:nvPr/>
              </p:nvPicPr>
              <p:blipFill>
                <a:blip r:embed="rId97"/>
                <a:stretch>
                  <a:fillRect/>
                </a:stretch>
              </p:blipFill>
              <p:spPr>
                <a:xfrm>
                  <a:off x="5618656" y="1794754"/>
                  <a:ext cx="411120" cy="103680"/>
                </a:xfrm>
                <a:prstGeom prst="rect">
                  <a:avLst/>
                </a:prstGeom>
              </p:spPr>
            </p:pic>
          </mc:Fallback>
        </mc:AlternateContent>
      </p:grpSp>
      <p:grpSp>
        <p:nvGrpSpPr>
          <p:cNvPr id="84" name="Group 83">
            <a:extLst>
              <a:ext uri="{FF2B5EF4-FFF2-40B4-BE49-F238E27FC236}">
                <a16:creationId xmlns:a16="http://schemas.microsoft.com/office/drawing/2014/main" id="{1743C8E7-8617-4B4C-A065-8BD40A18106D}"/>
              </a:ext>
            </a:extLst>
          </p:cNvPr>
          <p:cNvGrpSpPr/>
          <p:nvPr/>
        </p:nvGrpSpPr>
        <p:grpSpPr>
          <a:xfrm>
            <a:off x="1340056" y="3234034"/>
            <a:ext cx="1980360" cy="1468080"/>
            <a:chOff x="1340056" y="3234034"/>
            <a:chExt cx="1980360" cy="1468080"/>
          </a:xfrm>
        </p:grpSpPr>
        <mc:AlternateContent xmlns:mc="http://schemas.openxmlformats.org/markup-compatibility/2006">
          <mc:Choice xmlns:p14="http://schemas.microsoft.com/office/powerpoint/2010/main" Requires="p14">
            <p:contentPart p14:bwMode="auto" r:id="rId98">
              <p14:nvContentPartPr>
                <p14:cNvPr id="63" name="Ink 62">
                  <a:extLst>
                    <a:ext uri="{FF2B5EF4-FFF2-40B4-BE49-F238E27FC236}">
                      <a16:creationId xmlns:a16="http://schemas.microsoft.com/office/drawing/2014/main" id="{E3260F9B-2DFD-441A-BCD1-EE5BC6BE9CB3}"/>
                    </a:ext>
                  </a:extLst>
                </p14:cNvPr>
                <p14:cNvContentPartPr/>
                <p14:nvPr/>
              </p14:nvContentPartPr>
              <p14:xfrm>
                <a:off x="1345816" y="3457234"/>
                <a:ext cx="161640" cy="899640"/>
              </p14:xfrm>
            </p:contentPart>
          </mc:Choice>
          <mc:Fallback>
            <p:pic>
              <p:nvPicPr>
                <p:cNvPr id="63" name="Ink 62">
                  <a:extLst>
                    <a:ext uri="{FF2B5EF4-FFF2-40B4-BE49-F238E27FC236}">
                      <a16:creationId xmlns:a16="http://schemas.microsoft.com/office/drawing/2014/main" id="{E3260F9B-2DFD-441A-BCD1-EE5BC6BE9CB3}"/>
                    </a:ext>
                  </a:extLst>
                </p:cNvPr>
                <p:cNvPicPr/>
                <p:nvPr/>
              </p:nvPicPr>
              <p:blipFill>
                <a:blip r:embed="rId99"/>
                <a:stretch>
                  <a:fillRect/>
                </a:stretch>
              </p:blipFill>
              <p:spPr>
                <a:xfrm>
                  <a:off x="1337176" y="3448594"/>
                  <a:ext cx="179280" cy="9172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4" name="Ink 63">
                  <a:extLst>
                    <a:ext uri="{FF2B5EF4-FFF2-40B4-BE49-F238E27FC236}">
                      <a16:creationId xmlns:a16="http://schemas.microsoft.com/office/drawing/2014/main" id="{4A755AFA-8331-4CA8-98C2-C85722ED746C}"/>
                    </a:ext>
                  </a:extLst>
                </p14:cNvPr>
                <p14:cNvContentPartPr/>
                <p14:nvPr/>
              </p14:nvContentPartPr>
              <p14:xfrm>
                <a:off x="1794016" y="3555514"/>
                <a:ext cx="177840" cy="141120"/>
              </p14:xfrm>
            </p:contentPart>
          </mc:Choice>
          <mc:Fallback>
            <p:pic>
              <p:nvPicPr>
                <p:cNvPr id="64" name="Ink 63">
                  <a:extLst>
                    <a:ext uri="{FF2B5EF4-FFF2-40B4-BE49-F238E27FC236}">
                      <a16:creationId xmlns:a16="http://schemas.microsoft.com/office/drawing/2014/main" id="{4A755AFA-8331-4CA8-98C2-C85722ED746C}"/>
                    </a:ext>
                  </a:extLst>
                </p:cNvPr>
                <p:cNvPicPr/>
                <p:nvPr/>
              </p:nvPicPr>
              <p:blipFill>
                <a:blip r:embed="rId101"/>
                <a:stretch>
                  <a:fillRect/>
                </a:stretch>
              </p:blipFill>
              <p:spPr>
                <a:xfrm>
                  <a:off x="1785376" y="3546514"/>
                  <a:ext cx="19548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5" name="Ink 64">
                  <a:extLst>
                    <a:ext uri="{FF2B5EF4-FFF2-40B4-BE49-F238E27FC236}">
                      <a16:creationId xmlns:a16="http://schemas.microsoft.com/office/drawing/2014/main" id="{C9ABBB3F-BA47-4D63-879F-72BFF3D81FF5}"/>
                    </a:ext>
                  </a:extLst>
                </p14:cNvPr>
                <p14:cNvContentPartPr/>
                <p14:nvPr/>
              </p14:nvContentPartPr>
              <p14:xfrm>
                <a:off x="1883296" y="3599074"/>
                <a:ext cx="33840" cy="187560"/>
              </p14:xfrm>
            </p:contentPart>
          </mc:Choice>
          <mc:Fallback>
            <p:pic>
              <p:nvPicPr>
                <p:cNvPr id="65" name="Ink 64">
                  <a:extLst>
                    <a:ext uri="{FF2B5EF4-FFF2-40B4-BE49-F238E27FC236}">
                      <a16:creationId xmlns:a16="http://schemas.microsoft.com/office/drawing/2014/main" id="{C9ABBB3F-BA47-4D63-879F-72BFF3D81FF5}"/>
                    </a:ext>
                  </a:extLst>
                </p:cNvPr>
                <p:cNvPicPr/>
                <p:nvPr/>
              </p:nvPicPr>
              <p:blipFill>
                <a:blip r:embed="rId103"/>
                <a:stretch>
                  <a:fillRect/>
                </a:stretch>
              </p:blipFill>
              <p:spPr>
                <a:xfrm>
                  <a:off x="1874296" y="3590074"/>
                  <a:ext cx="5148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6" name="Ink 65">
                  <a:extLst>
                    <a:ext uri="{FF2B5EF4-FFF2-40B4-BE49-F238E27FC236}">
                      <a16:creationId xmlns:a16="http://schemas.microsoft.com/office/drawing/2014/main" id="{C646DA71-4505-4A7F-8874-DE330DD9C519}"/>
                    </a:ext>
                  </a:extLst>
                </p14:cNvPr>
                <p14:cNvContentPartPr/>
                <p14:nvPr/>
              </p14:nvContentPartPr>
              <p14:xfrm>
                <a:off x="2043136" y="3570634"/>
                <a:ext cx="167400" cy="139680"/>
              </p14:xfrm>
            </p:contentPart>
          </mc:Choice>
          <mc:Fallback>
            <p:pic>
              <p:nvPicPr>
                <p:cNvPr id="66" name="Ink 65">
                  <a:extLst>
                    <a:ext uri="{FF2B5EF4-FFF2-40B4-BE49-F238E27FC236}">
                      <a16:creationId xmlns:a16="http://schemas.microsoft.com/office/drawing/2014/main" id="{C646DA71-4505-4A7F-8874-DE330DD9C519}"/>
                    </a:ext>
                  </a:extLst>
                </p:cNvPr>
                <p:cNvPicPr/>
                <p:nvPr/>
              </p:nvPicPr>
              <p:blipFill>
                <a:blip r:embed="rId105"/>
                <a:stretch>
                  <a:fillRect/>
                </a:stretch>
              </p:blipFill>
              <p:spPr>
                <a:xfrm>
                  <a:off x="2034136" y="3561634"/>
                  <a:ext cx="1850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7" name="Ink 66">
                  <a:extLst>
                    <a:ext uri="{FF2B5EF4-FFF2-40B4-BE49-F238E27FC236}">
                      <a16:creationId xmlns:a16="http://schemas.microsoft.com/office/drawing/2014/main" id="{95443B5F-F25F-488F-9397-D3BB3EBA5014}"/>
                    </a:ext>
                  </a:extLst>
                </p14:cNvPr>
                <p14:cNvContentPartPr/>
                <p14:nvPr/>
              </p14:nvContentPartPr>
              <p14:xfrm>
                <a:off x="2388016" y="3697714"/>
                <a:ext cx="227880" cy="376200"/>
              </p14:xfrm>
            </p:contentPart>
          </mc:Choice>
          <mc:Fallback>
            <p:pic>
              <p:nvPicPr>
                <p:cNvPr id="67" name="Ink 66">
                  <a:extLst>
                    <a:ext uri="{FF2B5EF4-FFF2-40B4-BE49-F238E27FC236}">
                      <a16:creationId xmlns:a16="http://schemas.microsoft.com/office/drawing/2014/main" id="{95443B5F-F25F-488F-9397-D3BB3EBA5014}"/>
                    </a:ext>
                  </a:extLst>
                </p:cNvPr>
                <p:cNvPicPr/>
                <p:nvPr/>
              </p:nvPicPr>
              <p:blipFill>
                <a:blip r:embed="rId107"/>
                <a:stretch>
                  <a:fillRect/>
                </a:stretch>
              </p:blipFill>
              <p:spPr>
                <a:xfrm>
                  <a:off x="2379016" y="3688714"/>
                  <a:ext cx="245520" cy="3938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8" name="Ink 67">
                  <a:extLst>
                    <a:ext uri="{FF2B5EF4-FFF2-40B4-BE49-F238E27FC236}">
                      <a16:creationId xmlns:a16="http://schemas.microsoft.com/office/drawing/2014/main" id="{AD7F31FF-335D-403F-9DE6-783687F51C5A}"/>
                    </a:ext>
                  </a:extLst>
                </p14:cNvPr>
                <p14:cNvContentPartPr/>
                <p14:nvPr/>
              </p14:nvContentPartPr>
              <p14:xfrm>
                <a:off x="2701936" y="3901114"/>
                <a:ext cx="267840" cy="181440"/>
              </p14:xfrm>
            </p:contentPart>
          </mc:Choice>
          <mc:Fallback>
            <p:pic>
              <p:nvPicPr>
                <p:cNvPr id="68" name="Ink 67">
                  <a:extLst>
                    <a:ext uri="{FF2B5EF4-FFF2-40B4-BE49-F238E27FC236}">
                      <a16:creationId xmlns:a16="http://schemas.microsoft.com/office/drawing/2014/main" id="{AD7F31FF-335D-403F-9DE6-783687F51C5A}"/>
                    </a:ext>
                  </a:extLst>
                </p:cNvPr>
                <p:cNvPicPr/>
                <p:nvPr/>
              </p:nvPicPr>
              <p:blipFill>
                <a:blip r:embed="rId109"/>
                <a:stretch>
                  <a:fillRect/>
                </a:stretch>
              </p:blipFill>
              <p:spPr>
                <a:xfrm>
                  <a:off x="2692936" y="3892474"/>
                  <a:ext cx="28548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69" name="Ink 68">
                  <a:extLst>
                    <a:ext uri="{FF2B5EF4-FFF2-40B4-BE49-F238E27FC236}">
                      <a16:creationId xmlns:a16="http://schemas.microsoft.com/office/drawing/2014/main" id="{EAD51F90-49B2-4D9A-95FC-C4B7056EA79C}"/>
                    </a:ext>
                  </a:extLst>
                </p14:cNvPr>
                <p14:cNvContentPartPr/>
                <p14:nvPr/>
              </p14:nvContentPartPr>
              <p14:xfrm>
                <a:off x="1995976" y="4264354"/>
                <a:ext cx="164880" cy="181080"/>
              </p14:xfrm>
            </p:contentPart>
          </mc:Choice>
          <mc:Fallback>
            <p:pic>
              <p:nvPicPr>
                <p:cNvPr id="69" name="Ink 68">
                  <a:extLst>
                    <a:ext uri="{FF2B5EF4-FFF2-40B4-BE49-F238E27FC236}">
                      <a16:creationId xmlns:a16="http://schemas.microsoft.com/office/drawing/2014/main" id="{EAD51F90-49B2-4D9A-95FC-C4B7056EA79C}"/>
                    </a:ext>
                  </a:extLst>
                </p:cNvPr>
                <p:cNvPicPr/>
                <p:nvPr/>
              </p:nvPicPr>
              <p:blipFill>
                <a:blip r:embed="rId111"/>
                <a:stretch>
                  <a:fillRect/>
                </a:stretch>
              </p:blipFill>
              <p:spPr>
                <a:xfrm>
                  <a:off x="1987336" y="4255354"/>
                  <a:ext cx="18252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0" name="Ink 69">
                  <a:extLst>
                    <a:ext uri="{FF2B5EF4-FFF2-40B4-BE49-F238E27FC236}">
                      <a16:creationId xmlns:a16="http://schemas.microsoft.com/office/drawing/2014/main" id="{B5EC19A5-86F0-4411-BCCD-ED826CE2BF9A}"/>
                    </a:ext>
                  </a:extLst>
                </p14:cNvPr>
                <p14:cNvContentPartPr/>
                <p14:nvPr/>
              </p14:nvContentPartPr>
              <p14:xfrm>
                <a:off x="2235376" y="4247794"/>
                <a:ext cx="153000" cy="121320"/>
              </p14:xfrm>
            </p:contentPart>
          </mc:Choice>
          <mc:Fallback>
            <p:pic>
              <p:nvPicPr>
                <p:cNvPr id="70" name="Ink 69">
                  <a:extLst>
                    <a:ext uri="{FF2B5EF4-FFF2-40B4-BE49-F238E27FC236}">
                      <a16:creationId xmlns:a16="http://schemas.microsoft.com/office/drawing/2014/main" id="{B5EC19A5-86F0-4411-BCCD-ED826CE2BF9A}"/>
                    </a:ext>
                  </a:extLst>
                </p:cNvPr>
                <p:cNvPicPr/>
                <p:nvPr/>
              </p:nvPicPr>
              <p:blipFill>
                <a:blip r:embed="rId113"/>
                <a:stretch>
                  <a:fillRect/>
                </a:stretch>
              </p:blipFill>
              <p:spPr>
                <a:xfrm>
                  <a:off x="2226736" y="4239154"/>
                  <a:ext cx="1706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1" name="Ink 70">
                  <a:extLst>
                    <a:ext uri="{FF2B5EF4-FFF2-40B4-BE49-F238E27FC236}">
                      <a16:creationId xmlns:a16="http://schemas.microsoft.com/office/drawing/2014/main" id="{90CCEA65-F37D-429F-904B-885891A38742}"/>
                    </a:ext>
                  </a:extLst>
                </p14:cNvPr>
                <p14:cNvContentPartPr/>
                <p14:nvPr/>
              </p14:nvContentPartPr>
              <p14:xfrm>
                <a:off x="1340056" y="3234034"/>
                <a:ext cx="1960920" cy="1131120"/>
              </p14:xfrm>
            </p:contentPart>
          </mc:Choice>
          <mc:Fallback>
            <p:pic>
              <p:nvPicPr>
                <p:cNvPr id="71" name="Ink 70">
                  <a:extLst>
                    <a:ext uri="{FF2B5EF4-FFF2-40B4-BE49-F238E27FC236}">
                      <a16:creationId xmlns:a16="http://schemas.microsoft.com/office/drawing/2014/main" id="{90CCEA65-F37D-429F-904B-885891A38742}"/>
                    </a:ext>
                  </a:extLst>
                </p:cNvPr>
                <p:cNvPicPr/>
                <p:nvPr/>
              </p:nvPicPr>
              <p:blipFill>
                <a:blip r:embed="rId115"/>
                <a:stretch>
                  <a:fillRect/>
                </a:stretch>
              </p:blipFill>
              <p:spPr>
                <a:xfrm>
                  <a:off x="1331056" y="3225034"/>
                  <a:ext cx="1978560" cy="11487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2" name="Ink 71">
                  <a:extLst>
                    <a:ext uri="{FF2B5EF4-FFF2-40B4-BE49-F238E27FC236}">
                      <a16:creationId xmlns:a16="http://schemas.microsoft.com/office/drawing/2014/main" id="{798D764D-E315-4BA5-89B9-14F0806F106B}"/>
                    </a:ext>
                  </a:extLst>
                </p14:cNvPr>
                <p14:cNvContentPartPr/>
                <p14:nvPr/>
              </p14:nvContentPartPr>
              <p14:xfrm>
                <a:off x="1482256" y="4308994"/>
                <a:ext cx="1838160" cy="393120"/>
              </p14:xfrm>
            </p:contentPart>
          </mc:Choice>
          <mc:Fallback>
            <p:pic>
              <p:nvPicPr>
                <p:cNvPr id="72" name="Ink 71">
                  <a:extLst>
                    <a:ext uri="{FF2B5EF4-FFF2-40B4-BE49-F238E27FC236}">
                      <a16:creationId xmlns:a16="http://schemas.microsoft.com/office/drawing/2014/main" id="{798D764D-E315-4BA5-89B9-14F0806F106B}"/>
                    </a:ext>
                  </a:extLst>
                </p:cNvPr>
                <p:cNvPicPr/>
                <p:nvPr/>
              </p:nvPicPr>
              <p:blipFill>
                <a:blip r:embed="rId117"/>
                <a:stretch>
                  <a:fillRect/>
                </a:stretch>
              </p:blipFill>
              <p:spPr>
                <a:xfrm>
                  <a:off x="1473256" y="4299994"/>
                  <a:ext cx="1855800" cy="410760"/>
                </a:xfrm>
                <a:prstGeom prst="rect">
                  <a:avLst/>
                </a:prstGeom>
              </p:spPr>
            </p:pic>
          </mc:Fallback>
        </mc:AlternateContent>
      </p:grpSp>
      <p:grpSp>
        <p:nvGrpSpPr>
          <p:cNvPr id="83" name="Group 82">
            <a:extLst>
              <a:ext uri="{FF2B5EF4-FFF2-40B4-BE49-F238E27FC236}">
                <a16:creationId xmlns:a16="http://schemas.microsoft.com/office/drawing/2014/main" id="{DD6A44A7-9109-4F62-B526-558692FBF6AC}"/>
              </a:ext>
            </a:extLst>
          </p:cNvPr>
          <p:cNvGrpSpPr/>
          <p:nvPr/>
        </p:nvGrpSpPr>
        <p:grpSpPr>
          <a:xfrm>
            <a:off x="3769696" y="3434914"/>
            <a:ext cx="1343880" cy="649800"/>
            <a:chOff x="3769696" y="3434914"/>
            <a:chExt cx="1343880" cy="649800"/>
          </a:xfrm>
        </p:grpSpPr>
        <mc:AlternateContent xmlns:mc="http://schemas.openxmlformats.org/markup-compatibility/2006">
          <mc:Choice xmlns:p14="http://schemas.microsoft.com/office/powerpoint/2010/main" Requires="p14">
            <p:contentPart p14:bwMode="auto" r:id="rId118">
              <p14:nvContentPartPr>
                <p14:cNvPr id="73" name="Ink 72">
                  <a:extLst>
                    <a:ext uri="{FF2B5EF4-FFF2-40B4-BE49-F238E27FC236}">
                      <a16:creationId xmlns:a16="http://schemas.microsoft.com/office/drawing/2014/main" id="{994CBB15-BFC3-4A0E-9564-6C22462C07E8}"/>
                    </a:ext>
                  </a:extLst>
                </p14:cNvPr>
                <p14:cNvContentPartPr/>
                <p14:nvPr/>
              </p14:nvContentPartPr>
              <p14:xfrm>
                <a:off x="3769696" y="3508354"/>
                <a:ext cx="110160" cy="351720"/>
              </p14:xfrm>
            </p:contentPart>
          </mc:Choice>
          <mc:Fallback>
            <p:pic>
              <p:nvPicPr>
                <p:cNvPr id="73" name="Ink 72">
                  <a:extLst>
                    <a:ext uri="{FF2B5EF4-FFF2-40B4-BE49-F238E27FC236}">
                      <a16:creationId xmlns:a16="http://schemas.microsoft.com/office/drawing/2014/main" id="{994CBB15-BFC3-4A0E-9564-6C22462C07E8}"/>
                    </a:ext>
                  </a:extLst>
                </p:cNvPr>
                <p:cNvPicPr/>
                <p:nvPr/>
              </p:nvPicPr>
              <p:blipFill>
                <a:blip r:embed="rId119"/>
                <a:stretch>
                  <a:fillRect/>
                </a:stretch>
              </p:blipFill>
              <p:spPr>
                <a:xfrm>
                  <a:off x="3761056" y="3499354"/>
                  <a:ext cx="127800" cy="3693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4" name="Ink 73">
                  <a:extLst>
                    <a:ext uri="{FF2B5EF4-FFF2-40B4-BE49-F238E27FC236}">
                      <a16:creationId xmlns:a16="http://schemas.microsoft.com/office/drawing/2014/main" id="{083CA076-E606-4BFE-9FB8-3B38EBDE8924}"/>
                    </a:ext>
                  </a:extLst>
                </p14:cNvPr>
                <p14:cNvContentPartPr/>
                <p14:nvPr/>
              </p14:nvContentPartPr>
              <p14:xfrm>
                <a:off x="3972736" y="3673594"/>
                <a:ext cx="375120" cy="185040"/>
              </p14:xfrm>
            </p:contentPart>
          </mc:Choice>
          <mc:Fallback>
            <p:pic>
              <p:nvPicPr>
                <p:cNvPr id="74" name="Ink 73">
                  <a:extLst>
                    <a:ext uri="{FF2B5EF4-FFF2-40B4-BE49-F238E27FC236}">
                      <a16:creationId xmlns:a16="http://schemas.microsoft.com/office/drawing/2014/main" id="{083CA076-E606-4BFE-9FB8-3B38EBDE8924}"/>
                    </a:ext>
                  </a:extLst>
                </p:cNvPr>
                <p:cNvPicPr/>
                <p:nvPr/>
              </p:nvPicPr>
              <p:blipFill>
                <a:blip r:embed="rId121"/>
                <a:stretch>
                  <a:fillRect/>
                </a:stretch>
              </p:blipFill>
              <p:spPr>
                <a:xfrm>
                  <a:off x="3964096" y="3664954"/>
                  <a:ext cx="39276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5" name="Ink 74">
                  <a:extLst>
                    <a:ext uri="{FF2B5EF4-FFF2-40B4-BE49-F238E27FC236}">
                      <a16:creationId xmlns:a16="http://schemas.microsoft.com/office/drawing/2014/main" id="{B30EBDDA-A2D2-42A4-9707-7CC1CD2D198B}"/>
                    </a:ext>
                  </a:extLst>
                </p14:cNvPr>
                <p14:cNvContentPartPr/>
                <p14:nvPr/>
              </p14:nvContentPartPr>
              <p14:xfrm>
                <a:off x="4396456" y="3681154"/>
                <a:ext cx="201600" cy="403560"/>
              </p14:xfrm>
            </p:contentPart>
          </mc:Choice>
          <mc:Fallback>
            <p:pic>
              <p:nvPicPr>
                <p:cNvPr id="75" name="Ink 74">
                  <a:extLst>
                    <a:ext uri="{FF2B5EF4-FFF2-40B4-BE49-F238E27FC236}">
                      <a16:creationId xmlns:a16="http://schemas.microsoft.com/office/drawing/2014/main" id="{B30EBDDA-A2D2-42A4-9707-7CC1CD2D198B}"/>
                    </a:ext>
                  </a:extLst>
                </p:cNvPr>
                <p:cNvPicPr/>
                <p:nvPr/>
              </p:nvPicPr>
              <p:blipFill>
                <a:blip r:embed="rId123"/>
                <a:stretch>
                  <a:fillRect/>
                </a:stretch>
              </p:blipFill>
              <p:spPr>
                <a:xfrm>
                  <a:off x="4387816" y="3672514"/>
                  <a:ext cx="219240" cy="4212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6" name="Ink 75">
                  <a:extLst>
                    <a:ext uri="{FF2B5EF4-FFF2-40B4-BE49-F238E27FC236}">
                      <a16:creationId xmlns:a16="http://schemas.microsoft.com/office/drawing/2014/main" id="{554F082D-AD14-41C3-9377-5B16AA1531B4}"/>
                    </a:ext>
                  </a:extLst>
                </p14:cNvPr>
                <p14:cNvContentPartPr/>
                <p14:nvPr/>
              </p14:nvContentPartPr>
              <p14:xfrm>
                <a:off x="4644496" y="3655954"/>
                <a:ext cx="98640" cy="143280"/>
              </p14:xfrm>
            </p:contentPart>
          </mc:Choice>
          <mc:Fallback>
            <p:pic>
              <p:nvPicPr>
                <p:cNvPr id="76" name="Ink 75">
                  <a:extLst>
                    <a:ext uri="{FF2B5EF4-FFF2-40B4-BE49-F238E27FC236}">
                      <a16:creationId xmlns:a16="http://schemas.microsoft.com/office/drawing/2014/main" id="{554F082D-AD14-41C3-9377-5B16AA1531B4}"/>
                    </a:ext>
                  </a:extLst>
                </p:cNvPr>
                <p:cNvPicPr/>
                <p:nvPr/>
              </p:nvPicPr>
              <p:blipFill>
                <a:blip r:embed="rId125"/>
                <a:stretch>
                  <a:fillRect/>
                </a:stretch>
              </p:blipFill>
              <p:spPr>
                <a:xfrm>
                  <a:off x="4635496" y="3647314"/>
                  <a:ext cx="1162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77" name="Ink 76">
                  <a:extLst>
                    <a:ext uri="{FF2B5EF4-FFF2-40B4-BE49-F238E27FC236}">
                      <a16:creationId xmlns:a16="http://schemas.microsoft.com/office/drawing/2014/main" id="{E681127F-AA9D-4191-8330-B610C407CCB6}"/>
                    </a:ext>
                  </a:extLst>
                </p14:cNvPr>
                <p14:cNvContentPartPr/>
                <p14:nvPr/>
              </p14:nvContentPartPr>
              <p14:xfrm>
                <a:off x="4802536" y="3614194"/>
                <a:ext cx="146880" cy="212760"/>
              </p14:xfrm>
            </p:contentPart>
          </mc:Choice>
          <mc:Fallback>
            <p:pic>
              <p:nvPicPr>
                <p:cNvPr id="77" name="Ink 76">
                  <a:extLst>
                    <a:ext uri="{FF2B5EF4-FFF2-40B4-BE49-F238E27FC236}">
                      <a16:creationId xmlns:a16="http://schemas.microsoft.com/office/drawing/2014/main" id="{E681127F-AA9D-4191-8330-B610C407CCB6}"/>
                    </a:ext>
                  </a:extLst>
                </p:cNvPr>
                <p:cNvPicPr/>
                <p:nvPr/>
              </p:nvPicPr>
              <p:blipFill>
                <a:blip r:embed="rId127"/>
                <a:stretch>
                  <a:fillRect/>
                </a:stretch>
              </p:blipFill>
              <p:spPr>
                <a:xfrm>
                  <a:off x="4793536" y="3605194"/>
                  <a:ext cx="164520" cy="2304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78" name="Ink 77">
                  <a:extLst>
                    <a:ext uri="{FF2B5EF4-FFF2-40B4-BE49-F238E27FC236}">
                      <a16:creationId xmlns:a16="http://schemas.microsoft.com/office/drawing/2014/main" id="{530F75D4-8FB8-4072-A8BA-07D068D17C19}"/>
                    </a:ext>
                  </a:extLst>
                </p14:cNvPr>
                <p14:cNvContentPartPr/>
                <p14:nvPr/>
              </p14:nvContentPartPr>
              <p14:xfrm>
                <a:off x="4989016" y="3434914"/>
                <a:ext cx="124560" cy="339480"/>
              </p14:xfrm>
            </p:contentPart>
          </mc:Choice>
          <mc:Fallback>
            <p:pic>
              <p:nvPicPr>
                <p:cNvPr id="78" name="Ink 77">
                  <a:extLst>
                    <a:ext uri="{FF2B5EF4-FFF2-40B4-BE49-F238E27FC236}">
                      <a16:creationId xmlns:a16="http://schemas.microsoft.com/office/drawing/2014/main" id="{530F75D4-8FB8-4072-A8BA-07D068D17C19}"/>
                    </a:ext>
                  </a:extLst>
                </p:cNvPr>
                <p:cNvPicPr/>
                <p:nvPr/>
              </p:nvPicPr>
              <p:blipFill>
                <a:blip r:embed="rId129"/>
                <a:stretch>
                  <a:fillRect/>
                </a:stretch>
              </p:blipFill>
              <p:spPr>
                <a:xfrm>
                  <a:off x="4980376" y="3426274"/>
                  <a:ext cx="142200" cy="357120"/>
                </a:xfrm>
                <a:prstGeom prst="rect">
                  <a:avLst/>
                </a:prstGeom>
              </p:spPr>
            </p:pic>
          </mc:Fallback>
        </mc:AlternateContent>
      </p:grpSp>
      <p:grpSp>
        <p:nvGrpSpPr>
          <p:cNvPr id="82" name="Group 81">
            <a:extLst>
              <a:ext uri="{FF2B5EF4-FFF2-40B4-BE49-F238E27FC236}">
                <a16:creationId xmlns:a16="http://schemas.microsoft.com/office/drawing/2014/main" id="{3151EAFE-5AB7-4B1F-8864-879486E0D916}"/>
              </a:ext>
            </a:extLst>
          </p:cNvPr>
          <p:cNvGrpSpPr/>
          <p:nvPr/>
        </p:nvGrpSpPr>
        <p:grpSpPr>
          <a:xfrm>
            <a:off x="5482936" y="3408274"/>
            <a:ext cx="1015920" cy="362880"/>
            <a:chOff x="5482936" y="3408274"/>
            <a:chExt cx="1015920" cy="362880"/>
          </a:xfrm>
        </p:grpSpPr>
        <mc:AlternateContent xmlns:mc="http://schemas.openxmlformats.org/markup-compatibility/2006">
          <mc:Choice xmlns:p14="http://schemas.microsoft.com/office/powerpoint/2010/main" Requires="p14">
            <p:contentPart p14:bwMode="auto" r:id="rId130">
              <p14:nvContentPartPr>
                <p14:cNvPr id="79" name="Ink 78">
                  <a:extLst>
                    <a:ext uri="{FF2B5EF4-FFF2-40B4-BE49-F238E27FC236}">
                      <a16:creationId xmlns:a16="http://schemas.microsoft.com/office/drawing/2014/main" id="{A27ADA97-3FB6-4EE4-9130-48F0EF56FC76}"/>
                    </a:ext>
                  </a:extLst>
                </p14:cNvPr>
                <p14:cNvContentPartPr/>
                <p14:nvPr/>
              </p14:nvContentPartPr>
              <p14:xfrm>
                <a:off x="5482936" y="3625714"/>
                <a:ext cx="223560" cy="123480"/>
              </p14:xfrm>
            </p:contentPart>
          </mc:Choice>
          <mc:Fallback>
            <p:pic>
              <p:nvPicPr>
                <p:cNvPr id="79" name="Ink 78">
                  <a:extLst>
                    <a:ext uri="{FF2B5EF4-FFF2-40B4-BE49-F238E27FC236}">
                      <a16:creationId xmlns:a16="http://schemas.microsoft.com/office/drawing/2014/main" id="{A27ADA97-3FB6-4EE4-9130-48F0EF56FC76}"/>
                    </a:ext>
                  </a:extLst>
                </p:cNvPr>
                <p:cNvPicPr/>
                <p:nvPr/>
              </p:nvPicPr>
              <p:blipFill>
                <a:blip r:embed="rId131"/>
                <a:stretch>
                  <a:fillRect/>
                </a:stretch>
              </p:blipFill>
              <p:spPr>
                <a:xfrm>
                  <a:off x="5474296" y="3617074"/>
                  <a:ext cx="24120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0" name="Ink 79">
                  <a:extLst>
                    <a:ext uri="{FF2B5EF4-FFF2-40B4-BE49-F238E27FC236}">
                      <a16:creationId xmlns:a16="http://schemas.microsoft.com/office/drawing/2014/main" id="{AA379C6A-28ED-4C82-9FFB-FD0BF6AF1F3A}"/>
                    </a:ext>
                  </a:extLst>
                </p14:cNvPr>
                <p14:cNvContentPartPr/>
                <p14:nvPr/>
              </p14:nvContentPartPr>
              <p14:xfrm>
                <a:off x="5736016" y="3408274"/>
                <a:ext cx="52200" cy="343800"/>
              </p14:xfrm>
            </p:contentPart>
          </mc:Choice>
          <mc:Fallback>
            <p:pic>
              <p:nvPicPr>
                <p:cNvPr id="80" name="Ink 79">
                  <a:extLst>
                    <a:ext uri="{FF2B5EF4-FFF2-40B4-BE49-F238E27FC236}">
                      <a16:creationId xmlns:a16="http://schemas.microsoft.com/office/drawing/2014/main" id="{AA379C6A-28ED-4C82-9FFB-FD0BF6AF1F3A}"/>
                    </a:ext>
                  </a:extLst>
                </p:cNvPr>
                <p:cNvPicPr/>
                <p:nvPr/>
              </p:nvPicPr>
              <p:blipFill>
                <a:blip r:embed="rId133"/>
                <a:stretch>
                  <a:fillRect/>
                </a:stretch>
              </p:blipFill>
              <p:spPr>
                <a:xfrm>
                  <a:off x="5727016" y="3399274"/>
                  <a:ext cx="6984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1" name="Ink 80">
                  <a:extLst>
                    <a:ext uri="{FF2B5EF4-FFF2-40B4-BE49-F238E27FC236}">
                      <a16:creationId xmlns:a16="http://schemas.microsoft.com/office/drawing/2014/main" id="{36D4FE24-AFA7-41FD-8AF6-DD00F4F43104}"/>
                    </a:ext>
                  </a:extLst>
                </p14:cNvPr>
                <p14:cNvContentPartPr/>
                <p14:nvPr/>
              </p14:nvContentPartPr>
              <p14:xfrm>
                <a:off x="5723056" y="3633634"/>
                <a:ext cx="775800" cy="137520"/>
              </p14:xfrm>
            </p:contentPart>
          </mc:Choice>
          <mc:Fallback>
            <p:pic>
              <p:nvPicPr>
                <p:cNvPr id="81" name="Ink 80">
                  <a:extLst>
                    <a:ext uri="{FF2B5EF4-FFF2-40B4-BE49-F238E27FC236}">
                      <a16:creationId xmlns:a16="http://schemas.microsoft.com/office/drawing/2014/main" id="{36D4FE24-AFA7-41FD-8AF6-DD00F4F43104}"/>
                    </a:ext>
                  </a:extLst>
                </p:cNvPr>
                <p:cNvPicPr/>
                <p:nvPr/>
              </p:nvPicPr>
              <p:blipFill>
                <a:blip r:embed="rId135"/>
                <a:stretch>
                  <a:fillRect/>
                </a:stretch>
              </p:blipFill>
              <p:spPr>
                <a:xfrm>
                  <a:off x="5714056" y="3624634"/>
                  <a:ext cx="793440" cy="155160"/>
                </a:xfrm>
                <a:prstGeom prst="rect">
                  <a:avLst/>
                </a:prstGeom>
              </p:spPr>
            </p:pic>
          </mc:Fallback>
        </mc:AlternateContent>
      </p:grpSp>
      <p:grpSp>
        <p:nvGrpSpPr>
          <p:cNvPr id="98" name="Group 97">
            <a:extLst>
              <a:ext uri="{FF2B5EF4-FFF2-40B4-BE49-F238E27FC236}">
                <a16:creationId xmlns:a16="http://schemas.microsoft.com/office/drawing/2014/main" id="{F192575A-8916-4075-8B85-87AFBA38FD88}"/>
              </a:ext>
            </a:extLst>
          </p:cNvPr>
          <p:cNvGrpSpPr/>
          <p:nvPr/>
        </p:nvGrpSpPr>
        <p:grpSpPr>
          <a:xfrm>
            <a:off x="7528096" y="1326754"/>
            <a:ext cx="1715040" cy="1308600"/>
            <a:chOff x="7528096" y="1326754"/>
            <a:chExt cx="1715040" cy="1308600"/>
          </a:xfrm>
        </p:grpSpPr>
        <mc:AlternateContent xmlns:mc="http://schemas.openxmlformats.org/markup-compatibility/2006">
          <mc:Choice xmlns:p14="http://schemas.microsoft.com/office/powerpoint/2010/main" Requires="p14">
            <p:contentPart p14:bwMode="auto" r:id="rId136">
              <p14:nvContentPartPr>
                <p14:cNvPr id="85" name="Ink 84">
                  <a:extLst>
                    <a:ext uri="{FF2B5EF4-FFF2-40B4-BE49-F238E27FC236}">
                      <a16:creationId xmlns:a16="http://schemas.microsoft.com/office/drawing/2014/main" id="{A903C731-FC47-4DEF-97FB-DC49FEFB1630}"/>
                    </a:ext>
                  </a:extLst>
                </p14:cNvPr>
                <p14:cNvContentPartPr/>
                <p14:nvPr/>
              </p14:nvContentPartPr>
              <p14:xfrm>
                <a:off x="7553656" y="1484074"/>
                <a:ext cx="191520" cy="920520"/>
              </p14:xfrm>
            </p:contentPart>
          </mc:Choice>
          <mc:Fallback>
            <p:pic>
              <p:nvPicPr>
                <p:cNvPr id="85" name="Ink 84">
                  <a:extLst>
                    <a:ext uri="{FF2B5EF4-FFF2-40B4-BE49-F238E27FC236}">
                      <a16:creationId xmlns:a16="http://schemas.microsoft.com/office/drawing/2014/main" id="{A903C731-FC47-4DEF-97FB-DC49FEFB1630}"/>
                    </a:ext>
                  </a:extLst>
                </p:cNvPr>
                <p:cNvPicPr/>
                <p:nvPr/>
              </p:nvPicPr>
              <p:blipFill>
                <a:blip r:embed="rId137"/>
                <a:stretch>
                  <a:fillRect/>
                </a:stretch>
              </p:blipFill>
              <p:spPr>
                <a:xfrm>
                  <a:off x="7545016" y="1475074"/>
                  <a:ext cx="209160" cy="9381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6" name="Ink 85">
                  <a:extLst>
                    <a:ext uri="{FF2B5EF4-FFF2-40B4-BE49-F238E27FC236}">
                      <a16:creationId xmlns:a16="http://schemas.microsoft.com/office/drawing/2014/main" id="{C6C69545-4334-4017-8EC8-01CD97E5ED86}"/>
                    </a:ext>
                  </a:extLst>
                </p14:cNvPr>
                <p14:cNvContentPartPr/>
                <p14:nvPr/>
              </p14:nvContentPartPr>
              <p14:xfrm>
                <a:off x="8284096" y="1751914"/>
                <a:ext cx="231480" cy="317880"/>
              </p14:xfrm>
            </p:contentPart>
          </mc:Choice>
          <mc:Fallback>
            <p:pic>
              <p:nvPicPr>
                <p:cNvPr id="86" name="Ink 85">
                  <a:extLst>
                    <a:ext uri="{FF2B5EF4-FFF2-40B4-BE49-F238E27FC236}">
                      <a16:creationId xmlns:a16="http://schemas.microsoft.com/office/drawing/2014/main" id="{C6C69545-4334-4017-8EC8-01CD97E5ED86}"/>
                    </a:ext>
                  </a:extLst>
                </p:cNvPr>
                <p:cNvPicPr/>
                <p:nvPr/>
              </p:nvPicPr>
              <p:blipFill>
                <a:blip r:embed="rId139"/>
                <a:stretch>
                  <a:fillRect/>
                </a:stretch>
              </p:blipFill>
              <p:spPr>
                <a:xfrm>
                  <a:off x="8275096" y="1742914"/>
                  <a:ext cx="24912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7" name="Ink 86">
                  <a:extLst>
                    <a:ext uri="{FF2B5EF4-FFF2-40B4-BE49-F238E27FC236}">
                      <a16:creationId xmlns:a16="http://schemas.microsoft.com/office/drawing/2014/main" id="{39005AF6-74C6-450D-81E1-F369346E5C06}"/>
                    </a:ext>
                  </a:extLst>
                </p14:cNvPr>
                <p14:cNvContentPartPr/>
                <p14:nvPr/>
              </p14:nvContentPartPr>
              <p14:xfrm>
                <a:off x="8258176" y="1881514"/>
                <a:ext cx="279000" cy="105840"/>
              </p14:xfrm>
            </p:contentPart>
          </mc:Choice>
          <mc:Fallback>
            <p:pic>
              <p:nvPicPr>
                <p:cNvPr id="87" name="Ink 86">
                  <a:extLst>
                    <a:ext uri="{FF2B5EF4-FFF2-40B4-BE49-F238E27FC236}">
                      <a16:creationId xmlns:a16="http://schemas.microsoft.com/office/drawing/2014/main" id="{39005AF6-74C6-450D-81E1-F369346E5C06}"/>
                    </a:ext>
                  </a:extLst>
                </p:cNvPr>
                <p:cNvPicPr/>
                <p:nvPr/>
              </p:nvPicPr>
              <p:blipFill>
                <a:blip r:embed="rId141"/>
                <a:stretch>
                  <a:fillRect/>
                </a:stretch>
              </p:blipFill>
              <p:spPr>
                <a:xfrm>
                  <a:off x="8249176" y="1872514"/>
                  <a:ext cx="2966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8" name="Ink 87">
                  <a:extLst>
                    <a:ext uri="{FF2B5EF4-FFF2-40B4-BE49-F238E27FC236}">
                      <a16:creationId xmlns:a16="http://schemas.microsoft.com/office/drawing/2014/main" id="{B61E322D-54AD-4C54-92D4-E646BD181AA9}"/>
                    </a:ext>
                  </a:extLst>
                </p14:cNvPr>
                <p14:cNvContentPartPr/>
                <p14:nvPr/>
              </p14:nvContentPartPr>
              <p14:xfrm>
                <a:off x="8704936" y="1703674"/>
                <a:ext cx="107640" cy="304560"/>
              </p14:xfrm>
            </p:contentPart>
          </mc:Choice>
          <mc:Fallback>
            <p:pic>
              <p:nvPicPr>
                <p:cNvPr id="88" name="Ink 87">
                  <a:extLst>
                    <a:ext uri="{FF2B5EF4-FFF2-40B4-BE49-F238E27FC236}">
                      <a16:creationId xmlns:a16="http://schemas.microsoft.com/office/drawing/2014/main" id="{B61E322D-54AD-4C54-92D4-E646BD181AA9}"/>
                    </a:ext>
                  </a:extLst>
                </p:cNvPr>
                <p:cNvPicPr/>
                <p:nvPr/>
              </p:nvPicPr>
              <p:blipFill>
                <a:blip r:embed="rId143"/>
                <a:stretch>
                  <a:fillRect/>
                </a:stretch>
              </p:blipFill>
              <p:spPr>
                <a:xfrm>
                  <a:off x="8696296" y="1695034"/>
                  <a:ext cx="12528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0" name="Ink 89">
                  <a:extLst>
                    <a:ext uri="{FF2B5EF4-FFF2-40B4-BE49-F238E27FC236}">
                      <a16:creationId xmlns:a16="http://schemas.microsoft.com/office/drawing/2014/main" id="{ECB1FBB0-5791-4609-A2BC-F5AC8BC5941E}"/>
                    </a:ext>
                  </a:extLst>
                </p14:cNvPr>
                <p14:cNvContentPartPr/>
                <p14:nvPr/>
              </p14:nvContentPartPr>
              <p14:xfrm>
                <a:off x="7955776" y="2133514"/>
                <a:ext cx="33840" cy="150840"/>
              </p14:xfrm>
            </p:contentPart>
          </mc:Choice>
          <mc:Fallback>
            <p:pic>
              <p:nvPicPr>
                <p:cNvPr id="90" name="Ink 89">
                  <a:extLst>
                    <a:ext uri="{FF2B5EF4-FFF2-40B4-BE49-F238E27FC236}">
                      <a16:creationId xmlns:a16="http://schemas.microsoft.com/office/drawing/2014/main" id="{ECB1FBB0-5791-4609-A2BC-F5AC8BC5941E}"/>
                    </a:ext>
                  </a:extLst>
                </p:cNvPr>
                <p:cNvPicPr/>
                <p:nvPr/>
              </p:nvPicPr>
              <p:blipFill>
                <a:blip r:embed="rId145"/>
                <a:stretch>
                  <a:fillRect/>
                </a:stretch>
              </p:blipFill>
              <p:spPr>
                <a:xfrm>
                  <a:off x="7947136" y="2124874"/>
                  <a:ext cx="5148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1" name="Ink 90">
                  <a:extLst>
                    <a:ext uri="{FF2B5EF4-FFF2-40B4-BE49-F238E27FC236}">
                      <a16:creationId xmlns:a16="http://schemas.microsoft.com/office/drawing/2014/main" id="{59397788-1D9F-4636-AF77-DED42D326A3F}"/>
                    </a:ext>
                  </a:extLst>
                </p14:cNvPr>
                <p14:cNvContentPartPr/>
                <p14:nvPr/>
              </p14:nvContentPartPr>
              <p14:xfrm>
                <a:off x="8069536" y="2078434"/>
                <a:ext cx="189720" cy="206640"/>
              </p14:xfrm>
            </p:contentPart>
          </mc:Choice>
          <mc:Fallback>
            <p:pic>
              <p:nvPicPr>
                <p:cNvPr id="91" name="Ink 90">
                  <a:extLst>
                    <a:ext uri="{FF2B5EF4-FFF2-40B4-BE49-F238E27FC236}">
                      <a16:creationId xmlns:a16="http://schemas.microsoft.com/office/drawing/2014/main" id="{59397788-1D9F-4636-AF77-DED42D326A3F}"/>
                    </a:ext>
                  </a:extLst>
                </p:cNvPr>
                <p:cNvPicPr/>
                <p:nvPr/>
              </p:nvPicPr>
              <p:blipFill>
                <a:blip r:embed="rId147"/>
                <a:stretch>
                  <a:fillRect/>
                </a:stretch>
              </p:blipFill>
              <p:spPr>
                <a:xfrm>
                  <a:off x="8060896" y="2069794"/>
                  <a:ext cx="20736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3" name="Ink 92">
                  <a:extLst>
                    <a:ext uri="{FF2B5EF4-FFF2-40B4-BE49-F238E27FC236}">
                      <a16:creationId xmlns:a16="http://schemas.microsoft.com/office/drawing/2014/main" id="{30E2A400-4DEF-4A0F-BA5C-C2E54080D522}"/>
                    </a:ext>
                  </a:extLst>
                </p14:cNvPr>
                <p14:cNvContentPartPr/>
                <p14:nvPr/>
              </p14:nvContentPartPr>
              <p14:xfrm>
                <a:off x="7799536" y="1594954"/>
                <a:ext cx="173520" cy="172440"/>
              </p14:xfrm>
            </p:contentPart>
          </mc:Choice>
          <mc:Fallback>
            <p:pic>
              <p:nvPicPr>
                <p:cNvPr id="93" name="Ink 92">
                  <a:extLst>
                    <a:ext uri="{FF2B5EF4-FFF2-40B4-BE49-F238E27FC236}">
                      <a16:creationId xmlns:a16="http://schemas.microsoft.com/office/drawing/2014/main" id="{30E2A400-4DEF-4A0F-BA5C-C2E54080D522}"/>
                    </a:ext>
                  </a:extLst>
                </p:cNvPr>
                <p:cNvPicPr/>
                <p:nvPr/>
              </p:nvPicPr>
              <p:blipFill>
                <a:blip r:embed="rId149"/>
                <a:stretch>
                  <a:fillRect/>
                </a:stretch>
              </p:blipFill>
              <p:spPr>
                <a:xfrm>
                  <a:off x="7790896" y="1585954"/>
                  <a:ext cx="19116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4" name="Ink 93">
                  <a:extLst>
                    <a:ext uri="{FF2B5EF4-FFF2-40B4-BE49-F238E27FC236}">
                      <a16:creationId xmlns:a16="http://schemas.microsoft.com/office/drawing/2014/main" id="{6CB43DED-5F7A-45F2-8F71-95DC67F2550B}"/>
                    </a:ext>
                  </a:extLst>
                </p14:cNvPr>
                <p14:cNvContentPartPr/>
                <p14:nvPr/>
              </p14:nvContentPartPr>
              <p14:xfrm>
                <a:off x="8000776" y="1523314"/>
                <a:ext cx="117360" cy="231120"/>
              </p14:xfrm>
            </p:contentPart>
          </mc:Choice>
          <mc:Fallback>
            <p:pic>
              <p:nvPicPr>
                <p:cNvPr id="94" name="Ink 93">
                  <a:extLst>
                    <a:ext uri="{FF2B5EF4-FFF2-40B4-BE49-F238E27FC236}">
                      <a16:creationId xmlns:a16="http://schemas.microsoft.com/office/drawing/2014/main" id="{6CB43DED-5F7A-45F2-8F71-95DC67F2550B}"/>
                    </a:ext>
                  </a:extLst>
                </p:cNvPr>
                <p:cNvPicPr/>
                <p:nvPr/>
              </p:nvPicPr>
              <p:blipFill>
                <a:blip r:embed="rId151"/>
                <a:stretch>
                  <a:fillRect/>
                </a:stretch>
              </p:blipFill>
              <p:spPr>
                <a:xfrm>
                  <a:off x="7991776" y="1514674"/>
                  <a:ext cx="13500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5" name="Ink 94">
                  <a:extLst>
                    <a:ext uri="{FF2B5EF4-FFF2-40B4-BE49-F238E27FC236}">
                      <a16:creationId xmlns:a16="http://schemas.microsoft.com/office/drawing/2014/main" id="{6B39E670-43FE-4CCD-B128-FC8D6C41C571}"/>
                    </a:ext>
                  </a:extLst>
                </p14:cNvPr>
                <p14:cNvContentPartPr/>
                <p14:nvPr/>
              </p14:nvContentPartPr>
              <p14:xfrm>
                <a:off x="8037496" y="1625194"/>
                <a:ext cx="120960" cy="49320"/>
              </p14:xfrm>
            </p:contentPart>
          </mc:Choice>
          <mc:Fallback>
            <p:pic>
              <p:nvPicPr>
                <p:cNvPr id="95" name="Ink 94">
                  <a:extLst>
                    <a:ext uri="{FF2B5EF4-FFF2-40B4-BE49-F238E27FC236}">
                      <a16:creationId xmlns:a16="http://schemas.microsoft.com/office/drawing/2014/main" id="{6B39E670-43FE-4CCD-B128-FC8D6C41C571}"/>
                    </a:ext>
                  </a:extLst>
                </p:cNvPr>
                <p:cNvPicPr/>
                <p:nvPr/>
              </p:nvPicPr>
              <p:blipFill>
                <a:blip r:embed="rId153"/>
                <a:stretch>
                  <a:fillRect/>
                </a:stretch>
              </p:blipFill>
              <p:spPr>
                <a:xfrm>
                  <a:off x="8028856" y="1616194"/>
                  <a:ext cx="1386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6" name="Ink 95">
                  <a:extLst>
                    <a:ext uri="{FF2B5EF4-FFF2-40B4-BE49-F238E27FC236}">
                      <a16:creationId xmlns:a16="http://schemas.microsoft.com/office/drawing/2014/main" id="{28AB33B0-29DC-40F3-8A60-A07825CD224C}"/>
                    </a:ext>
                  </a:extLst>
                </p14:cNvPr>
                <p14:cNvContentPartPr/>
                <p14:nvPr/>
              </p14:nvContentPartPr>
              <p14:xfrm>
                <a:off x="7528096" y="1326754"/>
                <a:ext cx="1706760" cy="834120"/>
              </p14:xfrm>
            </p:contentPart>
          </mc:Choice>
          <mc:Fallback>
            <p:pic>
              <p:nvPicPr>
                <p:cNvPr id="96" name="Ink 95">
                  <a:extLst>
                    <a:ext uri="{FF2B5EF4-FFF2-40B4-BE49-F238E27FC236}">
                      <a16:creationId xmlns:a16="http://schemas.microsoft.com/office/drawing/2014/main" id="{28AB33B0-29DC-40F3-8A60-A07825CD224C}"/>
                    </a:ext>
                  </a:extLst>
                </p:cNvPr>
                <p:cNvPicPr/>
                <p:nvPr/>
              </p:nvPicPr>
              <p:blipFill>
                <a:blip r:embed="rId155"/>
                <a:stretch>
                  <a:fillRect/>
                </a:stretch>
              </p:blipFill>
              <p:spPr>
                <a:xfrm>
                  <a:off x="7519456" y="1318114"/>
                  <a:ext cx="1724400" cy="8517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7" name="Ink 96">
                  <a:extLst>
                    <a:ext uri="{FF2B5EF4-FFF2-40B4-BE49-F238E27FC236}">
                      <a16:creationId xmlns:a16="http://schemas.microsoft.com/office/drawing/2014/main" id="{A730FAA4-BEB3-4085-B61B-E0E4F9652FEC}"/>
                    </a:ext>
                  </a:extLst>
                </p14:cNvPr>
                <p14:cNvContentPartPr/>
                <p14:nvPr/>
              </p14:nvContentPartPr>
              <p14:xfrm>
                <a:off x="7699096" y="2146474"/>
                <a:ext cx="1544040" cy="488880"/>
              </p14:xfrm>
            </p:contentPart>
          </mc:Choice>
          <mc:Fallback>
            <p:pic>
              <p:nvPicPr>
                <p:cNvPr id="97" name="Ink 96">
                  <a:extLst>
                    <a:ext uri="{FF2B5EF4-FFF2-40B4-BE49-F238E27FC236}">
                      <a16:creationId xmlns:a16="http://schemas.microsoft.com/office/drawing/2014/main" id="{A730FAA4-BEB3-4085-B61B-E0E4F9652FEC}"/>
                    </a:ext>
                  </a:extLst>
                </p:cNvPr>
                <p:cNvPicPr/>
                <p:nvPr/>
              </p:nvPicPr>
              <p:blipFill>
                <a:blip r:embed="rId157"/>
                <a:stretch>
                  <a:fillRect/>
                </a:stretch>
              </p:blipFill>
              <p:spPr>
                <a:xfrm>
                  <a:off x="7690456" y="2137834"/>
                  <a:ext cx="1561680" cy="506520"/>
                </a:xfrm>
                <a:prstGeom prst="rect">
                  <a:avLst/>
                </a:prstGeom>
              </p:spPr>
            </p:pic>
          </mc:Fallback>
        </mc:AlternateContent>
      </p:grpSp>
      <p:grpSp>
        <p:nvGrpSpPr>
          <p:cNvPr id="102" name="Group 101">
            <a:extLst>
              <a:ext uri="{FF2B5EF4-FFF2-40B4-BE49-F238E27FC236}">
                <a16:creationId xmlns:a16="http://schemas.microsoft.com/office/drawing/2014/main" id="{34974876-51AF-4693-AC75-7DE8A821FC4A}"/>
              </a:ext>
            </a:extLst>
          </p:cNvPr>
          <p:cNvGrpSpPr/>
          <p:nvPr/>
        </p:nvGrpSpPr>
        <p:grpSpPr>
          <a:xfrm>
            <a:off x="9729136" y="1570114"/>
            <a:ext cx="1199880" cy="423000"/>
            <a:chOff x="9729136" y="1570114"/>
            <a:chExt cx="1199880" cy="423000"/>
          </a:xfrm>
        </p:grpSpPr>
        <mc:AlternateContent xmlns:mc="http://schemas.openxmlformats.org/markup-compatibility/2006">
          <mc:Choice xmlns:p14="http://schemas.microsoft.com/office/powerpoint/2010/main" Requires="p14">
            <p:contentPart p14:bwMode="auto" r:id="rId158">
              <p14:nvContentPartPr>
                <p14:cNvPr id="99" name="Ink 98">
                  <a:extLst>
                    <a:ext uri="{FF2B5EF4-FFF2-40B4-BE49-F238E27FC236}">
                      <a16:creationId xmlns:a16="http://schemas.microsoft.com/office/drawing/2014/main" id="{F9BBE7BA-6190-490D-9CB4-E15E3CF9EBA9}"/>
                    </a:ext>
                  </a:extLst>
                </p14:cNvPr>
                <p14:cNvContentPartPr/>
                <p14:nvPr/>
              </p14:nvContentPartPr>
              <p14:xfrm>
                <a:off x="9729136" y="1697914"/>
                <a:ext cx="289440" cy="295200"/>
              </p14:xfrm>
            </p:contentPart>
          </mc:Choice>
          <mc:Fallback>
            <p:pic>
              <p:nvPicPr>
                <p:cNvPr id="99" name="Ink 98">
                  <a:extLst>
                    <a:ext uri="{FF2B5EF4-FFF2-40B4-BE49-F238E27FC236}">
                      <a16:creationId xmlns:a16="http://schemas.microsoft.com/office/drawing/2014/main" id="{F9BBE7BA-6190-490D-9CB4-E15E3CF9EBA9}"/>
                    </a:ext>
                  </a:extLst>
                </p:cNvPr>
                <p:cNvPicPr/>
                <p:nvPr/>
              </p:nvPicPr>
              <p:blipFill>
                <a:blip r:embed="rId159"/>
                <a:stretch>
                  <a:fillRect/>
                </a:stretch>
              </p:blipFill>
              <p:spPr>
                <a:xfrm>
                  <a:off x="9720496" y="1688914"/>
                  <a:ext cx="307080" cy="3128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0" name="Ink 99">
                  <a:extLst>
                    <a:ext uri="{FF2B5EF4-FFF2-40B4-BE49-F238E27FC236}">
                      <a16:creationId xmlns:a16="http://schemas.microsoft.com/office/drawing/2014/main" id="{6CE4495B-C7DB-4550-AF5C-2730ACA49CBB}"/>
                    </a:ext>
                  </a:extLst>
                </p14:cNvPr>
                <p14:cNvContentPartPr/>
                <p14:nvPr/>
              </p14:nvContentPartPr>
              <p14:xfrm>
                <a:off x="10064296" y="1741834"/>
                <a:ext cx="210960" cy="196560"/>
              </p14:xfrm>
            </p:contentPart>
          </mc:Choice>
          <mc:Fallback>
            <p:pic>
              <p:nvPicPr>
                <p:cNvPr id="100" name="Ink 99">
                  <a:extLst>
                    <a:ext uri="{FF2B5EF4-FFF2-40B4-BE49-F238E27FC236}">
                      <a16:creationId xmlns:a16="http://schemas.microsoft.com/office/drawing/2014/main" id="{6CE4495B-C7DB-4550-AF5C-2730ACA49CBB}"/>
                    </a:ext>
                  </a:extLst>
                </p:cNvPr>
                <p:cNvPicPr/>
                <p:nvPr/>
              </p:nvPicPr>
              <p:blipFill>
                <a:blip r:embed="rId161"/>
                <a:stretch>
                  <a:fillRect/>
                </a:stretch>
              </p:blipFill>
              <p:spPr>
                <a:xfrm>
                  <a:off x="10055656" y="1733194"/>
                  <a:ext cx="22860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1" name="Ink 100">
                  <a:extLst>
                    <a:ext uri="{FF2B5EF4-FFF2-40B4-BE49-F238E27FC236}">
                      <a16:creationId xmlns:a16="http://schemas.microsoft.com/office/drawing/2014/main" id="{24EFE9FB-C9CE-4EED-9346-B7A7E1EF6136}"/>
                    </a:ext>
                  </a:extLst>
                </p14:cNvPr>
                <p14:cNvContentPartPr/>
                <p14:nvPr/>
              </p14:nvContentPartPr>
              <p14:xfrm>
                <a:off x="10338616" y="1570114"/>
                <a:ext cx="590400" cy="369360"/>
              </p14:xfrm>
            </p:contentPart>
          </mc:Choice>
          <mc:Fallback>
            <p:pic>
              <p:nvPicPr>
                <p:cNvPr id="101" name="Ink 100">
                  <a:extLst>
                    <a:ext uri="{FF2B5EF4-FFF2-40B4-BE49-F238E27FC236}">
                      <a16:creationId xmlns:a16="http://schemas.microsoft.com/office/drawing/2014/main" id="{24EFE9FB-C9CE-4EED-9346-B7A7E1EF6136}"/>
                    </a:ext>
                  </a:extLst>
                </p:cNvPr>
                <p:cNvPicPr/>
                <p:nvPr/>
              </p:nvPicPr>
              <p:blipFill>
                <a:blip r:embed="rId163"/>
                <a:stretch>
                  <a:fillRect/>
                </a:stretch>
              </p:blipFill>
              <p:spPr>
                <a:xfrm>
                  <a:off x="10329616" y="1561474"/>
                  <a:ext cx="608040" cy="387000"/>
                </a:xfrm>
                <a:prstGeom prst="rect">
                  <a:avLst/>
                </a:prstGeom>
              </p:spPr>
            </p:pic>
          </mc:Fallback>
        </mc:AlternateContent>
      </p:grpSp>
      <p:grpSp>
        <p:nvGrpSpPr>
          <p:cNvPr id="122" name="Group 121">
            <a:extLst>
              <a:ext uri="{FF2B5EF4-FFF2-40B4-BE49-F238E27FC236}">
                <a16:creationId xmlns:a16="http://schemas.microsoft.com/office/drawing/2014/main" id="{E984ED26-D7E5-4449-B2DB-24B78062366D}"/>
              </a:ext>
            </a:extLst>
          </p:cNvPr>
          <p:cNvGrpSpPr/>
          <p:nvPr/>
        </p:nvGrpSpPr>
        <p:grpSpPr>
          <a:xfrm>
            <a:off x="7597936" y="3158434"/>
            <a:ext cx="4022640" cy="1391400"/>
            <a:chOff x="7597936" y="3158434"/>
            <a:chExt cx="4022640" cy="1391400"/>
          </a:xfrm>
        </p:grpSpPr>
        <mc:AlternateContent xmlns:mc="http://schemas.openxmlformats.org/markup-compatibility/2006">
          <mc:Choice xmlns:p14="http://schemas.microsoft.com/office/powerpoint/2010/main" Requires="p14">
            <p:contentPart p14:bwMode="auto" r:id="rId164">
              <p14:nvContentPartPr>
                <p14:cNvPr id="103" name="Ink 102">
                  <a:extLst>
                    <a:ext uri="{FF2B5EF4-FFF2-40B4-BE49-F238E27FC236}">
                      <a16:creationId xmlns:a16="http://schemas.microsoft.com/office/drawing/2014/main" id="{45EF84B2-ED45-4CBC-BCD0-9BCAFA1EE8F7}"/>
                    </a:ext>
                  </a:extLst>
                </p14:cNvPr>
                <p14:cNvContentPartPr/>
                <p14:nvPr/>
              </p14:nvContentPartPr>
              <p14:xfrm>
                <a:off x="8513056" y="3497194"/>
                <a:ext cx="53640" cy="476280"/>
              </p14:xfrm>
            </p:contentPart>
          </mc:Choice>
          <mc:Fallback>
            <p:pic>
              <p:nvPicPr>
                <p:cNvPr id="103" name="Ink 102">
                  <a:extLst>
                    <a:ext uri="{FF2B5EF4-FFF2-40B4-BE49-F238E27FC236}">
                      <a16:creationId xmlns:a16="http://schemas.microsoft.com/office/drawing/2014/main" id="{45EF84B2-ED45-4CBC-BCD0-9BCAFA1EE8F7}"/>
                    </a:ext>
                  </a:extLst>
                </p:cNvPr>
                <p:cNvPicPr/>
                <p:nvPr/>
              </p:nvPicPr>
              <p:blipFill>
                <a:blip r:embed="rId165"/>
                <a:stretch>
                  <a:fillRect/>
                </a:stretch>
              </p:blipFill>
              <p:spPr>
                <a:xfrm>
                  <a:off x="8504056" y="3488554"/>
                  <a:ext cx="71280" cy="4939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4" name="Ink 103">
                  <a:extLst>
                    <a:ext uri="{FF2B5EF4-FFF2-40B4-BE49-F238E27FC236}">
                      <a16:creationId xmlns:a16="http://schemas.microsoft.com/office/drawing/2014/main" id="{3EE4198A-4B7D-4208-8742-6E36E139EC8D}"/>
                    </a:ext>
                  </a:extLst>
                </p14:cNvPr>
                <p14:cNvContentPartPr/>
                <p14:nvPr/>
              </p14:nvContentPartPr>
              <p14:xfrm>
                <a:off x="8511976" y="3451834"/>
                <a:ext cx="307800" cy="106920"/>
              </p14:xfrm>
            </p:contentPart>
          </mc:Choice>
          <mc:Fallback>
            <p:pic>
              <p:nvPicPr>
                <p:cNvPr id="104" name="Ink 103">
                  <a:extLst>
                    <a:ext uri="{FF2B5EF4-FFF2-40B4-BE49-F238E27FC236}">
                      <a16:creationId xmlns:a16="http://schemas.microsoft.com/office/drawing/2014/main" id="{3EE4198A-4B7D-4208-8742-6E36E139EC8D}"/>
                    </a:ext>
                  </a:extLst>
                </p:cNvPr>
                <p:cNvPicPr/>
                <p:nvPr/>
              </p:nvPicPr>
              <p:blipFill>
                <a:blip r:embed="rId167"/>
                <a:stretch>
                  <a:fillRect/>
                </a:stretch>
              </p:blipFill>
              <p:spPr>
                <a:xfrm>
                  <a:off x="8503336" y="3443194"/>
                  <a:ext cx="3254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5" name="Ink 104">
                  <a:extLst>
                    <a:ext uri="{FF2B5EF4-FFF2-40B4-BE49-F238E27FC236}">
                      <a16:creationId xmlns:a16="http://schemas.microsoft.com/office/drawing/2014/main" id="{5DF928CB-F6C7-4D88-B05A-D0037D97DEF5}"/>
                    </a:ext>
                  </a:extLst>
                </p14:cNvPr>
                <p14:cNvContentPartPr/>
                <p14:nvPr/>
              </p14:nvContentPartPr>
              <p14:xfrm>
                <a:off x="8525656" y="3689434"/>
                <a:ext cx="306720" cy="41400"/>
              </p14:xfrm>
            </p:contentPart>
          </mc:Choice>
          <mc:Fallback>
            <p:pic>
              <p:nvPicPr>
                <p:cNvPr id="105" name="Ink 104">
                  <a:extLst>
                    <a:ext uri="{FF2B5EF4-FFF2-40B4-BE49-F238E27FC236}">
                      <a16:creationId xmlns:a16="http://schemas.microsoft.com/office/drawing/2014/main" id="{5DF928CB-F6C7-4D88-B05A-D0037D97DEF5}"/>
                    </a:ext>
                  </a:extLst>
                </p:cNvPr>
                <p:cNvPicPr/>
                <p:nvPr/>
              </p:nvPicPr>
              <p:blipFill>
                <a:blip r:embed="rId169"/>
                <a:stretch>
                  <a:fillRect/>
                </a:stretch>
              </p:blipFill>
              <p:spPr>
                <a:xfrm>
                  <a:off x="8517016" y="3680434"/>
                  <a:ext cx="3243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7" name="Ink 106">
                  <a:extLst>
                    <a:ext uri="{FF2B5EF4-FFF2-40B4-BE49-F238E27FC236}">
                      <a16:creationId xmlns:a16="http://schemas.microsoft.com/office/drawing/2014/main" id="{930DBFF4-20FE-4119-8BF4-491D15EB3254}"/>
                    </a:ext>
                  </a:extLst>
                </p14:cNvPr>
                <p14:cNvContentPartPr/>
                <p14:nvPr/>
              </p14:nvContentPartPr>
              <p14:xfrm>
                <a:off x="8198776" y="3969874"/>
                <a:ext cx="163080" cy="281160"/>
              </p14:xfrm>
            </p:contentPart>
          </mc:Choice>
          <mc:Fallback>
            <p:pic>
              <p:nvPicPr>
                <p:cNvPr id="107" name="Ink 106">
                  <a:extLst>
                    <a:ext uri="{FF2B5EF4-FFF2-40B4-BE49-F238E27FC236}">
                      <a16:creationId xmlns:a16="http://schemas.microsoft.com/office/drawing/2014/main" id="{930DBFF4-20FE-4119-8BF4-491D15EB3254}"/>
                    </a:ext>
                  </a:extLst>
                </p:cNvPr>
                <p:cNvPicPr/>
                <p:nvPr/>
              </p:nvPicPr>
              <p:blipFill>
                <a:blip r:embed="rId171"/>
                <a:stretch>
                  <a:fillRect/>
                </a:stretch>
              </p:blipFill>
              <p:spPr>
                <a:xfrm>
                  <a:off x="8189776" y="3961234"/>
                  <a:ext cx="18072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8" name="Ink 107">
                  <a:extLst>
                    <a:ext uri="{FF2B5EF4-FFF2-40B4-BE49-F238E27FC236}">
                      <a16:creationId xmlns:a16="http://schemas.microsoft.com/office/drawing/2014/main" id="{2F0210E9-A30D-406F-BDE6-72D48A422E1E}"/>
                    </a:ext>
                  </a:extLst>
                </p14:cNvPr>
                <p14:cNvContentPartPr/>
                <p14:nvPr/>
              </p14:nvContentPartPr>
              <p14:xfrm>
                <a:off x="8025976" y="3345274"/>
                <a:ext cx="39960" cy="178200"/>
              </p14:xfrm>
            </p:contentPart>
          </mc:Choice>
          <mc:Fallback>
            <p:pic>
              <p:nvPicPr>
                <p:cNvPr id="108" name="Ink 107">
                  <a:extLst>
                    <a:ext uri="{FF2B5EF4-FFF2-40B4-BE49-F238E27FC236}">
                      <a16:creationId xmlns:a16="http://schemas.microsoft.com/office/drawing/2014/main" id="{2F0210E9-A30D-406F-BDE6-72D48A422E1E}"/>
                    </a:ext>
                  </a:extLst>
                </p:cNvPr>
                <p:cNvPicPr/>
                <p:nvPr/>
              </p:nvPicPr>
              <p:blipFill>
                <a:blip r:embed="rId173"/>
                <a:stretch>
                  <a:fillRect/>
                </a:stretch>
              </p:blipFill>
              <p:spPr>
                <a:xfrm>
                  <a:off x="8017336" y="3336634"/>
                  <a:ext cx="5760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9" name="Ink 108">
                  <a:extLst>
                    <a:ext uri="{FF2B5EF4-FFF2-40B4-BE49-F238E27FC236}">
                      <a16:creationId xmlns:a16="http://schemas.microsoft.com/office/drawing/2014/main" id="{830666D9-EC26-4CC4-83BD-3BD76EA93B1A}"/>
                    </a:ext>
                  </a:extLst>
                </p14:cNvPr>
                <p14:cNvContentPartPr/>
                <p14:nvPr/>
              </p14:nvContentPartPr>
              <p14:xfrm>
                <a:off x="8171776" y="3324754"/>
                <a:ext cx="140040" cy="226080"/>
              </p14:xfrm>
            </p:contentPart>
          </mc:Choice>
          <mc:Fallback>
            <p:pic>
              <p:nvPicPr>
                <p:cNvPr id="109" name="Ink 108">
                  <a:extLst>
                    <a:ext uri="{FF2B5EF4-FFF2-40B4-BE49-F238E27FC236}">
                      <a16:creationId xmlns:a16="http://schemas.microsoft.com/office/drawing/2014/main" id="{830666D9-EC26-4CC4-83BD-3BD76EA93B1A}"/>
                    </a:ext>
                  </a:extLst>
                </p:cNvPr>
                <p:cNvPicPr/>
                <p:nvPr/>
              </p:nvPicPr>
              <p:blipFill>
                <a:blip r:embed="rId175"/>
                <a:stretch>
                  <a:fillRect/>
                </a:stretch>
              </p:blipFill>
              <p:spPr>
                <a:xfrm>
                  <a:off x="8162776" y="3316114"/>
                  <a:ext cx="15768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10" name="Ink 109">
                  <a:extLst>
                    <a:ext uri="{FF2B5EF4-FFF2-40B4-BE49-F238E27FC236}">
                      <a16:creationId xmlns:a16="http://schemas.microsoft.com/office/drawing/2014/main" id="{9493592E-30D1-4A90-8FB1-08F78DC32DD2}"/>
                    </a:ext>
                  </a:extLst>
                </p14:cNvPr>
                <p14:cNvContentPartPr/>
                <p14:nvPr/>
              </p14:nvContentPartPr>
              <p14:xfrm>
                <a:off x="7632856" y="3344914"/>
                <a:ext cx="208800" cy="961920"/>
              </p14:xfrm>
            </p:contentPart>
          </mc:Choice>
          <mc:Fallback>
            <p:pic>
              <p:nvPicPr>
                <p:cNvPr id="110" name="Ink 109">
                  <a:extLst>
                    <a:ext uri="{FF2B5EF4-FFF2-40B4-BE49-F238E27FC236}">
                      <a16:creationId xmlns:a16="http://schemas.microsoft.com/office/drawing/2014/main" id="{9493592E-30D1-4A90-8FB1-08F78DC32DD2}"/>
                    </a:ext>
                  </a:extLst>
                </p:cNvPr>
                <p:cNvPicPr/>
                <p:nvPr/>
              </p:nvPicPr>
              <p:blipFill>
                <a:blip r:embed="rId177"/>
                <a:stretch>
                  <a:fillRect/>
                </a:stretch>
              </p:blipFill>
              <p:spPr>
                <a:xfrm>
                  <a:off x="7624216" y="3335914"/>
                  <a:ext cx="226440" cy="97956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1" name="Ink 110">
                  <a:extLst>
                    <a:ext uri="{FF2B5EF4-FFF2-40B4-BE49-F238E27FC236}">
                      <a16:creationId xmlns:a16="http://schemas.microsoft.com/office/drawing/2014/main" id="{8C8528CA-714C-432C-87C5-C1B20E9D133B}"/>
                    </a:ext>
                  </a:extLst>
                </p14:cNvPr>
                <p14:cNvContentPartPr/>
                <p14:nvPr/>
              </p14:nvContentPartPr>
              <p14:xfrm>
                <a:off x="7597936" y="3158434"/>
                <a:ext cx="1750320" cy="1086120"/>
              </p14:xfrm>
            </p:contentPart>
          </mc:Choice>
          <mc:Fallback>
            <p:pic>
              <p:nvPicPr>
                <p:cNvPr id="111" name="Ink 110">
                  <a:extLst>
                    <a:ext uri="{FF2B5EF4-FFF2-40B4-BE49-F238E27FC236}">
                      <a16:creationId xmlns:a16="http://schemas.microsoft.com/office/drawing/2014/main" id="{8C8528CA-714C-432C-87C5-C1B20E9D133B}"/>
                    </a:ext>
                  </a:extLst>
                </p:cNvPr>
                <p:cNvPicPr/>
                <p:nvPr/>
              </p:nvPicPr>
              <p:blipFill>
                <a:blip r:embed="rId179"/>
                <a:stretch>
                  <a:fillRect/>
                </a:stretch>
              </p:blipFill>
              <p:spPr>
                <a:xfrm>
                  <a:off x="7588936" y="3149434"/>
                  <a:ext cx="1767960" cy="11037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2" name="Ink 111">
                  <a:extLst>
                    <a:ext uri="{FF2B5EF4-FFF2-40B4-BE49-F238E27FC236}">
                      <a16:creationId xmlns:a16="http://schemas.microsoft.com/office/drawing/2014/main" id="{5252C508-7474-4016-8294-6BE8A988F1BB}"/>
                    </a:ext>
                  </a:extLst>
                </p14:cNvPr>
                <p14:cNvContentPartPr/>
                <p14:nvPr/>
              </p14:nvContentPartPr>
              <p14:xfrm>
                <a:off x="7795936" y="4149514"/>
                <a:ext cx="1617840" cy="400320"/>
              </p14:xfrm>
            </p:contentPart>
          </mc:Choice>
          <mc:Fallback>
            <p:pic>
              <p:nvPicPr>
                <p:cNvPr id="112" name="Ink 111">
                  <a:extLst>
                    <a:ext uri="{FF2B5EF4-FFF2-40B4-BE49-F238E27FC236}">
                      <a16:creationId xmlns:a16="http://schemas.microsoft.com/office/drawing/2014/main" id="{5252C508-7474-4016-8294-6BE8A988F1BB}"/>
                    </a:ext>
                  </a:extLst>
                </p:cNvPr>
                <p:cNvPicPr/>
                <p:nvPr/>
              </p:nvPicPr>
              <p:blipFill>
                <a:blip r:embed="rId181"/>
                <a:stretch>
                  <a:fillRect/>
                </a:stretch>
              </p:blipFill>
              <p:spPr>
                <a:xfrm>
                  <a:off x="7786936" y="4140874"/>
                  <a:ext cx="1635480" cy="41796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14" name="Ink 113">
                  <a:extLst>
                    <a:ext uri="{FF2B5EF4-FFF2-40B4-BE49-F238E27FC236}">
                      <a16:creationId xmlns:a16="http://schemas.microsoft.com/office/drawing/2014/main" id="{4D29699C-82A9-49DE-AB89-9D40204754C4}"/>
                    </a:ext>
                  </a:extLst>
                </p14:cNvPr>
                <p14:cNvContentPartPr/>
                <p14:nvPr/>
              </p14:nvContentPartPr>
              <p14:xfrm>
                <a:off x="9597016" y="3562354"/>
                <a:ext cx="228960" cy="264240"/>
              </p14:xfrm>
            </p:contentPart>
          </mc:Choice>
          <mc:Fallback>
            <p:pic>
              <p:nvPicPr>
                <p:cNvPr id="114" name="Ink 113">
                  <a:extLst>
                    <a:ext uri="{FF2B5EF4-FFF2-40B4-BE49-F238E27FC236}">
                      <a16:creationId xmlns:a16="http://schemas.microsoft.com/office/drawing/2014/main" id="{4D29699C-82A9-49DE-AB89-9D40204754C4}"/>
                    </a:ext>
                  </a:extLst>
                </p:cNvPr>
                <p:cNvPicPr/>
                <p:nvPr/>
              </p:nvPicPr>
              <p:blipFill>
                <a:blip r:embed="rId183"/>
                <a:stretch>
                  <a:fillRect/>
                </a:stretch>
              </p:blipFill>
              <p:spPr>
                <a:xfrm>
                  <a:off x="9588016" y="3553714"/>
                  <a:ext cx="246600" cy="2818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15" name="Ink 114">
                  <a:extLst>
                    <a:ext uri="{FF2B5EF4-FFF2-40B4-BE49-F238E27FC236}">
                      <a16:creationId xmlns:a16="http://schemas.microsoft.com/office/drawing/2014/main" id="{532C1787-466A-4A1B-AF5D-B606F5E247B3}"/>
                    </a:ext>
                  </a:extLst>
                </p14:cNvPr>
                <p14:cNvContentPartPr/>
                <p14:nvPr/>
              </p14:nvContentPartPr>
              <p14:xfrm>
                <a:off x="9951976" y="3623194"/>
                <a:ext cx="373320" cy="159840"/>
              </p14:xfrm>
            </p:contentPart>
          </mc:Choice>
          <mc:Fallback>
            <p:pic>
              <p:nvPicPr>
                <p:cNvPr id="115" name="Ink 114">
                  <a:extLst>
                    <a:ext uri="{FF2B5EF4-FFF2-40B4-BE49-F238E27FC236}">
                      <a16:creationId xmlns:a16="http://schemas.microsoft.com/office/drawing/2014/main" id="{532C1787-466A-4A1B-AF5D-B606F5E247B3}"/>
                    </a:ext>
                  </a:extLst>
                </p:cNvPr>
                <p:cNvPicPr/>
                <p:nvPr/>
              </p:nvPicPr>
              <p:blipFill>
                <a:blip r:embed="rId185"/>
                <a:stretch>
                  <a:fillRect/>
                </a:stretch>
              </p:blipFill>
              <p:spPr>
                <a:xfrm>
                  <a:off x="9943336" y="3614554"/>
                  <a:ext cx="3909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6" name="Ink 115">
                  <a:extLst>
                    <a:ext uri="{FF2B5EF4-FFF2-40B4-BE49-F238E27FC236}">
                      <a16:creationId xmlns:a16="http://schemas.microsoft.com/office/drawing/2014/main" id="{875D5F4C-08A6-4218-975D-4D9C5807BCA9}"/>
                    </a:ext>
                  </a:extLst>
                </p14:cNvPr>
                <p14:cNvContentPartPr/>
                <p14:nvPr/>
              </p14:nvContentPartPr>
              <p14:xfrm>
                <a:off x="10459216" y="3623194"/>
                <a:ext cx="81360" cy="41040"/>
              </p14:xfrm>
            </p:contentPart>
          </mc:Choice>
          <mc:Fallback>
            <p:pic>
              <p:nvPicPr>
                <p:cNvPr id="116" name="Ink 115">
                  <a:extLst>
                    <a:ext uri="{FF2B5EF4-FFF2-40B4-BE49-F238E27FC236}">
                      <a16:creationId xmlns:a16="http://schemas.microsoft.com/office/drawing/2014/main" id="{875D5F4C-08A6-4218-975D-4D9C5807BCA9}"/>
                    </a:ext>
                  </a:extLst>
                </p:cNvPr>
                <p:cNvPicPr/>
                <p:nvPr/>
              </p:nvPicPr>
              <p:blipFill>
                <a:blip r:embed="rId187"/>
                <a:stretch>
                  <a:fillRect/>
                </a:stretch>
              </p:blipFill>
              <p:spPr>
                <a:xfrm>
                  <a:off x="10450216" y="3614554"/>
                  <a:ext cx="9900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7" name="Ink 116">
                  <a:extLst>
                    <a:ext uri="{FF2B5EF4-FFF2-40B4-BE49-F238E27FC236}">
                      <a16:creationId xmlns:a16="http://schemas.microsoft.com/office/drawing/2014/main" id="{9780C556-ED5B-4B78-AA39-6EBF2D8398AA}"/>
                    </a:ext>
                  </a:extLst>
                </p14:cNvPr>
                <p14:cNvContentPartPr/>
                <p14:nvPr/>
              </p14:nvContentPartPr>
              <p14:xfrm>
                <a:off x="10668736" y="3567394"/>
                <a:ext cx="325440" cy="177840"/>
              </p14:xfrm>
            </p:contentPart>
          </mc:Choice>
          <mc:Fallback>
            <p:pic>
              <p:nvPicPr>
                <p:cNvPr id="117" name="Ink 116">
                  <a:extLst>
                    <a:ext uri="{FF2B5EF4-FFF2-40B4-BE49-F238E27FC236}">
                      <a16:creationId xmlns:a16="http://schemas.microsoft.com/office/drawing/2014/main" id="{9780C556-ED5B-4B78-AA39-6EBF2D8398AA}"/>
                    </a:ext>
                  </a:extLst>
                </p:cNvPr>
                <p:cNvPicPr/>
                <p:nvPr/>
              </p:nvPicPr>
              <p:blipFill>
                <a:blip r:embed="rId189"/>
                <a:stretch>
                  <a:fillRect/>
                </a:stretch>
              </p:blipFill>
              <p:spPr>
                <a:xfrm>
                  <a:off x="10659736" y="3558754"/>
                  <a:ext cx="34308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8" name="Ink 117">
                  <a:extLst>
                    <a:ext uri="{FF2B5EF4-FFF2-40B4-BE49-F238E27FC236}">
                      <a16:creationId xmlns:a16="http://schemas.microsoft.com/office/drawing/2014/main" id="{378FE0E1-7F64-42CD-89E4-4E4EBB1DF058}"/>
                    </a:ext>
                  </a:extLst>
                </p14:cNvPr>
                <p14:cNvContentPartPr/>
                <p14:nvPr/>
              </p14:nvContentPartPr>
              <p14:xfrm>
                <a:off x="10990936" y="3503314"/>
                <a:ext cx="128160" cy="194760"/>
              </p14:xfrm>
            </p:contentPart>
          </mc:Choice>
          <mc:Fallback>
            <p:pic>
              <p:nvPicPr>
                <p:cNvPr id="118" name="Ink 117">
                  <a:extLst>
                    <a:ext uri="{FF2B5EF4-FFF2-40B4-BE49-F238E27FC236}">
                      <a16:creationId xmlns:a16="http://schemas.microsoft.com/office/drawing/2014/main" id="{378FE0E1-7F64-42CD-89E4-4E4EBB1DF058}"/>
                    </a:ext>
                  </a:extLst>
                </p:cNvPr>
                <p:cNvPicPr/>
                <p:nvPr/>
              </p:nvPicPr>
              <p:blipFill>
                <a:blip r:embed="rId191"/>
                <a:stretch>
                  <a:fillRect/>
                </a:stretch>
              </p:blipFill>
              <p:spPr>
                <a:xfrm>
                  <a:off x="10981936" y="3494674"/>
                  <a:ext cx="1458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9" name="Ink 118">
                  <a:extLst>
                    <a:ext uri="{FF2B5EF4-FFF2-40B4-BE49-F238E27FC236}">
                      <a16:creationId xmlns:a16="http://schemas.microsoft.com/office/drawing/2014/main" id="{55EA03BB-EAC7-4B27-88B3-FC7C2DD34833}"/>
                    </a:ext>
                  </a:extLst>
                </p14:cNvPr>
                <p14:cNvContentPartPr/>
                <p14:nvPr/>
              </p14:nvContentPartPr>
              <p14:xfrm>
                <a:off x="11208736" y="3321154"/>
                <a:ext cx="411840" cy="391680"/>
              </p14:xfrm>
            </p:contentPart>
          </mc:Choice>
          <mc:Fallback>
            <p:pic>
              <p:nvPicPr>
                <p:cNvPr id="119" name="Ink 118">
                  <a:extLst>
                    <a:ext uri="{FF2B5EF4-FFF2-40B4-BE49-F238E27FC236}">
                      <a16:creationId xmlns:a16="http://schemas.microsoft.com/office/drawing/2014/main" id="{55EA03BB-EAC7-4B27-88B3-FC7C2DD34833}"/>
                    </a:ext>
                  </a:extLst>
                </p:cNvPr>
                <p:cNvPicPr/>
                <p:nvPr/>
              </p:nvPicPr>
              <p:blipFill>
                <a:blip r:embed="rId193"/>
                <a:stretch>
                  <a:fillRect/>
                </a:stretch>
              </p:blipFill>
              <p:spPr>
                <a:xfrm>
                  <a:off x="11200096" y="3312154"/>
                  <a:ext cx="429480" cy="4093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21" name="Ink 120">
                  <a:extLst>
                    <a:ext uri="{FF2B5EF4-FFF2-40B4-BE49-F238E27FC236}">
                      <a16:creationId xmlns:a16="http://schemas.microsoft.com/office/drawing/2014/main" id="{549F9713-F561-4E9E-A45E-4178EA184A06}"/>
                    </a:ext>
                  </a:extLst>
                </p14:cNvPr>
                <p14:cNvContentPartPr/>
                <p14:nvPr/>
              </p14:nvContentPartPr>
              <p14:xfrm>
                <a:off x="11351296" y="3607714"/>
                <a:ext cx="29880" cy="66960"/>
              </p14:xfrm>
            </p:contentPart>
          </mc:Choice>
          <mc:Fallback>
            <p:pic>
              <p:nvPicPr>
                <p:cNvPr id="121" name="Ink 120">
                  <a:extLst>
                    <a:ext uri="{FF2B5EF4-FFF2-40B4-BE49-F238E27FC236}">
                      <a16:creationId xmlns:a16="http://schemas.microsoft.com/office/drawing/2014/main" id="{549F9713-F561-4E9E-A45E-4178EA184A06}"/>
                    </a:ext>
                  </a:extLst>
                </p:cNvPr>
                <p:cNvPicPr/>
                <p:nvPr/>
              </p:nvPicPr>
              <p:blipFill>
                <a:blip r:embed="rId195"/>
                <a:stretch>
                  <a:fillRect/>
                </a:stretch>
              </p:blipFill>
              <p:spPr>
                <a:xfrm>
                  <a:off x="11342296" y="3598714"/>
                  <a:ext cx="47520" cy="84600"/>
                </a:xfrm>
                <a:prstGeom prst="rect">
                  <a:avLst/>
                </a:prstGeom>
              </p:spPr>
            </p:pic>
          </mc:Fallback>
        </mc:AlternateContent>
      </p:grpSp>
      <p:grpSp>
        <p:nvGrpSpPr>
          <p:cNvPr id="138" name="Group 137">
            <a:extLst>
              <a:ext uri="{FF2B5EF4-FFF2-40B4-BE49-F238E27FC236}">
                <a16:creationId xmlns:a16="http://schemas.microsoft.com/office/drawing/2014/main" id="{34286102-4A42-4FDD-A049-97ACB0363251}"/>
              </a:ext>
            </a:extLst>
          </p:cNvPr>
          <p:cNvGrpSpPr/>
          <p:nvPr/>
        </p:nvGrpSpPr>
        <p:grpSpPr>
          <a:xfrm>
            <a:off x="766936" y="5118274"/>
            <a:ext cx="1680120" cy="583920"/>
            <a:chOff x="766936" y="5118274"/>
            <a:chExt cx="1680120" cy="583920"/>
          </a:xfrm>
        </p:grpSpPr>
        <mc:AlternateContent xmlns:mc="http://schemas.openxmlformats.org/markup-compatibility/2006">
          <mc:Choice xmlns:p14="http://schemas.microsoft.com/office/powerpoint/2010/main" Requires="p14">
            <p:contentPart p14:bwMode="auto" r:id="rId196">
              <p14:nvContentPartPr>
                <p14:cNvPr id="123" name="Ink 122">
                  <a:extLst>
                    <a:ext uri="{FF2B5EF4-FFF2-40B4-BE49-F238E27FC236}">
                      <a16:creationId xmlns:a16="http://schemas.microsoft.com/office/drawing/2014/main" id="{02709522-9345-46CA-A632-55A865A67600}"/>
                    </a:ext>
                  </a:extLst>
                </p14:cNvPr>
                <p14:cNvContentPartPr/>
                <p14:nvPr/>
              </p14:nvContentPartPr>
              <p14:xfrm>
                <a:off x="1023616" y="5205394"/>
                <a:ext cx="21960" cy="277920"/>
              </p14:xfrm>
            </p:contentPart>
          </mc:Choice>
          <mc:Fallback>
            <p:pic>
              <p:nvPicPr>
                <p:cNvPr id="123" name="Ink 122">
                  <a:extLst>
                    <a:ext uri="{FF2B5EF4-FFF2-40B4-BE49-F238E27FC236}">
                      <a16:creationId xmlns:a16="http://schemas.microsoft.com/office/drawing/2014/main" id="{02709522-9345-46CA-A632-55A865A67600}"/>
                    </a:ext>
                  </a:extLst>
                </p:cNvPr>
                <p:cNvPicPr/>
                <p:nvPr/>
              </p:nvPicPr>
              <p:blipFill>
                <a:blip r:embed="rId197"/>
                <a:stretch>
                  <a:fillRect/>
                </a:stretch>
              </p:blipFill>
              <p:spPr>
                <a:xfrm>
                  <a:off x="1014976" y="5196394"/>
                  <a:ext cx="3960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4" name="Ink 123">
                  <a:extLst>
                    <a:ext uri="{FF2B5EF4-FFF2-40B4-BE49-F238E27FC236}">
                      <a16:creationId xmlns:a16="http://schemas.microsoft.com/office/drawing/2014/main" id="{7A0C2CE9-4D99-4BFB-B067-9D3187DEF07C}"/>
                    </a:ext>
                  </a:extLst>
                </p14:cNvPr>
                <p14:cNvContentPartPr/>
                <p14:nvPr/>
              </p14:nvContentPartPr>
              <p14:xfrm>
                <a:off x="766936" y="5180194"/>
                <a:ext cx="445680" cy="303120"/>
              </p14:xfrm>
            </p:contentPart>
          </mc:Choice>
          <mc:Fallback>
            <p:pic>
              <p:nvPicPr>
                <p:cNvPr id="124" name="Ink 123">
                  <a:extLst>
                    <a:ext uri="{FF2B5EF4-FFF2-40B4-BE49-F238E27FC236}">
                      <a16:creationId xmlns:a16="http://schemas.microsoft.com/office/drawing/2014/main" id="{7A0C2CE9-4D99-4BFB-B067-9D3187DEF07C}"/>
                    </a:ext>
                  </a:extLst>
                </p:cNvPr>
                <p:cNvPicPr/>
                <p:nvPr/>
              </p:nvPicPr>
              <p:blipFill>
                <a:blip r:embed="rId199"/>
                <a:stretch>
                  <a:fillRect/>
                </a:stretch>
              </p:blipFill>
              <p:spPr>
                <a:xfrm>
                  <a:off x="757936" y="5171194"/>
                  <a:ext cx="463320" cy="32076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5" name="Ink 124">
                  <a:extLst>
                    <a:ext uri="{FF2B5EF4-FFF2-40B4-BE49-F238E27FC236}">
                      <a16:creationId xmlns:a16="http://schemas.microsoft.com/office/drawing/2014/main" id="{CE7E76DE-A2F7-4D6D-8378-F5C1299AF9A9}"/>
                    </a:ext>
                  </a:extLst>
                </p14:cNvPr>
                <p14:cNvContentPartPr/>
                <p14:nvPr/>
              </p14:nvContentPartPr>
              <p14:xfrm>
                <a:off x="1320976" y="5188474"/>
                <a:ext cx="25920" cy="270000"/>
              </p14:xfrm>
            </p:contentPart>
          </mc:Choice>
          <mc:Fallback>
            <p:pic>
              <p:nvPicPr>
                <p:cNvPr id="125" name="Ink 124">
                  <a:extLst>
                    <a:ext uri="{FF2B5EF4-FFF2-40B4-BE49-F238E27FC236}">
                      <a16:creationId xmlns:a16="http://schemas.microsoft.com/office/drawing/2014/main" id="{CE7E76DE-A2F7-4D6D-8378-F5C1299AF9A9}"/>
                    </a:ext>
                  </a:extLst>
                </p:cNvPr>
                <p:cNvPicPr/>
                <p:nvPr/>
              </p:nvPicPr>
              <p:blipFill>
                <a:blip r:embed="rId201"/>
                <a:stretch>
                  <a:fillRect/>
                </a:stretch>
              </p:blipFill>
              <p:spPr>
                <a:xfrm>
                  <a:off x="1312336" y="5179474"/>
                  <a:ext cx="4356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6" name="Ink 125">
                  <a:extLst>
                    <a:ext uri="{FF2B5EF4-FFF2-40B4-BE49-F238E27FC236}">
                      <a16:creationId xmlns:a16="http://schemas.microsoft.com/office/drawing/2014/main" id="{1378BCDE-60C1-409E-995B-1AFC0999B37C}"/>
                    </a:ext>
                  </a:extLst>
                </p14:cNvPr>
                <p14:cNvContentPartPr/>
                <p14:nvPr/>
              </p14:nvContentPartPr>
              <p14:xfrm>
                <a:off x="1175176" y="5268394"/>
                <a:ext cx="457200" cy="223560"/>
              </p14:xfrm>
            </p:contentPart>
          </mc:Choice>
          <mc:Fallback>
            <p:pic>
              <p:nvPicPr>
                <p:cNvPr id="126" name="Ink 125">
                  <a:extLst>
                    <a:ext uri="{FF2B5EF4-FFF2-40B4-BE49-F238E27FC236}">
                      <a16:creationId xmlns:a16="http://schemas.microsoft.com/office/drawing/2014/main" id="{1378BCDE-60C1-409E-995B-1AFC0999B37C}"/>
                    </a:ext>
                  </a:extLst>
                </p:cNvPr>
                <p:cNvPicPr/>
                <p:nvPr/>
              </p:nvPicPr>
              <p:blipFill>
                <a:blip r:embed="rId203"/>
                <a:stretch>
                  <a:fillRect/>
                </a:stretch>
              </p:blipFill>
              <p:spPr>
                <a:xfrm>
                  <a:off x="1166176" y="5259754"/>
                  <a:ext cx="47484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7" name="Ink 126">
                  <a:extLst>
                    <a:ext uri="{FF2B5EF4-FFF2-40B4-BE49-F238E27FC236}">
                      <a16:creationId xmlns:a16="http://schemas.microsoft.com/office/drawing/2014/main" id="{3BA19BFB-E61B-4D89-9724-96C990AF25BC}"/>
                    </a:ext>
                  </a:extLst>
                </p14:cNvPr>
                <p14:cNvContentPartPr/>
                <p14:nvPr/>
              </p14:nvContentPartPr>
              <p14:xfrm>
                <a:off x="1450936" y="5188474"/>
                <a:ext cx="175680" cy="188280"/>
              </p14:xfrm>
            </p:contentPart>
          </mc:Choice>
          <mc:Fallback>
            <p:pic>
              <p:nvPicPr>
                <p:cNvPr id="127" name="Ink 126">
                  <a:extLst>
                    <a:ext uri="{FF2B5EF4-FFF2-40B4-BE49-F238E27FC236}">
                      <a16:creationId xmlns:a16="http://schemas.microsoft.com/office/drawing/2014/main" id="{3BA19BFB-E61B-4D89-9724-96C990AF25BC}"/>
                    </a:ext>
                  </a:extLst>
                </p:cNvPr>
                <p:cNvPicPr/>
                <p:nvPr/>
              </p:nvPicPr>
              <p:blipFill>
                <a:blip r:embed="rId205"/>
                <a:stretch>
                  <a:fillRect/>
                </a:stretch>
              </p:blipFill>
              <p:spPr>
                <a:xfrm>
                  <a:off x="1441936" y="5179474"/>
                  <a:ext cx="1933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32" name="Ink 131">
                  <a:extLst>
                    <a:ext uri="{FF2B5EF4-FFF2-40B4-BE49-F238E27FC236}">
                      <a16:creationId xmlns:a16="http://schemas.microsoft.com/office/drawing/2014/main" id="{50F3DFA1-2CAE-4372-B774-EE2AF73BDEE5}"/>
                    </a:ext>
                  </a:extLst>
                </p14:cNvPr>
                <p14:cNvContentPartPr/>
                <p14:nvPr/>
              </p14:nvContentPartPr>
              <p14:xfrm>
                <a:off x="1735696" y="5118274"/>
                <a:ext cx="266400" cy="357480"/>
              </p14:xfrm>
            </p:contentPart>
          </mc:Choice>
          <mc:Fallback>
            <p:pic>
              <p:nvPicPr>
                <p:cNvPr id="132" name="Ink 131">
                  <a:extLst>
                    <a:ext uri="{FF2B5EF4-FFF2-40B4-BE49-F238E27FC236}">
                      <a16:creationId xmlns:a16="http://schemas.microsoft.com/office/drawing/2014/main" id="{50F3DFA1-2CAE-4372-B774-EE2AF73BDEE5}"/>
                    </a:ext>
                  </a:extLst>
                </p:cNvPr>
                <p:cNvPicPr/>
                <p:nvPr/>
              </p:nvPicPr>
              <p:blipFill>
                <a:blip r:embed="rId207"/>
                <a:stretch>
                  <a:fillRect/>
                </a:stretch>
              </p:blipFill>
              <p:spPr>
                <a:xfrm>
                  <a:off x="1726696" y="5109274"/>
                  <a:ext cx="284040" cy="3751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34" name="Ink 133">
                  <a:extLst>
                    <a:ext uri="{FF2B5EF4-FFF2-40B4-BE49-F238E27FC236}">
                      <a16:creationId xmlns:a16="http://schemas.microsoft.com/office/drawing/2014/main" id="{58D6BFCA-27A6-496D-BBAB-0CBBD4DC6A06}"/>
                    </a:ext>
                  </a:extLst>
                </p14:cNvPr>
                <p14:cNvContentPartPr/>
                <p14:nvPr/>
              </p14:nvContentPartPr>
              <p14:xfrm>
                <a:off x="938296" y="5556034"/>
                <a:ext cx="1508760" cy="146160"/>
              </p14:xfrm>
            </p:contentPart>
          </mc:Choice>
          <mc:Fallback>
            <p:pic>
              <p:nvPicPr>
                <p:cNvPr id="134" name="Ink 133">
                  <a:extLst>
                    <a:ext uri="{FF2B5EF4-FFF2-40B4-BE49-F238E27FC236}">
                      <a16:creationId xmlns:a16="http://schemas.microsoft.com/office/drawing/2014/main" id="{58D6BFCA-27A6-496D-BBAB-0CBBD4DC6A06}"/>
                    </a:ext>
                  </a:extLst>
                </p:cNvPr>
                <p:cNvPicPr/>
                <p:nvPr/>
              </p:nvPicPr>
              <p:blipFill>
                <a:blip r:embed="rId209"/>
                <a:stretch>
                  <a:fillRect/>
                </a:stretch>
              </p:blipFill>
              <p:spPr>
                <a:xfrm>
                  <a:off x="929296" y="5547394"/>
                  <a:ext cx="1526400" cy="163800"/>
                </a:xfrm>
                <a:prstGeom prst="rect">
                  <a:avLst/>
                </a:prstGeom>
              </p:spPr>
            </p:pic>
          </mc:Fallback>
        </mc:AlternateContent>
      </p:grpSp>
      <p:grpSp>
        <p:nvGrpSpPr>
          <p:cNvPr id="137" name="Group 136">
            <a:extLst>
              <a:ext uri="{FF2B5EF4-FFF2-40B4-BE49-F238E27FC236}">
                <a16:creationId xmlns:a16="http://schemas.microsoft.com/office/drawing/2014/main" id="{8F917CBF-ED88-422A-ADAC-3472AF88F6BE}"/>
              </a:ext>
            </a:extLst>
          </p:cNvPr>
          <p:cNvGrpSpPr/>
          <p:nvPr/>
        </p:nvGrpSpPr>
        <p:grpSpPr>
          <a:xfrm>
            <a:off x="2898856" y="5054914"/>
            <a:ext cx="1093680" cy="435240"/>
            <a:chOff x="2898856" y="5054914"/>
            <a:chExt cx="1093680" cy="435240"/>
          </a:xfrm>
        </p:grpSpPr>
        <mc:AlternateContent xmlns:mc="http://schemas.openxmlformats.org/markup-compatibility/2006">
          <mc:Choice xmlns:p14="http://schemas.microsoft.com/office/powerpoint/2010/main" Requires="p14">
            <p:contentPart p14:bwMode="auto" r:id="rId210">
              <p14:nvContentPartPr>
                <p14:cNvPr id="135" name="Ink 134">
                  <a:extLst>
                    <a:ext uri="{FF2B5EF4-FFF2-40B4-BE49-F238E27FC236}">
                      <a16:creationId xmlns:a16="http://schemas.microsoft.com/office/drawing/2014/main" id="{980D6055-94FE-4011-993C-1B786740613F}"/>
                    </a:ext>
                  </a:extLst>
                </p14:cNvPr>
                <p14:cNvContentPartPr/>
                <p14:nvPr/>
              </p14:nvContentPartPr>
              <p14:xfrm>
                <a:off x="2898856" y="5054914"/>
                <a:ext cx="738000" cy="435240"/>
              </p14:xfrm>
            </p:contentPart>
          </mc:Choice>
          <mc:Fallback>
            <p:pic>
              <p:nvPicPr>
                <p:cNvPr id="135" name="Ink 134">
                  <a:extLst>
                    <a:ext uri="{FF2B5EF4-FFF2-40B4-BE49-F238E27FC236}">
                      <a16:creationId xmlns:a16="http://schemas.microsoft.com/office/drawing/2014/main" id="{980D6055-94FE-4011-993C-1B786740613F}"/>
                    </a:ext>
                  </a:extLst>
                </p:cNvPr>
                <p:cNvPicPr/>
                <p:nvPr/>
              </p:nvPicPr>
              <p:blipFill>
                <a:blip r:embed="rId211"/>
                <a:stretch>
                  <a:fillRect/>
                </a:stretch>
              </p:blipFill>
              <p:spPr>
                <a:xfrm>
                  <a:off x="2890216" y="5046274"/>
                  <a:ext cx="755640" cy="4528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36" name="Ink 135">
                  <a:extLst>
                    <a:ext uri="{FF2B5EF4-FFF2-40B4-BE49-F238E27FC236}">
                      <a16:creationId xmlns:a16="http://schemas.microsoft.com/office/drawing/2014/main" id="{18504ADC-3019-49E3-B87D-1C5F8BADFE61}"/>
                    </a:ext>
                  </a:extLst>
                </p14:cNvPr>
                <p14:cNvContentPartPr/>
                <p14:nvPr/>
              </p14:nvContentPartPr>
              <p14:xfrm>
                <a:off x="3710656" y="5252554"/>
                <a:ext cx="281880" cy="198360"/>
              </p14:xfrm>
            </p:contentPart>
          </mc:Choice>
          <mc:Fallback>
            <p:pic>
              <p:nvPicPr>
                <p:cNvPr id="136" name="Ink 135">
                  <a:extLst>
                    <a:ext uri="{FF2B5EF4-FFF2-40B4-BE49-F238E27FC236}">
                      <a16:creationId xmlns:a16="http://schemas.microsoft.com/office/drawing/2014/main" id="{18504ADC-3019-49E3-B87D-1C5F8BADFE61}"/>
                    </a:ext>
                  </a:extLst>
                </p:cNvPr>
                <p:cNvPicPr/>
                <p:nvPr/>
              </p:nvPicPr>
              <p:blipFill>
                <a:blip r:embed="rId213"/>
                <a:stretch>
                  <a:fillRect/>
                </a:stretch>
              </p:blipFill>
              <p:spPr>
                <a:xfrm>
                  <a:off x="3701656" y="5243914"/>
                  <a:ext cx="299520" cy="216000"/>
                </a:xfrm>
                <a:prstGeom prst="rect">
                  <a:avLst/>
                </a:prstGeom>
              </p:spPr>
            </p:pic>
          </mc:Fallback>
        </mc:AlternateContent>
      </p:grpSp>
      <p:grpSp>
        <p:nvGrpSpPr>
          <p:cNvPr id="168" name="Group 167">
            <a:extLst>
              <a:ext uri="{FF2B5EF4-FFF2-40B4-BE49-F238E27FC236}">
                <a16:creationId xmlns:a16="http://schemas.microsoft.com/office/drawing/2014/main" id="{6228549C-AF33-4452-8448-665476B237F4}"/>
              </a:ext>
            </a:extLst>
          </p:cNvPr>
          <p:cNvGrpSpPr/>
          <p:nvPr/>
        </p:nvGrpSpPr>
        <p:grpSpPr>
          <a:xfrm>
            <a:off x="4569976" y="5079754"/>
            <a:ext cx="1214640" cy="410760"/>
            <a:chOff x="4569976" y="5079754"/>
            <a:chExt cx="1214640" cy="410760"/>
          </a:xfrm>
        </p:grpSpPr>
        <mc:AlternateContent xmlns:mc="http://schemas.openxmlformats.org/markup-compatibility/2006">
          <mc:Choice xmlns:p14="http://schemas.microsoft.com/office/powerpoint/2010/main" Requires="p14">
            <p:contentPart p14:bwMode="auto" r:id="rId214">
              <p14:nvContentPartPr>
                <p14:cNvPr id="148" name="Ink 147">
                  <a:extLst>
                    <a:ext uri="{FF2B5EF4-FFF2-40B4-BE49-F238E27FC236}">
                      <a16:creationId xmlns:a16="http://schemas.microsoft.com/office/drawing/2014/main" id="{1915E211-A8D5-4232-B47C-8FAD350491F3}"/>
                    </a:ext>
                  </a:extLst>
                </p14:cNvPr>
                <p14:cNvContentPartPr/>
                <p14:nvPr/>
              </p14:nvContentPartPr>
              <p14:xfrm>
                <a:off x="4569976" y="5307634"/>
                <a:ext cx="301680" cy="182880"/>
              </p14:xfrm>
            </p:contentPart>
          </mc:Choice>
          <mc:Fallback>
            <p:pic>
              <p:nvPicPr>
                <p:cNvPr id="148" name="Ink 147">
                  <a:extLst>
                    <a:ext uri="{FF2B5EF4-FFF2-40B4-BE49-F238E27FC236}">
                      <a16:creationId xmlns:a16="http://schemas.microsoft.com/office/drawing/2014/main" id="{1915E211-A8D5-4232-B47C-8FAD350491F3}"/>
                    </a:ext>
                  </a:extLst>
                </p:cNvPr>
                <p:cNvPicPr/>
                <p:nvPr/>
              </p:nvPicPr>
              <p:blipFill>
                <a:blip r:embed="rId215"/>
                <a:stretch>
                  <a:fillRect/>
                </a:stretch>
              </p:blipFill>
              <p:spPr>
                <a:xfrm>
                  <a:off x="4560976" y="5298994"/>
                  <a:ext cx="3193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49" name="Ink 148">
                  <a:extLst>
                    <a:ext uri="{FF2B5EF4-FFF2-40B4-BE49-F238E27FC236}">
                      <a16:creationId xmlns:a16="http://schemas.microsoft.com/office/drawing/2014/main" id="{5AE4B0C3-6207-4E45-A963-9BFDB458E80B}"/>
                    </a:ext>
                  </a:extLst>
                </p14:cNvPr>
                <p14:cNvContentPartPr/>
                <p14:nvPr/>
              </p14:nvContentPartPr>
              <p14:xfrm>
                <a:off x="4859776" y="5079754"/>
                <a:ext cx="106200" cy="373680"/>
              </p14:xfrm>
            </p:contentPart>
          </mc:Choice>
          <mc:Fallback>
            <p:pic>
              <p:nvPicPr>
                <p:cNvPr id="149" name="Ink 148">
                  <a:extLst>
                    <a:ext uri="{FF2B5EF4-FFF2-40B4-BE49-F238E27FC236}">
                      <a16:creationId xmlns:a16="http://schemas.microsoft.com/office/drawing/2014/main" id="{5AE4B0C3-6207-4E45-A963-9BFDB458E80B}"/>
                    </a:ext>
                  </a:extLst>
                </p:cNvPr>
                <p:cNvPicPr/>
                <p:nvPr/>
              </p:nvPicPr>
              <p:blipFill>
                <a:blip r:embed="rId217"/>
                <a:stretch>
                  <a:fillRect/>
                </a:stretch>
              </p:blipFill>
              <p:spPr>
                <a:xfrm>
                  <a:off x="4850776" y="5071114"/>
                  <a:ext cx="123840" cy="3913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50" name="Ink 149">
                  <a:extLst>
                    <a:ext uri="{FF2B5EF4-FFF2-40B4-BE49-F238E27FC236}">
                      <a16:creationId xmlns:a16="http://schemas.microsoft.com/office/drawing/2014/main" id="{F846F361-47EA-46F0-8194-68588A29CE56}"/>
                    </a:ext>
                  </a:extLst>
                </p14:cNvPr>
                <p14:cNvContentPartPr/>
                <p14:nvPr/>
              </p14:nvContentPartPr>
              <p14:xfrm>
                <a:off x="4956256" y="5292874"/>
                <a:ext cx="217080" cy="144360"/>
              </p14:xfrm>
            </p:contentPart>
          </mc:Choice>
          <mc:Fallback>
            <p:pic>
              <p:nvPicPr>
                <p:cNvPr id="150" name="Ink 149">
                  <a:extLst>
                    <a:ext uri="{FF2B5EF4-FFF2-40B4-BE49-F238E27FC236}">
                      <a16:creationId xmlns:a16="http://schemas.microsoft.com/office/drawing/2014/main" id="{F846F361-47EA-46F0-8194-68588A29CE56}"/>
                    </a:ext>
                  </a:extLst>
                </p:cNvPr>
                <p:cNvPicPr/>
                <p:nvPr/>
              </p:nvPicPr>
              <p:blipFill>
                <a:blip r:embed="rId219"/>
                <a:stretch>
                  <a:fillRect/>
                </a:stretch>
              </p:blipFill>
              <p:spPr>
                <a:xfrm>
                  <a:off x="4947616" y="5284234"/>
                  <a:ext cx="23472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51" name="Ink 150">
                  <a:extLst>
                    <a:ext uri="{FF2B5EF4-FFF2-40B4-BE49-F238E27FC236}">
                      <a16:creationId xmlns:a16="http://schemas.microsoft.com/office/drawing/2014/main" id="{A13D81F1-8DB9-45A3-9918-19ACDEFDA023}"/>
                    </a:ext>
                  </a:extLst>
                </p14:cNvPr>
                <p14:cNvContentPartPr/>
                <p14:nvPr/>
              </p14:nvContentPartPr>
              <p14:xfrm>
                <a:off x="5265496" y="5274514"/>
                <a:ext cx="325080" cy="151920"/>
              </p14:xfrm>
            </p:contentPart>
          </mc:Choice>
          <mc:Fallback>
            <p:pic>
              <p:nvPicPr>
                <p:cNvPr id="151" name="Ink 150">
                  <a:extLst>
                    <a:ext uri="{FF2B5EF4-FFF2-40B4-BE49-F238E27FC236}">
                      <a16:creationId xmlns:a16="http://schemas.microsoft.com/office/drawing/2014/main" id="{A13D81F1-8DB9-45A3-9918-19ACDEFDA023}"/>
                    </a:ext>
                  </a:extLst>
                </p:cNvPr>
                <p:cNvPicPr/>
                <p:nvPr/>
              </p:nvPicPr>
              <p:blipFill>
                <a:blip r:embed="rId221"/>
                <a:stretch>
                  <a:fillRect/>
                </a:stretch>
              </p:blipFill>
              <p:spPr>
                <a:xfrm>
                  <a:off x="5256496" y="5265514"/>
                  <a:ext cx="34272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52" name="Ink 151">
                  <a:extLst>
                    <a:ext uri="{FF2B5EF4-FFF2-40B4-BE49-F238E27FC236}">
                      <a16:creationId xmlns:a16="http://schemas.microsoft.com/office/drawing/2014/main" id="{F20C94A3-1FC0-455F-951D-6B68C336D35A}"/>
                    </a:ext>
                  </a:extLst>
                </p14:cNvPr>
                <p14:cNvContentPartPr/>
                <p14:nvPr/>
              </p14:nvContentPartPr>
              <p14:xfrm>
                <a:off x="5630536" y="5210794"/>
                <a:ext cx="154080" cy="237960"/>
              </p14:xfrm>
            </p:contentPart>
          </mc:Choice>
          <mc:Fallback>
            <p:pic>
              <p:nvPicPr>
                <p:cNvPr id="152" name="Ink 151">
                  <a:extLst>
                    <a:ext uri="{FF2B5EF4-FFF2-40B4-BE49-F238E27FC236}">
                      <a16:creationId xmlns:a16="http://schemas.microsoft.com/office/drawing/2014/main" id="{F20C94A3-1FC0-455F-951D-6B68C336D35A}"/>
                    </a:ext>
                  </a:extLst>
                </p:cNvPr>
                <p:cNvPicPr/>
                <p:nvPr/>
              </p:nvPicPr>
              <p:blipFill>
                <a:blip r:embed="rId223"/>
                <a:stretch>
                  <a:fillRect/>
                </a:stretch>
              </p:blipFill>
              <p:spPr>
                <a:xfrm>
                  <a:off x="5621896" y="5201794"/>
                  <a:ext cx="171720" cy="255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4">
            <p14:nvContentPartPr>
              <p14:cNvPr id="153" name="Ink 152">
                <a:extLst>
                  <a:ext uri="{FF2B5EF4-FFF2-40B4-BE49-F238E27FC236}">
                    <a16:creationId xmlns:a16="http://schemas.microsoft.com/office/drawing/2014/main" id="{CBCC3B3B-4D6A-4A54-8BCE-EBC10996E9B1}"/>
                  </a:ext>
                </a:extLst>
              </p14:cNvPr>
              <p14:cNvContentPartPr/>
              <p14:nvPr/>
            </p14:nvContentPartPr>
            <p14:xfrm>
              <a:off x="6514336" y="5103514"/>
              <a:ext cx="426240" cy="534600"/>
            </p14:xfrm>
          </p:contentPart>
        </mc:Choice>
        <mc:Fallback>
          <p:pic>
            <p:nvPicPr>
              <p:cNvPr id="153" name="Ink 152">
                <a:extLst>
                  <a:ext uri="{FF2B5EF4-FFF2-40B4-BE49-F238E27FC236}">
                    <a16:creationId xmlns:a16="http://schemas.microsoft.com/office/drawing/2014/main" id="{CBCC3B3B-4D6A-4A54-8BCE-EBC10996E9B1}"/>
                  </a:ext>
                </a:extLst>
              </p:cNvPr>
              <p:cNvPicPr/>
              <p:nvPr/>
            </p:nvPicPr>
            <p:blipFill>
              <a:blip r:embed="rId225"/>
              <a:stretch>
                <a:fillRect/>
              </a:stretch>
            </p:blipFill>
            <p:spPr>
              <a:xfrm>
                <a:off x="6505336" y="5094874"/>
                <a:ext cx="443880" cy="552240"/>
              </a:xfrm>
              <a:prstGeom prst="rect">
                <a:avLst/>
              </a:prstGeom>
            </p:spPr>
          </p:pic>
        </mc:Fallback>
      </mc:AlternateContent>
      <p:grpSp>
        <p:nvGrpSpPr>
          <p:cNvPr id="167" name="Group 166">
            <a:extLst>
              <a:ext uri="{FF2B5EF4-FFF2-40B4-BE49-F238E27FC236}">
                <a16:creationId xmlns:a16="http://schemas.microsoft.com/office/drawing/2014/main" id="{49B49644-7E2D-471E-8A38-A04894177528}"/>
              </a:ext>
            </a:extLst>
          </p:cNvPr>
          <p:cNvGrpSpPr/>
          <p:nvPr/>
        </p:nvGrpSpPr>
        <p:grpSpPr>
          <a:xfrm>
            <a:off x="7563376" y="5043754"/>
            <a:ext cx="717120" cy="389160"/>
            <a:chOff x="7563376" y="5043754"/>
            <a:chExt cx="717120" cy="389160"/>
          </a:xfrm>
        </p:grpSpPr>
        <mc:AlternateContent xmlns:mc="http://schemas.openxmlformats.org/markup-compatibility/2006">
          <mc:Choice xmlns:p14="http://schemas.microsoft.com/office/powerpoint/2010/main" Requires="p14">
            <p:contentPart p14:bwMode="auto" r:id="rId226">
              <p14:nvContentPartPr>
                <p14:cNvPr id="154" name="Ink 153">
                  <a:extLst>
                    <a:ext uri="{FF2B5EF4-FFF2-40B4-BE49-F238E27FC236}">
                      <a16:creationId xmlns:a16="http://schemas.microsoft.com/office/drawing/2014/main" id="{A1031A51-6585-4E00-94C9-8A065DC8C53D}"/>
                    </a:ext>
                  </a:extLst>
                </p14:cNvPr>
                <p14:cNvContentPartPr/>
                <p14:nvPr/>
              </p14:nvContentPartPr>
              <p14:xfrm>
                <a:off x="7563376" y="5043754"/>
                <a:ext cx="76680" cy="370440"/>
              </p14:xfrm>
            </p:contentPart>
          </mc:Choice>
          <mc:Fallback>
            <p:pic>
              <p:nvPicPr>
                <p:cNvPr id="154" name="Ink 153">
                  <a:extLst>
                    <a:ext uri="{FF2B5EF4-FFF2-40B4-BE49-F238E27FC236}">
                      <a16:creationId xmlns:a16="http://schemas.microsoft.com/office/drawing/2014/main" id="{A1031A51-6585-4E00-94C9-8A065DC8C53D}"/>
                    </a:ext>
                  </a:extLst>
                </p:cNvPr>
                <p:cNvPicPr/>
                <p:nvPr/>
              </p:nvPicPr>
              <p:blipFill>
                <a:blip r:embed="rId227"/>
                <a:stretch>
                  <a:fillRect/>
                </a:stretch>
              </p:blipFill>
              <p:spPr>
                <a:xfrm>
                  <a:off x="7554376" y="5034754"/>
                  <a:ext cx="94320" cy="3880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55" name="Ink 154">
                  <a:extLst>
                    <a:ext uri="{FF2B5EF4-FFF2-40B4-BE49-F238E27FC236}">
                      <a16:creationId xmlns:a16="http://schemas.microsoft.com/office/drawing/2014/main" id="{82FAEE72-095C-4B50-AAEA-504A5E274766}"/>
                    </a:ext>
                  </a:extLst>
                </p14:cNvPr>
                <p14:cNvContentPartPr/>
                <p14:nvPr/>
              </p14:nvContentPartPr>
              <p14:xfrm>
                <a:off x="7592536" y="5073994"/>
                <a:ext cx="687960" cy="358920"/>
              </p14:xfrm>
            </p:contentPart>
          </mc:Choice>
          <mc:Fallback>
            <p:pic>
              <p:nvPicPr>
                <p:cNvPr id="155" name="Ink 154">
                  <a:extLst>
                    <a:ext uri="{FF2B5EF4-FFF2-40B4-BE49-F238E27FC236}">
                      <a16:creationId xmlns:a16="http://schemas.microsoft.com/office/drawing/2014/main" id="{82FAEE72-095C-4B50-AAEA-504A5E274766}"/>
                    </a:ext>
                  </a:extLst>
                </p:cNvPr>
                <p:cNvPicPr/>
                <p:nvPr/>
              </p:nvPicPr>
              <p:blipFill>
                <a:blip r:embed="rId229"/>
                <a:stretch>
                  <a:fillRect/>
                </a:stretch>
              </p:blipFill>
              <p:spPr>
                <a:xfrm>
                  <a:off x="7583536" y="5064994"/>
                  <a:ext cx="705600" cy="376560"/>
                </a:xfrm>
                <a:prstGeom prst="rect">
                  <a:avLst/>
                </a:prstGeom>
              </p:spPr>
            </p:pic>
          </mc:Fallback>
        </mc:AlternateContent>
      </p:grpSp>
      <p:grpSp>
        <p:nvGrpSpPr>
          <p:cNvPr id="166" name="Group 165">
            <a:extLst>
              <a:ext uri="{FF2B5EF4-FFF2-40B4-BE49-F238E27FC236}">
                <a16:creationId xmlns:a16="http://schemas.microsoft.com/office/drawing/2014/main" id="{6FB8B532-1FBB-488C-A31D-BA21A5B98EAA}"/>
              </a:ext>
            </a:extLst>
          </p:cNvPr>
          <p:cNvGrpSpPr/>
          <p:nvPr/>
        </p:nvGrpSpPr>
        <p:grpSpPr>
          <a:xfrm>
            <a:off x="8800696" y="5069674"/>
            <a:ext cx="1171080" cy="347760"/>
            <a:chOff x="8800696" y="5069674"/>
            <a:chExt cx="1171080" cy="347760"/>
          </a:xfrm>
        </p:grpSpPr>
        <mc:AlternateContent xmlns:mc="http://schemas.openxmlformats.org/markup-compatibility/2006">
          <mc:Choice xmlns:p14="http://schemas.microsoft.com/office/powerpoint/2010/main" Requires="p14">
            <p:contentPart p14:bwMode="auto" r:id="rId230">
              <p14:nvContentPartPr>
                <p14:cNvPr id="156" name="Ink 155">
                  <a:extLst>
                    <a:ext uri="{FF2B5EF4-FFF2-40B4-BE49-F238E27FC236}">
                      <a16:creationId xmlns:a16="http://schemas.microsoft.com/office/drawing/2014/main" id="{CC82FEAD-6763-4310-8D4F-68B37CB85D1B}"/>
                    </a:ext>
                  </a:extLst>
                </p14:cNvPr>
                <p14:cNvContentPartPr/>
                <p14:nvPr/>
              </p14:nvContentPartPr>
              <p14:xfrm>
                <a:off x="8800696" y="5166874"/>
                <a:ext cx="40320" cy="230760"/>
              </p14:xfrm>
            </p:contentPart>
          </mc:Choice>
          <mc:Fallback>
            <p:pic>
              <p:nvPicPr>
                <p:cNvPr id="156" name="Ink 155">
                  <a:extLst>
                    <a:ext uri="{FF2B5EF4-FFF2-40B4-BE49-F238E27FC236}">
                      <a16:creationId xmlns:a16="http://schemas.microsoft.com/office/drawing/2014/main" id="{CC82FEAD-6763-4310-8D4F-68B37CB85D1B}"/>
                    </a:ext>
                  </a:extLst>
                </p:cNvPr>
                <p:cNvPicPr/>
                <p:nvPr/>
              </p:nvPicPr>
              <p:blipFill>
                <a:blip r:embed="rId231"/>
                <a:stretch>
                  <a:fillRect/>
                </a:stretch>
              </p:blipFill>
              <p:spPr>
                <a:xfrm>
                  <a:off x="8792056" y="5157874"/>
                  <a:ext cx="5796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57" name="Ink 156">
                  <a:extLst>
                    <a:ext uri="{FF2B5EF4-FFF2-40B4-BE49-F238E27FC236}">
                      <a16:creationId xmlns:a16="http://schemas.microsoft.com/office/drawing/2014/main" id="{3CAF3E73-9D3C-4FF5-9FC2-1E0016D5E418}"/>
                    </a:ext>
                  </a:extLst>
                </p14:cNvPr>
                <p14:cNvContentPartPr/>
                <p14:nvPr/>
              </p14:nvContentPartPr>
              <p14:xfrm>
                <a:off x="8801416" y="5069674"/>
                <a:ext cx="235800" cy="143280"/>
              </p14:xfrm>
            </p:contentPart>
          </mc:Choice>
          <mc:Fallback>
            <p:pic>
              <p:nvPicPr>
                <p:cNvPr id="157" name="Ink 156">
                  <a:extLst>
                    <a:ext uri="{FF2B5EF4-FFF2-40B4-BE49-F238E27FC236}">
                      <a16:creationId xmlns:a16="http://schemas.microsoft.com/office/drawing/2014/main" id="{3CAF3E73-9D3C-4FF5-9FC2-1E0016D5E418}"/>
                    </a:ext>
                  </a:extLst>
                </p:cNvPr>
                <p:cNvPicPr/>
                <p:nvPr/>
              </p:nvPicPr>
              <p:blipFill>
                <a:blip r:embed="rId233"/>
                <a:stretch>
                  <a:fillRect/>
                </a:stretch>
              </p:blipFill>
              <p:spPr>
                <a:xfrm>
                  <a:off x="8792416" y="5060674"/>
                  <a:ext cx="25344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58" name="Ink 157">
                  <a:extLst>
                    <a:ext uri="{FF2B5EF4-FFF2-40B4-BE49-F238E27FC236}">
                      <a16:creationId xmlns:a16="http://schemas.microsoft.com/office/drawing/2014/main" id="{26C8A9C1-B471-47A2-8B2A-76405F9CFE3D}"/>
                    </a:ext>
                  </a:extLst>
                </p14:cNvPr>
                <p14:cNvContentPartPr/>
                <p14:nvPr/>
              </p14:nvContentPartPr>
              <p14:xfrm>
                <a:off x="8801416" y="5160034"/>
                <a:ext cx="305640" cy="219960"/>
              </p14:xfrm>
            </p:contentPart>
          </mc:Choice>
          <mc:Fallback>
            <p:pic>
              <p:nvPicPr>
                <p:cNvPr id="158" name="Ink 157">
                  <a:extLst>
                    <a:ext uri="{FF2B5EF4-FFF2-40B4-BE49-F238E27FC236}">
                      <a16:creationId xmlns:a16="http://schemas.microsoft.com/office/drawing/2014/main" id="{26C8A9C1-B471-47A2-8B2A-76405F9CFE3D}"/>
                    </a:ext>
                  </a:extLst>
                </p:cNvPr>
                <p:cNvPicPr/>
                <p:nvPr/>
              </p:nvPicPr>
              <p:blipFill>
                <a:blip r:embed="rId235"/>
                <a:stretch>
                  <a:fillRect/>
                </a:stretch>
              </p:blipFill>
              <p:spPr>
                <a:xfrm>
                  <a:off x="8792416" y="5151034"/>
                  <a:ext cx="32328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59" name="Ink 158">
                  <a:extLst>
                    <a:ext uri="{FF2B5EF4-FFF2-40B4-BE49-F238E27FC236}">
                      <a16:creationId xmlns:a16="http://schemas.microsoft.com/office/drawing/2014/main" id="{92722016-F845-4B44-91BD-41FE9C0A5D42}"/>
                    </a:ext>
                  </a:extLst>
                </p14:cNvPr>
                <p14:cNvContentPartPr/>
                <p14:nvPr/>
              </p14:nvContentPartPr>
              <p14:xfrm>
                <a:off x="9208936" y="5130874"/>
                <a:ext cx="213120" cy="248040"/>
              </p14:xfrm>
            </p:contentPart>
          </mc:Choice>
          <mc:Fallback>
            <p:pic>
              <p:nvPicPr>
                <p:cNvPr id="159" name="Ink 158">
                  <a:extLst>
                    <a:ext uri="{FF2B5EF4-FFF2-40B4-BE49-F238E27FC236}">
                      <a16:creationId xmlns:a16="http://schemas.microsoft.com/office/drawing/2014/main" id="{92722016-F845-4B44-91BD-41FE9C0A5D42}"/>
                    </a:ext>
                  </a:extLst>
                </p:cNvPr>
                <p:cNvPicPr/>
                <p:nvPr/>
              </p:nvPicPr>
              <p:blipFill>
                <a:blip r:embed="rId237"/>
                <a:stretch>
                  <a:fillRect/>
                </a:stretch>
              </p:blipFill>
              <p:spPr>
                <a:xfrm>
                  <a:off x="9199936" y="5122234"/>
                  <a:ext cx="23076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60" name="Ink 159">
                  <a:extLst>
                    <a:ext uri="{FF2B5EF4-FFF2-40B4-BE49-F238E27FC236}">
                      <a16:creationId xmlns:a16="http://schemas.microsoft.com/office/drawing/2014/main" id="{D9AE9B59-B7AB-45FC-9F86-3E4B5FC3A393}"/>
                    </a:ext>
                  </a:extLst>
                </p14:cNvPr>
                <p14:cNvContentPartPr/>
                <p14:nvPr/>
              </p14:nvContentPartPr>
              <p14:xfrm>
                <a:off x="9495496" y="5132314"/>
                <a:ext cx="148320" cy="285120"/>
              </p14:xfrm>
            </p:contentPart>
          </mc:Choice>
          <mc:Fallback>
            <p:pic>
              <p:nvPicPr>
                <p:cNvPr id="160" name="Ink 159">
                  <a:extLst>
                    <a:ext uri="{FF2B5EF4-FFF2-40B4-BE49-F238E27FC236}">
                      <a16:creationId xmlns:a16="http://schemas.microsoft.com/office/drawing/2014/main" id="{D9AE9B59-B7AB-45FC-9F86-3E4B5FC3A393}"/>
                    </a:ext>
                  </a:extLst>
                </p:cNvPr>
                <p:cNvPicPr/>
                <p:nvPr/>
              </p:nvPicPr>
              <p:blipFill>
                <a:blip r:embed="rId239"/>
                <a:stretch>
                  <a:fillRect/>
                </a:stretch>
              </p:blipFill>
              <p:spPr>
                <a:xfrm>
                  <a:off x="9486496" y="5123314"/>
                  <a:ext cx="165960" cy="30276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61" name="Ink 160">
                  <a:extLst>
                    <a:ext uri="{FF2B5EF4-FFF2-40B4-BE49-F238E27FC236}">
                      <a16:creationId xmlns:a16="http://schemas.microsoft.com/office/drawing/2014/main" id="{22779979-7B97-40A8-B315-98CD6524AF83}"/>
                    </a:ext>
                  </a:extLst>
                </p14:cNvPr>
                <p14:cNvContentPartPr/>
                <p14:nvPr/>
              </p14:nvContentPartPr>
              <p14:xfrm>
                <a:off x="9800056" y="5124754"/>
                <a:ext cx="47160" cy="267840"/>
              </p14:xfrm>
            </p:contentPart>
          </mc:Choice>
          <mc:Fallback>
            <p:pic>
              <p:nvPicPr>
                <p:cNvPr id="161" name="Ink 160">
                  <a:extLst>
                    <a:ext uri="{FF2B5EF4-FFF2-40B4-BE49-F238E27FC236}">
                      <a16:creationId xmlns:a16="http://schemas.microsoft.com/office/drawing/2014/main" id="{22779979-7B97-40A8-B315-98CD6524AF83}"/>
                    </a:ext>
                  </a:extLst>
                </p:cNvPr>
                <p:cNvPicPr/>
                <p:nvPr/>
              </p:nvPicPr>
              <p:blipFill>
                <a:blip r:embed="rId241"/>
                <a:stretch>
                  <a:fillRect/>
                </a:stretch>
              </p:blipFill>
              <p:spPr>
                <a:xfrm>
                  <a:off x="9791416" y="5116114"/>
                  <a:ext cx="64800" cy="2854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62" name="Ink 161">
                  <a:extLst>
                    <a:ext uri="{FF2B5EF4-FFF2-40B4-BE49-F238E27FC236}">
                      <a16:creationId xmlns:a16="http://schemas.microsoft.com/office/drawing/2014/main" id="{A8A38E77-E333-4BB9-B911-EB82C6A07F23}"/>
                    </a:ext>
                  </a:extLst>
                </p14:cNvPr>
                <p14:cNvContentPartPr/>
                <p14:nvPr/>
              </p14:nvContentPartPr>
              <p14:xfrm>
                <a:off x="9688096" y="5117554"/>
                <a:ext cx="283680" cy="80280"/>
              </p14:xfrm>
            </p:contentPart>
          </mc:Choice>
          <mc:Fallback>
            <p:pic>
              <p:nvPicPr>
                <p:cNvPr id="162" name="Ink 161">
                  <a:extLst>
                    <a:ext uri="{FF2B5EF4-FFF2-40B4-BE49-F238E27FC236}">
                      <a16:creationId xmlns:a16="http://schemas.microsoft.com/office/drawing/2014/main" id="{A8A38E77-E333-4BB9-B911-EB82C6A07F23}"/>
                    </a:ext>
                  </a:extLst>
                </p:cNvPr>
                <p:cNvPicPr/>
                <p:nvPr/>
              </p:nvPicPr>
              <p:blipFill>
                <a:blip r:embed="rId243"/>
                <a:stretch>
                  <a:fillRect/>
                </a:stretch>
              </p:blipFill>
              <p:spPr>
                <a:xfrm>
                  <a:off x="9679096" y="5108554"/>
                  <a:ext cx="301320" cy="97920"/>
                </a:xfrm>
                <a:prstGeom prst="rect">
                  <a:avLst/>
                </a:prstGeom>
              </p:spPr>
            </p:pic>
          </mc:Fallback>
        </mc:AlternateContent>
      </p:grpSp>
      <p:grpSp>
        <p:nvGrpSpPr>
          <p:cNvPr id="165" name="Group 164">
            <a:extLst>
              <a:ext uri="{FF2B5EF4-FFF2-40B4-BE49-F238E27FC236}">
                <a16:creationId xmlns:a16="http://schemas.microsoft.com/office/drawing/2014/main" id="{F2B100A3-6C1B-4917-89F1-15F7DC4651B4}"/>
              </a:ext>
            </a:extLst>
          </p:cNvPr>
          <p:cNvGrpSpPr/>
          <p:nvPr/>
        </p:nvGrpSpPr>
        <p:grpSpPr>
          <a:xfrm>
            <a:off x="10410616" y="5102074"/>
            <a:ext cx="772560" cy="339120"/>
            <a:chOff x="10410616" y="5102074"/>
            <a:chExt cx="772560" cy="339120"/>
          </a:xfrm>
        </p:grpSpPr>
        <mc:AlternateContent xmlns:mc="http://schemas.openxmlformats.org/markup-compatibility/2006">
          <mc:Choice xmlns:p14="http://schemas.microsoft.com/office/powerpoint/2010/main" Requires="p14">
            <p:contentPart p14:bwMode="auto" r:id="rId244">
              <p14:nvContentPartPr>
                <p14:cNvPr id="163" name="Ink 162">
                  <a:extLst>
                    <a:ext uri="{FF2B5EF4-FFF2-40B4-BE49-F238E27FC236}">
                      <a16:creationId xmlns:a16="http://schemas.microsoft.com/office/drawing/2014/main" id="{379C1A68-CA2B-4CDC-8288-1445367C9CB0}"/>
                    </a:ext>
                  </a:extLst>
                </p14:cNvPr>
                <p14:cNvContentPartPr/>
                <p14:nvPr/>
              </p14:nvContentPartPr>
              <p14:xfrm>
                <a:off x="10410616" y="5102074"/>
                <a:ext cx="402480" cy="339120"/>
              </p14:xfrm>
            </p:contentPart>
          </mc:Choice>
          <mc:Fallback>
            <p:pic>
              <p:nvPicPr>
                <p:cNvPr id="163" name="Ink 162">
                  <a:extLst>
                    <a:ext uri="{FF2B5EF4-FFF2-40B4-BE49-F238E27FC236}">
                      <a16:creationId xmlns:a16="http://schemas.microsoft.com/office/drawing/2014/main" id="{379C1A68-CA2B-4CDC-8288-1445367C9CB0}"/>
                    </a:ext>
                  </a:extLst>
                </p:cNvPr>
                <p:cNvPicPr/>
                <p:nvPr/>
              </p:nvPicPr>
              <p:blipFill>
                <a:blip r:embed="rId245"/>
                <a:stretch>
                  <a:fillRect/>
                </a:stretch>
              </p:blipFill>
              <p:spPr>
                <a:xfrm>
                  <a:off x="10401976" y="5093434"/>
                  <a:ext cx="420120" cy="3567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64" name="Ink 163">
                  <a:extLst>
                    <a:ext uri="{FF2B5EF4-FFF2-40B4-BE49-F238E27FC236}">
                      <a16:creationId xmlns:a16="http://schemas.microsoft.com/office/drawing/2014/main" id="{AB3F669B-5DC1-4160-A498-440203ED8D20}"/>
                    </a:ext>
                  </a:extLst>
                </p14:cNvPr>
                <p14:cNvContentPartPr/>
                <p14:nvPr/>
              </p14:nvContentPartPr>
              <p14:xfrm>
                <a:off x="10881496" y="5152114"/>
                <a:ext cx="301680" cy="273600"/>
              </p14:xfrm>
            </p:contentPart>
          </mc:Choice>
          <mc:Fallback>
            <p:pic>
              <p:nvPicPr>
                <p:cNvPr id="164" name="Ink 163">
                  <a:extLst>
                    <a:ext uri="{FF2B5EF4-FFF2-40B4-BE49-F238E27FC236}">
                      <a16:creationId xmlns:a16="http://schemas.microsoft.com/office/drawing/2014/main" id="{AB3F669B-5DC1-4160-A498-440203ED8D20}"/>
                    </a:ext>
                  </a:extLst>
                </p:cNvPr>
                <p:cNvPicPr/>
                <p:nvPr/>
              </p:nvPicPr>
              <p:blipFill>
                <a:blip r:embed="rId247"/>
                <a:stretch>
                  <a:fillRect/>
                </a:stretch>
              </p:blipFill>
              <p:spPr>
                <a:xfrm>
                  <a:off x="10872856" y="5143114"/>
                  <a:ext cx="319320" cy="291240"/>
                </a:xfrm>
                <a:prstGeom prst="rect">
                  <a:avLst/>
                </a:prstGeom>
              </p:spPr>
            </p:pic>
          </mc:Fallback>
        </mc:AlternateContent>
      </p:grpSp>
      <p:grpSp>
        <p:nvGrpSpPr>
          <p:cNvPr id="177" name="Group 176">
            <a:extLst>
              <a:ext uri="{FF2B5EF4-FFF2-40B4-BE49-F238E27FC236}">
                <a16:creationId xmlns:a16="http://schemas.microsoft.com/office/drawing/2014/main" id="{B42AF3BC-D2CE-4731-81FD-405A9771FE07}"/>
              </a:ext>
            </a:extLst>
          </p:cNvPr>
          <p:cNvGrpSpPr/>
          <p:nvPr/>
        </p:nvGrpSpPr>
        <p:grpSpPr>
          <a:xfrm>
            <a:off x="868096" y="5915674"/>
            <a:ext cx="2209320" cy="509040"/>
            <a:chOff x="868096" y="5915674"/>
            <a:chExt cx="2209320" cy="509040"/>
          </a:xfrm>
        </p:grpSpPr>
        <mc:AlternateContent xmlns:mc="http://schemas.openxmlformats.org/markup-compatibility/2006">
          <mc:Choice xmlns:p14="http://schemas.microsoft.com/office/powerpoint/2010/main" Requires="p14">
            <p:contentPart p14:bwMode="auto" r:id="rId248">
              <p14:nvContentPartPr>
                <p14:cNvPr id="169" name="Ink 168">
                  <a:extLst>
                    <a:ext uri="{FF2B5EF4-FFF2-40B4-BE49-F238E27FC236}">
                      <a16:creationId xmlns:a16="http://schemas.microsoft.com/office/drawing/2014/main" id="{7BE443FE-590F-4F0F-A120-FC714E8494E2}"/>
                    </a:ext>
                  </a:extLst>
                </p14:cNvPr>
                <p14:cNvContentPartPr/>
                <p14:nvPr/>
              </p14:nvContentPartPr>
              <p14:xfrm>
                <a:off x="868096" y="6124114"/>
                <a:ext cx="230040" cy="300600"/>
              </p14:xfrm>
            </p:contentPart>
          </mc:Choice>
          <mc:Fallback>
            <p:pic>
              <p:nvPicPr>
                <p:cNvPr id="169" name="Ink 168">
                  <a:extLst>
                    <a:ext uri="{FF2B5EF4-FFF2-40B4-BE49-F238E27FC236}">
                      <a16:creationId xmlns:a16="http://schemas.microsoft.com/office/drawing/2014/main" id="{7BE443FE-590F-4F0F-A120-FC714E8494E2}"/>
                    </a:ext>
                  </a:extLst>
                </p:cNvPr>
                <p:cNvPicPr/>
                <p:nvPr/>
              </p:nvPicPr>
              <p:blipFill>
                <a:blip r:embed="rId249"/>
                <a:stretch>
                  <a:fillRect/>
                </a:stretch>
              </p:blipFill>
              <p:spPr>
                <a:xfrm>
                  <a:off x="859096" y="6115474"/>
                  <a:ext cx="247680"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70" name="Ink 169">
                  <a:extLst>
                    <a:ext uri="{FF2B5EF4-FFF2-40B4-BE49-F238E27FC236}">
                      <a16:creationId xmlns:a16="http://schemas.microsoft.com/office/drawing/2014/main" id="{5B43CB28-A3A3-44ED-960F-9E3DF3F48D4A}"/>
                    </a:ext>
                  </a:extLst>
                </p14:cNvPr>
                <p14:cNvContentPartPr/>
                <p14:nvPr/>
              </p14:nvContentPartPr>
              <p14:xfrm>
                <a:off x="1200016" y="5925394"/>
                <a:ext cx="82800" cy="453240"/>
              </p14:xfrm>
            </p:contentPart>
          </mc:Choice>
          <mc:Fallback>
            <p:pic>
              <p:nvPicPr>
                <p:cNvPr id="170" name="Ink 169">
                  <a:extLst>
                    <a:ext uri="{FF2B5EF4-FFF2-40B4-BE49-F238E27FC236}">
                      <a16:creationId xmlns:a16="http://schemas.microsoft.com/office/drawing/2014/main" id="{5B43CB28-A3A3-44ED-960F-9E3DF3F48D4A}"/>
                    </a:ext>
                  </a:extLst>
                </p:cNvPr>
                <p:cNvPicPr/>
                <p:nvPr/>
              </p:nvPicPr>
              <p:blipFill>
                <a:blip r:embed="rId251"/>
                <a:stretch>
                  <a:fillRect/>
                </a:stretch>
              </p:blipFill>
              <p:spPr>
                <a:xfrm>
                  <a:off x="1191016" y="5916754"/>
                  <a:ext cx="100440" cy="47088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71" name="Ink 170">
                  <a:extLst>
                    <a:ext uri="{FF2B5EF4-FFF2-40B4-BE49-F238E27FC236}">
                      <a16:creationId xmlns:a16="http://schemas.microsoft.com/office/drawing/2014/main" id="{C0280EAA-CDFB-4CFC-9047-8754674B8E1D}"/>
                    </a:ext>
                  </a:extLst>
                </p14:cNvPr>
                <p14:cNvContentPartPr/>
                <p14:nvPr/>
              </p14:nvContentPartPr>
              <p14:xfrm>
                <a:off x="1284256" y="6143554"/>
                <a:ext cx="231120" cy="257040"/>
              </p14:xfrm>
            </p:contentPart>
          </mc:Choice>
          <mc:Fallback>
            <p:pic>
              <p:nvPicPr>
                <p:cNvPr id="171" name="Ink 170">
                  <a:extLst>
                    <a:ext uri="{FF2B5EF4-FFF2-40B4-BE49-F238E27FC236}">
                      <a16:creationId xmlns:a16="http://schemas.microsoft.com/office/drawing/2014/main" id="{C0280EAA-CDFB-4CFC-9047-8754674B8E1D}"/>
                    </a:ext>
                  </a:extLst>
                </p:cNvPr>
                <p:cNvPicPr/>
                <p:nvPr/>
              </p:nvPicPr>
              <p:blipFill>
                <a:blip r:embed="rId253"/>
                <a:stretch>
                  <a:fillRect/>
                </a:stretch>
              </p:blipFill>
              <p:spPr>
                <a:xfrm>
                  <a:off x="1275256" y="6134554"/>
                  <a:ext cx="248760" cy="27468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72" name="Ink 171">
                  <a:extLst>
                    <a:ext uri="{FF2B5EF4-FFF2-40B4-BE49-F238E27FC236}">
                      <a16:creationId xmlns:a16="http://schemas.microsoft.com/office/drawing/2014/main" id="{F546450B-0051-4217-A430-9F198CDD4D8E}"/>
                    </a:ext>
                  </a:extLst>
                </p14:cNvPr>
                <p14:cNvContentPartPr/>
                <p14:nvPr/>
              </p14:nvContentPartPr>
              <p14:xfrm>
                <a:off x="1562176" y="6206194"/>
                <a:ext cx="453960" cy="185400"/>
              </p14:xfrm>
            </p:contentPart>
          </mc:Choice>
          <mc:Fallback>
            <p:pic>
              <p:nvPicPr>
                <p:cNvPr id="172" name="Ink 171">
                  <a:extLst>
                    <a:ext uri="{FF2B5EF4-FFF2-40B4-BE49-F238E27FC236}">
                      <a16:creationId xmlns:a16="http://schemas.microsoft.com/office/drawing/2014/main" id="{F546450B-0051-4217-A430-9F198CDD4D8E}"/>
                    </a:ext>
                  </a:extLst>
                </p:cNvPr>
                <p:cNvPicPr/>
                <p:nvPr/>
              </p:nvPicPr>
              <p:blipFill>
                <a:blip r:embed="rId255"/>
                <a:stretch>
                  <a:fillRect/>
                </a:stretch>
              </p:blipFill>
              <p:spPr>
                <a:xfrm>
                  <a:off x="1553176" y="6197554"/>
                  <a:ext cx="4716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73" name="Ink 172">
                  <a:extLst>
                    <a:ext uri="{FF2B5EF4-FFF2-40B4-BE49-F238E27FC236}">
                      <a16:creationId xmlns:a16="http://schemas.microsoft.com/office/drawing/2014/main" id="{1A3FA5FF-E7FA-431B-A87B-57A93280472A}"/>
                    </a:ext>
                  </a:extLst>
                </p14:cNvPr>
                <p14:cNvContentPartPr/>
                <p14:nvPr/>
              </p14:nvContentPartPr>
              <p14:xfrm>
                <a:off x="2030896" y="6160114"/>
                <a:ext cx="502560" cy="250200"/>
              </p14:xfrm>
            </p:contentPart>
          </mc:Choice>
          <mc:Fallback>
            <p:pic>
              <p:nvPicPr>
                <p:cNvPr id="173" name="Ink 172">
                  <a:extLst>
                    <a:ext uri="{FF2B5EF4-FFF2-40B4-BE49-F238E27FC236}">
                      <a16:creationId xmlns:a16="http://schemas.microsoft.com/office/drawing/2014/main" id="{1A3FA5FF-E7FA-431B-A87B-57A93280472A}"/>
                    </a:ext>
                  </a:extLst>
                </p:cNvPr>
                <p:cNvPicPr/>
                <p:nvPr/>
              </p:nvPicPr>
              <p:blipFill>
                <a:blip r:embed="rId257"/>
                <a:stretch>
                  <a:fillRect/>
                </a:stretch>
              </p:blipFill>
              <p:spPr>
                <a:xfrm>
                  <a:off x="2022256" y="6151114"/>
                  <a:ext cx="52020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74" name="Ink 173">
                  <a:extLst>
                    <a:ext uri="{FF2B5EF4-FFF2-40B4-BE49-F238E27FC236}">
                      <a16:creationId xmlns:a16="http://schemas.microsoft.com/office/drawing/2014/main" id="{029B4E03-527D-4CCF-BA9C-A9CA8892BEFF}"/>
                    </a:ext>
                  </a:extLst>
                </p14:cNvPr>
                <p14:cNvContentPartPr/>
                <p14:nvPr/>
              </p14:nvContentPartPr>
              <p14:xfrm>
                <a:off x="2567656" y="5915674"/>
                <a:ext cx="122760" cy="403200"/>
              </p14:xfrm>
            </p:contentPart>
          </mc:Choice>
          <mc:Fallback>
            <p:pic>
              <p:nvPicPr>
                <p:cNvPr id="174" name="Ink 173">
                  <a:extLst>
                    <a:ext uri="{FF2B5EF4-FFF2-40B4-BE49-F238E27FC236}">
                      <a16:creationId xmlns:a16="http://schemas.microsoft.com/office/drawing/2014/main" id="{029B4E03-527D-4CCF-BA9C-A9CA8892BEFF}"/>
                    </a:ext>
                  </a:extLst>
                </p:cNvPr>
                <p:cNvPicPr/>
                <p:nvPr/>
              </p:nvPicPr>
              <p:blipFill>
                <a:blip r:embed="rId259"/>
                <a:stretch>
                  <a:fillRect/>
                </a:stretch>
              </p:blipFill>
              <p:spPr>
                <a:xfrm>
                  <a:off x="2558656" y="5907034"/>
                  <a:ext cx="140400" cy="42084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75" name="Ink 174">
                  <a:extLst>
                    <a:ext uri="{FF2B5EF4-FFF2-40B4-BE49-F238E27FC236}">
                      <a16:creationId xmlns:a16="http://schemas.microsoft.com/office/drawing/2014/main" id="{CD9BDB8D-3783-44CB-BE81-791F7B74C21E}"/>
                    </a:ext>
                  </a:extLst>
                </p14:cNvPr>
                <p14:cNvContentPartPr/>
                <p14:nvPr/>
              </p14:nvContentPartPr>
              <p14:xfrm>
                <a:off x="2863216" y="6124834"/>
                <a:ext cx="214200" cy="254160"/>
              </p14:xfrm>
            </p:contentPart>
          </mc:Choice>
          <mc:Fallback>
            <p:pic>
              <p:nvPicPr>
                <p:cNvPr id="175" name="Ink 174">
                  <a:extLst>
                    <a:ext uri="{FF2B5EF4-FFF2-40B4-BE49-F238E27FC236}">
                      <a16:creationId xmlns:a16="http://schemas.microsoft.com/office/drawing/2014/main" id="{CD9BDB8D-3783-44CB-BE81-791F7B74C21E}"/>
                    </a:ext>
                  </a:extLst>
                </p:cNvPr>
                <p:cNvPicPr/>
                <p:nvPr/>
              </p:nvPicPr>
              <p:blipFill>
                <a:blip r:embed="rId261"/>
                <a:stretch>
                  <a:fillRect/>
                </a:stretch>
              </p:blipFill>
              <p:spPr>
                <a:xfrm>
                  <a:off x="2854216" y="6115834"/>
                  <a:ext cx="231840" cy="27180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76" name="Ink 175">
                  <a:extLst>
                    <a:ext uri="{FF2B5EF4-FFF2-40B4-BE49-F238E27FC236}">
                      <a16:creationId xmlns:a16="http://schemas.microsoft.com/office/drawing/2014/main" id="{0EE5EE6C-98BD-49E3-8510-19788035402C}"/>
                    </a:ext>
                  </a:extLst>
                </p14:cNvPr>
                <p14:cNvContentPartPr/>
                <p14:nvPr/>
              </p14:nvContentPartPr>
              <p14:xfrm>
                <a:off x="2600416" y="6017554"/>
                <a:ext cx="146160" cy="81000"/>
              </p14:xfrm>
            </p:contentPart>
          </mc:Choice>
          <mc:Fallback>
            <p:pic>
              <p:nvPicPr>
                <p:cNvPr id="176" name="Ink 175">
                  <a:extLst>
                    <a:ext uri="{FF2B5EF4-FFF2-40B4-BE49-F238E27FC236}">
                      <a16:creationId xmlns:a16="http://schemas.microsoft.com/office/drawing/2014/main" id="{0EE5EE6C-98BD-49E3-8510-19788035402C}"/>
                    </a:ext>
                  </a:extLst>
                </p:cNvPr>
                <p:cNvPicPr/>
                <p:nvPr/>
              </p:nvPicPr>
              <p:blipFill>
                <a:blip r:embed="rId263"/>
                <a:stretch>
                  <a:fillRect/>
                </a:stretch>
              </p:blipFill>
              <p:spPr>
                <a:xfrm>
                  <a:off x="2591416" y="6008554"/>
                  <a:ext cx="163800" cy="98640"/>
                </a:xfrm>
                <a:prstGeom prst="rect">
                  <a:avLst/>
                </a:prstGeom>
              </p:spPr>
            </p:pic>
          </mc:Fallback>
        </mc:AlternateContent>
      </p:grpSp>
      <p:grpSp>
        <p:nvGrpSpPr>
          <p:cNvPr id="184" name="Group 183">
            <a:extLst>
              <a:ext uri="{FF2B5EF4-FFF2-40B4-BE49-F238E27FC236}">
                <a16:creationId xmlns:a16="http://schemas.microsoft.com/office/drawing/2014/main" id="{D281933C-4F63-405D-B886-660A79B8B084}"/>
              </a:ext>
            </a:extLst>
          </p:cNvPr>
          <p:cNvGrpSpPr/>
          <p:nvPr/>
        </p:nvGrpSpPr>
        <p:grpSpPr>
          <a:xfrm>
            <a:off x="3365776" y="6365314"/>
            <a:ext cx="1149480" cy="42120"/>
            <a:chOff x="3365776" y="6365314"/>
            <a:chExt cx="1149480" cy="42120"/>
          </a:xfrm>
        </p:grpSpPr>
        <mc:AlternateContent xmlns:mc="http://schemas.openxmlformats.org/markup-compatibility/2006">
          <mc:Choice xmlns:p14="http://schemas.microsoft.com/office/powerpoint/2010/main" Requires="p14">
            <p:contentPart p14:bwMode="auto" r:id="rId264">
              <p14:nvContentPartPr>
                <p14:cNvPr id="178" name="Ink 177">
                  <a:extLst>
                    <a:ext uri="{FF2B5EF4-FFF2-40B4-BE49-F238E27FC236}">
                      <a16:creationId xmlns:a16="http://schemas.microsoft.com/office/drawing/2014/main" id="{8A162B12-D6B0-441E-A6DC-DBF2A60F04B1}"/>
                    </a:ext>
                  </a:extLst>
                </p14:cNvPr>
                <p14:cNvContentPartPr/>
                <p14:nvPr/>
              </p14:nvContentPartPr>
              <p14:xfrm>
                <a:off x="3387016" y="6382594"/>
                <a:ext cx="360" cy="360"/>
              </p14:xfrm>
            </p:contentPart>
          </mc:Choice>
          <mc:Fallback>
            <p:pic>
              <p:nvPicPr>
                <p:cNvPr id="178" name="Ink 177">
                  <a:extLst>
                    <a:ext uri="{FF2B5EF4-FFF2-40B4-BE49-F238E27FC236}">
                      <a16:creationId xmlns:a16="http://schemas.microsoft.com/office/drawing/2014/main" id="{8A162B12-D6B0-441E-A6DC-DBF2A60F04B1}"/>
                    </a:ext>
                  </a:extLst>
                </p:cNvPr>
                <p:cNvPicPr/>
                <p:nvPr/>
              </p:nvPicPr>
              <p:blipFill>
                <a:blip r:embed="rId265"/>
                <a:stretch>
                  <a:fillRect/>
                </a:stretch>
              </p:blipFill>
              <p:spPr>
                <a:xfrm>
                  <a:off x="3378376" y="6373954"/>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79" name="Ink 178">
                  <a:extLst>
                    <a:ext uri="{FF2B5EF4-FFF2-40B4-BE49-F238E27FC236}">
                      <a16:creationId xmlns:a16="http://schemas.microsoft.com/office/drawing/2014/main" id="{59A93AC5-FD90-4913-85E8-D9AA22A6035A}"/>
                    </a:ext>
                  </a:extLst>
                </p14:cNvPr>
                <p14:cNvContentPartPr/>
                <p14:nvPr/>
              </p14:nvContentPartPr>
              <p14:xfrm>
                <a:off x="3752416" y="6365314"/>
                <a:ext cx="52560" cy="23400"/>
              </p14:xfrm>
            </p:contentPart>
          </mc:Choice>
          <mc:Fallback>
            <p:pic>
              <p:nvPicPr>
                <p:cNvPr id="179" name="Ink 178">
                  <a:extLst>
                    <a:ext uri="{FF2B5EF4-FFF2-40B4-BE49-F238E27FC236}">
                      <a16:creationId xmlns:a16="http://schemas.microsoft.com/office/drawing/2014/main" id="{59A93AC5-FD90-4913-85E8-D9AA22A6035A}"/>
                    </a:ext>
                  </a:extLst>
                </p:cNvPr>
                <p:cNvPicPr/>
                <p:nvPr/>
              </p:nvPicPr>
              <p:blipFill>
                <a:blip r:embed="rId267"/>
                <a:stretch>
                  <a:fillRect/>
                </a:stretch>
              </p:blipFill>
              <p:spPr>
                <a:xfrm>
                  <a:off x="3743416" y="6356674"/>
                  <a:ext cx="7020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80" name="Ink 179">
                  <a:extLst>
                    <a:ext uri="{FF2B5EF4-FFF2-40B4-BE49-F238E27FC236}">
                      <a16:creationId xmlns:a16="http://schemas.microsoft.com/office/drawing/2014/main" id="{421799D8-7F99-4834-8143-2EB50D46A214}"/>
                    </a:ext>
                  </a:extLst>
                </p14:cNvPr>
                <p14:cNvContentPartPr/>
                <p14:nvPr/>
              </p14:nvContentPartPr>
              <p14:xfrm>
                <a:off x="3996496" y="6377194"/>
                <a:ext cx="266400" cy="29520"/>
              </p14:xfrm>
            </p:contentPart>
          </mc:Choice>
          <mc:Fallback>
            <p:pic>
              <p:nvPicPr>
                <p:cNvPr id="180" name="Ink 179">
                  <a:extLst>
                    <a:ext uri="{FF2B5EF4-FFF2-40B4-BE49-F238E27FC236}">
                      <a16:creationId xmlns:a16="http://schemas.microsoft.com/office/drawing/2014/main" id="{421799D8-7F99-4834-8143-2EB50D46A214}"/>
                    </a:ext>
                  </a:extLst>
                </p:cNvPr>
                <p:cNvPicPr/>
                <p:nvPr/>
              </p:nvPicPr>
              <p:blipFill>
                <a:blip r:embed="rId269"/>
                <a:stretch>
                  <a:fillRect/>
                </a:stretch>
              </p:blipFill>
              <p:spPr>
                <a:xfrm>
                  <a:off x="3987496" y="6368554"/>
                  <a:ext cx="28404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81" name="Ink 180">
                  <a:extLst>
                    <a:ext uri="{FF2B5EF4-FFF2-40B4-BE49-F238E27FC236}">
                      <a16:creationId xmlns:a16="http://schemas.microsoft.com/office/drawing/2014/main" id="{9918616A-0932-4A1A-863B-1CCA8090832D}"/>
                    </a:ext>
                  </a:extLst>
                </p14:cNvPr>
                <p14:cNvContentPartPr/>
                <p14:nvPr/>
              </p14:nvContentPartPr>
              <p14:xfrm>
                <a:off x="4472416" y="6396634"/>
                <a:ext cx="42840" cy="10800"/>
              </p14:xfrm>
            </p:contentPart>
          </mc:Choice>
          <mc:Fallback>
            <p:pic>
              <p:nvPicPr>
                <p:cNvPr id="181" name="Ink 180">
                  <a:extLst>
                    <a:ext uri="{FF2B5EF4-FFF2-40B4-BE49-F238E27FC236}">
                      <a16:creationId xmlns:a16="http://schemas.microsoft.com/office/drawing/2014/main" id="{9918616A-0932-4A1A-863B-1CCA8090832D}"/>
                    </a:ext>
                  </a:extLst>
                </p:cNvPr>
                <p:cNvPicPr/>
                <p:nvPr/>
              </p:nvPicPr>
              <p:blipFill>
                <a:blip r:embed="rId271"/>
                <a:stretch>
                  <a:fillRect/>
                </a:stretch>
              </p:blipFill>
              <p:spPr>
                <a:xfrm>
                  <a:off x="4463776" y="6387994"/>
                  <a:ext cx="6048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82" name="Ink 181">
                  <a:extLst>
                    <a:ext uri="{FF2B5EF4-FFF2-40B4-BE49-F238E27FC236}">
                      <a16:creationId xmlns:a16="http://schemas.microsoft.com/office/drawing/2014/main" id="{CE68F3BC-9D50-4E86-ABD6-3DC2B899461D}"/>
                    </a:ext>
                  </a:extLst>
                </p14:cNvPr>
                <p14:cNvContentPartPr/>
                <p14:nvPr/>
              </p14:nvContentPartPr>
              <p14:xfrm>
                <a:off x="3365776" y="6396634"/>
                <a:ext cx="360" cy="360"/>
              </p14:xfrm>
            </p:contentPart>
          </mc:Choice>
          <mc:Fallback>
            <p:pic>
              <p:nvPicPr>
                <p:cNvPr id="182" name="Ink 181">
                  <a:extLst>
                    <a:ext uri="{FF2B5EF4-FFF2-40B4-BE49-F238E27FC236}">
                      <a16:creationId xmlns:a16="http://schemas.microsoft.com/office/drawing/2014/main" id="{CE68F3BC-9D50-4E86-ABD6-3DC2B899461D}"/>
                    </a:ext>
                  </a:extLst>
                </p:cNvPr>
                <p:cNvPicPr/>
                <p:nvPr/>
              </p:nvPicPr>
              <p:blipFill>
                <a:blip r:embed="rId265"/>
                <a:stretch>
                  <a:fillRect/>
                </a:stretch>
              </p:blipFill>
              <p:spPr>
                <a:xfrm>
                  <a:off x="3357136" y="6387994"/>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83" name="Ink 182">
                  <a:extLst>
                    <a:ext uri="{FF2B5EF4-FFF2-40B4-BE49-F238E27FC236}">
                      <a16:creationId xmlns:a16="http://schemas.microsoft.com/office/drawing/2014/main" id="{9A00F8AA-ACF7-41A1-B7FA-CB97FB89D9F0}"/>
                    </a:ext>
                  </a:extLst>
                </p14:cNvPr>
                <p14:cNvContentPartPr/>
                <p14:nvPr/>
              </p14:nvContentPartPr>
              <p14:xfrm>
                <a:off x="3552256" y="6401674"/>
                <a:ext cx="3960" cy="3960"/>
              </p14:xfrm>
            </p:contentPart>
          </mc:Choice>
          <mc:Fallback>
            <p:pic>
              <p:nvPicPr>
                <p:cNvPr id="183" name="Ink 182">
                  <a:extLst>
                    <a:ext uri="{FF2B5EF4-FFF2-40B4-BE49-F238E27FC236}">
                      <a16:creationId xmlns:a16="http://schemas.microsoft.com/office/drawing/2014/main" id="{9A00F8AA-ACF7-41A1-B7FA-CB97FB89D9F0}"/>
                    </a:ext>
                  </a:extLst>
                </p:cNvPr>
                <p:cNvPicPr/>
                <p:nvPr/>
              </p:nvPicPr>
              <p:blipFill>
                <a:blip r:embed="rId274"/>
                <a:stretch>
                  <a:fillRect/>
                </a:stretch>
              </p:blipFill>
              <p:spPr>
                <a:xfrm>
                  <a:off x="3543616" y="6392674"/>
                  <a:ext cx="21600" cy="21600"/>
                </a:xfrm>
                <a:prstGeom prst="rect">
                  <a:avLst/>
                </a:prstGeom>
              </p:spPr>
            </p:pic>
          </mc:Fallback>
        </mc:AlternateContent>
      </p:grpSp>
      <p:grpSp>
        <p:nvGrpSpPr>
          <p:cNvPr id="207" name="Group 206">
            <a:extLst>
              <a:ext uri="{FF2B5EF4-FFF2-40B4-BE49-F238E27FC236}">
                <a16:creationId xmlns:a16="http://schemas.microsoft.com/office/drawing/2014/main" id="{9A0D209F-958B-4F29-90BB-02260B6B192F}"/>
              </a:ext>
            </a:extLst>
          </p:cNvPr>
          <p:cNvGrpSpPr/>
          <p:nvPr/>
        </p:nvGrpSpPr>
        <p:grpSpPr>
          <a:xfrm>
            <a:off x="4955176" y="5916394"/>
            <a:ext cx="807120" cy="447120"/>
            <a:chOff x="4955176" y="5916394"/>
            <a:chExt cx="807120" cy="447120"/>
          </a:xfrm>
        </p:grpSpPr>
        <mc:AlternateContent xmlns:mc="http://schemas.openxmlformats.org/markup-compatibility/2006">
          <mc:Choice xmlns:p14="http://schemas.microsoft.com/office/powerpoint/2010/main" Requires="p14">
            <p:contentPart p14:bwMode="auto" r:id="rId275">
              <p14:nvContentPartPr>
                <p14:cNvPr id="185" name="Ink 184">
                  <a:extLst>
                    <a:ext uri="{FF2B5EF4-FFF2-40B4-BE49-F238E27FC236}">
                      <a16:creationId xmlns:a16="http://schemas.microsoft.com/office/drawing/2014/main" id="{BF76949F-C81D-4C54-A726-05DA49AE3690}"/>
                    </a:ext>
                  </a:extLst>
                </p14:cNvPr>
                <p14:cNvContentPartPr/>
                <p14:nvPr/>
              </p14:nvContentPartPr>
              <p14:xfrm>
                <a:off x="4955176" y="6177394"/>
                <a:ext cx="408600" cy="186120"/>
              </p14:xfrm>
            </p:contentPart>
          </mc:Choice>
          <mc:Fallback>
            <p:pic>
              <p:nvPicPr>
                <p:cNvPr id="185" name="Ink 184">
                  <a:extLst>
                    <a:ext uri="{FF2B5EF4-FFF2-40B4-BE49-F238E27FC236}">
                      <a16:creationId xmlns:a16="http://schemas.microsoft.com/office/drawing/2014/main" id="{BF76949F-C81D-4C54-A726-05DA49AE3690}"/>
                    </a:ext>
                  </a:extLst>
                </p:cNvPr>
                <p:cNvPicPr/>
                <p:nvPr/>
              </p:nvPicPr>
              <p:blipFill>
                <a:blip r:embed="rId276"/>
                <a:stretch>
                  <a:fillRect/>
                </a:stretch>
              </p:blipFill>
              <p:spPr>
                <a:xfrm>
                  <a:off x="4946176" y="6168754"/>
                  <a:ext cx="4262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86" name="Ink 185">
                  <a:extLst>
                    <a:ext uri="{FF2B5EF4-FFF2-40B4-BE49-F238E27FC236}">
                      <a16:creationId xmlns:a16="http://schemas.microsoft.com/office/drawing/2014/main" id="{0FC409B2-9F67-45E9-99D0-BF3F14A0AA06}"/>
                    </a:ext>
                  </a:extLst>
                </p14:cNvPr>
                <p14:cNvContentPartPr/>
                <p14:nvPr/>
              </p14:nvContentPartPr>
              <p14:xfrm>
                <a:off x="5439376" y="5916394"/>
                <a:ext cx="74520" cy="379080"/>
              </p14:xfrm>
            </p:contentPart>
          </mc:Choice>
          <mc:Fallback>
            <p:pic>
              <p:nvPicPr>
                <p:cNvPr id="186" name="Ink 185">
                  <a:extLst>
                    <a:ext uri="{FF2B5EF4-FFF2-40B4-BE49-F238E27FC236}">
                      <a16:creationId xmlns:a16="http://schemas.microsoft.com/office/drawing/2014/main" id="{0FC409B2-9F67-45E9-99D0-BF3F14A0AA06}"/>
                    </a:ext>
                  </a:extLst>
                </p:cNvPr>
                <p:cNvPicPr/>
                <p:nvPr/>
              </p:nvPicPr>
              <p:blipFill>
                <a:blip r:embed="rId278"/>
                <a:stretch>
                  <a:fillRect/>
                </a:stretch>
              </p:blipFill>
              <p:spPr>
                <a:xfrm>
                  <a:off x="5430736" y="5907394"/>
                  <a:ext cx="92160" cy="3967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87" name="Ink 186">
                  <a:extLst>
                    <a:ext uri="{FF2B5EF4-FFF2-40B4-BE49-F238E27FC236}">
                      <a16:creationId xmlns:a16="http://schemas.microsoft.com/office/drawing/2014/main" id="{A4EE0729-9453-43E2-B7C8-40F1E7902C7B}"/>
                    </a:ext>
                  </a:extLst>
                </p14:cNvPr>
                <p14:cNvContentPartPr/>
                <p14:nvPr/>
              </p14:nvContentPartPr>
              <p14:xfrm>
                <a:off x="5595976" y="6142474"/>
                <a:ext cx="166320" cy="144000"/>
              </p14:xfrm>
            </p:contentPart>
          </mc:Choice>
          <mc:Fallback>
            <p:pic>
              <p:nvPicPr>
                <p:cNvPr id="187" name="Ink 186">
                  <a:extLst>
                    <a:ext uri="{FF2B5EF4-FFF2-40B4-BE49-F238E27FC236}">
                      <a16:creationId xmlns:a16="http://schemas.microsoft.com/office/drawing/2014/main" id="{A4EE0729-9453-43E2-B7C8-40F1E7902C7B}"/>
                    </a:ext>
                  </a:extLst>
                </p:cNvPr>
                <p:cNvPicPr/>
                <p:nvPr/>
              </p:nvPicPr>
              <p:blipFill>
                <a:blip r:embed="rId280"/>
                <a:stretch>
                  <a:fillRect/>
                </a:stretch>
              </p:blipFill>
              <p:spPr>
                <a:xfrm>
                  <a:off x="5587336" y="6133474"/>
                  <a:ext cx="18396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88" name="Ink 187">
                  <a:extLst>
                    <a:ext uri="{FF2B5EF4-FFF2-40B4-BE49-F238E27FC236}">
                      <a16:creationId xmlns:a16="http://schemas.microsoft.com/office/drawing/2014/main" id="{9F8EF8FC-C306-4F67-8FE7-F92122BCEC62}"/>
                    </a:ext>
                  </a:extLst>
                </p14:cNvPr>
                <p14:cNvContentPartPr/>
                <p14:nvPr/>
              </p14:nvContentPartPr>
              <p14:xfrm>
                <a:off x="5349016" y="6045994"/>
                <a:ext cx="225000" cy="70560"/>
              </p14:xfrm>
            </p:contentPart>
          </mc:Choice>
          <mc:Fallback>
            <p:pic>
              <p:nvPicPr>
                <p:cNvPr id="188" name="Ink 187">
                  <a:extLst>
                    <a:ext uri="{FF2B5EF4-FFF2-40B4-BE49-F238E27FC236}">
                      <a16:creationId xmlns:a16="http://schemas.microsoft.com/office/drawing/2014/main" id="{9F8EF8FC-C306-4F67-8FE7-F92122BCEC62}"/>
                    </a:ext>
                  </a:extLst>
                </p:cNvPr>
                <p:cNvPicPr/>
                <p:nvPr/>
              </p:nvPicPr>
              <p:blipFill>
                <a:blip r:embed="rId282"/>
                <a:stretch>
                  <a:fillRect/>
                </a:stretch>
              </p:blipFill>
              <p:spPr>
                <a:xfrm>
                  <a:off x="5340016" y="6037354"/>
                  <a:ext cx="242640" cy="88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83">
            <p14:nvContentPartPr>
              <p14:cNvPr id="189" name="Ink 188">
                <a:extLst>
                  <a:ext uri="{FF2B5EF4-FFF2-40B4-BE49-F238E27FC236}">
                    <a16:creationId xmlns:a16="http://schemas.microsoft.com/office/drawing/2014/main" id="{FE2D3D77-5C86-4E45-A1A5-ED41B59D0AD1}"/>
                  </a:ext>
                </a:extLst>
              </p14:cNvPr>
              <p14:cNvContentPartPr/>
              <p14:nvPr/>
            </p14:nvContentPartPr>
            <p14:xfrm>
              <a:off x="6216616" y="6173074"/>
              <a:ext cx="259920" cy="144720"/>
            </p14:xfrm>
          </p:contentPart>
        </mc:Choice>
        <mc:Fallback>
          <p:pic>
            <p:nvPicPr>
              <p:cNvPr id="189" name="Ink 188">
                <a:extLst>
                  <a:ext uri="{FF2B5EF4-FFF2-40B4-BE49-F238E27FC236}">
                    <a16:creationId xmlns:a16="http://schemas.microsoft.com/office/drawing/2014/main" id="{FE2D3D77-5C86-4E45-A1A5-ED41B59D0AD1}"/>
                  </a:ext>
                </a:extLst>
              </p:cNvPr>
              <p:cNvPicPr/>
              <p:nvPr/>
            </p:nvPicPr>
            <p:blipFill>
              <a:blip r:embed="rId284"/>
              <a:stretch>
                <a:fillRect/>
              </a:stretch>
            </p:blipFill>
            <p:spPr>
              <a:xfrm>
                <a:off x="6207616" y="6164434"/>
                <a:ext cx="277560" cy="162360"/>
              </a:xfrm>
              <a:prstGeom prst="rect">
                <a:avLst/>
              </a:prstGeom>
            </p:spPr>
          </p:pic>
        </mc:Fallback>
      </mc:AlternateContent>
      <p:grpSp>
        <p:nvGrpSpPr>
          <p:cNvPr id="206" name="Group 205">
            <a:extLst>
              <a:ext uri="{FF2B5EF4-FFF2-40B4-BE49-F238E27FC236}">
                <a16:creationId xmlns:a16="http://schemas.microsoft.com/office/drawing/2014/main" id="{B6E2C677-7335-4ED0-BBAE-678DB95F8A16}"/>
              </a:ext>
            </a:extLst>
          </p:cNvPr>
          <p:cNvGrpSpPr/>
          <p:nvPr/>
        </p:nvGrpSpPr>
        <p:grpSpPr>
          <a:xfrm>
            <a:off x="6890536" y="5871034"/>
            <a:ext cx="1196640" cy="420120"/>
            <a:chOff x="6890536" y="5871034"/>
            <a:chExt cx="1196640" cy="420120"/>
          </a:xfrm>
        </p:grpSpPr>
        <mc:AlternateContent xmlns:mc="http://schemas.openxmlformats.org/markup-compatibility/2006">
          <mc:Choice xmlns:p14="http://schemas.microsoft.com/office/powerpoint/2010/main" Requires="p14">
            <p:contentPart p14:bwMode="auto" r:id="rId285">
              <p14:nvContentPartPr>
                <p14:cNvPr id="190" name="Ink 189">
                  <a:extLst>
                    <a:ext uri="{FF2B5EF4-FFF2-40B4-BE49-F238E27FC236}">
                      <a16:creationId xmlns:a16="http://schemas.microsoft.com/office/drawing/2014/main" id="{ADABB8C0-4678-4CB9-96F5-F211EA475229}"/>
                    </a:ext>
                  </a:extLst>
                </p14:cNvPr>
                <p14:cNvContentPartPr/>
                <p14:nvPr/>
              </p14:nvContentPartPr>
              <p14:xfrm>
                <a:off x="6890536" y="5918914"/>
                <a:ext cx="243000" cy="341640"/>
              </p14:xfrm>
            </p:contentPart>
          </mc:Choice>
          <mc:Fallback>
            <p:pic>
              <p:nvPicPr>
                <p:cNvPr id="190" name="Ink 189">
                  <a:extLst>
                    <a:ext uri="{FF2B5EF4-FFF2-40B4-BE49-F238E27FC236}">
                      <a16:creationId xmlns:a16="http://schemas.microsoft.com/office/drawing/2014/main" id="{ADABB8C0-4678-4CB9-96F5-F211EA475229}"/>
                    </a:ext>
                  </a:extLst>
                </p:cNvPr>
                <p:cNvPicPr/>
                <p:nvPr/>
              </p:nvPicPr>
              <p:blipFill>
                <a:blip r:embed="rId286"/>
                <a:stretch>
                  <a:fillRect/>
                </a:stretch>
              </p:blipFill>
              <p:spPr>
                <a:xfrm>
                  <a:off x="6881896" y="5909914"/>
                  <a:ext cx="260640" cy="35928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91" name="Ink 190">
                  <a:extLst>
                    <a:ext uri="{FF2B5EF4-FFF2-40B4-BE49-F238E27FC236}">
                      <a16:creationId xmlns:a16="http://schemas.microsoft.com/office/drawing/2014/main" id="{2169F230-8018-4CB1-B668-0ECB49661A43}"/>
                    </a:ext>
                  </a:extLst>
                </p14:cNvPr>
                <p14:cNvContentPartPr/>
                <p14:nvPr/>
              </p14:nvContentPartPr>
              <p14:xfrm>
                <a:off x="7089616" y="5871034"/>
                <a:ext cx="108720" cy="351000"/>
              </p14:xfrm>
            </p:contentPart>
          </mc:Choice>
          <mc:Fallback>
            <p:pic>
              <p:nvPicPr>
                <p:cNvPr id="191" name="Ink 190">
                  <a:extLst>
                    <a:ext uri="{FF2B5EF4-FFF2-40B4-BE49-F238E27FC236}">
                      <a16:creationId xmlns:a16="http://schemas.microsoft.com/office/drawing/2014/main" id="{2169F230-8018-4CB1-B668-0ECB49661A43}"/>
                    </a:ext>
                  </a:extLst>
                </p:cNvPr>
                <p:cNvPicPr/>
                <p:nvPr/>
              </p:nvPicPr>
              <p:blipFill>
                <a:blip r:embed="rId288"/>
                <a:stretch>
                  <a:fillRect/>
                </a:stretch>
              </p:blipFill>
              <p:spPr>
                <a:xfrm>
                  <a:off x="7080976" y="5862394"/>
                  <a:ext cx="12636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92" name="Ink 191">
                  <a:extLst>
                    <a:ext uri="{FF2B5EF4-FFF2-40B4-BE49-F238E27FC236}">
                      <a16:creationId xmlns:a16="http://schemas.microsoft.com/office/drawing/2014/main" id="{37AF0D37-D3B8-4761-B7AA-315D82F11F94}"/>
                    </a:ext>
                  </a:extLst>
                </p14:cNvPr>
                <p14:cNvContentPartPr/>
                <p14:nvPr/>
              </p14:nvContentPartPr>
              <p14:xfrm>
                <a:off x="7285096" y="6098554"/>
                <a:ext cx="497160" cy="172440"/>
              </p14:xfrm>
            </p:contentPart>
          </mc:Choice>
          <mc:Fallback>
            <p:pic>
              <p:nvPicPr>
                <p:cNvPr id="192" name="Ink 191">
                  <a:extLst>
                    <a:ext uri="{FF2B5EF4-FFF2-40B4-BE49-F238E27FC236}">
                      <a16:creationId xmlns:a16="http://schemas.microsoft.com/office/drawing/2014/main" id="{37AF0D37-D3B8-4761-B7AA-315D82F11F94}"/>
                    </a:ext>
                  </a:extLst>
                </p:cNvPr>
                <p:cNvPicPr/>
                <p:nvPr/>
              </p:nvPicPr>
              <p:blipFill>
                <a:blip r:embed="rId290"/>
                <a:stretch>
                  <a:fillRect/>
                </a:stretch>
              </p:blipFill>
              <p:spPr>
                <a:xfrm>
                  <a:off x="7276456" y="6089914"/>
                  <a:ext cx="5148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93" name="Ink 192">
                  <a:extLst>
                    <a:ext uri="{FF2B5EF4-FFF2-40B4-BE49-F238E27FC236}">
                      <a16:creationId xmlns:a16="http://schemas.microsoft.com/office/drawing/2014/main" id="{002162AC-CC7F-4B53-8B6A-A71008FCEF4A}"/>
                    </a:ext>
                  </a:extLst>
                </p14:cNvPr>
                <p14:cNvContentPartPr/>
                <p14:nvPr/>
              </p14:nvContentPartPr>
              <p14:xfrm>
                <a:off x="7841296" y="5905954"/>
                <a:ext cx="33480" cy="333000"/>
              </p14:xfrm>
            </p:contentPart>
          </mc:Choice>
          <mc:Fallback>
            <p:pic>
              <p:nvPicPr>
                <p:cNvPr id="193" name="Ink 192">
                  <a:extLst>
                    <a:ext uri="{FF2B5EF4-FFF2-40B4-BE49-F238E27FC236}">
                      <a16:creationId xmlns:a16="http://schemas.microsoft.com/office/drawing/2014/main" id="{002162AC-CC7F-4B53-8B6A-A71008FCEF4A}"/>
                    </a:ext>
                  </a:extLst>
                </p:cNvPr>
                <p:cNvPicPr/>
                <p:nvPr/>
              </p:nvPicPr>
              <p:blipFill>
                <a:blip r:embed="rId292"/>
                <a:stretch>
                  <a:fillRect/>
                </a:stretch>
              </p:blipFill>
              <p:spPr>
                <a:xfrm>
                  <a:off x="7832656" y="5897314"/>
                  <a:ext cx="51120" cy="35064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94" name="Ink 193">
                  <a:extLst>
                    <a:ext uri="{FF2B5EF4-FFF2-40B4-BE49-F238E27FC236}">
                      <a16:creationId xmlns:a16="http://schemas.microsoft.com/office/drawing/2014/main" id="{A745B423-1CC0-43F6-973B-E0D0DE2529FC}"/>
                    </a:ext>
                  </a:extLst>
                </p14:cNvPr>
                <p14:cNvContentPartPr/>
                <p14:nvPr/>
              </p14:nvContentPartPr>
              <p14:xfrm>
                <a:off x="7872256" y="6095674"/>
                <a:ext cx="214920" cy="195480"/>
              </p14:xfrm>
            </p:contentPart>
          </mc:Choice>
          <mc:Fallback>
            <p:pic>
              <p:nvPicPr>
                <p:cNvPr id="194" name="Ink 193">
                  <a:extLst>
                    <a:ext uri="{FF2B5EF4-FFF2-40B4-BE49-F238E27FC236}">
                      <a16:creationId xmlns:a16="http://schemas.microsoft.com/office/drawing/2014/main" id="{A745B423-1CC0-43F6-973B-E0D0DE2529FC}"/>
                    </a:ext>
                  </a:extLst>
                </p:cNvPr>
                <p:cNvPicPr/>
                <p:nvPr/>
              </p:nvPicPr>
              <p:blipFill>
                <a:blip r:embed="rId294"/>
                <a:stretch>
                  <a:fillRect/>
                </a:stretch>
              </p:blipFill>
              <p:spPr>
                <a:xfrm>
                  <a:off x="7863256" y="6086674"/>
                  <a:ext cx="232560" cy="213120"/>
                </a:xfrm>
                <a:prstGeom prst="rect">
                  <a:avLst/>
                </a:prstGeom>
              </p:spPr>
            </p:pic>
          </mc:Fallback>
        </mc:AlternateContent>
      </p:grpSp>
      <p:grpSp>
        <p:nvGrpSpPr>
          <p:cNvPr id="212" name="Group 211">
            <a:extLst>
              <a:ext uri="{FF2B5EF4-FFF2-40B4-BE49-F238E27FC236}">
                <a16:creationId xmlns:a16="http://schemas.microsoft.com/office/drawing/2014/main" id="{E80F1828-D172-4FC3-8F67-1D3E6EADC10E}"/>
              </a:ext>
            </a:extLst>
          </p:cNvPr>
          <p:cNvGrpSpPr/>
          <p:nvPr/>
        </p:nvGrpSpPr>
        <p:grpSpPr>
          <a:xfrm>
            <a:off x="8412616" y="5953834"/>
            <a:ext cx="1541880" cy="466560"/>
            <a:chOff x="8412616" y="5953834"/>
            <a:chExt cx="1541880" cy="466560"/>
          </a:xfrm>
        </p:grpSpPr>
        <mc:AlternateContent xmlns:mc="http://schemas.openxmlformats.org/markup-compatibility/2006">
          <mc:Choice xmlns:p14="http://schemas.microsoft.com/office/powerpoint/2010/main" Requires="p14">
            <p:contentPart p14:bwMode="auto" r:id="rId295">
              <p14:nvContentPartPr>
                <p14:cNvPr id="195" name="Ink 194">
                  <a:extLst>
                    <a:ext uri="{FF2B5EF4-FFF2-40B4-BE49-F238E27FC236}">
                      <a16:creationId xmlns:a16="http://schemas.microsoft.com/office/drawing/2014/main" id="{A412567B-4B75-4EE2-BD4E-1B1680BCB82E}"/>
                    </a:ext>
                  </a:extLst>
                </p14:cNvPr>
                <p14:cNvContentPartPr/>
                <p14:nvPr/>
              </p14:nvContentPartPr>
              <p14:xfrm>
                <a:off x="8512336" y="6148594"/>
                <a:ext cx="44640" cy="271800"/>
              </p14:xfrm>
            </p:contentPart>
          </mc:Choice>
          <mc:Fallback>
            <p:pic>
              <p:nvPicPr>
                <p:cNvPr id="195" name="Ink 194">
                  <a:extLst>
                    <a:ext uri="{FF2B5EF4-FFF2-40B4-BE49-F238E27FC236}">
                      <a16:creationId xmlns:a16="http://schemas.microsoft.com/office/drawing/2014/main" id="{A412567B-4B75-4EE2-BD4E-1B1680BCB82E}"/>
                    </a:ext>
                  </a:extLst>
                </p:cNvPr>
                <p:cNvPicPr/>
                <p:nvPr/>
              </p:nvPicPr>
              <p:blipFill>
                <a:blip r:embed="rId296"/>
                <a:stretch>
                  <a:fillRect/>
                </a:stretch>
              </p:blipFill>
              <p:spPr>
                <a:xfrm>
                  <a:off x="8503696" y="6139594"/>
                  <a:ext cx="6228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96" name="Ink 195">
                  <a:extLst>
                    <a:ext uri="{FF2B5EF4-FFF2-40B4-BE49-F238E27FC236}">
                      <a16:creationId xmlns:a16="http://schemas.microsoft.com/office/drawing/2014/main" id="{8D631D6E-6D5E-4015-84CE-3CC98C024195}"/>
                    </a:ext>
                  </a:extLst>
                </p14:cNvPr>
                <p14:cNvContentPartPr/>
                <p14:nvPr/>
              </p14:nvContentPartPr>
              <p14:xfrm>
                <a:off x="8412616" y="6082354"/>
                <a:ext cx="200160" cy="185760"/>
              </p14:xfrm>
            </p:contentPart>
          </mc:Choice>
          <mc:Fallback>
            <p:pic>
              <p:nvPicPr>
                <p:cNvPr id="196" name="Ink 195">
                  <a:extLst>
                    <a:ext uri="{FF2B5EF4-FFF2-40B4-BE49-F238E27FC236}">
                      <a16:creationId xmlns:a16="http://schemas.microsoft.com/office/drawing/2014/main" id="{8D631D6E-6D5E-4015-84CE-3CC98C024195}"/>
                    </a:ext>
                  </a:extLst>
                </p:cNvPr>
                <p:cNvPicPr/>
                <p:nvPr/>
              </p:nvPicPr>
              <p:blipFill>
                <a:blip r:embed="rId298"/>
                <a:stretch>
                  <a:fillRect/>
                </a:stretch>
              </p:blipFill>
              <p:spPr>
                <a:xfrm>
                  <a:off x="8403616" y="6073354"/>
                  <a:ext cx="21780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200" name="Ink 199">
                  <a:extLst>
                    <a:ext uri="{FF2B5EF4-FFF2-40B4-BE49-F238E27FC236}">
                      <a16:creationId xmlns:a16="http://schemas.microsoft.com/office/drawing/2014/main" id="{567544CC-DF0C-4348-8C80-ACE0B0EAA766}"/>
                    </a:ext>
                  </a:extLst>
                </p14:cNvPr>
                <p14:cNvContentPartPr/>
                <p14:nvPr/>
              </p14:nvContentPartPr>
              <p14:xfrm>
                <a:off x="9325576" y="5956354"/>
                <a:ext cx="288360" cy="340560"/>
              </p14:xfrm>
            </p:contentPart>
          </mc:Choice>
          <mc:Fallback>
            <p:pic>
              <p:nvPicPr>
                <p:cNvPr id="200" name="Ink 199">
                  <a:extLst>
                    <a:ext uri="{FF2B5EF4-FFF2-40B4-BE49-F238E27FC236}">
                      <a16:creationId xmlns:a16="http://schemas.microsoft.com/office/drawing/2014/main" id="{567544CC-DF0C-4348-8C80-ACE0B0EAA766}"/>
                    </a:ext>
                  </a:extLst>
                </p:cNvPr>
                <p:cNvPicPr/>
                <p:nvPr/>
              </p:nvPicPr>
              <p:blipFill>
                <a:blip r:embed="rId300"/>
                <a:stretch>
                  <a:fillRect/>
                </a:stretch>
              </p:blipFill>
              <p:spPr>
                <a:xfrm>
                  <a:off x="9316576" y="5947714"/>
                  <a:ext cx="306000" cy="35820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201" name="Ink 200">
                  <a:extLst>
                    <a:ext uri="{FF2B5EF4-FFF2-40B4-BE49-F238E27FC236}">
                      <a16:creationId xmlns:a16="http://schemas.microsoft.com/office/drawing/2014/main" id="{83BF3D2B-2D85-4E45-A0BB-75D35E2D1974}"/>
                    </a:ext>
                  </a:extLst>
                </p14:cNvPr>
                <p14:cNvContentPartPr/>
                <p14:nvPr/>
              </p14:nvContentPartPr>
              <p14:xfrm>
                <a:off x="9644896" y="6111874"/>
                <a:ext cx="28080" cy="132480"/>
              </p14:xfrm>
            </p:contentPart>
          </mc:Choice>
          <mc:Fallback>
            <p:pic>
              <p:nvPicPr>
                <p:cNvPr id="201" name="Ink 200">
                  <a:extLst>
                    <a:ext uri="{FF2B5EF4-FFF2-40B4-BE49-F238E27FC236}">
                      <a16:creationId xmlns:a16="http://schemas.microsoft.com/office/drawing/2014/main" id="{83BF3D2B-2D85-4E45-A0BB-75D35E2D1974}"/>
                    </a:ext>
                  </a:extLst>
                </p:cNvPr>
                <p:cNvPicPr/>
                <p:nvPr/>
              </p:nvPicPr>
              <p:blipFill>
                <a:blip r:embed="rId302"/>
                <a:stretch>
                  <a:fillRect/>
                </a:stretch>
              </p:blipFill>
              <p:spPr>
                <a:xfrm>
                  <a:off x="9636256" y="6103234"/>
                  <a:ext cx="457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202" name="Ink 201">
                  <a:extLst>
                    <a:ext uri="{FF2B5EF4-FFF2-40B4-BE49-F238E27FC236}">
                      <a16:creationId xmlns:a16="http://schemas.microsoft.com/office/drawing/2014/main" id="{10092B0E-4717-434A-AD77-94D198655D2D}"/>
                    </a:ext>
                  </a:extLst>
                </p14:cNvPr>
                <p14:cNvContentPartPr/>
                <p14:nvPr/>
              </p14:nvContentPartPr>
              <p14:xfrm>
                <a:off x="9629416" y="5953834"/>
                <a:ext cx="20520" cy="14400"/>
              </p14:xfrm>
            </p:contentPart>
          </mc:Choice>
          <mc:Fallback>
            <p:pic>
              <p:nvPicPr>
                <p:cNvPr id="202" name="Ink 201">
                  <a:extLst>
                    <a:ext uri="{FF2B5EF4-FFF2-40B4-BE49-F238E27FC236}">
                      <a16:creationId xmlns:a16="http://schemas.microsoft.com/office/drawing/2014/main" id="{10092B0E-4717-434A-AD77-94D198655D2D}"/>
                    </a:ext>
                  </a:extLst>
                </p:cNvPr>
                <p:cNvPicPr/>
                <p:nvPr/>
              </p:nvPicPr>
              <p:blipFill>
                <a:blip r:embed="rId304"/>
                <a:stretch>
                  <a:fillRect/>
                </a:stretch>
              </p:blipFill>
              <p:spPr>
                <a:xfrm>
                  <a:off x="9620416" y="5944834"/>
                  <a:ext cx="38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203" name="Ink 202">
                  <a:extLst>
                    <a:ext uri="{FF2B5EF4-FFF2-40B4-BE49-F238E27FC236}">
                      <a16:creationId xmlns:a16="http://schemas.microsoft.com/office/drawing/2014/main" id="{ECB2255C-C6BB-4E14-846A-946D7ECC999B}"/>
                    </a:ext>
                  </a:extLst>
                </p14:cNvPr>
                <p14:cNvContentPartPr/>
                <p14:nvPr/>
              </p14:nvContentPartPr>
              <p14:xfrm>
                <a:off x="9818056" y="6111874"/>
                <a:ext cx="136440" cy="139680"/>
              </p14:xfrm>
            </p:contentPart>
          </mc:Choice>
          <mc:Fallback>
            <p:pic>
              <p:nvPicPr>
                <p:cNvPr id="203" name="Ink 202">
                  <a:extLst>
                    <a:ext uri="{FF2B5EF4-FFF2-40B4-BE49-F238E27FC236}">
                      <a16:creationId xmlns:a16="http://schemas.microsoft.com/office/drawing/2014/main" id="{ECB2255C-C6BB-4E14-846A-946D7ECC999B}"/>
                    </a:ext>
                  </a:extLst>
                </p:cNvPr>
                <p:cNvPicPr/>
                <p:nvPr/>
              </p:nvPicPr>
              <p:blipFill>
                <a:blip r:embed="rId306"/>
                <a:stretch>
                  <a:fillRect/>
                </a:stretch>
              </p:blipFill>
              <p:spPr>
                <a:xfrm>
                  <a:off x="9809056" y="6103234"/>
                  <a:ext cx="15408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208" name="Ink 207">
                  <a:extLst>
                    <a:ext uri="{FF2B5EF4-FFF2-40B4-BE49-F238E27FC236}">
                      <a16:creationId xmlns:a16="http://schemas.microsoft.com/office/drawing/2014/main" id="{BD4E62BB-FCB7-424A-87A5-D6B72968FB8B}"/>
                    </a:ext>
                  </a:extLst>
                </p14:cNvPr>
                <p14:cNvContentPartPr/>
                <p14:nvPr/>
              </p14:nvContentPartPr>
              <p14:xfrm>
                <a:off x="8626456" y="6144994"/>
                <a:ext cx="337680" cy="205560"/>
              </p14:xfrm>
            </p:contentPart>
          </mc:Choice>
          <mc:Fallback>
            <p:pic>
              <p:nvPicPr>
                <p:cNvPr id="208" name="Ink 207">
                  <a:extLst>
                    <a:ext uri="{FF2B5EF4-FFF2-40B4-BE49-F238E27FC236}">
                      <a16:creationId xmlns:a16="http://schemas.microsoft.com/office/drawing/2014/main" id="{BD4E62BB-FCB7-424A-87A5-D6B72968FB8B}"/>
                    </a:ext>
                  </a:extLst>
                </p:cNvPr>
                <p:cNvPicPr/>
                <p:nvPr/>
              </p:nvPicPr>
              <p:blipFill>
                <a:blip r:embed="rId308"/>
                <a:stretch>
                  <a:fillRect/>
                </a:stretch>
              </p:blipFill>
              <p:spPr>
                <a:xfrm>
                  <a:off x="8617456" y="6135994"/>
                  <a:ext cx="3553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209" name="Ink 208">
                  <a:extLst>
                    <a:ext uri="{FF2B5EF4-FFF2-40B4-BE49-F238E27FC236}">
                      <a16:creationId xmlns:a16="http://schemas.microsoft.com/office/drawing/2014/main" id="{6FEE6D60-5234-4FD6-9B82-7449AD6D1CA1}"/>
                    </a:ext>
                  </a:extLst>
                </p14:cNvPr>
                <p14:cNvContentPartPr/>
                <p14:nvPr/>
              </p14:nvContentPartPr>
              <p14:xfrm>
                <a:off x="9032896" y="6162994"/>
                <a:ext cx="19080" cy="132480"/>
              </p14:xfrm>
            </p:contentPart>
          </mc:Choice>
          <mc:Fallback>
            <p:pic>
              <p:nvPicPr>
                <p:cNvPr id="209" name="Ink 208">
                  <a:extLst>
                    <a:ext uri="{FF2B5EF4-FFF2-40B4-BE49-F238E27FC236}">
                      <a16:creationId xmlns:a16="http://schemas.microsoft.com/office/drawing/2014/main" id="{6FEE6D60-5234-4FD6-9B82-7449AD6D1CA1}"/>
                    </a:ext>
                  </a:extLst>
                </p:cNvPr>
                <p:cNvPicPr/>
                <p:nvPr/>
              </p:nvPicPr>
              <p:blipFill>
                <a:blip r:embed="rId310"/>
                <a:stretch>
                  <a:fillRect/>
                </a:stretch>
              </p:blipFill>
              <p:spPr>
                <a:xfrm>
                  <a:off x="9024256" y="6153994"/>
                  <a:ext cx="367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10" name="Ink 209">
                  <a:extLst>
                    <a:ext uri="{FF2B5EF4-FFF2-40B4-BE49-F238E27FC236}">
                      <a16:creationId xmlns:a16="http://schemas.microsoft.com/office/drawing/2014/main" id="{C6994E01-008E-4300-B8A3-D87CBD573E12}"/>
                    </a:ext>
                  </a:extLst>
                </p14:cNvPr>
                <p14:cNvContentPartPr/>
                <p14:nvPr/>
              </p14:nvContentPartPr>
              <p14:xfrm>
                <a:off x="9142696" y="6199354"/>
                <a:ext cx="130320" cy="108000"/>
              </p14:xfrm>
            </p:contentPart>
          </mc:Choice>
          <mc:Fallback>
            <p:pic>
              <p:nvPicPr>
                <p:cNvPr id="210" name="Ink 209">
                  <a:extLst>
                    <a:ext uri="{FF2B5EF4-FFF2-40B4-BE49-F238E27FC236}">
                      <a16:creationId xmlns:a16="http://schemas.microsoft.com/office/drawing/2014/main" id="{C6994E01-008E-4300-B8A3-D87CBD573E12}"/>
                    </a:ext>
                  </a:extLst>
                </p:cNvPr>
                <p:cNvPicPr/>
                <p:nvPr/>
              </p:nvPicPr>
              <p:blipFill>
                <a:blip r:embed="rId312"/>
                <a:stretch>
                  <a:fillRect/>
                </a:stretch>
              </p:blipFill>
              <p:spPr>
                <a:xfrm>
                  <a:off x="9134056" y="6190354"/>
                  <a:ext cx="1479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11" name="Ink 210">
                  <a:extLst>
                    <a:ext uri="{FF2B5EF4-FFF2-40B4-BE49-F238E27FC236}">
                      <a16:creationId xmlns:a16="http://schemas.microsoft.com/office/drawing/2014/main" id="{77296B4C-9C8F-4710-8DC8-0731C8DC3F60}"/>
                    </a:ext>
                  </a:extLst>
                </p14:cNvPr>
                <p14:cNvContentPartPr/>
                <p14:nvPr/>
              </p14:nvContentPartPr>
              <p14:xfrm>
                <a:off x="9090136" y="6008554"/>
                <a:ext cx="1080" cy="5760"/>
              </p14:xfrm>
            </p:contentPart>
          </mc:Choice>
          <mc:Fallback>
            <p:pic>
              <p:nvPicPr>
                <p:cNvPr id="211" name="Ink 210">
                  <a:extLst>
                    <a:ext uri="{FF2B5EF4-FFF2-40B4-BE49-F238E27FC236}">
                      <a16:creationId xmlns:a16="http://schemas.microsoft.com/office/drawing/2014/main" id="{77296B4C-9C8F-4710-8DC8-0731C8DC3F60}"/>
                    </a:ext>
                  </a:extLst>
                </p:cNvPr>
                <p:cNvPicPr/>
                <p:nvPr/>
              </p:nvPicPr>
              <p:blipFill>
                <a:blip r:embed="rId314"/>
                <a:stretch>
                  <a:fillRect/>
                </a:stretch>
              </p:blipFill>
              <p:spPr>
                <a:xfrm>
                  <a:off x="9081496" y="5999554"/>
                  <a:ext cx="18720" cy="23400"/>
                </a:xfrm>
                <a:prstGeom prst="rect">
                  <a:avLst/>
                </a:prstGeom>
              </p:spPr>
            </p:pic>
          </mc:Fallback>
        </mc:AlternateContent>
      </p:grpSp>
      <p:grpSp>
        <p:nvGrpSpPr>
          <p:cNvPr id="218" name="Group 217">
            <a:extLst>
              <a:ext uri="{FF2B5EF4-FFF2-40B4-BE49-F238E27FC236}">
                <a16:creationId xmlns:a16="http://schemas.microsoft.com/office/drawing/2014/main" id="{462F0446-67F7-44D5-AEA0-8CAFE4E60FB3}"/>
              </a:ext>
            </a:extLst>
          </p:cNvPr>
          <p:cNvGrpSpPr/>
          <p:nvPr/>
        </p:nvGrpSpPr>
        <p:grpSpPr>
          <a:xfrm>
            <a:off x="10407016" y="5934394"/>
            <a:ext cx="837720" cy="439560"/>
            <a:chOff x="10407016" y="5934394"/>
            <a:chExt cx="837720" cy="439560"/>
          </a:xfrm>
        </p:grpSpPr>
        <mc:AlternateContent xmlns:mc="http://schemas.openxmlformats.org/markup-compatibility/2006">
          <mc:Choice xmlns:p14="http://schemas.microsoft.com/office/powerpoint/2010/main" Requires="p14">
            <p:contentPart p14:bwMode="auto" r:id="rId315">
              <p14:nvContentPartPr>
                <p14:cNvPr id="213" name="Ink 212">
                  <a:extLst>
                    <a:ext uri="{FF2B5EF4-FFF2-40B4-BE49-F238E27FC236}">
                      <a16:creationId xmlns:a16="http://schemas.microsoft.com/office/drawing/2014/main" id="{978A2B95-46FE-4248-8380-B77A10B8AC82}"/>
                    </a:ext>
                  </a:extLst>
                </p14:cNvPr>
                <p14:cNvContentPartPr/>
                <p14:nvPr/>
              </p14:nvContentPartPr>
              <p14:xfrm>
                <a:off x="10407016" y="5950954"/>
                <a:ext cx="42480" cy="364320"/>
              </p14:xfrm>
            </p:contentPart>
          </mc:Choice>
          <mc:Fallback>
            <p:pic>
              <p:nvPicPr>
                <p:cNvPr id="213" name="Ink 212">
                  <a:extLst>
                    <a:ext uri="{FF2B5EF4-FFF2-40B4-BE49-F238E27FC236}">
                      <a16:creationId xmlns:a16="http://schemas.microsoft.com/office/drawing/2014/main" id="{978A2B95-46FE-4248-8380-B77A10B8AC82}"/>
                    </a:ext>
                  </a:extLst>
                </p:cNvPr>
                <p:cNvPicPr/>
                <p:nvPr/>
              </p:nvPicPr>
              <p:blipFill>
                <a:blip r:embed="rId316"/>
                <a:stretch>
                  <a:fillRect/>
                </a:stretch>
              </p:blipFill>
              <p:spPr>
                <a:xfrm>
                  <a:off x="10398016" y="5941954"/>
                  <a:ext cx="60120" cy="38196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14" name="Ink 213">
                  <a:extLst>
                    <a:ext uri="{FF2B5EF4-FFF2-40B4-BE49-F238E27FC236}">
                      <a16:creationId xmlns:a16="http://schemas.microsoft.com/office/drawing/2014/main" id="{5CF46E9C-E2BF-423E-85E6-398080BD393D}"/>
                    </a:ext>
                  </a:extLst>
                </p14:cNvPr>
                <p14:cNvContentPartPr/>
                <p14:nvPr/>
              </p14:nvContentPartPr>
              <p14:xfrm>
                <a:off x="10457056" y="6133474"/>
                <a:ext cx="302760" cy="169920"/>
              </p14:xfrm>
            </p:contentPart>
          </mc:Choice>
          <mc:Fallback>
            <p:pic>
              <p:nvPicPr>
                <p:cNvPr id="214" name="Ink 213">
                  <a:extLst>
                    <a:ext uri="{FF2B5EF4-FFF2-40B4-BE49-F238E27FC236}">
                      <a16:creationId xmlns:a16="http://schemas.microsoft.com/office/drawing/2014/main" id="{5CF46E9C-E2BF-423E-85E6-398080BD393D}"/>
                    </a:ext>
                  </a:extLst>
                </p:cNvPr>
                <p:cNvPicPr/>
                <p:nvPr/>
              </p:nvPicPr>
              <p:blipFill>
                <a:blip r:embed="rId318"/>
                <a:stretch>
                  <a:fillRect/>
                </a:stretch>
              </p:blipFill>
              <p:spPr>
                <a:xfrm>
                  <a:off x="10448416" y="6124474"/>
                  <a:ext cx="3204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215" name="Ink 214">
                  <a:extLst>
                    <a:ext uri="{FF2B5EF4-FFF2-40B4-BE49-F238E27FC236}">
                      <a16:creationId xmlns:a16="http://schemas.microsoft.com/office/drawing/2014/main" id="{34D664CD-BB25-47B8-94ED-9B8C20F59A86}"/>
                    </a:ext>
                  </a:extLst>
                </p14:cNvPr>
                <p14:cNvContentPartPr/>
                <p14:nvPr/>
              </p14:nvContentPartPr>
              <p14:xfrm>
                <a:off x="10792216" y="5996314"/>
                <a:ext cx="186480" cy="377640"/>
              </p14:xfrm>
            </p:contentPart>
          </mc:Choice>
          <mc:Fallback>
            <p:pic>
              <p:nvPicPr>
                <p:cNvPr id="215" name="Ink 214">
                  <a:extLst>
                    <a:ext uri="{FF2B5EF4-FFF2-40B4-BE49-F238E27FC236}">
                      <a16:creationId xmlns:a16="http://schemas.microsoft.com/office/drawing/2014/main" id="{34D664CD-BB25-47B8-94ED-9B8C20F59A86}"/>
                    </a:ext>
                  </a:extLst>
                </p:cNvPr>
                <p:cNvPicPr/>
                <p:nvPr/>
              </p:nvPicPr>
              <p:blipFill>
                <a:blip r:embed="rId320"/>
                <a:stretch>
                  <a:fillRect/>
                </a:stretch>
              </p:blipFill>
              <p:spPr>
                <a:xfrm>
                  <a:off x="10783576" y="5987674"/>
                  <a:ext cx="204120" cy="39528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216" name="Ink 215">
                  <a:extLst>
                    <a:ext uri="{FF2B5EF4-FFF2-40B4-BE49-F238E27FC236}">
                      <a16:creationId xmlns:a16="http://schemas.microsoft.com/office/drawing/2014/main" id="{20D8C314-DA32-4A91-898D-4677D3B6F615}"/>
                    </a:ext>
                  </a:extLst>
                </p14:cNvPr>
                <p14:cNvContentPartPr/>
                <p14:nvPr/>
              </p14:nvContentPartPr>
              <p14:xfrm>
                <a:off x="11007136" y="5934394"/>
                <a:ext cx="34200" cy="367920"/>
              </p14:xfrm>
            </p:contentPart>
          </mc:Choice>
          <mc:Fallback>
            <p:pic>
              <p:nvPicPr>
                <p:cNvPr id="216" name="Ink 215">
                  <a:extLst>
                    <a:ext uri="{FF2B5EF4-FFF2-40B4-BE49-F238E27FC236}">
                      <a16:creationId xmlns:a16="http://schemas.microsoft.com/office/drawing/2014/main" id="{20D8C314-DA32-4A91-898D-4677D3B6F615}"/>
                    </a:ext>
                  </a:extLst>
                </p:cNvPr>
                <p:cNvPicPr/>
                <p:nvPr/>
              </p:nvPicPr>
              <p:blipFill>
                <a:blip r:embed="rId322"/>
                <a:stretch>
                  <a:fillRect/>
                </a:stretch>
              </p:blipFill>
              <p:spPr>
                <a:xfrm>
                  <a:off x="10998496" y="5925754"/>
                  <a:ext cx="51840" cy="38556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217" name="Ink 216">
                  <a:extLst>
                    <a:ext uri="{FF2B5EF4-FFF2-40B4-BE49-F238E27FC236}">
                      <a16:creationId xmlns:a16="http://schemas.microsoft.com/office/drawing/2014/main" id="{370F3024-D2E4-4C60-8665-E9FB83FF1294}"/>
                    </a:ext>
                  </a:extLst>
                </p14:cNvPr>
                <p14:cNvContentPartPr/>
                <p14:nvPr/>
              </p14:nvContentPartPr>
              <p14:xfrm>
                <a:off x="11050696" y="6138154"/>
                <a:ext cx="194040" cy="207720"/>
              </p14:xfrm>
            </p:contentPart>
          </mc:Choice>
          <mc:Fallback>
            <p:pic>
              <p:nvPicPr>
                <p:cNvPr id="217" name="Ink 216">
                  <a:extLst>
                    <a:ext uri="{FF2B5EF4-FFF2-40B4-BE49-F238E27FC236}">
                      <a16:creationId xmlns:a16="http://schemas.microsoft.com/office/drawing/2014/main" id="{370F3024-D2E4-4C60-8665-E9FB83FF1294}"/>
                    </a:ext>
                  </a:extLst>
                </p:cNvPr>
                <p:cNvPicPr/>
                <p:nvPr/>
              </p:nvPicPr>
              <p:blipFill>
                <a:blip r:embed="rId324"/>
                <a:stretch>
                  <a:fillRect/>
                </a:stretch>
              </p:blipFill>
              <p:spPr>
                <a:xfrm>
                  <a:off x="11042056" y="6129154"/>
                  <a:ext cx="211680" cy="225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5">
            <p14:nvContentPartPr>
              <p14:cNvPr id="219" name="Ink 218">
                <a:extLst>
                  <a:ext uri="{FF2B5EF4-FFF2-40B4-BE49-F238E27FC236}">
                    <a16:creationId xmlns:a16="http://schemas.microsoft.com/office/drawing/2014/main" id="{3BFA78E5-2182-4D5C-9F4F-3ED0AC45FD38}"/>
                  </a:ext>
                </a:extLst>
              </p14:cNvPr>
              <p14:cNvContentPartPr/>
              <p14:nvPr/>
            </p14:nvContentPartPr>
            <p14:xfrm>
              <a:off x="11616616" y="5870314"/>
              <a:ext cx="73800" cy="388440"/>
            </p14:xfrm>
          </p:contentPart>
        </mc:Choice>
        <mc:Fallback>
          <p:pic>
            <p:nvPicPr>
              <p:cNvPr id="219" name="Ink 218">
                <a:extLst>
                  <a:ext uri="{FF2B5EF4-FFF2-40B4-BE49-F238E27FC236}">
                    <a16:creationId xmlns:a16="http://schemas.microsoft.com/office/drawing/2014/main" id="{3BFA78E5-2182-4D5C-9F4F-3ED0AC45FD38}"/>
                  </a:ext>
                </a:extLst>
              </p:cNvPr>
              <p:cNvPicPr/>
              <p:nvPr/>
            </p:nvPicPr>
            <p:blipFill>
              <a:blip r:embed="rId326"/>
              <a:stretch>
                <a:fillRect/>
              </a:stretch>
            </p:blipFill>
            <p:spPr>
              <a:xfrm>
                <a:off x="11607616" y="5861674"/>
                <a:ext cx="91440" cy="4060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220" name="Ink 219">
                <a:extLst>
                  <a:ext uri="{FF2B5EF4-FFF2-40B4-BE49-F238E27FC236}">
                    <a16:creationId xmlns:a16="http://schemas.microsoft.com/office/drawing/2014/main" id="{56DCE71A-90CF-45C5-B2F8-01F075F6AACD}"/>
                  </a:ext>
                </a:extLst>
              </p14:cNvPr>
              <p14:cNvContentPartPr/>
              <p14:nvPr/>
            </p14:nvContentPartPr>
            <p14:xfrm>
              <a:off x="11620936" y="6439834"/>
              <a:ext cx="25200" cy="12600"/>
            </p14:xfrm>
          </p:contentPart>
        </mc:Choice>
        <mc:Fallback>
          <p:pic>
            <p:nvPicPr>
              <p:cNvPr id="220" name="Ink 219">
                <a:extLst>
                  <a:ext uri="{FF2B5EF4-FFF2-40B4-BE49-F238E27FC236}">
                    <a16:creationId xmlns:a16="http://schemas.microsoft.com/office/drawing/2014/main" id="{56DCE71A-90CF-45C5-B2F8-01F075F6AACD}"/>
                  </a:ext>
                </a:extLst>
              </p:cNvPr>
              <p:cNvPicPr/>
              <p:nvPr/>
            </p:nvPicPr>
            <p:blipFill>
              <a:blip r:embed="rId328"/>
              <a:stretch>
                <a:fillRect/>
              </a:stretch>
            </p:blipFill>
            <p:spPr>
              <a:xfrm>
                <a:off x="11611936" y="6430834"/>
                <a:ext cx="42840" cy="30240"/>
              </a:xfrm>
              <a:prstGeom prst="rect">
                <a:avLst/>
              </a:prstGeom>
            </p:spPr>
          </p:pic>
        </mc:Fallback>
      </mc:AlternateContent>
    </p:spTree>
    <p:extLst>
      <p:ext uri="{BB962C8B-B14F-4D97-AF65-F5344CB8AC3E}">
        <p14:creationId xmlns:p14="http://schemas.microsoft.com/office/powerpoint/2010/main" val="1463605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1E564E7-D9FE-45AE-9856-B47A44106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396" y="265050"/>
            <a:ext cx="8730868" cy="530761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16F7A365-B29D-41BC-8F87-29E254974BAE}"/>
                  </a:ext>
                </a:extLst>
              </p14:cNvPr>
              <p14:cNvContentPartPr/>
              <p14:nvPr/>
            </p14:nvContentPartPr>
            <p14:xfrm>
              <a:off x="2765971" y="486000"/>
              <a:ext cx="195120" cy="240120"/>
            </p14:xfrm>
          </p:contentPart>
        </mc:Choice>
        <mc:Fallback>
          <p:pic>
            <p:nvPicPr>
              <p:cNvPr id="2" name="Ink 1">
                <a:extLst>
                  <a:ext uri="{FF2B5EF4-FFF2-40B4-BE49-F238E27FC236}">
                    <a16:creationId xmlns:a16="http://schemas.microsoft.com/office/drawing/2014/main" id="{16F7A365-B29D-41BC-8F87-29E254974BAE}"/>
                  </a:ext>
                </a:extLst>
              </p:cNvPr>
              <p:cNvPicPr/>
              <p:nvPr/>
            </p:nvPicPr>
            <p:blipFill>
              <a:blip r:embed="rId5"/>
              <a:stretch>
                <a:fillRect/>
              </a:stretch>
            </p:blipFill>
            <p:spPr>
              <a:xfrm>
                <a:off x="2756971" y="477360"/>
                <a:ext cx="212760" cy="257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4E9752BA-D4DA-46B3-B402-23D96C165338}"/>
                  </a:ext>
                </a:extLst>
              </p14:cNvPr>
              <p14:cNvContentPartPr/>
              <p14:nvPr/>
            </p14:nvContentPartPr>
            <p14:xfrm>
              <a:off x="3796291" y="517680"/>
              <a:ext cx="180720" cy="300600"/>
            </p14:xfrm>
          </p:contentPart>
        </mc:Choice>
        <mc:Fallback>
          <p:pic>
            <p:nvPicPr>
              <p:cNvPr id="3" name="Ink 2">
                <a:extLst>
                  <a:ext uri="{FF2B5EF4-FFF2-40B4-BE49-F238E27FC236}">
                    <a16:creationId xmlns:a16="http://schemas.microsoft.com/office/drawing/2014/main" id="{4E9752BA-D4DA-46B3-B402-23D96C165338}"/>
                  </a:ext>
                </a:extLst>
              </p:cNvPr>
              <p:cNvPicPr/>
              <p:nvPr/>
            </p:nvPicPr>
            <p:blipFill>
              <a:blip r:embed="rId7"/>
              <a:stretch>
                <a:fillRect/>
              </a:stretch>
            </p:blipFill>
            <p:spPr>
              <a:xfrm>
                <a:off x="3787651" y="509040"/>
                <a:ext cx="198360"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k 8">
                <a:extLst>
                  <a:ext uri="{FF2B5EF4-FFF2-40B4-BE49-F238E27FC236}">
                    <a16:creationId xmlns:a16="http://schemas.microsoft.com/office/drawing/2014/main" id="{163BF32C-D3EF-4017-BED8-6CD58631FAFC}"/>
                  </a:ext>
                </a:extLst>
              </p14:cNvPr>
              <p14:cNvContentPartPr/>
              <p14:nvPr/>
            </p14:nvContentPartPr>
            <p14:xfrm>
              <a:off x="6901291" y="562320"/>
              <a:ext cx="169560" cy="273600"/>
            </p14:xfrm>
          </p:contentPart>
        </mc:Choice>
        <mc:Fallback>
          <p:pic>
            <p:nvPicPr>
              <p:cNvPr id="9" name="Ink 8">
                <a:extLst>
                  <a:ext uri="{FF2B5EF4-FFF2-40B4-BE49-F238E27FC236}">
                    <a16:creationId xmlns:a16="http://schemas.microsoft.com/office/drawing/2014/main" id="{163BF32C-D3EF-4017-BED8-6CD58631FAFC}"/>
                  </a:ext>
                </a:extLst>
              </p:cNvPr>
              <p:cNvPicPr/>
              <p:nvPr/>
            </p:nvPicPr>
            <p:blipFill>
              <a:blip r:embed="rId9"/>
              <a:stretch>
                <a:fillRect/>
              </a:stretch>
            </p:blipFill>
            <p:spPr>
              <a:xfrm>
                <a:off x="6892651" y="553680"/>
                <a:ext cx="187200" cy="2912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0" name="Ink 9">
                <a:extLst>
                  <a:ext uri="{FF2B5EF4-FFF2-40B4-BE49-F238E27FC236}">
                    <a16:creationId xmlns:a16="http://schemas.microsoft.com/office/drawing/2014/main" id="{AB89B2EC-631F-4F9D-B385-87ACC67907E6}"/>
                  </a:ext>
                </a:extLst>
              </p14:cNvPr>
              <p14:cNvContentPartPr/>
              <p14:nvPr/>
            </p14:nvContentPartPr>
            <p14:xfrm>
              <a:off x="7720651" y="601200"/>
              <a:ext cx="181800" cy="257760"/>
            </p14:xfrm>
          </p:contentPart>
        </mc:Choice>
        <mc:Fallback>
          <p:pic>
            <p:nvPicPr>
              <p:cNvPr id="10" name="Ink 9">
                <a:extLst>
                  <a:ext uri="{FF2B5EF4-FFF2-40B4-BE49-F238E27FC236}">
                    <a16:creationId xmlns:a16="http://schemas.microsoft.com/office/drawing/2014/main" id="{AB89B2EC-631F-4F9D-B385-87ACC67907E6}"/>
                  </a:ext>
                </a:extLst>
              </p:cNvPr>
              <p:cNvPicPr/>
              <p:nvPr/>
            </p:nvPicPr>
            <p:blipFill>
              <a:blip r:embed="rId11"/>
              <a:stretch>
                <a:fillRect/>
              </a:stretch>
            </p:blipFill>
            <p:spPr>
              <a:xfrm>
                <a:off x="7712011" y="592200"/>
                <a:ext cx="19944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Ink 11">
                <a:extLst>
                  <a:ext uri="{FF2B5EF4-FFF2-40B4-BE49-F238E27FC236}">
                    <a16:creationId xmlns:a16="http://schemas.microsoft.com/office/drawing/2014/main" id="{5DF05405-C941-47FA-A90C-B1024DE943B0}"/>
                  </a:ext>
                </a:extLst>
              </p14:cNvPr>
              <p14:cNvContentPartPr/>
              <p14:nvPr/>
            </p14:nvContentPartPr>
            <p14:xfrm>
              <a:off x="1562851" y="142200"/>
              <a:ext cx="21960" cy="153000"/>
            </p14:xfrm>
          </p:contentPart>
        </mc:Choice>
        <mc:Fallback>
          <p:pic>
            <p:nvPicPr>
              <p:cNvPr id="12" name="Ink 11">
                <a:extLst>
                  <a:ext uri="{FF2B5EF4-FFF2-40B4-BE49-F238E27FC236}">
                    <a16:creationId xmlns:a16="http://schemas.microsoft.com/office/drawing/2014/main" id="{5DF05405-C941-47FA-A90C-B1024DE943B0}"/>
                  </a:ext>
                </a:extLst>
              </p:cNvPr>
              <p:cNvPicPr/>
              <p:nvPr/>
            </p:nvPicPr>
            <p:blipFill>
              <a:blip r:embed="rId13"/>
              <a:stretch>
                <a:fillRect/>
              </a:stretch>
            </p:blipFill>
            <p:spPr>
              <a:xfrm>
                <a:off x="1553851" y="133200"/>
                <a:ext cx="39600" cy="170640"/>
              </a:xfrm>
              <a:prstGeom prst="rect">
                <a:avLst/>
              </a:prstGeom>
            </p:spPr>
          </p:pic>
        </mc:Fallback>
      </mc:AlternateContent>
      <p:grpSp>
        <p:nvGrpSpPr>
          <p:cNvPr id="18" name="Group 17">
            <a:extLst>
              <a:ext uri="{FF2B5EF4-FFF2-40B4-BE49-F238E27FC236}">
                <a16:creationId xmlns:a16="http://schemas.microsoft.com/office/drawing/2014/main" id="{379FE85D-F6F1-443B-9785-04D911BCAAEB}"/>
              </a:ext>
            </a:extLst>
          </p:cNvPr>
          <p:cNvGrpSpPr/>
          <p:nvPr/>
        </p:nvGrpSpPr>
        <p:grpSpPr>
          <a:xfrm>
            <a:off x="4516291" y="18000"/>
            <a:ext cx="1562760" cy="900720"/>
            <a:chOff x="4516291" y="18000"/>
            <a:chExt cx="1562760" cy="900720"/>
          </a:xfrm>
        </p:grpSpPr>
        <mc:AlternateContent xmlns:mc="http://schemas.openxmlformats.org/markup-compatibility/2006">
          <mc:Choice xmlns:p14="http://schemas.microsoft.com/office/powerpoint/2010/main" Requires="p14">
            <p:contentPart p14:bwMode="auto" r:id="rId14">
              <p14:nvContentPartPr>
                <p14:cNvPr id="4" name="Ink 3">
                  <a:extLst>
                    <a:ext uri="{FF2B5EF4-FFF2-40B4-BE49-F238E27FC236}">
                      <a16:creationId xmlns:a16="http://schemas.microsoft.com/office/drawing/2014/main" id="{A14C44B1-87A3-4821-9562-39594F16CCE8}"/>
                    </a:ext>
                  </a:extLst>
                </p14:cNvPr>
                <p14:cNvContentPartPr/>
                <p14:nvPr/>
              </p14:nvContentPartPr>
              <p14:xfrm>
                <a:off x="4869091" y="598320"/>
                <a:ext cx="165600" cy="180000"/>
              </p14:xfrm>
            </p:contentPart>
          </mc:Choice>
          <mc:Fallback>
            <p:pic>
              <p:nvPicPr>
                <p:cNvPr id="4" name="Ink 3">
                  <a:extLst>
                    <a:ext uri="{FF2B5EF4-FFF2-40B4-BE49-F238E27FC236}">
                      <a16:creationId xmlns:a16="http://schemas.microsoft.com/office/drawing/2014/main" id="{A14C44B1-87A3-4821-9562-39594F16CCE8}"/>
                    </a:ext>
                  </a:extLst>
                </p:cNvPr>
                <p:cNvPicPr/>
                <p:nvPr/>
              </p:nvPicPr>
              <p:blipFill>
                <a:blip r:embed="rId15"/>
                <a:stretch>
                  <a:fillRect/>
                </a:stretch>
              </p:blipFill>
              <p:spPr>
                <a:xfrm>
                  <a:off x="4860451" y="589320"/>
                  <a:ext cx="18324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5" name="Ink 4">
                  <a:extLst>
                    <a:ext uri="{FF2B5EF4-FFF2-40B4-BE49-F238E27FC236}">
                      <a16:creationId xmlns:a16="http://schemas.microsoft.com/office/drawing/2014/main" id="{4B88E0FC-4EC8-4AE1-AAA6-70E3EBE3E5F9}"/>
                    </a:ext>
                  </a:extLst>
                </p14:cNvPr>
                <p14:cNvContentPartPr/>
                <p14:nvPr/>
              </p14:nvContentPartPr>
              <p14:xfrm>
                <a:off x="4957291" y="632880"/>
                <a:ext cx="18360" cy="220320"/>
              </p14:xfrm>
            </p:contentPart>
          </mc:Choice>
          <mc:Fallback>
            <p:pic>
              <p:nvPicPr>
                <p:cNvPr id="5" name="Ink 4">
                  <a:extLst>
                    <a:ext uri="{FF2B5EF4-FFF2-40B4-BE49-F238E27FC236}">
                      <a16:creationId xmlns:a16="http://schemas.microsoft.com/office/drawing/2014/main" id="{4B88E0FC-4EC8-4AE1-AAA6-70E3EBE3E5F9}"/>
                    </a:ext>
                  </a:extLst>
                </p:cNvPr>
                <p:cNvPicPr/>
                <p:nvPr/>
              </p:nvPicPr>
              <p:blipFill>
                <a:blip r:embed="rId17"/>
                <a:stretch>
                  <a:fillRect/>
                </a:stretch>
              </p:blipFill>
              <p:spPr>
                <a:xfrm>
                  <a:off x="4948291" y="623880"/>
                  <a:ext cx="3600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7" name="Ink 6">
                  <a:extLst>
                    <a:ext uri="{FF2B5EF4-FFF2-40B4-BE49-F238E27FC236}">
                      <a16:creationId xmlns:a16="http://schemas.microsoft.com/office/drawing/2014/main" id="{3B3F73C7-0333-4C1A-9EAA-C5478387B61E}"/>
                    </a:ext>
                  </a:extLst>
                </p14:cNvPr>
                <p14:cNvContentPartPr/>
                <p14:nvPr/>
              </p14:nvContentPartPr>
              <p14:xfrm>
                <a:off x="5917771" y="707040"/>
                <a:ext cx="136440" cy="211680"/>
              </p14:xfrm>
            </p:contentPart>
          </mc:Choice>
          <mc:Fallback>
            <p:pic>
              <p:nvPicPr>
                <p:cNvPr id="7" name="Ink 6">
                  <a:extLst>
                    <a:ext uri="{FF2B5EF4-FFF2-40B4-BE49-F238E27FC236}">
                      <a16:creationId xmlns:a16="http://schemas.microsoft.com/office/drawing/2014/main" id="{3B3F73C7-0333-4C1A-9EAA-C5478387B61E}"/>
                    </a:ext>
                  </a:extLst>
                </p:cNvPr>
                <p:cNvPicPr/>
                <p:nvPr/>
              </p:nvPicPr>
              <p:blipFill>
                <a:blip r:embed="rId19"/>
                <a:stretch>
                  <a:fillRect/>
                </a:stretch>
              </p:blipFill>
              <p:spPr>
                <a:xfrm>
                  <a:off x="5908771" y="698400"/>
                  <a:ext cx="1540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8" name="Ink 7">
                  <a:extLst>
                    <a:ext uri="{FF2B5EF4-FFF2-40B4-BE49-F238E27FC236}">
                      <a16:creationId xmlns:a16="http://schemas.microsoft.com/office/drawing/2014/main" id="{81D87D5F-C918-4D5F-B065-BD4D0C925799}"/>
                    </a:ext>
                  </a:extLst>
                </p14:cNvPr>
                <p14:cNvContentPartPr/>
                <p14:nvPr/>
              </p14:nvContentPartPr>
              <p14:xfrm>
                <a:off x="5909491" y="583200"/>
                <a:ext cx="154440" cy="111960"/>
              </p14:xfrm>
            </p:contentPart>
          </mc:Choice>
          <mc:Fallback>
            <p:pic>
              <p:nvPicPr>
                <p:cNvPr id="8" name="Ink 7">
                  <a:extLst>
                    <a:ext uri="{FF2B5EF4-FFF2-40B4-BE49-F238E27FC236}">
                      <a16:creationId xmlns:a16="http://schemas.microsoft.com/office/drawing/2014/main" id="{81D87D5F-C918-4D5F-B065-BD4D0C925799}"/>
                    </a:ext>
                  </a:extLst>
                </p:cNvPr>
                <p:cNvPicPr/>
                <p:nvPr/>
              </p:nvPicPr>
              <p:blipFill>
                <a:blip r:embed="rId21"/>
                <a:stretch>
                  <a:fillRect/>
                </a:stretch>
              </p:blipFill>
              <p:spPr>
                <a:xfrm>
                  <a:off x="5900851" y="574200"/>
                  <a:ext cx="17208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Ink 12">
                  <a:extLst>
                    <a:ext uri="{FF2B5EF4-FFF2-40B4-BE49-F238E27FC236}">
                      <a16:creationId xmlns:a16="http://schemas.microsoft.com/office/drawing/2014/main" id="{C8D2940E-B18A-4C48-A4FF-85A83C18CBC4}"/>
                    </a:ext>
                  </a:extLst>
                </p14:cNvPr>
                <p14:cNvContentPartPr/>
                <p14:nvPr/>
              </p14:nvContentPartPr>
              <p14:xfrm>
                <a:off x="4516291" y="52200"/>
                <a:ext cx="455760" cy="251280"/>
              </p14:xfrm>
            </p:contentPart>
          </mc:Choice>
          <mc:Fallback>
            <p:pic>
              <p:nvPicPr>
                <p:cNvPr id="13" name="Ink 12">
                  <a:extLst>
                    <a:ext uri="{FF2B5EF4-FFF2-40B4-BE49-F238E27FC236}">
                      <a16:creationId xmlns:a16="http://schemas.microsoft.com/office/drawing/2014/main" id="{C8D2940E-B18A-4C48-A4FF-85A83C18CBC4}"/>
                    </a:ext>
                  </a:extLst>
                </p:cNvPr>
                <p:cNvPicPr/>
                <p:nvPr/>
              </p:nvPicPr>
              <p:blipFill>
                <a:blip r:embed="rId23"/>
                <a:stretch>
                  <a:fillRect/>
                </a:stretch>
              </p:blipFill>
              <p:spPr>
                <a:xfrm>
                  <a:off x="4507291" y="43560"/>
                  <a:ext cx="473400" cy="2689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Ink 13">
                  <a:extLst>
                    <a:ext uri="{FF2B5EF4-FFF2-40B4-BE49-F238E27FC236}">
                      <a16:creationId xmlns:a16="http://schemas.microsoft.com/office/drawing/2014/main" id="{32B4501B-4A25-4726-B935-CC66E169B791}"/>
                    </a:ext>
                  </a:extLst>
                </p14:cNvPr>
                <p14:cNvContentPartPr/>
                <p14:nvPr/>
              </p14:nvContentPartPr>
              <p14:xfrm>
                <a:off x="5027851" y="96480"/>
                <a:ext cx="136080" cy="141480"/>
              </p14:xfrm>
            </p:contentPart>
          </mc:Choice>
          <mc:Fallback>
            <p:pic>
              <p:nvPicPr>
                <p:cNvPr id="14" name="Ink 13">
                  <a:extLst>
                    <a:ext uri="{FF2B5EF4-FFF2-40B4-BE49-F238E27FC236}">
                      <a16:creationId xmlns:a16="http://schemas.microsoft.com/office/drawing/2014/main" id="{32B4501B-4A25-4726-B935-CC66E169B791}"/>
                    </a:ext>
                  </a:extLst>
                </p:cNvPr>
                <p:cNvPicPr/>
                <p:nvPr/>
              </p:nvPicPr>
              <p:blipFill>
                <a:blip r:embed="rId25"/>
                <a:stretch>
                  <a:fillRect/>
                </a:stretch>
              </p:blipFill>
              <p:spPr>
                <a:xfrm>
                  <a:off x="5019211" y="87480"/>
                  <a:ext cx="1537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Ink 14">
                  <a:extLst>
                    <a:ext uri="{FF2B5EF4-FFF2-40B4-BE49-F238E27FC236}">
                      <a16:creationId xmlns:a16="http://schemas.microsoft.com/office/drawing/2014/main" id="{A5265189-07C8-42C6-BB23-E2DA982DE28F}"/>
                    </a:ext>
                  </a:extLst>
                </p14:cNvPr>
                <p14:cNvContentPartPr/>
                <p14:nvPr/>
              </p14:nvContentPartPr>
              <p14:xfrm>
                <a:off x="5204971" y="22320"/>
                <a:ext cx="478440" cy="240120"/>
              </p14:xfrm>
            </p:contentPart>
          </mc:Choice>
          <mc:Fallback>
            <p:pic>
              <p:nvPicPr>
                <p:cNvPr id="15" name="Ink 14">
                  <a:extLst>
                    <a:ext uri="{FF2B5EF4-FFF2-40B4-BE49-F238E27FC236}">
                      <a16:creationId xmlns:a16="http://schemas.microsoft.com/office/drawing/2014/main" id="{A5265189-07C8-42C6-BB23-E2DA982DE28F}"/>
                    </a:ext>
                  </a:extLst>
                </p:cNvPr>
                <p:cNvPicPr/>
                <p:nvPr/>
              </p:nvPicPr>
              <p:blipFill>
                <a:blip r:embed="rId27"/>
                <a:stretch>
                  <a:fillRect/>
                </a:stretch>
              </p:blipFill>
              <p:spPr>
                <a:xfrm>
                  <a:off x="5195971" y="13680"/>
                  <a:ext cx="496080" cy="2577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Ink 15">
                  <a:extLst>
                    <a:ext uri="{FF2B5EF4-FFF2-40B4-BE49-F238E27FC236}">
                      <a16:creationId xmlns:a16="http://schemas.microsoft.com/office/drawing/2014/main" id="{D073259E-1080-4C50-BD38-423E965502C7}"/>
                    </a:ext>
                  </a:extLst>
                </p14:cNvPr>
                <p14:cNvContentPartPr/>
                <p14:nvPr/>
              </p14:nvContentPartPr>
              <p14:xfrm>
                <a:off x="5775571" y="18000"/>
                <a:ext cx="205560" cy="231120"/>
              </p14:xfrm>
            </p:contentPart>
          </mc:Choice>
          <mc:Fallback>
            <p:pic>
              <p:nvPicPr>
                <p:cNvPr id="16" name="Ink 15">
                  <a:extLst>
                    <a:ext uri="{FF2B5EF4-FFF2-40B4-BE49-F238E27FC236}">
                      <a16:creationId xmlns:a16="http://schemas.microsoft.com/office/drawing/2014/main" id="{D073259E-1080-4C50-BD38-423E965502C7}"/>
                    </a:ext>
                  </a:extLst>
                </p:cNvPr>
                <p:cNvPicPr/>
                <p:nvPr/>
              </p:nvPicPr>
              <p:blipFill>
                <a:blip r:embed="rId29"/>
                <a:stretch>
                  <a:fillRect/>
                </a:stretch>
              </p:blipFill>
              <p:spPr>
                <a:xfrm>
                  <a:off x="5766571" y="9000"/>
                  <a:ext cx="22320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Ink 16">
                  <a:extLst>
                    <a:ext uri="{FF2B5EF4-FFF2-40B4-BE49-F238E27FC236}">
                      <a16:creationId xmlns:a16="http://schemas.microsoft.com/office/drawing/2014/main" id="{8ED31972-24EE-4FE5-9680-A33A4F7C3677}"/>
                    </a:ext>
                  </a:extLst>
                </p14:cNvPr>
                <p14:cNvContentPartPr/>
                <p14:nvPr/>
              </p14:nvContentPartPr>
              <p14:xfrm>
                <a:off x="4613491" y="410040"/>
                <a:ext cx="1465560" cy="76680"/>
              </p14:xfrm>
            </p:contentPart>
          </mc:Choice>
          <mc:Fallback>
            <p:pic>
              <p:nvPicPr>
                <p:cNvPr id="17" name="Ink 16">
                  <a:extLst>
                    <a:ext uri="{FF2B5EF4-FFF2-40B4-BE49-F238E27FC236}">
                      <a16:creationId xmlns:a16="http://schemas.microsoft.com/office/drawing/2014/main" id="{8ED31972-24EE-4FE5-9680-A33A4F7C3677}"/>
                    </a:ext>
                  </a:extLst>
                </p:cNvPr>
                <p:cNvPicPr/>
                <p:nvPr/>
              </p:nvPicPr>
              <p:blipFill>
                <a:blip r:embed="rId31"/>
                <a:stretch>
                  <a:fillRect/>
                </a:stretch>
              </p:blipFill>
              <p:spPr>
                <a:xfrm>
                  <a:off x="4604851" y="401040"/>
                  <a:ext cx="1483200" cy="94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
            <p14:nvContentPartPr>
              <p14:cNvPr id="19" name="Ink 18">
                <a:extLst>
                  <a:ext uri="{FF2B5EF4-FFF2-40B4-BE49-F238E27FC236}">
                    <a16:creationId xmlns:a16="http://schemas.microsoft.com/office/drawing/2014/main" id="{76DB9E87-24C2-4EE9-9D68-4737701CCF97}"/>
                  </a:ext>
                </a:extLst>
              </p14:cNvPr>
              <p14:cNvContentPartPr/>
              <p14:nvPr/>
            </p14:nvContentPartPr>
            <p14:xfrm>
              <a:off x="8857171" y="99720"/>
              <a:ext cx="242640" cy="183240"/>
            </p14:xfrm>
          </p:contentPart>
        </mc:Choice>
        <mc:Fallback>
          <p:pic>
            <p:nvPicPr>
              <p:cNvPr id="19" name="Ink 18">
                <a:extLst>
                  <a:ext uri="{FF2B5EF4-FFF2-40B4-BE49-F238E27FC236}">
                    <a16:creationId xmlns:a16="http://schemas.microsoft.com/office/drawing/2014/main" id="{76DB9E87-24C2-4EE9-9D68-4737701CCF97}"/>
                  </a:ext>
                </a:extLst>
              </p:cNvPr>
              <p:cNvPicPr/>
              <p:nvPr/>
            </p:nvPicPr>
            <p:blipFill>
              <a:blip r:embed="rId33"/>
              <a:stretch>
                <a:fillRect/>
              </a:stretch>
            </p:blipFill>
            <p:spPr>
              <a:xfrm>
                <a:off x="8848171" y="91080"/>
                <a:ext cx="260280" cy="200880"/>
              </a:xfrm>
              <a:prstGeom prst="rect">
                <a:avLst/>
              </a:prstGeom>
            </p:spPr>
          </p:pic>
        </mc:Fallback>
      </mc:AlternateContent>
      <p:grpSp>
        <p:nvGrpSpPr>
          <p:cNvPr id="1044" name="Group 1043">
            <a:extLst>
              <a:ext uri="{FF2B5EF4-FFF2-40B4-BE49-F238E27FC236}">
                <a16:creationId xmlns:a16="http://schemas.microsoft.com/office/drawing/2014/main" id="{5ACFDF62-07BB-4D90-A45C-515DF03A6D81}"/>
              </a:ext>
            </a:extLst>
          </p:cNvPr>
          <p:cNvGrpSpPr/>
          <p:nvPr/>
        </p:nvGrpSpPr>
        <p:grpSpPr>
          <a:xfrm>
            <a:off x="3561211" y="4109400"/>
            <a:ext cx="5938200" cy="1440709"/>
            <a:chOff x="3561211" y="4109400"/>
            <a:chExt cx="5938200" cy="1440709"/>
          </a:xfrm>
        </p:grpSpPr>
        <mc:AlternateContent xmlns:mc="http://schemas.openxmlformats.org/markup-compatibility/2006">
          <mc:Choice xmlns:p14="http://schemas.microsoft.com/office/powerpoint/2010/main" Requires="p14">
            <p:contentPart p14:bwMode="auto" r:id="rId34">
              <p14:nvContentPartPr>
                <p14:cNvPr id="20" name="Ink 19">
                  <a:extLst>
                    <a:ext uri="{FF2B5EF4-FFF2-40B4-BE49-F238E27FC236}">
                      <a16:creationId xmlns:a16="http://schemas.microsoft.com/office/drawing/2014/main" id="{62ADB5FB-C85F-4138-BD80-FC55196F16F6}"/>
                    </a:ext>
                  </a:extLst>
                </p14:cNvPr>
                <p14:cNvContentPartPr/>
                <p14:nvPr/>
              </p14:nvContentPartPr>
              <p14:xfrm>
                <a:off x="4263571" y="4240800"/>
                <a:ext cx="171360" cy="296640"/>
              </p14:xfrm>
            </p:contentPart>
          </mc:Choice>
          <mc:Fallback>
            <p:pic>
              <p:nvPicPr>
                <p:cNvPr id="20" name="Ink 19">
                  <a:extLst>
                    <a:ext uri="{FF2B5EF4-FFF2-40B4-BE49-F238E27FC236}">
                      <a16:creationId xmlns:a16="http://schemas.microsoft.com/office/drawing/2014/main" id="{62ADB5FB-C85F-4138-BD80-FC55196F16F6}"/>
                    </a:ext>
                  </a:extLst>
                </p:cNvPr>
                <p:cNvPicPr/>
                <p:nvPr/>
              </p:nvPicPr>
              <p:blipFill>
                <a:blip r:embed="rId35"/>
                <a:stretch>
                  <a:fillRect/>
                </a:stretch>
              </p:blipFill>
              <p:spPr>
                <a:xfrm>
                  <a:off x="4254571" y="4232160"/>
                  <a:ext cx="189000" cy="3142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Ink 20">
                  <a:extLst>
                    <a:ext uri="{FF2B5EF4-FFF2-40B4-BE49-F238E27FC236}">
                      <a16:creationId xmlns:a16="http://schemas.microsoft.com/office/drawing/2014/main" id="{12F3A1C4-BEF5-4923-B677-E3E8559FF28E}"/>
                    </a:ext>
                  </a:extLst>
                </p14:cNvPr>
                <p14:cNvContentPartPr/>
                <p14:nvPr/>
              </p14:nvContentPartPr>
              <p14:xfrm>
                <a:off x="4431331" y="4183560"/>
                <a:ext cx="664200" cy="312120"/>
              </p14:xfrm>
            </p:contentPart>
          </mc:Choice>
          <mc:Fallback>
            <p:pic>
              <p:nvPicPr>
                <p:cNvPr id="21" name="Ink 20">
                  <a:extLst>
                    <a:ext uri="{FF2B5EF4-FFF2-40B4-BE49-F238E27FC236}">
                      <a16:creationId xmlns:a16="http://schemas.microsoft.com/office/drawing/2014/main" id="{12F3A1C4-BEF5-4923-B677-E3E8559FF28E}"/>
                    </a:ext>
                  </a:extLst>
                </p:cNvPr>
                <p:cNvPicPr/>
                <p:nvPr/>
              </p:nvPicPr>
              <p:blipFill>
                <a:blip r:embed="rId37"/>
                <a:stretch>
                  <a:fillRect/>
                </a:stretch>
              </p:blipFill>
              <p:spPr>
                <a:xfrm>
                  <a:off x="4422331" y="4174920"/>
                  <a:ext cx="681840" cy="3297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Ink 21">
                  <a:extLst>
                    <a:ext uri="{FF2B5EF4-FFF2-40B4-BE49-F238E27FC236}">
                      <a16:creationId xmlns:a16="http://schemas.microsoft.com/office/drawing/2014/main" id="{7E08BF1B-7601-4128-B2DF-F19E77EBAD53}"/>
                    </a:ext>
                  </a:extLst>
                </p14:cNvPr>
                <p14:cNvContentPartPr/>
                <p14:nvPr/>
              </p14:nvContentPartPr>
              <p14:xfrm>
                <a:off x="5192731" y="4348440"/>
                <a:ext cx="215640" cy="309240"/>
              </p14:xfrm>
            </p:contentPart>
          </mc:Choice>
          <mc:Fallback>
            <p:pic>
              <p:nvPicPr>
                <p:cNvPr id="22" name="Ink 21">
                  <a:extLst>
                    <a:ext uri="{FF2B5EF4-FFF2-40B4-BE49-F238E27FC236}">
                      <a16:creationId xmlns:a16="http://schemas.microsoft.com/office/drawing/2014/main" id="{7E08BF1B-7601-4128-B2DF-F19E77EBAD53}"/>
                    </a:ext>
                  </a:extLst>
                </p:cNvPr>
                <p:cNvPicPr/>
                <p:nvPr/>
              </p:nvPicPr>
              <p:blipFill>
                <a:blip r:embed="rId39"/>
                <a:stretch>
                  <a:fillRect/>
                </a:stretch>
              </p:blipFill>
              <p:spPr>
                <a:xfrm>
                  <a:off x="5183731" y="4339800"/>
                  <a:ext cx="233280" cy="3268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Ink 22">
                  <a:extLst>
                    <a:ext uri="{FF2B5EF4-FFF2-40B4-BE49-F238E27FC236}">
                      <a16:creationId xmlns:a16="http://schemas.microsoft.com/office/drawing/2014/main" id="{42746062-E012-48FB-A82D-7A9249C0109F}"/>
                    </a:ext>
                  </a:extLst>
                </p14:cNvPr>
                <p14:cNvContentPartPr/>
                <p14:nvPr/>
              </p14:nvContentPartPr>
              <p14:xfrm>
                <a:off x="5713291" y="4293360"/>
                <a:ext cx="35640" cy="152280"/>
              </p14:xfrm>
            </p:contentPart>
          </mc:Choice>
          <mc:Fallback>
            <p:pic>
              <p:nvPicPr>
                <p:cNvPr id="23" name="Ink 22">
                  <a:extLst>
                    <a:ext uri="{FF2B5EF4-FFF2-40B4-BE49-F238E27FC236}">
                      <a16:creationId xmlns:a16="http://schemas.microsoft.com/office/drawing/2014/main" id="{42746062-E012-48FB-A82D-7A9249C0109F}"/>
                    </a:ext>
                  </a:extLst>
                </p:cNvPr>
                <p:cNvPicPr/>
                <p:nvPr/>
              </p:nvPicPr>
              <p:blipFill>
                <a:blip r:embed="rId41"/>
                <a:stretch>
                  <a:fillRect/>
                </a:stretch>
              </p:blipFill>
              <p:spPr>
                <a:xfrm>
                  <a:off x="5704651" y="4284720"/>
                  <a:ext cx="5328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Ink 23">
                  <a:extLst>
                    <a:ext uri="{FF2B5EF4-FFF2-40B4-BE49-F238E27FC236}">
                      <a16:creationId xmlns:a16="http://schemas.microsoft.com/office/drawing/2014/main" id="{FD017FAF-012E-4157-A336-AFA6E3777414}"/>
                    </a:ext>
                  </a:extLst>
                </p14:cNvPr>
                <p14:cNvContentPartPr/>
                <p14:nvPr/>
              </p14:nvContentPartPr>
              <p14:xfrm>
                <a:off x="5770531" y="4330440"/>
                <a:ext cx="361440" cy="99000"/>
              </p14:xfrm>
            </p:contentPart>
          </mc:Choice>
          <mc:Fallback>
            <p:pic>
              <p:nvPicPr>
                <p:cNvPr id="24" name="Ink 23">
                  <a:extLst>
                    <a:ext uri="{FF2B5EF4-FFF2-40B4-BE49-F238E27FC236}">
                      <a16:creationId xmlns:a16="http://schemas.microsoft.com/office/drawing/2014/main" id="{FD017FAF-012E-4157-A336-AFA6E3777414}"/>
                    </a:ext>
                  </a:extLst>
                </p:cNvPr>
                <p:cNvPicPr/>
                <p:nvPr/>
              </p:nvPicPr>
              <p:blipFill>
                <a:blip r:embed="rId43"/>
                <a:stretch>
                  <a:fillRect/>
                </a:stretch>
              </p:blipFill>
              <p:spPr>
                <a:xfrm>
                  <a:off x="5761531" y="4321440"/>
                  <a:ext cx="3790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Ink 24">
                  <a:extLst>
                    <a:ext uri="{FF2B5EF4-FFF2-40B4-BE49-F238E27FC236}">
                      <a16:creationId xmlns:a16="http://schemas.microsoft.com/office/drawing/2014/main" id="{0D7BBB67-0616-4DF6-9B8C-5B9285E6294F}"/>
                    </a:ext>
                  </a:extLst>
                </p14:cNvPr>
                <p14:cNvContentPartPr/>
                <p14:nvPr/>
              </p14:nvContentPartPr>
              <p14:xfrm>
                <a:off x="6152131" y="4278600"/>
                <a:ext cx="179640" cy="317520"/>
              </p14:xfrm>
            </p:contentPart>
          </mc:Choice>
          <mc:Fallback>
            <p:pic>
              <p:nvPicPr>
                <p:cNvPr id="25" name="Ink 24">
                  <a:extLst>
                    <a:ext uri="{FF2B5EF4-FFF2-40B4-BE49-F238E27FC236}">
                      <a16:creationId xmlns:a16="http://schemas.microsoft.com/office/drawing/2014/main" id="{0D7BBB67-0616-4DF6-9B8C-5B9285E6294F}"/>
                    </a:ext>
                  </a:extLst>
                </p:cNvPr>
                <p:cNvPicPr/>
                <p:nvPr/>
              </p:nvPicPr>
              <p:blipFill>
                <a:blip r:embed="rId45"/>
                <a:stretch>
                  <a:fillRect/>
                </a:stretch>
              </p:blipFill>
              <p:spPr>
                <a:xfrm>
                  <a:off x="6143131" y="4269960"/>
                  <a:ext cx="197280" cy="3351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6" name="Ink 25">
                  <a:extLst>
                    <a:ext uri="{FF2B5EF4-FFF2-40B4-BE49-F238E27FC236}">
                      <a16:creationId xmlns:a16="http://schemas.microsoft.com/office/drawing/2014/main" id="{1E7BBD46-0A92-45F3-8115-6559290AD23E}"/>
                    </a:ext>
                  </a:extLst>
                </p14:cNvPr>
                <p14:cNvContentPartPr/>
                <p14:nvPr/>
              </p14:nvContentPartPr>
              <p14:xfrm>
                <a:off x="6391531" y="4145760"/>
                <a:ext cx="504000" cy="288720"/>
              </p14:xfrm>
            </p:contentPart>
          </mc:Choice>
          <mc:Fallback>
            <p:pic>
              <p:nvPicPr>
                <p:cNvPr id="26" name="Ink 25">
                  <a:extLst>
                    <a:ext uri="{FF2B5EF4-FFF2-40B4-BE49-F238E27FC236}">
                      <a16:creationId xmlns:a16="http://schemas.microsoft.com/office/drawing/2014/main" id="{1E7BBD46-0A92-45F3-8115-6559290AD23E}"/>
                    </a:ext>
                  </a:extLst>
                </p:cNvPr>
                <p:cNvPicPr/>
                <p:nvPr/>
              </p:nvPicPr>
              <p:blipFill>
                <a:blip r:embed="rId47"/>
                <a:stretch>
                  <a:fillRect/>
                </a:stretch>
              </p:blipFill>
              <p:spPr>
                <a:xfrm>
                  <a:off x="6382891" y="4136760"/>
                  <a:ext cx="521640" cy="3063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7" name="Ink 26">
                  <a:extLst>
                    <a:ext uri="{FF2B5EF4-FFF2-40B4-BE49-F238E27FC236}">
                      <a16:creationId xmlns:a16="http://schemas.microsoft.com/office/drawing/2014/main" id="{0FADC277-19DB-41DC-9663-376DDB551D78}"/>
                    </a:ext>
                  </a:extLst>
                </p14:cNvPr>
                <p14:cNvContentPartPr/>
                <p14:nvPr/>
              </p14:nvContentPartPr>
              <p14:xfrm>
                <a:off x="6897691" y="4189320"/>
                <a:ext cx="610920" cy="248040"/>
              </p14:xfrm>
            </p:contentPart>
          </mc:Choice>
          <mc:Fallback>
            <p:pic>
              <p:nvPicPr>
                <p:cNvPr id="27" name="Ink 26">
                  <a:extLst>
                    <a:ext uri="{FF2B5EF4-FFF2-40B4-BE49-F238E27FC236}">
                      <a16:creationId xmlns:a16="http://schemas.microsoft.com/office/drawing/2014/main" id="{0FADC277-19DB-41DC-9663-376DDB551D78}"/>
                    </a:ext>
                  </a:extLst>
                </p:cNvPr>
                <p:cNvPicPr/>
                <p:nvPr/>
              </p:nvPicPr>
              <p:blipFill>
                <a:blip r:embed="rId49"/>
                <a:stretch>
                  <a:fillRect/>
                </a:stretch>
              </p:blipFill>
              <p:spPr>
                <a:xfrm>
                  <a:off x="6889051" y="4180320"/>
                  <a:ext cx="62856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8" name="Ink 27">
                  <a:extLst>
                    <a:ext uri="{FF2B5EF4-FFF2-40B4-BE49-F238E27FC236}">
                      <a16:creationId xmlns:a16="http://schemas.microsoft.com/office/drawing/2014/main" id="{D4688717-ECED-488C-9593-F03E94A9B0A0}"/>
                    </a:ext>
                  </a:extLst>
                </p14:cNvPr>
                <p14:cNvContentPartPr/>
                <p14:nvPr/>
              </p14:nvContentPartPr>
              <p14:xfrm>
                <a:off x="7445251" y="4234680"/>
                <a:ext cx="69840" cy="31680"/>
              </p14:xfrm>
            </p:contentPart>
          </mc:Choice>
          <mc:Fallback>
            <p:pic>
              <p:nvPicPr>
                <p:cNvPr id="28" name="Ink 27">
                  <a:extLst>
                    <a:ext uri="{FF2B5EF4-FFF2-40B4-BE49-F238E27FC236}">
                      <a16:creationId xmlns:a16="http://schemas.microsoft.com/office/drawing/2014/main" id="{D4688717-ECED-488C-9593-F03E94A9B0A0}"/>
                    </a:ext>
                  </a:extLst>
                </p:cNvPr>
                <p:cNvPicPr/>
                <p:nvPr/>
              </p:nvPicPr>
              <p:blipFill>
                <a:blip r:embed="rId51"/>
                <a:stretch>
                  <a:fillRect/>
                </a:stretch>
              </p:blipFill>
              <p:spPr>
                <a:xfrm>
                  <a:off x="7436251" y="4225680"/>
                  <a:ext cx="874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9" name="Ink 28">
                  <a:extLst>
                    <a:ext uri="{FF2B5EF4-FFF2-40B4-BE49-F238E27FC236}">
                      <a16:creationId xmlns:a16="http://schemas.microsoft.com/office/drawing/2014/main" id="{88429E1E-95FF-4F20-8CE1-BB67638D4CF9}"/>
                    </a:ext>
                  </a:extLst>
                </p14:cNvPr>
                <p14:cNvContentPartPr/>
                <p14:nvPr/>
              </p14:nvContentPartPr>
              <p14:xfrm>
                <a:off x="7861771" y="4321440"/>
                <a:ext cx="60480" cy="258480"/>
              </p14:xfrm>
            </p:contentPart>
          </mc:Choice>
          <mc:Fallback>
            <p:pic>
              <p:nvPicPr>
                <p:cNvPr id="29" name="Ink 28">
                  <a:extLst>
                    <a:ext uri="{FF2B5EF4-FFF2-40B4-BE49-F238E27FC236}">
                      <a16:creationId xmlns:a16="http://schemas.microsoft.com/office/drawing/2014/main" id="{88429E1E-95FF-4F20-8CE1-BB67638D4CF9}"/>
                    </a:ext>
                  </a:extLst>
                </p:cNvPr>
                <p:cNvPicPr/>
                <p:nvPr/>
              </p:nvPicPr>
              <p:blipFill>
                <a:blip r:embed="rId53"/>
                <a:stretch>
                  <a:fillRect/>
                </a:stretch>
              </p:blipFill>
              <p:spPr>
                <a:xfrm>
                  <a:off x="7853131" y="4312440"/>
                  <a:ext cx="78120" cy="2761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0" name="Ink 29">
                  <a:extLst>
                    <a:ext uri="{FF2B5EF4-FFF2-40B4-BE49-F238E27FC236}">
                      <a16:creationId xmlns:a16="http://schemas.microsoft.com/office/drawing/2014/main" id="{CD057ADB-376E-468A-BB8C-723DE4F86E9E}"/>
                    </a:ext>
                  </a:extLst>
                </p14:cNvPr>
                <p14:cNvContentPartPr/>
                <p14:nvPr/>
              </p14:nvContentPartPr>
              <p14:xfrm>
                <a:off x="7872571" y="4250520"/>
                <a:ext cx="197640" cy="177120"/>
              </p14:xfrm>
            </p:contentPart>
          </mc:Choice>
          <mc:Fallback>
            <p:pic>
              <p:nvPicPr>
                <p:cNvPr id="30" name="Ink 29">
                  <a:extLst>
                    <a:ext uri="{FF2B5EF4-FFF2-40B4-BE49-F238E27FC236}">
                      <a16:creationId xmlns:a16="http://schemas.microsoft.com/office/drawing/2014/main" id="{CD057ADB-376E-468A-BB8C-723DE4F86E9E}"/>
                    </a:ext>
                  </a:extLst>
                </p:cNvPr>
                <p:cNvPicPr/>
                <p:nvPr/>
              </p:nvPicPr>
              <p:blipFill>
                <a:blip r:embed="rId55"/>
                <a:stretch>
                  <a:fillRect/>
                </a:stretch>
              </p:blipFill>
              <p:spPr>
                <a:xfrm>
                  <a:off x="7863931" y="4241880"/>
                  <a:ext cx="21528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1" name="Ink 30">
                  <a:extLst>
                    <a:ext uri="{FF2B5EF4-FFF2-40B4-BE49-F238E27FC236}">
                      <a16:creationId xmlns:a16="http://schemas.microsoft.com/office/drawing/2014/main" id="{0AEA0ADE-EFDF-40B7-88E1-CB357354CF5A}"/>
                    </a:ext>
                  </a:extLst>
                </p14:cNvPr>
                <p14:cNvContentPartPr/>
                <p14:nvPr/>
              </p14:nvContentPartPr>
              <p14:xfrm>
                <a:off x="8087491" y="4309560"/>
                <a:ext cx="131400" cy="133560"/>
              </p14:xfrm>
            </p:contentPart>
          </mc:Choice>
          <mc:Fallback>
            <p:pic>
              <p:nvPicPr>
                <p:cNvPr id="31" name="Ink 30">
                  <a:extLst>
                    <a:ext uri="{FF2B5EF4-FFF2-40B4-BE49-F238E27FC236}">
                      <a16:creationId xmlns:a16="http://schemas.microsoft.com/office/drawing/2014/main" id="{0AEA0ADE-EFDF-40B7-88E1-CB357354CF5A}"/>
                    </a:ext>
                  </a:extLst>
                </p:cNvPr>
                <p:cNvPicPr/>
                <p:nvPr/>
              </p:nvPicPr>
              <p:blipFill>
                <a:blip r:embed="rId57"/>
                <a:stretch>
                  <a:fillRect/>
                </a:stretch>
              </p:blipFill>
              <p:spPr>
                <a:xfrm>
                  <a:off x="8078851" y="4300920"/>
                  <a:ext cx="14904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2" name="Ink 31">
                  <a:extLst>
                    <a:ext uri="{FF2B5EF4-FFF2-40B4-BE49-F238E27FC236}">
                      <a16:creationId xmlns:a16="http://schemas.microsoft.com/office/drawing/2014/main" id="{709E7924-EEF1-4FB0-A1CB-0CE58A74B82D}"/>
                    </a:ext>
                  </a:extLst>
                </p14:cNvPr>
                <p14:cNvContentPartPr/>
                <p14:nvPr/>
              </p14:nvContentPartPr>
              <p14:xfrm>
                <a:off x="8311411" y="4148640"/>
                <a:ext cx="68040" cy="297720"/>
              </p14:xfrm>
            </p:contentPart>
          </mc:Choice>
          <mc:Fallback>
            <p:pic>
              <p:nvPicPr>
                <p:cNvPr id="32" name="Ink 31">
                  <a:extLst>
                    <a:ext uri="{FF2B5EF4-FFF2-40B4-BE49-F238E27FC236}">
                      <a16:creationId xmlns:a16="http://schemas.microsoft.com/office/drawing/2014/main" id="{709E7924-EEF1-4FB0-A1CB-0CE58A74B82D}"/>
                    </a:ext>
                  </a:extLst>
                </p:cNvPr>
                <p:cNvPicPr/>
                <p:nvPr/>
              </p:nvPicPr>
              <p:blipFill>
                <a:blip r:embed="rId59"/>
                <a:stretch>
                  <a:fillRect/>
                </a:stretch>
              </p:blipFill>
              <p:spPr>
                <a:xfrm>
                  <a:off x="8302411" y="4140000"/>
                  <a:ext cx="85680" cy="3153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3" name="Ink 32">
                  <a:extLst>
                    <a:ext uri="{FF2B5EF4-FFF2-40B4-BE49-F238E27FC236}">
                      <a16:creationId xmlns:a16="http://schemas.microsoft.com/office/drawing/2014/main" id="{018B445A-4625-4ADE-881D-3E4FFBC02E15}"/>
                    </a:ext>
                  </a:extLst>
                </p14:cNvPr>
                <p14:cNvContentPartPr/>
                <p14:nvPr/>
              </p14:nvContentPartPr>
              <p14:xfrm>
                <a:off x="8441011" y="4109400"/>
                <a:ext cx="56160" cy="342720"/>
              </p14:xfrm>
            </p:contentPart>
          </mc:Choice>
          <mc:Fallback>
            <p:pic>
              <p:nvPicPr>
                <p:cNvPr id="33" name="Ink 32">
                  <a:extLst>
                    <a:ext uri="{FF2B5EF4-FFF2-40B4-BE49-F238E27FC236}">
                      <a16:creationId xmlns:a16="http://schemas.microsoft.com/office/drawing/2014/main" id="{018B445A-4625-4ADE-881D-3E4FFBC02E15}"/>
                    </a:ext>
                  </a:extLst>
                </p:cNvPr>
                <p:cNvPicPr/>
                <p:nvPr/>
              </p:nvPicPr>
              <p:blipFill>
                <a:blip r:embed="rId61"/>
                <a:stretch>
                  <a:fillRect/>
                </a:stretch>
              </p:blipFill>
              <p:spPr>
                <a:xfrm>
                  <a:off x="8432011" y="4100400"/>
                  <a:ext cx="73800" cy="3603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4" name="Ink 33">
                  <a:extLst>
                    <a:ext uri="{FF2B5EF4-FFF2-40B4-BE49-F238E27FC236}">
                      <a16:creationId xmlns:a16="http://schemas.microsoft.com/office/drawing/2014/main" id="{25519FA5-0237-4B53-B15E-E87753E71113}"/>
                    </a:ext>
                  </a:extLst>
                </p14:cNvPr>
                <p14:cNvContentPartPr/>
                <p14:nvPr/>
              </p14:nvContentPartPr>
              <p14:xfrm>
                <a:off x="8340931" y="4233600"/>
                <a:ext cx="684720" cy="186120"/>
              </p14:xfrm>
            </p:contentPart>
          </mc:Choice>
          <mc:Fallback>
            <p:pic>
              <p:nvPicPr>
                <p:cNvPr id="34" name="Ink 33">
                  <a:extLst>
                    <a:ext uri="{FF2B5EF4-FFF2-40B4-BE49-F238E27FC236}">
                      <a16:creationId xmlns:a16="http://schemas.microsoft.com/office/drawing/2014/main" id="{25519FA5-0237-4B53-B15E-E87753E71113}"/>
                    </a:ext>
                  </a:extLst>
                </p:cNvPr>
                <p:cNvPicPr/>
                <p:nvPr/>
              </p:nvPicPr>
              <p:blipFill>
                <a:blip r:embed="rId63"/>
                <a:stretch>
                  <a:fillRect/>
                </a:stretch>
              </p:blipFill>
              <p:spPr>
                <a:xfrm>
                  <a:off x="8332291" y="4224600"/>
                  <a:ext cx="7023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8" name="Ink 37">
                  <a:extLst>
                    <a:ext uri="{FF2B5EF4-FFF2-40B4-BE49-F238E27FC236}">
                      <a16:creationId xmlns:a16="http://schemas.microsoft.com/office/drawing/2014/main" id="{CBBB294D-62DD-49C6-B4E6-4726ACBA48B2}"/>
                    </a:ext>
                  </a:extLst>
                </p14:cNvPr>
                <p14:cNvContentPartPr/>
                <p14:nvPr/>
              </p14:nvContentPartPr>
              <p14:xfrm>
                <a:off x="9174691" y="4373280"/>
                <a:ext cx="21600" cy="5760"/>
              </p14:xfrm>
            </p:contentPart>
          </mc:Choice>
          <mc:Fallback>
            <p:pic>
              <p:nvPicPr>
                <p:cNvPr id="38" name="Ink 37">
                  <a:extLst>
                    <a:ext uri="{FF2B5EF4-FFF2-40B4-BE49-F238E27FC236}">
                      <a16:creationId xmlns:a16="http://schemas.microsoft.com/office/drawing/2014/main" id="{CBBB294D-62DD-49C6-B4E6-4726ACBA48B2}"/>
                    </a:ext>
                  </a:extLst>
                </p:cNvPr>
                <p:cNvPicPr/>
                <p:nvPr/>
              </p:nvPicPr>
              <p:blipFill>
                <a:blip r:embed="rId65"/>
                <a:stretch>
                  <a:fillRect/>
                </a:stretch>
              </p:blipFill>
              <p:spPr>
                <a:xfrm>
                  <a:off x="9166051" y="4364640"/>
                  <a:ext cx="392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9" name="Ink 38">
                  <a:extLst>
                    <a:ext uri="{FF2B5EF4-FFF2-40B4-BE49-F238E27FC236}">
                      <a16:creationId xmlns:a16="http://schemas.microsoft.com/office/drawing/2014/main" id="{DC6BF17B-CFD6-43F6-8A18-D089D7DD060A}"/>
                    </a:ext>
                  </a:extLst>
                </p14:cNvPr>
                <p14:cNvContentPartPr/>
                <p14:nvPr/>
              </p14:nvContentPartPr>
              <p14:xfrm>
                <a:off x="9276211" y="4363200"/>
                <a:ext cx="134280" cy="4680"/>
              </p14:xfrm>
            </p:contentPart>
          </mc:Choice>
          <mc:Fallback>
            <p:pic>
              <p:nvPicPr>
                <p:cNvPr id="39" name="Ink 38">
                  <a:extLst>
                    <a:ext uri="{FF2B5EF4-FFF2-40B4-BE49-F238E27FC236}">
                      <a16:creationId xmlns:a16="http://schemas.microsoft.com/office/drawing/2014/main" id="{DC6BF17B-CFD6-43F6-8A18-D089D7DD060A}"/>
                    </a:ext>
                  </a:extLst>
                </p:cNvPr>
                <p:cNvPicPr/>
                <p:nvPr/>
              </p:nvPicPr>
              <p:blipFill>
                <a:blip r:embed="rId67"/>
                <a:stretch>
                  <a:fillRect/>
                </a:stretch>
              </p:blipFill>
              <p:spPr>
                <a:xfrm>
                  <a:off x="9267211" y="4354200"/>
                  <a:ext cx="1519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0" name="Ink 39">
                  <a:extLst>
                    <a:ext uri="{FF2B5EF4-FFF2-40B4-BE49-F238E27FC236}">
                      <a16:creationId xmlns:a16="http://schemas.microsoft.com/office/drawing/2014/main" id="{70D92257-9621-4C3E-B575-C8664AFCA69C}"/>
                    </a:ext>
                  </a:extLst>
                </p14:cNvPr>
                <p14:cNvContentPartPr/>
                <p14:nvPr/>
              </p14:nvContentPartPr>
              <p14:xfrm>
                <a:off x="9492931" y="4368960"/>
                <a:ext cx="6480" cy="2160"/>
              </p14:xfrm>
            </p:contentPart>
          </mc:Choice>
          <mc:Fallback>
            <p:pic>
              <p:nvPicPr>
                <p:cNvPr id="40" name="Ink 39">
                  <a:extLst>
                    <a:ext uri="{FF2B5EF4-FFF2-40B4-BE49-F238E27FC236}">
                      <a16:creationId xmlns:a16="http://schemas.microsoft.com/office/drawing/2014/main" id="{70D92257-9621-4C3E-B575-C8664AFCA69C}"/>
                    </a:ext>
                  </a:extLst>
                </p:cNvPr>
                <p:cNvPicPr/>
                <p:nvPr/>
              </p:nvPicPr>
              <p:blipFill>
                <a:blip r:embed="rId69"/>
                <a:stretch>
                  <a:fillRect/>
                </a:stretch>
              </p:blipFill>
              <p:spPr>
                <a:xfrm>
                  <a:off x="9484291" y="4360320"/>
                  <a:ext cx="2412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Ink 41">
                  <a:extLst>
                    <a:ext uri="{FF2B5EF4-FFF2-40B4-BE49-F238E27FC236}">
                      <a16:creationId xmlns:a16="http://schemas.microsoft.com/office/drawing/2014/main" id="{02FE45FB-8F50-4233-8388-B11931914272}"/>
                    </a:ext>
                  </a:extLst>
                </p14:cNvPr>
                <p14:cNvContentPartPr/>
                <p14:nvPr/>
              </p14:nvContentPartPr>
              <p14:xfrm>
                <a:off x="3561211" y="4918320"/>
                <a:ext cx="14760" cy="11880"/>
              </p14:xfrm>
            </p:contentPart>
          </mc:Choice>
          <mc:Fallback>
            <p:pic>
              <p:nvPicPr>
                <p:cNvPr id="42" name="Ink 41">
                  <a:extLst>
                    <a:ext uri="{FF2B5EF4-FFF2-40B4-BE49-F238E27FC236}">
                      <a16:creationId xmlns:a16="http://schemas.microsoft.com/office/drawing/2014/main" id="{02FE45FB-8F50-4233-8388-B11931914272}"/>
                    </a:ext>
                  </a:extLst>
                </p:cNvPr>
                <p:cNvPicPr/>
                <p:nvPr/>
              </p:nvPicPr>
              <p:blipFill>
                <a:blip r:embed="rId71"/>
                <a:stretch>
                  <a:fillRect/>
                </a:stretch>
              </p:blipFill>
              <p:spPr>
                <a:xfrm>
                  <a:off x="3552211" y="4909680"/>
                  <a:ext cx="3240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3" name="Ink 42">
                  <a:extLst>
                    <a:ext uri="{FF2B5EF4-FFF2-40B4-BE49-F238E27FC236}">
                      <a16:creationId xmlns:a16="http://schemas.microsoft.com/office/drawing/2014/main" id="{75BFFF55-6B89-47E6-9983-E24ADF5CAFCE}"/>
                    </a:ext>
                  </a:extLst>
                </p14:cNvPr>
                <p14:cNvContentPartPr/>
                <p14:nvPr/>
              </p14:nvContentPartPr>
              <p14:xfrm>
                <a:off x="3650491" y="4916520"/>
                <a:ext cx="147600" cy="10080"/>
              </p14:xfrm>
            </p:contentPart>
          </mc:Choice>
          <mc:Fallback>
            <p:pic>
              <p:nvPicPr>
                <p:cNvPr id="43" name="Ink 42">
                  <a:extLst>
                    <a:ext uri="{FF2B5EF4-FFF2-40B4-BE49-F238E27FC236}">
                      <a16:creationId xmlns:a16="http://schemas.microsoft.com/office/drawing/2014/main" id="{75BFFF55-6B89-47E6-9983-E24ADF5CAFCE}"/>
                    </a:ext>
                  </a:extLst>
                </p:cNvPr>
                <p:cNvPicPr/>
                <p:nvPr/>
              </p:nvPicPr>
              <p:blipFill>
                <a:blip r:embed="rId73"/>
                <a:stretch>
                  <a:fillRect/>
                </a:stretch>
              </p:blipFill>
              <p:spPr>
                <a:xfrm>
                  <a:off x="3641491" y="4907880"/>
                  <a:ext cx="16524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4" name="Ink 43">
                  <a:extLst>
                    <a:ext uri="{FF2B5EF4-FFF2-40B4-BE49-F238E27FC236}">
                      <a16:creationId xmlns:a16="http://schemas.microsoft.com/office/drawing/2014/main" id="{598606D8-BAA0-4E60-B62C-CDA5CEDB671E}"/>
                    </a:ext>
                  </a:extLst>
                </p14:cNvPr>
                <p14:cNvContentPartPr/>
                <p14:nvPr/>
              </p14:nvContentPartPr>
              <p14:xfrm>
                <a:off x="4044331" y="4682880"/>
                <a:ext cx="55080" cy="367920"/>
              </p14:xfrm>
            </p:contentPart>
          </mc:Choice>
          <mc:Fallback>
            <p:pic>
              <p:nvPicPr>
                <p:cNvPr id="44" name="Ink 43">
                  <a:extLst>
                    <a:ext uri="{FF2B5EF4-FFF2-40B4-BE49-F238E27FC236}">
                      <a16:creationId xmlns:a16="http://schemas.microsoft.com/office/drawing/2014/main" id="{598606D8-BAA0-4E60-B62C-CDA5CEDB671E}"/>
                    </a:ext>
                  </a:extLst>
                </p:cNvPr>
                <p:cNvPicPr/>
                <p:nvPr/>
              </p:nvPicPr>
              <p:blipFill>
                <a:blip r:embed="rId75"/>
                <a:stretch>
                  <a:fillRect/>
                </a:stretch>
              </p:blipFill>
              <p:spPr>
                <a:xfrm>
                  <a:off x="4035331" y="4673880"/>
                  <a:ext cx="72720" cy="3855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Ink 45">
                  <a:extLst>
                    <a:ext uri="{FF2B5EF4-FFF2-40B4-BE49-F238E27FC236}">
                      <a16:creationId xmlns:a16="http://schemas.microsoft.com/office/drawing/2014/main" id="{1AA5DC66-06BD-4E24-9A7E-922B1CDF1866}"/>
                    </a:ext>
                  </a:extLst>
                </p14:cNvPr>
                <p14:cNvContentPartPr/>
                <p14:nvPr/>
              </p14:nvContentPartPr>
              <p14:xfrm>
                <a:off x="4074931" y="4740480"/>
                <a:ext cx="454680" cy="311400"/>
              </p14:xfrm>
            </p:contentPart>
          </mc:Choice>
          <mc:Fallback>
            <p:pic>
              <p:nvPicPr>
                <p:cNvPr id="46" name="Ink 45">
                  <a:extLst>
                    <a:ext uri="{FF2B5EF4-FFF2-40B4-BE49-F238E27FC236}">
                      <a16:creationId xmlns:a16="http://schemas.microsoft.com/office/drawing/2014/main" id="{1AA5DC66-06BD-4E24-9A7E-922B1CDF1866}"/>
                    </a:ext>
                  </a:extLst>
                </p:cNvPr>
                <p:cNvPicPr/>
                <p:nvPr/>
              </p:nvPicPr>
              <p:blipFill>
                <a:blip r:embed="rId77"/>
                <a:stretch>
                  <a:fillRect/>
                </a:stretch>
              </p:blipFill>
              <p:spPr>
                <a:xfrm>
                  <a:off x="4066291" y="4731480"/>
                  <a:ext cx="472320" cy="329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7" name="Ink 46">
                  <a:extLst>
                    <a:ext uri="{FF2B5EF4-FFF2-40B4-BE49-F238E27FC236}">
                      <a16:creationId xmlns:a16="http://schemas.microsoft.com/office/drawing/2014/main" id="{12C4F44E-433B-42EA-B668-7360357607B5}"/>
                    </a:ext>
                  </a:extLst>
                </p14:cNvPr>
                <p14:cNvContentPartPr/>
                <p14:nvPr/>
              </p14:nvContentPartPr>
              <p14:xfrm>
                <a:off x="4883851" y="4883400"/>
                <a:ext cx="147600" cy="142200"/>
              </p14:xfrm>
            </p:contentPart>
          </mc:Choice>
          <mc:Fallback>
            <p:pic>
              <p:nvPicPr>
                <p:cNvPr id="47" name="Ink 46">
                  <a:extLst>
                    <a:ext uri="{FF2B5EF4-FFF2-40B4-BE49-F238E27FC236}">
                      <a16:creationId xmlns:a16="http://schemas.microsoft.com/office/drawing/2014/main" id="{12C4F44E-433B-42EA-B668-7360357607B5}"/>
                    </a:ext>
                  </a:extLst>
                </p:cNvPr>
                <p:cNvPicPr/>
                <p:nvPr/>
              </p:nvPicPr>
              <p:blipFill>
                <a:blip r:embed="rId79"/>
                <a:stretch>
                  <a:fillRect/>
                </a:stretch>
              </p:blipFill>
              <p:spPr>
                <a:xfrm>
                  <a:off x="4874851" y="4874400"/>
                  <a:ext cx="1652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8" name="Ink 47">
                  <a:extLst>
                    <a:ext uri="{FF2B5EF4-FFF2-40B4-BE49-F238E27FC236}">
                      <a16:creationId xmlns:a16="http://schemas.microsoft.com/office/drawing/2014/main" id="{F648A508-32E9-4FCD-92E9-E2D7A48D1C21}"/>
                    </a:ext>
                  </a:extLst>
                </p14:cNvPr>
                <p14:cNvContentPartPr/>
                <p14:nvPr/>
              </p14:nvContentPartPr>
              <p14:xfrm>
                <a:off x="5092651" y="4872960"/>
                <a:ext cx="474120" cy="119520"/>
              </p14:xfrm>
            </p:contentPart>
          </mc:Choice>
          <mc:Fallback>
            <p:pic>
              <p:nvPicPr>
                <p:cNvPr id="48" name="Ink 47">
                  <a:extLst>
                    <a:ext uri="{FF2B5EF4-FFF2-40B4-BE49-F238E27FC236}">
                      <a16:creationId xmlns:a16="http://schemas.microsoft.com/office/drawing/2014/main" id="{F648A508-32E9-4FCD-92E9-E2D7A48D1C21}"/>
                    </a:ext>
                  </a:extLst>
                </p:cNvPr>
                <p:cNvPicPr/>
                <p:nvPr/>
              </p:nvPicPr>
              <p:blipFill>
                <a:blip r:embed="rId81"/>
                <a:stretch>
                  <a:fillRect/>
                </a:stretch>
              </p:blipFill>
              <p:spPr>
                <a:xfrm>
                  <a:off x="5083651" y="4863960"/>
                  <a:ext cx="4917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1" name="Ink 50">
                  <a:extLst>
                    <a:ext uri="{FF2B5EF4-FFF2-40B4-BE49-F238E27FC236}">
                      <a16:creationId xmlns:a16="http://schemas.microsoft.com/office/drawing/2014/main" id="{1445ACA9-E5ED-40C8-BB66-3A968107B0C9}"/>
                    </a:ext>
                  </a:extLst>
                </p14:cNvPr>
                <p14:cNvContentPartPr/>
                <p14:nvPr/>
              </p14:nvContentPartPr>
              <p14:xfrm>
                <a:off x="5601331" y="4733280"/>
                <a:ext cx="528480" cy="259560"/>
              </p14:xfrm>
            </p:contentPart>
          </mc:Choice>
          <mc:Fallback>
            <p:pic>
              <p:nvPicPr>
                <p:cNvPr id="51" name="Ink 50">
                  <a:extLst>
                    <a:ext uri="{FF2B5EF4-FFF2-40B4-BE49-F238E27FC236}">
                      <a16:creationId xmlns:a16="http://schemas.microsoft.com/office/drawing/2014/main" id="{1445ACA9-E5ED-40C8-BB66-3A968107B0C9}"/>
                    </a:ext>
                  </a:extLst>
                </p:cNvPr>
                <p:cNvPicPr/>
                <p:nvPr/>
              </p:nvPicPr>
              <p:blipFill>
                <a:blip r:embed="rId83"/>
                <a:stretch>
                  <a:fillRect/>
                </a:stretch>
              </p:blipFill>
              <p:spPr>
                <a:xfrm>
                  <a:off x="5592691" y="4724280"/>
                  <a:ext cx="54612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2" name="Ink 51">
                  <a:extLst>
                    <a:ext uri="{FF2B5EF4-FFF2-40B4-BE49-F238E27FC236}">
                      <a16:creationId xmlns:a16="http://schemas.microsoft.com/office/drawing/2014/main" id="{CFC22768-6D5C-4196-94E3-000E8228AEF2}"/>
                    </a:ext>
                  </a:extLst>
                </p14:cNvPr>
                <p14:cNvContentPartPr/>
                <p14:nvPr/>
              </p14:nvContentPartPr>
              <p14:xfrm>
                <a:off x="6445171" y="4692600"/>
                <a:ext cx="291240" cy="442440"/>
              </p14:xfrm>
            </p:contentPart>
          </mc:Choice>
          <mc:Fallback>
            <p:pic>
              <p:nvPicPr>
                <p:cNvPr id="52" name="Ink 51">
                  <a:extLst>
                    <a:ext uri="{FF2B5EF4-FFF2-40B4-BE49-F238E27FC236}">
                      <a16:creationId xmlns:a16="http://schemas.microsoft.com/office/drawing/2014/main" id="{CFC22768-6D5C-4196-94E3-000E8228AEF2}"/>
                    </a:ext>
                  </a:extLst>
                </p:cNvPr>
                <p:cNvPicPr/>
                <p:nvPr/>
              </p:nvPicPr>
              <p:blipFill>
                <a:blip r:embed="rId85"/>
                <a:stretch>
                  <a:fillRect/>
                </a:stretch>
              </p:blipFill>
              <p:spPr>
                <a:xfrm>
                  <a:off x="6436171" y="4683600"/>
                  <a:ext cx="308880" cy="4600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3" name="Ink 52">
                  <a:extLst>
                    <a:ext uri="{FF2B5EF4-FFF2-40B4-BE49-F238E27FC236}">
                      <a16:creationId xmlns:a16="http://schemas.microsoft.com/office/drawing/2014/main" id="{B02E3C7E-14B4-45E0-8377-108DFEAC9F64}"/>
                    </a:ext>
                  </a:extLst>
                </p14:cNvPr>
                <p14:cNvContentPartPr/>
                <p14:nvPr/>
              </p14:nvContentPartPr>
              <p14:xfrm>
                <a:off x="7080571" y="4744440"/>
                <a:ext cx="146520" cy="171000"/>
              </p14:xfrm>
            </p:contentPart>
          </mc:Choice>
          <mc:Fallback>
            <p:pic>
              <p:nvPicPr>
                <p:cNvPr id="53" name="Ink 52">
                  <a:extLst>
                    <a:ext uri="{FF2B5EF4-FFF2-40B4-BE49-F238E27FC236}">
                      <a16:creationId xmlns:a16="http://schemas.microsoft.com/office/drawing/2014/main" id="{B02E3C7E-14B4-45E0-8377-108DFEAC9F64}"/>
                    </a:ext>
                  </a:extLst>
                </p:cNvPr>
                <p:cNvPicPr/>
                <p:nvPr/>
              </p:nvPicPr>
              <p:blipFill>
                <a:blip r:embed="rId87"/>
                <a:stretch>
                  <a:fillRect/>
                </a:stretch>
              </p:blipFill>
              <p:spPr>
                <a:xfrm>
                  <a:off x="7071571" y="4735440"/>
                  <a:ext cx="1641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4" name="Ink 53">
                  <a:extLst>
                    <a:ext uri="{FF2B5EF4-FFF2-40B4-BE49-F238E27FC236}">
                      <a16:creationId xmlns:a16="http://schemas.microsoft.com/office/drawing/2014/main" id="{C233B6C0-9296-422E-A428-43C32E9576B8}"/>
                    </a:ext>
                  </a:extLst>
                </p14:cNvPr>
                <p14:cNvContentPartPr/>
                <p14:nvPr/>
              </p14:nvContentPartPr>
              <p14:xfrm>
                <a:off x="7304131" y="4617000"/>
                <a:ext cx="19800" cy="291240"/>
              </p14:xfrm>
            </p:contentPart>
          </mc:Choice>
          <mc:Fallback>
            <p:pic>
              <p:nvPicPr>
                <p:cNvPr id="54" name="Ink 53">
                  <a:extLst>
                    <a:ext uri="{FF2B5EF4-FFF2-40B4-BE49-F238E27FC236}">
                      <a16:creationId xmlns:a16="http://schemas.microsoft.com/office/drawing/2014/main" id="{C233B6C0-9296-422E-A428-43C32E9576B8}"/>
                    </a:ext>
                  </a:extLst>
                </p:cNvPr>
                <p:cNvPicPr/>
                <p:nvPr/>
              </p:nvPicPr>
              <p:blipFill>
                <a:blip r:embed="rId89"/>
                <a:stretch>
                  <a:fillRect/>
                </a:stretch>
              </p:blipFill>
              <p:spPr>
                <a:xfrm>
                  <a:off x="7295131" y="4608000"/>
                  <a:ext cx="37440" cy="3088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5" name="Ink 54">
                  <a:extLst>
                    <a:ext uri="{FF2B5EF4-FFF2-40B4-BE49-F238E27FC236}">
                      <a16:creationId xmlns:a16="http://schemas.microsoft.com/office/drawing/2014/main" id="{5E00B0EE-1997-4A5C-986A-B918F0A98906}"/>
                    </a:ext>
                  </a:extLst>
                </p14:cNvPr>
                <p14:cNvContentPartPr/>
                <p14:nvPr/>
              </p14:nvContentPartPr>
              <p14:xfrm>
                <a:off x="7312051" y="4757760"/>
                <a:ext cx="303120" cy="176400"/>
              </p14:xfrm>
            </p:contentPart>
          </mc:Choice>
          <mc:Fallback>
            <p:pic>
              <p:nvPicPr>
                <p:cNvPr id="55" name="Ink 54">
                  <a:extLst>
                    <a:ext uri="{FF2B5EF4-FFF2-40B4-BE49-F238E27FC236}">
                      <a16:creationId xmlns:a16="http://schemas.microsoft.com/office/drawing/2014/main" id="{5E00B0EE-1997-4A5C-986A-B918F0A98906}"/>
                    </a:ext>
                  </a:extLst>
                </p:cNvPr>
                <p:cNvPicPr/>
                <p:nvPr/>
              </p:nvPicPr>
              <p:blipFill>
                <a:blip r:embed="rId91"/>
                <a:stretch>
                  <a:fillRect/>
                </a:stretch>
              </p:blipFill>
              <p:spPr>
                <a:xfrm>
                  <a:off x="7303051" y="4748760"/>
                  <a:ext cx="3207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6" name="Ink 55">
                  <a:extLst>
                    <a:ext uri="{FF2B5EF4-FFF2-40B4-BE49-F238E27FC236}">
                      <a16:creationId xmlns:a16="http://schemas.microsoft.com/office/drawing/2014/main" id="{9A1E1716-99BD-48D8-B263-4A6DAD1AA9D3}"/>
                    </a:ext>
                  </a:extLst>
                </p14:cNvPr>
                <p14:cNvContentPartPr/>
                <p14:nvPr/>
              </p14:nvContentPartPr>
              <p14:xfrm>
                <a:off x="7682131" y="4582440"/>
                <a:ext cx="34560" cy="369360"/>
              </p14:xfrm>
            </p:contentPart>
          </mc:Choice>
          <mc:Fallback>
            <p:pic>
              <p:nvPicPr>
                <p:cNvPr id="56" name="Ink 55">
                  <a:extLst>
                    <a:ext uri="{FF2B5EF4-FFF2-40B4-BE49-F238E27FC236}">
                      <a16:creationId xmlns:a16="http://schemas.microsoft.com/office/drawing/2014/main" id="{9A1E1716-99BD-48D8-B263-4A6DAD1AA9D3}"/>
                    </a:ext>
                  </a:extLst>
                </p:cNvPr>
                <p:cNvPicPr/>
                <p:nvPr/>
              </p:nvPicPr>
              <p:blipFill>
                <a:blip r:embed="rId93"/>
                <a:stretch>
                  <a:fillRect/>
                </a:stretch>
              </p:blipFill>
              <p:spPr>
                <a:xfrm>
                  <a:off x="7673491" y="4573440"/>
                  <a:ext cx="52200" cy="3870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7" name="Ink 56">
                  <a:extLst>
                    <a:ext uri="{FF2B5EF4-FFF2-40B4-BE49-F238E27FC236}">
                      <a16:creationId xmlns:a16="http://schemas.microsoft.com/office/drawing/2014/main" id="{CCCBB97F-805F-497F-97BF-57DFD75FCA10}"/>
                    </a:ext>
                  </a:extLst>
                </p14:cNvPr>
                <p14:cNvContentPartPr/>
                <p14:nvPr/>
              </p14:nvContentPartPr>
              <p14:xfrm>
                <a:off x="7721371" y="4799880"/>
                <a:ext cx="492120" cy="144000"/>
              </p14:xfrm>
            </p:contentPart>
          </mc:Choice>
          <mc:Fallback>
            <p:pic>
              <p:nvPicPr>
                <p:cNvPr id="57" name="Ink 56">
                  <a:extLst>
                    <a:ext uri="{FF2B5EF4-FFF2-40B4-BE49-F238E27FC236}">
                      <a16:creationId xmlns:a16="http://schemas.microsoft.com/office/drawing/2014/main" id="{CCCBB97F-805F-497F-97BF-57DFD75FCA10}"/>
                    </a:ext>
                  </a:extLst>
                </p:cNvPr>
                <p:cNvPicPr/>
                <p:nvPr/>
              </p:nvPicPr>
              <p:blipFill>
                <a:blip r:embed="rId95"/>
                <a:stretch>
                  <a:fillRect/>
                </a:stretch>
              </p:blipFill>
              <p:spPr>
                <a:xfrm>
                  <a:off x="7712731" y="4790880"/>
                  <a:ext cx="50976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8" name="Ink 57">
                  <a:extLst>
                    <a:ext uri="{FF2B5EF4-FFF2-40B4-BE49-F238E27FC236}">
                      <a16:creationId xmlns:a16="http://schemas.microsoft.com/office/drawing/2014/main" id="{43DB2CCF-4C00-4828-9784-EE515A714A94}"/>
                    </a:ext>
                  </a:extLst>
                </p14:cNvPr>
                <p14:cNvContentPartPr/>
                <p14:nvPr/>
              </p14:nvContentPartPr>
              <p14:xfrm>
                <a:off x="8233651" y="4744800"/>
                <a:ext cx="115560" cy="173880"/>
              </p14:xfrm>
            </p:contentPart>
          </mc:Choice>
          <mc:Fallback>
            <p:pic>
              <p:nvPicPr>
                <p:cNvPr id="58" name="Ink 57">
                  <a:extLst>
                    <a:ext uri="{FF2B5EF4-FFF2-40B4-BE49-F238E27FC236}">
                      <a16:creationId xmlns:a16="http://schemas.microsoft.com/office/drawing/2014/main" id="{43DB2CCF-4C00-4828-9784-EE515A714A94}"/>
                    </a:ext>
                  </a:extLst>
                </p:cNvPr>
                <p:cNvPicPr/>
                <p:nvPr/>
              </p:nvPicPr>
              <p:blipFill>
                <a:blip r:embed="rId97"/>
                <a:stretch>
                  <a:fillRect/>
                </a:stretch>
              </p:blipFill>
              <p:spPr>
                <a:xfrm>
                  <a:off x="8224651" y="4736160"/>
                  <a:ext cx="13320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1" name="Ink 60">
                  <a:extLst>
                    <a:ext uri="{FF2B5EF4-FFF2-40B4-BE49-F238E27FC236}">
                      <a16:creationId xmlns:a16="http://schemas.microsoft.com/office/drawing/2014/main" id="{7871F103-0F86-4C4D-AE23-D1EED405B5D7}"/>
                    </a:ext>
                  </a:extLst>
                </p14:cNvPr>
                <p14:cNvContentPartPr/>
                <p14:nvPr/>
              </p14:nvContentPartPr>
              <p14:xfrm>
                <a:off x="8739451" y="4760629"/>
                <a:ext cx="12600" cy="156600"/>
              </p14:xfrm>
            </p:contentPart>
          </mc:Choice>
          <mc:Fallback>
            <p:pic>
              <p:nvPicPr>
                <p:cNvPr id="61" name="Ink 60">
                  <a:extLst>
                    <a:ext uri="{FF2B5EF4-FFF2-40B4-BE49-F238E27FC236}">
                      <a16:creationId xmlns:a16="http://schemas.microsoft.com/office/drawing/2014/main" id="{7871F103-0F86-4C4D-AE23-D1EED405B5D7}"/>
                    </a:ext>
                  </a:extLst>
                </p:cNvPr>
                <p:cNvPicPr/>
                <p:nvPr/>
              </p:nvPicPr>
              <p:blipFill>
                <a:blip r:embed="rId99"/>
                <a:stretch>
                  <a:fillRect/>
                </a:stretch>
              </p:blipFill>
              <p:spPr>
                <a:xfrm>
                  <a:off x="8730811" y="4751629"/>
                  <a:ext cx="3024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2" name="Ink 61">
                  <a:extLst>
                    <a:ext uri="{FF2B5EF4-FFF2-40B4-BE49-F238E27FC236}">
                      <a16:creationId xmlns:a16="http://schemas.microsoft.com/office/drawing/2014/main" id="{A3F82730-A21C-4FC5-B932-EC05FBD92C9F}"/>
                    </a:ext>
                  </a:extLst>
                </p14:cNvPr>
                <p14:cNvContentPartPr/>
                <p14:nvPr/>
              </p14:nvContentPartPr>
              <p14:xfrm>
                <a:off x="8822971" y="4809589"/>
                <a:ext cx="237240" cy="138960"/>
              </p14:xfrm>
            </p:contentPart>
          </mc:Choice>
          <mc:Fallback>
            <p:pic>
              <p:nvPicPr>
                <p:cNvPr id="62" name="Ink 61">
                  <a:extLst>
                    <a:ext uri="{FF2B5EF4-FFF2-40B4-BE49-F238E27FC236}">
                      <a16:creationId xmlns:a16="http://schemas.microsoft.com/office/drawing/2014/main" id="{A3F82730-A21C-4FC5-B932-EC05FBD92C9F}"/>
                    </a:ext>
                  </a:extLst>
                </p:cNvPr>
                <p:cNvPicPr/>
                <p:nvPr/>
              </p:nvPicPr>
              <p:blipFill>
                <a:blip r:embed="rId101"/>
                <a:stretch>
                  <a:fillRect/>
                </a:stretch>
              </p:blipFill>
              <p:spPr>
                <a:xfrm>
                  <a:off x="8814331" y="4800949"/>
                  <a:ext cx="2548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3" name="Ink 62">
                  <a:extLst>
                    <a:ext uri="{FF2B5EF4-FFF2-40B4-BE49-F238E27FC236}">
                      <a16:creationId xmlns:a16="http://schemas.microsoft.com/office/drawing/2014/main" id="{38E09FF3-5271-4809-AD12-C78D935F37FF}"/>
                    </a:ext>
                  </a:extLst>
                </p14:cNvPr>
                <p14:cNvContentPartPr/>
                <p14:nvPr/>
              </p14:nvContentPartPr>
              <p14:xfrm>
                <a:off x="8764291" y="4649749"/>
                <a:ext cx="9000" cy="20880"/>
              </p14:xfrm>
            </p:contentPart>
          </mc:Choice>
          <mc:Fallback>
            <p:pic>
              <p:nvPicPr>
                <p:cNvPr id="63" name="Ink 62">
                  <a:extLst>
                    <a:ext uri="{FF2B5EF4-FFF2-40B4-BE49-F238E27FC236}">
                      <a16:creationId xmlns:a16="http://schemas.microsoft.com/office/drawing/2014/main" id="{38E09FF3-5271-4809-AD12-C78D935F37FF}"/>
                    </a:ext>
                  </a:extLst>
                </p:cNvPr>
                <p:cNvPicPr/>
                <p:nvPr/>
              </p:nvPicPr>
              <p:blipFill>
                <a:blip r:embed="rId103"/>
                <a:stretch>
                  <a:fillRect/>
                </a:stretch>
              </p:blipFill>
              <p:spPr>
                <a:xfrm>
                  <a:off x="8755651" y="4640749"/>
                  <a:ext cx="2664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025" name="Ink 1024">
                  <a:extLst>
                    <a:ext uri="{FF2B5EF4-FFF2-40B4-BE49-F238E27FC236}">
                      <a16:creationId xmlns:a16="http://schemas.microsoft.com/office/drawing/2014/main" id="{3BE1615E-94D5-49B6-8B47-4B0CD749E71E}"/>
                    </a:ext>
                  </a:extLst>
                </p14:cNvPr>
                <p14:cNvContentPartPr/>
                <p14:nvPr/>
              </p14:nvContentPartPr>
              <p14:xfrm>
                <a:off x="3935971" y="5244469"/>
                <a:ext cx="37800" cy="289440"/>
              </p14:xfrm>
            </p:contentPart>
          </mc:Choice>
          <mc:Fallback>
            <p:pic>
              <p:nvPicPr>
                <p:cNvPr id="1025" name="Ink 1024">
                  <a:extLst>
                    <a:ext uri="{FF2B5EF4-FFF2-40B4-BE49-F238E27FC236}">
                      <a16:creationId xmlns:a16="http://schemas.microsoft.com/office/drawing/2014/main" id="{3BE1615E-94D5-49B6-8B47-4B0CD749E71E}"/>
                    </a:ext>
                  </a:extLst>
                </p:cNvPr>
                <p:cNvPicPr/>
                <p:nvPr/>
              </p:nvPicPr>
              <p:blipFill>
                <a:blip r:embed="rId105"/>
                <a:stretch>
                  <a:fillRect/>
                </a:stretch>
              </p:blipFill>
              <p:spPr>
                <a:xfrm>
                  <a:off x="3927331" y="5235829"/>
                  <a:ext cx="55440" cy="3070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027" name="Ink 1026">
                  <a:extLst>
                    <a:ext uri="{FF2B5EF4-FFF2-40B4-BE49-F238E27FC236}">
                      <a16:creationId xmlns:a16="http://schemas.microsoft.com/office/drawing/2014/main" id="{520B11F4-ABC8-4808-9027-1CAF82D57173}"/>
                    </a:ext>
                  </a:extLst>
                </p14:cNvPr>
                <p14:cNvContentPartPr/>
                <p14:nvPr/>
              </p14:nvContentPartPr>
              <p14:xfrm>
                <a:off x="3917251" y="5293429"/>
                <a:ext cx="397080" cy="256680"/>
              </p14:xfrm>
            </p:contentPart>
          </mc:Choice>
          <mc:Fallback>
            <p:pic>
              <p:nvPicPr>
                <p:cNvPr id="1027" name="Ink 1026">
                  <a:extLst>
                    <a:ext uri="{FF2B5EF4-FFF2-40B4-BE49-F238E27FC236}">
                      <a16:creationId xmlns:a16="http://schemas.microsoft.com/office/drawing/2014/main" id="{520B11F4-ABC8-4808-9027-1CAF82D57173}"/>
                    </a:ext>
                  </a:extLst>
                </p:cNvPr>
                <p:cNvPicPr/>
                <p:nvPr/>
              </p:nvPicPr>
              <p:blipFill>
                <a:blip r:embed="rId107"/>
                <a:stretch>
                  <a:fillRect/>
                </a:stretch>
              </p:blipFill>
              <p:spPr>
                <a:xfrm>
                  <a:off x="3908251" y="5284789"/>
                  <a:ext cx="41472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028" name="Ink 1027">
                  <a:extLst>
                    <a:ext uri="{FF2B5EF4-FFF2-40B4-BE49-F238E27FC236}">
                      <a16:creationId xmlns:a16="http://schemas.microsoft.com/office/drawing/2014/main" id="{54425043-5F92-4303-84B5-CC74E3EB32B1}"/>
                    </a:ext>
                  </a:extLst>
                </p14:cNvPr>
                <p14:cNvContentPartPr/>
                <p14:nvPr/>
              </p14:nvContentPartPr>
              <p14:xfrm>
                <a:off x="4315051" y="5326909"/>
                <a:ext cx="479520" cy="198720"/>
              </p14:xfrm>
            </p:contentPart>
          </mc:Choice>
          <mc:Fallback>
            <p:pic>
              <p:nvPicPr>
                <p:cNvPr id="1028" name="Ink 1027">
                  <a:extLst>
                    <a:ext uri="{FF2B5EF4-FFF2-40B4-BE49-F238E27FC236}">
                      <a16:creationId xmlns:a16="http://schemas.microsoft.com/office/drawing/2014/main" id="{54425043-5F92-4303-84B5-CC74E3EB32B1}"/>
                    </a:ext>
                  </a:extLst>
                </p:cNvPr>
                <p:cNvPicPr/>
                <p:nvPr/>
              </p:nvPicPr>
              <p:blipFill>
                <a:blip r:embed="rId109"/>
                <a:stretch>
                  <a:fillRect/>
                </a:stretch>
              </p:blipFill>
              <p:spPr>
                <a:xfrm>
                  <a:off x="4306051" y="5318269"/>
                  <a:ext cx="49716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029" name="Ink 1028">
                  <a:extLst>
                    <a:ext uri="{FF2B5EF4-FFF2-40B4-BE49-F238E27FC236}">
                      <a16:creationId xmlns:a16="http://schemas.microsoft.com/office/drawing/2014/main" id="{E76E0BB2-A1E4-46C0-AFA8-7FD5EF0C7FF0}"/>
                    </a:ext>
                  </a:extLst>
                </p14:cNvPr>
                <p14:cNvContentPartPr/>
                <p14:nvPr/>
              </p14:nvContentPartPr>
              <p14:xfrm>
                <a:off x="4508731" y="5247709"/>
                <a:ext cx="10080" cy="7200"/>
              </p14:xfrm>
            </p:contentPart>
          </mc:Choice>
          <mc:Fallback>
            <p:pic>
              <p:nvPicPr>
                <p:cNvPr id="1029" name="Ink 1028">
                  <a:extLst>
                    <a:ext uri="{FF2B5EF4-FFF2-40B4-BE49-F238E27FC236}">
                      <a16:creationId xmlns:a16="http://schemas.microsoft.com/office/drawing/2014/main" id="{E76E0BB2-A1E4-46C0-AFA8-7FD5EF0C7FF0}"/>
                    </a:ext>
                  </a:extLst>
                </p:cNvPr>
                <p:cNvPicPr/>
                <p:nvPr/>
              </p:nvPicPr>
              <p:blipFill>
                <a:blip r:embed="rId111"/>
                <a:stretch>
                  <a:fillRect/>
                </a:stretch>
              </p:blipFill>
              <p:spPr>
                <a:xfrm>
                  <a:off x="4500091" y="5238709"/>
                  <a:ext cx="2772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030" name="Ink 1029">
                  <a:extLst>
                    <a:ext uri="{FF2B5EF4-FFF2-40B4-BE49-F238E27FC236}">
                      <a16:creationId xmlns:a16="http://schemas.microsoft.com/office/drawing/2014/main" id="{286D4FF1-9B05-48B8-9678-8D0281D71866}"/>
                    </a:ext>
                  </a:extLst>
                </p14:cNvPr>
                <p14:cNvContentPartPr/>
                <p14:nvPr/>
              </p14:nvContentPartPr>
              <p14:xfrm>
                <a:off x="5217931" y="5357149"/>
                <a:ext cx="122760" cy="126000"/>
              </p14:xfrm>
            </p:contentPart>
          </mc:Choice>
          <mc:Fallback>
            <p:pic>
              <p:nvPicPr>
                <p:cNvPr id="1030" name="Ink 1029">
                  <a:extLst>
                    <a:ext uri="{FF2B5EF4-FFF2-40B4-BE49-F238E27FC236}">
                      <a16:creationId xmlns:a16="http://schemas.microsoft.com/office/drawing/2014/main" id="{286D4FF1-9B05-48B8-9678-8D0281D71866}"/>
                    </a:ext>
                  </a:extLst>
                </p:cNvPr>
                <p:cNvPicPr/>
                <p:nvPr/>
              </p:nvPicPr>
              <p:blipFill>
                <a:blip r:embed="rId113"/>
                <a:stretch>
                  <a:fillRect/>
                </a:stretch>
              </p:blipFill>
              <p:spPr>
                <a:xfrm>
                  <a:off x="5209291" y="5348509"/>
                  <a:ext cx="14040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032" name="Ink 1031">
                  <a:extLst>
                    <a:ext uri="{FF2B5EF4-FFF2-40B4-BE49-F238E27FC236}">
                      <a16:creationId xmlns:a16="http://schemas.microsoft.com/office/drawing/2014/main" id="{1A79CD95-F4AA-4895-8CD2-BE45C15B5C51}"/>
                    </a:ext>
                  </a:extLst>
                </p14:cNvPr>
                <p14:cNvContentPartPr/>
                <p14:nvPr/>
              </p14:nvContentPartPr>
              <p14:xfrm>
                <a:off x="5445811" y="5169589"/>
                <a:ext cx="304920" cy="284400"/>
              </p14:xfrm>
            </p:contentPart>
          </mc:Choice>
          <mc:Fallback>
            <p:pic>
              <p:nvPicPr>
                <p:cNvPr id="1032" name="Ink 1031">
                  <a:extLst>
                    <a:ext uri="{FF2B5EF4-FFF2-40B4-BE49-F238E27FC236}">
                      <a16:creationId xmlns:a16="http://schemas.microsoft.com/office/drawing/2014/main" id="{1A79CD95-F4AA-4895-8CD2-BE45C15B5C51}"/>
                    </a:ext>
                  </a:extLst>
                </p:cNvPr>
                <p:cNvPicPr/>
                <p:nvPr/>
              </p:nvPicPr>
              <p:blipFill>
                <a:blip r:embed="rId115"/>
                <a:stretch>
                  <a:fillRect/>
                </a:stretch>
              </p:blipFill>
              <p:spPr>
                <a:xfrm>
                  <a:off x="5437171" y="5160589"/>
                  <a:ext cx="32256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033" name="Ink 1032">
                  <a:extLst>
                    <a:ext uri="{FF2B5EF4-FFF2-40B4-BE49-F238E27FC236}">
                      <a16:creationId xmlns:a16="http://schemas.microsoft.com/office/drawing/2014/main" id="{89FC084D-94AC-4768-A34D-2C19F8A0F1E7}"/>
                    </a:ext>
                  </a:extLst>
                </p14:cNvPr>
                <p14:cNvContentPartPr/>
                <p14:nvPr/>
              </p14:nvContentPartPr>
              <p14:xfrm>
                <a:off x="5695291" y="5248429"/>
                <a:ext cx="343080" cy="162360"/>
              </p14:xfrm>
            </p:contentPart>
          </mc:Choice>
          <mc:Fallback>
            <p:pic>
              <p:nvPicPr>
                <p:cNvPr id="1033" name="Ink 1032">
                  <a:extLst>
                    <a:ext uri="{FF2B5EF4-FFF2-40B4-BE49-F238E27FC236}">
                      <a16:creationId xmlns:a16="http://schemas.microsoft.com/office/drawing/2014/main" id="{89FC084D-94AC-4768-A34D-2C19F8A0F1E7}"/>
                    </a:ext>
                  </a:extLst>
                </p:cNvPr>
                <p:cNvPicPr/>
                <p:nvPr/>
              </p:nvPicPr>
              <p:blipFill>
                <a:blip r:embed="rId117"/>
                <a:stretch>
                  <a:fillRect/>
                </a:stretch>
              </p:blipFill>
              <p:spPr>
                <a:xfrm>
                  <a:off x="5686651" y="5239789"/>
                  <a:ext cx="36072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034" name="Ink 1033">
                  <a:extLst>
                    <a:ext uri="{FF2B5EF4-FFF2-40B4-BE49-F238E27FC236}">
                      <a16:creationId xmlns:a16="http://schemas.microsoft.com/office/drawing/2014/main" id="{519C0FAB-2BF8-418A-BC09-FB6E0E97C398}"/>
                    </a:ext>
                  </a:extLst>
                </p14:cNvPr>
                <p14:cNvContentPartPr/>
                <p14:nvPr/>
              </p14:nvContentPartPr>
              <p14:xfrm>
                <a:off x="6121891" y="5303149"/>
                <a:ext cx="246240" cy="130320"/>
              </p14:xfrm>
            </p:contentPart>
          </mc:Choice>
          <mc:Fallback>
            <p:pic>
              <p:nvPicPr>
                <p:cNvPr id="1034" name="Ink 1033">
                  <a:extLst>
                    <a:ext uri="{FF2B5EF4-FFF2-40B4-BE49-F238E27FC236}">
                      <a16:creationId xmlns:a16="http://schemas.microsoft.com/office/drawing/2014/main" id="{519C0FAB-2BF8-418A-BC09-FB6E0E97C398}"/>
                    </a:ext>
                  </a:extLst>
                </p:cNvPr>
                <p:cNvPicPr/>
                <p:nvPr/>
              </p:nvPicPr>
              <p:blipFill>
                <a:blip r:embed="rId119"/>
                <a:stretch>
                  <a:fillRect/>
                </a:stretch>
              </p:blipFill>
              <p:spPr>
                <a:xfrm>
                  <a:off x="6112891" y="5294149"/>
                  <a:ext cx="2638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035" name="Ink 1034">
                  <a:extLst>
                    <a:ext uri="{FF2B5EF4-FFF2-40B4-BE49-F238E27FC236}">
                      <a16:creationId xmlns:a16="http://schemas.microsoft.com/office/drawing/2014/main" id="{47976F4D-21C8-4854-B0D5-EA206A640EE1}"/>
                    </a:ext>
                  </a:extLst>
                </p14:cNvPr>
                <p14:cNvContentPartPr/>
                <p14:nvPr/>
              </p14:nvContentPartPr>
              <p14:xfrm>
                <a:off x="6414211" y="5290189"/>
                <a:ext cx="111240" cy="94320"/>
              </p14:xfrm>
            </p:contentPart>
          </mc:Choice>
          <mc:Fallback>
            <p:pic>
              <p:nvPicPr>
                <p:cNvPr id="1035" name="Ink 1034">
                  <a:extLst>
                    <a:ext uri="{FF2B5EF4-FFF2-40B4-BE49-F238E27FC236}">
                      <a16:creationId xmlns:a16="http://schemas.microsoft.com/office/drawing/2014/main" id="{47976F4D-21C8-4854-B0D5-EA206A640EE1}"/>
                    </a:ext>
                  </a:extLst>
                </p:cNvPr>
                <p:cNvPicPr/>
                <p:nvPr/>
              </p:nvPicPr>
              <p:blipFill>
                <a:blip r:embed="rId121"/>
                <a:stretch>
                  <a:fillRect/>
                </a:stretch>
              </p:blipFill>
              <p:spPr>
                <a:xfrm>
                  <a:off x="6405571" y="5281549"/>
                  <a:ext cx="1288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036" name="Ink 1035">
                  <a:extLst>
                    <a:ext uri="{FF2B5EF4-FFF2-40B4-BE49-F238E27FC236}">
                      <a16:creationId xmlns:a16="http://schemas.microsoft.com/office/drawing/2014/main" id="{8AD3FDE7-C528-4E67-869B-EB168A6E0C12}"/>
                    </a:ext>
                  </a:extLst>
                </p14:cNvPr>
                <p14:cNvContentPartPr/>
                <p14:nvPr/>
              </p14:nvContentPartPr>
              <p14:xfrm>
                <a:off x="6585211" y="5266789"/>
                <a:ext cx="144360" cy="163080"/>
              </p14:xfrm>
            </p:contentPart>
          </mc:Choice>
          <mc:Fallback>
            <p:pic>
              <p:nvPicPr>
                <p:cNvPr id="1036" name="Ink 1035">
                  <a:extLst>
                    <a:ext uri="{FF2B5EF4-FFF2-40B4-BE49-F238E27FC236}">
                      <a16:creationId xmlns:a16="http://schemas.microsoft.com/office/drawing/2014/main" id="{8AD3FDE7-C528-4E67-869B-EB168A6E0C12}"/>
                    </a:ext>
                  </a:extLst>
                </p:cNvPr>
                <p:cNvPicPr/>
                <p:nvPr/>
              </p:nvPicPr>
              <p:blipFill>
                <a:blip r:embed="rId123"/>
                <a:stretch>
                  <a:fillRect/>
                </a:stretch>
              </p:blipFill>
              <p:spPr>
                <a:xfrm>
                  <a:off x="6576571" y="5257789"/>
                  <a:ext cx="1620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037" name="Ink 1036">
                  <a:extLst>
                    <a:ext uri="{FF2B5EF4-FFF2-40B4-BE49-F238E27FC236}">
                      <a16:creationId xmlns:a16="http://schemas.microsoft.com/office/drawing/2014/main" id="{405BF45F-1599-4980-B68E-B228F3184A46}"/>
                    </a:ext>
                  </a:extLst>
                </p14:cNvPr>
                <p14:cNvContentPartPr/>
                <p14:nvPr/>
              </p14:nvContentPartPr>
              <p14:xfrm>
                <a:off x="6827851" y="5127469"/>
                <a:ext cx="139680" cy="290880"/>
              </p14:xfrm>
            </p:contentPart>
          </mc:Choice>
          <mc:Fallback>
            <p:pic>
              <p:nvPicPr>
                <p:cNvPr id="1037" name="Ink 1036">
                  <a:extLst>
                    <a:ext uri="{FF2B5EF4-FFF2-40B4-BE49-F238E27FC236}">
                      <a16:creationId xmlns:a16="http://schemas.microsoft.com/office/drawing/2014/main" id="{405BF45F-1599-4980-B68E-B228F3184A46}"/>
                    </a:ext>
                  </a:extLst>
                </p:cNvPr>
                <p:cNvPicPr/>
                <p:nvPr/>
              </p:nvPicPr>
              <p:blipFill>
                <a:blip r:embed="rId125"/>
                <a:stretch>
                  <a:fillRect/>
                </a:stretch>
              </p:blipFill>
              <p:spPr>
                <a:xfrm>
                  <a:off x="6819211" y="5118829"/>
                  <a:ext cx="157320" cy="308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6">
            <p14:nvContentPartPr>
              <p14:cNvPr id="1046" name="Ink 1045">
                <a:extLst>
                  <a:ext uri="{FF2B5EF4-FFF2-40B4-BE49-F238E27FC236}">
                    <a16:creationId xmlns:a16="http://schemas.microsoft.com/office/drawing/2014/main" id="{BABDFF67-2E03-4457-8E21-8AFABF3030F9}"/>
                  </a:ext>
                </a:extLst>
              </p14:cNvPr>
              <p14:cNvContentPartPr/>
              <p14:nvPr/>
            </p14:nvContentPartPr>
            <p14:xfrm>
              <a:off x="8494291" y="5113069"/>
              <a:ext cx="10800" cy="18360"/>
            </p14:xfrm>
          </p:contentPart>
        </mc:Choice>
        <mc:Fallback>
          <p:pic>
            <p:nvPicPr>
              <p:cNvPr id="1046" name="Ink 1045">
                <a:extLst>
                  <a:ext uri="{FF2B5EF4-FFF2-40B4-BE49-F238E27FC236}">
                    <a16:creationId xmlns:a16="http://schemas.microsoft.com/office/drawing/2014/main" id="{BABDFF67-2E03-4457-8E21-8AFABF3030F9}"/>
                  </a:ext>
                </a:extLst>
              </p:cNvPr>
              <p:cNvPicPr/>
              <p:nvPr/>
            </p:nvPicPr>
            <p:blipFill>
              <a:blip r:embed="rId127"/>
              <a:stretch>
                <a:fillRect/>
              </a:stretch>
            </p:blipFill>
            <p:spPr>
              <a:xfrm>
                <a:off x="8485291" y="5104429"/>
                <a:ext cx="2844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047" name="Ink 1046">
                <a:extLst>
                  <a:ext uri="{FF2B5EF4-FFF2-40B4-BE49-F238E27FC236}">
                    <a16:creationId xmlns:a16="http://schemas.microsoft.com/office/drawing/2014/main" id="{C0C32963-8B6B-4CA6-A7FD-7F2B76552D23}"/>
                  </a:ext>
                </a:extLst>
              </p14:cNvPr>
              <p14:cNvContentPartPr/>
              <p14:nvPr/>
            </p14:nvContentPartPr>
            <p14:xfrm>
              <a:off x="1719811" y="5914069"/>
              <a:ext cx="41400" cy="312480"/>
            </p14:xfrm>
          </p:contentPart>
        </mc:Choice>
        <mc:Fallback>
          <p:pic>
            <p:nvPicPr>
              <p:cNvPr id="1047" name="Ink 1046">
                <a:extLst>
                  <a:ext uri="{FF2B5EF4-FFF2-40B4-BE49-F238E27FC236}">
                    <a16:creationId xmlns:a16="http://schemas.microsoft.com/office/drawing/2014/main" id="{C0C32963-8B6B-4CA6-A7FD-7F2B76552D23}"/>
                  </a:ext>
                </a:extLst>
              </p:cNvPr>
              <p:cNvPicPr/>
              <p:nvPr/>
            </p:nvPicPr>
            <p:blipFill>
              <a:blip r:embed="rId129"/>
              <a:stretch>
                <a:fillRect/>
              </a:stretch>
            </p:blipFill>
            <p:spPr>
              <a:xfrm>
                <a:off x="1710811" y="5905429"/>
                <a:ext cx="5904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048" name="Ink 1047">
                <a:extLst>
                  <a:ext uri="{FF2B5EF4-FFF2-40B4-BE49-F238E27FC236}">
                    <a16:creationId xmlns:a16="http://schemas.microsoft.com/office/drawing/2014/main" id="{717B401D-40B5-4CC0-B6D7-F6A45F41260D}"/>
                  </a:ext>
                </a:extLst>
              </p14:cNvPr>
              <p14:cNvContentPartPr/>
              <p14:nvPr/>
            </p14:nvContentPartPr>
            <p14:xfrm>
              <a:off x="2924371" y="5937109"/>
              <a:ext cx="297000" cy="262800"/>
            </p14:xfrm>
          </p:contentPart>
        </mc:Choice>
        <mc:Fallback>
          <p:pic>
            <p:nvPicPr>
              <p:cNvPr id="1048" name="Ink 1047">
                <a:extLst>
                  <a:ext uri="{FF2B5EF4-FFF2-40B4-BE49-F238E27FC236}">
                    <a16:creationId xmlns:a16="http://schemas.microsoft.com/office/drawing/2014/main" id="{717B401D-40B5-4CC0-B6D7-F6A45F41260D}"/>
                  </a:ext>
                </a:extLst>
              </p:cNvPr>
              <p:cNvPicPr/>
              <p:nvPr/>
            </p:nvPicPr>
            <p:blipFill>
              <a:blip r:embed="rId131"/>
              <a:stretch>
                <a:fillRect/>
              </a:stretch>
            </p:blipFill>
            <p:spPr>
              <a:xfrm>
                <a:off x="2915371" y="5928109"/>
                <a:ext cx="314640" cy="2804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063" name="Ink 1062">
                <a:extLst>
                  <a:ext uri="{FF2B5EF4-FFF2-40B4-BE49-F238E27FC236}">
                    <a16:creationId xmlns:a16="http://schemas.microsoft.com/office/drawing/2014/main" id="{16A4AAC9-E4BD-4A12-AD65-384D80E4F73C}"/>
                  </a:ext>
                </a:extLst>
              </p14:cNvPr>
              <p14:cNvContentPartPr/>
              <p14:nvPr/>
            </p14:nvContentPartPr>
            <p14:xfrm>
              <a:off x="3876976" y="5923943"/>
              <a:ext cx="235440" cy="267840"/>
            </p14:xfrm>
          </p:contentPart>
        </mc:Choice>
        <mc:Fallback>
          <p:pic>
            <p:nvPicPr>
              <p:cNvPr id="1063" name="Ink 1062">
                <a:extLst>
                  <a:ext uri="{FF2B5EF4-FFF2-40B4-BE49-F238E27FC236}">
                    <a16:creationId xmlns:a16="http://schemas.microsoft.com/office/drawing/2014/main" id="{16A4AAC9-E4BD-4A12-AD65-384D80E4F73C}"/>
                  </a:ext>
                </a:extLst>
              </p:cNvPr>
              <p:cNvPicPr/>
              <p:nvPr/>
            </p:nvPicPr>
            <p:blipFill>
              <a:blip r:embed="rId133"/>
              <a:stretch>
                <a:fillRect/>
              </a:stretch>
            </p:blipFill>
            <p:spPr>
              <a:xfrm>
                <a:off x="3868336" y="5914943"/>
                <a:ext cx="253080" cy="285480"/>
              </a:xfrm>
              <a:prstGeom prst="rect">
                <a:avLst/>
              </a:prstGeom>
            </p:spPr>
          </p:pic>
        </mc:Fallback>
      </mc:AlternateContent>
      <p:grpSp>
        <p:nvGrpSpPr>
          <p:cNvPr id="1066" name="Group 1065">
            <a:extLst>
              <a:ext uri="{FF2B5EF4-FFF2-40B4-BE49-F238E27FC236}">
                <a16:creationId xmlns:a16="http://schemas.microsoft.com/office/drawing/2014/main" id="{23E4A57A-457A-47DF-8D95-C6AEF1E13845}"/>
              </a:ext>
            </a:extLst>
          </p:cNvPr>
          <p:cNvGrpSpPr/>
          <p:nvPr/>
        </p:nvGrpSpPr>
        <p:grpSpPr>
          <a:xfrm>
            <a:off x="4824136" y="5932583"/>
            <a:ext cx="237960" cy="254880"/>
            <a:chOff x="4824136" y="5932583"/>
            <a:chExt cx="237960" cy="254880"/>
          </a:xfrm>
        </p:grpSpPr>
        <mc:AlternateContent xmlns:mc="http://schemas.openxmlformats.org/markup-compatibility/2006">
          <mc:Choice xmlns:p14="http://schemas.microsoft.com/office/powerpoint/2010/main" Requires="p14">
            <p:contentPart p14:bwMode="auto" r:id="rId134">
              <p14:nvContentPartPr>
                <p14:cNvPr id="1064" name="Ink 1063">
                  <a:extLst>
                    <a:ext uri="{FF2B5EF4-FFF2-40B4-BE49-F238E27FC236}">
                      <a16:creationId xmlns:a16="http://schemas.microsoft.com/office/drawing/2014/main" id="{9DBD56E6-A345-4144-BC56-5075A13E4AEC}"/>
                    </a:ext>
                  </a:extLst>
                </p14:cNvPr>
                <p14:cNvContentPartPr/>
                <p14:nvPr/>
              </p14:nvContentPartPr>
              <p14:xfrm>
                <a:off x="4824136" y="5932583"/>
                <a:ext cx="237960" cy="180720"/>
              </p14:xfrm>
            </p:contentPart>
          </mc:Choice>
          <mc:Fallback>
            <p:pic>
              <p:nvPicPr>
                <p:cNvPr id="1064" name="Ink 1063">
                  <a:extLst>
                    <a:ext uri="{FF2B5EF4-FFF2-40B4-BE49-F238E27FC236}">
                      <a16:creationId xmlns:a16="http://schemas.microsoft.com/office/drawing/2014/main" id="{9DBD56E6-A345-4144-BC56-5075A13E4AEC}"/>
                    </a:ext>
                  </a:extLst>
                </p:cNvPr>
                <p:cNvPicPr/>
                <p:nvPr/>
              </p:nvPicPr>
              <p:blipFill>
                <a:blip r:embed="rId135"/>
                <a:stretch>
                  <a:fillRect/>
                </a:stretch>
              </p:blipFill>
              <p:spPr>
                <a:xfrm>
                  <a:off x="4815496" y="5923943"/>
                  <a:ext cx="2556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065" name="Ink 1064">
                  <a:extLst>
                    <a:ext uri="{FF2B5EF4-FFF2-40B4-BE49-F238E27FC236}">
                      <a16:creationId xmlns:a16="http://schemas.microsoft.com/office/drawing/2014/main" id="{520C87FA-0574-4EA0-BB9C-96C3A127FABD}"/>
                    </a:ext>
                  </a:extLst>
                </p14:cNvPr>
                <p14:cNvContentPartPr/>
                <p14:nvPr/>
              </p14:nvContentPartPr>
              <p14:xfrm>
                <a:off x="4958056" y="5976503"/>
                <a:ext cx="26280" cy="210960"/>
              </p14:xfrm>
            </p:contentPart>
          </mc:Choice>
          <mc:Fallback>
            <p:pic>
              <p:nvPicPr>
                <p:cNvPr id="1065" name="Ink 1064">
                  <a:extLst>
                    <a:ext uri="{FF2B5EF4-FFF2-40B4-BE49-F238E27FC236}">
                      <a16:creationId xmlns:a16="http://schemas.microsoft.com/office/drawing/2014/main" id="{520C87FA-0574-4EA0-BB9C-96C3A127FABD}"/>
                    </a:ext>
                  </a:extLst>
                </p:cNvPr>
                <p:cNvPicPr/>
                <p:nvPr/>
              </p:nvPicPr>
              <p:blipFill>
                <a:blip r:embed="rId137"/>
                <a:stretch>
                  <a:fillRect/>
                </a:stretch>
              </p:blipFill>
              <p:spPr>
                <a:xfrm>
                  <a:off x="4949416" y="5967863"/>
                  <a:ext cx="43920" cy="228600"/>
                </a:xfrm>
                <a:prstGeom prst="rect">
                  <a:avLst/>
                </a:prstGeom>
              </p:spPr>
            </p:pic>
          </mc:Fallback>
        </mc:AlternateContent>
      </p:grpSp>
      <p:grpSp>
        <p:nvGrpSpPr>
          <p:cNvPr id="1069" name="Group 1068">
            <a:extLst>
              <a:ext uri="{FF2B5EF4-FFF2-40B4-BE49-F238E27FC236}">
                <a16:creationId xmlns:a16="http://schemas.microsoft.com/office/drawing/2014/main" id="{16A03019-3F7E-4B82-8008-6A0B6326520F}"/>
              </a:ext>
            </a:extLst>
          </p:cNvPr>
          <p:cNvGrpSpPr/>
          <p:nvPr/>
        </p:nvGrpSpPr>
        <p:grpSpPr>
          <a:xfrm>
            <a:off x="5742136" y="5872463"/>
            <a:ext cx="257760" cy="302040"/>
            <a:chOff x="5742136" y="5872463"/>
            <a:chExt cx="257760" cy="302040"/>
          </a:xfrm>
        </p:grpSpPr>
        <mc:AlternateContent xmlns:mc="http://schemas.openxmlformats.org/markup-compatibility/2006">
          <mc:Choice xmlns:p14="http://schemas.microsoft.com/office/powerpoint/2010/main" Requires="p14">
            <p:contentPart p14:bwMode="auto" r:id="rId138">
              <p14:nvContentPartPr>
                <p14:cNvPr id="1067" name="Ink 1066">
                  <a:extLst>
                    <a:ext uri="{FF2B5EF4-FFF2-40B4-BE49-F238E27FC236}">
                      <a16:creationId xmlns:a16="http://schemas.microsoft.com/office/drawing/2014/main" id="{2587A204-4378-4A68-8714-E3550ECBEC1E}"/>
                    </a:ext>
                  </a:extLst>
                </p14:cNvPr>
                <p14:cNvContentPartPr/>
                <p14:nvPr/>
              </p14:nvContentPartPr>
              <p14:xfrm>
                <a:off x="5742136" y="5943743"/>
                <a:ext cx="185040" cy="230760"/>
              </p14:xfrm>
            </p:contentPart>
          </mc:Choice>
          <mc:Fallback>
            <p:pic>
              <p:nvPicPr>
                <p:cNvPr id="1067" name="Ink 1066">
                  <a:extLst>
                    <a:ext uri="{FF2B5EF4-FFF2-40B4-BE49-F238E27FC236}">
                      <a16:creationId xmlns:a16="http://schemas.microsoft.com/office/drawing/2014/main" id="{2587A204-4378-4A68-8714-E3550ECBEC1E}"/>
                    </a:ext>
                  </a:extLst>
                </p:cNvPr>
                <p:cNvPicPr/>
                <p:nvPr/>
              </p:nvPicPr>
              <p:blipFill>
                <a:blip r:embed="rId139"/>
                <a:stretch>
                  <a:fillRect/>
                </a:stretch>
              </p:blipFill>
              <p:spPr>
                <a:xfrm>
                  <a:off x="5733136" y="5935103"/>
                  <a:ext cx="20268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068" name="Ink 1067">
                  <a:extLst>
                    <a:ext uri="{FF2B5EF4-FFF2-40B4-BE49-F238E27FC236}">
                      <a16:creationId xmlns:a16="http://schemas.microsoft.com/office/drawing/2014/main" id="{801397EB-9431-40A7-8AE5-61DA3F818480}"/>
                    </a:ext>
                  </a:extLst>
                </p14:cNvPr>
                <p14:cNvContentPartPr/>
                <p14:nvPr/>
              </p14:nvContentPartPr>
              <p14:xfrm>
                <a:off x="5764456" y="5872463"/>
                <a:ext cx="235440" cy="56160"/>
              </p14:xfrm>
            </p:contentPart>
          </mc:Choice>
          <mc:Fallback>
            <p:pic>
              <p:nvPicPr>
                <p:cNvPr id="1068" name="Ink 1067">
                  <a:extLst>
                    <a:ext uri="{FF2B5EF4-FFF2-40B4-BE49-F238E27FC236}">
                      <a16:creationId xmlns:a16="http://schemas.microsoft.com/office/drawing/2014/main" id="{801397EB-9431-40A7-8AE5-61DA3F818480}"/>
                    </a:ext>
                  </a:extLst>
                </p:cNvPr>
                <p:cNvPicPr/>
                <p:nvPr/>
              </p:nvPicPr>
              <p:blipFill>
                <a:blip r:embed="rId141"/>
                <a:stretch>
                  <a:fillRect/>
                </a:stretch>
              </p:blipFill>
              <p:spPr>
                <a:xfrm>
                  <a:off x="5755456" y="5863463"/>
                  <a:ext cx="253080" cy="73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2">
            <p14:nvContentPartPr>
              <p14:cNvPr id="1070" name="Ink 1069">
                <a:extLst>
                  <a:ext uri="{FF2B5EF4-FFF2-40B4-BE49-F238E27FC236}">
                    <a16:creationId xmlns:a16="http://schemas.microsoft.com/office/drawing/2014/main" id="{A19E9358-0AA5-4951-9A2B-FCB86E51F581}"/>
                  </a:ext>
                </a:extLst>
              </p14:cNvPr>
              <p14:cNvContentPartPr/>
              <p14:nvPr/>
            </p14:nvContentPartPr>
            <p14:xfrm>
              <a:off x="6835816" y="5829263"/>
              <a:ext cx="183960" cy="356760"/>
            </p14:xfrm>
          </p:contentPart>
        </mc:Choice>
        <mc:Fallback>
          <p:pic>
            <p:nvPicPr>
              <p:cNvPr id="1070" name="Ink 1069">
                <a:extLst>
                  <a:ext uri="{FF2B5EF4-FFF2-40B4-BE49-F238E27FC236}">
                    <a16:creationId xmlns:a16="http://schemas.microsoft.com/office/drawing/2014/main" id="{A19E9358-0AA5-4951-9A2B-FCB86E51F581}"/>
                  </a:ext>
                </a:extLst>
              </p:cNvPr>
              <p:cNvPicPr/>
              <p:nvPr/>
            </p:nvPicPr>
            <p:blipFill>
              <a:blip r:embed="rId143"/>
              <a:stretch>
                <a:fillRect/>
              </a:stretch>
            </p:blipFill>
            <p:spPr>
              <a:xfrm>
                <a:off x="6827176" y="5820623"/>
                <a:ext cx="201600" cy="374400"/>
              </a:xfrm>
              <a:prstGeom prst="rect">
                <a:avLst/>
              </a:prstGeom>
            </p:spPr>
          </p:pic>
        </mc:Fallback>
      </mc:AlternateContent>
      <p:grpSp>
        <p:nvGrpSpPr>
          <p:cNvPr id="1073" name="Group 1072">
            <a:extLst>
              <a:ext uri="{FF2B5EF4-FFF2-40B4-BE49-F238E27FC236}">
                <a16:creationId xmlns:a16="http://schemas.microsoft.com/office/drawing/2014/main" id="{FDD7255A-10B1-4663-916D-B49D014E0A5F}"/>
              </a:ext>
            </a:extLst>
          </p:cNvPr>
          <p:cNvGrpSpPr/>
          <p:nvPr/>
        </p:nvGrpSpPr>
        <p:grpSpPr>
          <a:xfrm>
            <a:off x="7863256" y="5895863"/>
            <a:ext cx="217440" cy="273960"/>
            <a:chOff x="7863256" y="5895863"/>
            <a:chExt cx="217440" cy="273960"/>
          </a:xfrm>
        </p:grpSpPr>
        <mc:AlternateContent xmlns:mc="http://schemas.openxmlformats.org/markup-compatibility/2006">
          <mc:Choice xmlns:p14="http://schemas.microsoft.com/office/powerpoint/2010/main" Requires="p14">
            <p:contentPart p14:bwMode="auto" r:id="rId144">
              <p14:nvContentPartPr>
                <p14:cNvPr id="1071" name="Ink 1070">
                  <a:extLst>
                    <a:ext uri="{FF2B5EF4-FFF2-40B4-BE49-F238E27FC236}">
                      <a16:creationId xmlns:a16="http://schemas.microsoft.com/office/drawing/2014/main" id="{AD91C027-74C2-4471-B9E6-A3218C8FB787}"/>
                    </a:ext>
                  </a:extLst>
                </p14:cNvPr>
                <p14:cNvContentPartPr/>
                <p14:nvPr/>
              </p14:nvContentPartPr>
              <p14:xfrm>
                <a:off x="7884856" y="5895863"/>
                <a:ext cx="195840" cy="273960"/>
              </p14:xfrm>
            </p:contentPart>
          </mc:Choice>
          <mc:Fallback>
            <p:pic>
              <p:nvPicPr>
                <p:cNvPr id="1071" name="Ink 1070">
                  <a:extLst>
                    <a:ext uri="{FF2B5EF4-FFF2-40B4-BE49-F238E27FC236}">
                      <a16:creationId xmlns:a16="http://schemas.microsoft.com/office/drawing/2014/main" id="{AD91C027-74C2-4471-B9E6-A3218C8FB787}"/>
                    </a:ext>
                  </a:extLst>
                </p:cNvPr>
                <p:cNvPicPr/>
                <p:nvPr/>
              </p:nvPicPr>
              <p:blipFill>
                <a:blip r:embed="rId145"/>
                <a:stretch>
                  <a:fillRect/>
                </a:stretch>
              </p:blipFill>
              <p:spPr>
                <a:xfrm>
                  <a:off x="7876216" y="5887223"/>
                  <a:ext cx="21348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072" name="Ink 1071">
                  <a:extLst>
                    <a:ext uri="{FF2B5EF4-FFF2-40B4-BE49-F238E27FC236}">
                      <a16:creationId xmlns:a16="http://schemas.microsoft.com/office/drawing/2014/main" id="{A98CF4F6-5810-4CA0-9F2D-69038FFD5A0D}"/>
                    </a:ext>
                  </a:extLst>
                </p14:cNvPr>
                <p14:cNvContentPartPr/>
                <p14:nvPr/>
              </p14:nvContentPartPr>
              <p14:xfrm>
                <a:off x="7863256" y="6003863"/>
                <a:ext cx="210600" cy="68040"/>
              </p14:xfrm>
            </p:contentPart>
          </mc:Choice>
          <mc:Fallback>
            <p:pic>
              <p:nvPicPr>
                <p:cNvPr id="1072" name="Ink 1071">
                  <a:extLst>
                    <a:ext uri="{FF2B5EF4-FFF2-40B4-BE49-F238E27FC236}">
                      <a16:creationId xmlns:a16="http://schemas.microsoft.com/office/drawing/2014/main" id="{A98CF4F6-5810-4CA0-9F2D-69038FFD5A0D}"/>
                    </a:ext>
                  </a:extLst>
                </p:cNvPr>
                <p:cNvPicPr/>
                <p:nvPr/>
              </p:nvPicPr>
              <p:blipFill>
                <a:blip r:embed="rId147"/>
                <a:stretch>
                  <a:fillRect/>
                </a:stretch>
              </p:blipFill>
              <p:spPr>
                <a:xfrm>
                  <a:off x="7854256" y="5994863"/>
                  <a:ext cx="228240" cy="85680"/>
                </a:xfrm>
                <a:prstGeom prst="rect">
                  <a:avLst/>
                </a:prstGeom>
              </p:spPr>
            </p:pic>
          </mc:Fallback>
        </mc:AlternateContent>
      </p:grpSp>
      <p:grpSp>
        <p:nvGrpSpPr>
          <p:cNvPr id="1080" name="Group 1079">
            <a:extLst>
              <a:ext uri="{FF2B5EF4-FFF2-40B4-BE49-F238E27FC236}">
                <a16:creationId xmlns:a16="http://schemas.microsoft.com/office/drawing/2014/main" id="{41D8E8EB-0867-4CF5-9C12-C08A04DDC52A}"/>
              </a:ext>
            </a:extLst>
          </p:cNvPr>
          <p:cNvGrpSpPr/>
          <p:nvPr/>
        </p:nvGrpSpPr>
        <p:grpSpPr>
          <a:xfrm>
            <a:off x="8758936" y="5854103"/>
            <a:ext cx="790920" cy="283320"/>
            <a:chOff x="8758936" y="5854103"/>
            <a:chExt cx="790920" cy="283320"/>
          </a:xfrm>
        </p:grpSpPr>
        <mc:AlternateContent xmlns:mc="http://schemas.openxmlformats.org/markup-compatibility/2006">
          <mc:Choice xmlns:p14="http://schemas.microsoft.com/office/powerpoint/2010/main" Requires="p14">
            <p:contentPart p14:bwMode="auto" r:id="rId148">
              <p14:nvContentPartPr>
                <p14:cNvPr id="1074" name="Ink 1073">
                  <a:extLst>
                    <a:ext uri="{FF2B5EF4-FFF2-40B4-BE49-F238E27FC236}">
                      <a16:creationId xmlns:a16="http://schemas.microsoft.com/office/drawing/2014/main" id="{1B7EB748-FC6F-41BF-B28C-AE1DD64AF431}"/>
                    </a:ext>
                  </a:extLst>
                </p14:cNvPr>
                <p14:cNvContentPartPr/>
                <p14:nvPr/>
              </p14:nvContentPartPr>
              <p14:xfrm>
                <a:off x="8758936" y="5916023"/>
                <a:ext cx="66960" cy="221400"/>
              </p14:xfrm>
            </p:contentPart>
          </mc:Choice>
          <mc:Fallback>
            <p:pic>
              <p:nvPicPr>
                <p:cNvPr id="1074" name="Ink 1073">
                  <a:extLst>
                    <a:ext uri="{FF2B5EF4-FFF2-40B4-BE49-F238E27FC236}">
                      <a16:creationId xmlns:a16="http://schemas.microsoft.com/office/drawing/2014/main" id="{1B7EB748-FC6F-41BF-B28C-AE1DD64AF431}"/>
                    </a:ext>
                  </a:extLst>
                </p:cNvPr>
                <p:cNvPicPr/>
                <p:nvPr/>
              </p:nvPicPr>
              <p:blipFill>
                <a:blip r:embed="rId149"/>
                <a:stretch>
                  <a:fillRect/>
                </a:stretch>
              </p:blipFill>
              <p:spPr>
                <a:xfrm>
                  <a:off x="8749936" y="5907023"/>
                  <a:ext cx="8460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075" name="Ink 1074">
                  <a:extLst>
                    <a:ext uri="{FF2B5EF4-FFF2-40B4-BE49-F238E27FC236}">
                      <a16:creationId xmlns:a16="http://schemas.microsoft.com/office/drawing/2014/main" id="{43A5C567-C81D-42E1-82E7-5664EFC7258A}"/>
                    </a:ext>
                  </a:extLst>
                </p14:cNvPr>
                <p14:cNvContentPartPr/>
                <p14:nvPr/>
              </p14:nvContentPartPr>
              <p14:xfrm>
                <a:off x="8792776" y="5854103"/>
                <a:ext cx="151920" cy="90000"/>
              </p14:xfrm>
            </p:contentPart>
          </mc:Choice>
          <mc:Fallback>
            <p:pic>
              <p:nvPicPr>
                <p:cNvPr id="1075" name="Ink 1074">
                  <a:extLst>
                    <a:ext uri="{FF2B5EF4-FFF2-40B4-BE49-F238E27FC236}">
                      <a16:creationId xmlns:a16="http://schemas.microsoft.com/office/drawing/2014/main" id="{43A5C567-C81D-42E1-82E7-5664EFC7258A}"/>
                    </a:ext>
                  </a:extLst>
                </p:cNvPr>
                <p:cNvPicPr/>
                <p:nvPr/>
              </p:nvPicPr>
              <p:blipFill>
                <a:blip r:embed="rId151"/>
                <a:stretch>
                  <a:fillRect/>
                </a:stretch>
              </p:blipFill>
              <p:spPr>
                <a:xfrm>
                  <a:off x="8784136" y="5845463"/>
                  <a:ext cx="1695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76" name="Ink 1075">
                  <a:extLst>
                    <a:ext uri="{FF2B5EF4-FFF2-40B4-BE49-F238E27FC236}">
                      <a16:creationId xmlns:a16="http://schemas.microsoft.com/office/drawing/2014/main" id="{6F93AD0B-3677-412F-AC96-22886162BACE}"/>
                    </a:ext>
                  </a:extLst>
                </p14:cNvPr>
                <p14:cNvContentPartPr/>
                <p14:nvPr/>
              </p14:nvContentPartPr>
              <p14:xfrm>
                <a:off x="8794216" y="5950583"/>
                <a:ext cx="174960" cy="69840"/>
              </p14:xfrm>
            </p:contentPart>
          </mc:Choice>
          <mc:Fallback>
            <p:pic>
              <p:nvPicPr>
                <p:cNvPr id="1076" name="Ink 1075">
                  <a:extLst>
                    <a:ext uri="{FF2B5EF4-FFF2-40B4-BE49-F238E27FC236}">
                      <a16:creationId xmlns:a16="http://schemas.microsoft.com/office/drawing/2014/main" id="{6F93AD0B-3677-412F-AC96-22886162BACE}"/>
                    </a:ext>
                  </a:extLst>
                </p:cNvPr>
                <p:cNvPicPr/>
                <p:nvPr/>
              </p:nvPicPr>
              <p:blipFill>
                <a:blip r:embed="rId153"/>
                <a:stretch>
                  <a:fillRect/>
                </a:stretch>
              </p:blipFill>
              <p:spPr>
                <a:xfrm>
                  <a:off x="8785216" y="5941583"/>
                  <a:ext cx="19260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077" name="Ink 1076">
                  <a:extLst>
                    <a:ext uri="{FF2B5EF4-FFF2-40B4-BE49-F238E27FC236}">
                      <a16:creationId xmlns:a16="http://schemas.microsoft.com/office/drawing/2014/main" id="{A896FF90-44D0-4ACB-A06F-5EE37B428B32}"/>
                    </a:ext>
                  </a:extLst>
                </p14:cNvPr>
                <p14:cNvContentPartPr/>
                <p14:nvPr/>
              </p14:nvContentPartPr>
              <p14:xfrm>
                <a:off x="9000496" y="5917103"/>
                <a:ext cx="128160" cy="194760"/>
              </p14:xfrm>
            </p:contentPart>
          </mc:Choice>
          <mc:Fallback>
            <p:pic>
              <p:nvPicPr>
                <p:cNvPr id="1077" name="Ink 1076">
                  <a:extLst>
                    <a:ext uri="{FF2B5EF4-FFF2-40B4-BE49-F238E27FC236}">
                      <a16:creationId xmlns:a16="http://schemas.microsoft.com/office/drawing/2014/main" id="{A896FF90-44D0-4ACB-A06F-5EE37B428B32}"/>
                    </a:ext>
                  </a:extLst>
                </p:cNvPr>
                <p:cNvPicPr/>
                <p:nvPr/>
              </p:nvPicPr>
              <p:blipFill>
                <a:blip r:embed="rId155"/>
                <a:stretch>
                  <a:fillRect/>
                </a:stretch>
              </p:blipFill>
              <p:spPr>
                <a:xfrm>
                  <a:off x="8991496" y="5908463"/>
                  <a:ext cx="1458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078" name="Ink 1077">
                  <a:extLst>
                    <a:ext uri="{FF2B5EF4-FFF2-40B4-BE49-F238E27FC236}">
                      <a16:creationId xmlns:a16="http://schemas.microsoft.com/office/drawing/2014/main" id="{0FC37284-73A1-4625-8258-3CFB6DA40A34}"/>
                    </a:ext>
                  </a:extLst>
                </p14:cNvPr>
                <p14:cNvContentPartPr/>
                <p14:nvPr/>
              </p14:nvContentPartPr>
              <p14:xfrm>
                <a:off x="9190216" y="5901983"/>
                <a:ext cx="118440" cy="185040"/>
              </p14:xfrm>
            </p:contentPart>
          </mc:Choice>
          <mc:Fallback>
            <p:pic>
              <p:nvPicPr>
                <p:cNvPr id="1078" name="Ink 1077">
                  <a:extLst>
                    <a:ext uri="{FF2B5EF4-FFF2-40B4-BE49-F238E27FC236}">
                      <a16:creationId xmlns:a16="http://schemas.microsoft.com/office/drawing/2014/main" id="{0FC37284-73A1-4625-8258-3CFB6DA40A34}"/>
                    </a:ext>
                  </a:extLst>
                </p:cNvPr>
                <p:cNvPicPr/>
                <p:nvPr/>
              </p:nvPicPr>
              <p:blipFill>
                <a:blip r:embed="rId157"/>
                <a:stretch>
                  <a:fillRect/>
                </a:stretch>
              </p:blipFill>
              <p:spPr>
                <a:xfrm>
                  <a:off x="9181216" y="5893343"/>
                  <a:ext cx="1360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79" name="Ink 1078">
                  <a:extLst>
                    <a:ext uri="{FF2B5EF4-FFF2-40B4-BE49-F238E27FC236}">
                      <a16:creationId xmlns:a16="http://schemas.microsoft.com/office/drawing/2014/main" id="{0295956F-7009-46C5-8BF7-DA4720E25F46}"/>
                    </a:ext>
                  </a:extLst>
                </p14:cNvPr>
                <p14:cNvContentPartPr/>
                <p14:nvPr/>
              </p14:nvContentPartPr>
              <p14:xfrm>
                <a:off x="9359416" y="5885063"/>
                <a:ext cx="190440" cy="229680"/>
              </p14:xfrm>
            </p:contentPart>
          </mc:Choice>
          <mc:Fallback>
            <p:pic>
              <p:nvPicPr>
                <p:cNvPr id="1079" name="Ink 1078">
                  <a:extLst>
                    <a:ext uri="{FF2B5EF4-FFF2-40B4-BE49-F238E27FC236}">
                      <a16:creationId xmlns:a16="http://schemas.microsoft.com/office/drawing/2014/main" id="{0295956F-7009-46C5-8BF7-DA4720E25F46}"/>
                    </a:ext>
                  </a:extLst>
                </p:cNvPr>
                <p:cNvPicPr/>
                <p:nvPr/>
              </p:nvPicPr>
              <p:blipFill>
                <a:blip r:embed="rId159"/>
                <a:stretch>
                  <a:fillRect/>
                </a:stretch>
              </p:blipFill>
              <p:spPr>
                <a:xfrm>
                  <a:off x="9350416" y="5876423"/>
                  <a:ext cx="208080" cy="247320"/>
                </a:xfrm>
                <a:prstGeom prst="rect">
                  <a:avLst/>
                </a:prstGeom>
              </p:spPr>
            </p:pic>
          </mc:Fallback>
        </mc:AlternateContent>
      </p:grpSp>
      <p:grpSp>
        <p:nvGrpSpPr>
          <p:cNvPr id="1144" name="Group 1143">
            <a:extLst>
              <a:ext uri="{FF2B5EF4-FFF2-40B4-BE49-F238E27FC236}">
                <a16:creationId xmlns:a16="http://schemas.microsoft.com/office/drawing/2014/main" id="{C1E82FFD-506D-4861-A8D7-7CC384F6BA50}"/>
              </a:ext>
            </a:extLst>
          </p:cNvPr>
          <p:cNvGrpSpPr/>
          <p:nvPr/>
        </p:nvGrpSpPr>
        <p:grpSpPr>
          <a:xfrm>
            <a:off x="7205176" y="5247143"/>
            <a:ext cx="1137960" cy="413280"/>
            <a:chOff x="7205176" y="5247143"/>
            <a:chExt cx="1137960" cy="413280"/>
          </a:xfrm>
        </p:grpSpPr>
        <mc:AlternateContent xmlns:mc="http://schemas.openxmlformats.org/markup-compatibility/2006">
          <mc:Choice xmlns:p14="http://schemas.microsoft.com/office/powerpoint/2010/main" Requires="p14">
            <p:contentPart p14:bwMode="auto" r:id="rId160">
              <p14:nvContentPartPr>
                <p14:cNvPr id="1140" name="Ink 1139">
                  <a:extLst>
                    <a:ext uri="{FF2B5EF4-FFF2-40B4-BE49-F238E27FC236}">
                      <a16:creationId xmlns:a16="http://schemas.microsoft.com/office/drawing/2014/main" id="{EFCAB4AD-9B28-488C-95A4-5C8C323F8C14}"/>
                    </a:ext>
                  </a:extLst>
                </p14:cNvPr>
                <p14:cNvContentPartPr/>
                <p14:nvPr/>
              </p14:nvContentPartPr>
              <p14:xfrm>
                <a:off x="7205176" y="5247143"/>
                <a:ext cx="437760" cy="210960"/>
              </p14:xfrm>
            </p:contentPart>
          </mc:Choice>
          <mc:Fallback>
            <p:pic>
              <p:nvPicPr>
                <p:cNvPr id="1140" name="Ink 1139">
                  <a:extLst>
                    <a:ext uri="{FF2B5EF4-FFF2-40B4-BE49-F238E27FC236}">
                      <a16:creationId xmlns:a16="http://schemas.microsoft.com/office/drawing/2014/main" id="{EFCAB4AD-9B28-488C-95A4-5C8C323F8C14}"/>
                    </a:ext>
                  </a:extLst>
                </p:cNvPr>
                <p:cNvPicPr/>
                <p:nvPr/>
              </p:nvPicPr>
              <p:blipFill>
                <a:blip r:embed="rId161"/>
                <a:stretch>
                  <a:fillRect/>
                </a:stretch>
              </p:blipFill>
              <p:spPr>
                <a:xfrm>
                  <a:off x="7196536" y="5238143"/>
                  <a:ext cx="45540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41" name="Ink 1140">
                  <a:extLst>
                    <a:ext uri="{FF2B5EF4-FFF2-40B4-BE49-F238E27FC236}">
                      <a16:creationId xmlns:a16="http://schemas.microsoft.com/office/drawing/2014/main" id="{EBC26D07-F233-43E4-822E-3DE48B009966}"/>
                    </a:ext>
                  </a:extLst>
                </p14:cNvPr>
                <p14:cNvContentPartPr/>
                <p14:nvPr/>
              </p14:nvContentPartPr>
              <p14:xfrm>
                <a:off x="7671736" y="5258663"/>
                <a:ext cx="416880" cy="379440"/>
              </p14:xfrm>
            </p:contentPart>
          </mc:Choice>
          <mc:Fallback>
            <p:pic>
              <p:nvPicPr>
                <p:cNvPr id="1141" name="Ink 1140">
                  <a:extLst>
                    <a:ext uri="{FF2B5EF4-FFF2-40B4-BE49-F238E27FC236}">
                      <a16:creationId xmlns:a16="http://schemas.microsoft.com/office/drawing/2014/main" id="{EBC26D07-F233-43E4-822E-3DE48B009966}"/>
                    </a:ext>
                  </a:extLst>
                </p:cNvPr>
                <p:cNvPicPr/>
                <p:nvPr/>
              </p:nvPicPr>
              <p:blipFill>
                <a:blip r:embed="rId163"/>
                <a:stretch>
                  <a:fillRect/>
                </a:stretch>
              </p:blipFill>
              <p:spPr>
                <a:xfrm>
                  <a:off x="7662736" y="5250023"/>
                  <a:ext cx="434520" cy="3970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42" name="Ink 1141">
                  <a:extLst>
                    <a:ext uri="{FF2B5EF4-FFF2-40B4-BE49-F238E27FC236}">
                      <a16:creationId xmlns:a16="http://schemas.microsoft.com/office/drawing/2014/main" id="{8D98620F-2270-4A37-89A0-2F9647896232}"/>
                    </a:ext>
                  </a:extLst>
                </p14:cNvPr>
                <p14:cNvContentPartPr/>
                <p14:nvPr/>
              </p14:nvContentPartPr>
              <p14:xfrm>
                <a:off x="8125336" y="5304743"/>
                <a:ext cx="217800" cy="355680"/>
              </p14:xfrm>
            </p:contentPart>
          </mc:Choice>
          <mc:Fallback>
            <p:pic>
              <p:nvPicPr>
                <p:cNvPr id="1142" name="Ink 1141">
                  <a:extLst>
                    <a:ext uri="{FF2B5EF4-FFF2-40B4-BE49-F238E27FC236}">
                      <a16:creationId xmlns:a16="http://schemas.microsoft.com/office/drawing/2014/main" id="{8D98620F-2270-4A37-89A0-2F9647896232}"/>
                    </a:ext>
                  </a:extLst>
                </p:cNvPr>
                <p:cNvPicPr/>
                <p:nvPr/>
              </p:nvPicPr>
              <p:blipFill>
                <a:blip r:embed="rId165"/>
                <a:stretch>
                  <a:fillRect/>
                </a:stretch>
              </p:blipFill>
              <p:spPr>
                <a:xfrm>
                  <a:off x="8116696" y="5296103"/>
                  <a:ext cx="235440" cy="373320"/>
                </a:xfrm>
                <a:prstGeom prst="rect">
                  <a:avLst/>
                </a:prstGeom>
              </p:spPr>
            </p:pic>
          </mc:Fallback>
        </mc:AlternateContent>
      </p:grpSp>
      <p:grpSp>
        <p:nvGrpSpPr>
          <p:cNvPr id="1147" name="Group 1146">
            <a:extLst>
              <a:ext uri="{FF2B5EF4-FFF2-40B4-BE49-F238E27FC236}">
                <a16:creationId xmlns:a16="http://schemas.microsoft.com/office/drawing/2014/main" id="{B3D34F65-E165-4730-8223-C43FFB0B2F10}"/>
              </a:ext>
            </a:extLst>
          </p:cNvPr>
          <p:cNvGrpSpPr/>
          <p:nvPr/>
        </p:nvGrpSpPr>
        <p:grpSpPr>
          <a:xfrm>
            <a:off x="8613496" y="5080103"/>
            <a:ext cx="807840" cy="370800"/>
            <a:chOff x="8613496" y="5080103"/>
            <a:chExt cx="807840" cy="370800"/>
          </a:xfrm>
        </p:grpSpPr>
        <mc:AlternateContent xmlns:mc="http://schemas.openxmlformats.org/markup-compatibility/2006">
          <mc:Choice xmlns:p14="http://schemas.microsoft.com/office/powerpoint/2010/main" Requires="p14">
            <p:contentPart p14:bwMode="auto" r:id="rId166">
              <p14:nvContentPartPr>
                <p14:cNvPr id="1143" name="Ink 1142">
                  <a:extLst>
                    <a:ext uri="{FF2B5EF4-FFF2-40B4-BE49-F238E27FC236}">
                      <a16:creationId xmlns:a16="http://schemas.microsoft.com/office/drawing/2014/main" id="{55E153A9-764C-44F5-8C3A-B2F5B08C74A4}"/>
                    </a:ext>
                  </a:extLst>
                </p14:cNvPr>
                <p14:cNvContentPartPr/>
                <p14:nvPr/>
              </p14:nvContentPartPr>
              <p14:xfrm>
                <a:off x="8613496" y="5154983"/>
                <a:ext cx="50400" cy="295920"/>
              </p14:xfrm>
            </p:contentPart>
          </mc:Choice>
          <mc:Fallback>
            <p:pic>
              <p:nvPicPr>
                <p:cNvPr id="1143" name="Ink 1142">
                  <a:extLst>
                    <a:ext uri="{FF2B5EF4-FFF2-40B4-BE49-F238E27FC236}">
                      <a16:creationId xmlns:a16="http://schemas.microsoft.com/office/drawing/2014/main" id="{55E153A9-764C-44F5-8C3A-B2F5B08C74A4}"/>
                    </a:ext>
                  </a:extLst>
                </p:cNvPr>
                <p:cNvPicPr/>
                <p:nvPr/>
              </p:nvPicPr>
              <p:blipFill>
                <a:blip r:embed="rId167"/>
                <a:stretch>
                  <a:fillRect/>
                </a:stretch>
              </p:blipFill>
              <p:spPr>
                <a:xfrm>
                  <a:off x="8604856" y="5145983"/>
                  <a:ext cx="68040" cy="3135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45" name="Ink 1144">
                  <a:extLst>
                    <a:ext uri="{FF2B5EF4-FFF2-40B4-BE49-F238E27FC236}">
                      <a16:creationId xmlns:a16="http://schemas.microsoft.com/office/drawing/2014/main" id="{34BB2AF1-B78B-4CB5-8B3D-7AFBA1F524DC}"/>
                    </a:ext>
                  </a:extLst>
                </p14:cNvPr>
                <p14:cNvContentPartPr/>
                <p14:nvPr/>
              </p14:nvContentPartPr>
              <p14:xfrm>
                <a:off x="8691616" y="5237783"/>
                <a:ext cx="385560" cy="172440"/>
              </p14:xfrm>
            </p:contentPart>
          </mc:Choice>
          <mc:Fallback>
            <p:pic>
              <p:nvPicPr>
                <p:cNvPr id="1145" name="Ink 1144">
                  <a:extLst>
                    <a:ext uri="{FF2B5EF4-FFF2-40B4-BE49-F238E27FC236}">
                      <a16:creationId xmlns:a16="http://schemas.microsoft.com/office/drawing/2014/main" id="{34BB2AF1-B78B-4CB5-8B3D-7AFBA1F524DC}"/>
                    </a:ext>
                  </a:extLst>
                </p:cNvPr>
                <p:cNvPicPr/>
                <p:nvPr/>
              </p:nvPicPr>
              <p:blipFill>
                <a:blip r:embed="rId169"/>
                <a:stretch>
                  <a:fillRect/>
                </a:stretch>
              </p:blipFill>
              <p:spPr>
                <a:xfrm>
                  <a:off x="8682976" y="5229143"/>
                  <a:ext cx="4032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146" name="Ink 1145">
                  <a:extLst>
                    <a:ext uri="{FF2B5EF4-FFF2-40B4-BE49-F238E27FC236}">
                      <a16:creationId xmlns:a16="http://schemas.microsoft.com/office/drawing/2014/main" id="{F60B237C-3E20-4345-8DF8-2A106C25A34B}"/>
                    </a:ext>
                  </a:extLst>
                </p14:cNvPr>
                <p14:cNvContentPartPr/>
                <p14:nvPr/>
              </p14:nvContentPartPr>
              <p14:xfrm>
                <a:off x="9090136" y="5080103"/>
                <a:ext cx="331200" cy="332640"/>
              </p14:xfrm>
            </p:contentPart>
          </mc:Choice>
          <mc:Fallback>
            <p:pic>
              <p:nvPicPr>
                <p:cNvPr id="1146" name="Ink 1145">
                  <a:extLst>
                    <a:ext uri="{FF2B5EF4-FFF2-40B4-BE49-F238E27FC236}">
                      <a16:creationId xmlns:a16="http://schemas.microsoft.com/office/drawing/2014/main" id="{F60B237C-3E20-4345-8DF8-2A106C25A34B}"/>
                    </a:ext>
                  </a:extLst>
                </p:cNvPr>
                <p:cNvPicPr/>
                <p:nvPr/>
              </p:nvPicPr>
              <p:blipFill>
                <a:blip r:embed="rId171"/>
                <a:stretch>
                  <a:fillRect/>
                </a:stretch>
              </p:blipFill>
              <p:spPr>
                <a:xfrm>
                  <a:off x="9081496" y="5071463"/>
                  <a:ext cx="348840" cy="350280"/>
                </a:xfrm>
                <a:prstGeom prst="rect">
                  <a:avLst/>
                </a:prstGeom>
              </p:spPr>
            </p:pic>
          </mc:Fallback>
        </mc:AlternateContent>
      </p:grpSp>
      <p:grpSp>
        <p:nvGrpSpPr>
          <p:cNvPr id="1150" name="Group 1149">
            <a:extLst>
              <a:ext uri="{FF2B5EF4-FFF2-40B4-BE49-F238E27FC236}">
                <a16:creationId xmlns:a16="http://schemas.microsoft.com/office/drawing/2014/main" id="{AD2C0A02-407F-40BC-AE48-49CD4C46BB75}"/>
              </a:ext>
            </a:extLst>
          </p:cNvPr>
          <p:cNvGrpSpPr/>
          <p:nvPr/>
        </p:nvGrpSpPr>
        <p:grpSpPr>
          <a:xfrm>
            <a:off x="9603856" y="5255783"/>
            <a:ext cx="228240" cy="186840"/>
            <a:chOff x="9603856" y="5255783"/>
            <a:chExt cx="228240" cy="186840"/>
          </a:xfrm>
        </p:grpSpPr>
        <mc:AlternateContent xmlns:mc="http://schemas.openxmlformats.org/markup-compatibility/2006">
          <mc:Choice xmlns:p14="http://schemas.microsoft.com/office/powerpoint/2010/main" Requires="p14">
            <p:contentPart p14:bwMode="auto" r:id="rId172">
              <p14:nvContentPartPr>
                <p14:cNvPr id="1148" name="Ink 1147">
                  <a:extLst>
                    <a:ext uri="{FF2B5EF4-FFF2-40B4-BE49-F238E27FC236}">
                      <a16:creationId xmlns:a16="http://schemas.microsoft.com/office/drawing/2014/main" id="{AF2ABA26-CA7F-48C8-A07E-A1EC25605AE5}"/>
                    </a:ext>
                  </a:extLst>
                </p14:cNvPr>
                <p14:cNvContentPartPr/>
                <p14:nvPr/>
              </p14:nvContentPartPr>
              <p14:xfrm>
                <a:off x="9603856" y="5296823"/>
                <a:ext cx="28800" cy="118440"/>
              </p14:xfrm>
            </p:contentPart>
          </mc:Choice>
          <mc:Fallback>
            <p:pic>
              <p:nvPicPr>
                <p:cNvPr id="1148" name="Ink 1147">
                  <a:extLst>
                    <a:ext uri="{FF2B5EF4-FFF2-40B4-BE49-F238E27FC236}">
                      <a16:creationId xmlns:a16="http://schemas.microsoft.com/office/drawing/2014/main" id="{AF2ABA26-CA7F-48C8-A07E-A1EC25605AE5}"/>
                    </a:ext>
                  </a:extLst>
                </p:cNvPr>
                <p:cNvPicPr/>
                <p:nvPr/>
              </p:nvPicPr>
              <p:blipFill>
                <a:blip r:embed="rId173"/>
                <a:stretch>
                  <a:fillRect/>
                </a:stretch>
              </p:blipFill>
              <p:spPr>
                <a:xfrm>
                  <a:off x="9595216" y="5288183"/>
                  <a:ext cx="4644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149" name="Ink 1148">
                  <a:extLst>
                    <a:ext uri="{FF2B5EF4-FFF2-40B4-BE49-F238E27FC236}">
                      <a16:creationId xmlns:a16="http://schemas.microsoft.com/office/drawing/2014/main" id="{0A430678-419F-40B9-BB32-5E3BBC06F14A}"/>
                    </a:ext>
                  </a:extLst>
                </p14:cNvPr>
                <p14:cNvContentPartPr/>
                <p14:nvPr/>
              </p14:nvContentPartPr>
              <p14:xfrm>
                <a:off x="9718336" y="5255783"/>
                <a:ext cx="113760" cy="186840"/>
              </p14:xfrm>
            </p:contentPart>
          </mc:Choice>
          <mc:Fallback>
            <p:pic>
              <p:nvPicPr>
                <p:cNvPr id="1149" name="Ink 1148">
                  <a:extLst>
                    <a:ext uri="{FF2B5EF4-FFF2-40B4-BE49-F238E27FC236}">
                      <a16:creationId xmlns:a16="http://schemas.microsoft.com/office/drawing/2014/main" id="{0A430678-419F-40B9-BB32-5E3BBC06F14A}"/>
                    </a:ext>
                  </a:extLst>
                </p:cNvPr>
                <p:cNvPicPr/>
                <p:nvPr/>
              </p:nvPicPr>
              <p:blipFill>
                <a:blip r:embed="rId175"/>
                <a:stretch>
                  <a:fillRect/>
                </a:stretch>
              </p:blipFill>
              <p:spPr>
                <a:xfrm>
                  <a:off x="9709696" y="5246783"/>
                  <a:ext cx="131400" cy="204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6">
            <p14:nvContentPartPr>
              <p14:cNvPr id="1151" name="Ink 1150">
                <a:extLst>
                  <a:ext uri="{FF2B5EF4-FFF2-40B4-BE49-F238E27FC236}">
                    <a16:creationId xmlns:a16="http://schemas.microsoft.com/office/drawing/2014/main" id="{0FD09955-011B-4686-8BDA-964242F5EDDF}"/>
                  </a:ext>
                </a:extLst>
              </p14:cNvPr>
              <p14:cNvContentPartPr/>
              <p14:nvPr/>
            </p14:nvContentPartPr>
            <p14:xfrm>
              <a:off x="9657136" y="5130863"/>
              <a:ext cx="1440" cy="3240"/>
            </p14:xfrm>
          </p:contentPart>
        </mc:Choice>
        <mc:Fallback>
          <p:pic>
            <p:nvPicPr>
              <p:cNvPr id="1151" name="Ink 1150">
                <a:extLst>
                  <a:ext uri="{FF2B5EF4-FFF2-40B4-BE49-F238E27FC236}">
                    <a16:creationId xmlns:a16="http://schemas.microsoft.com/office/drawing/2014/main" id="{0FD09955-011B-4686-8BDA-964242F5EDDF}"/>
                  </a:ext>
                </a:extLst>
              </p:cNvPr>
              <p:cNvPicPr/>
              <p:nvPr/>
            </p:nvPicPr>
            <p:blipFill>
              <a:blip r:embed="rId177"/>
              <a:stretch>
                <a:fillRect/>
              </a:stretch>
            </p:blipFill>
            <p:spPr>
              <a:xfrm>
                <a:off x="9648496" y="5122223"/>
                <a:ext cx="190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52" name="Ink 1151">
                <a:extLst>
                  <a:ext uri="{FF2B5EF4-FFF2-40B4-BE49-F238E27FC236}">
                    <a16:creationId xmlns:a16="http://schemas.microsoft.com/office/drawing/2014/main" id="{BC893224-C352-49F4-AFC5-812EF4FC71EF}"/>
                  </a:ext>
                </a:extLst>
              </p14:cNvPr>
              <p14:cNvContentPartPr/>
              <p14:nvPr/>
            </p14:nvContentPartPr>
            <p14:xfrm>
              <a:off x="10008856" y="1053143"/>
              <a:ext cx="2108880" cy="4786920"/>
            </p14:xfrm>
          </p:contentPart>
        </mc:Choice>
        <mc:Fallback>
          <p:pic>
            <p:nvPicPr>
              <p:cNvPr id="1152" name="Ink 1151">
                <a:extLst>
                  <a:ext uri="{FF2B5EF4-FFF2-40B4-BE49-F238E27FC236}">
                    <a16:creationId xmlns:a16="http://schemas.microsoft.com/office/drawing/2014/main" id="{BC893224-C352-49F4-AFC5-812EF4FC71EF}"/>
                  </a:ext>
                </a:extLst>
              </p:cNvPr>
              <p:cNvPicPr/>
              <p:nvPr/>
            </p:nvPicPr>
            <p:blipFill>
              <a:blip r:embed="rId179"/>
              <a:stretch>
                <a:fillRect/>
              </a:stretch>
            </p:blipFill>
            <p:spPr>
              <a:xfrm>
                <a:off x="10000216" y="1044503"/>
                <a:ext cx="2126520" cy="4804560"/>
              </a:xfrm>
              <a:prstGeom prst="rect">
                <a:avLst/>
              </a:prstGeom>
            </p:spPr>
          </p:pic>
        </mc:Fallback>
      </mc:AlternateContent>
      <p:grpSp>
        <p:nvGrpSpPr>
          <p:cNvPr id="1155" name="Group 1154">
            <a:extLst>
              <a:ext uri="{FF2B5EF4-FFF2-40B4-BE49-F238E27FC236}">
                <a16:creationId xmlns:a16="http://schemas.microsoft.com/office/drawing/2014/main" id="{25E3C701-D2B6-43BB-B0ED-46962DD846E8}"/>
              </a:ext>
            </a:extLst>
          </p:cNvPr>
          <p:cNvGrpSpPr/>
          <p:nvPr/>
        </p:nvGrpSpPr>
        <p:grpSpPr>
          <a:xfrm>
            <a:off x="10046656" y="802943"/>
            <a:ext cx="2139840" cy="5076360"/>
            <a:chOff x="10046656" y="802943"/>
            <a:chExt cx="2139840" cy="5076360"/>
          </a:xfrm>
        </p:grpSpPr>
        <mc:AlternateContent xmlns:mc="http://schemas.openxmlformats.org/markup-compatibility/2006">
          <mc:Choice xmlns:p14="http://schemas.microsoft.com/office/powerpoint/2010/main" Requires="p14">
            <p:contentPart p14:bwMode="auto" r:id="rId180">
              <p14:nvContentPartPr>
                <p14:cNvPr id="1081" name="Ink 1080">
                  <a:extLst>
                    <a:ext uri="{FF2B5EF4-FFF2-40B4-BE49-F238E27FC236}">
                      <a16:creationId xmlns:a16="http://schemas.microsoft.com/office/drawing/2014/main" id="{85D2DA7F-779F-4440-BF0B-53401C96832E}"/>
                    </a:ext>
                  </a:extLst>
                </p14:cNvPr>
                <p14:cNvContentPartPr/>
                <p14:nvPr/>
              </p14:nvContentPartPr>
              <p14:xfrm>
                <a:off x="10238896" y="1154303"/>
                <a:ext cx="825840" cy="408960"/>
              </p14:xfrm>
            </p:contentPart>
          </mc:Choice>
          <mc:Fallback>
            <p:pic>
              <p:nvPicPr>
                <p:cNvPr id="1081" name="Ink 1080">
                  <a:extLst>
                    <a:ext uri="{FF2B5EF4-FFF2-40B4-BE49-F238E27FC236}">
                      <a16:creationId xmlns:a16="http://schemas.microsoft.com/office/drawing/2014/main" id="{85D2DA7F-779F-4440-BF0B-53401C96832E}"/>
                    </a:ext>
                  </a:extLst>
                </p:cNvPr>
                <p:cNvPicPr/>
                <p:nvPr/>
              </p:nvPicPr>
              <p:blipFill>
                <a:blip r:embed="rId181"/>
                <a:stretch>
                  <a:fillRect/>
                </a:stretch>
              </p:blipFill>
              <p:spPr>
                <a:xfrm>
                  <a:off x="10230256" y="1145303"/>
                  <a:ext cx="843480" cy="4266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082" name="Ink 1081">
                  <a:extLst>
                    <a:ext uri="{FF2B5EF4-FFF2-40B4-BE49-F238E27FC236}">
                      <a16:creationId xmlns:a16="http://schemas.microsoft.com/office/drawing/2014/main" id="{B222DF7F-F8B1-4F29-BD9F-1DE51E149526}"/>
                    </a:ext>
                  </a:extLst>
                </p14:cNvPr>
                <p14:cNvContentPartPr/>
                <p14:nvPr/>
              </p14:nvContentPartPr>
              <p14:xfrm>
                <a:off x="11197936" y="1128023"/>
                <a:ext cx="210240" cy="192240"/>
              </p14:xfrm>
            </p:contentPart>
          </mc:Choice>
          <mc:Fallback>
            <p:pic>
              <p:nvPicPr>
                <p:cNvPr id="1082" name="Ink 1081">
                  <a:extLst>
                    <a:ext uri="{FF2B5EF4-FFF2-40B4-BE49-F238E27FC236}">
                      <a16:creationId xmlns:a16="http://schemas.microsoft.com/office/drawing/2014/main" id="{B222DF7F-F8B1-4F29-BD9F-1DE51E149526}"/>
                    </a:ext>
                  </a:extLst>
                </p:cNvPr>
                <p:cNvPicPr/>
                <p:nvPr/>
              </p:nvPicPr>
              <p:blipFill>
                <a:blip r:embed="rId183"/>
                <a:stretch>
                  <a:fillRect/>
                </a:stretch>
              </p:blipFill>
              <p:spPr>
                <a:xfrm>
                  <a:off x="11188936" y="1119023"/>
                  <a:ext cx="22788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083" name="Ink 1082">
                  <a:extLst>
                    <a:ext uri="{FF2B5EF4-FFF2-40B4-BE49-F238E27FC236}">
                      <a16:creationId xmlns:a16="http://schemas.microsoft.com/office/drawing/2014/main" id="{4440A568-6BD5-43ED-BEDC-1D72DF10137E}"/>
                    </a:ext>
                  </a:extLst>
                </p14:cNvPr>
                <p14:cNvContentPartPr/>
                <p14:nvPr/>
              </p14:nvContentPartPr>
              <p14:xfrm>
                <a:off x="10250416" y="1622303"/>
                <a:ext cx="902520" cy="353520"/>
              </p14:xfrm>
            </p:contentPart>
          </mc:Choice>
          <mc:Fallback>
            <p:pic>
              <p:nvPicPr>
                <p:cNvPr id="1083" name="Ink 1082">
                  <a:extLst>
                    <a:ext uri="{FF2B5EF4-FFF2-40B4-BE49-F238E27FC236}">
                      <a16:creationId xmlns:a16="http://schemas.microsoft.com/office/drawing/2014/main" id="{4440A568-6BD5-43ED-BEDC-1D72DF10137E}"/>
                    </a:ext>
                  </a:extLst>
                </p:cNvPr>
                <p:cNvPicPr/>
                <p:nvPr/>
              </p:nvPicPr>
              <p:blipFill>
                <a:blip r:embed="rId185"/>
                <a:stretch>
                  <a:fillRect/>
                </a:stretch>
              </p:blipFill>
              <p:spPr>
                <a:xfrm>
                  <a:off x="10241416" y="1613303"/>
                  <a:ext cx="920160" cy="37116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084" name="Ink 1083">
                  <a:extLst>
                    <a:ext uri="{FF2B5EF4-FFF2-40B4-BE49-F238E27FC236}">
                      <a16:creationId xmlns:a16="http://schemas.microsoft.com/office/drawing/2014/main" id="{C7DD59B0-1F8B-45F4-9CEC-C7603B103061}"/>
                    </a:ext>
                  </a:extLst>
                </p14:cNvPr>
                <p14:cNvContentPartPr/>
                <p14:nvPr/>
              </p14:nvContentPartPr>
              <p14:xfrm>
                <a:off x="11292976" y="1569023"/>
                <a:ext cx="175320" cy="270720"/>
              </p14:xfrm>
            </p:contentPart>
          </mc:Choice>
          <mc:Fallback>
            <p:pic>
              <p:nvPicPr>
                <p:cNvPr id="1084" name="Ink 1083">
                  <a:extLst>
                    <a:ext uri="{FF2B5EF4-FFF2-40B4-BE49-F238E27FC236}">
                      <a16:creationId xmlns:a16="http://schemas.microsoft.com/office/drawing/2014/main" id="{C7DD59B0-1F8B-45F4-9CEC-C7603B103061}"/>
                    </a:ext>
                  </a:extLst>
                </p:cNvPr>
                <p:cNvPicPr/>
                <p:nvPr/>
              </p:nvPicPr>
              <p:blipFill>
                <a:blip r:embed="rId187"/>
                <a:stretch>
                  <a:fillRect/>
                </a:stretch>
              </p:blipFill>
              <p:spPr>
                <a:xfrm>
                  <a:off x="11283976" y="1560023"/>
                  <a:ext cx="192960" cy="28836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086" name="Ink 1085">
                  <a:extLst>
                    <a:ext uri="{FF2B5EF4-FFF2-40B4-BE49-F238E27FC236}">
                      <a16:creationId xmlns:a16="http://schemas.microsoft.com/office/drawing/2014/main" id="{6C9C4BC1-B7E1-4A01-BB1E-20ED20C5146F}"/>
                    </a:ext>
                  </a:extLst>
                </p14:cNvPr>
                <p14:cNvContentPartPr/>
                <p14:nvPr/>
              </p14:nvContentPartPr>
              <p14:xfrm>
                <a:off x="10309456" y="2203703"/>
                <a:ext cx="20520" cy="173520"/>
              </p14:xfrm>
            </p:contentPart>
          </mc:Choice>
          <mc:Fallback>
            <p:pic>
              <p:nvPicPr>
                <p:cNvPr id="1086" name="Ink 1085">
                  <a:extLst>
                    <a:ext uri="{FF2B5EF4-FFF2-40B4-BE49-F238E27FC236}">
                      <a16:creationId xmlns:a16="http://schemas.microsoft.com/office/drawing/2014/main" id="{6C9C4BC1-B7E1-4A01-BB1E-20ED20C5146F}"/>
                    </a:ext>
                  </a:extLst>
                </p:cNvPr>
                <p:cNvPicPr/>
                <p:nvPr/>
              </p:nvPicPr>
              <p:blipFill>
                <a:blip r:embed="rId189"/>
                <a:stretch>
                  <a:fillRect/>
                </a:stretch>
              </p:blipFill>
              <p:spPr>
                <a:xfrm>
                  <a:off x="10300816" y="2194703"/>
                  <a:ext cx="381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087" name="Ink 1086">
                  <a:extLst>
                    <a:ext uri="{FF2B5EF4-FFF2-40B4-BE49-F238E27FC236}">
                      <a16:creationId xmlns:a16="http://schemas.microsoft.com/office/drawing/2014/main" id="{EA322B84-19ED-4539-8DA4-59B3C8F1D5B5}"/>
                    </a:ext>
                  </a:extLst>
                </p14:cNvPr>
                <p14:cNvContentPartPr/>
                <p14:nvPr/>
              </p14:nvContentPartPr>
              <p14:xfrm>
                <a:off x="10178776" y="2386583"/>
                <a:ext cx="258480" cy="36720"/>
              </p14:xfrm>
            </p:contentPart>
          </mc:Choice>
          <mc:Fallback>
            <p:pic>
              <p:nvPicPr>
                <p:cNvPr id="1087" name="Ink 1086">
                  <a:extLst>
                    <a:ext uri="{FF2B5EF4-FFF2-40B4-BE49-F238E27FC236}">
                      <a16:creationId xmlns:a16="http://schemas.microsoft.com/office/drawing/2014/main" id="{EA322B84-19ED-4539-8DA4-59B3C8F1D5B5}"/>
                    </a:ext>
                  </a:extLst>
                </p:cNvPr>
                <p:cNvPicPr/>
                <p:nvPr/>
              </p:nvPicPr>
              <p:blipFill>
                <a:blip r:embed="rId191"/>
                <a:stretch>
                  <a:fillRect/>
                </a:stretch>
              </p:blipFill>
              <p:spPr>
                <a:xfrm>
                  <a:off x="10169776" y="2377943"/>
                  <a:ext cx="27612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088" name="Ink 1087">
                  <a:extLst>
                    <a:ext uri="{FF2B5EF4-FFF2-40B4-BE49-F238E27FC236}">
                      <a16:creationId xmlns:a16="http://schemas.microsoft.com/office/drawing/2014/main" id="{6D632CDA-0A75-4919-909D-8D57EB10C421}"/>
                    </a:ext>
                  </a:extLst>
                </p14:cNvPr>
                <p14:cNvContentPartPr/>
                <p14:nvPr/>
              </p14:nvContentPartPr>
              <p14:xfrm>
                <a:off x="10170856" y="2164463"/>
                <a:ext cx="441000" cy="237600"/>
              </p14:xfrm>
            </p:contentPart>
          </mc:Choice>
          <mc:Fallback>
            <p:pic>
              <p:nvPicPr>
                <p:cNvPr id="1088" name="Ink 1087">
                  <a:extLst>
                    <a:ext uri="{FF2B5EF4-FFF2-40B4-BE49-F238E27FC236}">
                      <a16:creationId xmlns:a16="http://schemas.microsoft.com/office/drawing/2014/main" id="{6D632CDA-0A75-4919-909D-8D57EB10C421}"/>
                    </a:ext>
                  </a:extLst>
                </p:cNvPr>
                <p:cNvPicPr/>
                <p:nvPr/>
              </p:nvPicPr>
              <p:blipFill>
                <a:blip r:embed="rId193"/>
                <a:stretch>
                  <a:fillRect/>
                </a:stretch>
              </p:blipFill>
              <p:spPr>
                <a:xfrm>
                  <a:off x="10161856" y="2155823"/>
                  <a:ext cx="45864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090" name="Ink 1089">
                  <a:extLst>
                    <a:ext uri="{FF2B5EF4-FFF2-40B4-BE49-F238E27FC236}">
                      <a16:creationId xmlns:a16="http://schemas.microsoft.com/office/drawing/2014/main" id="{B9A8DB5F-7BDA-413E-A562-42427560B281}"/>
                    </a:ext>
                  </a:extLst>
                </p14:cNvPr>
                <p14:cNvContentPartPr/>
                <p14:nvPr/>
              </p14:nvContentPartPr>
              <p14:xfrm>
                <a:off x="10638496" y="2116583"/>
                <a:ext cx="381960" cy="283320"/>
              </p14:xfrm>
            </p:contentPart>
          </mc:Choice>
          <mc:Fallback>
            <p:pic>
              <p:nvPicPr>
                <p:cNvPr id="1090" name="Ink 1089">
                  <a:extLst>
                    <a:ext uri="{FF2B5EF4-FFF2-40B4-BE49-F238E27FC236}">
                      <a16:creationId xmlns:a16="http://schemas.microsoft.com/office/drawing/2014/main" id="{B9A8DB5F-7BDA-413E-A562-42427560B281}"/>
                    </a:ext>
                  </a:extLst>
                </p:cNvPr>
                <p:cNvPicPr/>
                <p:nvPr/>
              </p:nvPicPr>
              <p:blipFill>
                <a:blip r:embed="rId195"/>
                <a:stretch>
                  <a:fillRect/>
                </a:stretch>
              </p:blipFill>
              <p:spPr>
                <a:xfrm>
                  <a:off x="10629496" y="2107583"/>
                  <a:ext cx="399600" cy="30096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091" name="Ink 1090">
                  <a:extLst>
                    <a:ext uri="{FF2B5EF4-FFF2-40B4-BE49-F238E27FC236}">
                      <a16:creationId xmlns:a16="http://schemas.microsoft.com/office/drawing/2014/main" id="{419AF4B0-FFA1-4393-B87C-AF4C41AA9C7F}"/>
                    </a:ext>
                  </a:extLst>
                </p14:cNvPr>
                <p14:cNvContentPartPr/>
                <p14:nvPr/>
              </p14:nvContentPartPr>
              <p14:xfrm>
                <a:off x="10973296" y="2204423"/>
                <a:ext cx="79200" cy="41400"/>
              </p14:xfrm>
            </p:contentPart>
          </mc:Choice>
          <mc:Fallback>
            <p:pic>
              <p:nvPicPr>
                <p:cNvPr id="1091" name="Ink 1090">
                  <a:extLst>
                    <a:ext uri="{FF2B5EF4-FFF2-40B4-BE49-F238E27FC236}">
                      <a16:creationId xmlns:a16="http://schemas.microsoft.com/office/drawing/2014/main" id="{419AF4B0-FFA1-4393-B87C-AF4C41AA9C7F}"/>
                    </a:ext>
                  </a:extLst>
                </p:cNvPr>
                <p:cNvPicPr/>
                <p:nvPr/>
              </p:nvPicPr>
              <p:blipFill>
                <a:blip r:embed="rId197"/>
                <a:stretch>
                  <a:fillRect/>
                </a:stretch>
              </p:blipFill>
              <p:spPr>
                <a:xfrm>
                  <a:off x="10964656" y="2195423"/>
                  <a:ext cx="968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092" name="Ink 1091">
                  <a:extLst>
                    <a:ext uri="{FF2B5EF4-FFF2-40B4-BE49-F238E27FC236}">
                      <a16:creationId xmlns:a16="http://schemas.microsoft.com/office/drawing/2014/main" id="{15885678-445B-4109-BBF1-88F48A7F2D8F}"/>
                    </a:ext>
                  </a:extLst>
                </p14:cNvPr>
                <p14:cNvContentPartPr/>
                <p14:nvPr/>
              </p14:nvContentPartPr>
              <p14:xfrm>
                <a:off x="11175976" y="2277503"/>
                <a:ext cx="172800" cy="360360"/>
              </p14:xfrm>
            </p:contentPart>
          </mc:Choice>
          <mc:Fallback>
            <p:pic>
              <p:nvPicPr>
                <p:cNvPr id="1092" name="Ink 1091">
                  <a:extLst>
                    <a:ext uri="{FF2B5EF4-FFF2-40B4-BE49-F238E27FC236}">
                      <a16:creationId xmlns:a16="http://schemas.microsoft.com/office/drawing/2014/main" id="{15885678-445B-4109-BBF1-88F48A7F2D8F}"/>
                    </a:ext>
                  </a:extLst>
                </p:cNvPr>
                <p:cNvPicPr/>
                <p:nvPr/>
              </p:nvPicPr>
              <p:blipFill>
                <a:blip r:embed="rId199"/>
                <a:stretch>
                  <a:fillRect/>
                </a:stretch>
              </p:blipFill>
              <p:spPr>
                <a:xfrm>
                  <a:off x="11166976" y="2268863"/>
                  <a:ext cx="190440" cy="3780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093" name="Ink 1092">
                  <a:extLst>
                    <a:ext uri="{FF2B5EF4-FFF2-40B4-BE49-F238E27FC236}">
                      <a16:creationId xmlns:a16="http://schemas.microsoft.com/office/drawing/2014/main" id="{48552302-E31B-4FC7-8A25-1CE919AEEB95}"/>
                    </a:ext>
                  </a:extLst>
                </p14:cNvPr>
                <p14:cNvContentPartPr/>
                <p14:nvPr/>
              </p14:nvContentPartPr>
              <p14:xfrm>
                <a:off x="11331136" y="2289383"/>
                <a:ext cx="165600" cy="103680"/>
              </p14:xfrm>
            </p:contentPart>
          </mc:Choice>
          <mc:Fallback>
            <p:pic>
              <p:nvPicPr>
                <p:cNvPr id="1093" name="Ink 1092">
                  <a:extLst>
                    <a:ext uri="{FF2B5EF4-FFF2-40B4-BE49-F238E27FC236}">
                      <a16:creationId xmlns:a16="http://schemas.microsoft.com/office/drawing/2014/main" id="{48552302-E31B-4FC7-8A25-1CE919AEEB95}"/>
                    </a:ext>
                  </a:extLst>
                </p:cNvPr>
                <p:cNvPicPr/>
                <p:nvPr/>
              </p:nvPicPr>
              <p:blipFill>
                <a:blip r:embed="rId201"/>
                <a:stretch>
                  <a:fillRect/>
                </a:stretch>
              </p:blipFill>
              <p:spPr>
                <a:xfrm>
                  <a:off x="11322496" y="2280743"/>
                  <a:ext cx="1832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094" name="Ink 1093">
                  <a:extLst>
                    <a:ext uri="{FF2B5EF4-FFF2-40B4-BE49-F238E27FC236}">
                      <a16:creationId xmlns:a16="http://schemas.microsoft.com/office/drawing/2014/main" id="{D931B96E-5022-4C76-BF63-085FCA58C266}"/>
                    </a:ext>
                  </a:extLst>
                </p14:cNvPr>
                <p14:cNvContentPartPr/>
                <p14:nvPr/>
              </p14:nvContentPartPr>
              <p14:xfrm>
                <a:off x="11505376" y="2215583"/>
                <a:ext cx="79920" cy="194040"/>
              </p14:xfrm>
            </p:contentPart>
          </mc:Choice>
          <mc:Fallback>
            <p:pic>
              <p:nvPicPr>
                <p:cNvPr id="1094" name="Ink 1093">
                  <a:extLst>
                    <a:ext uri="{FF2B5EF4-FFF2-40B4-BE49-F238E27FC236}">
                      <a16:creationId xmlns:a16="http://schemas.microsoft.com/office/drawing/2014/main" id="{D931B96E-5022-4C76-BF63-085FCA58C266}"/>
                    </a:ext>
                  </a:extLst>
                </p:cNvPr>
                <p:cNvPicPr/>
                <p:nvPr/>
              </p:nvPicPr>
              <p:blipFill>
                <a:blip r:embed="rId203"/>
                <a:stretch>
                  <a:fillRect/>
                </a:stretch>
              </p:blipFill>
              <p:spPr>
                <a:xfrm>
                  <a:off x="11496736" y="2206943"/>
                  <a:ext cx="9756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095" name="Ink 1094">
                  <a:extLst>
                    <a:ext uri="{FF2B5EF4-FFF2-40B4-BE49-F238E27FC236}">
                      <a16:creationId xmlns:a16="http://schemas.microsoft.com/office/drawing/2014/main" id="{25CA54A3-A949-49D5-8F60-E4D36276E4FE}"/>
                    </a:ext>
                  </a:extLst>
                </p14:cNvPr>
                <p14:cNvContentPartPr/>
                <p14:nvPr/>
              </p14:nvContentPartPr>
              <p14:xfrm>
                <a:off x="11557216" y="2229263"/>
                <a:ext cx="317160" cy="160920"/>
              </p14:xfrm>
            </p:contentPart>
          </mc:Choice>
          <mc:Fallback>
            <p:pic>
              <p:nvPicPr>
                <p:cNvPr id="1095" name="Ink 1094">
                  <a:extLst>
                    <a:ext uri="{FF2B5EF4-FFF2-40B4-BE49-F238E27FC236}">
                      <a16:creationId xmlns:a16="http://schemas.microsoft.com/office/drawing/2014/main" id="{25CA54A3-A949-49D5-8F60-E4D36276E4FE}"/>
                    </a:ext>
                  </a:extLst>
                </p:cNvPr>
                <p:cNvPicPr/>
                <p:nvPr/>
              </p:nvPicPr>
              <p:blipFill>
                <a:blip r:embed="rId205"/>
                <a:stretch>
                  <a:fillRect/>
                </a:stretch>
              </p:blipFill>
              <p:spPr>
                <a:xfrm>
                  <a:off x="11548216" y="2220263"/>
                  <a:ext cx="33480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096" name="Ink 1095">
                  <a:extLst>
                    <a:ext uri="{FF2B5EF4-FFF2-40B4-BE49-F238E27FC236}">
                      <a16:creationId xmlns:a16="http://schemas.microsoft.com/office/drawing/2014/main" id="{15AD196C-9C31-426D-96A0-AE15CF3CCED7}"/>
                    </a:ext>
                  </a:extLst>
                </p14:cNvPr>
                <p14:cNvContentPartPr/>
                <p14:nvPr/>
              </p14:nvContentPartPr>
              <p14:xfrm>
                <a:off x="10265536" y="2758463"/>
                <a:ext cx="238320" cy="242640"/>
              </p14:xfrm>
            </p:contentPart>
          </mc:Choice>
          <mc:Fallback>
            <p:pic>
              <p:nvPicPr>
                <p:cNvPr id="1096" name="Ink 1095">
                  <a:extLst>
                    <a:ext uri="{FF2B5EF4-FFF2-40B4-BE49-F238E27FC236}">
                      <a16:creationId xmlns:a16="http://schemas.microsoft.com/office/drawing/2014/main" id="{15AD196C-9C31-426D-96A0-AE15CF3CCED7}"/>
                    </a:ext>
                  </a:extLst>
                </p:cNvPr>
                <p:cNvPicPr/>
                <p:nvPr/>
              </p:nvPicPr>
              <p:blipFill>
                <a:blip r:embed="rId207"/>
                <a:stretch>
                  <a:fillRect/>
                </a:stretch>
              </p:blipFill>
              <p:spPr>
                <a:xfrm>
                  <a:off x="10256536" y="2749823"/>
                  <a:ext cx="25596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097" name="Ink 1096">
                  <a:extLst>
                    <a:ext uri="{FF2B5EF4-FFF2-40B4-BE49-F238E27FC236}">
                      <a16:creationId xmlns:a16="http://schemas.microsoft.com/office/drawing/2014/main" id="{FC9F462C-9205-4653-B886-D94BC7CD974E}"/>
                    </a:ext>
                  </a:extLst>
                </p14:cNvPr>
                <p14:cNvContentPartPr/>
                <p14:nvPr/>
              </p14:nvContentPartPr>
              <p14:xfrm>
                <a:off x="10529416" y="2839823"/>
                <a:ext cx="109800" cy="141120"/>
              </p14:xfrm>
            </p:contentPart>
          </mc:Choice>
          <mc:Fallback>
            <p:pic>
              <p:nvPicPr>
                <p:cNvPr id="1097" name="Ink 1096">
                  <a:extLst>
                    <a:ext uri="{FF2B5EF4-FFF2-40B4-BE49-F238E27FC236}">
                      <a16:creationId xmlns:a16="http://schemas.microsoft.com/office/drawing/2014/main" id="{FC9F462C-9205-4653-B886-D94BC7CD974E}"/>
                    </a:ext>
                  </a:extLst>
                </p:cNvPr>
                <p:cNvPicPr/>
                <p:nvPr/>
              </p:nvPicPr>
              <p:blipFill>
                <a:blip r:embed="rId209"/>
                <a:stretch>
                  <a:fillRect/>
                </a:stretch>
              </p:blipFill>
              <p:spPr>
                <a:xfrm>
                  <a:off x="10520776" y="2830823"/>
                  <a:ext cx="12744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098" name="Ink 1097">
                  <a:extLst>
                    <a:ext uri="{FF2B5EF4-FFF2-40B4-BE49-F238E27FC236}">
                      <a16:creationId xmlns:a16="http://schemas.microsoft.com/office/drawing/2014/main" id="{8DE16492-5006-47DC-9462-197DBC3CD27C}"/>
                    </a:ext>
                  </a:extLst>
                </p14:cNvPr>
                <p14:cNvContentPartPr/>
                <p14:nvPr/>
              </p14:nvContentPartPr>
              <p14:xfrm>
                <a:off x="10630936" y="2718863"/>
                <a:ext cx="181440" cy="260280"/>
              </p14:xfrm>
            </p:contentPart>
          </mc:Choice>
          <mc:Fallback>
            <p:pic>
              <p:nvPicPr>
                <p:cNvPr id="1098" name="Ink 1097">
                  <a:extLst>
                    <a:ext uri="{FF2B5EF4-FFF2-40B4-BE49-F238E27FC236}">
                      <a16:creationId xmlns:a16="http://schemas.microsoft.com/office/drawing/2014/main" id="{8DE16492-5006-47DC-9462-197DBC3CD27C}"/>
                    </a:ext>
                  </a:extLst>
                </p:cNvPr>
                <p:cNvPicPr/>
                <p:nvPr/>
              </p:nvPicPr>
              <p:blipFill>
                <a:blip r:embed="rId211"/>
                <a:stretch>
                  <a:fillRect/>
                </a:stretch>
              </p:blipFill>
              <p:spPr>
                <a:xfrm>
                  <a:off x="10622296" y="2710223"/>
                  <a:ext cx="19908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099" name="Ink 1098">
                  <a:extLst>
                    <a:ext uri="{FF2B5EF4-FFF2-40B4-BE49-F238E27FC236}">
                      <a16:creationId xmlns:a16="http://schemas.microsoft.com/office/drawing/2014/main" id="{4895211E-D031-4B42-B8E1-1C7B82FD7941}"/>
                    </a:ext>
                  </a:extLst>
                </p14:cNvPr>
                <p14:cNvContentPartPr/>
                <p14:nvPr/>
              </p14:nvContentPartPr>
              <p14:xfrm>
                <a:off x="10853416" y="2697983"/>
                <a:ext cx="191160" cy="249120"/>
              </p14:xfrm>
            </p:contentPart>
          </mc:Choice>
          <mc:Fallback>
            <p:pic>
              <p:nvPicPr>
                <p:cNvPr id="1099" name="Ink 1098">
                  <a:extLst>
                    <a:ext uri="{FF2B5EF4-FFF2-40B4-BE49-F238E27FC236}">
                      <a16:creationId xmlns:a16="http://schemas.microsoft.com/office/drawing/2014/main" id="{4895211E-D031-4B42-B8E1-1C7B82FD7941}"/>
                    </a:ext>
                  </a:extLst>
                </p:cNvPr>
                <p:cNvPicPr/>
                <p:nvPr/>
              </p:nvPicPr>
              <p:blipFill>
                <a:blip r:embed="rId213"/>
                <a:stretch>
                  <a:fillRect/>
                </a:stretch>
              </p:blipFill>
              <p:spPr>
                <a:xfrm>
                  <a:off x="10844416" y="2689343"/>
                  <a:ext cx="20880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100" name="Ink 1099">
                  <a:extLst>
                    <a:ext uri="{FF2B5EF4-FFF2-40B4-BE49-F238E27FC236}">
                      <a16:creationId xmlns:a16="http://schemas.microsoft.com/office/drawing/2014/main" id="{202C165D-AB96-4852-94B4-F2D11B8878E1}"/>
                    </a:ext>
                  </a:extLst>
                </p14:cNvPr>
                <p14:cNvContentPartPr/>
                <p14:nvPr/>
              </p14:nvContentPartPr>
              <p14:xfrm>
                <a:off x="11205496" y="2803103"/>
                <a:ext cx="204840" cy="333000"/>
              </p14:xfrm>
            </p:contentPart>
          </mc:Choice>
          <mc:Fallback>
            <p:pic>
              <p:nvPicPr>
                <p:cNvPr id="1100" name="Ink 1099">
                  <a:extLst>
                    <a:ext uri="{FF2B5EF4-FFF2-40B4-BE49-F238E27FC236}">
                      <a16:creationId xmlns:a16="http://schemas.microsoft.com/office/drawing/2014/main" id="{202C165D-AB96-4852-94B4-F2D11B8878E1}"/>
                    </a:ext>
                  </a:extLst>
                </p:cNvPr>
                <p:cNvPicPr/>
                <p:nvPr/>
              </p:nvPicPr>
              <p:blipFill>
                <a:blip r:embed="rId215"/>
                <a:stretch>
                  <a:fillRect/>
                </a:stretch>
              </p:blipFill>
              <p:spPr>
                <a:xfrm>
                  <a:off x="11196856" y="2794463"/>
                  <a:ext cx="222480" cy="35064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101" name="Ink 1100">
                  <a:extLst>
                    <a:ext uri="{FF2B5EF4-FFF2-40B4-BE49-F238E27FC236}">
                      <a16:creationId xmlns:a16="http://schemas.microsoft.com/office/drawing/2014/main" id="{F8B2AA42-5654-4D02-8388-376DEEFF3D85}"/>
                    </a:ext>
                  </a:extLst>
                </p14:cNvPr>
                <p14:cNvContentPartPr/>
                <p14:nvPr/>
              </p14:nvContentPartPr>
              <p14:xfrm>
                <a:off x="11409256" y="2807783"/>
                <a:ext cx="153720" cy="143280"/>
              </p14:xfrm>
            </p:contentPart>
          </mc:Choice>
          <mc:Fallback>
            <p:pic>
              <p:nvPicPr>
                <p:cNvPr id="1101" name="Ink 1100">
                  <a:extLst>
                    <a:ext uri="{FF2B5EF4-FFF2-40B4-BE49-F238E27FC236}">
                      <a16:creationId xmlns:a16="http://schemas.microsoft.com/office/drawing/2014/main" id="{F8B2AA42-5654-4D02-8388-376DEEFF3D85}"/>
                    </a:ext>
                  </a:extLst>
                </p:cNvPr>
                <p:cNvPicPr/>
                <p:nvPr/>
              </p:nvPicPr>
              <p:blipFill>
                <a:blip r:embed="rId217"/>
                <a:stretch>
                  <a:fillRect/>
                </a:stretch>
              </p:blipFill>
              <p:spPr>
                <a:xfrm>
                  <a:off x="11400616" y="2798783"/>
                  <a:ext cx="1713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102" name="Ink 1101">
                  <a:extLst>
                    <a:ext uri="{FF2B5EF4-FFF2-40B4-BE49-F238E27FC236}">
                      <a16:creationId xmlns:a16="http://schemas.microsoft.com/office/drawing/2014/main" id="{DD67B8C3-D2B2-4C8F-B5A5-7327334BA664}"/>
                    </a:ext>
                  </a:extLst>
                </p14:cNvPr>
                <p14:cNvContentPartPr/>
                <p14:nvPr/>
              </p14:nvContentPartPr>
              <p14:xfrm>
                <a:off x="11588176" y="2777183"/>
                <a:ext cx="105480" cy="198000"/>
              </p14:xfrm>
            </p:contentPart>
          </mc:Choice>
          <mc:Fallback>
            <p:pic>
              <p:nvPicPr>
                <p:cNvPr id="1102" name="Ink 1101">
                  <a:extLst>
                    <a:ext uri="{FF2B5EF4-FFF2-40B4-BE49-F238E27FC236}">
                      <a16:creationId xmlns:a16="http://schemas.microsoft.com/office/drawing/2014/main" id="{DD67B8C3-D2B2-4C8F-B5A5-7327334BA664}"/>
                    </a:ext>
                  </a:extLst>
                </p:cNvPr>
                <p:cNvPicPr/>
                <p:nvPr/>
              </p:nvPicPr>
              <p:blipFill>
                <a:blip r:embed="rId219"/>
                <a:stretch>
                  <a:fillRect/>
                </a:stretch>
              </p:blipFill>
              <p:spPr>
                <a:xfrm>
                  <a:off x="11579176" y="2768183"/>
                  <a:ext cx="12312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103" name="Ink 1102">
                  <a:extLst>
                    <a:ext uri="{FF2B5EF4-FFF2-40B4-BE49-F238E27FC236}">
                      <a16:creationId xmlns:a16="http://schemas.microsoft.com/office/drawing/2014/main" id="{F1D36B36-4CA5-4AB6-B05F-385F0A6F3A11}"/>
                    </a:ext>
                  </a:extLst>
                </p14:cNvPr>
                <p14:cNvContentPartPr/>
                <p14:nvPr/>
              </p14:nvContentPartPr>
              <p14:xfrm>
                <a:off x="11676016" y="2787623"/>
                <a:ext cx="142200" cy="147240"/>
              </p14:xfrm>
            </p:contentPart>
          </mc:Choice>
          <mc:Fallback>
            <p:pic>
              <p:nvPicPr>
                <p:cNvPr id="1103" name="Ink 1102">
                  <a:extLst>
                    <a:ext uri="{FF2B5EF4-FFF2-40B4-BE49-F238E27FC236}">
                      <a16:creationId xmlns:a16="http://schemas.microsoft.com/office/drawing/2014/main" id="{F1D36B36-4CA5-4AB6-B05F-385F0A6F3A11}"/>
                    </a:ext>
                  </a:extLst>
                </p:cNvPr>
                <p:cNvPicPr/>
                <p:nvPr/>
              </p:nvPicPr>
              <p:blipFill>
                <a:blip r:embed="rId221"/>
                <a:stretch>
                  <a:fillRect/>
                </a:stretch>
              </p:blipFill>
              <p:spPr>
                <a:xfrm>
                  <a:off x="11667016" y="2778983"/>
                  <a:ext cx="15984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104" name="Ink 1103">
                  <a:extLst>
                    <a:ext uri="{FF2B5EF4-FFF2-40B4-BE49-F238E27FC236}">
                      <a16:creationId xmlns:a16="http://schemas.microsoft.com/office/drawing/2014/main" id="{AE283819-36AA-4D9A-9834-8BB5432703C5}"/>
                    </a:ext>
                  </a:extLst>
                </p14:cNvPr>
                <p14:cNvContentPartPr/>
                <p14:nvPr/>
              </p14:nvContentPartPr>
              <p14:xfrm>
                <a:off x="11804176" y="2749103"/>
                <a:ext cx="154800" cy="188640"/>
              </p14:xfrm>
            </p:contentPart>
          </mc:Choice>
          <mc:Fallback>
            <p:pic>
              <p:nvPicPr>
                <p:cNvPr id="1104" name="Ink 1103">
                  <a:extLst>
                    <a:ext uri="{FF2B5EF4-FFF2-40B4-BE49-F238E27FC236}">
                      <a16:creationId xmlns:a16="http://schemas.microsoft.com/office/drawing/2014/main" id="{AE283819-36AA-4D9A-9834-8BB5432703C5}"/>
                    </a:ext>
                  </a:extLst>
                </p:cNvPr>
                <p:cNvPicPr/>
                <p:nvPr/>
              </p:nvPicPr>
              <p:blipFill>
                <a:blip r:embed="rId223"/>
                <a:stretch>
                  <a:fillRect/>
                </a:stretch>
              </p:blipFill>
              <p:spPr>
                <a:xfrm>
                  <a:off x="11795536" y="2740103"/>
                  <a:ext cx="17244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105" name="Ink 1104">
                  <a:extLst>
                    <a:ext uri="{FF2B5EF4-FFF2-40B4-BE49-F238E27FC236}">
                      <a16:creationId xmlns:a16="http://schemas.microsoft.com/office/drawing/2014/main" id="{37A9E61A-5149-44E2-A9A8-0E66755F1649}"/>
                    </a:ext>
                  </a:extLst>
                </p14:cNvPr>
                <p14:cNvContentPartPr/>
                <p14:nvPr/>
              </p14:nvContentPartPr>
              <p14:xfrm>
                <a:off x="10285696" y="3424823"/>
                <a:ext cx="24120" cy="167040"/>
              </p14:xfrm>
            </p:contentPart>
          </mc:Choice>
          <mc:Fallback>
            <p:pic>
              <p:nvPicPr>
                <p:cNvPr id="1105" name="Ink 1104">
                  <a:extLst>
                    <a:ext uri="{FF2B5EF4-FFF2-40B4-BE49-F238E27FC236}">
                      <a16:creationId xmlns:a16="http://schemas.microsoft.com/office/drawing/2014/main" id="{37A9E61A-5149-44E2-A9A8-0E66755F1649}"/>
                    </a:ext>
                  </a:extLst>
                </p:cNvPr>
                <p:cNvPicPr/>
                <p:nvPr/>
              </p:nvPicPr>
              <p:blipFill>
                <a:blip r:embed="rId225"/>
                <a:stretch>
                  <a:fillRect/>
                </a:stretch>
              </p:blipFill>
              <p:spPr>
                <a:xfrm>
                  <a:off x="10277056" y="3415823"/>
                  <a:ext cx="417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106" name="Ink 1105">
                  <a:extLst>
                    <a:ext uri="{FF2B5EF4-FFF2-40B4-BE49-F238E27FC236}">
                      <a16:creationId xmlns:a16="http://schemas.microsoft.com/office/drawing/2014/main" id="{B865DAC1-6C45-453D-8C26-0C793FFA696F}"/>
                    </a:ext>
                  </a:extLst>
                </p14:cNvPr>
                <p14:cNvContentPartPr/>
                <p14:nvPr/>
              </p14:nvContentPartPr>
              <p14:xfrm>
                <a:off x="10383256" y="3398903"/>
                <a:ext cx="56160" cy="198000"/>
              </p14:xfrm>
            </p:contentPart>
          </mc:Choice>
          <mc:Fallback>
            <p:pic>
              <p:nvPicPr>
                <p:cNvPr id="1106" name="Ink 1105">
                  <a:extLst>
                    <a:ext uri="{FF2B5EF4-FFF2-40B4-BE49-F238E27FC236}">
                      <a16:creationId xmlns:a16="http://schemas.microsoft.com/office/drawing/2014/main" id="{B865DAC1-6C45-453D-8C26-0C793FFA696F}"/>
                    </a:ext>
                  </a:extLst>
                </p:cNvPr>
                <p:cNvPicPr/>
                <p:nvPr/>
              </p:nvPicPr>
              <p:blipFill>
                <a:blip r:embed="rId227"/>
                <a:stretch>
                  <a:fillRect/>
                </a:stretch>
              </p:blipFill>
              <p:spPr>
                <a:xfrm>
                  <a:off x="10374616" y="3389903"/>
                  <a:ext cx="7380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107" name="Ink 1106">
                  <a:extLst>
                    <a:ext uri="{FF2B5EF4-FFF2-40B4-BE49-F238E27FC236}">
                      <a16:creationId xmlns:a16="http://schemas.microsoft.com/office/drawing/2014/main" id="{7425FC4D-8FC2-4960-BCCA-033B4215859E}"/>
                    </a:ext>
                  </a:extLst>
                </p14:cNvPr>
                <p14:cNvContentPartPr/>
                <p14:nvPr/>
              </p14:nvContentPartPr>
              <p14:xfrm>
                <a:off x="10299736" y="3395303"/>
                <a:ext cx="356400" cy="199440"/>
              </p14:xfrm>
            </p:contentPart>
          </mc:Choice>
          <mc:Fallback>
            <p:pic>
              <p:nvPicPr>
                <p:cNvPr id="1107" name="Ink 1106">
                  <a:extLst>
                    <a:ext uri="{FF2B5EF4-FFF2-40B4-BE49-F238E27FC236}">
                      <a16:creationId xmlns:a16="http://schemas.microsoft.com/office/drawing/2014/main" id="{7425FC4D-8FC2-4960-BCCA-033B4215859E}"/>
                    </a:ext>
                  </a:extLst>
                </p:cNvPr>
                <p:cNvPicPr/>
                <p:nvPr/>
              </p:nvPicPr>
              <p:blipFill>
                <a:blip r:embed="rId229"/>
                <a:stretch>
                  <a:fillRect/>
                </a:stretch>
              </p:blipFill>
              <p:spPr>
                <a:xfrm>
                  <a:off x="10291096" y="3386663"/>
                  <a:ext cx="37404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108" name="Ink 1107">
                  <a:extLst>
                    <a:ext uri="{FF2B5EF4-FFF2-40B4-BE49-F238E27FC236}">
                      <a16:creationId xmlns:a16="http://schemas.microsoft.com/office/drawing/2014/main" id="{4BBF844C-F86A-4DD3-9064-2F9D1FC60199}"/>
                    </a:ext>
                  </a:extLst>
                </p14:cNvPr>
                <p14:cNvContentPartPr/>
                <p14:nvPr/>
              </p14:nvContentPartPr>
              <p14:xfrm>
                <a:off x="10539496" y="3406103"/>
                <a:ext cx="293400" cy="173880"/>
              </p14:xfrm>
            </p:contentPart>
          </mc:Choice>
          <mc:Fallback>
            <p:pic>
              <p:nvPicPr>
                <p:cNvPr id="1108" name="Ink 1107">
                  <a:extLst>
                    <a:ext uri="{FF2B5EF4-FFF2-40B4-BE49-F238E27FC236}">
                      <a16:creationId xmlns:a16="http://schemas.microsoft.com/office/drawing/2014/main" id="{4BBF844C-F86A-4DD3-9064-2F9D1FC60199}"/>
                    </a:ext>
                  </a:extLst>
                </p:cNvPr>
                <p:cNvPicPr/>
                <p:nvPr/>
              </p:nvPicPr>
              <p:blipFill>
                <a:blip r:embed="rId231"/>
                <a:stretch>
                  <a:fillRect/>
                </a:stretch>
              </p:blipFill>
              <p:spPr>
                <a:xfrm>
                  <a:off x="10530856" y="3397103"/>
                  <a:ext cx="31104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109" name="Ink 1108">
                  <a:extLst>
                    <a:ext uri="{FF2B5EF4-FFF2-40B4-BE49-F238E27FC236}">
                      <a16:creationId xmlns:a16="http://schemas.microsoft.com/office/drawing/2014/main" id="{F6D0BB00-9994-48D2-99EC-EE204ED05E0A}"/>
                    </a:ext>
                  </a:extLst>
                </p14:cNvPr>
                <p14:cNvContentPartPr/>
                <p14:nvPr/>
              </p14:nvContentPartPr>
              <p14:xfrm>
                <a:off x="10909576" y="3460103"/>
                <a:ext cx="119160" cy="113400"/>
              </p14:xfrm>
            </p:contentPart>
          </mc:Choice>
          <mc:Fallback>
            <p:pic>
              <p:nvPicPr>
                <p:cNvPr id="1109" name="Ink 1108">
                  <a:extLst>
                    <a:ext uri="{FF2B5EF4-FFF2-40B4-BE49-F238E27FC236}">
                      <a16:creationId xmlns:a16="http://schemas.microsoft.com/office/drawing/2014/main" id="{F6D0BB00-9994-48D2-99EC-EE204ED05E0A}"/>
                    </a:ext>
                  </a:extLst>
                </p:cNvPr>
                <p:cNvPicPr/>
                <p:nvPr/>
              </p:nvPicPr>
              <p:blipFill>
                <a:blip r:embed="rId233"/>
                <a:stretch>
                  <a:fillRect/>
                </a:stretch>
              </p:blipFill>
              <p:spPr>
                <a:xfrm>
                  <a:off x="10900936" y="3451103"/>
                  <a:ext cx="1368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110" name="Ink 1109">
                  <a:extLst>
                    <a:ext uri="{FF2B5EF4-FFF2-40B4-BE49-F238E27FC236}">
                      <a16:creationId xmlns:a16="http://schemas.microsoft.com/office/drawing/2014/main" id="{E453D06A-87E9-40CA-8CE6-14D32DCBEC9B}"/>
                    </a:ext>
                  </a:extLst>
                </p14:cNvPr>
                <p14:cNvContentPartPr/>
                <p14:nvPr/>
              </p14:nvContentPartPr>
              <p14:xfrm>
                <a:off x="10905616" y="3377303"/>
                <a:ext cx="142560" cy="127800"/>
              </p14:xfrm>
            </p:contentPart>
          </mc:Choice>
          <mc:Fallback>
            <p:pic>
              <p:nvPicPr>
                <p:cNvPr id="1110" name="Ink 1109">
                  <a:extLst>
                    <a:ext uri="{FF2B5EF4-FFF2-40B4-BE49-F238E27FC236}">
                      <a16:creationId xmlns:a16="http://schemas.microsoft.com/office/drawing/2014/main" id="{E453D06A-87E9-40CA-8CE6-14D32DCBEC9B}"/>
                    </a:ext>
                  </a:extLst>
                </p:cNvPr>
                <p:cNvPicPr/>
                <p:nvPr/>
              </p:nvPicPr>
              <p:blipFill>
                <a:blip r:embed="rId235"/>
                <a:stretch>
                  <a:fillRect/>
                </a:stretch>
              </p:blipFill>
              <p:spPr>
                <a:xfrm>
                  <a:off x="10896616" y="3368303"/>
                  <a:ext cx="1602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111" name="Ink 1110">
                  <a:extLst>
                    <a:ext uri="{FF2B5EF4-FFF2-40B4-BE49-F238E27FC236}">
                      <a16:creationId xmlns:a16="http://schemas.microsoft.com/office/drawing/2014/main" id="{94D7F533-C403-410A-9EFA-B6411EF45F47}"/>
                    </a:ext>
                  </a:extLst>
                </p14:cNvPr>
                <p14:cNvContentPartPr/>
                <p14:nvPr/>
              </p14:nvContentPartPr>
              <p14:xfrm>
                <a:off x="10294336" y="3681143"/>
                <a:ext cx="741600" cy="169920"/>
              </p14:xfrm>
            </p:contentPart>
          </mc:Choice>
          <mc:Fallback>
            <p:pic>
              <p:nvPicPr>
                <p:cNvPr id="1111" name="Ink 1110">
                  <a:extLst>
                    <a:ext uri="{FF2B5EF4-FFF2-40B4-BE49-F238E27FC236}">
                      <a16:creationId xmlns:a16="http://schemas.microsoft.com/office/drawing/2014/main" id="{94D7F533-C403-410A-9EFA-B6411EF45F47}"/>
                    </a:ext>
                  </a:extLst>
                </p:cNvPr>
                <p:cNvPicPr/>
                <p:nvPr/>
              </p:nvPicPr>
              <p:blipFill>
                <a:blip r:embed="rId237"/>
                <a:stretch>
                  <a:fillRect/>
                </a:stretch>
              </p:blipFill>
              <p:spPr>
                <a:xfrm>
                  <a:off x="10285696" y="3672143"/>
                  <a:ext cx="7592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112" name="Ink 1111">
                  <a:extLst>
                    <a:ext uri="{FF2B5EF4-FFF2-40B4-BE49-F238E27FC236}">
                      <a16:creationId xmlns:a16="http://schemas.microsoft.com/office/drawing/2014/main" id="{1BA75C55-EB23-4082-9026-AC3CB489FA83}"/>
                    </a:ext>
                  </a:extLst>
                </p14:cNvPr>
                <p14:cNvContentPartPr/>
                <p14:nvPr/>
              </p14:nvContentPartPr>
              <p14:xfrm>
                <a:off x="11260936" y="3496463"/>
                <a:ext cx="24480" cy="189000"/>
              </p14:xfrm>
            </p:contentPart>
          </mc:Choice>
          <mc:Fallback>
            <p:pic>
              <p:nvPicPr>
                <p:cNvPr id="1112" name="Ink 1111">
                  <a:extLst>
                    <a:ext uri="{FF2B5EF4-FFF2-40B4-BE49-F238E27FC236}">
                      <a16:creationId xmlns:a16="http://schemas.microsoft.com/office/drawing/2014/main" id="{1BA75C55-EB23-4082-9026-AC3CB489FA83}"/>
                    </a:ext>
                  </a:extLst>
                </p:cNvPr>
                <p:cNvPicPr/>
                <p:nvPr/>
              </p:nvPicPr>
              <p:blipFill>
                <a:blip r:embed="rId239"/>
                <a:stretch>
                  <a:fillRect/>
                </a:stretch>
              </p:blipFill>
              <p:spPr>
                <a:xfrm>
                  <a:off x="11252296" y="3487823"/>
                  <a:ext cx="421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113" name="Ink 1112">
                  <a:extLst>
                    <a:ext uri="{FF2B5EF4-FFF2-40B4-BE49-F238E27FC236}">
                      <a16:creationId xmlns:a16="http://schemas.microsoft.com/office/drawing/2014/main" id="{AF75A09C-24B6-421E-A162-9F19E3733827}"/>
                    </a:ext>
                  </a:extLst>
                </p14:cNvPr>
                <p14:cNvContentPartPr/>
                <p14:nvPr/>
              </p14:nvContentPartPr>
              <p14:xfrm>
                <a:off x="11264176" y="3452903"/>
                <a:ext cx="144360" cy="93600"/>
              </p14:xfrm>
            </p:contentPart>
          </mc:Choice>
          <mc:Fallback>
            <p:pic>
              <p:nvPicPr>
                <p:cNvPr id="1113" name="Ink 1112">
                  <a:extLst>
                    <a:ext uri="{FF2B5EF4-FFF2-40B4-BE49-F238E27FC236}">
                      <a16:creationId xmlns:a16="http://schemas.microsoft.com/office/drawing/2014/main" id="{AF75A09C-24B6-421E-A162-9F19E3733827}"/>
                    </a:ext>
                  </a:extLst>
                </p:cNvPr>
                <p:cNvPicPr/>
                <p:nvPr/>
              </p:nvPicPr>
              <p:blipFill>
                <a:blip r:embed="rId241"/>
                <a:stretch>
                  <a:fillRect/>
                </a:stretch>
              </p:blipFill>
              <p:spPr>
                <a:xfrm>
                  <a:off x="11255176" y="3443903"/>
                  <a:ext cx="1620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114" name="Ink 1113">
                  <a:extLst>
                    <a:ext uri="{FF2B5EF4-FFF2-40B4-BE49-F238E27FC236}">
                      <a16:creationId xmlns:a16="http://schemas.microsoft.com/office/drawing/2014/main" id="{AE6D3269-5E27-4B6A-B549-096930DE2ECC}"/>
                    </a:ext>
                  </a:extLst>
                </p14:cNvPr>
                <p14:cNvContentPartPr/>
                <p14:nvPr/>
              </p14:nvContentPartPr>
              <p14:xfrm>
                <a:off x="11241496" y="3523463"/>
                <a:ext cx="349920" cy="170640"/>
              </p14:xfrm>
            </p:contentPart>
          </mc:Choice>
          <mc:Fallback>
            <p:pic>
              <p:nvPicPr>
                <p:cNvPr id="1114" name="Ink 1113">
                  <a:extLst>
                    <a:ext uri="{FF2B5EF4-FFF2-40B4-BE49-F238E27FC236}">
                      <a16:creationId xmlns:a16="http://schemas.microsoft.com/office/drawing/2014/main" id="{AE6D3269-5E27-4B6A-B549-096930DE2ECC}"/>
                    </a:ext>
                  </a:extLst>
                </p:cNvPr>
                <p:cNvPicPr/>
                <p:nvPr/>
              </p:nvPicPr>
              <p:blipFill>
                <a:blip r:embed="rId243"/>
                <a:stretch>
                  <a:fillRect/>
                </a:stretch>
              </p:blipFill>
              <p:spPr>
                <a:xfrm>
                  <a:off x="11232856" y="3514823"/>
                  <a:ext cx="36756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115" name="Ink 1114">
                  <a:extLst>
                    <a:ext uri="{FF2B5EF4-FFF2-40B4-BE49-F238E27FC236}">
                      <a16:creationId xmlns:a16="http://schemas.microsoft.com/office/drawing/2014/main" id="{93F6DC20-134D-410B-B78A-A00126B18B48}"/>
                    </a:ext>
                  </a:extLst>
                </p14:cNvPr>
                <p14:cNvContentPartPr/>
                <p14:nvPr/>
              </p14:nvContentPartPr>
              <p14:xfrm>
                <a:off x="11690416" y="3504023"/>
                <a:ext cx="146520" cy="142200"/>
              </p14:xfrm>
            </p:contentPart>
          </mc:Choice>
          <mc:Fallback>
            <p:pic>
              <p:nvPicPr>
                <p:cNvPr id="1115" name="Ink 1114">
                  <a:extLst>
                    <a:ext uri="{FF2B5EF4-FFF2-40B4-BE49-F238E27FC236}">
                      <a16:creationId xmlns:a16="http://schemas.microsoft.com/office/drawing/2014/main" id="{93F6DC20-134D-410B-B78A-A00126B18B48}"/>
                    </a:ext>
                  </a:extLst>
                </p:cNvPr>
                <p:cNvPicPr/>
                <p:nvPr/>
              </p:nvPicPr>
              <p:blipFill>
                <a:blip r:embed="rId245"/>
                <a:stretch>
                  <a:fillRect/>
                </a:stretch>
              </p:blipFill>
              <p:spPr>
                <a:xfrm>
                  <a:off x="11681416" y="3495383"/>
                  <a:ext cx="1641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116" name="Ink 1115">
                  <a:extLst>
                    <a:ext uri="{FF2B5EF4-FFF2-40B4-BE49-F238E27FC236}">
                      <a16:creationId xmlns:a16="http://schemas.microsoft.com/office/drawing/2014/main" id="{E868D5A6-8C27-4F52-8685-12608ED09EB7}"/>
                    </a:ext>
                  </a:extLst>
                </p14:cNvPr>
                <p14:cNvContentPartPr/>
                <p14:nvPr/>
              </p14:nvContentPartPr>
              <p14:xfrm>
                <a:off x="11870056" y="3453263"/>
                <a:ext cx="149760" cy="189360"/>
              </p14:xfrm>
            </p:contentPart>
          </mc:Choice>
          <mc:Fallback>
            <p:pic>
              <p:nvPicPr>
                <p:cNvPr id="1116" name="Ink 1115">
                  <a:extLst>
                    <a:ext uri="{FF2B5EF4-FFF2-40B4-BE49-F238E27FC236}">
                      <a16:creationId xmlns:a16="http://schemas.microsoft.com/office/drawing/2014/main" id="{E868D5A6-8C27-4F52-8685-12608ED09EB7}"/>
                    </a:ext>
                  </a:extLst>
                </p:cNvPr>
                <p:cNvPicPr/>
                <p:nvPr/>
              </p:nvPicPr>
              <p:blipFill>
                <a:blip r:embed="rId247"/>
                <a:stretch>
                  <a:fillRect/>
                </a:stretch>
              </p:blipFill>
              <p:spPr>
                <a:xfrm>
                  <a:off x="11861056" y="3444623"/>
                  <a:ext cx="16740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117" name="Ink 1116">
                  <a:extLst>
                    <a:ext uri="{FF2B5EF4-FFF2-40B4-BE49-F238E27FC236}">
                      <a16:creationId xmlns:a16="http://schemas.microsoft.com/office/drawing/2014/main" id="{690BA997-FC28-4CBB-A63E-C2906AC20E83}"/>
                    </a:ext>
                  </a:extLst>
                </p14:cNvPr>
                <p14:cNvContentPartPr/>
                <p14:nvPr/>
              </p14:nvContentPartPr>
              <p14:xfrm>
                <a:off x="11235016" y="3776903"/>
                <a:ext cx="671040" cy="79200"/>
              </p14:xfrm>
            </p:contentPart>
          </mc:Choice>
          <mc:Fallback>
            <p:pic>
              <p:nvPicPr>
                <p:cNvPr id="1117" name="Ink 1116">
                  <a:extLst>
                    <a:ext uri="{FF2B5EF4-FFF2-40B4-BE49-F238E27FC236}">
                      <a16:creationId xmlns:a16="http://schemas.microsoft.com/office/drawing/2014/main" id="{690BA997-FC28-4CBB-A63E-C2906AC20E83}"/>
                    </a:ext>
                  </a:extLst>
                </p:cNvPr>
                <p:cNvPicPr/>
                <p:nvPr/>
              </p:nvPicPr>
              <p:blipFill>
                <a:blip r:embed="rId249"/>
                <a:stretch>
                  <a:fillRect/>
                </a:stretch>
              </p:blipFill>
              <p:spPr>
                <a:xfrm>
                  <a:off x="11226016" y="3767903"/>
                  <a:ext cx="6886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118" name="Ink 1117">
                  <a:extLst>
                    <a:ext uri="{FF2B5EF4-FFF2-40B4-BE49-F238E27FC236}">
                      <a16:creationId xmlns:a16="http://schemas.microsoft.com/office/drawing/2014/main" id="{91F801CB-5393-48A5-8B6B-D4C8D0608C08}"/>
                    </a:ext>
                  </a:extLst>
                </p14:cNvPr>
                <p14:cNvContentPartPr/>
                <p14:nvPr/>
              </p14:nvContentPartPr>
              <p14:xfrm>
                <a:off x="11328976" y="3858623"/>
                <a:ext cx="579960" cy="58680"/>
              </p14:xfrm>
            </p:contentPart>
          </mc:Choice>
          <mc:Fallback>
            <p:pic>
              <p:nvPicPr>
                <p:cNvPr id="1118" name="Ink 1117">
                  <a:extLst>
                    <a:ext uri="{FF2B5EF4-FFF2-40B4-BE49-F238E27FC236}">
                      <a16:creationId xmlns:a16="http://schemas.microsoft.com/office/drawing/2014/main" id="{91F801CB-5393-48A5-8B6B-D4C8D0608C08}"/>
                    </a:ext>
                  </a:extLst>
                </p:cNvPr>
                <p:cNvPicPr/>
                <p:nvPr/>
              </p:nvPicPr>
              <p:blipFill>
                <a:blip r:embed="rId251"/>
                <a:stretch>
                  <a:fillRect/>
                </a:stretch>
              </p:blipFill>
              <p:spPr>
                <a:xfrm>
                  <a:off x="11319976" y="3849623"/>
                  <a:ext cx="5976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119" name="Ink 1118">
                  <a:extLst>
                    <a:ext uri="{FF2B5EF4-FFF2-40B4-BE49-F238E27FC236}">
                      <a16:creationId xmlns:a16="http://schemas.microsoft.com/office/drawing/2014/main" id="{6B858F7F-4915-4C16-830C-B82CB7E65637}"/>
                    </a:ext>
                  </a:extLst>
                </p14:cNvPr>
                <p14:cNvContentPartPr/>
                <p14:nvPr/>
              </p14:nvContentPartPr>
              <p14:xfrm>
                <a:off x="10317016" y="4152383"/>
                <a:ext cx="142200" cy="138600"/>
              </p14:xfrm>
            </p:contentPart>
          </mc:Choice>
          <mc:Fallback>
            <p:pic>
              <p:nvPicPr>
                <p:cNvPr id="1119" name="Ink 1118">
                  <a:extLst>
                    <a:ext uri="{FF2B5EF4-FFF2-40B4-BE49-F238E27FC236}">
                      <a16:creationId xmlns:a16="http://schemas.microsoft.com/office/drawing/2014/main" id="{6B858F7F-4915-4C16-830C-B82CB7E65637}"/>
                    </a:ext>
                  </a:extLst>
                </p:cNvPr>
                <p:cNvPicPr/>
                <p:nvPr/>
              </p:nvPicPr>
              <p:blipFill>
                <a:blip r:embed="rId253"/>
                <a:stretch>
                  <a:fillRect/>
                </a:stretch>
              </p:blipFill>
              <p:spPr>
                <a:xfrm>
                  <a:off x="10308376" y="4143383"/>
                  <a:ext cx="15984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120" name="Ink 1119">
                  <a:extLst>
                    <a:ext uri="{FF2B5EF4-FFF2-40B4-BE49-F238E27FC236}">
                      <a16:creationId xmlns:a16="http://schemas.microsoft.com/office/drawing/2014/main" id="{350866AF-8E88-4AB6-B176-065E8B45BAA9}"/>
                    </a:ext>
                  </a:extLst>
                </p14:cNvPr>
                <p14:cNvContentPartPr/>
                <p14:nvPr/>
              </p14:nvContentPartPr>
              <p14:xfrm>
                <a:off x="10533016" y="4179023"/>
                <a:ext cx="142200" cy="69120"/>
              </p14:xfrm>
            </p:contentPart>
          </mc:Choice>
          <mc:Fallback>
            <p:pic>
              <p:nvPicPr>
                <p:cNvPr id="1120" name="Ink 1119">
                  <a:extLst>
                    <a:ext uri="{FF2B5EF4-FFF2-40B4-BE49-F238E27FC236}">
                      <a16:creationId xmlns:a16="http://schemas.microsoft.com/office/drawing/2014/main" id="{350866AF-8E88-4AB6-B176-065E8B45BAA9}"/>
                    </a:ext>
                  </a:extLst>
                </p:cNvPr>
                <p:cNvPicPr/>
                <p:nvPr/>
              </p:nvPicPr>
              <p:blipFill>
                <a:blip r:embed="rId255"/>
                <a:stretch>
                  <a:fillRect/>
                </a:stretch>
              </p:blipFill>
              <p:spPr>
                <a:xfrm>
                  <a:off x="10524016" y="4170023"/>
                  <a:ext cx="15984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121" name="Ink 1120">
                  <a:extLst>
                    <a:ext uri="{FF2B5EF4-FFF2-40B4-BE49-F238E27FC236}">
                      <a16:creationId xmlns:a16="http://schemas.microsoft.com/office/drawing/2014/main" id="{3B1E9550-EC98-46A8-9280-C1E9CD368681}"/>
                    </a:ext>
                  </a:extLst>
                </p14:cNvPr>
                <p14:cNvContentPartPr/>
                <p14:nvPr/>
              </p14:nvContentPartPr>
              <p14:xfrm>
                <a:off x="10692856" y="3984623"/>
                <a:ext cx="48600" cy="311760"/>
              </p14:xfrm>
            </p:contentPart>
          </mc:Choice>
          <mc:Fallback>
            <p:pic>
              <p:nvPicPr>
                <p:cNvPr id="1121" name="Ink 1120">
                  <a:extLst>
                    <a:ext uri="{FF2B5EF4-FFF2-40B4-BE49-F238E27FC236}">
                      <a16:creationId xmlns:a16="http://schemas.microsoft.com/office/drawing/2014/main" id="{3B1E9550-EC98-46A8-9280-C1E9CD368681}"/>
                    </a:ext>
                  </a:extLst>
                </p:cNvPr>
                <p:cNvPicPr/>
                <p:nvPr/>
              </p:nvPicPr>
              <p:blipFill>
                <a:blip r:embed="rId257"/>
                <a:stretch>
                  <a:fillRect/>
                </a:stretch>
              </p:blipFill>
              <p:spPr>
                <a:xfrm>
                  <a:off x="10684216" y="3975623"/>
                  <a:ext cx="66240" cy="32940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122" name="Ink 1121">
                  <a:extLst>
                    <a:ext uri="{FF2B5EF4-FFF2-40B4-BE49-F238E27FC236}">
                      <a16:creationId xmlns:a16="http://schemas.microsoft.com/office/drawing/2014/main" id="{0E0FD950-4509-4818-9BCF-C60ECB89358E}"/>
                    </a:ext>
                  </a:extLst>
                </p14:cNvPr>
                <p14:cNvContentPartPr/>
                <p14:nvPr/>
              </p14:nvContentPartPr>
              <p14:xfrm>
                <a:off x="10721296" y="4122143"/>
                <a:ext cx="291600" cy="162000"/>
              </p14:xfrm>
            </p:contentPart>
          </mc:Choice>
          <mc:Fallback>
            <p:pic>
              <p:nvPicPr>
                <p:cNvPr id="1122" name="Ink 1121">
                  <a:extLst>
                    <a:ext uri="{FF2B5EF4-FFF2-40B4-BE49-F238E27FC236}">
                      <a16:creationId xmlns:a16="http://schemas.microsoft.com/office/drawing/2014/main" id="{0E0FD950-4509-4818-9BCF-C60ECB89358E}"/>
                    </a:ext>
                  </a:extLst>
                </p:cNvPr>
                <p:cNvPicPr/>
                <p:nvPr/>
              </p:nvPicPr>
              <p:blipFill>
                <a:blip r:embed="rId259"/>
                <a:stretch>
                  <a:fillRect/>
                </a:stretch>
              </p:blipFill>
              <p:spPr>
                <a:xfrm>
                  <a:off x="10712656" y="4113143"/>
                  <a:ext cx="30924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123" name="Ink 1122">
                  <a:extLst>
                    <a:ext uri="{FF2B5EF4-FFF2-40B4-BE49-F238E27FC236}">
                      <a16:creationId xmlns:a16="http://schemas.microsoft.com/office/drawing/2014/main" id="{1822FF1E-11FD-4BF7-9A32-A9F4A19531E0}"/>
                    </a:ext>
                  </a:extLst>
                </p14:cNvPr>
                <p14:cNvContentPartPr/>
                <p14:nvPr/>
              </p14:nvContentPartPr>
              <p14:xfrm>
                <a:off x="11103616" y="4187303"/>
                <a:ext cx="212040" cy="91800"/>
              </p14:xfrm>
            </p:contentPart>
          </mc:Choice>
          <mc:Fallback>
            <p:pic>
              <p:nvPicPr>
                <p:cNvPr id="1123" name="Ink 1122">
                  <a:extLst>
                    <a:ext uri="{FF2B5EF4-FFF2-40B4-BE49-F238E27FC236}">
                      <a16:creationId xmlns:a16="http://schemas.microsoft.com/office/drawing/2014/main" id="{1822FF1E-11FD-4BF7-9A32-A9F4A19531E0}"/>
                    </a:ext>
                  </a:extLst>
                </p:cNvPr>
                <p:cNvPicPr/>
                <p:nvPr/>
              </p:nvPicPr>
              <p:blipFill>
                <a:blip r:embed="rId261"/>
                <a:stretch>
                  <a:fillRect/>
                </a:stretch>
              </p:blipFill>
              <p:spPr>
                <a:xfrm>
                  <a:off x="11094976" y="4178663"/>
                  <a:ext cx="22968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124" name="Ink 1123">
                  <a:extLst>
                    <a:ext uri="{FF2B5EF4-FFF2-40B4-BE49-F238E27FC236}">
                      <a16:creationId xmlns:a16="http://schemas.microsoft.com/office/drawing/2014/main" id="{346301CD-981E-4184-99BE-F56359A78B9A}"/>
                    </a:ext>
                  </a:extLst>
                </p14:cNvPr>
                <p14:cNvContentPartPr/>
                <p14:nvPr/>
              </p14:nvContentPartPr>
              <p14:xfrm>
                <a:off x="11330776" y="4186583"/>
                <a:ext cx="151200" cy="100440"/>
              </p14:xfrm>
            </p:contentPart>
          </mc:Choice>
          <mc:Fallback>
            <p:pic>
              <p:nvPicPr>
                <p:cNvPr id="1124" name="Ink 1123">
                  <a:extLst>
                    <a:ext uri="{FF2B5EF4-FFF2-40B4-BE49-F238E27FC236}">
                      <a16:creationId xmlns:a16="http://schemas.microsoft.com/office/drawing/2014/main" id="{346301CD-981E-4184-99BE-F56359A78B9A}"/>
                    </a:ext>
                  </a:extLst>
                </p:cNvPr>
                <p:cNvPicPr/>
                <p:nvPr/>
              </p:nvPicPr>
              <p:blipFill>
                <a:blip r:embed="rId263"/>
                <a:stretch>
                  <a:fillRect/>
                </a:stretch>
              </p:blipFill>
              <p:spPr>
                <a:xfrm>
                  <a:off x="11322136" y="4177943"/>
                  <a:ext cx="1688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125" name="Ink 1124">
                  <a:extLst>
                    <a:ext uri="{FF2B5EF4-FFF2-40B4-BE49-F238E27FC236}">
                      <a16:creationId xmlns:a16="http://schemas.microsoft.com/office/drawing/2014/main" id="{309D8D8B-9B5C-4AFD-A5EF-96611A865622}"/>
                    </a:ext>
                  </a:extLst>
                </p14:cNvPr>
                <p14:cNvContentPartPr/>
                <p14:nvPr/>
              </p14:nvContentPartPr>
              <p14:xfrm>
                <a:off x="11495656" y="4166063"/>
                <a:ext cx="123840" cy="165960"/>
              </p14:xfrm>
            </p:contentPart>
          </mc:Choice>
          <mc:Fallback>
            <p:pic>
              <p:nvPicPr>
                <p:cNvPr id="1125" name="Ink 1124">
                  <a:extLst>
                    <a:ext uri="{FF2B5EF4-FFF2-40B4-BE49-F238E27FC236}">
                      <a16:creationId xmlns:a16="http://schemas.microsoft.com/office/drawing/2014/main" id="{309D8D8B-9B5C-4AFD-A5EF-96611A865622}"/>
                    </a:ext>
                  </a:extLst>
                </p:cNvPr>
                <p:cNvPicPr/>
                <p:nvPr/>
              </p:nvPicPr>
              <p:blipFill>
                <a:blip r:embed="rId265"/>
                <a:stretch>
                  <a:fillRect/>
                </a:stretch>
              </p:blipFill>
              <p:spPr>
                <a:xfrm>
                  <a:off x="11486656" y="4157063"/>
                  <a:ext cx="1414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126" name="Ink 1125">
                  <a:extLst>
                    <a:ext uri="{FF2B5EF4-FFF2-40B4-BE49-F238E27FC236}">
                      <a16:creationId xmlns:a16="http://schemas.microsoft.com/office/drawing/2014/main" id="{23E0909E-EC49-4911-8023-29EDD8D3B35C}"/>
                    </a:ext>
                  </a:extLst>
                </p14:cNvPr>
                <p14:cNvContentPartPr/>
                <p14:nvPr/>
              </p14:nvContentPartPr>
              <p14:xfrm>
                <a:off x="11740816" y="4048703"/>
                <a:ext cx="91080" cy="283680"/>
              </p14:xfrm>
            </p:contentPart>
          </mc:Choice>
          <mc:Fallback>
            <p:pic>
              <p:nvPicPr>
                <p:cNvPr id="1126" name="Ink 1125">
                  <a:extLst>
                    <a:ext uri="{FF2B5EF4-FFF2-40B4-BE49-F238E27FC236}">
                      <a16:creationId xmlns:a16="http://schemas.microsoft.com/office/drawing/2014/main" id="{23E0909E-EC49-4911-8023-29EDD8D3B35C}"/>
                    </a:ext>
                  </a:extLst>
                </p:cNvPr>
                <p:cNvPicPr/>
                <p:nvPr/>
              </p:nvPicPr>
              <p:blipFill>
                <a:blip r:embed="rId267"/>
                <a:stretch>
                  <a:fillRect/>
                </a:stretch>
              </p:blipFill>
              <p:spPr>
                <a:xfrm>
                  <a:off x="11731816" y="4039703"/>
                  <a:ext cx="108720" cy="30132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129" name="Ink 1128">
                  <a:extLst>
                    <a:ext uri="{FF2B5EF4-FFF2-40B4-BE49-F238E27FC236}">
                      <a16:creationId xmlns:a16="http://schemas.microsoft.com/office/drawing/2014/main" id="{AE9DD0FE-B766-4A86-9F44-58CFEB469E39}"/>
                    </a:ext>
                  </a:extLst>
                </p14:cNvPr>
                <p14:cNvContentPartPr/>
                <p14:nvPr/>
              </p14:nvContentPartPr>
              <p14:xfrm>
                <a:off x="10440136" y="4581863"/>
                <a:ext cx="373680" cy="228600"/>
              </p14:xfrm>
            </p:contentPart>
          </mc:Choice>
          <mc:Fallback>
            <p:pic>
              <p:nvPicPr>
                <p:cNvPr id="1129" name="Ink 1128">
                  <a:extLst>
                    <a:ext uri="{FF2B5EF4-FFF2-40B4-BE49-F238E27FC236}">
                      <a16:creationId xmlns:a16="http://schemas.microsoft.com/office/drawing/2014/main" id="{AE9DD0FE-B766-4A86-9F44-58CFEB469E39}"/>
                    </a:ext>
                  </a:extLst>
                </p:cNvPr>
                <p:cNvPicPr/>
                <p:nvPr/>
              </p:nvPicPr>
              <p:blipFill>
                <a:blip r:embed="rId269"/>
                <a:stretch>
                  <a:fillRect/>
                </a:stretch>
              </p:blipFill>
              <p:spPr>
                <a:xfrm>
                  <a:off x="10431136" y="4572863"/>
                  <a:ext cx="39132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130" name="Ink 1129">
                  <a:extLst>
                    <a:ext uri="{FF2B5EF4-FFF2-40B4-BE49-F238E27FC236}">
                      <a16:creationId xmlns:a16="http://schemas.microsoft.com/office/drawing/2014/main" id="{CCB38AF7-22A2-4F47-958D-B4E38BF84676}"/>
                    </a:ext>
                  </a:extLst>
                </p14:cNvPr>
                <p14:cNvContentPartPr/>
                <p14:nvPr/>
              </p14:nvContentPartPr>
              <p14:xfrm>
                <a:off x="10854496" y="4612463"/>
                <a:ext cx="558720" cy="398520"/>
              </p14:xfrm>
            </p:contentPart>
          </mc:Choice>
          <mc:Fallback>
            <p:pic>
              <p:nvPicPr>
                <p:cNvPr id="1130" name="Ink 1129">
                  <a:extLst>
                    <a:ext uri="{FF2B5EF4-FFF2-40B4-BE49-F238E27FC236}">
                      <a16:creationId xmlns:a16="http://schemas.microsoft.com/office/drawing/2014/main" id="{CCB38AF7-22A2-4F47-958D-B4E38BF84676}"/>
                    </a:ext>
                  </a:extLst>
                </p:cNvPr>
                <p:cNvPicPr/>
                <p:nvPr/>
              </p:nvPicPr>
              <p:blipFill>
                <a:blip r:embed="rId271"/>
                <a:stretch>
                  <a:fillRect/>
                </a:stretch>
              </p:blipFill>
              <p:spPr>
                <a:xfrm>
                  <a:off x="10845856" y="4603823"/>
                  <a:ext cx="576360" cy="41616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131" name="Ink 1130">
                  <a:extLst>
                    <a:ext uri="{FF2B5EF4-FFF2-40B4-BE49-F238E27FC236}">
                      <a16:creationId xmlns:a16="http://schemas.microsoft.com/office/drawing/2014/main" id="{05B50C93-F0B5-4790-874C-7FB9931EF727}"/>
                    </a:ext>
                  </a:extLst>
                </p14:cNvPr>
                <p14:cNvContentPartPr/>
                <p14:nvPr/>
              </p14:nvContentPartPr>
              <p14:xfrm>
                <a:off x="11423296" y="4658543"/>
                <a:ext cx="214920" cy="340200"/>
              </p14:xfrm>
            </p:contentPart>
          </mc:Choice>
          <mc:Fallback>
            <p:pic>
              <p:nvPicPr>
                <p:cNvPr id="1131" name="Ink 1130">
                  <a:extLst>
                    <a:ext uri="{FF2B5EF4-FFF2-40B4-BE49-F238E27FC236}">
                      <a16:creationId xmlns:a16="http://schemas.microsoft.com/office/drawing/2014/main" id="{05B50C93-F0B5-4790-874C-7FB9931EF727}"/>
                    </a:ext>
                  </a:extLst>
                </p:cNvPr>
                <p:cNvPicPr/>
                <p:nvPr/>
              </p:nvPicPr>
              <p:blipFill>
                <a:blip r:embed="rId273"/>
                <a:stretch>
                  <a:fillRect/>
                </a:stretch>
              </p:blipFill>
              <p:spPr>
                <a:xfrm>
                  <a:off x="11414656" y="4649903"/>
                  <a:ext cx="232560" cy="35784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132" name="Ink 1131">
                  <a:extLst>
                    <a:ext uri="{FF2B5EF4-FFF2-40B4-BE49-F238E27FC236}">
                      <a16:creationId xmlns:a16="http://schemas.microsoft.com/office/drawing/2014/main" id="{F7351F62-9C19-4E45-ADBD-AD91E042064D}"/>
                    </a:ext>
                  </a:extLst>
                </p14:cNvPr>
                <p14:cNvContentPartPr/>
                <p14:nvPr/>
              </p14:nvContentPartPr>
              <p14:xfrm>
                <a:off x="10560736" y="5002703"/>
                <a:ext cx="122040" cy="262080"/>
              </p14:xfrm>
            </p:contentPart>
          </mc:Choice>
          <mc:Fallback>
            <p:pic>
              <p:nvPicPr>
                <p:cNvPr id="1132" name="Ink 1131">
                  <a:extLst>
                    <a:ext uri="{FF2B5EF4-FFF2-40B4-BE49-F238E27FC236}">
                      <a16:creationId xmlns:a16="http://schemas.microsoft.com/office/drawing/2014/main" id="{F7351F62-9C19-4E45-ADBD-AD91E042064D}"/>
                    </a:ext>
                  </a:extLst>
                </p:cNvPr>
                <p:cNvPicPr/>
                <p:nvPr/>
              </p:nvPicPr>
              <p:blipFill>
                <a:blip r:embed="rId275"/>
                <a:stretch>
                  <a:fillRect/>
                </a:stretch>
              </p:blipFill>
              <p:spPr>
                <a:xfrm>
                  <a:off x="10552096" y="4993703"/>
                  <a:ext cx="139680" cy="27972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133" name="Ink 1132">
                  <a:extLst>
                    <a:ext uri="{FF2B5EF4-FFF2-40B4-BE49-F238E27FC236}">
                      <a16:creationId xmlns:a16="http://schemas.microsoft.com/office/drawing/2014/main" id="{2AA735F4-D05B-41FE-871C-418839E0F35D}"/>
                    </a:ext>
                  </a:extLst>
                </p14:cNvPr>
                <p14:cNvContentPartPr/>
                <p14:nvPr/>
              </p14:nvContentPartPr>
              <p14:xfrm>
                <a:off x="10648216" y="5098823"/>
                <a:ext cx="412200" cy="215280"/>
              </p14:xfrm>
            </p:contentPart>
          </mc:Choice>
          <mc:Fallback>
            <p:pic>
              <p:nvPicPr>
                <p:cNvPr id="1133" name="Ink 1132">
                  <a:extLst>
                    <a:ext uri="{FF2B5EF4-FFF2-40B4-BE49-F238E27FC236}">
                      <a16:creationId xmlns:a16="http://schemas.microsoft.com/office/drawing/2014/main" id="{2AA735F4-D05B-41FE-871C-418839E0F35D}"/>
                    </a:ext>
                  </a:extLst>
                </p:cNvPr>
                <p:cNvPicPr/>
                <p:nvPr/>
              </p:nvPicPr>
              <p:blipFill>
                <a:blip r:embed="rId277"/>
                <a:stretch>
                  <a:fillRect/>
                </a:stretch>
              </p:blipFill>
              <p:spPr>
                <a:xfrm>
                  <a:off x="10639216" y="5090183"/>
                  <a:ext cx="42984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135" name="Ink 1134">
                  <a:extLst>
                    <a:ext uri="{FF2B5EF4-FFF2-40B4-BE49-F238E27FC236}">
                      <a16:creationId xmlns:a16="http://schemas.microsoft.com/office/drawing/2014/main" id="{250E5BD0-D668-48E5-9126-D3E3735675DA}"/>
                    </a:ext>
                  </a:extLst>
                </p14:cNvPr>
                <p14:cNvContentPartPr/>
                <p14:nvPr/>
              </p14:nvContentPartPr>
              <p14:xfrm>
                <a:off x="11061856" y="5038703"/>
                <a:ext cx="380160" cy="304560"/>
              </p14:xfrm>
            </p:contentPart>
          </mc:Choice>
          <mc:Fallback>
            <p:pic>
              <p:nvPicPr>
                <p:cNvPr id="1135" name="Ink 1134">
                  <a:extLst>
                    <a:ext uri="{FF2B5EF4-FFF2-40B4-BE49-F238E27FC236}">
                      <a16:creationId xmlns:a16="http://schemas.microsoft.com/office/drawing/2014/main" id="{250E5BD0-D668-48E5-9126-D3E3735675DA}"/>
                    </a:ext>
                  </a:extLst>
                </p:cNvPr>
                <p:cNvPicPr/>
                <p:nvPr/>
              </p:nvPicPr>
              <p:blipFill>
                <a:blip r:embed="rId279"/>
                <a:stretch>
                  <a:fillRect/>
                </a:stretch>
              </p:blipFill>
              <p:spPr>
                <a:xfrm>
                  <a:off x="11053216" y="5030063"/>
                  <a:ext cx="39780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136" name="Ink 1135">
                  <a:extLst>
                    <a:ext uri="{FF2B5EF4-FFF2-40B4-BE49-F238E27FC236}">
                      <a16:creationId xmlns:a16="http://schemas.microsoft.com/office/drawing/2014/main" id="{CC72DFD0-7A13-47F7-9213-88ECDE05A8EE}"/>
                    </a:ext>
                  </a:extLst>
                </p14:cNvPr>
                <p14:cNvContentPartPr/>
                <p14:nvPr/>
              </p14:nvContentPartPr>
              <p14:xfrm>
                <a:off x="11535256" y="5194583"/>
                <a:ext cx="161640" cy="203760"/>
              </p14:xfrm>
            </p:contentPart>
          </mc:Choice>
          <mc:Fallback>
            <p:pic>
              <p:nvPicPr>
                <p:cNvPr id="1136" name="Ink 1135">
                  <a:extLst>
                    <a:ext uri="{FF2B5EF4-FFF2-40B4-BE49-F238E27FC236}">
                      <a16:creationId xmlns:a16="http://schemas.microsoft.com/office/drawing/2014/main" id="{CC72DFD0-7A13-47F7-9213-88ECDE05A8EE}"/>
                    </a:ext>
                  </a:extLst>
                </p:cNvPr>
                <p:cNvPicPr/>
                <p:nvPr/>
              </p:nvPicPr>
              <p:blipFill>
                <a:blip r:embed="rId281"/>
                <a:stretch>
                  <a:fillRect/>
                </a:stretch>
              </p:blipFill>
              <p:spPr>
                <a:xfrm>
                  <a:off x="11526616" y="5185943"/>
                  <a:ext cx="17928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137" name="Ink 1136">
                  <a:extLst>
                    <a:ext uri="{FF2B5EF4-FFF2-40B4-BE49-F238E27FC236}">
                      <a16:creationId xmlns:a16="http://schemas.microsoft.com/office/drawing/2014/main" id="{0276819D-BFBF-4711-A7D1-768E18DC53D6}"/>
                    </a:ext>
                  </a:extLst>
                </p14:cNvPr>
                <p14:cNvContentPartPr/>
                <p14:nvPr/>
              </p14:nvContentPartPr>
              <p14:xfrm>
                <a:off x="11890216" y="4854383"/>
                <a:ext cx="88200" cy="377640"/>
              </p14:xfrm>
            </p:contentPart>
          </mc:Choice>
          <mc:Fallback>
            <p:pic>
              <p:nvPicPr>
                <p:cNvPr id="1137" name="Ink 1136">
                  <a:extLst>
                    <a:ext uri="{FF2B5EF4-FFF2-40B4-BE49-F238E27FC236}">
                      <a16:creationId xmlns:a16="http://schemas.microsoft.com/office/drawing/2014/main" id="{0276819D-BFBF-4711-A7D1-768E18DC53D6}"/>
                    </a:ext>
                  </a:extLst>
                </p:cNvPr>
                <p:cNvPicPr/>
                <p:nvPr/>
              </p:nvPicPr>
              <p:blipFill>
                <a:blip r:embed="rId283"/>
                <a:stretch>
                  <a:fillRect/>
                </a:stretch>
              </p:blipFill>
              <p:spPr>
                <a:xfrm>
                  <a:off x="11881576" y="4845383"/>
                  <a:ext cx="105840" cy="39528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138" name="Ink 1137">
                  <a:extLst>
                    <a:ext uri="{FF2B5EF4-FFF2-40B4-BE49-F238E27FC236}">
                      <a16:creationId xmlns:a16="http://schemas.microsoft.com/office/drawing/2014/main" id="{C8F08908-60AC-417A-8A17-B2464B7D77AD}"/>
                    </a:ext>
                  </a:extLst>
                </p14:cNvPr>
                <p14:cNvContentPartPr/>
                <p14:nvPr/>
              </p14:nvContentPartPr>
              <p14:xfrm>
                <a:off x="11950336" y="5470343"/>
                <a:ext cx="50760" cy="67680"/>
              </p14:xfrm>
            </p:contentPart>
          </mc:Choice>
          <mc:Fallback>
            <p:pic>
              <p:nvPicPr>
                <p:cNvPr id="1138" name="Ink 1137">
                  <a:extLst>
                    <a:ext uri="{FF2B5EF4-FFF2-40B4-BE49-F238E27FC236}">
                      <a16:creationId xmlns:a16="http://schemas.microsoft.com/office/drawing/2014/main" id="{C8F08908-60AC-417A-8A17-B2464B7D77AD}"/>
                    </a:ext>
                  </a:extLst>
                </p:cNvPr>
                <p:cNvPicPr/>
                <p:nvPr/>
              </p:nvPicPr>
              <p:blipFill>
                <a:blip r:embed="rId285"/>
                <a:stretch>
                  <a:fillRect/>
                </a:stretch>
              </p:blipFill>
              <p:spPr>
                <a:xfrm>
                  <a:off x="11941336" y="5461343"/>
                  <a:ext cx="684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154" name="Ink 1153">
                  <a:extLst>
                    <a:ext uri="{FF2B5EF4-FFF2-40B4-BE49-F238E27FC236}">
                      <a16:creationId xmlns:a16="http://schemas.microsoft.com/office/drawing/2014/main" id="{E196E71A-0A24-4BFA-BD86-CCD30129E8E9}"/>
                    </a:ext>
                  </a:extLst>
                </p14:cNvPr>
                <p14:cNvContentPartPr/>
                <p14:nvPr/>
              </p14:nvContentPartPr>
              <p14:xfrm>
                <a:off x="10046656" y="802943"/>
                <a:ext cx="2139840" cy="5076360"/>
              </p14:xfrm>
            </p:contentPart>
          </mc:Choice>
          <mc:Fallback>
            <p:pic>
              <p:nvPicPr>
                <p:cNvPr id="1154" name="Ink 1153">
                  <a:extLst>
                    <a:ext uri="{FF2B5EF4-FFF2-40B4-BE49-F238E27FC236}">
                      <a16:creationId xmlns:a16="http://schemas.microsoft.com/office/drawing/2014/main" id="{E196E71A-0A24-4BFA-BD86-CCD30129E8E9}"/>
                    </a:ext>
                  </a:extLst>
                </p:cNvPr>
                <p:cNvPicPr/>
                <p:nvPr/>
              </p:nvPicPr>
              <p:blipFill>
                <a:blip r:embed="rId287"/>
                <a:stretch>
                  <a:fillRect/>
                </a:stretch>
              </p:blipFill>
              <p:spPr>
                <a:xfrm>
                  <a:off x="10037656" y="793943"/>
                  <a:ext cx="2157480" cy="5094000"/>
                </a:xfrm>
                <a:prstGeom prst="rect">
                  <a:avLst/>
                </a:prstGeom>
              </p:spPr>
            </p:pic>
          </mc:Fallback>
        </mc:AlternateContent>
      </p:grpSp>
      <p:grpSp>
        <p:nvGrpSpPr>
          <p:cNvPr id="1160" name="Group 1159">
            <a:extLst>
              <a:ext uri="{FF2B5EF4-FFF2-40B4-BE49-F238E27FC236}">
                <a16:creationId xmlns:a16="http://schemas.microsoft.com/office/drawing/2014/main" id="{143FA2F7-8705-41B8-8560-9F5E1B6D391C}"/>
              </a:ext>
            </a:extLst>
          </p:cNvPr>
          <p:cNvGrpSpPr/>
          <p:nvPr/>
        </p:nvGrpSpPr>
        <p:grpSpPr>
          <a:xfrm>
            <a:off x="9104527" y="208943"/>
            <a:ext cx="1514880" cy="646560"/>
            <a:chOff x="9104527" y="208943"/>
            <a:chExt cx="1514880" cy="646560"/>
          </a:xfrm>
        </p:grpSpPr>
        <mc:AlternateContent xmlns:mc="http://schemas.openxmlformats.org/markup-compatibility/2006">
          <mc:Choice xmlns:p14="http://schemas.microsoft.com/office/powerpoint/2010/main" Requires="p14">
            <p:contentPart p14:bwMode="auto" r:id="rId288">
              <p14:nvContentPartPr>
                <p14:cNvPr id="1156" name="Ink 1155">
                  <a:extLst>
                    <a:ext uri="{FF2B5EF4-FFF2-40B4-BE49-F238E27FC236}">
                      <a16:creationId xmlns:a16="http://schemas.microsoft.com/office/drawing/2014/main" id="{54A9BC94-454D-498A-AF9F-E6403E30043B}"/>
                    </a:ext>
                  </a:extLst>
                </p14:cNvPr>
                <p14:cNvContentPartPr/>
                <p14:nvPr/>
              </p14:nvContentPartPr>
              <p14:xfrm>
                <a:off x="9238447" y="208943"/>
                <a:ext cx="1380960" cy="646560"/>
              </p14:xfrm>
            </p:contentPart>
          </mc:Choice>
          <mc:Fallback>
            <p:pic>
              <p:nvPicPr>
                <p:cNvPr id="1156" name="Ink 1155">
                  <a:extLst>
                    <a:ext uri="{FF2B5EF4-FFF2-40B4-BE49-F238E27FC236}">
                      <a16:creationId xmlns:a16="http://schemas.microsoft.com/office/drawing/2014/main" id="{54A9BC94-454D-498A-AF9F-E6403E30043B}"/>
                    </a:ext>
                  </a:extLst>
                </p:cNvPr>
                <p:cNvPicPr/>
                <p:nvPr/>
              </p:nvPicPr>
              <p:blipFill>
                <a:blip r:embed="rId289"/>
                <a:stretch>
                  <a:fillRect/>
                </a:stretch>
              </p:blipFill>
              <p:spPr>
                <a:xfrm>
                  <a:off x="9229447" y="199943"/>
                  <a:ext cx="1398600" cy="66420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157" name="Ink 1156">
                  <a:extLst>
                    <a:ext uri="{FF2B5EF4-FFF2-40B4-BE49-F238E27FC236}">
                      <a16:creationId xmlns:a16="http://schemas.microsoft.com/office/drawing/2014/main" id="{08C5B27F-57E2-405B-96E8-80B0F1173AE3}"/>
                    </a:ext>
                  </a:extLst>
                </p14:cNvPr>
                <p14:cNvContentPartPr/>
                <p14:nvPr/>
              </p14:nvContentPartPr>
              <p14:xfrm>
                <a:off x="9116047" y="541943"/>
                <a:ext cx="176760" cy="209880"/>
              </p14:xfrm>
            </p:contentPart>
          </mc:Choice>
          <mc:Fallback>
            <p:pic>
              <p:nvPicPr>
                <p:cNvPr id="1157" name="Ink 1156">
                  <a:extLst>
                    <a:ext uri="{FF2B5EF4-FFF2-40B4-BE49-F238E27FC236}">
                      <a16:creationId xmlns:a16="http://schemas.microsoft.com/office/drawing/2014/main" id="{08C5B27F-57E2-405B-96E8-80B0F1173AE3}"/>
                    </a:ext>
                  </a:extLst>
                </p:cNvPr>
                <p:cNvPicPr/>
                <p:nvPr/>
              </p:nvPicPr>
              <p:blipFill>
                <a:blip r:embed="rId291"/>
                <a:stretch>
                  <a:fillRect/>
                </a:stretch>
              </p:blipFill>
              <p:spPr>
                <a:xfrm>
                  <a:off x="9107047" y="532943"/>
                  <a:ext cx="19440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159" name="Ink 1158">
                  <a:extLst>
                    <a:ext uri="{FF2B5EF4-FFF2-40B4-BE49-F238E27FC236}">
                      <a16:creationId xmlns:a16="http://schemas.microsoft.com/office/drawing/2014/main" id="{0636D46C-C220-441F-87F3-DD7B21A9B6B4}"/>
                    </a:ext>
                  </a:extLst>
                </p14:cNvPr>
                <p14:cNvContentPartPr/>
                <p14:nvPr/>
              </p14:nvContentPartPr>
              <p14:xfrm>
                <a:off x="9104527" y="512783"/>
                <a:ext cx="239040" cy="251280"/>
              </p14:xfrm>
            </p:contentPart>
          </mc:Choice>
          <mc:Fallback>
            <p:pic>
              <p:nvPicPr>
                <p:cNvPr id="1159" name="Ink 1158">
                  <a:extLst>
                    <a:ext uri="{FF2B5EF4-FFF2-40B4-BE49-F238E27FC236}">
                      <a16:creationId xmlns:a16="http://schemas.microsoft.com/office/drawing/2014/main" id="{0636D46C-C220-441F-87F3-DD7B21A9B6B4}"/>
                    </a:ext>
                  </a:extLst>
                </p:cNvPr>
                <p:cNvPicPr/>
                <p:nvPr/>
              </p:nvPicPr>
              <p:blipFill>
                <a:blip r:embed="rId293"/>
                <a:stretch>
                  <a:fillRect/>
                </a:stretch>
              </p:blipFill>
              <p:spPr>
                <a:xfrm>
                  <a:off x="9095527" y="503783"/>
                  <a:ext cx="256680" cy="268920"/>
                </a:xfrm>
                <a:prstGeom prst="rect">
                  <a:avLst/>
                </a:prstGeom>
              </p:spPr>
            </p:pic>
          </mc:Fallback>
        </mc:AlternateContent>
      </p:grpSp>
    </p:spTree>
    <p:extLst>
      <p:ext uri="{BB962C8B-B14F-4D97-AF65-F5344CB8AC3E}">
        <p14:creationId xmlns:p14="http://schemas.microsoft.com/office/powerpoint/2010/main" val="827516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180594F-16DC-4059-A1EE-B13421E7D8CC}"/>
              </a:ext>
            </a:extLst>
          </p:cNvPr>
          <p:cNvGrpSpPr/>
          <p:nvPr/>
        </p:nvGrpSpPr>
        <p:grpSpPr>
          <a:xfrm>
            <a:off x="475336" y="616823"/>
            <a:ext cx="854280" cy="465480"/>
            <a:chOff x="475336" y="616823"/>
            <a:chExt cx="854280" cy="465480"/>
          </a:xfrm>
        </p:grpSpPr>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2ADCC026-954D-40DB-A218-05FE41953028}"/>
                    </a:ext>
                  </a:extLst>
                </p14:cNvPr>
                <p14:cNvContentPartPr/>
                <p14:nvPr/>
              </p14:nvContentPartPr>
              <p14:xfrm>
                <a:off x="656776" y="756143"/>
                <a:ext cx="37080" cy="277200"/>
              </p14:xfrm>
            </p:contentPart>
          </mc:Choice>
          <mc:Fallback>
            <p:pic>
              <p:nvPicPr>
                <p:cNvPr id="3" name="Ink 2">
                  <a:extLst>
                    <a:ext uri="{FF2B5EF4-FFF2-40B4-BE49-F238E27FC236}">
                      <a16:creationId xmlns:a16="http://schemas.microsoft.com/office/drawing/2014/main" id="{2ADCC026-954D-40DB-A218-05FE41953028}"/>
                    </a:ext>
                  </a:extLst>
                </p:cNvPr>
                <p:cNvPicPr/>
                <p:nvPr/>
              </p:nvPicPr>
              <p:blipFill>
                <a:blip r:embed="rId3"/>
                <a:stretch>
                  <a:fillRect/>
                </a:stretch>
              </p:blipFill>
              <p:spPr>
                <a:xfrm>
                  <a:off x="647776" y="747503"/>
                  <a:ext cx="54720" cy="2948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07D9460A-3BC8-4429-957E-3C012CB0FDA6}"/>
                    </a:ext>
                  </a:extLst>
                </p14:cNvPr>
                <p14:cNvContentPartPr/>
                <p14:nvPr/>
              </p14:nvContentPartPr>
              <p14:xfrm>
                <a:off x="475336" y="616823"/>
                <a:ext cx="611640" cy="439560"/>
              </p14:xfrm>
            </p:contentPart>
          </mc:Choice>
          <mc:Fallback>
            <p:pic>
              <p:nvPicPr>
                <p:cNvPr id="4" name="Ink 3">
                  <a:extLst>
                    <a:ext uri="{FF2B5EF4-FFF2-40B4-BE49-F238E27FC236}">
                      <a16:creationId xmlns:a16="http://schemas.microsoft.com/office/drawing/2014/main" id="{07D9460A-3BC8-4429-957E-3C012CB0FDA6}"/>
                    </a:ext>
                  </a:extLst>
                </p:cNvPr>
                <p:cNvPicPr/>
                <p:nvPr/>
              </p:nvPicPr>
              <p:blipFill>
                <a:blip r:embed="rId5"/>
                <a:stretch>
                  <a:fillRect/>
                </a:stretch>
              </p:blipFill>
              <p:spPr>
                <a:xfrm>
                  <a:off x="466336" y="608183"/>
                  <a:ext cx="629280" cy="4572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703B0C21-2B00-460B-A8FC-7CF9DE0D074E}"/>
                    </a:ext>
                  </a:extLst>
                </p14:cNvPr>
                <p14:cNvContentPartPr/>
                <p14:nvPr/>
              </p14:nvContentPartPr>
              <p14:xfrm>
                <a:off x="1133776" y="816263"/>
                <a:ext cx="195840" cy="266040"/>
              </p14:xfrm>
            </p:contentPart>
          </mc:Choice>
          <mc:Fallback>
            <p:pic>
              <p:nvPicPr>
                <p:cNvPr id="5" name="Ink 4">
                  <a:extLst>
                    <a:ext uri="{FF2B5EF4-FFF2-40B4-BE49-F238E27FC236}">
                      <a16:creationId xmlns:a16="http://schemas.microsoft.com/office/drawing/2014/main" id="{703B0C21-2B00-460B-A8FC-7CF9DE0D074E}"/>
                    </a:ext>
                  </a:extLst>
                </p:cNvPr>
                <p:cNvPicPr/>
                <p:nvPr/>
              </p:nvPicPr>
              <p:blipFill>
                <a:blip r:embed="rId7"/>
                <a:stretch>
                  <a:fillRect/>
                </a:stretch>
              </p:blipFill>
              <p:spPr>
                <a:xfrm>
                  <a:off x="1125136" y="807623"/>
                  <a:ext cx="213480" cy="283680"/>
                </a:xfrm>
                <a:prstGeom prst="rect">
                  <a:avLst/>
                </a:prstGeom>
              </p:spPr>
            </p:pic>
          </mc:Fallback>
        </mc:AlternateContent>
      </p:grpSp>
      <p:grpSp>
        <p:nvGrpSpPr>
          <p:cNvPr id="13" name="Group 12">
            <a:extLst>
              <a:ext uri="{FF2B5EF4-FFF2-40B4-BE49-F238E27FC236}">
                <a16:creationId xmlns:a16="http://schemas.microsoft.com/office/drawing/2014/main" id="{B8C01F97-FA12-468A-AADC-CC69FF4AC407}"/>
              </a:ext>
            </a:extLst>
          </p:cNvPr>
          <p:cNvGrpSpPr/>
          <p:nvPr/>
        </p:nvGrpSpPr>
        <p:grpSpPr>
          <a:xfrm>
            <a:off x="1757656" y="590183"/>
            <a:ext cx="1704600" cy="486720"/>
            <a:chOff x="1757656" y="590183"/>
            <a:chExt cx="1704600" cy="486720"/>
          </a:xfrm>
        </p:grpSpPr>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81447DE7-CE0F-445C-9642-AF8820D030E7}"/>
                    </a:ext>
                  </a:extLst>
                </p14:cNvPr>
                <p14:cNvContentPartPr/>
                <p14:nvPr/>
              </p14:nvContentPartPr>
              <p14:xfrm>
                <a:off x="1757656" y="842903"/>
                <a:ext cx="293400" cy="234000"/>
              </p14:xfrm>
            </p:contentPart>
          </mc:Choice>
          <mc:Fallback>
            <p:pic>
              <p:nvPicPr>
                <p:cNvPr id="6" name="Ink 5">
                  <a:extLst>
                    <a:ext uri="{FF2B5EF4-FFF2-40B4-BE49-F238E27FC236}">
                      <a16:creationId xmlns:a16="http://schemas.microsoft.com/office/drawing/2014/main" id="{81447DE7-CE0F-445C-9642-AF8820D030E7}"/>
                    </a:ext>
                  </a:extLst>
                </p:cNvPr>
                <p:cNvPicPr/>
                <p:nvPr/>
              </p:nvPicPr>
              <p:blipFill>
                <a:blip r:embed="rId9"/>
                <a:stretch>
                  <a:fillRect/>
                </a:stretch>
              </p:blipFill>
              <p:spPr>
                <a:xfrm>
                  <a:off x="1749016" y="833903"/>
                  <a:ext cx="31104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871D9561-8FEB-4637-B6AC-EF86E7802D72}"/>
                    </a:ext>
                  </a:extLst>
                </p14:cNvPr>
                <p14:cNvContentPartPr/>
                <p14:nvPr/>
              </p14:nvContentPartPr>
              <p14:xfrm>
                <a:off x="2111536" y="824183"/>
                <a:ext cx="209160" cy="189000"/>
              </p14:xfrm>
            </p:contentPart>
          </mc:Choice>
          <mc:Fallback>
            <p:pic>
              <p:nvPicPr>
                <p:cNvPr id="7" name="Ink 6">
                  <a:extLst>
                    <a:ext uri="{FF2B5EF4-FFF2-40B4-BE49-F238E27FC236}">
                      <a16:creationId xmlns:a16="http://schemas.microsoft.com/office/drawing/2014/main" id="{871D9561-8FEB-4637-B6AC-EF86E7802D72}"/>
                    </a:ext>
                  </a:extLst>
                </p:cNvPr>
                <p:cNvPicPr/>
                <p:nvPr/>
              </p:nvPicPr>
              <p:blipFill>
                <a:blip r:embed="rId11"/>
                <a:stretch>
                  <a:fillRect/>
                </a:stretch>
              </p:blipFill>
              <p:spPr>
                <a:xfrm>
                  <a:off x="2102536" y="815543"/>
                  <a:ext cx="22680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7D054E2F-113D-4CEE-B280-6E0E3A0E8524}"/>
                    </a:ext>
                  </a:extLst>
                </p14:cNvPr>
                <p14:cNvContentPartPr/>
                <p14:nvPr/>
              </p14:nvContentPartPr>
              <p14:xfrm>
                <a:off x="2385136" y="802583"/>
                <a:ext cx="165240" cy="211680"/>
              </p14:xfrm>
            </p:contentPart>
          </mc:Choice>
          <mc:Fallback>
            <p:pic>
              <p:nvPicPr>
                <p:cNvPr id="8" name="Ink 7">
                  <a:extLst>
                    <a:ext uri="{FF2B5EF4-FFF2-40B4-BE49-F238E27FC236}">
                      <a16:creationId xmlns:a16="http://schemas.microsoft.com/office/drawing/2014/main" id="{7D054E2F-113D-4CEE-B280-6E0E3A0E8524}"/>
                    </a:ext>
                  </a:extLst>
                </p:cNvPr>
                <p:cNvPicPr/>
                <p:nvPr/>
              </p:nvPicPr>
              <p:blipFill>
                <a:blip r:embed="rId13"/>
                <a:stretch>
                  <a:fillRect/>
                </a:stretch>
              </p:blipFill>
              <p:spPr>
                <a:xfrm>
                  <a:off x="2376496" y="793583"/>
                  <a:ext cx="1828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84424379-DD58-4A51-8573-B6FF7DCE7295}"/>
                    </a:ext>
                  </a:extLst>
                </p14:cNvPr>
                <p14:cNvContentPartPr/>
                <p14:nvPr/>
              </p14:nvContentPartPr>
              <p14:xfrm>
                <a:off x="2565856" y="608543"/>
                <a:ext cx="257400" cy="371520"/>
              </p14:xfrm>
            </p:contentPart>
          </mc:Choice>
          <mc:Fallback>
            <p:pic>
              <p:nvPicPr>
                <p:cNvPr id="9" name="Ink 8">
                  <a:extLst>
                    <a:ext uri="{FF2B5EF4-FFF2-40B4-BE49-F238E27FC236}">
                      <a16:creationId xmlns:a16="http://schemas.microsoft.com/office/drawing/2014/main" id="{84424379-DD58-4A51-8573-B6FF7DCE7295}"/>
                    </a:ext>
                  </a:extLst>
                </p:cNvPr>
                <p:cNvPicPr/>
                <p:nvPr/>
              </p:nvPicPr>
              <p:blipFill>
                <a:blip r:embed="rId15"/>
                <a:stretch>
                  <a:fillRect/>
                </a:stretch>
              </p:blipFill>
              <p:spPr>
                <a:xfrm>
                  <a:off x="2556856" y="599543"/>
                  <a:ext cx="275040" cy="389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Ink 9">
                  <a:extLst>
                    <a:ext uri="{FF2B5EF4-FFF2-40B4-BE49-F238E27FC236}">
                      <a16:creationId xmlns:a16="http://schemas.microsoft.com/office/drawing/2014/main" id="{EE31D651-04E1-4C8F-8EB8-98F7ABCE6256}"/>
                    </a:ext>
                  </a:extLst>
                </p14:cNvPr>
                <p14:cNvContentPartPr/>
                <p14:nvPr/>
              </p14:nvContentPartPr>
              <p14:xfrm>
                <a:off x="2856016" y="826343"/>
                <a:ext cx="420120" cy="181440"/>
              </p14:xfrm>
            </p:contentPart>
          </mc:Choice>
          <mc:Fallback>
            <p:pic>
              <p:nvPicPr>
                <p:cNvPr id="10" name="Ink 9">
                  <a:extLst>
                    <a:ext uri="{FF2B5EF4-FFF2-40B4-BE49-F238E27FC236}">
                      <a16:creationId xmlns:a16="http://schemas.microsoft.com/office/drawing/2014/main" id="{EE31D651-04E1-4C8F-8EB8-98F7ABCE6256}"/>
                    </a:ext>
                  </a:extLst>
                </p:cNvPr>
                <p:cNvPicPr/>
                <p:nvPr/>
              </p:nvPicPr>
              <p:blipFill>
                <a:blip r:embed="rId17"/>
                <a:stretch>
                  <a:fillRect/>
                </a:stretch>
              </p:blipFill>
              <p:spPr>
                <a:xfrm>
                  <a:off x="2847376" y="817703"/>
                  <a:ext cx="43776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Ink 10">
                  <a:extLst>
                    <a:ext uri="{FF2B5EF4-FFF2-40B4-BE49-F238E27FC236}">
                      <a16:creationId xmlns:a16="http://schemas.microsoft.com/office/drawing/2014/main" id="{6D08EFC0-E61B-4A8A-84AF-4CADA934CA92}"/>
                    </a:ext>
                  </a:extLst>
                </p14:cNvPr>
                <p14:cNvContentPartPr/>
                <p14:nvPr/>
              </p14:nvContentPartPr>
              <p14:xfrm>
                <a:off x="3279376" y="758303"/>
                <a:ext cx="182880" cy="240480"/>
              </p14:xfrm>
            </p:contentPart>
          </mc:Choice>
          <mc:Fallback>
            <p:pic>
              <p:nvPicPr>
                <p:cNvPr id="11" name="Ink 10">
                  <a:extLst>
                    <a:ext uri="{FF2B5EF4-FFF2-40B4-BE49-F238E27FC236}">
                      <a16:creationId xmlns:a16="http://schemas.microsoft.com/office/drawing/2014/main" id="{6D08EFC0-E61B-4A8A-84AF-4CADA934CA92}"/>
                    </a:ext>
                  </a:extLst>
                </p:cNvPr>
                <p:cNvPicPr/>
                <p:nvPr/>
              </p:nvPicPr>
              <p:blipFill>
                <a:blip r:embed="rId19"/>
                <a:stretch>
                  <a:fillRect/>
                </a:stretch>
              </p:blipFill>
              <p:spPr>
                <a:xfrm>
                  <a:off x="3270376" y="749663"/>
                  <a:ext cx="200520" cy="2581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Ink 11">
                  <a:extLst>
                    <a:ext uri="{FF2B5EF4-FFF2-40B4-BE49-F238E27FC236}">
                      <a16:creationId xmlns:a16="http://schemas.microsoft.com/office/drawing/2014/main" id="{EDB95418-7275-4C26-AE85-0E698588BD5F}"/>
                    </a:ext>
                  </a:extLst>
                </p14:cNvPr>
                <p14:cNvContentPartPr/>
                <p14:nvPr/>
              </p14:nvContentPartPr>
              <p14:xfrm>
                <a:off x="2812816" y="590183"/>
                <a:ext cx="16200" cy="20520"/>
              </p14:xfrm>
            </p:contentPart>
          </mc:Choice>
          <mc:Fallback>
            <p:pic>
              <p:nvPicPr>
                <p:cNvPr id="12" name="Ink 11">
                  <a:extLst>
                    <a:ext uri="{FF2B5EF4-FFF2-40B4-BE49-F238E27FC236}">
                      <a16:creationId xmlns:a16="http://schemas.microsoft.com/office/drawing/2014/main" id="{EDB95418-7275-4C26-AE85-0E698588BD5F}"/>
                    </a:ext>
                  </a:extLst>
                </p:cNvPr>
                <p:cNvPicPr/>
                <p:nvPr/>
              </p:nvPicPr>
              <p:blipFill>
                <a:blip r:embed="rId21"/>
                <a:stretch>
                  <a:fillRect/>
                </a:stretch>
              </p:blipFill>
              <p:spPr>
                <a:xfrm>
                  <a:off x="2804176" y="581543"/>
                  <a:ext cx="33840" cy="3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
            <p14:nvContentPartPr>
              <p14:cNvPr id="15" name="Ink 14">
                <a:extLst>
                  <a:ext uri="{FF2B5EF4-FFF2-40B4-BE49-F238E27FC236}">
                    <a16:creationId xmlns:a16="http://schemas.microsoft.com/office/drawing/2014/main" id="{67485002-E09C-4A41-852C-DF5B071761D9}"/>
                  </a:ext>
                </a:extLst>
              </p14:cNvPr>
              <p14:cNvContentPartPr/>
              <p14:nvPr/>
            </p14:nvContentPartPr>
            <p14:xfrm>
              <a:off x="4105936" y="661823"/>
              <a:ext cx="500040" cy="600840"/>
            </p14:xfrm>
          </p:contentPart>
        </mc:Choice>
        <mc:Fallback>
          <p:pic>
            <p:nvPicPr>
              <p:cNvPr id="15" name="Ink 14">
                <a:extLst>
                  <a:ext uri="{FF2B5EF4-FFF2-40B4-BE49-F238E27FC236}">
                    <a16:creationId xmlns:a16="http://schemas.microsoft.com/office/drawing/2014/main" id="{67485002-E09C-4A41-852C-DF5B071761D9}"/>
                  </a:ext>
                </a:extLst>
              </p:cNvPr>
              <p:cNvPicPr/>
              <p:nvPr/>
            </p:nvPicPr>
            <p:blipFill>
              <a:blip r:embed="rId23"/>
              <a:stretch>
                <a:fillRect/>
              </a:stretch>
            </p:blipFill>
            <p:spPr>
              <a:xfrm>
                <a:off x="4097296" y="652823"/>
                <a:ext cx="517680" cy="618480"/>
              </a:xfrm>
              <a:prstGeom prst="rect">
                <a:avLst/>
              </a:prstGeom>
            </p:spPr>
          </p:pic>
        </mc:Fallback>
      </mc:AlternateContent>
      <p:grpSp>
        <p:nvGrpSpPr>
          <p:cNvPr id="37" name="Group 36">
            <a:extLst>
              <a:ext uri="{FF2B5EF4-FFF2-40B4-BE49-F238E27FC236}">
                <a16:creationId xmlns:a16="http://schemas.microsoft.com/office/drawing/2014/main" id="{B011FDDD-AE77-483C-9F71-FF16102A3EB6}"/>
              </a:ext>
            </a:extLst>
          </p:cNvPr>
          <p:cNvGrpSpPr/>
          <p:nvPr/>
        </p:nvGrpSpPr>
        <p:grpSpPr>
          <a:xfrm>
            <a:off x="5044816" y="516383"/>
            <a:ext cx="1496160" cy="446400"/>
            <a:chOff x="5044816" y="516383"/>
            <a:chExt cx="1496160" cy="446400"/>
          </a:xfrm>
        </p:grpSpPr>
        <mc:AlternateContent xmlns:mc="http://schemas.openxmlformats.org/markup-compatibility/2006">
          <mc:Choice xmlns:p14="http://schemas.microsoft.com/office/powerpoint/2010/main" Requires="p14">
            <p:contentPart p14:bwMode="auto" r:id="rId24">
              <p14:nvContentPartPr>
                <p14:cNvPr id="16" name="Ink 15">
                  <a:extLst>
                    <a:ext uri="{FF2B5EF4-FFF2-40B4-BE49-F238E27FC236}">
                      <a16:creationId xmlns:a16="http://schemas.microsoft.com/office/drawing/2014/main" id="{69C06EBE-BCF0-4F50-B891-D0D87086B882}"/>
                    </a:ext>
                  </a:extLst>
                </p14:cNvPr>
                <p14:cNvContentPartPr/>
                <p14:nvPr/>
              </p14:nvContentPartPr>
              <p14:xfrm>
                <a:off x="5044816" y="730223"/>
                <a:ext cx="245160" cy="185760"/>
              </p14:xfrm>
            </p:contentPart>
          </mc:Choice>
          <mc:Fallback>
            <p:pic>
              <p:nvPicPr>
                <p:cNvPr id="16" name="Ink 15">
                  <a:extLst>
                    <a:ext uri="{FF2B5EF4-FFF2-40B4-BE49-F238E27FC236}">
                      <a16:creationId xmlns:a16="http://schemas.microsoft.com/office/drawing/2014/main" id="{69C06EBE-BCF0-4F50-B891-D0D87086B882}"/>
                    </a:ext>
                  </a:extLst>
                </p:cNvPr>
                <p:cNvPicPr/>
                <p:nvPr/>
              </p:nvPicPr>
              <p:blipFill>
                <a:blip r:embed="rId25"/>
                <a:stretch>
                  <a:fillRect/>
                </a:stretch>
              </p:blipFill>
              <p:spPr>
                <a:xfrm>
                  <a:off x="5036176" y="721583"/>
                  <a:ext cx="26280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Ink 16">
                  <a:extLst>
                    <a:ext uri="{FF2B5EF4-FFF2-40B4-BE49-F238E27FC236}">
                      <a16:creationId xmlns:a16="http://schemas.microsoft.com/office/drawing/2014/main" id="{EFEFD603-D3A2-48CC-B60B-6116E1DED7B5}"/>
                    </a:ext>
                  </a:extLst>
                </p14:cNvPr>
                <p14:cNvContentPartPr/>
                <p14:nvPr/>
              </p14:nvContentPartPr>
              <p14:xfrm>
                <a:off x="5279896" y="553823"/>
                <a:ext cx="56520" cy="328680"/>
              </p14:xfrm>
            </p:contentPart>
          </mc:Choice>
          <mc:Fallback>
            <p:pic>
              <p:nvPicPr>
                <p:cNvPr id="17" name="Ink 16">
                  <a:extLst>
                    <a:ext uri="{FF2B5EF4-FFF2-40B4-BE49-F238E27FC236}">
                      <a16:creationId xmlns:a16="http://schemas.microsoft.com/office/drawing/2014/main" id="{EFEFD603-D3A2-48CC-B60B-6116E1DED7B5}"/>
                    </a:ext>
                  </a:extLst>
                </p:cNvPr>
                <p:cNvPicPr/>
                <p:nvPr/>
              </p:nvPicPr>
              <p:blipFill>
                <a:blip r:embed="rId27"/>
                <a:stretch>
                  <a:fillRect/>
                </a:stretch>
              </p:blipFill>
              <p:spPr>
                <a:xfrm>
                  <a:off x="5270896" y="545183"/>
                  <a:ext cx="74160" cy="3463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Ink 17">
                  <a:extLst>
                    <a:ext uri="{FF2B5EF4-FFF2-40B4-BE49-F238E27FC236}">
                      <a16:creationId xmlns:a16="http://schemas.microsoft.com/office/drawing/2014/main" id="{89E762C7-B6BC-4AB2-9D8D-306606C70775}"/>
                    </a:ext>
                  </a:extLst>
                </p14:cNvPr>
                <p14:cNvContentPartPr/>
                <p14:nvPr/>
              </p14:nvContentPartPr>
              <p14:xfrm>
                <a:off x="5344696" y="702503"/>
                <a:ext cx="483120" cy="216360"/>
              </p14:xfrm>
            </p:contentPart>
          </mc:Choice>
          <mc:Fallback>
            <p:pic>
              <p:nvPicPr>
                <p:cNvPr id="18" name="Ink 17">
                  <a:extLst>
                    <a:ext uri="{FF2B5EF4-FFF2-40B4-BE49-F238E27FC236}">
                      <a16:creationId xmlns:a16="http://schemas.microsoft.com/office/drawing/2014/main" id="{89E762C7-B6BC-4AB2-9D8D-306606C70775}"/>
                    </a:ext>
                  </a:extLst>
                </p:cNvPr>
                <p:cNvPicPr/>
                <p:nvPr/>
              </p:nvPicPr>
              <p:blipFill>
                <a:blip r:embed="rId29"/>
                <a:stretch>
                  <a:fillRect/>
                </a:stretch>
              </p:blipFill>
              <p:spPr>
                <a:xfrm>
                  <a:off x="5335696" y="693503"/>
                  <a:ext cx="50076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Ink 18">
                  <a:extLst>
                    <a:ext uri="{FF2B5EF4-FFF2-40B4-BE49-F238E27FC236}">
                      <a16:creationId xmlns:a16="http://schemas.microsoft.com/office/drawing/2014/main" id="{5438E8C2-AAFF-4FC1-8EF9-7375209C4DD8}"/>
                    </a:ext>
                  </a:extLst>
                </p14:cNvPr>
                <p14:cNvContentPartPr/>
                <p14:nvPr/>
              </p14:nvContentPartPr>
              <p14:xfrm>
                <a:off x="5852296" y="747503"/>
                <a:ext cx="414720" cy="215280"/>
              </p14:xfrm>
            </p:contentPart>
          </mc:Choice>
          <mc:Fallback>
            <p:pic>
              <p:nvPicPr>
                <p:cNvPr id="19" name="Ink 18">
                  <a:extLst>
                    <a:ext uri="{FF2B5EF4-FFF2-40B4-BE49-F238E27FC236}">
                      <a16:creationId xmlns:a16="http://schemas.microsoft.com/office/drawing/2014/main" id="{5438E8C2-AAFF-4FC1-8EF9-7375209C4DD8}"/>
                    </a:ext>
                  </a:extLst>
                </p:cNvPr>
                <p:cNvPicPr/>
                <p:nvPr/>
              </p:nvPicPr>
              <p:blipFill>
                <a:blip r:embed="rId31"/>
                <a:stretch>
                  <a:fillRect/>
                </a:stretch>
              </p:blipFill>
              <p:spPr>
                <a:xfrm>
                  <a:off x="5843296" y="738503"/>
                  <a:ext cx="43236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Ink 19">
                  <a:extLst>
                    <a:ext uri="{FF2B5EF4-FFF2-40B4-BE49-F238E27FC236}">
                      <a16:creationId xmlns:a16="http://schemas.microsoft.com/office/drawing/2014/main" id="{7B29EA07-E8DB-4641-A127-56A46E2B6F05}"/>
                    </a:ext>
                  </a:extLst>
                </p14:cNvPr>
                <p14:cNvContentPartPr/>
                <p14:nvPr/>
              </p14:nvContentPartPr>
              <p14:xfrm>
                <a:off x="6285736" y="516383"/>
                <a:ext cx="50040" cy="366120"/>
              </p14:xfrm>
            </p:contentPart>
          </mc:Choice>
          <mc:Fallback>
            <p:pic>
              <p:nvPicPr>
                <p:cNvPr id="20" name="Ink 19">
                  <a:extLst>
                    <a:ext uri="{FF2B5EF4-FFF2-40B4-BE49-F238E27FC236}">
                      <a16:creationId xmlns:a16="http://schemas.microsoft.com/office/drawing/2014/main" id="{7B29EA07-E8DB-4641-A127-56A46E2B6F05}"/>
                    </a:ext>
                  </a:extLst>
                </p:cNvPr>
                <p:cNvPicPr/>
                <p:nvPr/>
              </p:nvPicPr>
              <p:blipFill>
                <a:blip r:embed="rId33"/>
                <a:stretch>
                  <a:fillRect/>
                </a:stretch>
              </p:blipFill>
              <p:spPr>
                <a:xfrm>
                  <a:off x="6277096" y="507383"/>
                  <a:ext cx="67680" cy="383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Ink 20">
                  <a:extLst>
                    <a:ext uri="{FF2B5EF4-FFF2-40B4-BE49-F238E27FC236}">
                      <a16:creationId xmlns:a16="http://schemas.microsoft.com/office/drawing/2014/main" id="{05FC8A69-6ED9-42D4-A8C0-C16687AB69B5}"/>
                    </a:ext>
                  </a:extLst>
                </p14:cNvPr>
                <p14:cNvContentPartPr/>
                <p14:nvPr/>
              </p14:nvContentPartPr>
              <p14:xfrm>
                <a:off x="6422176" y="713303"/>
                <a:ext cx="118800" cy="208440"/>
              </p14:xfrm>
            </p:contentPart>
          </mc:Choice>
          <mc:Fallback>
            <p:pic>
              <p:nvPicPr>
                <p:cNvPr id="21" name="Ink 20">
                  <a:extLst>
                    <a:ext uri="{FF2B5EF4-FFF2-40B4-BE49-F238E27FC236}">
                      <a16:creationId xmlns:a16="http://schemas.microsoft.com/office/drawing/2014/main" id="{05FC8A69-6ED9-42D4-A8C0-C16687AB69B5}"/>
                    </a:ext>
                  </a:extLst>
                </p:cNvPr>
                <p:cNvPicPr/>
                <p:nvPr/>
              </p:nvPicPr>
              <p:blipFill>
                <a:blip r:embed="rId35"/>
                <a:stretch>
                  <a:fillRect/>
                </a:stretch>
              </p:blipFill>
              <p:spPr>
                <a:xfrm>
                  <a:off x="6413536" y="704663"/>
                  <a:ext cx="1364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2" name="Ink 21">
                  <a:extLst>
                    <a:ext uri="{FF2B5EF4-FFF2-40B4-BE49-F238E27FC236}">
                      <a16:creationId xmlns:a16="http://schemas.microsoft.com/office/drawing/2014/main" id="{27811ED7-AD8D-433F-89A6-C8541B14F808}"/>
                    </a:ext>
                  </a:extLst>
                </p14:cNvPr>
                <p14:cNvContentPartPr/>
                <p14:nvPr/>
              </p14:nvContentPartPr>
              <p14:xfrm>
                <a:off x="6276376" y="667943"/>
                <a:ext cx="144000" cy="79560"/>
              </p14:xfrm>
            </p:contentPart>
          </mc:Choice>
          <mc:Fallback>
            <p:pic>
              <p:nvPicPr>
                <p:cNvPr id="22" name="Ink 21">
                  <a:extLst>
                    <a:ext uri="{FF2B5EF4-FFF2-40B4-BE49-F238E27FC236}">
                      <a16:creationId xmlns:a16="http://schemas.microsoft.com/office/drawing/2014/main" id="{27811ED7-AD8D-433F-89A6-C8541B14F808}"/>
                    </a:ext>
                  </a:extLst>
                </p:cNvPr>
                <p:cNvPicPr/>
                <p:nvPr/>
              </p:nvPicPr>
              <p:blipFill>
                <a:blip r:embed="rId37"/>
                <a:stretch>
                  <a:fillRect/>
                </a:stretch>
              </p:blipFill>
              <p:spPr>
                <a:xfrm>
                  <a:off x="6267376" y="658943"/>
                  <a:ext cx="161640" cy="97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23" name="Ink 22">
                <a:extLst>
                  <a:ext uri="{FF2B5EF4-FFF2-40B4-BE49-F238E27FC236}">
                    <a16:creationId xmlns:a16="http://schemas.microsoft.com/office/drawing/2014/main" id="{E096C507-2B6C-4B8C-A0F8-845835A5F9DB}"/>
                  </a:ext>
                </a:extLst>
              </p14:cNvPr>
              <p14:cNvContentPartPr/>
              <p14:nvPr/>
            </p14:nvContentPartPr>
            <p14:xfrm>
              <a:off x="7101496" y="716903"/>
              <a:ext cx="655200" cy="215280"/>
            </p14:xfrm>
          </p:contentPart>
        </mc:Choice>
        <mc:Fallback>
          <p:pic>
            <p:nvPicPr>
              <p:cNvPr id="23" name="Ink 22">
                <a:extLst>
                  <a:ext uri="{FF2B5EF4-FFF2-40B4-BE49-F238E27FC236}">
                    <a16:creationId xmlns:a16="http://schemas.microsoft.com/office/drawing/2014/main" id="{E096C507-2B6C-4B8C-A0F8-845835A5F9DB}"/>
                  </a:ext>
                </a:extLst>
              </p:cNvPr>
              <p:cNvPicPr/>
              <p:nvPr/>
            </p:nvPicPr>
            <p:blipFill>
              <a:blip r:embed="rId39"/>
              <a:stretch>
                <a:fillRect/>
              </a:stretch>
            </p:blipFill>
            <p:spPr>
              <a:xfrm>
                <a:off x="7092856" y="708263"/>
                <a:ext cx="672840" cy="232920"/>
              </a:xfrm>
              <a:prstGeom prst="rect">
                <a:avLst/>
              </a:prstGeom>
            </p:spPr>
          </p:pic>
        </mc:Fallback>
      </mc:AlternateContent>
      <p:grpSp>
        <p:nvGrpSpPr>
          <p:cNvPr id="36" name="Group 35">
            <a:extLst>
              <a:ext uri="{FF2B5EF4-FFF2-40B4-BE49-F238E27FC236}">
                <a16:creationId xmlns:a16="http://schemas.microsoft.com/office/drawing/2014/main" id="{5CD8B0C8-E2F6-4BB0-BB68-A44E05808DB2}"/>
              </a:ext>
            </a:extLst>
          </p:cNvPr>
          <p:cNvGrpSpPr/>
          <p:nvPr/>
        </p:nvGrpSpPr>
        <p:grpSpPr>
          <a:xfrm>
            <a:off x="8115616" y="478223"/>
            <a:ext cx="1269360" cy="397440"/>
            <a:chOff x="8115616" y="478223"/>
            <a:chExt cx="1269360" cy="397440"/>
          </a:xfrm>
        </p:grpSpPr>
        <mc:AlternateContent xmlns:mc="http://schemas.openxmlformats.org/markup-compatibility/2006">
          <mc:Choice xmlns:p14="http://schemas.microsoft.com/office/powerpoint/2010/main" Requires="p14">
            <p:contentPart p14:bwMode="auto" r:id="rId40">
              <p14:nvContentPartPr>
                <p14:cNvPr id="24" name="Ink 23">
                  <a:extLst>
                    <a:ext uri="{FF2B5EF4-FFF2-40B4-BE49-F238E27FC236}">
                      <a16:creationId xmlns:a16="http://schemas.microsoft.com/office/drawing/2014/main" id="{534FF8C9-DB87-47BE-B76A-C375A197B8D3}"/>
                    </a:ext>
                  </a:extLst>
                </p14:cNvPr>
                <p14:cNvContentPartPr/>
                <p14:nvPr/>
              </p14:nvContentPartPr>
              <p14:xfrm>
                <a:off x="8115616" y="478943"/>
                <a:ext cx="251640" cy="370800"/>
              </p14:xfrm>
            </p:contentPart>
          </mc:Choice>
          <mc:Fallback>
            <p:pic>
              <p:nvPicPr>
                <p:cNvPr id="24" name="Ink 23">
                  <a:extLst>
                    <a:ext uri="{FF2B5EF4-FFF2-40B4-BE49-F238E27FC236}">
                      <a16:creationId xmlns:a16="http://schemas.microsoft.com/office/drawing/2014/main" id="{534FF8C9-DB87-47BE-B76A-C375A197B8D3}"/>
                    </a:ext>
                  </a:extLst>
                </p:cNvPr>
                <p:cNvPicPr/>
                <p:nvPr/>
              </p:nvPicPr>
              <p:blipFill>
                <a:blip r:embed="rId41"/>
                <a:stretch>
                  <a:fillRect/>
                </a:stretch>
              </p:blipFill>
              <p:spPr>
                <a:xfrm>
                  <a:off x="8106976" y="469943"/>
                  <a:ext cx="26928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5" name="Ink 24">
                  <a:extLst>
                    <a:ext uri="{FF2B5EF4-FFF2-40B4-BE49-F238E27FC236}">
                      <a16:creationId xmlns:a16="http://schemas.microsoft.com/office/drawing/2014/main" id="{C7C545F3-D313-4107-B830-8FF8674B0AF8}"/>
                    </a:ext>
                  </a:extLst>
                </p14:cNvPr>
                <p14:cNvContentPartPr/>
                <p14:nvPr/>
              </p14:nvContentPartPr>
              <p14:xfrm>
                <a:off x="8435656" y="730223"/>
                <a:ext cx="50040" cy="130680"/>
              </p14:xfrm>
            </p:contentPart>
          </mc:Choice>
          <mc:Fallback>
            <p:pic>
              <p:nvPicPr>
                <p:cNvPr id="25" name="Ink 24">
                  <a:extLst>
                    <a:ext uri="{FF2B5EF4-FFF2-40B4-BE49-F238E27FC236}">
                      <a16:creationId xmlns:a16="http://schemas.microsoft.com/office/drawing/2014/main" id="{C7C545F3-D313-4107-B830-8FF8674B0AF8}"/>
                    </a:ext>
                  </a:extLst>
                </p:cNvPr>
                <p:cNvPicPr/>
                <p:nvPr/>
              </p:nvPicPr>
              <p:blipFill>
                <a:blip r:embed="rId43"/>
                <a:stretch>
                  <a:fillRect/>
                </a:stretch>
              </p:blipFill>
              <p:spPr>
                <a:xfrm>
                  <a:off x="8426656" y="721223"/>
                  <a:ext cx="676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6" name="Ink 25">
                  <a:extLst>
                    <a:ext uri="{FF2B5EF4-FFF2-40B4-BE49-F238E27FC236}">
                      <a16:creationId xmlns:a16="http://schemas.microsoft.com/office/drawing/2014/main" id="{D3171A5B-E2DC-449F-8D02-FB9E02DD6043}"/>
                    </a:ext>
                  </a:extLst>
                </p14:cNvPr>
                <p14:cNvContentPartPr/>
                <p14:nvPr/>
              </p14:nvContentPartPr>
              <p14:xfrm>
                <a:off x="8542576" y="732743"/>
                <a:ext cx="171720" cy="122760"/>
              </p14:xfrm>
            </p:contentPart>
          </mc:Choice>
          <mc:Fallback>
            <p:pic>
              <p:nvPicPr>
                <p:cNvPr id="26" name="Ink 25">
                  <a:extLst>
                    <a:ext uri="{FF2B5EF4-FFF2-40B4-BE49-F238E27FC236}">
                      <a16:creationId xmlns:a16="http://schemas.microsoft.com/office/drawing/2014/main" id="{D3171A5B-E2DC-449F-8D02-FB9E02DD6043}"/>
                    </a:ext>
                  </a:extLst>
                </p:cNvPr>
                <p:cNvPicPr/>
                <p:nvPr/>
              </p:nvPicPr>
              <p:blipFill>
                <a:blip r:embed="rId45"/>
                <a:stretch>
                  <a:fillRect/>
                </a:stretch>
              </p:blipFill>
              <p:spPr>
                <a:xfrm>
                  <a:off x="8533936" y="724103"/>
                  <a:ext cx="1893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7" name="Ink 26">
                  <a:extLst>
                    <a:ext uri="{FF2B5EF4-FFF2-40B4-BE49-F238E27FC236}">
                      <a16:creationId xmlns:a16="http://schemas.microsoft.com/office/drawing/2014/main" id="{AAD1B226-4311-455C-96C9-1D91E21866C0}"/>
                    </a:ext>
                  </a:extLst>
                </p14:cNvPr>
                <p14:cNvContentPartPr/>
                <p14:nvPr/>
              </p14:nvContentPartPr>
              <p14:xfrm>
                <a:off x="8796016" y="536903"/>
                <a:ext cx="217800" cy="295200"/>
              </p14:xfrm>
            </p:contentPart>
          </mc:Choice>
          <mc:Fallback>
            <p:pic>
              <p:nvPicPr>
                <p:cNvPr id="27" name="Ink 26">
                  <a:extLst>
                    <a:ext uri="{FF2B5EF4-FFF2-40B4-BE49-F238E27FC236}">
                      <a16:creationId xmlns:a16="http://schemas.microsoft.com/office/drawing/2014/main" id="{AAD1B226-4311-455C-96C9-1D91E21866C0}"/>
                    </a:ext>
                  </a:extLst>
                </p:cNvPr>
                <p:cNvPicPr/>
                <p:nvPr/>
              </p:nvPicPr>
              <p:blipFill>
                <a:blip r:embed="rId47"/>
                <a:stretch>
                  <a:fillRect/>
                </a:stretch>
              </p:blipFill>
              <p:spPr>
                <a:xfrm>
                  <a:off x="8787016" y="528263"/>
                  <a:ext cx="235440" cy="3128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8" name="Ink 27">
                  <a:extLst>
                    <a:ext uri="{FF2B5EF4-FFF2-40B4-BE49-F238E27FC236}">
                      <a16:creationId xmlns:a16="http://schemas.microsoft.com/office/drawing/2014/main" id="{CAFA8882-5A2E-464B-8DF8-36CB50381E7F}"/>
                    </a:ext>
                  </a:extLst>
                </p14:cNvPr>
                <p14:cNvContentPartPr/>
                <p14:nvPr/>
              </p14:nvContentPartPr>
              <p14:xfrm>
                <a:off x="8891416" y="768743"/>
                <a:ext cx="65880" cy="106920"/>
              </p14:xfrm>
            </p:contentPart>
          </mc:Choice>
          <mc:Fallback>
            <p:pic>
              <p:nvPicPr>
                <p:cNvPr id="28" name="Ink 27">
                  <a:extLst>
                    <a:ext uri="{FF2B5EF4-FFF2-40B4-BE49-F238E27FC236}">
                      <a16:creationId xmlns:a16="http://schemas.microsoft.com/office/drawing/2014/main" id="{CAFA8882-5A2E-464B-8DF8-36CB50381E7F}"/>
                    </a:ext>
                  </a:extLst>
                </p:cNvPr>
                <p:cNvPicPr/>
                <p:nvPr/>
              </p:nvPicPr>
              <p:blipFill>
                <a:blip r:embed="rId49"/>
                <a:stretch>
                  <a:fillRect/>
                </a:stretch>
              </p:blipFill>
              <p:spPr>
                <a:xfrm>
                  <a:off x="8882776" y="760103"/>
                  <a:ext cx="8352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9" name="Ink 28">
                  <a:extLst>
                    <a:ext uri="{FF2B5EF4-FFF2-40B4-BE49-F238E27FC236}">
                      <a16:creationId xmlns:a16="http://schemas.microsoft.com/office/drawing/2014/main" id="{9C72D08E-5437-4E81-971F-27956A90509C}"/>
                    </a:ext>
                  </a:extLst>
                </p14:cNvPr>
                <p14:cNvContentPartPr/>
                <p14:nvPr/>
              </p14:nvContentPartPr>
              <p14:xfrm>
                <a:off x="8983576" y="694943"/>
                <a:ext cx="138960" cy="165960"/>
              </p14:xfrm>
            </p:contentPart>
          </mc:Choice>
          <mc:Fallback>
            <p:pic>
              <p:nvPicPr>
                <p:cNvPr id="29" name="Ink 28">
                  <a:extLst>
                    <a:ext uri="{FF2B5EF4-FFF2-40B4-BE49-F238E27FC236}">
                      <a16:creationId xmlns:a16="http://schemas.microsoft.com/office/drawing/2014/main" id="{9C72D08E-5437-4E81-971F-27956A90509C}"/>
                    </a:ext>
                  </a:extLst>
                </p:cNvPr>
                <p:cNvPicPr/>
                <p:nvPr/>
              </p:nvPicPr>
              <p:blipFill>
                <a:blip r:embed="rId51"/>
                <a:stretch>
                  <a:fillRect/>
                </a:stretch>
              </p:blipFill>
              <p:spPr>
                <a:xfrm>
                  <a:off x="8974936" y="685943"/>
                  <a:ext cx="15660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0" name="Ink 29">
                  <a:extLst>
                    <a:ext uri="{FF2B5EF4-FFF2-40B4-BE49-F238E27FC236}">
                      <a16:creationId xmlns:a16="http://schemas.microsoft.com/office/drawing/2014/main" id="{9FA3A0E6-F179-4E51-8537-78BA8E1DC711}"/>
                    </a:ext>
                  </a:extLst>
                </p14:cNvPr>
                <p14:cNvContentPartPr/>
                <p14:nvPr/>
              </p14:nvContentPartPr>
              <p14:xfrm>
                <a:off x="9187336" y="478223"/>
                <a:ext cx="197640" cy="393480"/>
              </p14:xfrm>
            </p:contentPart>
          </mc:Choice>
          <mc:Fallback>
            <p:pic>
              <p:nvPicPr>
                <p:cNvPr id="30" name="Ink 29">
                  <a:extLst>
                    <a:ext uri="{FF2B5EF4-FFF2-40B4-BE49-F238E27FC236}">
                      <a16:creationId xmlns:a16="http://schemas.microsoft.com/office/drawing/2014/main" id="{9FA3A0E6-F179-4E51-8537-78BA8E1DC711}"/>
                    </a:ext>
                  </a:extLst>
                </p:cNvPr>
                <p:cNvPicPr/>
                <p:nvPr/>
              </p:nvPicPr>
              <p:blipFill>
                <a:blip r:embed="rId53"/>
                <a:stretch>
                  <a:fillRect/>
                </a:stretch>
              </p:blipFill>
              <p:spPr>
                <a:xfrm>
                  <a:off x="9178336" y="469223"/>
                  <a:ext cx="215280" cy="4111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1" name="Ink 30">
                  <a:extLst>
                    <a:ext uri="{FF2B5EF4-FFF2-40B4-BE49-F238E27FC236}">
                      <a16:creationId xmlns:a16="http://schemas.microsoft.com/office/drawing/2014/main" id="{46DBE6C7-C214-4F70-9036-304C11D1E7D6}"/>
                    </a:ext>
                  </a:extLst>
                </p14:cNvPr>
                <p14:cNvContentPartPr/>
                <p14:nvPr/>
              </p14:nvContentPartPr>
              <p14:xfrm>
                <a:off x="8473096" y="581903"/>
                <a:ext cx="7560" cy="7200"/>
              </p14:xfrm>
            </p:contentPart>
          </mc:Choice>
          <mc:Fallback>
            <p:pic>
              <p:nvPicPr>
                <p:cNvPr id="31" name="Ink 30">
                  <a:extLst>
                    <a:ext uri="{FF2B5EF4-FFF2-40B4-BE49-F238E27FC236}">
                      <a16:creationId xmlns:a16="http://schemas.microsoft.com/office/drawing/2014/main" id="{46DBE6C7-C214-4F70-9036-304C11D1E7D6}"/>
                    </a:ext>
                  </a:extLst>
                </p:cNvPr>
                <p:cNvPicPr/>
                <p:nvPr/>
              </p:nvPicPr>
              <p:blipFill>
                <a:blip r:embed="rId55"/>
                <a:stretch>
                  <a:fillRect/>
                </a:stretch>
              </p:blipFill>
              <p:spPr>
                <a:xfrm>
                  <a:off x="8464096" y="572903"/>
                  <a:ext cx="25200" cy="24840"/>
                </a:xfrm>
                <a:prstGeom prst="rect">
                  <a:avLst/>
                </a:prstGeom>
              </p:spPr>
            </p:pic>
          </mc:Fallback>
        </mc:AlternateContent>
      </p:grpSp>
      <p:grpSp>
        <p:nvGrpSpPr>
          <p:cNvPr id="35" name="Group 34">
            <a:extLst>
              <a:ext uri="{FF2B5EF4-FFF2-40B4-BE49-F238E27FC236}">
                <a16:creationId xmlns:a16="http://schemas.microsoft.com/office/drawing/2014/main" id="{F440EE8A-C211-4320-974D-F2436462C3C6}"/>
              </a:ext>
            </a:extLst>
          </p:cNvPr>
          <p:cNvGrpSpPr/>
          <p:nvPr/>
        </p:nvGrpSpPr>
        <p:grpSpPr>
          <a:xfrm>
            <a:off x="9814096" y="521423"/>
            <a:ext cx="393480" cy="326880"/>
            <a:chOff x="9814096" y="521423"/>
            <a:chExt cx="393480" cy="326880"/>
          </a:xfrm>
        </p:grpSpPr>
        <mc:AlternateContent xmlns:mc="http://schemas.openxmlformats.org/markup-compatibility/2006">
          <mc:Choice xmlns:p14="http://schemas.microsoft.com/office/powerpoint/2010/main" Requires="p14">
            <p:contentPart p14:bwMode="auto" r:id="rId56">
              <p14:nvContentPartPr>
                <p14:cNvPr id="32" name="Ink 31">
                  <a:extLst>
                    <a:ext uri="{FF2B5EF4-FFF2-40B4-BE49-F238E27FC236}">
                      <a16:creationId xmlns:a16="http://schemas.microsoft.com/office/drawing/2014/main" id="{24CABB40-F36C-4FB9-B47A-9DA731CD74C9}"/>
                    </a:ext>
                  </a:extLst>
                </p14:cNvPr>
                <p14:cNvContentPartPr/>
                <p14:nvPr/>
              </p14:nvContentPartPr>
              <p14:xfrm>
                <a:off x="9814096" y="521423"/>
                <a:ext cx="186480" cy="326880"/>
              </p14:xfrm>
            </p:contentPart>
          </mc:Choice>
          <mc:Fallback>
            <p:pic>
              <p:nvPicPr>
                <p:cNvPr id="32" name="Ink 31">
                  <a:extLst>
                    <a:ext uri="{FF2B5EF4-FFF2-40B4-BE49-F238E27FC236}">
                      <a16:creationId xmlns:a16="http://schemas.microsoft.com/office/drawing/2014/main" id="{24CABB40-F36C-4FB9-B47A-9DA731CD74C9}"/>
                    </a:ext>
                  </a:extLst>
                </p:cNvPr>
                <p:cNvPicPr/>
                <p:nvPr/>
              </p:nvPicPr>
              <p:blipFill>
                <a:blip r:embed="rId57"/>
                <a:stretch>
                  <a:fillRect/>
                </a:stretch>
              </p:blipFill>
              <p:spPr>
                <a:xfrm>
                  <a:off x="9805096" y="512423"/>
                  <a:ext cx="204120" cy="3445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3" name="Ink 32">
                  <a:extLst>
                    <a:ext uri="{FF2B5EF4-FFF2-40B4-BE49-F238E27FC236}">
                      <a16:creationId xmlns:a16="http://schemas.microsoft.com/office/drawing/2014/main" id="{B589A987-98BF-4727-BEA7-2152D013929C}"/>
                    </a:ext>
                  </a:extLst>
                </p14:cNvPr>
                <p14:cNvContentPartPr/>
                <p14:nvPr/>
              </p14:nvContentPartPr>
              <p14:xfrm>
                <a:off x="10016056" y="704663"/>
                <a:ext cx="191520" cy="137880"/>
              </p14:xfrm>
            </p:contentPart>
          </mc:Choice>
          <mc:Fallback>
            <p:pic>
              <p:nvPicPr>
                <p:cNvPr id="33" name="Ink 32">
                  <a:extLst>
                    <a:ext uri="{FF2B5EF4-FFF2-40B4-BE49-F238E27FC236}">
                      <a16:creationId xmlns:a16="http://schemas.microsoft.com/office/drawing/2014/main" id="{B589A987-98BF-4727-BEA7-2152D013929C}"/>
                    </a:ext>
                  </a:extLst>
                </p:cNvPr>
                <p:cNvPicPr/>
                <p:nvPr/>
              </p:nvPicPr>
              <p:blipFill>
                <a:blip r:embed="rId59"/>
                <a:stretch>
                  <a:fillRect/>
                </a:stretch>
              </p:blipFill>
              <p:spPr>
                <a:xfrm>
                  <a:off x="10007416" y="696023"/>
                  <a:ext cx="2091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4" name="Ink 33">
                  <a:extLst>
                    <a:ext uri="{FF2B5EF4-FFF2-40B4-BE49-F238E27FC236}">
                      <a16:creationId xmlns:a16="http://schemas.microsoft.com/office/drawing/2014/main" id="{3D3E2BFA-F9DA-4275-AD1E-1A51A127F7BB}"/>
                    </a:ext>
                  </a:extLst>
                </p14:cNvPr>
                <p14:cNvContentPartPr/>
                <p14:nvPr/>
              </p14:nvContentPartPr>
              <p14:xfrm>
                <a:off x="9835336" y="577583"/>
                <a:ext cx="178920" cy="49320"/>
              </p14:xfrm>
            </p:contentPart>
          </mc:Choice>
          <mc:Fallback>
            <p:pic>
              <p:nvPicPr>
                <p:cNvPr id="34" name="Ink 33">
                  <a:extLst>
                    <a:ext uri="{FF2B5EF4-FFF2-40B4-BE49-F238E27FC236}">
                      <a16:creationId xmlns:a16="http://schemas.microsoft.com/office/drawing/2014/main" id="{3D3E2BFA-F9DA-4275-AD1E-1A51A127F7BB}"/>
                    </a:ext>
                  </a:extLst>
                </p:cNvPr>
                <p:cNvPicPr/>
                <p:nvPr/>
              </p:nvPicPr>
              <p:blipFill>
                <a:blip r:embed="rId61"/>
                <a:stretch>
                  <a:fillRect/>
                </a:stretch>
              </p:blipFill>
              <p:spPr>
                <a:xfrm>
                  <a:off x="9826336" y="568583"/>
                  <a:ext cx="196560" cy="66960"/>
                </a:xfrm>
                <a:prstGeom prst="rect">
                  <a:avLst/>
                </a:prstGeom>
              </p:spPr>
            </p:pic>
          </mc:Fallback>
        </mc:AlternateContent>
      </p:grpSp>
      <p:grpSp>
        <p:nvGrpSpPr>
          <p:cNvPr id="41" name="Group 40">
            <a:extLst>
              <a:ext uri="{FF2B5EF4-FFF2-40B4-BE49-F238E27FC236}">
                <a16:creationId xmlns:a16="http://schemas.microsoft.com/office/drawing/2014/main" id="{0E050AD6-DAE9-4C6A-A2E3-4C0922746487}"/>
              </a:ext>
            </a:extLst>
          </p:cNvPr>
          <p:cNvGrpSpPr/>
          <p:nvPr/>
        </p:nvGrpSpPr>
        <p:grpSpPr>
          <a:xfrm>
            <a:off x="10659736" y="384983"/>
            <a:ext cx="853560" cy="434880"/>
            <a:chOff x="10659736" y="384983"/>
            <a:chExt cx="853560" cy="434880"/>
          </a:xfrm>
        </p:grpSpPr>
        <mc:AlternateContent xmlns:mc="http://schemas.openxmlformats.org/markup-compatibility/2006">
          <mc:Choice xmlns:p14="http://schemas.microsoft.com/office/powerpoint/2010/main" Requires="p14">
            <p:contentPart p14:bwMode="auto" r:id="rId62">
              <p14:nvContentPartPr>
                <p14:cNvPr id="38" name="Ink 37">
                  <a:extLst>
                    <a:ext uri="{FF2B5EF4-FFF2-40B4-BE49-F238E27FC236}">
                      <a16:creationId xmlns:a16="http://schemas.microsoft.com/office/drawing/2014/main" id="{25F605AA-D4A6-4855-B397-B4F93A4CBCC1}"/>
                    </a:ext>
                  </a:extLst>
                </p14:cNvPr>
                <p14:cNvContentPartPr/>
                <p14:nvPr/>
              </p14:nvContentPartPr>
              <p14:xfrm>
                <a:off x="10659736" y="384983"/>
                <a:ext cx="396720" cy="422640"/>
              </p14:xfrm>
            </p:contentPart>
          </mc:Choice>
          <mc:Fallback>
            <p:pic>
              <p:nvPicPr>
                <p:cNvPr id="38" name="Ink 37">
                  <a:extLst>
                    <a:ext uri="{FF2B5EF4-FFF2-40B4-BE49-F238E27FC236}">
                      <a16:creationId xmlns:a16="http://schemas.microsoft.com/office/drawing/2014/main" id="{25F605AA-D4A6-4855-B397-B4F93A4CBCC1}"/>
                    </a:ext>
                  </a:extLst>
                </p:cNvPr>
                <p:cNvPicPr/>
                <p:nvPr/>
              </p:nvPicPr>
              <p:blipFill>
                <a:blip r:embed="rId63"/>
                <a:stretch>
                  <a:fillRect/>
                </a:stretch>
              </p:blipFill>
              <p:spPr>
                <a:xfrm>
                  <a:off x="10651096" y="375983"/>
                  <a:ext cx="414360" cy="4402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Ink 38">
                  <a:extLst>
                    <a:ext uri="{FF2B5EF4-FFF2-40B4-BE49-F238E27FC236}">
                      <a16:creationId xmlns:a16="http://schemas.microsoft.com/office/drawing/2014/main" id="{8FA5E1CE-31A4-4690-A965-EA27CA495447}"/>
                    </a:ext>
                  </a:extLst>
                </p14:cNvPr>
                <p14:cNvContentPartPr/>
                <p14:nvPr/>
              </p14:nvContentPartPr>
              <p14:xfrm>
                <a:off x="11075896" y="690623"/>
                <a:ext cx="143640" cy="129240"/>
              </p14:xfrm>
            </p:contentPart>
          </mc:Choice>
          <mc:Fallback>
            <p:pic>
              <p:nvPicPr>
                <p:cNvPr id="39" name="Ink 38">
                  <a:extLst>
                    <a:ext uri="{FF2B5EF4-FFF2-40B4-BE49-F238E27FC236}">
                      <a16:creationId xmlns:a16="http://schemas.microsoft.com/office/drawing/2014/main" id="{8FA5E1CE-31A4-4690-A965-EA27CA495447}"/>
                    </a:ext>
                  </a:extLst>
                </p:cNvPr>
                <p:cNvPicPr/>
                <p:nvPr/>
              </p:nvPicPr>
              <p:blipFill>
                <a:blip r:embed="rId65"/>
                <a:stretch>
                  <a:fillRect/>
                </a:stretch>
              </p:blipFill>
              <p:spPr>
                <a:xfrm>
                  <a:off x="11067256" y="681983"/>
                  <a:ext cx="1612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0" name="Ink 39">
                  <a:extLst>
                    <a:ext uri="{FF2B5EF4-FFF2-40B4-BE49-F238E27FC236}">
                      <a16:creationId xmlns:a16="http://schemas.microsoft.com/office/drawing/2014/main" id="{55C43978-2127-4BAE-B749-721F83C00676}"/>
                    </a:ext>
                  </a:extLst>
                </p14:cNvPr>
                <p14:cNvContentPartPr/>
                <p14:nvPr/>
              </p14:nvContentPartPr>
              <p14:xfrm>
                <a:off x="11297296" y="663623"/>
                <a:ext cx="216000" cy="154080"/>
              </p14:xfrm>
            </p:contentPart>
          </mc:Choice>
          <mc:Fallback>
            <p:pic>
              <p:nvPicPr>
                <p:cNvPr id="40" name="Ink 39">
                  <a:extLst>
                    <a:ext uri="{FF2B5EF4-FFF2-40B4-BE49-F238E27FC236}">
                      <a16:creationId xmlns:a16="http://schemas.microsoft.com/office/drawing/2014/main" id="{55C43978-2127-4BAE-B749-721F83C00676}"/>
                    </a:ext>
                  </a:extLst>
                </p:cNvPr>
                <p:cNvPicPr/>
                <p:nvPr/>
              </p:nvPicPr>
              <p:blipFill>
                <a:blip r:embed="rId67"/>
                <a:stretch>
                  <a:fillRect/>
                </a:stretch>
              </p:blipFill>
              <p:spPr>
                <a:xfrm>
                  <a:off x="11288656" y="654623"/>
                  <a:ext cx="233640" cy="171720"/>
                </a:xfrm>
                <a:prstGeom prst="rect">
                  <a:avLst/>
                </a:prstGeom>
              </p:spPr>
            </p:pic>
          </mc:Fallback>
        </mc:AlternateContent>
      </p:grpSp>
      <p:grpSp>
        <p:nvGrpSpPr>
          <p:cNvPr id="74" name="Group 73">
            <a:extLst>
              <a:ext uri="{FF2B5EF4-FFF2-40B4-BE49-F238E27FC236}">
                <a16:creationId xmlns:a16="http://schemas.microsoft.com/office/drawing/2014/main" id="{6DDE1971-EEAA-41E1-A06F-288F26EAF3A0}"/>
              </a:ext>
            </a:extLst>
          </p:cNvPr>
          <p:cNvGrpSpPr/>
          <p:nvPr/>
        </p:nvGrpSpPr>
        <p:grpSpPr>
          <a:xfrm>
            <a:off x="586216" y="1505303"/>
            <a:ext cx="1027800" cy="380880"/>
            <a:chOff x="586216" y="1505303"/>
            <a:chExt cx="1027800" cy="380880"/>
          </a:xfrm>
        </p:grpSpPr>
        <mc:AlternateContent xmlns:mc="http://schemas.openxmlformats.org/markup-compatibility/2006">
          <mc:Choice xmlns:p14="http://schemas.microsoft.com/office/powerpoint/2010/main" Requires="p14">
            <p:contentPart p14:bwMode="auto" r:id="rId68">
              <p14:nvContentPartPr>
                <p14:cNvPr id="42" name="Ink 41">
                  <a:extLst>
                    <a:ext uri="{FF2B5EF4-FFF2-40B4-BE49-F238E27FC236}">
                      <a16:creationId xmlns:a16="http://schemas.microsoft.com/office/drawing/2014/main" id="{26890B3B-F12D-4BD9-98C0-60C36EB6D4C5}"/>
                    </a:ext>
                  </a:extLst>
                </p14:cNvPr>
                <p14:cNvContentPartPr/>
                <p14:nvPr/>
              </p14:nvContentPartPr>
              <p14:xfrm>
                <a:off x="586216" y="1507823"/>
                <a:ext cx="306720" cy="148680"/>
              </p14:xfrm>
            </p:contentPart>
          </mc:Choice>
          <mc:Fallback>
            <p:pic>
              <p:nvPicPr>
                <p:cNvPr id="42" name="Ink 41">
                  <a:extLst>
                    <a:ext uri="{FF2B5EF4-FFF2-40B4-BE49-F238E27FC236}">
                      <a16:creationId xmlns:a16="http://schemas.microsoft.com/office/drawing/2014/main" id="{26890B3B-F12D-4BD9-98C0-60C36EB6D4C5}"/>
                    </a:ext>
                  </a:extLst>
                </p:cNvPr>
                <p:cNvPicPr/>
                <p:nvPr/>
              </p:nvPicPr>
              <p:blipFill>
                <a:blip r:embed="rId69"/>
                <a:stretch>
                  <a:fillRect/>
                </a:stretch>
              </p:blipFill>
              <p:spPr>
                <a:xfrm>
                  <a:off x="577576" y="1499183"/>
                  <a:ext cx="32436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3" name="Ink 42">
                  <a:extLst>
                    <a:ext uri="{FF2B5EF4-FFF2-40B4-BE49-F238E27FC236}">
                      <a16:creationId xmlns:a16="http://schemas.microsoft.com/office/drawing/2014/main" id="{EFE0DA55-A342-464E-AB8C-971DF850DEFC}"/>
                    </a:ext>
                  </a:extLst>
                </p14:cNvPr>
                <p14:cNvContentPartPr/>
                <p14:nvPr/>
              </p14:nvContentPartPr>
              <p14:xfrm>
                <a:off x="917776" y="1522943"/>
                <a:ext cx="443160" cy="149040"/>
              </p14:xfrm>
            </p:contentPart>
          </mc:Choice>
          <mc:Fallback>
            <p:pic>
              <p:nvPicPr>
                <p:cNvPr id="43" name="Ink 42">
                  <a:extLst>
                    <a:ext uri="{FF2B5EF4-FFF2-40B4-BE49-F238E27FC236}">
                      <a16:creationId xmlns:a16="http://schemas.microsoft.com/office/drawing/2014/main" id="{EFE0DA55-A342-464E-AB8C-971DF850DEFC}"/>
                    </a:ext>
                  </a:extLst>
                </p:cNvPr>
                <p:cNvPicPr/>
                <p:nvPr/>
              </p:nvPicPr>
              <p:blipFill>
                <a:blip r:embed="rId71"/>
                <a:stretch>
                  <a:fillRect/>
                </a:stretch>
              </p:blipFill>
              <p:spPr>
                <a:xfrm>
                  <a:off x="908776" y="1513943"/>
                  <a:ext cx="46080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4" name="Ink 43">
                  <a:extLst>
                    <a:ext uri="{FF2B5EF4-FFF2-40B4-BE49-F238E27FC236}">
                      <a16:creationId xmlns:a16="http://schemas.microsoft.com/office/drawing/2014/main" id="{F1FBFBFB-4BDA-402F-B132-93D983D6C670}"/>
                    </a:ext>
                  </a:extLst>
                </p14:cNvPr>
                <p14:cNvContentPartPr/>
                <p14:nvPr/>
              </p14:nvContentPartPr>
              <p14:xfrm>
                <a:off x="1357336" y="1505303"/>
                <a:ext cx="256680" cy="380880"/>
              </p14:xfrm>
            </p:contentPart>
          </mc:Choice>
          <mc:Fallback>
            <p:pic>
              <p:nvPicPr>
                <p:cNvPr id="44" name="Ink 43">
                  <a:extLst>
                    <a:ext uri="{FF2B5EF4-FFF2-40B4-BE49-F238E27FC236}">
                      <a16:creationId xmlns:a16="http://schemas.microsoft.com/office/drawing/2014/main" id="{F1FBFBFB-4BDA-402F-B132-93D983D6C670}"/>
                    </a:ext>
                  </a:extLst>
                </p:cNvPr>
                <p:cNvPicPr/>
                <p:nvPr/>
              </p:nvPicPr>
              <p:blipFill>
                <a:blip r:embed="rId73"/>
                <a:stretch>
                  <a:fillRect/>
                </a:stretch>
              </p:blipFill>
              <p:spPr>
                <a:xfrm>
                  <a:off x="1348696" y="1496663"/>
                  <a:ext cx="274320" cy="398520"/>
                </a:xfrm>
                <a:prstGeom prst="rect">
                  <a:avLst/>
                </a:prstGeom>
              </p:spPr>
            </p:pic>
          </mc:Fallback>
        </mc:AlternateContent>
      </p:grpSp>
      <p:grpSp>
        <p:nvGrpSpPr>
          <p:cNvPr id="73" name="Group 72">
            <a:extLst>
              <a:ext uri="{FF2B5EF4-FFF2-40B4-BE49-F238E27FC236}">
                <a16:creationId xmlns:a16="http://schemas.microsoft.com/office/drawing/2014/main" id="{ECC72DB9-E83D-47B2-9AAB-8ED4706F8DFD}"/>
              </a:ext>
            </a:extLst>
          </p:cNvPr>
          <p:cNvGrpSpPr/>
          <p:nvPr/>
        </p:nvGrpSpPr>
        <p:grpSpPr>
          <a:xfrm>
            <a:off x="2035936" y="1317023"/>
            <a:ext cx="1580040" cy="410400"/>
            <a:chOff x="2035936" y="1317023"/>
            <a:chExt cx="1580040" cy="410400"/>
          </a:xfrm>
        </p:grpSpPr>
        <mc:AlternateContent xmlns:mc="http://schemas.openxmlformats.org/markup-compatibility/2006">
          <mc:Choice xmlns:p14="http://schemas.microsoft.com/office/powerpoint/2010/main" Requires="p14">
            <p:contentPart p14:bwMode="auto" r:id="rId74">
              <p14:nvContentPartPr>
                <p14:cNvPr id="45" name="Ink 44">
                  <a:extLst>
                    <a:ext uri="{FF2B5EF4-FFF2-40B4-BE49-F238E27FC236}">
                      <a16:creationId xmlns:a16="http://schemas.microsoft.com/office/drawing/2014/main" id="{1B26A3AA-8DE9-424B-AD5B-857D148AE79E}"/>
                    </a:ext>
                  </a:extLst>
                </p14:cNvPr>
                <p14:cNvContentPartPr/>
                <p14:nvPr/>
              </p14:nvContentPartPr>
              <p14:xfrm>
                <a:off x="2035936" y="1502063"/>
                <a:ext cx="203400" cy="206640"/>
              </p14:xfrm>
            </p:contentPart>
          </mc:Choice>
          <mc:Fallback>
            <p:pic>
              <p:nvPicPr>
                <p:cNvPr id="45" name="Ink 44">
                  <a:extLst>
                    <a:ext uri="{FF2B5EF4-FFF2-40B4-BE49-F238E27FC236}">
                      <a16:creationId xmlns:a16="http://schemas.microsoft.com/office/drawing/2014/main" id="{1B26A3AA-8DE9-424B-AD5B-857D148AE79E}"/>
                    </a:ext>
                  </a:extLst>
                </p:cNvPr>
                <p:cNvPicPr/>
                <p:nvPr/>
              </p:nvPicPr>
              <p:blipFill>
                <a:blip r:embed="rId75"/>
                <a:stretch>
                  <a:fillRect/>
                </a:stretch>
              </p:blipFill>
              <p:spPr>
                <a:xfrm>
                  <a:off x="2026936" y="1493423"/>
                  <a:ext cx="22104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Ink 45">
                  <a:extLst>
                    <a:ext uri="{FF2B5EF4-FFF2-40B4-BE49-F238E27FC236}">
                      <a16:creationId xmlns:a16="http://schemas.microsoft.com/office/drawing/2014/main" id="{46A86F79-B6A9-45BA-88F3-9CFC431C13C2}"/>
                    </a:ext>
                  </a:extLst>
                </p14:cNvPr>
                <p14:cNvContentPartPr/>
                <p14:nvPr/>
              </p14:nvContentPartPr>
              <p14:xfrm>
                <a:off x="2265256" y="1384343"/>
                <a:ext cx="62280" cy="303840"/>
              </p14:xfrm>
            </p:contentPart>
          </mc:Choice>
          <mc:Fallback>
            <p:pic>
              <p:nvPicPr>
                <p:cNvPr id="46" name="Ink 45">
                  <a:extLst>
                    <a:ext uri="{FF2B5EF4-FFF2-40B4-BE49-F238E27FC236}">
                      <a16:creationId xmlns:a16="http://schemas.microsoft.com/office/drawing/2014/main" id="{46A86F79-B6A9-45BA-88F3-9CFC431C13C2}"/>
                    </a:ext>
                  </a:extLst>
                </p:cNvPr>
                <p:cNvPicPr/>
                <p:nvPr/>
              </p:nvPicPr>
              <p:blipFill>
                <a:blip r:embed="rId77"/>
                <a:stretch>
                  <a:fillRect/>
                </a:stretch>
              </p:blipFill>
              <p:spPr>
                <a:xfrm>
                  <a:off x="2256616" y="1375343"/>
                  <a:ext cx="7992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7" name="Ink 46">
                  <a:extLst>
                    <a:ext uri="{FF2B5EF4-FFF2-40B4-BE49-F238E27FC236}">
                      <a16:creationId xmlns:a16="http://schemas.microsoft.com/office/drawing/2014/main" id="{62B62D45-B571-4546-8D19-DAD917D155CC}"/>
                    </a:ext>
                  </a:extLst>
                </p14:cNvPr>
                <p14:cNvContentPartPr/>
                <p14:nvPr/>
              </p14:nvContentPartPr>
              <p14:xfrm>
                <a:off x="2335456" y="1517183"/>
                <a:ext cx="411480" cy="195120"/>
              </p14:xfrm>
            </p:contentPart>
          </mc:Choice>
          <mc:Fallback>
            <p:pic>
              <p:nvPicPr>
                <p:cNvPr id="47" name="Ink 46">
                  <a:extLst>
                    <a:ext uri="{FF2B5EF4-FFF2-40B4-BE49-F238E27FC236}">
                      <a16:creationId xmlns:a16="http://schemas.microsoft.com/office/drawing/2014/main" id="{62B62D45-B571-4546-8D19-DAD917D155CC}"/>
                    </a:ext>
                  </a:extLst>
                </p:cNvPr>
                <p:cNvPicPr/>
                <p:nvPr/>
              </p:nvPicPr>
              <p:blipFill>
                <a:blip r:embed="rId79"/>
                <a:stretch>
                  <a:fillRect/>
                </a:stretch>
              </p:blipFill>
              <p:spPr>
                <a:xfrm>
                  <a:off x="2326816" y="1508183"/>
                  <a:ext cx="42912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8" name="Ink 47">
                  <a:extLst>
                    <a:ext uri="{FF2B5EF4-FFF2-40B4-BE49-F238E27FC236}">
                      <a16:creationId xmlns:a16="http://schemas.microsoft.com/office/drawing/2014/main" id="{1442D76E-F47D-41BB-B062-54D921CD1643}"/>
                    </a:ext>
                  </a:extLst>
                </p14:cNvPr>
                <p14:cNvContentPartPr/>
                <p14:nvPr/>
              </p14:nvContentPartPr>
              <p14:xfrm>
                <a:off x="2801296" y="1317023"/>
                <a:ext cx="640440" cy="410400"/>
              </p14:xfrm>
            </p:contentPart>
          </mc:Choice>
          <mc:Fallback>
            <p:pic>
              <p:nvPicPr>
                <p:cNvPr id="48" name="Ink 47">
                  <a:extLst>
                    <a:ext uri="{FF2B5EF4-FFF2-40B4-BE49-F238E27FC236}">
                      <a16:creationId xmlns:a16="http://schemas.microsoft.com/office/drawing/2014/main" id="{1442D76E-F47D-41BB-B062-54D921CD1643}"/>
                    </a:ext>
                  </a:extLst>
                </p:cNvPr>
                <p:cNvPicPr/>
                <p:nvPr/>
              </p:nvPicPr>
              <p:blipFill>
                <a:blip r:embed="rId81"/>
                <a:stretch>
                  <a:fillRect/>
                </a:stretch>
              </p:blipFill>
              <p:spPr>
                <a:xfrm>
                  <a:off x="2792656" y="1308383"/>
                  <a:ext cx="658080" cy="4280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9" name="Ink 48">
                  <a:extLst>
                    <a:ext uri="{FF2B5EF4-FFF2-40B4-BE49-F238E27FC236}">
                      <a16:creationId xmlns:a16="http://schemas.microsoft.com/office/drawing/2014/main" id="{0D245E4B-54CF-4C12-AC0E-468C72592025}"/>
                    </a:ext>
                  </a:extLst>
                </p14:cNvPr>
                <p14:cNvContentPartPr/>
                <p14:nvPr/>
              </p14:nvContentPartPr>
              <p14:xfrm>
                <a:off x="3481696" y="1499183"/>
                <a:ext cx="134280" cy="224640"/>
              </p14:xfrm>
            </p:contentPart>
          </mc:Choice>
          <mc:Fallback>
            <p:pic>
              <p:nvPicPr>
                <p:cNvPr id="49" name="Ink 48">
                  <a:extLst>
                    <a:ext uri="{FF2B5EF4-FFF2-40B4-BE49-F238E27FC236}">
                      <a16:creationId xmlns:a16="http://schemas.microsoft.com/office/drawing/2014/main" id="{0D245E4B-54CF-4C12-AC0E-468C72592025}"/>
                    </a:ext>
                  </a:extLst>
                </p:cNvPr>
                <p:cNvPicPr/>
                <p:nvPr/>
              </p:nvPicPr>
              <p:blipFill>
                <a:blip r:embed="rId83"/>
                <a:stretch>
                  <a:fillRect/>
                </a:stretch>
              </p:blipFill>
              <p:spPr>
                <a:xfrm>
                  <a:off x="3473056" y="1490543"/>
                  <a:ext cx="151920" cy="242280"/>
                </a:xfrm>
                <a:prstGeom prst="rect">
                  <a:avLst/>
                </a:prstGeom>
              </p:spPr>
            </p:pic>
          </mc:Fallback>
        </mc:AlternateContent>
      </p:grpSp>
      <p:grpSp>
        <p:nvGrpSpPr>
          <p:cNvPr id="72" name="Group 71">
            <a:extLst>
              <a:ext uri="{FF2B5EF4-FFF2-40B4-BE49-F238E27FC236}">
                <a16:creationId xmlns:a16="http://schemas.microsoft.com/office/drawing/2014/main" id="{FEB66722-F73C-41D2-9939-520379580BD1}"/>
              </a:ext>
            </a:extLst>
          </p:cNvPr>
          <p:cNvGrpSpPr/>
          <p:nvPr/>
        </p:nvGrpSpPr>
        <p:grpSpPr>
          <a:xfrm>
            <a:off x="4108456" y="1358783"/>
            <a:ext cx="796680" cy="645840"/>
            <a:chOff x="4108456" y="1358783"/>
            <a:chExt cx="796680" cy="645840"/>
          </a:xfrm>
        </p:grpSpPr>
        <mc:AlternateContent xmlns:mc="http://schemas.openxmlformats.org/markup-compatibility/2006">
          <mc:Choice xmlns:p14="http://schemas.microsoft.com/office/powerpoint/2010/main" Requires="p14">
            <p:contentPart p14:bwMode="auto" r:id="rId84">
              <p14:nvContentPartPr>
                <p14:cNvPr id="50" name="Ink 49">
                  <a:extLst>
                    <a:ext uri="{FF2B5EF4-FFF2-40B4-BE49-F238E27FC236}">
                      <a16:creationId xmlns:a16="http://schemas.microsoft.com/office/drawing/2014/main" id="{98B84D9E-0FA1-4634-9F98-5386A9C14F17}"/>
                    </a:ext>
                  </a:extLst>
                </p14:cNvPr>
                <p14:cNvContentPartPr/>
                <p14:nvPr/>
              </p14:nvContentPartPr>
              <p14:xfrm>
                <a:off x="4124296" y="1358783"/>
                <a:ext cx="59760" cy="371160"/>
              </p14:xfrm>
            </p:contentPart>
          </mc:Choice>
          <mc:Fallback>
            <p:pic>
              <p:nvPicPr>
                <p:cNvPr id="50" name="Ink 49">
                  <a:extLst>
                    <a:ext uri="{FF2B5EF4-FFF2-40B4-BE49-F238E27FC236}">
                      <a16:creationId xmlns:a16="http://schemas.microsoft.com/office/drawing/2014/main" id="{98B84D9E-0FA1-4634-9F98-5386A9C14F17}"/>
                    </a:ext>
                  </a:extLst>
                </p:cNvPr>
                <p:cNvPicPr/>
                <p:nvPr/>
              </p:nvPicPr>
              <p:blipFill>
                <a:blip r:embed="rId85"/>
                <a:stretch>
                  <a:fillRect/>
                </a:stretch>
              </p:blipFill>
              <p:spPr>
                <a:xfrm>
                  <a:off x="4115296" y="1350143"/>
                  <a:ext cx="77400" cy="3888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1" name="Ink 50">
                  <a:extLst>
                    <a:ext uri="{FF2B5EF4-FFF2-40B4-BE49-F238E27FC236}">
                      <a16:creationId xmlns:a16="http://schemas.microsoft.com/office/drawing/2014/main" id="{04E2100C-287B-4C2D-A1BE-BB8A18A7A42B}"/>
                    </a:ext>
                  </a:extLst>
                </p14:cNvPr>
                <p14:cNvContentPartPr/>
                <p14:nvPr/>
              </p14:nvContentPartPr>
              <p14:xfrm>
                <a:off x="4108456" y="1405943"/>
                <a:ext cx="461880" cy="350640"/>
              </p14:xfrm>
            </p:contentPart>
          </mc:Choice>
          <mc:Fallback>
            <p:pic>
              <p:nvPicPr>
                <p:cNvPr id="51" name="Ink 50">
                  <a:extLst>
                    <a:ext uri="{FF2B5EF4-FFF2-40B4-BE49-F238E27FC236}">
                      <a16:creationId xmlns:a16="http://schemas.microsoft.com/office/drawing/2014/main" id="{04E2100C-287B-4C2D-A1BE-BB8A18A7A42B}"/>
                    </a:ext>
                  </a:extLst>
                </p:cNvPr>
                <p:cNvPicPr/>
                <p:nvPr/>
              </p:nvPicPr>
              <p:blipFill>
                <a:blip r:embed="rId87"/>
                <a:stretch>
                  <a:fillRect/>
                </a:stretch>
              </p:blipFill>
              <p:spPr>
                <a:xfrm>
                  <a:off x="4099456" y="1397303"/>
                  <a:ext cx="479520" cy="3682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2" name="Ink 51">
                  <a:extLst>
                    <a:ext uri="{FF2B5EF4-FFF2-40B4-BE49-F238E27FC236}">
                      <a16:creationId xmlns:a16="http://schemas.microsoft.com/office/drawing/2014/main" id="{BE3D8EB1-0DA9-4E55-A986-8B1B1CF03C7C}"/>
                    </a:ext>
                  </a:extLst>
                </p14:cNvPr>
                <p14:cNvContentPartPr/>
                <p14:nvPr/>
              </p14:nvContentPartPr>
              <p14:xfrm>
                <a:off x="4670056" y="1583423"/>
                <a:ext cx="235080" cy="421200"/>
              </p14:xfrm>
            </p:contentPart>
          </mc:Choice>
          <mc:Fallback>
            <p:pic>
              <p:nvPicPr>
                <p:cNvPr id="52" name="Ink 51">
                  <a:extLst>
                    <a:ext uri="{FF2B5EF4-FFF2-40B4-BE49-F238E27FC236}">
                      <a16:creationId xmlns:a16="http://schemas.microsoft.com/office/drawing/2014/main" id="{BE3D8EB1-0DA9-4E55-A986-8B1B1CF03C7C}"/>
                    </a:ext>
                  </a:extLst>
                </p:cNvPr>
                <p:cNvPicPr/>
                <p:nvPr/>
              </p:nvPicPr>
              <p:blipFill>
                <a:blip r:embed="rId89"/>
                <a:stretch>
                  <a:fillRect/>
                </a:stretch>
              </p:blipFill>
              <p:spPr>
                <a:xfrm>
                  <a:off x="4661056" y="1574783"/>
                  <a:ext cx="252720" cy="438840"/>
                </a:xfrm>
                <a:prstGeom prst="rect">
                  <a:avLst/>
                </a:prstGeom>
              </p:spPr>
            </p:pic>
          </mc:Fallback>
        </mc:AlternateContent>
      </p:grpSp>
      <p:grpSp>
        <p:nvGrpSpPr>
          <p:cNvPr id="71" name="Group 70">
            <a:extLst>
              <a:ext uri="{FF2B5EF4-FFF2-40B4-BE49-F238E27FC236}">
                <a16:creationId xmlns:a16="http://schemas.microsoft.com/office/drawing/2014/main" id="{0476A4BC-4138-4BCA-920D-9945FEB0647E}"/>
              </a:ext>
            </a:extLst>
          </p:cNvPr>
          <p:cNvGrpSpPr/>
          <p:nvPr/>
        </p:nvGrpSpPr>
        <p:grpSpPr>
          <a:xfrm>
            <a:off x="5507056" y="1309823"/>
            <a:ext cx="836280" cy="388800"/>
            <a:chOff x="5507056" y="1309823"/>
            <a:chExt cx="836280" cy="388800"/>
          </a:xfrm>
        </p:grpSpPr>
        <mc:AlternateContent xmlns:mc="http://schemas.openxmlformats.org/markup-compatibility/2006">
          <mc:Choice xmlns:p14="http://schemas.microsoft.com/office/powerpoint/2010/main" Requires="p14">
            <p:contentPart p14:bwMode="auto" r:id="rId90">
              <p14:nvContentPartPr>
                <p14:cNvPr id="53" name="Ink 52">
                  <a:extLst>
                    <a:ext uri="{FF2B5EF4-FFF2-40B4-BE49-F238E27FC236}">
                      <a16:creationId xmlns:a16="http://schemas.microsoft.com/office/drawing/2014/main" id="{E53DE8DC-4A68-4A34-A28B-8EB387C2E642}"/>
                    </a:ext>
                  </a:extLst>
                </p14:cNvPr>
                <p14:cNvContentPartPr/>
                <p14:nvPr/>
              </p14:nvContentPartPr>
              <p14:xfrm>
                <a:off x="5507056" y="1309823"/>
                <a:ext cx="173520" cy="379440"/>
              </p14:xfrm>
            </p:contentPart>
          </mc:Choice>
          <mc:Fallback>
            <p:pic>
              <p:nvPicPr>
                <p:cNvPr id="53" name="Ink 52">
                  <a:extLst>
                    <a:ext uri="{FF2B5EF4-FFF2-40B4-BE49-F238E27FC236}">
                      <a16:creationId xmlns:a16="http://schemas.microsoft.com/office/drawing/2014/main" id="{E53DE8DC-4A68-4A34-A28B-8EB387C2E642}"/>
                    </a:ext>
                  </a:extLst>
                </p:cNvPr>
                <p:cNvPicPr/>
                <p:nvPr/>
              </p:nvPicPr>
              <p:blipFill>
                <a:blip r:embed="rId91"/>
                <a:stretch>
                  <a:fillRect/>
                </a:stretch>
              </p:blipFill>
              <p:spPr>
                <a:xfrm>
                  <a:off x="5498416" y="1300823"/>
                  <a:ext cx="191160" cy="3970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4" name="Ink 53">
                  <a:extLst>
                    <a:ext uri="{FF2B5EF4-FFF2-40B4-BE49-F238E27FC236}">
                      <a16:creationId xmlns:a16="http://schemas.microsoft.com/office/drawing/2014/main" id="{E139C21C-CAEE-4EAC-91E2-5CA21D49D23B}"/>
                    </a:ext>
                  </a:extLst>
                </p14:cNvPr>
                <p14:cNvContentPartPr/>
                <p14:nvPr/>
              </p14:nvContentPartPr>
              <p14:xfrm>
                <a:off x="5716216" y="1526543"/>
                <a:ext cx="203760" cy="170640"/>
              </p14:xfrm>
            </p:contentPart>
          </mc:Choice>
          <mc:Fallback>
            <p:pic>
              <p:nvPicPr>
                <p:cNvPr id="54" name="Ink 53">
                  <a:extLst>
                    <a:ext uri="{FF2B5EF4-FFF2-40B4-BE49-F238E27FC236}">
                      <a16:creationId xmlns:a16="http://schemas.microsoft.com/office/drawing/2014/main" id="{E139C21C-CAEE-4EAC-91E2-5CA21D49D23B}"/>
                    </a:ext>
                  </a:extLst>
                </p:cNvPr>
                <p:cNvPicPr/>
                <p:nvPr/>
              </p:nvPicPr>
              <p:blipFill>
                <a:blip r:embed="rId93"/>
                <a:stretch>
                  <a:fillRect/>
                </a:stretch>
              </p:blipFill>
              <p:spPr>
                <a:xfrm>
                  <a:off x="5707576" y="1517543"/>
                  <a:ext cx="22140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5" name="Ink 54">
                  <a:extLst>
                    <a:ext uri="{FF2B5EF4-FFF2-40B4-BE49-F238E27FC236}">
                      <a16:creationId xmlns:a16="http://schemas.microsoft.com/office/drawing/2014/main" id="{B5BA54C0-70C1-471F-96D6-B2B715892B04}"/>
                    </a:ext>
                  </a:extLst>
                </p14:cNvPr>
                <p14:cNvContentPartPr/>
                <p14:nvPr/>
              </p14:nvContentPartPr>
              <p14:xfrm>
                <a:off x="5949856" y="1521863"/>
                <a:ext cx="138960" cy="168120"/>
              </p14:xfrm>
            </p:contentPart>
          </mc:Choice>
          <mc:Fallback>
            <p:pic>
              <p:nvPicPr>
                <p:cNvPr id="55" name="Ink 54">
                  <a:extLst>
                    <a:ext uri="{FF2B5EF4-FFF2-40B4-BE49-F238E27FC236}">
                      <a16:creationId xmlns:a16="http://schemas.microsoft.com/office/drawing/2014/main" id="{B5BA54C0-70C1-471F-96D6-B2B715892B04}"/>
                    </a:ext>
                  </a:extLst>
                </p:cNvPr>
                <p:cNvPicPr/>
                <p:nvPr/>
              </p:nvPicPr>
              <p:blipFill>
                <a:blip r:embed="rId95"/>
                <a:stretch>
                  <a:fillRect/>
                </a:stretch>
              </p:blipFill>
              <p:spPr>
                <a:xfrm>
                  <a:off x="5940856" y="1512863"/>
                  <a:ext cx="1566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6" name="Ink 55">
                  <a:extLst>
                    <a:ext uri="{FF2B5EF4-FFF2-40B4-BE49-F238E27FC236}">
                      <a16:creationId xmlns:a16="http://schemas.microsoft.com/office/drawing/2014/main" id="{23D11D32-2666-44FE-A425-ED8E8233D3D0}"/>
                    </a:ext>
                  </a:extLst>
                </p14:cNvPr>
                <p14:cNvContentPartPr/>
                <p14:nvPr/>
              </p14:nvContentPartPr>
              <p14:xfrm>
                <a:off x="6153256" y="1495223"/>
                <a:ext cx="190080" cy="203400"/>
              </p14:xfrm>
            </p:contentPart>
          </mc:Choice>
          <mc:Fallback>
            <p:pic>
              <p:nvPicPr>
                <p:cNvPr id="56" name="Ink 55">
                  <a:extLst>
                    <a:ext uri="{FF2B5EF4-FFF2-40B4-BE49-F238E27FC236}">
                      <a16:creationId xmlns:a16="http://schemas.microsoft.com/office/drawing/2014/main" id="{23D11D32-2666-44FE-A425-ED8E8233D3D0}"/>
                    </a:ext>
                  </a:extLst>
                </p:cNvPr>
                <p:cNvPicPr/>
                <p:nvPr/>
              </p:nvPicPr>
              <p:blipFill>
                <a:blip r:embed="rId97"/>
                <a:stretch>
                  <a:fillRect/>
                </a:stretch>
              </p:blipFill>
              <p:spPr>
                <a:xfrm>
                  <a:off x="6144256" y="1486583"/>
                  <a:ext cx="207720" cy="221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8">
            <p14:nvContentPartPr>
              <p14:cNvPr id="57" name="Ink 56">
                <a:extLst>
                  <a:ext uri="{FF2B5EF4-FFF2-40B4-BE49-F238E27FC236}">
                    <a16:creationId xmlns:a16="http://schemas.microsoft.com/office/drawing/2014/main" id="{3A63C0B7-2BCD-4800-BD63-D6799ADB591A}"/>
                  </a:ext>
                </a:extLst>
              </p14:cNvPr>
              <p14:cNvContentPartPr/>
              <p14:nvPr/>
            </p14:nvContentPartPr>
            <p14:xfrm>
              <a:off x="6850936" y="1535183"/>
              <a:ext cx="516960" cy="208800"/>
            </p14:xfrm>
          </p:contentPart>
        </mc:Choice>
        <mc:Fallback>
          <p:pic>
            <p:nvPicPr>
              <p:cNvPr id="57" name="Ink 56">
                <a:extLst>
                  <a:ext uri="{FF2B5EF4-FFF2-40B4-BE49-F238E27FC236}">
                    <a16:creationId xmlns:a16="http://schemas.microsoft.com/office/drawing/2014/main" id="{3A63C0B7-2BCD-4800-BD63-D6799ADB591A}"/>
                  </a:ext>
                </a:extLst>
              </p:cNvPr>
              <p:cNvPicPr/>
              <p:nvPr/>
            </p:nvPicPr>
            <p:blipFill>
              <a:blip r:embed="rId99"/>
              <a:stretch>
                <a:fillRect/>
              </a:stretch>
            </p:blipFill>
            <p:spPr>
              <a:xfrm>
                <a:off x="6842296" y="1526543"/>
                <a:ext cx="53460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8" name="Ink 57">
                <a:extLst>
                  <a:ext uri="{FF2B5EF4-FFF2-40B4-BE49-F238E27FC236}">
                    <a16:creationId xmlns:a16="http://schemas.microsoft.com/office/drawing/2014/main" id="{53D51E43-7BDB-4C1A-A5E6-AC4DF40BC0B8}"/>
                  </a:ext>
                </a:extLst>
              </p14:cNvPr>
              <p14:cNvContentPartPr/>
              <p14:nvPr/>
            </p14:nvContentPartPr>
            <p14:xfrm>
              <a:off x="6994576" y="1319543"/>
              <a:ext cx="22320" cy="20880"/>
            </p14:xfrm>
          </p:contentPart>
        </mc:Choice>
        <mc:Fallback>
          <p:pic>
            <p:nvPicPr>
              <p:cNvPr id="58" name="Ink 57">
                <a:extLst>
                  <a:ext uri="{FF2B5EF4-FFF2-40B4-BE49-F238E27FC236}">
                    <a16:creationId xmlns:a16="http://schemas.microsoft.com/office/drawing/2014/main" id="{53D51E43-7BDB-4C1A-A5E6-AC4DF40BC0B8}"/>
                  </a:ext>
                </a:extLst>
              </p:cNvPr>
              <p:cNvPicPr/>
              <p:nvPr/>
            </p:nvPicPr>
            <p:blipFill>
              <a:blip r:embed="rId101"/>
              <a:stretch>
                <a:fillRect/>
              </a:stretch>
            </p:blipFill>
            <p:spPr>
              <a:xfrm>
                <a:off x="6985576" y="1310543"/>
                <a:ext cx="39960" cy="38520"/>
              </a:xfrm>
              <a:prstGeom prst="rect">
                <a:avLst/>
              </a:prstGeom>
            </p:spPr>
          </p:pic>
        </mc:Fallback>
      </mc:AlternateContent>
      <p:grpSp>
        <p:nvGrpSpPr>
          <p:cNvPr id="70" name="Group 69">
            <a:extLst>
              <a:ext uri="{FF2B5EF4-FFF2-40B4-BE49-F238E27FC236}">
                <a16:creationId xmlns:a16="http://schemas.microsoft.com/office/drawing/2014/main" id="{BD31DD4B-C74F-436B-8D4C-A40873A7887E}"/>
              </a:ext>
            </a:extLst>
          </p:cNvPr>
          <p:cNvGrpSpPr/>
          <p:nvPr/>
        </p:nvGrpSpPr>
        <p:grpSpPr>
          <a:xfrm>
            <a:off x="7928776" y="1324943"/>
            <a:ext cx="1078920" cy="407880"/>
            <a:chOff x="7928776" y="1324943"/>
            <a:chExt cx="1078920" cy="407880"/>
          </a:xfrm>
        </p:grpSpPr>
        <mc:AlternateContent xmlns:mc="http://schemas.openxmlformats.org/markup-compatibility/2006">
          <mc:Choice xmlns:p14="http://schemas.microsoft.com/office/powerpoint/2010/main" Requires="p14">
            <p:contentPart p14:bwMode="auto" r:id="rId102">
              <p14:nvContentPartPr>
                <p14:cNvPr id="59" name="Ink 58">
                  <a:extLst>
                    <a:ext uri="{FF2B5EF4-FFF2-40B4-BE49-F238E27FC236}">
                      <a16:creationId xmlns:a16="http://schemas.microsoft.com/office/drawing/2014/main" id="{4A934FAF-1570-4652-BB07-35EE886A6FE1}"/>
                    </a:ext>
                  </a:extLst>
                </p14:cNvPr>
                <p14:cNvContentPartPr/>
                <p14:nvPr/>
              </p14:nvContentPartPr>
              <p14:xfrm>
                <a:off x="7928776" y="1362383"/>
                <a:ext cx="78120" cy="342000"/>
              </p14:xfrm>
            </p:contentPart>
          </mc:Choice>
          <mc:Fallback>
            <p:pic>
              <p:nvPicPr>
                <p:cNvPr id="59" name="Ink 58">
                  <a:extLst>
                    <a:ext uri="{FF2B5EF4-FFF2-40B4-BE49-F238E27FC236}">
                      <a16:creationId xmlns:a16="http://schemas.microsoft.com/office/drawing/2014/main" id="{4A934FAF-1570-4652-BB07-35EE886A6FE1}"/>
                    </a:ext>
                  </a:extLst>
                </p:cNvPr>
                <p:cNvPicPr/>
                <p:nvPr/>
              </p:nvPicPr>
              <p:blipFill>
                <a:blip r:embed="rId103"/>
                <a:stretch>
                  <a:fillRect/>
                </a:stretch>
              </p:blipFill>
              <p:spPr>
                <a:xfrm>
                  <a:off x="7920136" y="1353743"/>
                  <a:ext cx="95760" cy="3596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0" name="Ink 59">
                  <a:extLst>
                    <a:ext uri="{FF2B5EF4-FFF2-40B4-BE49-F238E27FC236}">
                      <a16:creationId xmlns:a16="http://schemas.microsoft.com/office/drawing/2014/main" id="{ECE951B7-9D97-43DE-A167-245E8A5156F8}"/>
                    </a:ext>
                  </a:extLst>
                </p14:cNvPr>
                <p14:cNvContentPartPr/>
                <p14:nvPr/>
              </p14:nvContentPartPr>
              <p14:xfrm>
                <a:off x="7961536" y="1324943"/>
                <a:ext cx="362880" cy="407880"/>
              </p14:xfrm>
            </p:contentPart>
          </mc:Choice>
          <mc:Fallback>
            <p:pic>
              <p:nvPicPr>
                <p:cNvPr id="60" name="Ink 59">
                  <a:extLst>
                    <a:ext uri="{FF2B5EF4-FFF2-40B4-BE49-F238E27FC236}">
                      <a16:creationId xmlns:a16="http://schemas.microsoft.com/office/drawing/2014/main" id="{ECE951B7-9D97-43DE-A167-245E8A5156F8}"/>
                    </a:ext>
                  </a:extLst>
                </p:cNvPr>
                <p:cNvPicPr/>
                <p:nvPr/>
              </p:nvPicPr>
              <p:blipFill>
                <a:blip r:embed="rId105"/>
                <a:stretch>
                  <a:fillRect/>
                </a:stretch>
              </p:blipFill>
              <p:spPr>
                <a:xfrm>
                  <a:off x="7952896" y="1315943"/>
                  <a:ext cx="380520" cy="4255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1" name="Ink 60">
                  <a:extLst>
                    <a:ext uri="{FF2B5EF4-FFF2-40B4-BE49-F238E27FC236}">
                      <a16:creationId xmlns:a16="http://schemas.microsoft.com/office/drawing/2014/main" id="{DCE7CD70-908C-410D-88E0-7ED826A1E861}"/>
                    </a:ext>
                  </a:extLst>
                </p14:cNvPr>
                <p14:cNvContentPartPr/>
                <p14:nvPr/>
              </p14:nvContentPartPr>
              <p14:xfrm>
                <a:off x="8329456" y="1465703"/>
                <a:ext cx="678240" cy="249480"/>
              </p14:xfrm>
            </p:contentPart>
          </mc:Choice>
          <mc:Fallback>
            <p:pic>
              <p:nvPicPr>
                <p:cNvPr id="61" name="Ink 60">
                  <a:extLst>
                    <a:ext uri="{FF2B5EF4-FFF2-40B4-BE49-F238E27FC236}">
                      <a16:creationId xmlns:a16="http://schemas.microsoft.com/office/drawing/2014/main" id="{DCE7CD70-908C-410D-88E0-7ED826A1E861}"/>
                    </a:ext>
                  </a:extLst>
                </p:cNvPr>
                <p:cNvPicPr/>
                <p:nvPr/>
              </p:nvPicPr>
              <p:blipFill>
                <a:blip r:embed="rId107"/>
                <a:stretch>
                  <a:fillRect/>
                </a:stretch>
              </p:blipFill>
              <p:spPr>
                <a:xfrm>
                  <a:off x="8320816" y="1457063"/>
                  <a:ext cx="695880" cy="2671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2" name="Ink 61">
                  <a:extLst>
                    <a:ext uri="{FF2B5EF4-FFF2-40B4-BE49-F238E27FC236}">
                      <a16:creationId xmlns:a16="http://schemas.microsoft.com/office/drawing/2014/main" id="{1E5E1EBF-C9BF-4BB1-BEA8-2A1456DDE60E}"/>
                    </a:ext>
                  </a:extLst>
                </p14:cNvPr>
                <p14:cNvContentPartPr/>
                <p14:nvPr/>
              </p14:nvContentPartPr>
              <p14:xfrm>
                <a:off x="8637616" y="1327823"/>
                <a:ext cx="13680" cy="10800"/>
              </p14:xfrm>
            </p:contentPart>
          </mc:Choice>
          <mc:Fallback>
            <p:pic>
              <p:nvPicPr>
                <p:cNvPr id="62" name="Ink 61">
                  <a:extLst>
                    <a:ext uri="{FF2B5EF4-FFF2-40B4-BE49-F238E27FC236}">
                      <a16:creationId xmlns:a16="http://schemas.microsoft.com/office/drawing/2014/main" id="{1E5E1EBF-C9BF-4BB1-BEA8-2A1456DDE60E}"/>
                    </a:ext>
                  </a:extLst>
                </p:cNvPr>
                <p:cNvPicPr/>
                <p:nvPr/>
              </p:nvPicPr>
              <p:blipFill>
                <a:blip r:embed="rId109"/>
                <a:stretch>
                  <a:fillRect/>
                </a:stretch>
              </p:blipFill>
              <p:spPr>
                <a:xfrm>
                  <a:off x="8628976" y="1319183"/>
                  <a:ext cx="31320" cy="28440"/>
                </a:xfrm>
                <a:prstGeom prst="rect">
                  <a:avLst/>
                </a:prstGeom>
              </p:spPr>
            </p:pic>
          </mc:Fallback>
        </mc:AlternateContent>
      </p:grpSp>
      <p:grpSp>
        <p:nvGrpSpPr>
          <p:cNvPr id="78" name="Group 77">
            <a:extLst>
              <a:ext uri="{FF2B5EF4-FFF2-40B4-BE49-F238E27FC236}">
                <a16:creationId xmlns:a16="http://schemas.microsoft.com/office/drawing/2014/main" id="{5C9250BC-1165-4931-8511-ACA5543405B3}"/>
              </a:ext>
            </a:extLst>
          </p:cNvPr>
          <p:cNvGrpSpPr/>
          <p:nvPr/>
        </p:nvGrpSpPr>
        <p:grpSpPr>
          <a:xfrm>
            <a:off x="9473176" y="1376423"/>
            <a:ext cx="2224800" cy="288720"/>
            <a:chOff x="9473176" y="1376423"/>
            <a:chExt cx="2224800" cy="288720"/>
          </a:xfrm>
        </p:grpSpPr>
        <mc:AlternateContent xmlns:mc="http://schemas.openxmlformats.org/markup-compatibility/2006">
          <mc:Choice xmlns:p14="http://schemas.microsoft.com/office/powerpoint/2010/main" Requires="p14">
            <p:contentPart p14:bwMode="auto" r:id="rId110">
              <p14:nvContentPartPr>
                <p14:cNvPr id="63" name="Ink 62">
                  <a:extLst>
                    <a:ext uri="{FF2B5EF4-FFF2-40B4-BE49-F238E27FC236}">
                      <a16:creationId xmlns:a16="http://schemas.microsoft.com/office/drawing/2014/main" id="{C68F2410-801B-431C-B552-5651F24DB8F7}"/>
                    </a:ext>
                  </a:extLst>
                </p14:cNvPr>
                <p14:cNvContentPartPr/>
                <p14:nvPr/>
              </p14:nvContentPartPr>
              <p14:xfrm>
                <a:off x="9473176" y="1427903"/>
                <a:ext cx="150840" cy="199440"/>
              </p14:xfrm>
            </p:contentPart>
          </mc:Choice>
          <mc:Fallback>
            <p:pic>
              <p:nvPicPr>
                <p:cNvPr id="63" name="Ink 62">
                  <a:extLst>
                    <a:ext uri="{FF2B5EF4-FFF2-40B4-BE49-F238E27FC236}">
                      <a16:creationId xmlns:a16="http://schemas.microsoft.com/office/drawing/2014/main" id="{C68F2410-801B-431C-B552-5651F24DB8F7}"/>
                    </a:ext>
                  </a:extLst>
                </p:cNvPr>
                <p:cNvPicPr/>
                <p:nvPr/>
              </p:nvPicPr>
              <p:blipFill>
                <a:blip r:embed="rId111"/>
                <a:stretch>
                  <a:fillRect/>
                </a:stretch>
              </p:blipFill>
              <p:spPr>
                <a:xfrm>
                  <a:off x="9464176" y="1418903"/>
                  <a:ext cx="16848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64" name="Ink 63">
                  <a:extLst>
                    <a:ext uri="{FF2B5EF4-FFF2-40B4-BE49-F238E27FC236}">
                      <a16:creationId xmlns:a16="http://schemas.microsoft.com/office/drawing/2014/main" id="{46392119-5671-4BBB-8D8E-CF43DB38F1E4}"/>
                    </a:ext>
                  </a:extLst>
                </p14:cNvPr>
                <p14:cNvContentPartPr/>
                <p14:nvPr/>
              </p14:nvContentPartPr>
              <p14:xfrm>
                <a:off x="9675856" y="1440503"/>
                <a:ext cx="168840" cy="178200"/>
              </p14:xfrm>
            </p:contentPart>
          </mc:Choice>
          <mc:Fallback>
            <p:pic>
              <p:nvPicPr>
                <p:cNvPr id="64" name="Ink 63">
                  <a:extLst>
                    <a:ext uri="{FF2B5EF4-FFF2-40B4-BE49-F238E27FC236}">
                      <a16:creationId xmlns:a16="http://schemas.microsoft.com/office/drawing/2014/main" id="{46392119-5671-4BBB-8D8E-CF43DB38F1E4}"/>
                    </a:ext>
                  </a:extLst>
                </p:cNvPr>
                <p:cNvPicPr/>
                <p:nvPr/>
              </p:nvPicPr>
              <p:blipFill>
                <a:blip r:embed="rId113"/>
                <a:stretch>
                  <a:fillRect/>
                </a:stretch>
              </p:blipFill>
              <p:spPr>
                <a:xfrm>
                  <a:off x="9667216" y="1431863"/>
                  <a:ext cx="18648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5" name="Ink 64">
                  <a:extLst>
                    <a:ext uri="{FF2B5EF4-FFF2-40B4-BE49-F238E27FC236}">
                      <a16:creationId xmlns:a16="http://schemas.microsoft.com/office/drawing/2014/main" id="{66FA8E01-8B42-4783-B38C-4C61FE9F6505}"/>
                    </a:ext>
                  </a:extLst>
                </p14:cNvPr>
                <p14:cNvContentPartPr/>
                <p14:nvPr/>
              </p14:nvContentPartPr>
              <p14:xfrm>
                <a:off x="10020016" y="1465343"/>
                <a:ext cx="30960" cy="178920"/>
              </p14:xfrm>
            </p:contentPart>
          </mc:Choice>
          <mc:Fallback>
            <p:pic>
              <p:nvPicPr>
                <p:cNvPr id="65" name="Ink 64">
                  <a:extLst>
                    <a:ext uri="{FF2B5EF4-FFF2-40B4-BE49-F238E27FC236}">
                      <a16:creationId xmlns:a16="http://schemas.microsoft.com/office/drawing/2014/main" id="{66FA8E01-8B42-4783-B38C-4C61FE9F6505}"/>
                    </a:ext>
                  </a:extLst>
                </p:cNvPr>
                <p:cNvPicPr/>
                <p:nvPr/>
              </p:nvPicPr>
              <p:blipFill>
                <a:blip r:embed="rId115"/>
                <a:stretch>
                  <a:fillRect/>
                </a:stretch>
              </p:blipFill>
              <p:spPr>
                <a:xfrm>
                  <a:off x="10011016" y="1456703"/>
                  <a:ext cx="486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6" name="Ink 65">
                  <a:extLst>
                    <a:ext uri="{FF2B5EF4-FFF2-40B4-BE49-F238E27FC236}">
                      <a16:creationId xmlns:a16="http://schemas.microsoft.com/office/drawing/2014/main" id="{B5EDC1F6-58C4-4C43-B782-2490DAC65EBF}"/>
                    </a:ext>
                  </a:extLst>
                </p14:cNvPr>
                <p14:cNvContentPartPr/>
                <p14:nvPr/>
              </p14:nvContentPartPr>
              <p14:xfrm>
                <a:off x="9861976" y="1382903"/>
                <a:ext cx="472320" cy="264960"/>
              </p14:xfrm>
            </p:contentPart>
          </mc:Choice>
          <mc:Fallback>
            <p:pic>
              <p:nvPicPr>
                <p:cNvPr id="66" name="Ink 65">
                  <a:extLst>
                    <a:ext uri="{FF2B5EF4-FFF2-40B4-BE49-F238E27FC236}">
                      <a16:creationId xmlns:a16="http://schemas.microsoft.com/office/drawing/2014/main" id="{B5EDC1F6-58C4-4C43-B782-2490DAC65EBF}"/>
                    </a:ext>
                  </a:extLst>
                </p:cNvPr>
                <p:cNvPicPr/>
                <p:nvPr/>
              </p:nvPicPr>
              <p:blipFill>
                <a:blip r:embed="rId117"/>
                <a:stretch>
                  <a:fillRect/>
                </a:stretch>
              </p:blipFill>
              <p:spPr>
                <a:xfrm>
                  <a:off x="9852976" y="1374263"/>
                  <a:ext cx="489960" cy="2826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7" name="Ink 66">
                  <a:extLst>
                    <a:ext uri="{FF2B5EF4-FFF2-40B4-BE49-F238E27FC236}">
                      <a16:creationId xmlns:a16="http://schemas.microsoft.com/office/drawing/2014/main" id="{4C16BF51-91A4-4EB0-9172-59FBC41CABF4}"/>
                    </a:ext>
                  </a:extLst>
                </p14:cNvPr>
                <p14:cNvContentPartPr/>
                <p14:nvPr/>
              </p14:nvContentPartPr>
              <p14:xfrm>
                <a:off x="10156096" y="1399103"/>
                <a:ext cx="431640" cy="246600"/>
              </p14:xfrm>
            </p:contentPart>
          </mc:Choice>
          <mc:Fallback>
            <p:pic>
              <p:nvPicPr>
                <p:cNvPr id="67" name="Ink 66">
                  <a:extLst>
                    <a:ext uri="{FF2B5EF4-FFF2-40B4-BE49-F238E27FC236}">
                      <a16:creationId xmlns:a16="http://schemas.microsoft.com/office/drawing/2014/main" id="{4C16BF51-91A4-4EB0-9172-59FBC41CABF4}"/>
                    </a:ext>
                  </a:extLst>
                </p:cNvPr>
                <p:cNvPicPr/>
                <p:nvPr/>
              </p:nvPicPr>
              <p:blipFill>
                <a:blip r:embed="rId119"/>
                <a:stretch>
                  <a:fillRect/>
                </a:stretch>
              </p:blipFill>
              <p:spPr>
                <a:xfrm>
                  <a:off x="10147456" y="1390103"/>
                  <a:ext cx="44928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8" name="Ink 67">
                  <a:extLst>
                    <a:ext uri="{FF2B5EF4-FFF2-40B4-BE49-F238E27FC236}">
                      <a16:creationId xmlns:a16="http://schemas.microsoft.com/office/drawing/2014/main" id="{CDB4623E-9AD1-48DD-879F-ACDB3F9E5266}"/>
                    </a:ext>
                  </a:extLst>
                </p14:cNvPr>
                <p14:cNvContentPartPr/>
                <p14:nvPr/>
              </p14:nvContentPartPr>
              <p14:xfrm>
                <a:off x="10720576" y="1477223"/>
                <a:ext cx="214560" cy="187920"/>
              </p14:xfrm>
            </p:contentPart>
          </mc:Choice>
          <mc:Fallback>
            <p:pic>
              <p:nvPicPr>
                <p:cNvPr id="68" name="Ink 67">
                  <a:extLst>
                    <a:ext uri="{FF2B5EF4-FFF2-40B4-BE49-F238E27FC236}">
                      <a16:creationId xmlns:a16="http://schemas.microsoft.com/office/drawing/2014/main" id="{CDB4623E-9AD1-48DD-879F-ACDB3F9E5266}"/>
                    </a:ext>
                  </a:extLst>
                </p:cNvPr>
                <p:cNvPicPr/>
                <p:nvPr/>
              </p:nvPicPr>
              <p:blipFill>
                <a:blip r:embed="rId121"/>
                <a:stretch>
                  <a:fillRect/>
                </a:stretch>
              </p:blipFill>
              <p:spPr>
                <a:xfrm>
                  <a:off x="10711576" y="1468223"/>
                  <a:ext cx="2322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5" name="Ink 74">
                  <a:extLst>
                    <a:ext uri="{FF2B5EF4-FFF2-40B4-BE49-F238E27FC236}">
                      <a16:creationId xmlns:a16="http://schemas.microsoft.com/office/drawing/2014/main" id="{638B381B-E5CC-411D-BB3F-EF0577CDCD85}"/>
                    </a:ext>
                  </a:extLst>
                </p14:cNvPr>
                <p14:cNvContentPartPr/>
                <p14:nvPr/>
              </p14:nvContentPartPr>
              <p14:xfrm>
                <a:off x="11032336" y="1452023"/>
                <a:ext cx="149400" cy="146520"/>
              </p14:xfrm>
            </p:contentPart>
          </mc:Choice>
          <mc:Fallback>
            <p:pic>
              <p:nvPicPr>
                <p:cNvPr id="75" name="Ink 74">
                  <a:extLst>
                    <a:ext uri="{FF2B5EF4-FFF2-40B4-BE49-F238E27FC236}">
                      <a16:creationId xmlns:a16="http://schemas.microsoft.com/office/drawing/2014/main" id="{638B381B-E5CC-411D-BB3F-EF0577CDCD85}"/>
                    </a:ext>
                  </a:extLst>
                </p:cNvPr>
                <p:cNvPicPr/>
                <p:nvPr/>
              </p:nvPicPr>
              <p:blipFill>
                <a:blip r:embed="rId123"/>
                <a:stretch>
                  <a:fillRect/>
                </a:stretch>
              </p:blipFill>
              <p:spPr>
                <a:xfrm>
                  <a:off x="11023696" y="1443023"/>
                  <a:ext cx="16704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6" name="Ink 75">
                  <a:extLst>
                    <a:ext uri="{FF2B5EF4-FFF2-40B4-BE49-F238E27FC236}">
                      <a16:creationId xmlns:a16="http://schemas.microsoft.com/office/drawing/2014/main" id="{398009C2-6239-44B7-A019-00109E42A404}"/>
                    </a:ext>
                  </a:extLst>
                </p14:cNvPr>
                <p14:cNvContentPartPr/>
                <p14:nvPr/>
              </p14:nvContentPartPr>
              <p14:xfrm>
                <a:off x="11254096" y="1409903"/>
                <a:ext cx="139320" cy="244080"/>
              </p14:xfrm>
            </p:contentPart>
          </mc:Choice>
          <mc:Fallback>
            <p:pic>
              <p:nvPicPr>
                <p:cNvPr id="76" name="Ink 75">
                  <a:extLst>
                    <a:ext uri="{FF2B5EF4-FFF2-40B4-BE49-F238E27FC236}">
                      <a16:creationId xmlns:a16="http://schemas.microsoft.com/office/drawing/2014/main" id="{398009C2-6239-44B7-A019-00109E42A404}"/>
                    </a:ext>
                  </a:extLst>
                </p:cNvPr>
                <p:cNvPicPr/>
                <p:nvPr/>
              </p:nvPicPr>
              <p:blipFill>
                <a:blip r:embed="rId125"/>
                <a:stretch>
                  <a:fillRect/>
                </a:stretch>
              </p:blipFill>
              <p:spPr>
                <a:xfrm>
                  <a:off x="11245456" y="1401263"/>
                  <a:ext cx="156960" cy="2617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77" name="Ink 76">
                  <a:extLst>
                    <a:ext uri="{FF2B5EF4-FFF2-40B4-BE49-F238E27FC236}">
                      <a16:creationId xmlns:a16="http://schemas.microsoft.com/office/drawing/2014/main" id="{CDE6ABDA-A1EA-444E-A3C8-4E9CDD6CA793}"/>
                    </a:ext>
                  </a:extLst>
                </p14:cNvPr>
                <p14:cNvContentPartPr/>
                <p14:nvPr/>
              </p14:nvContentPartPr>
              <p14:xfrm>
                <a:off x="11525536" y="1376423"/>
                <a:ext cx="172440" cy="277200"/>
              </p14:xfrm>
            </p:contentPart>
          </mc:Choice>
          <mc:Fallback>
            <p:pic>
              <p:nvPicPr>
                <p:cNvPr id="77" name="Ink 76">
                  <a:extLst>
                    <a:ext uri="{FF2B5EF4-FFF2-40B4-BE49-F238E27FC236}">
                      <a16:creationId xmlns:a16="http://schemas.microsoft.com/office/drawing/2014/main" id="{CDE6ABDA-A1EA-444E-A3C8-4E9CDD6CA793}"/>
                    </a:ext>
                  </a:extLst>
                </p:cNvPr>
                <p:cNvPicPr/>
                <p:nvPr/>
              </p:nvPicPr>
              <p:blipFill>
                <a:blip r:embed="rId127"/>
                <a:stretch>
                  <a:fillRect/>
                </a:stretch>
              </p:blipFill>
              <p:spPr>
                <a:xfrm>
                  <a:off x="11516896" y="1367423"/>
                  <a:ext cx="190080" cy="294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8">
            <p14:nvContentPartPr>
              <p14:cNvPr id="79" name="Ink 78">
                <a:extLst>
                  <a:ext uri="{FF2B5EF4-FFF2-40B4-BE49-F238E27FC236}">
                    <a16:creationId xmlns:a16="http://schemas.microsoft.com/office/drawing/2014/main" id="{8F232BE4-0359-4ADC-BC3C-5F9D6FB61747}"/>
                  </a:ext>
                </a:extLst>
              </p14:cNvPr>
              <p14:cNvContentPartPr/>
              <p14:nvPr/>
            </p14:nvContentPartPr>
            <p14:xfrm>
              <a:off x="9460576" y="1851983"/>
              <a:ext cx="2348640" cy="69480"/>
            </p14:xfrm>
          </p:contentPart>
        </mc:Choice>
        <mc:Fallback>
          <p:pic>
            <p:nvPicPr>
              <p:cNvPr id="79" name="Ink 78">
                <a:extLst>
                  <a:ext uri="{FF2B5EF4-FFF2-40B4-BE49-F238E27FC236}">
                    <a16:creationId xmlns:a16="http://schemas.microsoft.com/office/drawing/2014/main" id="{8F232BE4-0359-4ADC-BC3C-5F9D6FB61747}"/>
                  </a:ext>
                </a:extLst>
              </p:cNvPr>
              <p:cNvPicPr/>
              <p:nvPr/>
            </p:nvPicPr>
            <p:blipFill>
              <a:blip r:embed="rId129"/>
              <a:stretch>
                <a:fillRect/>
              </a:stretch>
            </p:blipFill>
            <p:spPr>
              <a:xfrm>
                <a:off x="9451576" y="1842983"/>
                <a:ext cx="2366280" cy="87120"/>
              </a:xfrm>
              <a:prstGeom prst="rect">
                <a:avLst/>
              </a:prstGeom>
            </p:spPr>
          </p:pic>
        </mc:Fallback>
      </mc:AlternateContent>
      <p:grpSp>
        <p:nvGrpSpPr>
          <p:cNvPr id="94" name="Group 93">
            <a:extLst>
              <a:ext uri="{FF2B5EF4-FFF2-40B4-BE49-F238E27FC236}">
                <a16:creationId xmlns:a16="http://schemas.microsoft.com/office/drawing/2014/main" id="{C21DD286-101B-4251-B546-E3E5138E1D9C}"/>
              </a:ext>
            </a:extLst>
          </p:cNvPr>
          <p:cNvGrpSpPr/>
          <p:nvPr/>
        </p:nvGrpSpPr>
        <p:grpSpPr>
          <a:xfrm>
            <a:off x="639856" y="2256983"/>
            <a:ext cx="1645560" cy="288000"/>
            <a:chOff x="639856" y="2256983"/>
            <a:chExt cx="1645560" cy="288000"/>
          </a:xfrm>
        </p:grpSpPr>
        <mc:AlternateContent xmlns:mc="http://schemas.openxmlformats.org/markup-compatibility/2006">
          <mc:Choice xmlns:p14="http://schemas.microsoft.com/office/powerpoint/2010/main" Requires="p14">
            <p:contentPart p14:bwMode="auto" r:id="rId130">
              <p14:nvContentPartPr>
                <p14:cNvPr id="80" name="Ink 79">
                  <a:extLst>
                    <a:ext uri="{FF2B5EF4-FFF2-40B4-BE49-F238E27FC236}">
                      <a16:creationId xmlns:a16="http://schemas.microsoft.com/office/drawing/2014/main" id="{DC914609-3C34-4112-8462-04DA99054CCF}"/>
                    </a:ext>
                  </a:extLst>
                </p14:cNvPr>
                <p14:cNvContentPartPr/>
                <p14:nvPr/>
              </p14:nvContentPartPr>
              <p14:xfrm>
                <a:off x="663976" y="2329703"/>
                <a:ext cx="185040" cy="201600"/>
              </p14:xfrm>
            </p:contentPart>
          </mc:Choice>
          <mc:Fallback>
            <p:pic>
              <p:nvPicPr>
                <p:cNvPr id="80" name="Ink 79">
                  <a:extLst>
                    <a:ext uri="{FF2B5EF4-FFF2-40B4-BE49-F238E27FC236}">
                      <a16:creationId xmlns:a16="http://schemas.microsoft.com/office/drawing/2014/main" id="{DC914609-3C34-4112-8462-04DA99054CCF}"/>
                    </a:ext>
                  </a:extLst>
                </p:cNvPr>
                <p:cNvPicPr/>
                <p:nvPr/>
              </p:nvPicPr>
              <p:blipFill>
                <a:blip r:embed="rId131"/>
                <a:stretch>
                  <a:fillRect/>
                </a:stretch>
              </p:blipFill>
              <p:spPr>
                <a:xfrm>
                  <a:off x="655336" y="2320703"/>
                  <a:ext cx="20268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1" name="Ink 80">
                  <a:extLst>
                    <a:ext uri="{FF2B5EF4-FFF2-40B4-BE49-F238E27FC236}">
                      <a16:creationId xmlns:a16="http://schemas.microsoft.com/office/drawing/2014/main" id="{C6FE2919-A53D-40E5-8013-F4454D4930AB}"/>
                    </a:ext>
                  </a:extLst>
                </p14:cNvPr>
                <p14:cNvContentPartPr/>
                <p14:nvPr/>
              </p14:nvContentPartPr>
              <p14:xfrm>
                <a:off x="639856" y="2256983"/>
                <a:ext cx="158760" cy="87480"/>
              </p14:xfrm>
            </p:contentPart>
          </mc:Choice>
          <mc:Fallback>
            <p:pic>
              <p:nvPicPr>
                <p:cNvPr id="81" name="Ink 80">
                  <a:extLst>
                    <a:ext uri="{FF2B5EF4-FFF2-40B4-BE49-F238E27FC236}">
                      <a16:creationId xmlns:a16="http://schemas.microsoft.com/office/drawing/2014/main" id="{C6FE2919-A53D-40E5-8013-F4454D4930AB}"/>
                    </a:ext>
                  </a:extLst>
                </p:cNvPr>
                <p:cNvPicPr/>
                <p:nvPr/>
              </p:nvPicPr>
              <p:blipFill>
                <a:blip r:embed="rId133"/>
                <a:stretch>
                  <a:fillRect/>
                </a:stretch>
              </p:blipFill>
              <p:spPr>
                <a:xfrm>
                  <a:off x="631216" y="2248343"/>
                  <a:ext cx="1764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2" name="Ink 81">
                  <a:extLst>
                    <a:ext uri="{FF2B5EF4-FFF2-40B4-BE49-F238E27FC236}">
                      <a16:creationId xmlns:a16="http://schemas.microsoft.com/office/drawing/2014/main" id="{33235A98-0AA5-4BAB-A22D-B2504BF9F224}"/>
                    </a:ext>
                  </a:extLst>
                </p14:cNvPr>
                <p14:cNvContentPartPr/>
                <p14:nvPr/>
              </p14:nvContentPartPr>
              <p14:xfrm>
                <a:off x="641656" y="2302343"/>
                <a:ext cx="480960" cy="200160"/>
              </p14:xfrm>
            </p:contentPart>
          </mc:Choice>
          <mc:Fallback>
            <p:pic>
              <p:nvPicPr>
                <p:cNvPr id="82" name="Ink 81">
                  <a:extLst>
                    <a:ext uri="{FF2B5EF4-FFF2-40B4-BE49-F238E27FC236}">
                      <a16:creationId xmlns:a16="http://schemas.microsoft.com/office/drawing/2014/main" id="{33235A98-0AA5-4BAB-A22D-B2504BF9F224}"/>
                    </a:ext>
                  </a:extLst>
                </p:cNvPr>
                <p:cNvPicPr/>
                <p:nvPr/>
              </p:nvPicPr>
              <p:blipFill>
                <a:blip r:embed="rId135"/>
                <a:stretch>
                  <a:fillRect/>
                </a:stretch>
              </p:blipFill>
              <p:spPr>
                <a:xfrm>
                  <a:off x="632656" y="2293703"/>
                  <a:ext cx="49860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3" name="Ink 82">
                  <a:extLst>
                    <a:ext uri="{FF2B5EF4-FFF2-40B4-BE49-F238E27FC236}">
                      <a16:creationId xmlns:a16="http://schemas.microsoft.com/office/drawing/2014/main" id="{415082B8-FD14-4ADB-BB12-8268F925A73D}"/>
                    </a:ext>
                  </a:extLst>
                </p14:cNvPr>
                <p14:cNvContentPartPr/>
                <p14:nvPr/>
              </p14:nvContentPartPr>
              <p14:xfrm>
                <a:off x="1245376" y="2294783"/>
                <a:ext cx="138600" cy="204480"/>
              </p14:xfrm>
            </p:contentPart>
          </mc:Choice>
          <mc:Fallback>
            <p:pic>
              <p:nvPicPr>
                <p:cNvPr id="83" name="Ink 82">
                  <a:extLst>
                    <a:ext uri="{FF2B5EF4-FFF2-40B4-BE49-F238E27FC236}">
                      <a16:creationId xmlns:a16="http://schemas.microsoft.com/office/drawing/2014/main" id="{415082B8-FD14-4ADB-BB12-8268F925A73D}"/>
                    </a:ext>
                  </a:extLst>
                </p:cNvPr>
                <p:cNvPicPr/>
                <p:nvPr/>
              </p:nvPicPr>
              <p:blipFill>
                <a:blip r:embed="rId137"/>
                <a:stretch>
                  <a:fillRect/>
                </a:stretch>
              </p:blipFill>
              <p:spPr>
                <a:xfrm>
                  <a:off x="1236376" y="2285783"/>
                  <a:ext cx="15624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4" name="Ink 83">
                  <a:extLst>
                    <a:ext uri="{FF2B5EF4-FFF2-40B4-BE49-F238E27FC236}">
                      <a16:creationId xmlns:a16="http://schemas.microsoft.com/office/drawing/2014/main" id="{BAEF0915-D8FD-47C1-B110-4A08F28AF295}"/>
                    </a:ext>
                  </a:extLst>
                </p14:cNvPr>
                <p14:cNvContentPartPr/>
                <p14:nvPr/>
              </p14:nvContentPartPr>
              <p14:xfrm>
                <a:off x="1272016" y="2267783"/>
                <a:ext cx="463680" cy="233640"/>
              </p14:xfrm>
            </p:contentPart>
          </mc:Choice>
          <mc:Fallback>
            <p:pic>
              <p:nvPicPr>
                <p:cNvPr id="84" name="Ink 83">
                  <a:extLst>
                    <a:ext uri="{FF2B5EF4-FFF2-40B4-BE49-F238E27FC236}">
                      <a16:creationId xmlns:a16="http://schemas.microsoft.com/office/drawing/2014/main" id="{BAEF0915-D8FD-47C1-B110-4A08F28AF295}"/>
                    </a:ext>
                  </a:extLst>
                </p:cNvPr>
                <p:cNvPicPr/>
                <p:nvPr/>
              </p:nvPicPr>
              <p:blipFill>
                <a:blip r:embed="rId139"/>
                <a:stretch>
                  <a:fillRect/>
                </a:stretch>
              </p:blipFill>
              <p:spPr>
                <a:xfrm>
                  <a:off x="1263016" y="2259143"/>
                  <a:ext cx="48132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5" name="Ink 84">
                  <a:extLst>
                    <a:ext uri="{FF2B5EF4-FFF2-40B4-BE49-F238E27FC236}">
                      <a16:creationId xmlns:a16="http://schemas.microsoft.com/office/drawing/2014/main" id="{75F3BCB7-6759-4BBD-A7DF-2C5E7D0BF55F}"/>
                    </a:ext>
                  </a:extLst>
                </p14:cNvPr>
                <p14:cNvContentPartPr/>
                <p14:nvPr/>
              </p14:nvContentPartPr>
              <p14:xfrm>
                <a:off x="1823536" y="2307023"/>
                <a:ext cx="239760" cy="221400"/>
              </p14:xfrm>
            </p:contentPart>
          </mc:Choice>
          <mc:Fallback>
            <p:pic>
              <p:nvPicPr>
                <p:cNvPr id="85" name="Ink 84">
                  <a:extLst>
                    <a:ext uri="{FF2B5EF4-FFF2-40B4-BE49-F238E27FC236}">
                      <a16:creationId xmlns:a16="http://schemas.microsoft.com/office/drawing/2014/main" id="{75F3BCB7-6759-4BBD-A7DF-2C5E7D0BF55F}"/>
                    </a:ext>
                  </a:extLst>
                </p:cNvPr>
                <p:cNvPicPr/>
                <p:nvPr/>
              </p:nvPicPr>
              <p:blipFill>
                <a:blip r:embed="rId141"/>
                <a:stretch>
                  <a:fillRect/>
                </a:stretch>
              </p:blipFill>
              <p:spPr>
                <a:xfrm>
                  <a:off x="1814896" y="2298383"/>
                  <a:ext cx="25740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6" name="Ink 85">
                  <a:extLst>
                    <a:ext uri="{FF2B5EF4-FFF2-40B4-BE49-F238E27FC236}">
                      <a16:creationId xmlns:a16="http://schemas.microsoft.com/office/drawing/2014/main" id="{5EE42833-3ADB-4609-94CD-CB002163CB7E}"/>
                    </a:ext>
                  </a:extLst>
                </p14:cNvPr>
                <p14:cNvContentPartPr/>
                <p14:nvPr/>
              </p14:nvContentPartPr>
              <p14:xfrm>
                <a:off x="2106496" y="2295863"/>
                <a:ext cx="178920" cy="249120"/>
              </p14:xfrm>
            </p:contentPart>
          </mc:Choice>
          <mc:Fallback>
            <p:pic>
              <p:nvPicPr>
                <p:cNvPr id="86" name="Ink 85">
                  <a:extLst>
                    <a:ext uri="{FF2B5EF4-FFF2-40B4-BE49-F238E27FC236}">
                      <a16:creationId xmlns:a16="http://schemas.microsoft.com/office/drawing/2014/main" id="{5EE42833-3ADB-4609-94CD-CB002163CB7E}"/>
                    </a:ext>
                  </a:extLst>
                </p:cNvPr>
                <p:cNvPicPr/>
                <p:nvPr/>
              </p:nvPicPr>
              <p:blipFill>
                <a:blip r:embed="rId143"/>
                <a:stretch>
                  <a:fillRect/>
                </a:stretch>
              </p:blipFill>
              <p:spPr>
                <a:xfrm>
                  <a:off x="2097856" y="2286863"/>
                  <a:ext cx="196560" cy="266760"/>
                </a:xfrm>
                <a:prstGeom prst="rect">
                  <a:avLst/>
                </a:prstGeom>
              </p:spPr>
            </p:pic>
          </mc:Fallback>
        </mc:AlternateContent>
      </p:grpSp>
      <p:grpSp>
        <p:nvGrpSpPr>
          <p:cNvPr id="93" name="Group 92">
            <a:extLst>
              <a:ext uri="{FF2B5EF4-FFF2-40B4-BE49-F238E27FC236}">
                <a16:creationId xmlns:a16="http://schemas.microsoft.com/office/drawing/2014/main" id="{EC7F89FE-4415-4096-8F65-C3789E7C9E2C}"/>
              </a:ext>
            </a:extLst>
          </p:cNvPr>
          <p:cNvGrpSpPr/>
          <p:nvPr/>
        </p:nvGrpSpPr>
        <p:grpSpPr>
          <a:xfrm>
            <a:off x="2915776" y="2281823"/>
            <a:ext cx="1158480" cy="276120"/>
            <a:chOff x="2915776" y="2281823"/>
            <a:chExt cx="1158480" cy="276120"/>
          </a:xfrm>
        </p:grpSpPr>
        <mc:AlternateContent xmlns:mc="http://schemas.openxmlformats.org/markup-compatibility/2006">
          <mc:Choice xmlns:p14="http://schemas.microsoft.com/office/powerpoint/2010/main" Requires="p14">
            <p:contentPart p14:bwMode="auto" r:id="rId144">
              <p14:nvContentPartPr>
                <p14:cNvPr id="87" name="Ink 86">
                  <a:extLst>
                    <a:ext uri="{FF2B5EF4-FFF2-40B4-BE49-F238E27FC236}">
                      <a16:creationId xmlns:a16="http://schemas.microsoft.com/office/drawing/2014/main" id="{9D33D2A1-A7AF-496F-942B-D377A097A428}"/>
                    </a:ext>
                  </a:extLst>
                </p14:cNvPr>
                <p14:cNvContentPartPr/>
                <p14:nvPr/>
              </p14:nvContentPartPr>
              <p14:xfrm>
                <a:off x="2915776" y="2343023"/>
                <a:ext cx="148320" cy="202680"/>
              </p14:xfrm>
            </p:contentPart>
          </mc:Choice>
          <mc:Fallback>
            <p:pic>
              <p:nvPicPr>
                <p:cNvPr id="87" name="Ink 86">
                  <a:extLst>
                    <a:ext uri="{FF2B5EF4-FFF2-40B4-BE49-F238E27FC236}">
                      <a16:creationId xmlns:a16="http://schemas.microsoft.com/office/drawing/2014/main" id="{9D33D2A1-A7AF-496F-942B-D377A097A428}"/>
                    </a:ext>
                  </a:extLst>
                </p:cNvPr>
                <p:cNvPicPr/>
                <p:nvPr/>
              </p:nvPicPr>
              <p:blipFill>
                <a:blip r:embed="rId145"/>
                <a:stretch>
                  <a:fillRect/>
                </a:stretch>
              </p:blipFill>
              <p:spPr>
                <a:xfrm>
                  <a:off x="2907136" y="2334023"/>
                  <a:ext cx="16596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88" name="Ink 87">
                  <a:extLst>
                    <a:ext uri="{FF2B5EF4-FFF2-40B4-BE49-F238E27FC236}">
                      <a16:creationId xmlns:a16="http://schemas.microsoft.com/office/drawing/2014/main" id="{7FF6A27A-EE48-424A-8F87-A1C36625CAE1}"/>
                    </a:ext>
                  </a:extLst>
                </p14:cNvPr>
                <p14:cNvContentPartPr/>
                <p14:nvPr/>
              </p14:nvContentPartPr>
              <p14:xfrm>
                <a:off x="3154816" y="2358863"/>
                <a:ext cx="143280" cy="189360"/>
              </p14:xfrm>
            </p:contentPart>
          </mc:Choice>
          <mc:Fallback>
            <p:pic>
              <p:nvPicPr>
                <p:cNvPr id="88" name="Ink 87">
                  <a:extLst>
                    <a:ext uri="{FF2B5EF4-FFF2-40B4-BE49-F238E27FC236}">
                      <a16:creationId xmlns:a16="http://schemas.microsoft.com/office/drawing/2014/main" id="{7FF6A27A-EE48-424A-8F87-A1C36625CAE1}"/>
                    </a:ext>
                  </a:extLst>
                </p:cNvPr>
                <p:cNvPicPr/>
                <p:nvPr/>
              </p:nvPicPr>
              <p:blipFill>
                <a:blip r:embed="rId147"/>
                <a:stretch>
                  <a:fillRect/>
                </a:stretch>
              </p:blipFill>
              <p:spPr>
                <a:xfrm>
                  <a:off x="3146176" y="2349863"/>
                  <a:ext cx="16092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89" name="Ink 88">
                  <a:extLst>
                    <a:ext uri="{FF2B5EF4-FFF2-40B4-BE49-F238E27FC236}">
                      <a16:creationId xmlns:a16="http://schemas.microsoft.com/office/drawing/2014/main" id="{CFC33544-459E-4308-9042-B1AC6B9D5DFD}"/>
                    </a:ext>
                  </a:extLst>
                </p14:cNvPr>
                <p14:cNvContentPartPr/>
                <p14:nvPr/>
              </p14:nvContentPartPr>
              <p14:xfrm>
                <a:off x="3135016" y="2281823"/>
                <a:ext cx="160200" cy="191520"/>
              </p14:xfrm>
            </p:contentPart>
          </mc:Choice>
          <mc:Fallback>
            <p:pic>
              <p:nvPicPr>
                <p:cNvPr id="89" name="Ink 88">
                  <a:extLst>
                    <a:ext uri="{FF2B5EF4-FFF2-40B4-BE49-F238E27FC236}">
                      <a16:creationId xmlns:a16="http://schemas.microsoft.com/office/drawing/2014/main" id="{CFC33544-459E-4308-9042-B1AC6B9D5DFD}"/>
                    </a:ext>
                  </a:extLst>
                </p:cNvPr>
                <p:cNvPicPr/>
                <p:nvPr/>
              </p:nvPicPr>
              <p:blipFill>
                <a:blip r:embed="rId149"/>
                <a:stretch>
                  <a:fillRect/>
                </a:stretch>
              </p:blipFill>
              <p:spPr>
                <a:xfrm>
                  <a:off x="3126376" y="2273183"/>
                  <a:ext cx="17784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0" name="Ink 89">
                  <a:extLst>
                    <a:ext uri="{FF2B5EF4-FFF2-40B4-BE49-F238E27FC236}">
                      <a16:creationId xmlns:a16="http://schemas.microsoft.com/office/drawing/2014/main" id="{9A0662DC-EEA6-4BD4-ABBB-43552871CA21}"/>
                    </a:ext>
                  </a:extLst>
                </p14:cNvPr>
                <p14:cNvContentPartPr/>
                <p14:nvPr/>
              </p14:nvContentPartPr>
              <p14:xfrm>
                <a:off x="3354976" y="2336903"/>
                <a:ext cx="185040" cy="205560"/>
              </p14:xfrm>
            </p:contentPart>
          </mc:Choice>
          <mc:Fallback>
            <p:pic>
              <p:nvPicPr>
                <p:cNvPr id="90" name="Ink 89">
                  <a:extLst>
                    <a:ext uri="{FF2B5EF4-FFF2-40B4-BE49-F238E27FC236}">
                      <a16:creationId xmlns:a16="http://schemas.microsoft.com/office/drawing/2014/main" id="{9A0662DC-EEA6-4BD4-ABBB-43552871CA21}"/>
                    </a:ext>
                  </a:extLst>
                </p:cNvPr>
                <p:cNvPicPr/>
                <p:nvPr/>
              </p:nvPicPr>
              <p:blipFill>
                <a:blip r:embed="rId151"/>
                <a:stretch>
                  <a:fillRect/>
                </a:stretch>
              </p:blipFill>
              <p:spPr>
                <a:xfrm>
                  <a:off x="3345976" y="2328263"/>
                  <a:ext cx="20268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1" name="Ink 90">
                  <a:extLst>
                    <a:ext uri="{FF2B5EF4-FFF2-40B4-BE49-F238E27FC236}">
                      <a16:creationId xmlns:a16="http://schemas.microsoft.com/office/drawing/2014/main" id="{B9713B78-9F52-473E-B66C-48C938315DAC}"/>
                    </a:ext>
                  </a:extLst>
                </p14:cNvPr>
                <p14:cNvContentPartPr/>
                <p14:nvPr/>
              </p14:nvContentPartPr>
              <p14:xfrm>
                <a:off x="3594736" y="2327183"/>
                <a:ext cx="177840" cy="230760"/>
              </p14:xfrm>
            </p:contentPart>
          </mc:Choice>
          <mc:Fallback>
            <p:pic>
              <p:nvPicPr>
                <p:cNvPr id="91" name="Ink 90">
                  <a:extLst>
                    <a:ext uri="{FF2B5EF4-FFF2-40B4-BE49-F238E27FC236}">
                      <a16:creationId xmlns:a16="http://schemas.microsoft.com/office/drawing/2014/main" id="{B9713B78-9F52-473E-B66C-48C938315DAC}"/>
                    </a:ext>
                  </a:extLst>
                </p:cNvPr>
                <p:cNvPicPr/>
                <p:nvPr/>
              </p:nvPicPr>
              <p:blipFill>
                <a:blip r:embed="rId153"/>
                <a:stretch>
                  <a:fillRect/>
                </a:stretch>
              </p:blipFill>
              <p:spPr>
                <a:xfrm>
                  <a:off x="3586096" y="2318543"/>
                  <a:ext cx="19548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2" name="Ink 91">
                  <a:extLst>
                    <a:ext uri="{FF2B5EF4-FFF2-40B4-BE49-F238E27FC236}">
                      <a16:creationId xmlns:a16="http://schemas.microsoft.com/office/drawing/2014/main" id="{F523CDDE-2C96-4500-B2C8-A32EF10B84B9}"/>
                    </a:ext>
                  </a:extLst>
                </p14:cNvPr>
                <p14:cNvContentPartPr/>
                <p14:nvPr/>
              </p14:nvContentPartPr>
              <p14:xfrm>
                <a:off x="3622096" y="2340143"/>
                <a:ext cx="452160" cy="190080"/>
              </p14:xfrm>
            </p:contentPart>
          </mc:Choice>
          <mc:Fallback>
            <p:pic>
              <p:nvPicPr>
                <p:cNvPr id="92" name="Ink 91">
                  <a:extLst>
                    <a:ext uri="{FF2B5EF4-FFF2-40B4-BE49-F238E27FC236}">
                      <a16:creationId xmlns:a16="http://schemas.microsoft.com/office/drawing/2014/main" id="{F523CDDE-2C96-4500-B2C8-A32EF10B84B9}"/>
                    </a:ext>
                  </a:extLst>
                </p:cNvPr>
                <p:cNvPicPr/>
                <p:nvPr/>
              </p:nvPicPr>
              <p:blipFill>
                <a:blip r:embed="rId155"/>
                <a:stretch>
                  <a:fillRect/>
                </a:stretch>
              </p:blipFill>
              <p:spPr>
                <a:xfrm>
                  <a:off x="3613096" y="2331143"/>
                  <a:ext cx="469800" cy="207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6">
            <p14:nvContentPartPr>
              <p14:cNvPr id="95" name="Ink 94">
                <a:extLst>
                  <a:ext uri="{FF2B5EF4-FFF2-40B4-BE49-F238E27FC236}">
                    <a16:creationId xmlns:a16="http://schemas.microsoft.com/office/drawing/2014/main" id="{4AB72BBC-5C5B-4DF8-A43A-36B7F7169412}"/>
                  </a:ext>
                </a:extLst>
              </p14:cNvPr>
              <p14:cNvContentPartPr/>
              <p14:nvPr/>
            </p14:nvContentPartPr>
            <p14:xfrm>
              <a:off x="4752856" y="2243663"/>
              <a:ext cx="403920" cy="459000"/>
            </p14:xfrm>
          </p:contentPart>
        </mc:Choice>
        <mc:Fallback>
          <p:pic>
            <p:nvPicPr>
              <p:cNvPr id="95" name="Ink 94">
                <a:extLst>
                  <a:ext uri="{FF2B5EF4-FFF2-40B4-BE49-F238E27FC236}">
                    <a16:creationId xmlns:a16="http://schemas.microsoft.com/office/drawing/2014/main" id="{4AB72BBC-5C5B-4DF8-A43A-36B7F7169412}"/>
                  </a:ext>
                </a:extLst>
              </p:cNvPr>
              <p:cNvPicPr/>
              <p:nvPr/>
            </p:nvPicPr>
            <p:blipFill>
              <a:blip r:embed="rId157"/>
              <a:stretch>
                <a:fillRect/>
              </a:stretch>
            </p:blipFill>
            <p:spPr>
              <a:xfrm>
                <a:off x="4743856" y="2235023"/>
                <a:ext cx="421560" cy="476640"/>
              </a:xfrm>
              <a:prstGeom prst="rect">
                <a:avLst/>
              </a:prstGeom>
            </p:spPr>
          </p:pic>
        </mc:Fallback>
      </mc:AlternateContent>
      <p:grpSp>
        <p:nvGrpSpPr>
          <p:cNvPr id="106" name="Group 105">
            <a:extLst>
              <a:ext uri="{FF2B5EF4-FFF2-40B4-BE49-F238E27FC236}">
                <a16:creationId xmlns:a16="http://schemas.microsoft.com/office/drawing/2014/main" id="{FD39C729-EE4F-457D-8F66-5A316734170C}"/>
              </a:ext>
            </a:extLst>
          </p:cNvPr>
          <p:cNvGrpSpPr/>
          <p:nvPr/>
        </p:nvGrpSpPr>
        <p:grpSpPr>
          <a:xfrm>
            <a:off x="5736736" y="2226743"/>
            <a:ext cx="2261520" cy="311040"/>
            <a:chOff x="5736736" y="2226743"/>
            <a:chExt cx="2261520" cy="311040"/>
          </a:xfrm>
        </p:grpSpPr>
        <mc:AlternateContent xmlns:mc="http://schemas.openxmlformats.org/markup-compatibility/2006">
          <mc:Choice xmlns:p14="http://schemas.microsoft.com/office/powerpoint/2010/main" Requires="p14">
            <p:contentPart p14:bwMode="auto" r:id="rId158">
              <p14:nvContentPartPr>
                <p14:cNvPr id="96" name="Ink 95">
                  <a:extLst>
                    <a:ext uri="{FF2B5EF4-FFF2-40B4-BE49-F238E27FC236}">
                      <a16:creationId xmlns:a16="http://schemas.microsoft.com/office/drawing/2014/main" id="{FF602561-A0EF-4F98-B66B-28C3FB5AEA8F}"/>
                    </a:ext>
                  </a:extLst>
                </p14:cNvPr>
                <p14:cNvContentPartPr/>
                <p14:nvPr/>
              </p14:nvContentPartPr>
              <p14:xfrm>
                <a:off x="5736736" y="2313503"/>
                <a:ext cx="135360" cy="195120"/>
              </p14:xfrm>
            </p:contentPart>
          </mc:Choice>
          <mc:Fallback>
            <p:pic>
              <p:nvPicPr>
                <p:cNvPr id="96" name="Ink 95">
                  <a:extLst>
                    <a:ext uri="{FF2B5EF4-FFF2-40B4-BE49-F238E27FC236}">
                      <a16:creationId xmlns:a16="http://schemas.microsoft.com/office/drawing/2014/main" id="{FF602561-A0EF-4F98-B66B-28C3FB5AEA8F}"/>
                    </a:ext>
                  </a:extLst>
                </p:cNvPr>
                <p:cNvPicPr/>
                <p:nvPr/>
              </p:nvPicPr>
              <p:blipFill>
                <a:blip r:embed="rId159"/>
                <a:stretch>
                  <a:fillRect/>
                </a:stretch>
              </p:blipFill>
              <p:spPr>
                <a:xfrm>
                  <a:off x="5728096" y="2304503"/>
                  <a:ext cx="15300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7" name="Ink 96">
                  <a:extLst>
                    <a:ext uri="{FF2B5EF4-FFF2-40B4-BE49-F238E27FC236}">
                      <a16:creationId xmlns:a16="http://schemas.microsoft.com/office/drawing/2014/main" id="{F02FC93C-A35B-479D-95D6-DFD336C5E2A4}"/>
                    </a:ext>
                  </a:extLst>
                </p14:cNvPr>
                <p14:cNvContentPartPr/>
                <p14:nvPr/>
              </p14:nvContentPartPr>
              <p14:xfrm>
                <a:off x="5753656" y="2226743"/>
                <a:ext cx="110520" cy="141840"/>
              </p14:xfrm>
            </p:contentPart>
          </mc:Choice>
          <mc:Fallback>
            <p:pic>
              <p:nvPicPr>
                <p:cNvPr id="97" name="Ink 96">
                  <a:extLst>
                    <a:ext uri="{FF2B5EF4-FFF2-40B4-BE49-F238E27FC236}">
                      <a16:creationId xmlns:a16="http://schemas.microsoft.com/office/drawing/2014/main" id="{F02FC93C-A35B-479D-95D6-DFD336C5E2A4}"/>
                    </a:ext>
                  </a:extLst>
                </p:cNvPr>
                <p:cNvPicPr/>
                <p:nvPr/>
              </p:nvPicPr>
              <p:blipFill>
                <a:blip r:embed="rId161"/>
                <a:stretch>
                  <a:fillRect/>
                </a:stretch>
              </p:blipFill>
              <p:spPr>
                <a:xfrm>
                  <a:off x="5744656" y="2218103"/>
                  <a:ext cx="1281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98" name="Ink 97">
                  <a:extLst>
                    <a:ext uri="{FF2B5EF4-FFF2-40B4-BE49-F238E27FC236}">
                      <a16:creationId xmlns:a16="http://schemas.microsoft.com/office/drawing/2014/main" id="{F5C875CF-665C-4DFC-BF22-4D78F718F30A}"/>
                    </a:ext>
                  </a:extLst>
                </p14:cNvPr>
                <p14:cNvContentPartPr/>
                <p14:nvPr/>
              </p14:nvContentPartPr>
              <p14:xfrm>
                <a:off x="6010336" y="2282543"/>
                <a:ext cx="128160" cy="193680"/>
              </p14:xfrm>
            </p:contentPart>
          </mc:Choice>
          <mc:Fallback>
            <p:pic>
              <p:nvPicPr>
                <p:cNvPr id="98" name="Ink 97">
                  <a:extLst>
                    <a:ext uri="{FF2B5EF4-FFF2-40B4-BE49-F238E27FC236}">
                      <a16:creationId xmlns:a16="http://schemas.microsoft.com/office/drawing/2014/main" id="{F5C875CF-665C-4DFC-BF22-4D78F718F30A}"/>
                    </a:ext>
                  </a:extLst>
                </p:cNvPr>
                <p:cNvPicPr/>
                <p:nvPr/>
              </p:nvPicPr>
              <p:blipFill>
                <a:blip r:embed="rId163"/>
                <a:stretch>
                  <a:fillRect/>
                </a:stretch>
              </p:blipFill>
              <p:spPr>
                <a:xfrm>
                  <a:off x="6001696" y="2273543"/>
                  <a:ext cx="14580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99" name="Ink 98">
                  <a:extLst>
                    <a:ext uri="{FF2B5EF4-FFF2-40B4-BE49-F238E27FC236}">
                      <a16:creationId xmlns:a16="http://schemas.microsoft.com/office/drawing/2014/main" id="{12E4DFD4-673B-4E61-8990-F2D7A86B546E}"/>
                    </a:ext>
                  </a:extLst>
                </p14:cNvPr>
                <p14:cNvContentPartPr/>
                <p14:nvPr/>
              </p14:nvContentPartPr>
              <p14:xfrm>
                <a:off x="6250096" y="2270303"/>
                <a:ext cx="132480" cy="212040"/>
              </p14:xfrm>
            </p:contentPart>
          </mc:Choice>
          <mc:Fallback>
            <p:pic>
              <p:nvPicPr>
                <p:cNvPr id="99" name="Ink 98">
                  <a:extLst>
                    <a:ext uri="{FF2B5EF4-FFF2-40B4-BE49-F238E27FC236}">
                      <a16:creationId xmlns:a16="http://schemas.microsoft.com/office/drawing/2014/main" id="{12E4DFD4-673B-4E61-8990-F2D7A86B546E}"/>
                    </a:ext>
                  </a:extLst>
                </p:cNvPr>
                <p:cNvPicPr/>
                <p:nvPr/>
              </p:nvPicPr>
              <p:blipFill>
                <a:blip r:embed="rId165"/>
                <a:stretch>
                  <a:fillRect/>
                </a:stretch>
              </p:blipFill>
              <p:spPr>
                <a:xfrm>
                  <a:off x="6241096" y="2261663"/>
                  <a:ext cx="15012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0" name="Ink 99">
                  <a:extLst>
                    <a:ext uri="{FF2B5EF4-FFF2-40B4-BE49-F238E27FC236}">
                      <a16:creationId xmlns:a16="http://schemas.microsoft.com/office/drawing/2014/main" id="{5BEEFA00-6929-4212-9C3F-85170DFEEBFC}"/>
                    </a:ext>
                  </a:extLst>
                </p14:cNvPr>
                <p14:cNvContentPartPr/>
                <p14:nvPr/>
              </p14:nvContentPartPr>
              <p14:xfrm>
                <a:off x="6264856" y="2290463"/>
                <a:ext cx="340920" cy="180000"/>
              </p14:xfrm>
            </p:contentPart>
          </mc:Choice>
          <mc:Fallback>
            <p:pic>
              <p:nvPicPr>
                <p:cNvPr id="100" name="Ink 99">
                  <a:extLst>
                    <a:ext uri="{FF2B5EF4-FFF2-40B4-BE49-F238E27FC236}">
                      <a16:creationId xmlns:a16="http://schemas.microsoft.com/office/drawing/2014/main" id="{5BEEFA00-6929-4212-9C3F-85170DFEEBFC}"/>
                    </a:ext>
                  </a:extLst>
                </p:cNvPr>
                <p:cNvPicPr/>
                <p:nvPr/>
              </p:nvPicPr>
              <p:blipFill>
                <a:blip r:embed="rId167"/>
                <a:stretch>
                  <a:fillRect/>
                </a:stretch>
              </p:blipFill>
              <p:spPr>
                <a:xfrm>
                  <a:off x="6255856" y="2281463"/>
                  <a:ext cx="35856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1" name="Ink 100">
                  <a:extLst>
                    <a:ext uri="{FF2B5EF4-FFF2-40B4-BE49-F238E27FC236}">
                      <a16:creationId xmlns:a16="http://schemas.microsoft.com/office/drawing/2014/main" id="{CD5703B9-5947-4969-84E4-891186CD4B4B}"/>
                    </a:ext>
                  </a:extLst>
                </p14:cNvPr>
                <p14:cNvContentPartPr/>
                <p14:nvPr/>
              </p14:nvContentPartPr>
              <p14:xfrm>
                <a:off x="6827896" y="2331503"/>
                <a:ext cx="31680" cy="191160"/>
              </p14:xfrm>
            </p:contentPart>
          </mc:Choice>
          <mc:Fallback>
            <p:pic>
              <p:nvPicPr>
                <p:cNvPr id="101" name="Ink 100">
                  <a:extLst>
                    <a:ext uri="{FF2B5EF4-FFF2-40B4-BE49-F238E27FC236}">
                      <a16:creationId xmlns:a16="http://schemas.microsoft.com/office/drawing/2014/main" id="{CD5703B9-5947-4969-84E4-891186CD4B4B}"/>
                    </a:ext>
                  </a:extLst>
                </p:cNvPr>
                <p:cNvPicPr/>
                <p:nvPr/>
              </p:nvPicPr>
              <p:blipFill>
                <a:blip r:embed="rId169"/>
                <a:stretch>
                  <a:fillRect/>
                </a:stretch>
              </p:blipFill>
              <p:spPr>
                <a:xfrm>
                  <a:off x="6819256" y="2322863"/>
                  <a:ext cx="4932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2" name="Ink 101">
                  <a:extLst>
                    <a:ext uri="{FF2B5EF4-FFF2-40B4-BE49-F238E27FC236}">
                      <a16:creationId xmlns:a16="http://schemas.microsoft.com/office/drawing/2014/main" id="{AF030775-E3F7-4F3E-AFE5-A410F2FAC6D7}"/>
                    </a:ext>
                  </a:extLst>
                </p14:cNvPr>
                <p14:cNvContentPartPr/>
                <p14:nvPr/>
              </p14:nvContentPartPr>
              <p14:xfrm>
                <a:off x="6696856" y="2285423"/>
                <a:ext cx="570600" cy="252360"/>
              </p14:xfrm>
            </p:contentPart>
          </mc:Choice>
          <mc:Fallback>
            <p:pic>
              <p:nvPicPr>
                <p:cNvPr id="102" name="Ink 101">
                  <a:extLst>
                    <a:ext uri="{FF2B5EF4-FFF2-40B4-BE49-F238E27FC236}">
                      <a16:creationId xmlns:a16="http://schemas.microsoft.com/office/drawing/2014/main" id="{AF030775-E3F7-4F3E-AFE5-A410F2FAC6D7}"/>
                    </a:ext>
                  </a:extLst>
                </p:cNvPr>
                <p:cNvPicPr/>
                <p:nvPr/>
              </p:nvPicPr>
              <p:blipFill>
                <a:blip r:embed="rId171"/>
                <a:stretch>
                  <a:fillRect/>
                </a:stretch>
              </p:blipFill>
              <p:spPr>
                <a:xfrm>
                  <a:off x="6688216" y="2276783"/>
                  <a:ext cx="58824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3" name="Ink 102">
                  <a:extLst>
                    <a:ext uri="{FF2B5EF4-FFF2-40B4-BE49-F238E27FC236}">
                      <a16:creationId xmlns:a16="http://schemas.microsoft.com/office/drawing/2014/main" id="{6584B9F3-7A00-469E-9771-6C8F9BEAF53F}"/>
                    </a:ext>
                  </a:extLst>
                </p14:cNvPr>
                <p14:cNvContentPartPr/>
                <p14:nvPr/>
              </p14:nvContentPartPr>
              <p14:xfrm>
                <a:off x="7315336" y="2350223"/>
                <a:ext cx="130320" cy="154440"/>
              </p14:xfrm>
            </p:contentPart>
          </mc:Choice>
          <mc:Fallback>
            <p:pic>
              <p:nvPicPr>
                <p:cNvPr id="103" name="Ink 102">
                  <a:extLst>
                    <a:ext uri="{FF2B5EF4-FFF2-40B4-BE49-F238E27FC236}">
                      <a16:creationId xmlns:a16="http://schemas.microsoft.com/office/drawing/2014/main" id="{6584B9F3-7A00-469E-9771-6C8F9BEAF53F}"/>
                    </a:ext>
                  </a:extLst>
                </p:cNvPr>
                <p:cNvPicPr/>
                <p:nvPr/>
              </p:nvPicPr>
              <p:blipFill>
                <a:blip r:embed="rId173"/>
                <a:stretch>
                  <a:fillRect/>
                </a:stretch>
              </p:blipFill>
              <p:spPr>
                <a:xfrm>
                  <a:off x="7306696" y="2341583"/>
                  <a:ext cx="1479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4" name="Ink 103">
                  <a:extLst>
                    <a:ext uri="{FF2B5EF4-FFF2-40B4-BE49-F238E27FC236}">
                      <a16:creationId xmlns:a16="http://schemas.microsoft.com/office/drawing/2014/main" id="{DB246980-B71A-44C2-A3E7-AC04613650E7}"/>
                    </a:ext>
                  </a:extLst>
                </p14:cNvPr>
                <p14:cNvContentPartPr/>
                <p14:nvPr/>
              </p14:nvContentPartPr>
              <p14:xfrm>
                <a:off x="7528096" y="2340503"/>
                <a:ext cx="246960" cy="165240"/>
              </p14:xfrm>
            </p:contentPart>
          </mc:Choice>
          <mc:Fallback>
            <p:pic>
              <p:nvPicPr>
                <p:cNvPr id="104" name="Ink 103">
                  <a:extLst>
                    <a:ext uri="{FF2B5EF4-FFF2-40B4-BE49-F238E27FC236}">
                      <a16:creationId xmlns:a16="http://schemas.microsoft.com/office/drawing/2014/main" id="{DB246980-B71A-44C2-A3E7-AC04613650E7}"/>
                    </a:ext>
                  </a:extLst>
                </p:cNvPr>
                <p:cNvPicPr/>
                <p:nvPr/>
              </p:nvPicPr>
              <p:blipFill>
                <a:blip r:embed="rId175"/>
                <a:stretch>
                  <a:fillRect/>
                </a:stretch>
              </p:blipFill>
              <p:spPr>
                <a:xfrm>
                  <a:off x="7519456" y="2331863"/>
                  <a:ext cx="26460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5" name="Ink 104">
                  <a:extLst>
                    <a:ext uri="{FF2B5EF4-FFF2-40B4-BE49-F238E27FC236}">
                      <a16:creationId xmlns:a16="http://schemas.microsoft.com/office/drawing/2014/main" id="{3309A12C-763B-442A-B2DA-0AE5123C9D41}"/>
                    </a:ext>
                  </a:extLst>
                </p14:cNvPr>
                <p14:cNvContentPartPr/>
                <p14:nvPr/>
              </p14:nvContentPartPr>
              <p14:xfrm>
                <a:off x="7836976" y="2261303"/>
                <a:ext cx="161280" cy="268920"/>
              </p14:xfrm>
            </p:contentPart>
          </mc:Choice>
          <mc:Fallback>
            <p:pic>
              <p:nvPicPr>
                <p:cNvPr id="105" name="Ink 104">
                  <a:extLst>
                    <a:ext uri="{FF2B5EF4-FFF2-40B4-BE49-F238E27FC236}">
                      <a16:creationId xmlns:a16="http://schemas.microsoft.com/office/drawing/2014/main" id="{3309A12C-763B-442A-B2DA-0AE5123C9D41}"/>
                    </a:ext>
                  </a:extLst>
                </p:cNvPr>
                <p:cNvPicPr/>
                <p:nvPr/>
              </p:nvPicPr>
              <p:blipFill>
                <a:blip r:embed="rId177"/>
                <a:stretch>
                  <a:fillRect/>
                </a:stretch>
              </p:blipFill>
              <p:spPr>
                <a:xfrm>
                  <a:off x="7828336" y="2252303"/>
                  <a:ext cx="178920" cy="286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8">
            <p14:nvContentPartPr>
              <p14:cNvPr id="107" name="Ink 106">
                <a:extLst>
                  <a:ext uri="{FF2B5EF4-FFF2-40B4-BE49-F238E27FC236}">
                    <a16:creationId xmlns:a16="http://schemas.microsoft.com/office/drawing/2014/main" id="{2A36D77D-A2D4-4E98-8251-871076D042D8}"/>
                  </a:ext>
                </a:extLst>
              </p14:cNvPr>
              <p14:cNvContentPartPr/>
              <p14:nvPr/>
            </p14:nvContentPartPr>
            <p14:xfrm>
              <a:off x="700696" y="2763863"/>
              <a:ext cx="7464240" cy="119520"/>
            </p14:xfrm>
          </p:contentPart>
        </mc:Choice>
        <mc:Fallback>
          <p:pic>
            <p:nvPicPr>
              <p:cNvPr id="107" name="Ink 106">
                <a:extLst>
                  <a:ext uri="{FF2B5EF4-FFF2-40B4-BE49-F238E27FC236}">
                    <a16:creationId xmlns:a16="http://schemas.microsoft.com/office/drawing/2014/main" id="{2A36D77D-A2D4-4E98-8251-871076D042D8}"/>
                  </a:ext>
                </a:extLst>
              </p:cNvPr>
              <p:cNvPicPr/>
              <p:nvPr/>
            </p:nvPicPr>
            <p:blipFill>
              <a:blip r:embed="rId179"/>
              <a:stretch>
                <a:fillRect/>
              </a:stretch>
            </p:blipFill>
            <p:spPr>
              <a:xfrm>
                <a:off x="692056" y="2755223"/>
                <a:ext cx="74818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08" name="Ink 107">
                <a:extLst>
                  <a:ext uri="{FF2B5EF4-FFF2-40B4-BE49-F238E27FC236}">
                    <a16:creationId xmlns:a16="http://schemas.microsoft.com/office/drawing/2014/main" id="{9DE79CB0-E786-4893-BFC0-DADBB9425D4A}"/>
                  </a:ext>
                </a:extLst>
              </p14:cNvPr>
              <p14:cNvContentPartPr/>
              <p14:nvPr/>
            </p14:nvContentPartPr>
            <p14:xfrm>
              <a:off x="8441416" y="2656583"/>
              <a:ext cx="46440" cy="13320"/>
            </p14:xfrm>
          </p:contentPart>
        </mc:Choice>
        <mc:Fallback>
          <p:pic>
            <p:nvPicPr>
              <p:cNvPr id="108" name="Ink 107">
                <a:extLst>
                  <a:ext uri="{FF2B5EF4-FFF2-40B4-BE49-F238E27FC236}">
                    <a16:creationId xmlns:a16="http://schemas.microsoft.com/office/drawing/2014/main" id="{9DE79CB0-E786-4893-BFC0-DADBB9425D4A}"/>
                  </a:ext>
                </a:extLst>
              </p:cNvPr>
              <p:cNvPicPr/>
              <p:nvPr/>
            </p:nvPicPr>
            <p:blipFill>
              <a:blip r:embed="rId181"/>
              <a:stretch>
                <a:fillRect/>
              </a:stretch>
            </p:blipFill>
            <p:spPr>
              <a:xfrm>
                <a:off x="8432776" y="2647943"/>
                <a:ext cx="64080" cy="30960"/>
              </a:xfrm>
              <a:prstGeom prst="rect">
                <a:avLst/>
              </a:prstGeom>
            </p:spPr>
          </p:pic>
        </mc:Fallback>
      </mc:AlternateContent>
      <p:grpSp>
        <p:nvGrpSpPr>
          <p:cNvPr id="111" name="Group 110">
            <a:extLst>
              <a:ext uri="{FF2B5EF4-FFF2-40B4-BE49-F238E27FC236}">
                <a16:creationId xmlns:a16="http://schemas.microsoft.com/office/drawing/2014/main" id="{D85ADE56-CB73-4DA4-9B8A-97C2E09C2CAC}"/>
              </a:ext>
            </a:extLst>
          </p:cNvPr>
          <p:cNvGrpSpPr/>
          <p:nvPr/>
        </p:nvGrpSpPr>
        <p:grpSpPr>
          <a:xfrm>
            <a:off x="8978896" y="2357063"/>
            <a:ext cx="384840" cy="281160"/>
            <a:chOff x="8978896" y="2357063"/>
            <a:chExt cx="384840" cy="281160"/>
          </a:xfrm>
        </p:grpSpPr>
        <mc:AlternateContent xmlns:mc="http://schemas.openxmlformats.org/markup-compatibility/2006">
          <mc:Choice xmlns:p14="http://schemas.microsoft.com/office/powerpoint/2010/main" Requires="p14">
            <p:contentPart p14:bwMode="auto" r:id="rId182">
              <p14:nvContentPartPr>
                <p14:cNvPr id="109" name="Ink 108">
                  <a:extLst>
                    <a:ext uri="{FF2B5EF4-FFF2-40B4-BE49-F238E27FC236}">
                      <a16:creationId xmlns:a16="http://schemas.microsoft.com/office/drawing/2014/main" id="{5B966CC6-E8BC-4581-98E2-F094429A75A9}"/>
                    </a:ext>
                  </a:extLst>
                </p14:cNvPr>
                <p14:cNvContentPartPr/>
                <p14:nvPr/>
              </p14:nvContentPartPr>
              <p14:xfrm>
                <a:off x="8978896" y="2357063"/>
                <a:ext cx="185040" cy="281160"/>
              </p14:xfrm>
            </p:contentPart>
          </mc:Choice>
          <mc:Fallback>
            <p:pic>
              <p:nvPicPr>
                <p:cNvPr id="109" name="Ink 108">
                  <a:extLst>
                    <a:ext uri="{FF2B5EF4-FFF2-40B4-BE49-F238E27FC236}">
                      <a16:creationId xmlns:a16="http://schemas.microsoft.com/office/drawing/2014/main" id="{5B966CC6-E8BC-4581-98E2-F094429A75A9}"/>
                    </a:ext>
                  </a:extLst>
                </p:cNvPr>
                <p:cNvPicPr/>
                <p:nvPr/>
              </p:nvPicPr>
              <p:blipFill>
                <a:blip r:embed="rId183"/>
                <a:stretch>
                  <a:fillRect/>
                </a:stretch>
              </p:blipFill>
              <p:spPr>
                <a:xfrm>
                  <a:off x="8969896" y="2348063"/>
                  <a:ext cx="20268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10" name="Ink 109">
                  <a:extLst>
                    <a:ext uri="{FF2B5EF4-FFF2-40B4-BE49-F238E27FC236}">
                      <a16:creationId xmlns:a16="http://schemas.microsoft.com/office/drawing/2014/main" id="{064CF52D-F78A-484A-BC5E-8A19763D0793}"/>
                    </a:ext>
                  </a:extLst>
                </p14:cNvPr>
                <p14:cNvContentPartPr/>
                <p14:nvPr/>
              </p14:nvContentPartPr>
              <p14:xfrm>
                <a:off x="9226936" y="2484863"/>
                <a:ext cx="136800" cy="113040"/>
              </p14:xfrm>
            </p:contentPart>
          </mc:Choice>
          <mc:Fallback>
            <p:pic>
              <p:nvPicPr>
                <p:cNvPr id="110" name="Ink 109">
                  <a:extLst>
                    <a:ext uri="{FF2B5EF4-FFF2-40B4-BE49-F238E27FC236}">
                      <a16:creationId xmlns:a16="http://schemas.microsoft.com/office/drawing/2014/main" id="{064CF52D-F78A-484A-BC5E-8A19763D0793}"/>
                    </a:ext>
                  </a:extLst>
                </p:cNvPr>
                <p:cNvPicPr/>
                <p:nvPr/>
              </p:nvPicPr>
              <p:blipFill>
                <a:blip r:embed="rId185"/>
                <a:stretch>
                  <a:fillRect/>
                </a:stretch>
              </p:blipFill>
              <p:spPr>
                <a:xfrm>
                  <a:off x="9218296" y="2476223"/>
                  <a:ext cx="154440" cy="130680"/>
                </a:xfrm>
                <a:prstGeom prst="rect">
                  <a:avLst/>
                </a:prstGeom>
              </p:spPr>
            </p:pic>
          </mc:Fallback>
        </mc:AlternateContent>
      </p:grpSp>
      <p:grpSp>
        <p:nvGrpSpPr>
          <p:cNvPr id="118" name="Group 117">
            <a:extLst>
              <a:ext uri="{FF2B5EF4-FFF2-40B4-BE49-F238E27FC236}">
                <a16:creationId xmlns:a16="http://schemas.microsoft.com/office/drawing/2014/main" id="{20D99523-1A23-4902-8A8B-7DF637B2BC2D}"/>
              </a:ext>
            </a:extLst>
          </p:cNvPr>
          <p:cNvGrpSpPr/>
          <p:nvPr/>
        </p:nvGrpSpPr>
        <p:grpSpPr>
          <a:xfrm>
            <a:off x="9897256" y="2362103"/>
            <a:ext cx="1365480" cy="270360"/>
            <a:chOff x="9897256" y="2362103"/>
            <a:chExt cx="1365480" cy="270360"/>
          </a:xfrm>
        </p:grpSpPr>
        <mc:AlternateContent xmlns:mc="http://schemas.openxmlformats.org/markup-compatibility/2006">
          <mc:Choice xmlns:p14="http://schemas.microsoft.com/office/powerpoint/2010/main" Requires="p14">
            <p:contentPart p14:bwMode="auto" r:id="rId186">
              <p14:nvContentPartPr>
                <p14:cNvPr id="112" name="Ink 111">
                  <a:extLst>
                    <a:ext uri="{FF2B5EF4-FFF2-40B4-BE49-F238E27FC236}">
                      <a16:creationId xmlns:a16="http://schemas.microsoft.com/office/drawing/2014/main" id="{E2AFB9D9-9B4E-425F-9044-2C20CCD1FA19}"/>
                    </a:ext>
                  </a:extLst>
                </p14:cNvPr>
                <p14:cNvContentPartPr/>
                <p14:nvPr/>
              </p14:nvContentPartPr>
              <p14:xfrm>
                <a:off x="9897256" y="2388023"/>
                <a:ext cx="185400" cy="232200"/>
              </p14:xfrm>
            </p:contentPart>
          </mc:Choice>
          <mc:Fallback>
            <p:pic>
              <p:nvPicPr>
                <p:cNvPr id="112" name="Ink 111">
                  <a:extLst>
                    <a:ext uri="{FF2B5EF4-FFF2-40B4-BE49-F238E27FC236}">
                      <a16:creationId xmlns:a16="http://schemas.microsoft.com/office/drawing/2014/main" id="{E2AFB9D9-9B4E-425F-9044-2C20CCD1FA19}"/>
                    </a:ext>
                  </a:extLst>
                </p:cNvPr>
                <p:cNvPicPr/>
                <p:nvPr/>
              </p:nvPicPr>
              <p:blipFill>
                <a:blip r:embed="rId187"/>
                <a:stretch>
                  <a:fillRect/>
                </a:stretch>
              </p:blipFill>
              <p:spPr>
                <a:xfrm>
                  <a:off x="9888256" y="2379023"/>
                  <a:ext cx="20304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3" name="Ink 112">
                  <a:extLst>
                    <a:ext uri="{FF2B5EF4-FFF2-40B4-BE49-F238E27FC236}">
                      <a16:creationId xmlns:a16="http://schemas.microsoft.com/office/drawing/2014/main" id="{C5D73671-F8DB-42A2-A3B1-40A2370C514C}"/>
                    </a:ext>
                  </a:extLst>
                </p14:cNvPr>
                <p14:cNvContentPartPr/>
                <p14:nvPr/>
              </p14:nvContentPartPr>
              <p14:xfrm>
                <a:off x="10151776" y="2416823"/>
                <a:ext cx="169200" cy="189360"/>
              </p14:xfrm>
            </p:contentPart>
          </mc:Choice>
          <mc:Fallback>
            <p:pic>
              <p:nvPicPr>
                <p:cNvPr id="113" name="Ink 112">
                  <a:extLst>
                    <a:ext uri="{FF2B5EF4-FFF2-40B4-BE49-F238E27FC236}">
                      <a16:creationId xmlns:a16="http://schemas.microsoft.com/office/drawing/2014/main" id="{C5D73671-F8DB-42A2-A3B1-40A2370C514C}"/>
                    </a:ext>
                  </a:extLst>
                </p:cNvPr>
                <p:cNvPicPr/>
                <p:nvPr/>
              </p:nvPicPr>
              <p:blipFill>
                <a:blip r:embed="rId189"/>
                <a:stretch>
                  <a:fillRect/>
                </a:stretch>
              </p:blipFill>
              <p:spPr>
                <a:xfrm>
                  <a:off x="10142776" y="2408183"/>
                  <a:ext cx="18684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4" name="Ink 113">
                  <a:extLst>
                    <a:ext uri="{FF2B5EF4-FFF2-40B4-BE49-F238E27FC236}">
                      <a16:creationId xmlns:a16="http://schemas.microsoft.com/office/drawing/2014/main" id="{7DA9B483-D672-490C-8876-EB60175F0149}"/>
                    </a:ext>
                  </a:extLst>
                </p14:cNvPr>
                <p14:cNvContentPartPr/>
                <p14:nvPr/>
              </p14:nvContentPartPr>
              <p14:xfrm>
                <a:off x="10123696" y="2362103"/>
                <a:ext cx="202320" cy="81360"/>
              </p14:xfrm>
            </p:contentPart>
          </mc:Choice>
          <mc:Fallback>
            <p:pic>
              <p:nvPicPr>
                <p:cNvPr id="114" name="Ink 113">
                  <a:extLst>
                    <a:ext uri="{FF2B5EF4-FFF2-40B4-BE49-F238E27FC236}">
                      <a16:creationId xmlns:a16="http://schemas.microsoft.com/office/drawing/2014/main" id="{7DA9B483-D672-490C-8876-EB60175F0149}"/>
                    </a:ext>
                  </a:extLst>
                </p:cNvPr>
                <p:cNvPicPr/>
                <p:nvPr/>
              </p:nvPicPr>
              <p:blipFill>
                <a:blip r:embed="rId191"/>
                <a:stretch>
                  <a:fillRect/>
                </a:stretch>
              </p:blipFill>
              <p:spPr>
                <a:xfrm>
                  <a:off x="10115056" y="2353103"/>
                  <a:ext cx="2199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5" name="Ink 114">
                  <a:extLst>
                    <a:ext uri="{FF2B5EF4-FFF2-40B4-BE49-F238E27FC236}">
                      <a16:creationId xmlns:a16="http://schemas.microsoft.com/office/drawing/2014/main" id="{DC6B5CDE-3CD1-4F22-8DB2-FAF59600456D}"/>
                    </a:ext>
                  </a:extLst>
                </p14:cNvPr>
                <p14:cNvContentPartPr/>
                <p14:nvPr/>
              </p14:nvContentPartPr>
              <p14:xfrm>
                <a:off x="10113256" y="2368943"/>
                <a:ext cx="489600" cy="243000"/>
              </p14:xfrm>
            </p:contentPart>
          </mc:Choice>
          <mc:Fallback>
            <p:pic>
              <p:nvPicPr>
                <p:cNvPr id="115" name="Ink 114">
                  <a:extLst>
                    <a:ext uri="{FF2B5EF4-FFF2-40B4-BE49-F238E27FC236}">
                      <a16:creationId xmlns:a16="http://schemas.microsoft.com/office/drawing/2014/main" id="{DC6B5CDE-3CD1-4F22-8DB2-FAF59600456D}"/>
                    </a:ext>
                  </a:extLst>
                </p:cNvPr>
                <p:cNvPicPr/>
                <p:nvPr/>
              </p:nvPicPr>
              <p:blipFill>
                <a:blip r:embed="rId193"/>
                <a:stretch>
                  <a:fillRect/>
                </a:stretch>
              </p:blipFill>
              <p:spPr>
                <a:xfrm>
                  <a:off x="10104256" y="2359943"/>
                  <a:ext cx="50724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6" name="Ink 115">
                  <a:extLst>
                    <a:ext uri="{FF2B5EF4-FFF2-40B4-BE49-F238E27FC236}">
                      <a16:creationId xmlns:a16="http://schemas.microsoft.com/office/drawing/2014/main" id="{AD3A2D20-F130-4203-AF8B-4628460C2B26}"/>
                    </a:ext>
                  </a:extLst>
                </p14:cNvPr>
                <p14:cNvContentPartPr/>
                <p14:nvPr/>
              </p14:nvContentPartPr>
              <p14:xfrm>
                <a:off x="10450576" y="2371103"/>
                <a:ext cx="415800" cy="244440"/>
              </p14:xfrm>
            </p:contentPart>
          </mc:Choice>
          <mc:Fallback>
            <p:pic>
              <p:nvPicPr>
                <p:cNvPr id="116" name="Ink 115">
                  <a:extLst>
                    <a:ext uri="{FF2B5EF4-FFF2-40B4-BE49-F238E27FC236}">
                      <a16:creationId xmlns:a16="http://schemas.microsoft.com/office/drawing/2014/main" id="{AD3A2D20-F130-4203-AF8B-4628460C2B26}"/>
                    </a:ext>
                  </a:extLst>
                </p:cNvPr>
                <p:cNvPicPr/>
                <p:nvPr/>
              </p:nvPicPr>
              <p:blipFill>
                <a:blip r:embed="rId195"/>
                <a:stretch>
                  <a:fillRect/>
                </a:stretch>
              </p:blipFill>
              <p:spPr>
                <a:xfrm>
                  <a:off x="10441936" y="2362103"/>
                  <a:ext cx="43344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17" name="Ink 116">
                  <a:extLst>
                    <a:ext uri="{FF2B5EF4-FFF2-40B4-BE49-F238E27FC236}">
                      <a16:creationId xmlns:a16="http://schemas.microsoft.com/office/drawing/2014/main" id="{C5CD9EF7-5364-4542-91F9-34B6DBBAC709}"/>
                    </a:ext>
                  </a:extLst>
                </p14:cNvPr>
                <p14:cNvContentPartPr/>
                <p14:nvPr/>
              </p14:nvContentPartPr>
              <p14:xfrm>
                <a:off x="10993456" y="2368583"/>
                <a:ext cx="269280" cy="263880"/>
              </p14:xfrm>
            </p:contentPart>
          </mc:Choice>
          <mc:Fallback>
            <p:pic>
              <p:nvPicPr>
                <p:cNvPr id="117" name="Ink 116">
                  <a:extLst>
                    <a:ext uri="{FF2B5EF4-FFF2-40B4-BE49-F238E27FC236}">
                      <a16:creationId xmlns:a16="http://schemas.microsoft.com/office/drawing/2014/main" id="{C5CD9EF7-5364-4542-91F9-34B6DBBAC709}"/>
                    </a:ext>
                  </a:extLst>
                </p:cNvPr>
                <p:cNvPicPr/>
                <p:nvPr/>
              </p:nvPicPr>
              <p:blipFill>
                <a:blip r:embed="rId197"/>
                <a:stretch>
                  <a:fillRect/>
                </a:stretch>
              </p:blipFill>
              <p:spPr>
                <a:xfrm>
                  <a:off x="10984456" y="2359583"/>
                  <a:ext cx="286920" cy="281520"/>
                </a:xfrm>
                <a:prstGeom prst="rect">
                  <a:avLst/>
                </a:prstGeom>
              </p:spPr>
            </p:pic>
          </mc:Fallback>
        </mc:AlternateContent>
      </p:grpSp>
      <p:grpSp>
        <p:nvGrpSpPr>
          <p:cNvPr id="127" name="Group 126">
            <a:extLst>
              <a:ext uri="{FF2B5EF4-FFF2-40B4-BE49-F238E27FC236}">
                <a16:creationId xmlns:a16="http://schemas.microsoft.com/office/drawing/2014/main" id="{16B0586A-EABA-47DC-887C-257F4C480257}"/>
              </a:ext>
            </a:extLst>
          </p:cNvPr>
          <p:cNvGrpSpPr/>
          <p:nvPr/>
        </p:nvGrpSpPr>
        <p:grpSpPr>
          <a:xfrm>
            <a:off x="807616" y="3237983"/>
            <a:ext cx="630720" cy="390600"/>
            <a:chOff x="807616" y="3237983"/>
            <a:chExt cx="630720" cy="390600"/>
          </a:xfrm>
        </p:grpSpPr>
        <mc:AlternateContent xmlns:mc="http://schemas.openxmlformats.org/markup-compatibility/2006">
          <mc:Choice xmlns:p14="http://schemas.microsoft.com/office/powerpoint/2010/main" Requires="p14">
            <p:contentPart p14:bwMode="auto" r:id="rId198">
              <p14:nvContentPartPr>
                <p14:cNvPr id="119" name="Ink 118">
                  <a:extLst>
                    <a:ext uri="{FF2B5EF4-FFF2-40B4-BE49-F238E27FC236}">
                      <a16:creationId xmlns:a16="http://schemas.microsoft.com/office/drawing/2014/main" id="{5F937869-CCFE-4AD5-B76F-EC866350408D}"/>
                    </a:ext>
                  </a:extLst>
                </p14:cNvPr>
                <p14:cNvContentPartPr/>
                <p14:nvPr/>
              </p14:nvContentPartPr>
              <p14:xfrm>
                <a:off x="807616" y="3237983"/>
                <a:ext cx="75960" cy="390600"/>
              </p14:xfrm>
            </p:contentPart>
          </mc:Choice>
          <mc:Fallback>
            <p:pic>
              <p:nvPicPr>
                <p:cNvPr id="119" name="Ink 118">
                  <a:extLst>
                    <a:ext uri="{FF2B5EF4-FFF2-40B4-BE49-F238E27FC236}">
                      <a16:creationId xmlns:a16="http://schemas.microsoft.com/office/drawing/2014/main" id="{5F937869-CCFE-4AD5-B76F-EC866350408D}"/>
                    </a:ext>
                  </a:extLst>
                </p:cNvPr>
                <p:cNvPicPr/>
                <p:nvPr/>
              </p:nvPicPr>
              <p:blipFill>
                <a:blip r:embed="rId199"/>
                <a:stretch>
                  <a:fillRect/>
                </a:stretch>
              </p:blipFill>
              <p:spPr>
                <a:xfrm>
                  <a:off x="798616" y="3229343"/>
                  <a:ext cx="93600" cy="4082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0" name="Ink 119">
                  <a:extLst>
                    <a:ext uri="{FF2B5EF4-FFF2-40B4-BE49-F238E27FC236}">
                      <a16:creationId xmlns:a16="http://schemas.microsoft.com/office/drawing/2014/main" id="{50BFA7C5-EB09-4729-8D5B-B5712495A93B}"/>
                    </a:ext>
                  </a:extLst>
                </p14:cNvPr>
                <p14:cNvContentPartPr/>
                <p14:nvPr/>
              </p14:nvContentPartPr>
              <p14:xfrm>
                <a:off x="814096" y="3284423"/>
                <a:ext cx="624240" cy="335520"/>
              </p14:xfrm>
            </p:contentPart>
          </mc:Choice>
          <mc:Fallback>
            <p:pic>
              <p:nvPicPr>
                <p:cNvPr id="120" name="Ink 119">
                  <a:extLst>
                    <a:ext uri="{FF2B5EF4-FFF2-40B4-BE49-F238E27FC236}">
                      <a16:creationId xmlns:a16="http://schemas.microsoft.com/office/drawing/2014/main" id="{50BFA7C5-EB09-4729-8D5B-B5712495A93B}"/>
                    </a:ext>
                  </a:extLst>
                </p:cNvPr>
                <p:cNvPicPr/>
                <p:nvPr/>
              </p:nvPicPr>
              <p:blipFill>
                <a:blip r:embed="rId201"/>
                <a:stretch>
                  <a:fillRect/>
                </a:stretch>
              </p:blipFill>
              <p:spPr>
                <a:xfrm>
                  <a:off x="805456" y="3275423"/>
                  <a:ext cx="641880" cy="353160"/>
                </a:xfrm>
                <a:prstGeom prst="rect">
                  <a:avLst/>
                </a:prstGeom>
              </p:spPr>
            </p:pic>
          </mc:Fallback>
        </mc:AlternateContent>
      </p:grpSp>
      <p:grpSp>
        <p:nvGrpSpPr>
          <p:cNvPr id="130" name="Group 129">
            <a:extLst>
              <a:ext uri="{FF2B5EF4-FFF2-40B4-BE49-F238E27FC236}">
                <a16:creationId xmlns:a16="http://schemas.microsoft.com/office/drawing/2014/main" id="{67CD9E5E-27FB-4785-93B7-DD70705CA80F}"/>
              </a:ext>
            </a:extLst>
          </p:cNvPr>
          <p:cNvGrpSpPr/>
          <p:nvPr/>
        </p:nvGrpSpPr>
        <p:grpSpPr>
          <a:xfrm>
            <a:off x="1842616" y="3219983"/>
            <a:ext cx="1446840" cy="494640"/>
            <a:chOff x="1842616" y="3219983"/>
            <a:chExt cx="1446840" cy="494640"/>
          </a:xfrm>
        </p:grpSpPr>
        <mc:AlternateContent xmlns:mc="http://schemas.openxmlformats.org/markup-compatibility/2006">
          <mc:Choice xmlns:p14="http://schemas.microsoft.com/office/powerpoint/2010/main" Requires="p14">
            <p:contentPart p14:bwMode="auto" r:id="rId202">
              <p14:nvContentPartPr>
                <p14:cNvPr id="121" name="Ink 120">
                  <a:extLst>
                    <a:ext uri="{FF2B5EF4-FFF2-40B4-BE49-F238E27FC236}">
                      <a16:creationId xmlns:a16="http://schemas.microsoft.com/office/drawing/2014/main" id="{5497F87D-1828-4E7E-A4A0-5A4FD05B53C9}"/>
                    </a:ext>
                  </a:extLst>
                </p14:cNvPr>
                <p14:cNvContentPartPr/>
                <p14:nvPr/>
              </p14:nvContentPartPr>
              <p14:xfrm>
                <a:off x="1858816" y="3453983"/>
                <a:ext cx="108720" cy="260640"/>
              </p14:xfrm>
            </p:contentPart>
          </mc:Choice>
          <mc:Fallback>
            <p:pic>
              <p:nvPicPr>
                <p:cNvPr id="121" name="Ink 120">
                  <a:extLst>
                    <a:ext uri="{FF2B5EF4-FFF2-40B4-BE49-F238E27FC236}">
                      <a16:creationId xmlns:a16="http://schemas.microsoft.com/office/drawing/2014/main" id="{5497F87D-1828-4E7E-A4A0-5A4FD05B53C9}"/>
                    </a:ext>
                  </a:extLst>
                </p:cNvPr>
                <p:cNvPicPr/>
                <p:nvPr/>
              </p:nvPicPr>
              <p:blipFill>
                <a:blip r:embed="rId203"/>
                <a:stretch>
                  <a:fillRect/>
                </a:stretch>
              </p:blipFill>
              <p:spPr>
                <a:xfrm>
                  <a:off x="1850176" y="3444983"/>
                  <a:ext cx="126360" cy="2782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2" name="Ink 121">
                  <a:extLst>
                    <a:ext uri="{FF2B5EF4-FFF2-40B4-BE49-F238E27FC236}">
                      <a16:creationId xmlns:a16="http://schemas.microsoft.com/office/drawing/2014/main" id="{B6C34A9E-AB54-4D2A-97E4-2901D3385F00}"/>
                    </a:ext>
                  </a:extLst>
                </p14:cNvPr>
                <p14:cNvContentPartPr/>
                <p14:nvPr/>
              </p14:nvContentPartPr>
              <p14:xfrm>
                <a:off x="1842616" y="3426623"/>
                <a:ext cx="216720" cy="180720"/>
              </p14:xfrm>
            </p:contentPart>
          </mc:Choice>
          <mc:Fallback>
            <p:pic>
              <p:nvPicPr>
                <p:cNvPr id="122" name="Ink 121">
                  <a:extLst>
                    <a:ext uri="{FF2B5EF4-FFF2-40B4-BE49-F238E27FC236}">
                      <a16:creationId xmlns:a16="http://schemas.microsoft.com/office/drawing/2014/main" id="{B6C34A9E-AB54-4D2A-97E4-2901D3385F00}"/>
                    </a:ext>
                  </a:extLst>
                </p:cNvPr>
                <p:cNvPicPr/>
                <p:nvPr/>
              </p:nvPicPr>
              <p:blipFill>
                <a:blip r:embed="rId205"/>
                <a:stretch>
                  <a:fillRect/>
                </a:stretch>
              </p:blipFill>
              <p:spPr>
                <a:xfrm>
                  <a:off x="1833976" y="3417983"/>
                  <a:ext cx="23436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3" name="Ink 122">
                  <a:extLst>
                    <a:ext uri="{FF2B5EF4-FFF2-40B4-BE49-F238E27FC236}">
                      <a16:creationId xmlns:a16="http://schemas.microsoft.com/office/drawing/2014/main" id="{2C377743-11FC-4E44-B0E3-9630AAC899B4}"/>
                    </a:ext>
                  </a:extLst>
                </p14:cNvPr>
                <p14:cNvContentPartPr/>
                <p14:nvPr/>
              </p14:nvContentPartPr>
              <p14:xfrm>
                <a:off x="2088496" y="3461183"/>
                <a:ext cx="204480" cy="127080"/>
              </p14:xfrm>
            </p:contentPart>
          </mc:Choice>
          <mc:Fallback>
            <p:pic>
              <p:nvPicPr>
                <p:cNvPr id="123" name="Ink 122">
                  <a:extLst>
                    <a:ext uri="{FF2B5EF4-FFF2-40B4-BE49-F238E27FC236}">
                      <a16:creationId xmlns:a16="http://schemas.microsoft.com/office/drawing/2014/main" id="{2C377743-11FC-4E44-B0E3-9630AAC899B4}"/>
                    </a:ext>
                  </a:extLst>
                </p:cNvPr>
                <p:cNvPicPr/>
                <p:nvPr/>
              </p:nvPicPr>
              <p:blipFill>
                <a:blip r:embed="rId207"/>
                <a:stretch>
                  <a:fillRect/>
                </a:stretch>
              </p:blipFill>
              <p:spPr>
                <a:xfrm>
                  <a:off x="2079496" y="3452183"/>
                  <a:ext cx="2221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4" name="Ink 123">
                  <a:extLst>
                    <a:ext uri="{FF2B5EF4-FFF2-40B4-BE49-F238E27FC236}">
                      <a16:creationId xmlns:a16="http://schemas.microsoft.com/office/drawing/2014/main" id="{3CF3B89A-0D4B-4F52-AA2C-0AB5631935C7}"/>
                    </a:ext>
                  </a:extLst>
                </p14:cNvPr>
                <p14:cNvContentPartPr/>
                <p14:nvPr/>
              </p14:nvContentPartPr>
              <p14:xfrm>
                <a:off x="2370736" y="3227903"/>
                <a:ext cx="106200" cy="321840"/>
              </p14:xfrm>
            </p:contentPart>
          </mc:Choice>
          <mc:Fallback>
            <p:pic>
              <p:nvPicPr>
                <p:cNvPr id="124" name="Ink 123">
                  <a:extLst>
                    <a:ext uri="{FF2B5EF4-FFF2-40B4-BE49-F238E27FC236}">
                      <a16:creationId xmlns:a16="http://schemas.microsoft.com/office/drawing/2014/main" id="{3CF3B89A-0D4B-4F52-AA2C-0AB5631935C7}"/>
                    </a:ext>
                  </a:extLst>
                </p:cNvPr>
                <p:cNvPicPr/>
                <p:nvPr/>
              </p:nvPicPr>
              <p:blipFill>
                <a:blip r:embed="rId209"/>
                <a:stretch>
                  <a:fillRect/>
                </a:stretch>
              </p:blipFill>
              <p:spPr>
                <a:xfrm>
                  <a:off x="2361736" y="3219263"/>
                  <a:ext cx="123840" cy="3394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5" name="Ink 124">
                  <a:extLst>
                    <a:ext uri="{FF2B5EF4-FFF2-40B4-BE49-F238E27FC236}">
                      <a16:creationId xmlns:a16="http://schemas.microsoft.com/office/drawing/2014/main" id="{8FA6B0D5-5C98-4A1A-A58A-2016BD013595}"/>
                    </a:ext>
                  </a:extLst>
                </p14:cNvPr>
                <p14:cNvContentPartPr/>
                <p14:nvPr/>
              </p14:nvContentPartPr>
              <p14:xfrm>
                <a:off x="2535616" y="3219983"/>
                <a:ext cx="34200" cy="366840"/>
              </p14:xfrm>
            </p:contentPart>
          </mc:Choice>
          <mc:Fallback>
            <p:pic>
              <p:nvPicPr>
                <p:cNvPr id="125" name="Ink 124">
                  <a:extLst>
                    <a:ext uri="{FF2B5EF4-FFF2-40B4-BE49-F238E27FC236}">
                      <a16:creationId xmlns:a16="http://schemas.microsoft.com/office/drawing/2014/main" id="{8FA6B0D5-5C98-4A1A-A58A-2016BD013595}"/>
                    </a:ext>
                  </a:extLst>
                </p:cNvPr>
                <p:cNvPicPr/>
                <p:nvPr/>
              </p:nvPicPr>
              <p:blipFill>
                <a:blip r:embed="rId211"/>
                <a:stretch>
                  <a:fillRect/>
                </a:stretch>
              </p:blipFill>
              <p:spPr>
                <a:xfrm>
                  <a:off x="2526616" y="3211343"/>
                  <a:ext cx="51840" cy="3844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8" name="Ink 127">
                  <a:extLst>
                    <a:ext uri="{FF2B5EF4-FFF2-40B4-BE49-F238E27FC236}">
                      <a16:creationId xmlns:a16="http://schemas.microsoft.com/office/drawing/2014/main" id="{0AC3F1BB-3216-4208-B62C-DDA0FA0969B0}"/>
                    </a:ext>
                  </a:extLst>
                </p14:cNvPr>
                <p14:cNvContentPartPr/>
                <p14:nvPr/>
              </p14:nvContentPartPr>
              <p14:xfrm>
                <a:off x="2420776" y="3355343"/>
                <a:ext cx="868680" cy="206280"/>
              </p14:xfrm>
            </p:contentPart>
          </mc:Choice>
          <mc:Fallback>
            <p:pic>
              <p:nvPicPr>
                <p:cNvPr id="128" name="Ink 127">
                  <a:extLst>
                    <a:ext uri="{FF2B5EF4-FFF2-40B4-BE49-F238E27FC236}">
                      <a16:creationId xmlns:a16="http://schemas.microsoft.com/office/drawing/2014/main" id="{0AC3F1BB-3216-4208-B62C-DDA0FA0969B0}"/>
                    </a:ext>
                  </a:extLst>
                </p:cNvPr>
                <p:cNvPicPr/>
                <p:nvPr/>
              </p:nvPicPr>
              <p:blipFill>
                <a:blip r:embed="rId213"/>
                <a:stretch>
                  <a:fillRect/>
                </a:stretch>
              </p:blipFill>
              <p:spPr>
                <a:xfrm>
                  <a:off x="2411776" y="3346703"/>
                  <a:ext cx="886320" cy="223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4">
            <p14:nvContentPartPr>
              <p14:cNvPr id="129" name="Ink 128">
                <a:extLst>
                  <a:ext uri="{FF2B5EF4-FFF2-40B4-BE49-F238E27FC236}">
                    <a16:creationId xmlns:a16="http://schemas.microsoft.com/office/drawing/2014/main" id="{D84C0316-E3D7-473E-942A-2615FC1E72B4}"/>
                  </a:ext>
                </a:extLst>
              </p14:cNvPr>
              <p14:cNvContentPartPr/>
              <p14:nvPr/>
            </p14:nvContentPartPr>
            <p14:xfrm>
              <a:off x="3816496" y="3410063"/>
              <a:ext cx="514800" cy="142560"/>
            </p14:xfrm>
          </p:contentPart>
        </mc:Choice>
        <mc:Fallback>
          <p:pic>
            <p:nvPicPr>
              <p:cNvPr id="129" name="Ink 128">
                <a:extLst>
                  <a:ext uri="{FF2B5EF4-FFF2-40B4-BE49-F238E27FC236}">
                    <a16:creationId xmlns:a16="http://schemas.microsoft.com/office/drawing/2014/main" id="{D84C0316-E3D7-473E-942A-2615FC1E72B4}"/>
                  </a:ext>
                </a:extLst>
              </p:cNvPr>
              <p:cNvPicPr/>
              <p:nvPr/>
            </p:nvPicPr>
            <p:blipFill>
              <a:blip r:embed="rId215"/>
              <a:stretch>
                <a:fillRect/>
              </a:stretch>
            </p:blipFill>
            <p:spPr>
              <a:xfrm>
                <a:off x="3807496" y="3401423"/>
                <a:ext cx="532440" cy="160200"/>
              </a:xfrm>
              <a:prstGeom prst="rect">
                <a:avLst/>
              </a:prstGeom>
            </p:spPr>
          </p:pic>
        </mc:Fallback>
      </mc:AlternateContent>
      <p:grpSp>
        <p:nvGrpSpPr>
          <p:cNvPr id="149" name="Group 148">
            <a:extLst>
              <a:ext uri="{FF2B5EF4-FFF2-40B4-BE49-F238E27FC236}">
                <a16:creationId xmlns:a16="http://schemas.microsoft.com/office/drawing/2014/main" id="{CA22FABE-9860-48F7-99B9-DB0E6242C13D}"/>
              </a:ext>
            </a:extLst>
          </p:cNvPr>
          <p:cNvGrpSpPr/>
          <p:nvPr/>
        </p:nvGrpSpPr>
        <p:grpSpPr>
          <a:xfrm>
            <a:off x="4864456" y="3170303"/>
            <a:ext cx="635040" cy="310680"/>
            <a:chOff x="4864456" y="3170303"/>
            <a:chExt cx="635040" cy="310680"/>
          </a:xfrm>
        </p:grpSpPr>
        <mc:AlternateContent xmlns:mc="http://schemas.openxmlformats.org/markup-compatibility/2006">
          <mc:Choice xmlns:p14="http://schemas.microsoft.com/office/powerpoint/2010/main" Requires="p14">
            <p:contentPart p14:bwMode="auto" r:id="rId216">
              <p14:nvContentPartPr>
                <p14:cNvPr id="131" name="Ink 130">
                  <a:extLst>
                    <a:ext uri="{FF2B5EF4-FFF2-40B4-BE49-F238E27FC236}">
                      <a16:creationId xmlns:a16="http://schemas.microsoft.com/office/drawing/2014/main" id="{7C6F5937-6C60-466B-B730-E1A8FF5457E4}"/>
                    </a:ext>
                  </a:extLst>
                </p14:cNvPr>
                <p14:cNvContentPartPr/>
                <p14:nvPr/>
              </p14:nvContentPartPr>
              <p14:xfrm>
                <a:off x="4864456" y="3170303"/>
                <a:ext cx="65160" cy="294120"/>
              </p14:xfrm>
            </p:contentPart>
          </mc:Choice>
          <mc:Fallback>
            <p:pic>
              <p:nvPicPr>
                <p:cNvPr id="131" name="Ink 130">
                  <a:extLst>
                    <a:ext uri="{FF2B5EF4-FFF2-40B4-BE49-F238E27FC236}">
                      <a16:creationId xmlns:a16="http://schemas.microsoft.com/office/drawing/2014/main" id="{7C6F5937-6C60-466B-B730-E1A8FF5457E4}"/>
                    </a:ext>
                  </a:extLst>
                </p:cNvPr>
                <p:cNvPicPr/>
                <p:nvPr/>
              </p:nvPicPr>
              <p:blipFill>
                <a:blip r:embed="rId217"/>
                <a:stretch>
                  <a:fillRect/>
                </a:stretch>
              </p:blipFill>
              <p:spPr>
                <a:xfrm>
                  <a:off x="4855456" y="3161663"/>
                  <a:ext cx="82800" cy="31176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2" name="Ink 131">
                  <a:extLst>
                    <a:ext uri="{FF2B5EF4-FFF2-40B4-BE49-F238E27FC236}">
                      <a16:creationId xmlns:a16="http://schemas.microsoft.com/office/drawing/2014/main" id="{70818F15-4A4D-4CF4-95C5-676F213F3A9D}"/>
                    </a:ext>
                  </a:extLst>
                </p14:cNvPr>
                <p14:cNvContentPartPr/>
                <p14:nvPr/>
              </p14:nvContentPartPr>
              <p14:xfrm>
                <a:off x="4902976" y="3190463"/>
                <a:ext cx="596520" cy="290520"/>
              </p14:xfrm>
            </p:contentPart>
          </mc:Choice>
          <mc:Fallback>
            <p:pic>
              <p:nvPicPr>
                <p:cNvPr id="132" name="Ink 131">
                  <a:extLst>
                    <a:ext uri="{FF2B5EF4-FFF2-40B4-BE49-F238E27FC236}">
                      <a16:creationId xmlns:a16="http://schemas.microsoft.com/office/drawing/2014/main" id="{70818F15-4A4D-4CF4-95C5-676F213F3A9D}"/>
                    </a:ext>
                  </a:extLst>
                </p:cNvPr>
                <p:cNvPicPr/>
                <p:nvPr/>
              </p:nvPicPr>
              <p:blipFill>
                <a:blip r:embed="rId219"/>
                <a:stretch>
                  <a:fillRect/>
                </a:stretch>
              </p:blipFill>
              <p:spPr>
                <a:xfrm>
                  <a:off x="4893976" y="3181463"/>
                  <a:ext cx="614160" cy="308160"/>
                </a:xfrm>
                <a:prstGeom prst="rect">
                  <a:avLst/>
                </a:prstGeom>
              </p:spPr>
            </p:pic>
          </mc:Fallback>
        </mc:AlternateContent>
      </p:grpSp>
      <p:grpSp>
        <p:nvGrpSpPr>
          <p:cNvPr id="148" name="Group 147">
            <a:extLst>
              <a:ext uri="{FF2B5EF4-FFF2-40B4-BE49-F238E27FC236}">
                <a16:creationId xmlns:a16="http://schemas.microsoft.com/office/drawing/2014/main" id="{7D385B1C-D1D0-4D51-A81B-51B71BBCD250}"/>
              </a:ext>
            </a:extLst>
          </p:cNvPr>
          <p:cNvGrpSpPr/>
          <p:nvPr/>
        </p:nvGrpSpPr>
        <p:grpSpPr>
          <a:xfrm>
            <a:off x="5979016" y="3196223"/>
            <a:ext cx="1697760" cy="437040"/>
            <a:chOff x="5979016" y="3196223"/>
            <a:chExt cx="1697760" cy="437040"/>
          </a:xfrm>
        </p:grpSpPr>
        <mc:AlternateContent xmlns:mc="http://schemas.openxmlformats.org/markup-compatibility/2006">
          <mc:Choice xmlns:p14="http://schemas.microsoft.com/office/powerpoint/2010/main" Requires="p14">
            <p:contentPart p14:bwMode="auto" r:id="rId220">
              <p14:nvContentPartPr>
                <p14:cNvPr id="133" name="Ink 132">
                  <a:extLst>
                    <a:ext uri="{FF2B5EF4-FFF2-40B4-BE49-F238E27FC236}">
                      <a16:creationId xmlns:a16="http://schemas.microsoft.com/office/drawing/2014/main" id="{18E6D5A2-E159-4B96-B4EB-24DAEF4C6FFC}"/>
                    </a:ext>
                  </a:extLst>
                </p14:cNvPr>
                <p14:cNvContentPartPr/>
                <p14:nvPr/>
              </p14:nvContentPartPr>
              <p14:xfrm>
                <a:off x="6024376" y="3359303"/>
                <a:ext cx="45360" cy="273960"/>
              </p14:xfrm>
            </p:contentPart>
          </mc:Choice>
          <mc:Fallback>
            <p:pic>
              <p:nvPicPr>
                <p:cNvPr id="133" name="Ink 132">
                  <a:extLst>
                    <a:ext uri="{FF2B5EF4-FFF2-40B4-BE49-F238E27FC236}">
                      <a16:creationId xmlns:a16="http://schemas.microsoft.com/office/drawing/2014/main" id="{18E6D5A2-E159-4B96-B4EB-24DAEF4C6FFC}"/>
                    </a:ext>
                  </a:extLst>
                </p:cNvPr>
                <p:cNvPicPr/>
                <p:nvPr/>
              </p:nvPicPr>
              <p:blipFill>
                <a:blip r:embed="rId221"/>
                <a:stretch>
                  <a:fillRect/>
                </a:stretch>
              </p:blipFill>
              <p:spPr>
                <a:xfrm>
                  <a:off x="6015376" y="3350663"/>
                  <a:ext cx="6300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4" name="Ink 133">
                  <a:extLst>
                    <a:ext uri="{FF2B5EF4-FFF2-40B4-BE49-F238E27FC236}">
                      <a16:creationId xmlns:a16="http://schemas.microsoft.com/office/drawing/2014/main" id="{C2F11073-D647-471A-95C9-07BCA9975812}"/>
                    </a:ext>
                  </a:extLst>
                </p14:cNvPr>
                <p14:cNvContentPartPr/>
                <p14:nvPr/>
              </p14:nvContentPartPr>
              <p14:xfrm>
                <a:off x="5979016" y="3284783"/>
                <a:ext cx="230400" cy="226440"/>
              </p14:xfrm>
            </p:contentPart>
          </mc:Choice>
          <mc:Fallback>
            <p:pic>
              <p:nvPicPr>
                <p:cNvPr id="134" name="Ink 133">
                  <a:extLst>
                    <a:ext uri="{FF2B5EF4-FFF2-40B4-BE49-F238E27FC236}">
                      <a16:creationId xmlns:a16="http://schemas.microsoft.com/office/drawing/2014/main" id="{C2F11073-D647-471A-95C9-07BCA9975812}"/>
                    </a:ext>
                  </a:extLst>
                </p:cNvPr>
                <p:cNvPicPr/>
                <p:nvPr/>
              </p:nvPicPr>
              <p:blipFill>
                <a:blip r:embed="rId223"/>
                <a:stretch>
                  <a:fillRect/>
                </a:stretch>
              </p:blipFill>
              <p:spPr>
                <a:xfrm>
                  <a:off x="5970376" y="3276143"/>
                  <a:ext cx="24804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5" name="Ink 134">
                  <a:extLst>
                    <a:ext uri="{FF2B5EF4-FFF2-40B4-BE49-F238E27FC236}">
                      <a16:creationId xmlns:a16="http://schemas.microsoft.com/office/drawing/2014/main" id="{A97915B6-CCD1-4B53-8509-FD1DAA5A85F2}"/>
                    </a:ext>
                  </a:extLst>
                </p14:cNvPr>
                <p14:cNvContentPartPr/>
                <p14:nvPr/>
              </p14:nvContentPartPr>
              <p14:xfrm>
                <a:off x="6257296" y="3286223"/>
                <a:ext cx="90360" cy="177480"/>
              </p14:xfrm>
            </p:contentPart>
          </mc:Choice>
          <mc:Fallback>
            <p:pic>
              <p:nvPicPr>
                <p:cNvPr id="135" name="Ink 134">
                  <a:extLst>
                    <a:ext uri="{FF2B5EF4-FFF2-40B4-BE49-F238E27FC236}">
                      <a16:creationId xmlns:a16="http://schemas.microsoft.com/office/drawing/2014/main" id="{A97915B6-CCD1-4B53-8509-FD1DAA5A85F2}"/>
                    </a:ext>
                  </a:extLst>
                </p:cNvPr>
                <p:cNvPicPr/>
                <p:nvPr/>
              </p:nvPicPr>
              <p:blipFill>
                <a:blip r:embed="rId225"/>
                <a:stretch>
                  <a:fillRect/>
                </a:stretch>
              </p:blipFill>
              <p:spPr>
                <a:xfrm>
                  <a:off x="6248656" y="3277223"/>
                  <a:ext cx="10800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6" name="Ink 135">
                  <a:extLst>
                    <a:ext uri="{FF2B5EF4-FFF2-40B4-BE49-F238E27FC236}">
                      <a16:creationId xmlns:a16="http://schemas.microsoft.com/office/drawing/2014/main" id="{A8B28294-24C0-4041-8466-4ADB21A46623}"/>
                    </a:ext>
                  </a:extLst>
                </p14:cNvPr>
                <p14:cNvContentPartPr/>
                <p14:nvPr/>
              </p14:nvContentPartPr>
              <p14:xfrm>
                <a:off x="6363856" y="3255623"/>
                <a:ext cx="209880" cy="205560"/>
              </p14:xfrm>
            </p:contentPart>
          </mc:Choice>
          <mc:Fallback>
            <p:pic>
              <p:nvPicPr>
                <p:cNvPr id="136" name="Ink 135">
                  <a:extLst>
                    <a:ext uri="{FF2B5EF4-FFF2-40B4-BE49-F238E27FC236}">
                      <a16:creationId xmlns:a16="http://schemas.microsoft.com/office/drawing/2014/main" id="{A8B28294-24C0-4041-8466-4ADB21A46623}"/>
                    </a:ext>
                  </a:extLst>
                </p:cNvPr>
                <p:cNvPicPr/>
                <p:nvPr/>
              </p:nvPicPr>
              <p:blipFill>
                <a:blip r:embed="rId227"/>
                <a:stretch>
                  <a:fillRect/>
                </a:stretch>
              </p:blipFill>
              <p:spPr>
                <a:xfrm>
                  <a:off x="6355216" y="3246983"/>
                  <a:ext cx="2275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7" name="Ink 136">
                  <a:extLst>
                    <a:ext uri="{FF2B5EF4-FFF2-40B4-BE49-F238E27FC236}">
                      <a16:creationId xmlns:a16="http://schemas.microsoft.com/office/drawing/2014/main" id="{194766D3-F8F4-43C8-B477-9CC48128E8D0}"/>
                    </a:ext>
                  </a:extLst>
                </p14:cNvPr>
                <p14:cNvContentPartPr/>
                <p14:nvPr/>
              </p14:nvContentPartPr>
              <p14:xfrm>
                <a:off x="6656536" y="3245543"/>
                <a:ext cx="276480" cy="183240"/>
              </p14:xfrm>
            </p:contentPart>
          </mc:Choice>
          <mc:Fallback>
            <p:pic>
              <p:nvPicPr>
                <p:cNvPr id="137" name="Ink 136">
                  <a:extLst>
                    <a:ext uri="{FF2B5EF4-FFF2-40B4-BE49-F238E27FC236}">
                      <a16:creationId xmlns:a16="http://schemas.microsoft.com/office/drawing/2014/main" id="{194766D3-F8F4-43C8-B477-9CC48128E8D0}"/>
                    </a:ext>
                  </a:extLst>
                </p:cNvPr>
                <p:cNvPicPr/>
                <p:nvPr/>
              </p:nvPicPr>
              <p:blipFill>
                <a:blip r:embed="rId229"/>
                <a:stretch>
                  <a:fillRect/>
                </a:stretch>
              </p:blipFill>
              <p:spPr>
                <a:xfrm>
                  <a:off x="6647896" y="3236543"/>
                  <a:ext cx="29412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38" name="Ink 137">
                  <a:extLst>
                    <a:ext uri="{FF2B5EF4-FFF2-40B4-BE49-F238E27FC236}">
                      <a16:creationId xmlns:a16="http://schemas.microsoft.com/office/drawing/2014/main" id="{251FA6A6-B826-4ADD-B150-0566FF15A8E9}"/>
                    </a:ext>
                  </a:extLst>
                </p14:cNvPr>
                <p14:cNvContentPartPr/>
                <p14:nvPr/>
              </p14:nvContentPartPr>
              <p14:xfrm>
                <a:off x="7024096" y="3254543"/>
                <a:ext cx="113040" cy="175320"/>
              </p14:xfrm>
            </p:contentPart>
          </mc:Choice>
          <mc:Fallback>
            <p:pic>
              <p:nvPicPr>
                <p:cNvPr id="138" name="Ink 137">
                  <a:extLst>
                    <a:ext uri="{FF2B5EF4-FFF2-40B4-BE49-F238E27FC236}">
                      <a16:creationId xmlns:a16="http://schemas.microsoft.com/office/drawing/2014/main" id="{251FA6A6-B826-4ADD-B150-0566FF15A8E9}"/>
                    </a:ext>
                  </a:extLst>
                </p:cNvPr>
                <p:cNvPicPr/>
                <p:nvPr/>
              </p:nvPicPr>
              <p:blipFill>
                <a:blip r:embed="rId231"/>
                <a:stretch>
                  <a:fillRect/>
                </a:stretch>
              </p:blipFill>
              <p:spPr>
                <a:xfrm>
                  <a:off x="7015456" y="3245903"/>
                  <a:ext cx="1306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39" name="Ink 138">
                  <a:extLst>
                    <a:ext uri="{FF2B5EF4-FFF2-40B4-BE49-F238E27FC236}">
                      <a16:creationId xmlns:a16="http://schemas.microsoft.com/office/drawing/2014/main" id="{68E01DCF-9B8E-43FF-87EA-600E37F69374}"/>
                    </a:ext>
                  </a:extLst>
                </p14:cNvPr>
                <p14:cNvContentPartPr/>
                <p14:nvPr/>
              </p14:nvContentPartPr>
              <p14:xfrm>
                <a:off x="7226056" y="3252023"/>
                <a:ext cx="264600" cy="149760"/>
              </p14:xfrm>
            </p:contentPart>
          </mc:Choice>
          <mc:Fallback>
            <p:pic>
              <p:nvPicPr>
                <p:cNvPr id="139" name="Ink 138">
                  <a:extLst>
                    <a:ext uri="{FF2B5EF4-FFF2-40B4-BE49-F238E27FC236}">
                      <a16:creationId xmlns:a16="http://schemas.microsoft.com/office/drawing/2014/main" id="{68E01DCF-9B8E-43FF-87EA-600E37F69374}"/>
                    </a:ext>
                  </a:extLst>
                </p:cNvPr>
                <p:cNvPicPr/>
                <p:nvPr/>
              </p:nvPicPr>
              <p:blipFill>
                <a:blip r:embed="rId233"/>
                <a:stretch>
                  <a:fillRect/>
                </a:stretch>
              </p:blipFill>
              <p:spPr>
                <a:xfrm>
                  <a:off x="7217056" y="3243383"/>
                  <a:ext cx="2822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0" name="Ink 139">
                  <a:extLst>
                    <a:ext uri="{FF2B5EF4-FFF2-40B4-BE49-F238E27FC236}">
                      <a16:creationId xmlns:a16="http://schemas.microsoft.com/office/drawing/2014/main" id="{71BC7382-AC34-4CDE-9FDD-9B90C9177F93}"/>
                    </a:ext>
                  </a:extLst>
                </p14:cNvPr>
                <p14:cNvContentPartPr/>
                <p14:nvPr/>
              </p14:nvContentPartPr>
              <p14:xfrm>
                <a:off x="7523776" y="3196223"/>
                <a:ext cx="153000" cy="206280"/>
              </p14:xfrm>
            </p:contentPart>
          </mc:Choice>
          <mc:Fallback>
            <p:pic>
              <p:nvPicPr>
                <p:cNvPr id="140" name="Ink 139">
                  <a:extLst>
                    <a:ext uri="{FF2B5EF4-FFF2-40B4-BE49-F238E27FC236}">
                      <a16:creationId xmlns:a16="http://schemas.microsoft.com/office/drawing/2014/main" id="{71BC7382-AC34-4CDE-9FDD-9B90C9177F93}"/>
                    </a:ext>
                  </a:extLst>
                </p:cNvPr>
                <p:cNvPicPr/>
                <p:nvPr/>
              </p:nvPicPr>
              <p:blipFill>
                <a:blip r:embed="rId235"/>
                <a:stretch>
                  <a:fillRect/>
                </a:stretch>
              </p:blipFill>
              <p:spPr>
                <a:xfrm>
                  <a:off x="7515136" y="3187223"/>
                  <a:ext cx="170640" cy="223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6">
            <p14:nvContentPartPr>
              <p14:cNvPr id="141" name="Ink 140">
                <a:extLst>
                  <a:ext uri="{FF2B5EF4-FFF2-40B4-BE49-F238E27FC236}">
                    <a16:creationId xmlns:a16="http://schemas.microsoft.com/office/drawing/2014/main" id="{110C7CBC-5616-4C57-8B85-9D64FF7D8ABB}"/>
                  </a:ext>
                </a:extLst>
              </p14:cNvPr>
              <p14:cNvContentPartPr/>
              <p14:nvPr/>
            </p14:nvContentPartPr>
            <p14:xfrm>
              <a:off x="6888736" y="3042143"/>
              <a:ext cx="1080" cy="2880"/>
            </p14:xfrm>
          </p:contentPart>
        </mc:Choice>
        <mc:Fallback>
          <p:pic>
            <p:nvPicPr>
              <p:cNvPr id="141" name="Ink 140">
                <a:extLst>
                  <a:ext uri="{FF2B5EF4-FFF2-40B4-BE49-F238E27FC236}">
                    <a16:creationId xmlns:a16="http://schemas.microsoft.com/office/drawing/2014/main" id="{110C7CBC-5616-4C57-8B85-9D64FF7D8ABB}"/>
                  </a:ext>
                </a:extLst>
              </p:cNvPr>
              <p:cNvPicPr/>
              <p:nvPr/>
            </p:nvPicPr>
            <p:blipFill>
              <a:blip r:embed="rId237"/>
              <a:stretch>
                <a:fillRect/>
              </a:stretch>
            </p:blipFill>
            <p:spPr>
              <a:xfrm>
                <a:off x="6879736" y="3033143"/>
                <a:ext cx="18720" cy="20520"/>
              </a:xfrm>
              <a:prstGeom prst="rect">
                <a:avLst/>
              </a:prstGeom>
            </p:spPr>
          </p:pic>
        </mc:Fallback>
      </mc:AlternateContent>
      <p:grpSp>
        <p:nvGrpSpPr>
          <p:cNvPr id="147" name="Group 146">
            <a:extLst>
              <a:ext uri="{FF2B5EF4-FFF2-40B4-BE49-F238E27FC236}">
                <a16:creationId xmlns:a16="http://schemas.microsoft.com/office/drawing/2014/main" id="{C6892826-541D-469F-B770-570725787E94}"/>
              </a:ext>
            </a:extLst>
          </p:cNvPr>
          <p:cNvGrpSpPr/>
          <p:nvPr/>
        </p:nvGrpSpPr>
        <p:grpSpPr>
          <a:xfrm>
            <a:off x="8241976" y="3019463"/>
            <a:ext cx="1323000" cy="477360"/>
            <a:chOff x="8241976" y="3019463"/>
            <a:chExt cx="1323000" cy="477360"/>
          </a:xfrm>
        </p:grpSpPr>
        <mc:AlternateContent xmlns:mc="http://schemas.openxmlformats.org/markup-compatibility/2006">
          <mc:Choice xmlns:p14="http://schemas.microsoft.com/office/powerpoint/2010/main" Requires="p14">
            <p:contentPart p14:bwMode="auto" r:id="rId238">
              <p14:nvContentPartPr>
                <p14:cNvPr id="142" name="Ink 141">
                  <a:extLst>
                    <a:ext uri="{FF2B5EF4-FFF2-40B4-BE49-F238E27FC236}">
                      <a16:creationId xmlns:a16="http://schemas.microsoft.com/office/drawing/2014/main" id="{E65EDDC3-93D8-4081-BEF6-FF1D770FA1E2}"/>
                    </a:ext>
                  </a:extLst>
                </p14:cNvPr>
                <p14:cNvContentPartPr/>
                <p14:nvPr/>
              </p14:nvContentPartPr>
              <p14:xfrm>
                <a:off x="8241976" y="3229343"/>
                <a:ext cx="167760" cy="252720"/>
              </p14:xfrm>
            </p:contentPart>
          </mc:Choice>
          <mc:Fallback>
            <p:pic>
              <p:nvPicPr>
                <p:cNvPr id="142" name="Ink 141">
                  <a:extLst>
                    <a:ext uri="{FF2B5EF4-FFF2-40B4-BE49-F238E27FC236}">
                      <a16:creationId xmlns:a16="http://schemas.microsoft.com/office/drawing/2014/main" id="{E65EDDC3-93D8-4081-BEF6-FF1D770FA1E2}"/>
                    </a:ext>
                  </a:extLst>
                </p:cNvPr>
                <p:cNvPicPr/>
                <p:nvPr/>
              </p:nvPicPr>
              <p:blipFill>
                <a:blip r:embed="rId239"/>
                <a:stretch>
                  <a:fillRect/>
                </a:stretch>
              </p:blipFill>
              <p:spPr>
                <a:xfrm>
                  <a:off x="8233336" y="3220703"/>
                  <a:ext cx="18540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43" name="Ink 142">
                  <a:extLst>
                    <a:ext uri="{FF2B5EF4-FFF2-40B4-BE49-F238E27FC236}">
                      <a16:creationId xmlns:a16="http://schemas.microsoft.com/office/drawing/2014/main" id="{E01DF93F-F897-48A3-9A39-306C5B423CF3}"/>
                    </a:ext>
                  </a:extLst>
                </p14:cNvPr>
                <p14:cNvContentPartPr/>
                <p14:nvPr/>
              </p14:nvContentPartPr>
              <p14:xfrm>
                <a:off x="8527096" y="3019463"/>
                <a:ext cx="106200" cy="420840"/>
              </p14:xfrm>
            </p:contentPart>
          </mc:Choice>
          <mc:Fallback>
            <p:pic>
              <p:nvPicPr>
                <p:cNvPr id="143" name="Ink 142">
                  <a:extLst>
                    <a:ext uri="{FF2B5EF4-FFF2-40B4-BE49-F238E27FC236}">
                      <a16:creationId xmlns:a16="http://schemas.microsoft.com/office/drawing/2014/main" id="{E01DF93F-F897-48A3-9A39-306C5B423CF3}"/>
                    </a:ext>
                  </a:extLst>
                </p:cNvPr>
                <p:cNvPicPr/>
                <p:nvPr/>
              </p:nvPicPr>
              <p:blipFill>
                <a:blip r:embed="rId241"/>
                <a:stretch>
                  <a:fillRect/>
                </a:stretch>
              </p:blipFill>
              <p:spPr>
                <a:xfrm>
                  <a:off x="8518096" y="3010463"/>
                  <a:ext cx="123840" cy="4384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4" name="Ink 143">
                  <a:extLst>
                    <a:ext uri="{FF2B5EF4-FFF2-40B4-BE49-F238E27FC236}">
                      <a16:creationId xmlns:a16="http://schemas.microsoft.com/office/drawing/2014/main" id="{BB45901F-2293-48B5-AD14-664D9B695744}"/>
                    </a:ext>
                  </a:extLst>
                </p14:cNvPr>
                <p14:cNvContentPartPr/>
                <p14:nvPr/>
              </p14:nvContentPartPr>
              <p14:xfrm>
                <a:off x="8753536" y="3186143"/>
                <a:ext cx="53640" cy="277920"/>
              </p14:xfrm>
            </p:contentPart>
          </mc:Choice>
          <mc:Fallback>
            <p:pic>
              <p:nvPicPr>
                <p:cNvPr id="144" name="Ink 143">
                  <a:extLst>
                    <a:ext uri="{FF2B5EF4-FFF2-40B4-BE49-F238E27FC236}">
                      <a16:creationId xmlns:a16="http://schemas.microsoft.com/office/drawing/2014/main" id="{BB45901F-2293-48B5-AD14-664D9B695744}"/>
                    </a:ext>
                  </a:extLst>
                </p:cNvPr>
                <p:cNvPicPr/>
                <p:nvPr/>
              </p:nvPicPr>
              <p:blipFill>
                <a:blip r:embed="rId243"/>
                <a:stretch>
                  <a:fillRect/>
                </a:stretch>
              </p:blipFill>
              <p:spPr>
                <a:xfrm>
                  <a:off x="8744536" y="3177503"/>
                  <a:ext cx="7128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5" name="Ink 144">
                  <a:extLst>
                    <a:ext uri="{FF2B5EF4-FFF2-40B4-BE49-F238E27FC236}">
                      <a16:creationId xmlns:a16="http://schemas.microsoft.com/office/drawing/2014/main" id="{98B53920-50E5-40AF-ADD2-02E95E95CF20}"/>
                    </a:ext>
                  </a:extLst>
                </p14:cNvPr>
                <p14:cNvContentPartPr/>
                <p14:nvPr/>
              </p14:nvContentPartPr>
              <p14:xfrm>
                <a:off x="8962696" y="3057623"/>
                <a:ext cx="273240" cy="426600"/>
              </p14:xfrm>
            </p:contentPart>
          </mc:Choice>
          <mc:Fallback>
            <p:pic>
              <p:nvPicPr>
                <p:cNvPr id="145" name="Ink 144">
                  <a:extLst>
                    <a:ext uri="{FF2B5EF4-FFF2-40B4-BE49-F238E27FC236}">
                      <a16:creationId xmlns:a16="http://schemas.microsoft.com/office/drawing/2014/main" id="{98B53920-50E5-40AF-ADD2-02E95E95CF20}"/>
                    </a:ext>
                  </a:extLst>
                </p:cNvPr>
                <p:cNvPicPr/>
                <p:nvPr/>
              </p:nvPicPr>
              <p:blipFill>
                <a:blip r:embed="rId245"/>
                <a:stretch>
                  <a:fillRect/>
                </a:stretch>
              </p:blipFill>
              <p:spPr>
                <a:xfrm>
                  <a:off x="8954056" y="3048983"/>
                  <a:ext cx="290880" cy="4442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6" name="Ink 145">
                  <a:extLst>
                    <a:ext uri="{FF2B5EF4-FFF2-40B4-BE49-F238E27FC236}">
                      <a16:creationId xmlns:a16="http://schemas.microsoft.com/office/drawing/2014/main" id="{0CCD1BEF-B7AA-4A54-9D3F-3A83986E7BF0}"/>
                    </a:ext>
                  </a:extLst>
                </p14:cNvPr>
                <p14:cNvContentPartPr/>
                <p14:nvPr/>
              </p14:nvContentPartPr>
              <p14:xfrm>
                <a:off x="9287056" y="3235103"/>
                <a:ext cx="277920" cy="261720"/>
              </p14:xfrm>
            </p:contentPart>
          </mc:Choice>
          <mc:Fallback>
            <p:pic>
              <p:nvPicPr>
                <p:cNvPr id="146" name="Ink 145">
                  <a:extLst>
                    <a:ext uri="{FF2B5EF4-FFF2-40B4-BE49-F238E27FC236}">
                      <a16:creationId xmlns:a16="http://schemas.microsoft.com/office/drawing/2014/main" id="{0CCD1BEF-B7AA-4A54-9D3F-3A83986E7BF0}"/>
                    </a:ext>
                  </a:extLst>
                </p:cNvPr>
                <p:cNvPicPr/>
                <p:nvPr/>
              </p:nvPicPr>
              <p:blipFill>
                <a:blip r:embed="rId247"/>
                <a:stretch>
                  <a:fillRect/>
                </a:stretch>
              </p:blipFill>
              <p:spPr>
                <a:xfrm>
                  <a:off x="9278416" y="3226103"/>
                  <a:ext cx="295560" cy="279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48">
            <p14:nvContentPartPr>
              <p14:cNvPr id="150" name="Ink 149">
                <a:extLst>
                  <a:ext uri="{FF2B5EF4-FFF2-40B4-BE49-F238E27FC236}">
                    <a16:creationId xmlns:a16="http://schemas.microsoft.com/office/drawing/2014/main" id="{3368C4E7-1273-4933-9936-1D92FC0E4664}"/>
                  </a:ext>
                </a:extLst>
              </p14:cNvPr>
              <p14:cNvContentPartPr/>
              <p14:nvPr/>
            </p14:nvContentPartPr>
            <p14:xfrm>
              <a:off x="10010296" y="3066263"/>
              <a:ext cx="27360" cy="310320"/>
            </p14:xfrm>
          </p:contentPart>
        </mc:Choice>
        <mc:Fallback>
          <p:pic>
            <p:nvPicPr>
              <p:cNvPr id="150" name="Ink 149">
                <a:extLst>
                  <a:ext uri="{FF2B5EF4-FFF2-40B4-BE49-F238E27FC236}">
                    <a16:creationId xmlns:a16="http://schemas.microsoft.com/office/drawing/2014/main" id="{3368C4E7-1273-4933-9936-1D92FC0E4664}"/>
                  </a:ext>
                </a:extLst>
              </p:cNvPr>
              <p:cNvPicPr/>
              <p:nvPr/>
            </p:nvPicPr>
            <p:blipFill>
              <a:blip r:embed="rId249"/>
              <a:stretch>
                <a:fillRect/>
              </a:stretch>
            </p:blipFill>
            <p:spPr>
              <a:xfrm>
                <a:off x="10001656" y="3057263"/>
                <a:ext cx="4500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51" name="Ink 150">
                <a:extLst>
                  <a:ext uri="{FF2B5EF4-FFF2-40B4-BE49-F238E27FC236}">
                    <a16:creationId xmlns:a16="http://schemas.microsoft.com/office/drawing/2014/main" id="{E20A1FC3-E120-42BE-B39F-411F4811FC01}"/>
                  </a:ext>
                </a:extLst>
              </p14:cNvPr>
              <p14:cNvContentPartPr/>
              <p14:nvPr/>
            </p14:nvContentPartPr>
            <p14:xfrm>
              <a:off x="9967456" y="3549743"/>
              <a:ext cx="73800" cy="93240"/>
            </p14:xfrm>
          </p:contentPart>
        </mc:Choice>
        <mc:Fallback>
          <p:pic>
            <p:nvPicPr>
              <p:cNvPr id="151" name="Ink 150">
                <a:extLst>
                  <a:ext uri="{FF2B5EF4-FFF2-40B4-BE49-F238E27FC236}">
                    <a16:creationId xmlns:a16="http://schemas.microsoft.com/office/drawing/2014/main" id="{E20A1FC3-E120-42BE-B39F-411F4811FC01}"/>
                  </a:ext>
                </a:extLst>
              </p:cNvPr>
              <p:cNvPicPr/>
              <p:nvPr/>
            </p:nvPicPr>
            <p:blipFill>
              <a:blip r:embed="rId251"/>
              <a:stretch>
                <a:fillRect/>
              </a:stretch>
            </p:blipFill>
            <p:spPr>
              <a:xfrm>
                <a:off x="9958456" y="3540743"/>
                <a:ext cx="91440" cy="110880"/>
              </a:xfrm>
              <a:prstGeom prst="rect">
                <a:avLst/>
              </a:prstGeom>
            </p:spPr>
          </p:pic>
        </mc:Fallback>
      </mc:AlternateContent>
      <p:grpSp>
        <p:nvGrpSpPr>
          <p:cNvPr id="156" name="Group 155">
            <a:extLst>
              <a:ext uri="{FF2B5EF4-FFF2-40B4-BE49-F238E27FC236}">
                <a16:creationId xmlns:a16="http://schemas.microsoft.com/office/drawing/2014/main" id="{5272D2B4-DEFE-4B63-BEDA-3F2971A3696B}"/>
              </a:ext>
            </a:extLst>
          </p:cNvPr>
          <p:cNvGrpSpPr/>
          <p:nvPr/>
        </p:nvGrpSpPr>
        <p:grpSpPr>
          <a:xfrm>
            <a:off x="833176" y="4059503"/>
            <a:ext cx="749520" cy="423000"/>
            <a:chOff x="833176" y="4059503"/>
            <a:chExt cx="749520" cy="423000"/>
          </a:xfrm>
        </p:grpSpPr>
        <mc:AlternateContent xmlns:mc="http://schemas.openxmlformats.org/markup-compatibility/2006">
          <mc:Choice xmlns:p14="http://schemas.microsoft.com/office/powerpoint/2010/main" Requires="p14">
            <p:contentPart p14:bwMode="auto" r:id="rId252">
              <p14:nvContentPartPr>
                <p14:cNvPr id="152" name="Ink 151">
                  <a:extLst>
                    <a:ext uri="{FF2B5EF4-FFF2-40B4-BE49-F238E27FC236}">
                      <a16:creationId xmlns:a16="http://schemas.microsoft.com/office/drawing/2014/main" id="{73EA90B3-885F-4C22-9510-82FE1ACD231C}"/>
                    </a:ext>
                  </a:extLst>
                </p14:cNvPr>
                <p14:cNvContentPartPr/>
                <p14:nvPr/>
              </p14:nvContentPartPr>
              <p14:xfrm>
                <a:off x="833176" y="4059503"/>
                <a:ext cx="142920" cy="217440"/>
              </p14:xfrm>
            </p:contentPart>
          </mc:Choice>
          <mc:Fallback>
            <p:pic>
              <p:nvPicPr>
                <p:cNvPr id="152" name="Ink 151">
                  <a:extLst>
                    <a:ext uri="{FF2B5EF4-FFF2-40B4-BE49-F238E27FC236}">
                      <a16:creationId xmlns:a16="http://schemas.microsoft.com/office/drawing/2014/main" id="{73EA90B3-885F-4C22-9510-82FE1ACD231C}"/>
                    </a:ext>
                  </a:extLst>
                </p:cNvPr>
                <p:cNvPicPr/>
                <p:nvPr/>
              </p:nvPicPr>
              <p:blipFill>
                <a:blip r:embed="rId253"/>
                <a:stretch>
                  <a:fillRect/>
                </a:stretch>
              </p:blipFill>
              <p:spPr>
                <a:xfrm>
                  <a:off x="824536" y="4050863"/>
                  <a:ext cx="16056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53" name="Ink 152">
                  <a:extLst>
                    <a:ext uri="{FF2B5EF4-FFF2-40B4-BE49-F238E27FC236}">
                      <a16:creationId xmlns:a16="http://schemas.microsoft.com/office/drawing/2014/main" id="{3BD0501B-D4FB-4F94-9389-34F8044E70F0}"/>
                    </a:ext>
                  </a:extLst>
                </p14:cNvPr>
                <p14:cNvContentPartPr/>
                <p14:nvPr/>
              </p14:nvContentPartPr>
              <p14:xfrm>
                <a:off x="1003456" y="4122143"/>
                <a:ext cx="25920" cy="360360"/>
              </p14:xfrm>
            </p:contentPart>
          </mc:Choice>
          <mc:Fallback>
            <p:pic>
              <p:nvPicPr>
                <p:cNvPr id="153" name="Ink 152">
                  <a:extLst>
                    <a:ext uri="{FF2B5EF4-FFF2-40B4-BE49-F238E27FC236}">
                      <a16:creationId xmlns:a16="http://schemas.microsoft.com/office/drawing/2014/main" id="{3BD0501B-D4FB-4F94-9389-34F8044E70F0}"/>
                    </a:ext>
                  </a:extLst>
                </p:cNvPr>
                <p:cNvPicPr/>
                <p:nvPr/>
              </p:nvPicPr>
              <p:blipFill>
                <a:blip r:embed="rId255"/>
                <a:stretch>
                  <a:fillRect/>
                </a:stretch>
              </p:blipFill>
              <p:spPr>
                <a:xfrm>
                  <a:off x="994816" y="4113503"/>
                  <a:ext cx="43560" cy="37800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54" name="Ink 153">
                  <a:extLst>
                    <a:ext uri="{FF2B5EF4-FFF2-40B4-BE49-F238E27FC236}">
                      <a16:creationId xmlns:a16="http://schemas.microsoft.com/office/drawing/2014/main" id="{7C134BD7-BD31-453E-84D3-8CFCE5B38546}"/>
                    </a:ext>
                  </a:extLst>
                </p14:cNvPr>
                <p14:cNvContentPartPr/>
                <p14:nvPr/>
              </p14:nvContentPartPr>
              <p14:xfrm>
                <a:off x="1075816" y="4273343"/>
                <a:ext cx="176040" cy="162000"/>
              </p14:xfrm>
            </p:contentPart>
          </mc:Choice>
          <mc:Fallback>
            <p:pic>
              <p:nvPicPr>
                <p:cNvPr id="154" name="Ink 153">
                  <a:extLst>
                    <a:ext uri="{FF2B5EF4-FFF2-40B4-BE49-F238E27FC236}">
                      <a16:creationId xmlns:a16="http://schemas.microsoft.com/office/drawing/2014/main" id="{7C134BD7-BD31-453E-84D3-8CFCE5B38546}"/>
                    </a:ext>
                  </a:extLst>
                </p:cNvPr>
                <p:cNvPicPr/>
                <p:nvPr/>
              </p:nvPicPr>
              <p:blipFill>
                <a:blip r:embed="rId257"/>
                <a:stretch>
                  <a:fillRect/>
                </a:stretch>
              </p:blipFill>
              <p:spPr>
                <a:xfrm>
                  <a:off x="1067176" y="4264703"/>
                  <a:ext cx="1936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55" name="Ink 154">
                  <a:extLst>
                    <a:ext uri="{FF2B5EF4-FFF2-40B4-BE49-F238E27FC236}">
                      <a16:creationId xmlns:a16="http://schemas.microsoft.com/office/drawing/2014/main" id="{0CA44A77-45A7-44C8-AE18-CAE1CA767E2F}"/>
                    </a:ext>
                  </a:extLst>
                </p14:cNvPr>
                <p14:cNvContentPartPr/>
                <p14:nvPr/>
              </p14:nvContentPartPr>
              <p14:xfrm>
                <a:off x="1320616" y="4260023"/>
                <a:ext cx="262080" cy="159120"/>
              </p14:xfrm>
            </p:contentPart>
          </mc:Choice>
          <mc:Fallback>
            <p:pic>
              <p:nvPicPr>
                <p:cNvPr id="155" name="Ink 154">
                  <a:extLst>
                    <a:ext uri="{FF2B5EF4-FFF2-40B4-BE49-F238E27FC236}">
                      <a16:creationId xmlns:a16="http://schemas.microsoft.com/office/drawing/2014/main" id="{0CA44A77-45A7-44C8-AE18-CAE1CA767E2F}"/>
                    </a:ext>
                  </a:extLst>
                </p:cNvPr>
                <p:cNvPicPr/>
                <p:nvPr/>
              </p:nvPicPr>
              <p:blipFill>
                <a:blip r:embed="rId259"/>
                <a:stretch>
                  <a:fillRect/>
                </a:stretch>
              </p:blipFill>
              <p:spPr>
                <a:xfrm>
                  <a:off x="1311616" y="4251383"/>
                  <a:ext cx="279720" cy="176760"/>
                </a:xfrm>
                <a:prstGeom prst="rect">
                  <a:avLst/>
                </a:prstGeom>
              </p:spPr>
            </p:pic>
          </mc:Fallback>
        </mc:AlternateContent>
      </p:grpSp>
      <p:grpSp>
        <p:nvGrpSpPr>
          <p:cNvPr id="179" name="Group 178">
            <a:extLst>
              <a:ext uri="{FF2B5EF4-FFF2-40B4-BE49-F238E27FC236}">
                <a16:creationId xmlns:a16="http://schemas.microsoft.com/office/drawing/2014/main" id="{AC576B3C-6509-43CE-8DD9-72B7ADD53ADF}"/>
              </a:ext>
            </a:extLst>
          </p:cNvPr>
          <p:cNvGrpSpPr/>
          <p:nvPr/>
        </p:nvGrpSpPr>
        <p:grpSpPr>
          <a:xfrm>
            <a:off x="1964296" y="3996503"/>
            <a:ext cx="775800" cy="417600"/>
            <a:chOff x="1964296" y="3996503"/>
            <a:chExt cx="775800" cy="417600"/>
          </a:xfrm>
        </p:grpSpPr>
        <mc:AlternateContent xmlns:mc="http://schemas.openxmlformats.org/markup-compatibility/2006">
          <mc:Choice xmlns:p14="http://schemas.microsoft.com/office/powerpoint/2010/main" Requires="p14">
            <p:contentPart p14:bwMode="auto" r:id="rId260">
              <p14:nvContentPartPr>
                <p14:cNvPr id="157" name="Ink 156">
                  <a:extLst>
                    <a:ext uri="{FF2B5EF4-FFF2-40B4-BE49-F238E27FC236}">
                      <a16:creationId xmlns:a16="http://schemas.microsoft.com/office/drawing/2014/main" id="{1AADFAE8-1FE2-4435-AE06-DB50446DD399}"/>
                    </a:ext>
                  </a:extLst>
                </p14:cNvPr>
                <p14:cNvContentPartPr/>
                <p14:nvPr/>
              </p14:nvContentPartPr>
              <p14:xfrm>
                <a:off x="1964296" y="4216103"/>
                <a:ext cx="264240" cy="198000"/>
              </p14:xfrm>
            </p:contentPart>
          </mc:Choice>
          <mc:Fallback>
            <p:pic>
              <p:nvPicPr>
                <p:cNvPr id="157" name="Ink 156">
                  <a:extLst>
                    <a:ext uri="{FF2B5EF4-FFF2-40B4-BE49-F238E27FC236}">
                      <a16:creationId xmlns:a16="http://schemas.microsoft.com/office/drawing/2014/main" id="{1AADFAE8-1FE2-4435-AE06-DB50446DD399}"/>
                    </a:ext>
                  </a:extLst>
                </p:cNvPr>
                <p:cNvPicPr/>
                <p:nvPr/>
              </p:nvPicPr>
              <p:blipFill>
                <a:blip r:embed="rId261"/>
                <a:stretch>
                  <a:fillRect/>
                </a:stretch>
              </p:blipFill>
              <p:spPr>
                <a:xfrm>
                  <a:off x="1955656" y="4207463"/>
                  <a:ext cx="28188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58" name="Ink 157">
                  <a:extLst>
                    <a:ext uri="{FF2B5EF4-FFF2-40B4-BE49-F238E27FC236}">
                      <a16:creationId xmlns:a16="http://schemas.microsoft.com/office/drawing/2014/main" id="{344755D9-BF1B-4BA6-8CDE-16B49B11576D}"/>
                    </a:ext>
                  </a:extLst>
                </p14:cNvPr>
                <p14:cNvContentPartPr/>
                <p14:nvPr/>
              </p14:nvContentPartPr>
              <p14:xfrm>
                <a:off x="2327896" y="4270463"/>
                <a:ext cx="64440" cy="127080"/>
              </p14:xfrm>
            </p:contentPart>
          </mc:Choice>
          <mc:Fallback>
            <p:pic>
              <p:nvPicPr>
                <p:cNvPr id="158" name="Ink 157">
                  <a:extLst>
                    <a:ext uri="{FF2B5EF4-FFF2-40B4-BE49-F238E27FC236}">
                      <a16:creationId xmlns:a16="http://schemas.microsoft.com/office/drawing/2014/main" id="{344755D9-BF1B-4BA6-8CDE-16B49B11576D}"/>
                    </a:ext>
                  </a:extLst>
                </p:cNvPr>
                <p:cNvPicPr/>
                <p:nvPr/>
              </p:nvPicPr>
              <p:blipFill>
                <a:blip r:embed="rId263"/>
                <a:stretch>
                  <a:fillRect/>
                </a:stretch>
              </p:blipFill>
              <p:spPr>
                <a:xfrm>
                  <a:off x="2318896" y="4261463"/>
                  <a:ext cx="820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59" name="Ink 158">
                  <a:extLst>
                    <a:ext uri="{FF2B5EF4-FFF2-40B4-BE49-F238E27FC236}">
                      <a16:creationId xmlns:a16="http://schemas.microsoft.com/office/drawing/2014/main" id="{C02AA9EB-2E56-4C86-838C-C66B63B02BEC}"/>
                    </a:ext>
                  </a:extLst>
                </p14:cNvPr>
                <p14:cNvContentPartPr/>
                <p14:nvPr/>
              </p14:nvContentPartPr>
              <p14:xfrm>
                <a:off x="2293336" y="4017743"/>
                <a:ext cx="280800" cy="348480"/>
              </p14:xfrm>
            </p:contentPart>
          </mc:Choice>
          <mc:Fallback>
            <p:pic>
              <p:nvPicPr>
                <p:cNvPr id="159" name="Ink 158">
                  <a:extLst>
                    <a:ext uri="{FF2B5EF4-FFF2-40B4-BE49-F238E27FC236}">
                      <a16:creationId xmlns:a16="http://schemas.microsoft.com/office/drawing/2014/main" id="{C02AA9EB-2E56-4C86-838C-C66B63B02BEC}"/>
                    </a:ext>
                  </a:extLst>
                </p:cNvPr>
                <p:cNvPicPr/>
                <p:nvPr/>
              </p:nvPicPr>
              <p:blipFill>
                <a:blip r:embed="rId265"/>
                <a:stretch>
                  <a:fillRect/>
                </a:stretch>
              </p:blipFill>
              <p:spPr>
                <a:xfrm>
                  <a:off x="2284336" y="4009103"/>
                  <a:ext cx="298440" cy="36612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60" name="Ink 159">
                  <a:extLst>
                    <a:ext uri="{FF2B5EF4-FFF2-40B4-BE49-F238E27FC236}">
                      <a16:creationId xmlns:a16="http://schemas.microsoft.com/office/drawing/2014/main" id="{9E21AB94-701E-405E-8F15-A79A5524658F}"/>
                    </a:ext>
                  </a:extLst>
                </p14:cNvPr>
                <p14:cNvContentPartPr/>
                <p14:nvPr/>
              </p14:nvContentPartPr>
              <p14:xfrm>
                <a:off x="2649376" y="3996503"/>
                <a:ext cx="90720" cy="354600"/>
              </p14:xfrm>
            </p:contentPart>
          </mc:Choice>
          <mc:Fallback>
            <p:pic>
              <p:nvPicPr>
                <p:cNvPr id="160" name="Ink 159">
                  <a:extLst>
                    <a:ext uri="{FF2B5EF4-FFF2-40B4-BE49-F238E27FC236}">
                      <a16:creationId xmlns:a16="http://schemas.microsoft.com/office/drawing/2014/main" id="{9E21AB94-701E-405E-8F15-A79A5524658F}"/>
                    </a:ext>
                  </a:extLst>
                </p:cNvPr>
                <p:cNvPicPr/>
                <p:nvPr/>
              </p:nvPicPr>
              <p:blipFill>
                <a:blip r:embed="rId267"/>
                <a:stretch>
                  <a:fillRect/>
                </a:stretch>
              </p:blipFill>
              <p:spPr>
                <a:xfrm>
                  <a:off x="2640376" y="3987863"/>
                  <a:ext cx="108360" cy="372240"/>
                </a:xfrm>
                <a:prstGeom prst="rect">
                  <a:avLst/>
                </a:prstGeom>
              </p:spPr>
            </p:pic>
          </mc:Fallback>
        </mc:AlternateContent>
      </p:grpSp>
      <p:grpSp>
        <p:nvGrpSpPr>
          <p:cNvPr id="178" name="Group 177">
            <a:extLst>
              <a:ext uri="{FF2B5EF4-FFF2-40B4-BE49-F238E27FC236}">
                <a16:creationId xmlns:a16="http://schemas.microsoft.com/office/drawing/2014/main" id="{5493CE76-B149-46D4-BF8B-3CB5399D906F}"/>
              </a:ext>
            </a:extLst>
          </p:cNvPr>
          <p:cNvGrpSpPr/>
          <p:nvPr/>
        </p:nvGrpSpPr>
        <p:grpSpPr>
          <a:xfrm>
            <a:off x="3101176" y="4148423"/>
            <a:ext cx="1190160" cy="254880"/>
            <a:chOff x="3101176" y="4148423"/>
            <a:chExt cx="1190160" cy="254880"/>
          </a:xfrm>
        </p:grpSpPr>
        <mc:AlternateContent xmlns:mc="http://schemas.openxmlformats.org/markup-compatibility/2006">
          <mc:Choice xmlns:p14="http://schemas.microsoft.com/office/powerpoint/2010/main" Requires="p14">
            <p:contentPart p14:bwMode="auto" r:id="rId268">
              <p14:nvContentPartPr>
                <p14:cNvPr id="161" name="Ink 160">
                  <a:extLst>
                    <a:ext uri="{FF2B5EF4-FFF2-40B4-BE49-F238E27FC236}">
                      <a16:creationId xmlns:a16="http://schemas.microsoft.com/office/drawing/2014/main" id="{92DF5928-530F-4B49-ACDA-B12DE17EE412}"/>
                    </a:ext>
                  </a:extLst>
                </p14:cNvPr>
                <p14:cNvContentPartPr/>
                <p14:nvPr/>
              </p14:nvContentPartPr>
              <p14:xfrm>
                <a:off x="3101176" y="4210343"/>
                <a:ext cx="268200" cy="172440"/>
              </p14:xfrm>
            </p:contentPart>
          </mc:Choice>
          <mc:Fallback>
            <p:pic>
              <p:nvPicPr>
                <p:cNvPr id="161" name="Ink 160">
                  <a:extLst>
                    <a:ext uri="{FF2B5EF4-FFF2-40B4-BE49-F238E27FC236}">
                      <a16:creationId xmlns:a16="http://schemas.microsoft.com/office/drawing/2014/main" id="{92DF5928-530F-4B49-ACDA-B12DE17EE412}"/>
                    </a:ext>
                  </a:extLst>
                </p:cNvPr>
                <p:cNvPicPr/>
                <p:nvPr/>
              </p:nvPicPr>
              <p:blipFill>
                <a:blip r:embed="rId269"/>
                <a:stretch>
                  <a:fillRect/>
                </a:stretch>
              </p:blipFill>
              <p:spPr>
                <a:xfrm>
                  <a:off x="3092536" y="4201703"/>
                  <a:ext cx="28584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62" name="Ink 161">
                  <a:extLst>
                    <a:ext uri="{FF2B5EF4-FFF2-40B4-BE49-F238E27FC236}">
                      <a16:creationId xmlns:a16="http://schemas.microsoft.com/office/drawing/2014/main" id="{F1832D88-616D-4CE9-8C48-BE4F0E84E552}"/>
                    </a:ext>
                  </a:extLst>
                </p14:cNvPr>
                <p14:cNvContentPartPr/>
                <p14:nvPr/>
              </p14:nvContentPartPr>
              <p14:xfrm>
                <a:off x="3422656" y="4148423"/>
                <a:ext cx="453960" cy="244800"/>
              </p14:xfrm>
            </p:contentPart>
          </mc:Choice>
          <mc:Fallback>
            <p:pic>
              <p:nvPicPr>
                <p:cNvPr id="162" name="Ink 161">
                  <a:extLst>
                    <a:ext uri="{FF2B5EF4-FFF2-40B4-BE49-F238E27FC236}">
                      <a16:creationId xmlns:a16="http://schemas.microsoft.com/office/drawing/2014/main" id="{F1832D88-616D-4CE9-8C48-BE4F0E84E552}"/>
                    </a:ext>
                  </a:extLst>
                </p:cNvPr>
                <p:cNvPicPr/>
                <p:nvPr/>
              </p:nvPicPr>
              <p:blipFill>
                <a:blip r:embed="rId271"/>
                <a:stretch>
                  <a:fillRect/>
                </a:stretch>
              </p:blipFill>
              <p:spPr>
                <a:xfrm>
                  <a:off x="3414016" y="4139783"/>
                  <a:ext cx="471600" cy="26244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63" name="Ink 162">
                  <a:extLst>
                    <a:ext uri="{FF2B5EF4-FFF2-40B4-BE49-F238E27FC236}">
                      <a16:creationId xmlns:a16="http://schemas.microsoft.com/office/drawing/2014/main" id="{A2431191-EE49-4D14-8251-123516D6789A}"/>
                    </a:ext>
                  </a:extLst>
                </p14:cNvPr>
                <p14:cNvContentPartPr/>
                <p14:nvPr/>
              </p14:nvContentPartPr>
              <p14:xfrm>
                <a:off x="3883816" y="4184423"/>
                <a:ext cx="407520" cy="218880"/>
              </p14:xfrm>
            </p:contentPart>
          </mc:Choice>
          <mc:Fallback>
            <p:pic>
              <p:nvPicPr>
                <p:cNvPr id="163" name="Ink 162">
                  <a:extLst>
                    <a:ext uri="{FF2B5EF4-FFF2-40B4-BE49-F238E27FC236}">
                      <a16:creationId xmlns:a16="http://schemas.microsoft.com/office/drawing/2014/main" id="{A2431191-EE49-4D14-8251-123516D6789A}"/>
                    </a:ext>
                  </a:extLst>
                </p:cNvPr>
                <p:cNvPicPr/>
                <p:nvPr/>
              </p:nvPicPr>
              <p:blipFill>
                <a:blip r:embed="rId273"/>
                <a:stretch>
                  <a:fillRect/>
                </a:stretch>
              </p:blipFill>
              <p:spPr>
                <a:xfrm>
                  <a:off x="3874816" y="4175783"/>
                  <a:ext cx="425160" cy="236520"/>
                </a:xfrm>
                <a:prstGeom prst="rect">
                  <a:avLst/>
                </a:prstGeom>
              </p:spPr>
            </p:pic>
          </mc:Fallback>
        </mc:AlternateContent>
      </p:grpSp>
      <p:grpSp>
        <p:nvGrpSpPr>
          <p:cNvPr id="177" name="Group 176">
            <a:extLst>
              <a:ext uri="{FF2B5EF4-FFF2-40B4-BE49-F238E27FC236}">
                <a16:creationId xmlns:a16="http://schemas.microsoft.com/office/drawing/2014/main" id="{43AFEDB0-087B-41EC-98F7-24DC5939785C}"/>
              </a:ext>
            </a:extLst>
          </p:cNvPr>
          <p:cNvGrpSpPr/>
          <p:nvPr/>
        </p:nvGrpSpPr>
        <p:grpSpPr>
          <a:xfrm>
            <a:off x="4851136" y="3833063"/>
            <a:ext cx="492120" cy="502560"/>
            <a:chOff x="4851136" y="3833063"/>
            <a:chExt cx="492120" cy="502560"/>
          </a:xfrm>
        </p:grpSpPr>
        <mc:AlternateContent xmlns:mc="http://schemas.openxmlformats.org/markup-compatibility/2006">
          <mc:Choice xmlns:p14="http://schemas.microsoft.com/office/powerpoint/2010/main" Requires="p14">
            <p:contentPart p14:bwMode="auto" r:id="rId274">
              <p14:nvContentPartPr>
                <p14:cNvPr id="164" name="Ink 163">
                  <a:extLst>
                    <a:ext uri="{FF2B5EF4-FFF2-40B4-BE49-F238E27FC236}">
                      <a16:creationId xmlns:a16="http://schemas.microsoft.com/office/drawing/2014/main" id="{6DDE99AE-E29C-43C6-915F-5E41B99135E0}"/>
                    </a:ext>
                  </a:extLst>
                </p14:cNvPr>
                <p14:cNvContentPartPr/>
                <p14:nvPr/>
              </p14:nvContentPartPr>
              <p14:xfrm>
                <a:off x="4851136" y="3833063"/>
                <a:ext cx="96480" cy="493200"/>
              </p14:xfrm>
            </p:contentPart>
          </mc:Choice>
          <mc:Fallback>
            <p:pic>
              <p:nvPicPr>
                <p:cNvPr id="164" name="Ink 163">
                  <a:extLst>
                    <a:ext uri="{FF2B5EF4-FFF2-40B4-BE49-F238E27FC236}">
                      <a16:creationId xmlns:a16="http://schemas.microsoft.com/office/drawing/2014/main" id="{6DDE99AE-E29C-43C6-915F-5E41B99135E0}"/>
                    </a:ext>
                  </a:extLst>
                </p:cNvPr>
                <p:cNvPicPr/>
                <p:nvPr/>
              </p:nvPicPr>
              <p:blipFill>
                <a:blip r:embed="rId275"/>
                <a:stretch>
                  <a:fillRect/>
                </a:stretch>
              </p:blipFill>
              <p:spPr>
                <a:xfrm>
                  <a:off x="4842136" y="3824063"/>
                  <a:ext cx="114120" cy="5108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65" name="Ink 164">
                  <a:extLst>
                    <a:ext uri="{FF2B5EF4-FFF2-40B4-BE49-F238E27FC236}">
                      <a16:creationId xmlns:a16="http://schemas.microsoft.com/office/drawing/2014/main" id="{908E858D-357C-42D5-8AE6-DB78BB22D1EB}"/>
                    </a:ext>
                  </a:extLst>
                </p14:cNvPr>
                <p14:cNvContentPartPr/>
                <p14:nvPr/>
              </p14:nvContentPartPr>
              <p14:xfrm>
                <a:off x="4906576" y="4161023"/>
                <a:ext cx="214560" cy="171000"/>
              </p14:xfrm>
            </p:contentPart>
          </mc:Choice>
          <mc:Fallback>
            <p:pic>
              <p:nvPicPr>
                <p:cNvPr id="165" name="Ink 164">
                  <a:extLst>
                    <a:ext uri="{FF2B5EF4-FFF2-40B4-BE49-F238E27FC236}">
                      <a16:creationId xmlns:a16="http://schemas.microsoft.com/office/drawing/2014/main" id="{908E858D-357C-42D5-8AE6-DB78BB22D1EB}"/>
                    </a:ext>
                  </a:extLst>
                </p:cNvPr>
                <p:cNvPicPr/>
                <p:nvPr/>
              </p:nvPicPr>
              <p:blipFill>
                <a:blip r:embed="rId277"/>
                <a:stretch>
                  <a:fillRect/>
                </a:stretch>
              </p:blipFill>
              <p:spPr>
                <a:xfrm>
                  <a:off x="4897936" y="4152383"/>
                  <a:ext cx="2322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66" name="Ink 165">
                  <a:extLst>
                    <a:ext uri="{FF2B5EF4-FFF2-40B4-BE49-F238E27FC236}">
                      <a16:creationId xmlns:a16="http://schemas.microsoft.com/office/drawing/2014/main" id="{BC43CED6-9FBC-4F0B-8F39-A2BC50D2D355}"/>
                    </a:ext>
                  </a:extLst>
                </p14:cNvPr>
                <p14:cNvContentPartPr/>
                <p14:nvPr/>
              </p14:nvContentPartPr>
              <p14:xfrm>
                <a:off x="5116456" y="4149503"/>
                <a:ext cx="226800" cy="186120"/>
              </p14:xfrm>
            </p:contentPart>
          </mc:Choice>
          <mc:Fallback>
            <p:pic>
              <p:nvPicPr>
                <p:cNvPr id="166" name="Ink 165">
                  <a:extLst>
                    <a:ext uri="{FF2B5EF4-FFF2-40B4-BE49-F238E27FC236}">
                      <a16:creationId xmlns:a16="http://schemas.microsoft.com/office/drawing/2014/main" id="{BC43CED6-9FBC-4F0B-8F39-A2BC50D2D355}"/>
                    </a:ext>
                  </a:extLst>
                </p:cNvPr>
                <p:cNvPicPr/>
                <p:nvPr/>
              </p:nvPicPr>
              <p:blipFill>
                <a:blip r:embed="rId279"/>
                <a:stretch>
                  <a:fillRect/>
                </a:stretch>
              </p:blipFill>
              <p:spPr>
                <a:xfrm>
                  <a:off x="5107456" y="4140863"/>
                  <a:ext cx="244440" cy="203760"/>
                </a:xfrm>
                <a:prstGeom prst="rect">
                  <a:avLst/>
                </a:prstGeom>
              </p:spPr>
            </p:pic>
          </mc:Fallback>
        </mc:AlternateContent>
      </p:grpSp>
      <p:grpSp>
        <p:nvGrpSpPr>
          <p:cNvPr id="176" name="Group 175">
            <a:extLst>
              <a:ext uri="{FF2B5EF4-FFF2-40B4-BE49-F238E27FC236}">
                <a16:creationId xmlns:a16="http://schemas.microsoft.com/office/drawing/2014/main" id="{0F7BE50D-3F0F-4057-BB40-058FDA7DA8E9}"/>
              </a:ext>
            </a:extLst>
          </p:cNvPr>
          <p:cNvGrpSpPr/>
          <p:nvPr/>
        </p:nvGrpSpPr>
        <p:grpSpPr>
          <a:xfrm>
            <a:off x="5928256" y="3921623"/>
            <a:ext cx="1375920" cy="425880"/>
            <a:chOff x="5928256" y="3921623"/>
            <a:chExt cx="1375920" cy="425880"/>
          </a:xfrm>
        </p:grpSpPr>
        <mc:AlternateContent xmlns:mc="http://schemas.openxmlformats.org/markup-compatibility/2006">
          <mc:Choice xmlns:p14="http://schemas.microsoft.com/office/powerpoint/2010/main" Requires="p14">
            <p:contentPart p14:bwMode="auto" r:id="rId280">
              <p14:nvContentPartPr>
                <p14:cNvPr id="167" name="Ink 166">
                  <a:extLst>
                    <a:ext uri="{FF2B5EF4-FFF2-40B4-BE49-F238E27FC236}">
                      <a16:creationId xmlns:a16="http://schemas.microsoft.com/office/drawing/2014/main" id="{FF5ED4ED-F2A8-46DD-8F1D-F5551C174F3D}"/>
                    </a:ext>
                  </a:extLst>
                </p14:cNvPr>
                <p14:cNvContentPartPr/>
                <p14:nvPr/>
              </p14:nvContentPartPr>
              <p14:xfrm>
                <a:off x="5928256" y="4152383"/>
                <a:ext cx="408960" cy="187920"/>
              </p14:xfrm>
            </p:contentPart>
          </mc:Choice>
          <mc:Fallback>
            <p:pic>
              <p:nvPicPr>
                <p:cNvPr id="167" name="Ink 166">
                  <a:extLst>
                    <a:ext uri="{FF2B5EF4-FFF2-40B4-BE49-F238E27FC236}">
                      <a16:creationId xmlns:a16="http://schemas.microsoft.com/office/drawing/2014/main" id="{FF5ED4ED-F2A8-46DD-8F1D-F5551C174F3D}"/>
                    </a:ext>
                  </a:extLst>
                </p:cNvPr>
                <p:cNvPicPr/>
                <p:nvPr/>
              </p:nvPicPr>
              <p:blipFill>
                <a:blip r:embed="rId281"/>
                <a:stretch>
                  <a:fillRect/>
                </a:stretch>
              </p:blipFill>
              <p:spPr>
                <a:xfrm>
                  <a:off x="5919616" y="4143383"/>
                  <a:ext cx="4266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68" name="Ink 167">
                  <a:extLst>
                    <a:ext uri="{FF2B5EF4-FFF2-40B4-BE49-F238E27FC236}">
                      <a16:creationId xmlns:a16="http://schemas.microsoft.com/office/drawing/2014/main" id="{D910824A-5516-40E1-9F3B-B351CB21B28C}"/>
                    </a:ext>
                  </a:extLst>
                </p14:cNvPr>
                <p14:cNvContentPartPr/>
                <p14:nvPr/>
              </p14:nvContentPartPr>
              <p14:xfrm>
                <a:off x="6450616" y="3921623"/>
                <a:ext cx="39600" cy="348480"/>
              </p14:xfrm>
            </p:contentPart>
          </mc:Choice>
          <mc:Fallback>
            <p:pic>
              <p:nvPicPr>
                <p:cNvPr id="168" name="Ink 167">
                  <a:extLst>
                    <a:ext uri="{FF2B5EF4-FFF2-40B4-BE49-F238E27FC236}">
                      <a16:creationId xmlns:a16="http://schemas.microsoft.com/office/drawing/2014/main" id="{D910824A-5516-40E1-9F3B-B351CB21B28C}"/>
                    </a:ext>
                  </a:extLst>
                </p:cNvPr>
                <p:cNvPicPr/>
                <p:nvPr/>
              </p:nvPicPr>
              <p:blipFill>
                <a:blip r:embed="rId283"/>
                <a:stretch>
                  <a:fillRect/>
                </a:stretch>
              </p:blipFill>
              <p:spPr>
                <a:xfrm>
                  <a:off x="6441976" y="3912623"/>
                  <a:ext cx="57240" cy="36612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69" name="Ink 168">
                  <a:extLst>
                    <a:ext uri="{FF2B5EF4-FFF2-40B4-BE49-F238E27FC236}">
                      <a16:creationId xmlns:a16="http://schemas.microsoft.com/office/drawing/2014/main" id="{10C93465-08B6-4E5F-AB10-2DDE977271F7}"/>
                    </a:ext>
                  </a:extLst>
                </p14:cNvPr>
                <p14:cNvContentPartPr/>
                <p14:nvPr/>
              </p14:nvContentPartPr>
              <p14:xfrm>
                <a:off x="6451336" y="4093703"/>
                <a:ext cx="208800" cy="221040"/>
              </p14:xfrm>
            </p:contentPart>
          </mc:Choice>
          <mc:Fallback>
            <p:pic>
              <p:nvPicPr>
                <p:cNvPr id="169" name="Ink 168">
                  <a:extLst>
                    <a:ext uri="{FF2B5EF4-FFF2-40B4-BE49-F238E27FC236}">
                      <a16:creationId xmlns:a16="http://schemas.microsoft.com/office/drawing/2014/main" id="{10C93465-08B6-4E5F-AB10-2DDE977271F7}"/>
                    </a:ext>
                  </a:extLst>
                </p:cNvPr>
                <p:cNvPicPr/>
                <p:nvPr/>
              </p:nvPicPr>
              <p:blipFill>
                <a:blip r:embed="rId285"/>
                <a:stretch>
                  <a:fillRect/>
                </a:stretch>
              </p:blipFill>
              <p:spPr>
                <a:xfrm>
                  <a:off x="6442336" y="4085063"/>
                  <a:ext cx="22644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0" name="Ink 169">
                  <a:extLst>
                    <a:ext uri="{FF2B5EF4-FFF2-40B4-BE49-F238E27FC236}">
                      <a16:creationId xmlns:a16="http://schemas.microsoft.com/office/drawing/2014/main" id="{494EF33D-5E81-47DC-8D99-DF9EA01D53D7}"/>
                    </a:ext>
                  </a:extLst>
                </p14:cNvPr>
                <p14:cNvContentPartPr/>
                <p14:nvPr/>
              </p14:nvContentPartPr>
              <p14:xfrm>
                <a:off x="6718816" y="4112783"/>
                <a:ext cx="155160" cy="193680"/>
              </p14:xfrm>
            </p:contentPart>
          </mc:Choice>
          <mc:Fallback>
            <p:pic>
              <p:nvPicPr>
                <p:cNvPr id="170" name="Ink 169">
                  <a:extLst>
                    <a:ext uri="{FF2B5EF4-FFF2-40B4-BE49-F238E27FC236}">
                      <a16:creationId xmlns:a16="http://schemas.microsoft.com/office/drawing/2014/main" id="{494EF33D-5E81-47DC-8D99-DF9EA01D53D7}"/>
                    </a:ext>
                  </a:extLst>
                </p:cNvPr>
                <p:cNvPicPr/>
                <p:nvPr/>
              </p:nvPicPr>
              <p:blipFill>
                <a:blip r:embed="rId287"/>
                <a:stretch>
                  <a:fillRect/>
                </a:stretch>
              </p:blipFill>
              <p:spPr>
                <a:xfrm>
                  <a:off x="6710176" y="4104143"/>
                  <a:ext cx="17280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71" name="Ink 170">
                  <a:extLst>
                    <a:ext uri="{FF2B5EF4-FFF2-40B4-BE49-F238E27FC236}">
                      <a16:creationId xmlns:a16="http://schemas.microsoft.com/office/drawing/2014/main" id="{DB965901-D6DF-4EC0-925A-5B7452D355FF}"/>
                    </a:ext>
                  </a:extLst>
                </p14:cNvPr>
                <p14:cNvContentPartPr/>
                <p14:nvPr/>
              </p14:nvContentPartPr>
              <p14:xfrm>
                <a:off x="6981256" y="3922703"/>
                <a:ext cx="322920" cy="424800"/>
              </p14:xfrm>
            </p:contentPart>
          </mc:Choice>
          <mc:Fallback>
            <p:pic>
              <p:nvPicPr>
                <p:cNvPr id="171" name="Ink 170">
                  <a:extLst>
                    <a:ext uri="{FF2B5EF4-FFF2-40B4-BE49-F238E27FC236}">
                      <a16:creationId xmlns:a16="http://schemas.microsoft.com/office/drawing/2014/main" id="{DB965901-D6DF-4EC0-925A-5B7452D355FF}"/>
                    </a:ext>
                  </a:extLst>
                </p:cNvPr>
                <p:cNvPicPr/>
                <p:nvPr/>
              </p:nvPicPr>
              <p:blipFill>
                <a:blip r:embed="rId289"/>
                <a:stretch>
                  <a:fillRect/>
                </a:stretch>
              </p:blipFill>
              <p:spPr>
                <a:xfrm>
                  <a:off x="6972616" y="3913703"/>
                  <a:ext cx="340560" cy="442440"/>
                </a:xfrm>
                <a:prstGeom prst="rect">
                  <a:avLst/>
                </a:prstGeom>
              </p:spPr>
            </p:pic>
          </mc:Fallback>
        </mc:AlternateContent>
      </p:grpSp>
      <p:grpSp>
        <p:nvGrpSpPr>
          <p:cNvPr id="175" name="Group 174">
            <a:extLst>
              <a:ext uri="{FF2B5EF4-FFF2-40B4-BE49-F238E27FC236}">
                <a16:creationId xmlns:a16="http://schemas.microsoft.com/office/drawing/2014/main" id="{69D93DD2-757F-4742-861D-881781DAE375}"/>
              </a:ext>
            </a:extLst>
          </p:cNvPr>
          <p:cNvGrpSpPr/>
          <p:nvPr/>
        </p:nvGrpSpPr>
        <p:grpSpPr>
          <a:xfrm>
            <a:off x="7903576" y="3929903"/>
            <a:ext cx="486360" cy="373680"/>
            <a:chOff x="7903576" y="3929903"/>
            <a:chExt cx="486360" cy="373680"/>
          </a:xfrm>
        </p:grpSpPr>
        <mc:AlternateContent xmlns:mc="http://schemas.openxmlformats.org/markup-compatibility/2006">
          <mc:Choice xmlns:p14="http://schemas.microsoft.com/office/powerpoint/2010/main" Requires="p14">
            <p:contentPart p14:bwMode="auto" r:id="rId290">
              <p14:nvContentPartPr>
                <p14:cNvPr id="172" name="Ink 171">
                  <a:extLst>
                    <a:ext uri="{FF2B5EF4-FFF2-40B4-BE49-F238E27FC236}">
                      <a16:creationId xmlns:a16="http://schemas.microsoft.com/office/drawing/2014/main" id="{C37B3485-DA53-4DE2-818F-99E399C544D9}"/>
                    </a:ext>
                  </a:extLst>
                </p14:cNvPr>
                <p14:cNvContentPartPr/>
                <p14:nvPr/>
              </p14:nvContentPartPr>
              <p14:xfrm>
                <a:off x="7903576" y="3929903"/>
                <a:ext cx="200160" cy="365760"/>
              </p14:xfrm>
            </p:contentPart>
          </mc:Choice>
          <mc:Fallback>
            <p:pic>
              <p:nvPicPr>
                <p:cNvPr id="172" name="Ink 171">
                  <a:extLst>
                    <a:ext uri="{FF2B5EF4-FFF2-40B4-BE49-F238E27FC236}">
                      <a16:creationId xmlns:a16="http://schemas.microsoft.com/office/drawing/2014/main" id="{C37B3485-DA53-4DE2-818F-99E399C544D9}"/>
                    </a:ext>
                  </a:extLst>
                </p:cNvPr>
                <p:cNvPicPr/>
                <p:nvPr/>
              </p:nvPicPr>
              <p:blipFill>
                <a:blip r:embed="rId291"/>
                <a:stretch>
                  <a:fillRect/>
                </a:stretch>
              </p:blipFill>
              <p:spPr>
                <a:xfrm>
                  <a:off x="7894936" y="3921263"/>
                  <a:ext cx="217800" cy="38340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3" name="Ink 172">
                  <a:extLst>
                    <a:ext uri="{FF2B5EF4-FFF2-40B4-BE49-F238E27FC236}">
                      <a16:creationId xmlns:a16="http://schemas.microsoft.com/office/drawing/2014/main" id="{970ACDB8-AACE-4252-8A28-E6AEFDE26239}"/>
                    </a:ext>
                  </a:extLst>
                </p14:cNvPr>
                <p14:cNvContentPartPr/>
                <p14:nvPr/>
              </p14:nvContentPartPr>
              <p14:xfrm>
                <a:off x="8184736" y="4185503"/>
                <a:ext cx="205200" cy="118080"/>
              </p14:xfrm>
            </p:contentPart>
          </mc:Choice>
          <mc:Fallback>
            <p:pic>
              <p:nvPicPr>
                <p:cNvPr id="173" name="Ink 172">
                  <a:extLst>
                    <a:ext uri="{FF2B5EF4-FFF2-40B4-BE49-F238E27FC236}">
                      <a16:creationId xmlns:a16="http://schemas.microsoft.com/office/drawing/2014/main" id="{970ACDB8-AACE-4252-8A28-E6AEFDE26239}"/>
                    </a:ext>
                  </a:extLst>
                </p:cNvPr>
                <p:cNvPicPr/>
                <p:nvPr/>
              </p:nvPicPr>
              <p:blipFill>
                <a:blip r:embed="rId293"/>
                <a:stretch>
                  <a:fillRect/>
                </a:stretch>
              </p:blipFill>
              <p:spPr>
                <a:xfrm>
                  <a:off x="8175736" y="4176863"/>
                  <a:ext cx="2228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74" name="Ink 173">
                  <a:extLst>
                    <a:ext uri="{FF2B5EF4-FFF2-40B4-BE49-F238E27FC236}">
                      <a16:creationId xmlns:a16="http://schemas.microsoft.com/office/drawing/2014/main" id="{EA27EE6D-DAA2-43E9-A6E0-26F398DDC241}"/>
                    </a:ext>
                  </a:extLst>
                </p14:cNvPr>
                <p14:cNvContentPartPr/>
                <p14:nvPr/>
              </p14:nvContentPartPr>
              <p14:xfrm>
                <a:off x="7983496" y="4074623"/>
                <a:ext cx="231840" cy="68040"/>
              </p14:xfrm>
            </p:contentPart>
          </mc:Choice>
          <mc:Fallback>
            <p:pic>
              <p:nvPicPr>
                <p:cNvPr id="174" name="Ink 173">
                  <a:extLst>
                    <a:ext uri="{FF2B5EF4-FFF2-40B4-BE49-F238E27FC236}">
                      <a16:creationId xmlns:a16="http://schemas.microsoft.com/office/drawing/2014/main" id="{EA27EE6D-DAA2-43E9-A6E0-26F398DDC241}"/>
                    </a:ext>
                  </a:extLst>
                </p:cNvPr>
                <p:cNvPicPr/>
                <p:nvPr/>
              </p:nvPicPr>
              <p:blipFill>
                <a:blip r:embed="rId295"/>
                <a:stretch>
                  <a:fillRect/>
                </a:stretch>
              </p:blipFill>
              <p:spPr>
                <a:xfrm>
                  <a:off x="7974856" y="4065983"/>
                  <a:ext cx="249480" cy="85680"/>
                </a:xfrm>
                <a:prstGeom prst="rect">
                  <a:avLst/>
                </a:prstGeom>
              </p:spPr>
            </p:pic>
          </mc:Fallback>
        </mc:AlternateContent>
      </p:grpSp>
      <p:grpSp>
        <p:nvGrpSpPr>
          <p:cNvPr id="191" name="Group 190">
            <a:extLst>
              <a:ext uri="{FF2B5EF4-FFF2-40B4-BE49-F238E27FC236}">
                <a16:creationId xmlns:a16="http://schemas.microsoft.com/office/drawing/2014/main" id="{48D3AA38-F2DC-4E3B-9F90-44AC4BBD14BD}"/>
              </a:ext>
            </a:extLst>
          </p:cNvPr>
          <p:cNvGrpSpPr/>
          <p:nvPr/>
        </p:nvGrpSpPr>
        <p:grpSpPr>
          <a:xfrm>
            <a:off x="8882776" y="3916583"/>
            <a:ext cx="1021320" cy="415800"/>
            <a:chOff x="8882776" y="3916583"/>
            <a:chExt cx="1021320" cy="415800"/>
          </a:xfrm>
        </p:grpSpPr>
        <mc:AlternateContent xmlns:mc="http://schemas.openxmlformats.org/markup-compatibility/2006">
          <mc:Choice xmlns:p14="http://schemas.microsoft.com/office/powerpoint/2010/main" Requires="p14">
            <p:contentPart p14:bwMode="auto" r:id="rId296">
              <p14:nvContentPartPr>
                <p14:cNvPr id="180" name="Ink 179">
                  <a:extLst>
                    <a:ext uri="{FF2B5EF4-FFF2-40B4-BE49-F238E27FC236}">
                      <a16:creationId xmlns:a16="http://schemas.microsoft.com/office/drawing/2014/main" id="{CA36FCCC-4AEA-47B8-B4D5-523FF404BD0F}"/>
                    </a:ext>
                  </a:extLst>
                </p14:cNvPr>
                <p14:cNvContentPartPr/>
                <p14:nvPr/>
              </p14:nvContentPartPr>
              <p14:xfrm>
                <a:off x="8882776" y="3916583"/>
                <a:ext cx="688320" cy="415800"/>
              </p14:xfrm>
            </p:contentPart>
          </mc:Choice>
          <mc:Fallback>
            <p:pic>
              <p:nvPicPr>
                <p:cNvPr id="180" name="Ink 179">
                  <a:extLst>
                    <a:ext uri="{FF2B5EF4-FFF2-40B4-BE49-F238E27FC236}">
                      <a16:creationId xmlns:a16="http://schemas.microsoft.com/office/drawing/2014/main" id="{CA36FCCC-4AEA-47B8-B4D5-523FF404BD0F}"/>
                    </a:ext>
                  </a:extLst>
                </p:cNvPr>
                <p:cNvPicPr/>
                <p:nvPr/>
              </p:nvPicPr>
              <p:blipFill>
                <a:blip r:embed="rId297"/>
                <a:stretch>
                  <a:fillRect/>
                </a:stretch>
              </p:blipFill>
              <p:spPr>
                <a:xfrm>
                  <a:off x="8873776" y="3907943"/>
                  <a:ext cx="705960" cy="43344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81" name="Ink 180">
                  <a:extLst>
                    <a:ext uri="{FF2B5EF4-FFF2-40B4-BE49-F238E27FC236}">
                      <a16:creationId xmlns:a16="http://schemas.microsoft.com/office/drawing/2014/main" id="{4F3436B4-6EC0-4D61-86F9-C281DD174BC5}"/>
                    </a:ext>
                  </a:extLst>
                </p14:cNvPr>
                <p14:cNvContentPartPr/>
                <p14:nvPr/>
              </p14:nvContentPartPr>
              <p14:xfrm>
                <a:off x="9627976" y="4134743"/>
                <a:ext cx="276120" cy="192600"/>
              </p14:xfrm>
            </p:contentPart>
          </mc:Choice>
          <mc:Fallback>
            <p:pic>
              <p:nvPicPr>
                <p:cNvPr id="181" name="Ink 180">
                  <a:extLst>
                    <a:ext uri="{FF2B5EF4-FFF2-40B4-BE49-F238E27FC236}">
                      <a16:creationId xmlns:a16="http://schemas.microsoft.com/office/drawing/2014/main" id="{4F3436B4-6EC0-4D61-86F9-C281DD174BC5}"/>
                    </a:ext>
                  </a:extLst>
                </p:cNvPr>
                <p:cNvPicPr/>
                <p:nvPr/>
              </p:nvPicPr>
              <p:blipFill>
                <a:blip r:embed="rId299"/>
                <a:stretch>
                  <a:fillRect/>
                </a:stretch>
              </p:blipFill>
              <p:spPr>
                <a:xfrm>
                  <a:off x="9619336" y="4125743"/>
                  <a:ext cx="293760" cy="210240"/>
                </a:xfrm>
                <a:prstGeom prst="rect">
                  <a:avLst/>
                </a:prstGeom>
              </p:spPr>
            </p:pic>
          </mc:Fallback>
        </mc:AlternateContent>
      </p:grpSp>
      <p:grpSp>
        <p:nvGrpSpPr>
          <p:cNvPr id="190" name="Group 189">
            <a:extLst>
              <a:ext uri="{FF2B5EF4-FFF2-40B4-BE49-F238E27FC236}">
                <a16:creationId xmlns:a16="http://schemas.microsoft.com/office/drawing/2014/main" id="{FE6AE7AB-BDC5-42B0-BB59-58F89A6DA0A6}"/>
              </a:ext>
            </a:extLst>
          </p:cNvPr>
          <p:cNvGrpSpPr/>
          <p:nvPr/>
        </p:nvGrpSpPr>
        <p:grpSpPr>
          <a:xfrm>
            <a:off x="10488736" y="3916583"/>
            <a:ext cx="1308960" cy="407520"/>
            <a:chOff x="10488736" y="3916583"/>
            <a:chExt cx="1308960" cy="407520"/>
          </a:xfrm>
        </p:grpSpPr>
        <mc:AlternateContent xmlns:mc="http://schemas.openxmlformats.org/markup-compatibility/2006">
          <mc:Choice xmlns:p14="http://schemas.microsoft.com/office/powerpoint/2010/main" Requires="p14">
            <p:contentPart p14:bwMode="auto" r:id="rId300">
              <p14:nvContentPartPr>
                <p14:cNvPr id="182" name="Ink 181">
                  <a:extLst>
                    <a:ext uri="{FF2B5EF4-FFF2-40B4-BE49-F238E27FC236}">
                      <a16:creationId xmlns:a16="http://schemas.microsoft.com/office/drawing/2014/main" id="{27C5E772-DED5-4648-AD70-3207A06F2498}"/>
                    </a:ext>
                  </a:extLst>
                </p14:cNvPr>
                <p14:cNvContentPartPr/>
                <p14:nvPr/>
              </p14:nvContentPartPr>
              <p14:xfrm>
                <a:off x="10488736" y="4118903"/>
                <a:ext cx="282600" cy="178200"/>
              </p14:xfrm>
            </p:contentPart>
          </mc:Choice>
          <mc:Fallback>
            <p:pic>
              <p:nvPicPr>
                <p:cNvPr id="182" name="Ink 181">
                  <a:extLst>
                    <a:ext uri="{FF2B5EF4-FFF2-40B4-BE49-F238E27FC236}">
                      <a16:creationId xmlns:a16="http://schemas.microsoft.com/office/drawing/2014/main" id="{27C5E772-DED5-4648-AD70-3207A06F2498}"/>
                    </a:ext>
                  </a:extLst>
                </p:cNvPr>
                <p:cNvPicPr/>
                <p:nvPr/>
              </p:nvPicPr>
              <p:blipFill>
                <a:blip r:embed="rId301"/>
                <a:stretch>
                  <a:fillRect/>
                </a:stretch>
              </p:blipFill>
              <p:spPr>
                <a:xfrm>
                  <a:off x="10480096" y="4110263"/>
                  <a:ext cx="30024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3" name="Ink 182">
                  <a:extLst>
                    <a:ext uri="{FF2B5EF4-FFF2-40B4-BE49-F238E27FC236}">
                      <a16:creationId xmlns:a16="http://schemas.microsoft.com/office/drawing/2014/main" id="{3912778E-3494-4BA9-858C-67B1F5FE1DFD}"/>
                    </a:ext>
                  </a:extLst>
                </p14:cNvPr>
                <p14:cNvContentPartPr/>
                <p14:nvPr/>
              </p14:nvContentPartPr>
              <p14:xfrm>
                <a:off x="10813456" y="3916583"/>
                <a:ext cx="715680" cy="376200"/>
              </p14:xfrm>
            </p:contentPart>
          </mc:Choice>
          <mc:Fallback>
            <p:pic>
              <p:nvPicPr>
                <p:cNvPr id="183" name="Ink 182">
                  <a:extLst>
                    <a:ext uri="{FF2B5EF4-FFF2-40B4-BE49-F238E27FC236}">
                      <a16:creationId xmlns:a16="http://schemas.microsoft.com/office/drawing/2014/main" id="{3912778E-3494-4BA9-858C-67B1F5FE1DFD}"/>
                    </a:ext>
                  </a:extLst>
                </p:cNvPr>
                <p:cNvPicPr/>
                <p:nvPr/>
              </p:nvPicPr>
              <p:blipFill>
                <a:blip r:embed="rId303"/>
                <a:stretch>
                  <a:fillRect/>
                </a:stretch>
              </p:blipFill>
              <p:spPr>
                <a:xfrm>
                  <a:off x="10804456" y="3907943"/>
                  <a:ext cx="733320" cy="39384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84" name="Ink 183">
                  <a:extLst>
                    <a:ext uri="{FF2B5EF4-FFF2-40B4-BE49-F238E27FC236}">
                      <a16:creationId xmlns:a16="http://schemas.microsoft.com/office/drawing/2014/main" id="{7B01E0AF-0098-4DCE-8CD2-46A274C9D6CD}"/>
                    </a:ext>
                  </a:extLst>
                </p14:cNvPr>
                <p14:cNvContentPartPr/>
                <p14:nvPr/>
              </p14:nvContentPartPr>
              <p14:xfrm>
                <a:off x="11628136" y="4103783"/>
                <a:ext cx="169560" cy="220320"/>
              </p14:xfrm>
            </p:contentPart>
          </mc:Choice>
          <mc:Fallback>
            <p:pic>
              <p:nvPicPr>
                <p:cNvPr id="184" name="Ink 183">
                  <a:extLst>
                    <a:ext uri="{FF2B5EF4-FFF2-40B4-BE49-F238E27FC236}">
                      <a16:creationId xmlns:a16="http://schemas.microsoft.com/office/drawing/2014/main" id="{7B01E0AF-0098-4DCE-8CD2-46A274C9D6CD}"/>
                    </a:ext>
                  </a:extLst>
                </p:cNvPr>
                <p:cNvPicPr/>
                <p:nvPr/>
              </p:nvPicPr>
              <p:blipFill>
                <a:blip r:embed="rId305"/>
                <a:stretch>
                  <a:fillRect/>
                </a:stretch>
              </p:blipFill>
              <p:spPr>
                <a:xfrm>
                  <a:off x="11619136" y="4095143"/>
                  <a:ext cx="187200" cy="237960"/>
                </a:xfrm>
                <a:prstGeom prst="rect">
                  <a:avLst/>
                </a:prstGeom>
              </p:spPr>
            </p:pic>
          </mc:Fallback>
        </mc:AlternateContent>
      </p:grpSp>
      <p:grpSp>
        <p:nvGrpSpPr>
          <p:cNvPr id="226" name="Group 225">
            <a:extLst>
              <a:ext uri="{FF2B5EF4-FFF2-40B4-BE49-F238E27FC236}">
                <a16:creationId xmlns:a16="http://schemas.microsoft.com/office/drawing/2014/main" id="{94707C29-66C9-4C45-9FCC-777C13F54202}"/>
              </a:ext>
            </a:extLst>
          </p:cNvPr>
          <p:cNvGrpSpPr/>
          <p:nvPr/>
        </p:nvGrpSpPr>
        <p:grpSpPr>
          <a:xfrm>
            <a:off x="756496" y="4835663"/>
            <a:ext cx="1240200" cy="565920"/>
            <a:chOff x="756496" y="4835663"/>
            <a:chExt cx="1240200" cy="565920"/>
          </a:xfrm>
        </p:grpSpPr>
        <mc:AlternateContent xmlns:mc="http://schemas.openxmlformats.org/markup-compatibility/2006">
          <mc:Choice xmlns:p14="http://schemas.microsoft.com/office/powerpoint/2010/main" Requires="p14">
            <p:contentPart p14:bwMode="auto" r:id="rId306">
              <p14:nvContentPartPr>
                <p14:cNvPr id="185" name="Ink 184">
                  <a:extLst>
                    <a:ext uri="{FF2B5EF4-FFF2-40B4-BE49-F238E27FC236}">
                      <a16:creationId xmlns:a16="http://schemas.microsoft.com/office/drawing/2014/main" id="{ACABE98D-6451-4A20-9881-70BB1CF29A90}"/>
                    </a:ext>
                  </a:extLst>
                </p14:cNvPr>
                <p14:cNvContentPartPr/>
                <p14:nvPr/>
              </p14:nvContentPartPr>
              <p14:xfrm>
                <a:off x="756496" y="4835663"/>
                <a:ext cx="196560" cy="360720"/>
              </p14:xfrm>
            </p:contentPart>
          </mc:Choice>
          <mc:Fallback>
            <p:pic>
              <p:nvPicPr>
                <p:cNvPr id="185" name="Ink 184">
                  <a:extLst>
                    <a:ext uri="{FF2B5EF4-FFF2-40B4-BE49-F238E27FC236}">
                      <a16:creationId xmlns:a16="http://schemas.microsoft.com/office/drawing/2014/main" id="{ACABE98D-6451-4A20-9881-70BB1CF29A90}"/>
                    </a:ext>
                  </a:extLst>
                </p:cNvPr>
                <p:cNvPicPr/>
                <p:nvPr/>
              </p:nvPicPr>
              <p:blipFill>
                <a:blip r:embed="rId307"/>
                <a:stretch>
                  <a:fillRect/>
                </a:stretch>
              </p:blipFill>
              <p:spPr>
                <a:xfrm>
                  <a:off x="747856" y="4826663"/>
                  <a:ext cx="214200" cy="37836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6" name="Ink 185">
                  <a:extLst>
                    <a:ext uri="{FF2B5EF4-FFF2-40B4-BE49-F238E27FC236}">
                      <a16:creationId xmlns:a16="http://schemas.microsoft.com/office/drawing/2014/main" id="{A0FADD5B-8868-4DCA-8266-E634F36B9219}"/>
                    </a:ext>
                  </a:extLst>
                </p14:cNvPr>
                <p14:cNvContentPartPr/>
                <p14:nvPr/>
              </p14:nvContentPartPr>
              <p14:xfrm>
                <a:off x="1023616" y="4868063"/>
                <a:ext cx="57240" cy="260280"/>
              </p14:xfrm>
            </p:contentPart>
          </mc:Choice>
          <mc:Fallback>
            <p:pic>
              <p:nvPicPr>
                <p:cNvPr id="186" name="Ink 185">
                  <a:extLst>
                    <a:ext uri="{FF2B5EF4-FFF2-40B4-BE49-F238E27FC236}">
                      <a16:creationId xmlns:a16="http://schemas.microsoft.com/office/drawing/2014/main" id="{A0FADD5B-8868-4DCA-8266-E634F36B9219}"/>
                    </a:ext>
                  </a:extLst>
                </p:cNvPr>
                <p:cNvPicPr/>
                <p:nvPr/>
              </p:nvPicPr>
              <p:blipFill>
                <a:blip r:embed="rId309"/>
                <a:stretch>
                  <a:fillRect/>
                </a:stretch>
              </p:blipFill>
              <p:spPr>
                <a:xfrm>
                  <a:off x="1014976" y="4859423"/>
                  <a:ext cx="7488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87" name="Ink 186">
                  <a:extLst>
                    <a:ext uri="{FF2B5EF4-FFF2-40B4-BE49-F238E27FC236}">
                      <a16:creationId xmlns:a16="http://schemas.microsoft.com/office/drawing/2014/main" id="{83A60753-6BB8-42AF-A8A4-A02A3091B1AC}"/>
                    </a:ext>
                  </a:extLst>
                </p14:cNvPr>
                <p14:cNvContentPartPr/>
                <p14:nvPr/>
              </p14:nvContentPartPr>
              <p14:xfrm>
                <a:off x="1195696" y="5010623"/>
                <a:ext cx="187200" cy="388440"/>
              </p14:xfrm>
            </p:contentPart>
          </mc:Choice>
          <mc:Fallback>
            <p:pic>
              <p:nvPicPr>
                <p:cNvPr id="187" name="Ink 186">
                  <a:extLst>
                    <a:ext uri="{FF2B5EF4-FFF2-40B4-BE49-F238E27FC236}">
                      <a16:creationId xmlns:a16="http://schemas.microsoft.com/office/drawing/2014/main" id="{83A60753-6BB8-42AF-A8A4-A02A3091B1AC}"/>
                    </a:ext>
                  </a:extLst>
                </p:cNvPr>
                <p:cNvPicPr/>
                <p:nvPr/>
              </p:nvPicPr>
              <p:blipFill>
                <a:blip r:embed="rId311"/>
                <a:stretch>
                  <a:fillRect/>
                </a:stretch>
              </p:blipFill>
              <p:spPr>
                <a:xfrm>
                  <a:off x="1187056" y="5001983"/>
                  <a:ext cx="204840" cy="40608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88" name="Ink 187">
                  <a:extLst>
                    <a:ext uri="{FF2B5EF4-FFF2-40B4-BE49-F238E27FC236}">
                      <a16:creationId xmlns:a16="http://schemas.microsoft.com/office/drawing/2014/main" id="{A0D6CE94-F8FE-4252-AC4A-84C712215982}"/>
                    </a:ext>
                  </a:extLst>
                </p14:cNvPr>
                <p14:cNvContentPartPr/>
                <p14:nvPr/>
              </p14:nvContentPartPr>
              <p14:xfrm>
                <a:off x="1399456" y="4989743"/>
                <a:ext cx="209520" cy="411840"/>
              </p14:xfrm>
            </p:contentPart>
          </mc:Choice>
          <mc:Fallback>
            <p:pic>
              <p:nvPicPr>
                <p:cNvPr id="188" name="Ink 187">
                  <a:extLst>
                    <a:ext uri="{FF2B5EF4-FFF2-40B4-BE49-F238E27FC236}">
                      <a16:creationId xmlns:a16="http://schemas.microsoft.com/office/drawing/2014/main" id="{A0D6CE94-F8FE-4252-AC4A-84C712215982}"/>
                    </a:ext>
                  </a:extLst>
                </p:cNvPr>
                <p:cNvPicPr/>
                <p:nvPr/>
              </p:nvPicPr>
              <p:blipFill>
                <a:blip r:embed="rId313"/>
                <a:stretch>
                  <a:fillRect/>
                </a:stretch>
              </p:blipFill>
              <p:spPr>
                <a:xfrm>
                  <a:off x="1390456" y="4981103"/>
                  <a:ext cx="227160" cy="42948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92" name="Ink 191">
                  <a:extLst>
                    <a:ext uri="{FF2B5EF4-FFF2-40B4-BE49-F238E27FC236}">
                      <a16:creationId xmlns:a16="http://schemas.microsoft.com/office/drawing/2014/main" id="{7DD28054-0CA3-44E3-A015-B9B4AE471A9C}"/>
                    </a:ext>
                  </a:extLst>
                </p14:cNvPr>
                <p14:cNvContentPartPr/>
                <p14:nvPr/>
              </p14:nvContentPartPr>
              <p14:xfrm>
                <a:off x="1580176" y="4922783"/>
                <a:ext cx="416520" cy="188640"/>
              </p14:xfrm>
            </p:contentPart>
          </mc:Choice>
          <mc:Fallback>
            <p:pic>
              <p:nvPicPr>
                <p:cNvPr id="192" name="Ink 191">
                  <a:extLst>
                    <a:ext uri="{FF2B5EF4-FFF2-40B4-BE49-F238E27FC236}">
                      <a16:creationId xmlns:a16="http://schemas.microsoft.com/office/drawing/2014/main" id="{7DD28054-0CA3-44E3-A015-B9B4AE471A9C}"/>
                    </a:ext>
                  </a:extLst>
                </p:cNvPr>
                <p:cNvPicPr/>
                <p:nvPr/>
              </p:nvPicPr>
              <p:blipFill>
                <a:blip r:embed="rId315"/>
                <a:stretch>
                  <a:fillRect/>
                </a:stretch>
              </p:blipFill>
              <p:spPr>
                <a:xfrm>
                  <a:off x="1571536" y="4913783"/>
                  <a:ext cx="434160" cy="206280"/>
                </a:xfrm>
                <a:prstGeom prst="rect">
                  <a:avLst/>
                </a:prstGeom>
              </p:spPr>
            </p:pic>
          </mc:Fallback>
        </mc:AlternateContent>
      </p:grpSp>
      <p:grpSp>
        <p:nvGrpSpPr>
          <p:cNvPr id="225" name="Group 224">
            <a:extLst>
              <a:ext uri="{FF2B5EF4-FFF2-40B4-BE49-F238E27FC236}">
                <a16:creationId xmlns:a16="http://schemas.microsoft.com/office/drawing/2014/main" id="{B0D1710C-F456-49D3-ACDE-0C94DD40EA90}"/>
              </a:ext>
            </a:extLst>
          </p:cNvPr>
          <p:cNvGrpSpPr/>
          <p:nvPr/>
        </p:nvGrpSpPr>
        <p:grpSpPr>
          <a:xfrm>
            <a:off x="2542456" y="4781663"/>
            <a:ext cx="1008360" cy="367200"/>
            <a:chOff x="2542456" y="4781663"/>
            <a:chExt cx="1008360" cy="367200"/>
          </a:xfrm>
        </p:grpSpPr>
        <mc:AlternateContent xmlns:mc="http://schemas.openxmlformats.org/markup-compatibility/2006">
          <mc:Choice xmlns:p14="http://schemas.microsoft.com/office/powerpoint/2010/main" Requires="p14">
            <p:contentPart p14:bwMode="auto" r:id="rId316">
              <p14:nvContentPartPr>
                <p14:cNvPr id="193" name="Ink 192">
                  <a:extLst>
                    <a:ext uri="{FF2B5EF4-FFF2-40B4-BE49-F238E27FC236}">
                      <a16:creationId xmlns:a16="http://schemas.microsoft.com/office/drawing/2014/main" id="{552FFC09-8A25-4C8F-BF7C-160BF8A9942C}"/>
                    </a:ext>
                  </a:extLst>
                </p14:cNvPr>
                <p14:cNvContentPartPr/>
                <p14:nvPr/>
              </p14:nvContentPartPr>
              <p14:xfrm>
                <a:off x="2542456" y="4781663"/>
                <a:ext cx="53640" cy="332280"/>
              </p14:xfrm>
            </p:contentPart>
          </mc:Choice>
          <mc:Fallback>
            <p:pic>
              <p:nvPicPr>
                <p:cNvPr id="193" name="Ink 192">
                  <a:extLst>
                    <a:ext uri="{FF2B5EF4-FFF2-40B4-BE49-F238E27FC236}">
                      <a16:creationId xmlns:a16="http://schemas.microsoft.com/office/drawing/2014/main" id="{552FFC09-8A25-4C8F-BF7C-160BF8A9942C}"/>
                    </a:ext>
                  </a:extLst>
                </p:cNvPr>
                <p:cNvPicPr/>
                <p:nvPr/>
              </p:nvPicPr>
              <p:blipFill>
                <a:blip r:embed="rId317"/>
                <a:stretch>
                  <a:fillRect/>
                </a:stretch>
              </p:blipFill>
              <p:spPr>
                <a:xfrm>
                  <a:off x="2533816" y="4772663"/>
                  <a:ext cx="71280" cy="34992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94" name="Ink 193">
                  <a:extLst>
                    <a:ext uri="{FF2B5EF4-FFF2-40B4-BE49-F238E27FC236}">
                      <a16:creationId xmlns:a16="http://schemas.microsoft.com/office/drawing/2014/main" id="{0C3ADFAF-04D4-4722-89CB-3355547A039B}"/>
                    </a:ext>
                  </a:extLst>
                </p14:cNvPr>
                <p14:cNvContentPartPr/>
                <p14:nvPr/>
              </p14:nvContentPartPr>
              <p14:xfrm>
                <a:off x="2554696" y="4787423"/>
                <a:ext cx="379080" cy="361440"/>
              </p14:xfrm>
            </p:contentPart>
          </mc:Choice>
          <mc:Fallback>
            <p:pic>
              <p:nvPicPr>
                <p:cNvPr id="194" name="Ink 193">
                  <a:extLst>
                    <a:ext uri="{FF2B5EF4-FFF2-40B4-BE49-F238E27FC236}">
                      <a16:creationId xmlns:a16="http://schemas.microsoft.com/office/drawing/2014/main" id="{0C3ADFAF-04D4-4722-89CB-3355547A039B}"/>
                    </a:ext>
                  </a:extLst>
                </p:cNvPr>
                <p:cNvPicPr/>
                <p:nvPr/>
              </p:nvPicPr>
              <p:blipFill>
                <a:blip r:embed="rId319"/>
                <a:stretch>
                  <a:fillRect/>
                </a:stretch>
              </p:blipFill>
              <p:spPr>
                <a:xfrm>
                  <a:off x="2546056" y="4778783"/>
                  <a:ext cx="396720" cy="37908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95" name="Ink 194">
                  <a:extLst>
                    <a:ext uri="{FF2B5EF4-FFF2-40B4-BE49-F238E27FC236}">
                      <a16:creationId xmlns:a16="http://schemas.microsoft.com/office/drawing/2014/main" id="{92F4FB38-6AF8-4329-9BB6-5B235B2A42AF}"/>
                    </a:ext>
                  </a:extLst>
                </p14:cNvPr>
                <p14:cNvContentPartPr/>
                <p14:nvPr/>
              </p14:nvContentPartPr>
              <p14:xfrm>
                <a:off x="2949256" y="4975343"/>
                <a:ext cx="601560" cy="172440"/>
              </p14:xfrm>
            </p:contentPart>
          </mc:Choice>
          <mc:Fallback>
            <p:pic>
              <p:nvPicPr>
                <p:cNvPr id="195" name="Ink 194">
                  <a:extLst>
                    <a:ext uri="{FF2B5EF4-FFF2-40B4-BE49-F238E27FC236}">
                      <a16:creationId xmlns:a16="http://schemas.microsoft.com/office/drawing/2014/main" id="{92F4FB38-6AF8-4329-9BB6-5B235B2A42AF}"/>
                    </a:ext>
                  </a:extLst>
                </p:cNvPr>
                <p:cNvPicPr/>
                <p:nvPr/>
              </p:nvPicPr>
              <p:blipFill>
                <a:blip r:embed="rId321"/>
                <a:stretch>
                  <a:fillRect/>
                </a:stretch>
              </p:blipFill>
              <p:spPr>
                <a:xfrm>
                  <a:off x="2940616" y="4966343"/>
                  <a:ext cx="619200" cy="190080"/>
                </a:xfrm>
                <a:prstGeom prst="rect">
                  <a:avLst/>
                </a:prstGeom>
              </p:spPr>
            </p:pic>
          </mc:Fallback>
        </mc:AlternateContent>
      </p:grpSp>
      <p:grpSp>
        <p:nvGrpSpPr>
          <p:cNvPr id="224" name="Group 223">
            <a:extLst>
              <a:ext uri="{FF2B5EF4-FFF2-40B4-BE49-F238E27FC236}">
                <a16:creationId xmlns:a16="http://schemas.microsoft.com/office/drawing/2014/main" id="{F72BFC69-6B66-45A2-A816-3224E6BFD6C8}"/>
              </a:ext>
            </a:extLst>
          </p:cNvPr>
          <p:cNvGrpSpPr/>
          <p:nvPr/>
        </p:nvGrpSpPr>
        <p:grpSpPr>
          <a:xfrm>
            <a:off x="4163536" y="4773743"/>
            <a:ext cx="613440" cy="307080"/>
            <a:chOff x="4163536" y="4773743"/>
            <a:chExt cx="613440" cy="307080"/>
          </a:xfrm>
        </p:grpSpPr>
        <mc:AlternateContent xmlns:mc="http://schemas.openxmlformats.org/markup-compatibility/2006">
          <mc:Choice xmlns:p14="http://schemas.microsoft.com/office/powerpoint/2010/main" Requires="p14">
            <p:contentPart p14:bwMode="auto" r:id="rId322">
              <p14:nvContentPartPr>
                <p14:cNvPr id="196" name="Ink 195">
                  <a:extLst>
                    <a:ext uri="{FF2B5EF4-FFF2-40B4-BE49-F238E27FC236}">
                      <a16:creationId xmlns:a16="http://schemas.microsoft.com/office/drawing/2014/main" id="{D075DE1B-194C-4017-B6A7-674D149049C1}"/>
                    </a:ext>
                  </a:extLst>
                </p14:cNvPr>
                <p14:cNvContentPartPr/>
                <p14:nvPr/>
              </p14:nvContentPartPr>
              <p14:xfrm>
                <a:off x="4163536" y="4773743"/>
                <a:ext cx="245160" cy="307080"/>
              </p14:xfrm>
            </p:contentPart>
          </mc:Choice>
          <mc:Fallback>
            <p:pic>
              <p:nvPicPr>
                <p:cNvPr id="196" name="Ink 195">
                  <a:extLst>
                    <a:ext uri="{FF2B5EF4-FFF2-40B4-BE49-F238E27FC236}">
                      <a16:creationId xmlns:a16="http://schemas.microsoft.com/office/drawing/2014/main" id="{D075DE1B-194C-4017-B6A7-674D149049C1}"/>
                    </a:ext>
                  </a:extLst>
                </p:cNvPr>
                <p:cNvPicPr/>
                <p:nvPr/>
              </p:nvPicPr>
              <p:blipFill>
                <a:blip r:embed="rId323"/>
                <a:stretch>
                  <a:fillRect/>
                </a:stretch>
              </p:blipFill>
              <p:spPr>
                <a:xfrm>
                  <a:off x="4154896" y="4764743"/>
                  <a:ext cx="262800" cy="32472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97" name="Ink 196">
                  <a:extLst>
                    <a:ext uri="{FF2B5EF4-FFF2-40B4-BE49-F238E27FC236}">
                      <a16:creationId xmlns:a16="http://schemas.microsoft.com/office/drawing/2014/main" id="{A84AA0F6-64DB-4F48-846A-132317BB0D5F}"/>
                    </a:ext>
                  </a:extLst>
                </p14:cNvPr>
                <p14:cNvContentPartPr/>
                <p14:nvPr/>
              </p14:nvContentPartPr>
              <p14:xfrm>
                <a:off x="4470256" y="4943303"/>
                <a:ext cx="306720" cy="128520"/>
              </p14:xfrm>
            </p:contentPart>
          </mc:Choice>
          <mc:Fallback>
            <p:pic>
              <p:nvPicPr>
                <p:cNvPr id="197" name="Ink 196">
                  <a:extLst>
                    <a:ext uri="{FF2B5EF4-FFF2-40B4-BE49-F238E27FC236}">
                      <a16:creationId xmlns:a16="http://schemas.microsoft.com/office/drawing/2014/main" id="{A84AA0F6-64DB-4F48-846A-132317BB0D5F}"/>
                    </a:ext>
                  </a:extLst>
                </p:cNvPr>
                <p:cNvPicPr/>
                <p:nvPr/>
              </p:nvPicPr>
              <p:blipFill>
                <a:blip r:embed="rId325"/>
                <a:stretch>
                  <a:fillRect/>
                </a:stretch>
              </p:blipFill>
              <p:spPr>
                <a:xfrm>
                  <a:off x="4461256" y="4934303"/>
                  <a:ext cx="324360" cy="146160"/>
                </a:xfrm>
                <a:prstGeom prst="rect">
                  <a:avLst/>
                </a:prstGeom>
              </p:spPr>
            </p:pic>
          </mc:Fallback>
        </mc:AlternateContent>
      </p:grpSp>
      <p:grpSp>
        <p:nvGrpSpPr>
          <p:cNvPr id="223" name="Group 222">
            <a:extLst>
              <a:ext uri="{FF2B5EF4-FFF2-40B4-BE49-F238E27FC236}">
                <a16:creationId xmlns:a16="http://schemas.microsoft.com/office/drawing/2014/main" id="{66E0E3E1-C1C7-4C49-B206-88D3AE995595}"/>
              </a:ext>
            </a:extLst>
          </p:cNvPr>
          <p:cNvGrpSpPr/>
          <p:nvPr/>
        </p:nvGrpSpPr>
        <p:grpSpPr>
          <a:xfrm>
            <a:off x="5310136" y="4513103"/>
            <a:ext cx="2700000" cy="633240"/>
            <a:chOff x="5310136" y="4513103"/>
            <a:chExt cx="2700000" cy="633240"/>
          </a:xfrm>
        </p:grpSpPr>
        <mc:AlternateContent xmlns:mc="http://schemas.openxmlformats.org/markup-compatibility/2006">
          <mc:Choice xmlns:p14="http://schemas.microsoft.com/office/powerpoint/2010/main" Requires="p14">
            <p:contentPart p14:bwMode="auto" r:id="rId326">
              <p14:nvContentPartPr>
                <p14:cNvPr id="198" name="Ink 197">
                  <a:extLst>
                    <a:ext uri="{FF2B5EF4-FFF2-40B4-BE49-F238E27FC236}">
                      <a16:creationId xmlns:a16="http://schemas.microsoft.com/office/drawing/2014/main" id="{B1CB80A7-0AB0-4A2B-88AB-70D04EAD335E}"/>
                    </a:ext>
                  </a:extLst>
                </p14:cNvPr>
                <p14:cNvContentPartPr/>
                <p14:nvPr/>
              </p14:nvContentPartPr>
              <p14:xfrm>
                <a:off x="5310136" y="4702103"/>
                <a:ext cx="101160" cy="429840"/>
              </p14:xfrm>
            </p:contentPart>
          </mc:Choice>
          <mc:Fallback>
            <p:pic>
              <p:nvPicPr>
                <p:cNvPr id="198" name="Ink 197">
                  <a:extLst>
                    <a:ext uri="{FF2B5EF4-FFF2-40B4-BE49-F238E27FC236}">
                      <a16:creationId xmlns:a16="http://schemas.microsoft.com/office/drawing/2014/main" id="{B1CB80A7-0AB0-4A2B-88AB-70D04EAD335E}"/>
                    </a:ext>
                  </a:extLst>
                </p:cNvPr>
                <p:cNvPicPr/>
                <p:nvPr/>
              </p:nvPicPr>
              <p:blipFill>
                <a:blip r:embed="rId327"/>
                <a:stretch>
                  <a:fillRect/>
                </a:stretch>
              </p:blipFill>
              <p:spPr>
                <a:xfrm>
                  <a:off x="5301136" y="4693463"/>
                  <a:ext cx="118800" cy="44748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99" name="Ink 198">
                  <a:extLst>
                    <a:ext uri="{FF2B5EF4-FFF2-40B4-BE49-F238E27FC236}">
                      <a16:creationId xmlns:a16="http://schemas.microsoft.com/office/drawing/2014/main" id="{D10F2E0C-F650-431C-85E0-A24B96CB203D}"/>
                    </a:ext>
                  </a:extLst>
                </p14:cNvPr>
                <p14:cNvContentPartPr/>
                <p14:nvPr/>
              </p14:nvContentPartPr>
              <p14:xfrm>
                <a:off x="5534776" y="4794623"/>
                <a:ext cx="246960" cy="226440"/>
              </p14:xfrm>
            </p:contentPart>
          </mc:Choice>
          <mc:Fallback>
            <p:pic>
              <p:nvPicPr>
                <p:cNvPr id="199" name="Ink 198">
                  <a:extLst>
                    <a:ext uri="{FF2B5EF4-FFF2-40B4-BE49-F238E27FC236}">
                      <a16:creationId xmlns:a16="http://schemas.microsoft.com/office/drawing/2014/main" id="{D10F2E0C-F650-431C-85E0-A24B96CB203D}"/>
                    </a:ext>
                  </a:extLst>
                </p:cNvPr>
                <p:cNvPicPr/>
                <p:nvPr/>
              </p:nvPicPr>
              <p:blipFill>
                <a:blip r:embed="rId329"/>
                <a:stretch>
                  <a:fillRect/>
                </a:stretch>
              </p:blipFill>
              <p:spPr>
                <a:xfrm>
                  <a:off x="5526136" y="4785983"/>
                  <a:ext cx="2646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00" name="Ink 199">
                  <a:extLst>
                    <a:ext uri="{FF2B5EF4-FFF2-40B4-BE49-F238E27FC236}">
                      <a16:creationId xmlns:a16="http://schemas.microsoft.com/office/drawing/2014/main" id="{A8F14FE8-4826-4A7B-BB94-CF46432658F5}"/>
                    </a:ext>
                  </a:extLst>
                </p14:cNvPr>
                <p14:cNvContentPartPr/>
                <p14:nvPr/>
              </p14:nvContentPartPr>
              <p14:xfrm>
                <a:off x="5776336" y="4815503"/>
                <a:ext cx="198720" cy="174240"/>
              </p14:xfrm>
            </p:contentPart>
          </mc:Choice>
          <mc:Fallback>
            <p:pic>
              <p:nvPicPr>
                <p:cNvPr id="200" name="Ink 199">
                  <a:extLst>
                    <a:ext uri="{FF2B5EF4-FFF2-40B4-BE49-F238E27FC236}">
                      <a16:creationId xmlns:a16="http://schemas.microsoft.com/office/drawing/2014/main" id="{A8F14FE8-4826-4A7B-BB94-CF46432658F5}"/>
                    </a:ext>
                  </a:extLst>
                </p:cNvPr>
                <p:cNvPicPr/>
                <p:nvPr/>
              </p:nvPicPr>
              <p:blipFill>
                <a:blip r:embed="rId331"/>
                <a:stretch>
                  <a:fillRect/>
                </a:stretch>
              </p:blipFill>
              <p:spPr>
                <a:xfrm>
                  <a:off x="5767336" y="4806863"/>
                  <a:ext cx="21636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01" name="Ink 200">
                  <a:extLst>
                    <a:ext uri="{FF2B5EF4-FFF2-40B4-BE49-F238E27FC236}">
                      <a16:creationId xmlns:a16="http://schemas.microsoft.com/office/drawing/2014/main" id="{75525B70-601B-49EE-93F4-C94F681B53DB}"/>
                    </a:ext>
                  </a:extLst>
                </p14:cNvPr>
                <p14:cNvContentPartPr/>
                <p14:nvPr/>
              </p14:nvContentPartPr>
              <p14:xfrm>
                <a:off x="6196816" y="4797863"/>
                <a:ext cx="213480" cy="237240"/>
              </p14:xfrm>
            </p:contentPart>
          </mc:Choice>
          <mc:Fallback>
            <p:pic>
              <p:nvPicPr>
                <p:cNvPr id="201" name="Ink 200">
                  <a:extLst>
                    <a:ext uri="{FF2B5EF4-FFF2-40B4-BE49-F238E27FC236}">
                      <a16:creationId xmlns:a16="http://schemas.microsoft.com/office/drawing/2014/main" id="{75525B70-601B-49EE-93F4-C94F681B53DB}"/>
                    </a:ext>
                  </a:extLst>
                </p:cNvPr>
                <p:cNvPicPr/>
                <p:nvPr/>
              </p:nvPicPr>
              <p:blipFill>
                <a:blip r:embed="rId333"/>
                <a:stretch>
                  <a:fillRect/>
                </a:stretch>
              </p:blipFill>
              <p:spPr>
                <a:xfrm>
                  <a:off x="6188176" y="4789223"/>
                  <a:ext cx="23112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02" name="Ink 201">
                  <a:extLst>
                    <a:ext uri="{FF2B5EF4-FFF2-40B4-BE49-F238E27FC236}">
                      <a16:creationId xmlns:a16="http://schemas.microsoft.com/office/drawing/2014/main" id="{8FA9FC95-E29C-401A-8EDA-F9AAC32AD6A6}"/>
                    </a:ext>
                  </a:extLst>
                </p14:cNvPr>
                <p14:cNvContentPartPr/>
                <p14:nvPr/>
              </p14:nvContentPartPr>
              <p14:xfrm>
                <a:off x="6461416" y="4687703"/>
                <a:ext cx="30240" cy="326160"/>
              </p14:xfrm>
            </p:contentPart>
          </mc:Choice>
          <mc:Fallback>
            <p:pic>
              <p:nvPicPr>
                <p:cNvPr id="202" name="Ink 201">
                  <a:extLst>
                    <a:ext uri="{FF2B5EF4-FFF2-40B4-BE49-F238E27FC236}">
                      <a16:creationId xmlns:a16="http://schemas.microsoft.com/office/drawing/2014/main" id="{8FA9FC95-E29C-401A-8EDA-F9AAC32AD6A6}"/>
                    </a:ext>
                  </a:extLst>
                </p:cNvPr>
                <p:cNvPicPr/>
                <p:nvPr/>
              </p:nvPicPr>
              <p:blipFill>
                <a:blip r:embed="rId335"/>
                <a:stretch>
                  <a:fillRect/>
                </a:stretch>
              </p:blipFill>
              <p:spPr>
                <a:xfrm>
                  <a:off x="6452416" y="4678703"/>
                  <a:ext cx="4788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03" name="Ink 202">
                  <a:extLst>
                    <a:ext uri="{FF2B5EF4-FFF2-40B4-BE49-F238E27FC236}">
                      <a16:creationId xmlns:a16="http://schemas.microsoft.com/office/drawing/2014/main" id="{6945BC80-1957-496B-A04E-9D088A2B461E}"/>
                    </a:ext>
                  </a:extLst>
                </p14:cNvPr>
                <p14:cNvContentPartPr/>
                <p14:nvPr/>
              </p14:nvContentPartPr>
              <p14:xfrm>
                <a:off x="6520456" y="4803263"/>
                <a:ext cx="192240" cy="185040"/>
              </p14:xfrm>
            </p:contentPart>
          </mc:Choice>
          <mc:Fallback>
            <p:pic>
              <p:nvPicPr>
                <p:cNvPr id="203" name="Ink 202">
                  <a:extLst>
                    <a:ext uri="{FF2B5EF4-FFF2-40B4-BE49-F238E27FC236}">
                      <a16:creationId xmlns:a16="http://schemas.microsoft.com/office/drawing/2014/main" id="{6945BC80-1957-496B-A04E-9D088A2B461E}"/>
                    </a:ext>
                  </a:extLst>
                </p:cNvPr>
                <p:cNvPicPr/>
                <p:nvPr/>
              </p:nvPicPr>
              <p:blipFill>
                <a:blip r:embed="rId337"/>
                <a:stretch>
                  <a:fillRect/>
                </a:stretch>
              </p:blipFill>
              <p:spPr>
                <a:xfrm>
                  <a:off x="6511456" y="4794623"/>
                  <a:ext cx="2098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04" name="Ink 203">
                  <a:extLst>
                    <a:ext uri="{FF2B5EF4-FFF2-40B4-BE49-F238E27FC236}">
                      <a16:creationId xmlns:a16="http://schemas.microsoft.com/office/drawing/2014/main" id="{436C2EC2-6F10-4B4B-A7FA-9C2A3196FF22}"/>
                    </a:ext>
                  </a:extLst>
                </p14:cNvPr>
                <p14:cNvContentPartPr/>
                <p14:nvPr/>
              </p14:nvContentPartPr>
              <p14:xfrm>
                <a:off x="6748696" y="4845383"/>
                <a:ext cx="95760" cy="168120"/>
              </p14:xfrm>
            </p:contentPart>
          </mc:Choice>
          <mc:Fallback>
            <p:pic>
              <p:nvPicPr>
                <p:cNvPr id="204" name="Ink 203">
                  <a:extLst>
                    <a:ext uri="{FF2B5EF4-FFF2-40B4-BE49-F238E27FC236}">
                      <a16:creationId xmlns:a16="http://schemas.microsoft.com/office/drawing/2014/main" id="{436C2EC2-6F10-4B4B-A7FA-9C2A3196FF22}"/>
                    </a:ext>
                  </a:extLst>
                </p:cNvPr>
                <p:cNvPicPr/>
                <p:nvPr/>
              </p:nvPicPr>
              <p:blipFill>
                <a:blip r:embed="rId339"/>
                <a:stretch>
                  <a:fillRect/>
                </a:stretch>
              </p:blipFill>
              <p:spPr>
                <a:xfrm>
                  <a:off x="6739696" y="4836743"/>
                  <a:ext cx="1134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05" name="Ink 204">
                  <a:extLst>
                    <a:ext uri="{FF2B5EF4-FFF2-40B4-BE49-F238E27FC236}">
                      <a16:creationId xmlns:a16="http://schemas.microsoft.com/office/drawing/2014/main" id="{EA101CD7-D4BC-4B97-A954-2F2245BB4D02}"/>
                    </a:ext>
                  </a:extLst>
                </p14:cNvPr>
                <p14:cNvContentPartPr/>
                <p14:nvPr/>
              </p14:nvContentPartPr>
              <p14:xfrm>
                <a:off x="6930856" y="4649543"/>
                <a:ext cx="683280" cy="379440"/>
              </p14:xfrm>
            </p:contentPart>
          </mc:Choice>
          <mc:Fallback>
            <p:pic>
              <p:nvPicPr>
                <p:cNvPr id="205" name="Ink 204">
                  <a:extLst>
                    <a:ext uri="{FF2B5EF4-FFF2-40B4-BE49-F238E27FC236}">
                      <a16:creationId xmlns:a16="http://schemas.microsoft.com/office/drawing/2014/main" id="{EA101CD7-D4BC-4B97-A954-2F2245BB4D02}"/>
                    </a:ext>
                  </a:extLst>
                </p:cNvPr>
                <p:cNvPicPr/>
                <p:nvPr/>
              </p:nvPicPr>
              <p:blipFill>
                <a:blip r:embed="rId341"/>
                <a:stretch>
                  <a:fillRect/>
                </a:stretch>
              </p:blipFill>
              <p:spPr>
                <a:xfrm>
                  <a:off x="6921856" y="4640543"/>
                  <a:ext cx="700920" cy="39708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06" name="Ink 205">
                  <a:extLst>
                    <a:ext uri="{FF2B5EF4-FFF2-40B4-BE49-F238E27FC236}">
                      <a16:creationId xmlns:a16="http://schemas.microsoft.com/office/drawing/2014/main" id="{ADECA525-9B30-419F-8000-1D34F1648F23}"/>
                    </a:ext>
                  </a:extLst>
                </p14:cNvPr>
                <p14:cNvContentPartPr/>
                <p14:nvPr/>
              </p14:nvContentPartPr>
              <p14:xfrm>
                <a:off x="7597936" y="4811183"/>
                <a:ext cx="189720" cy="190440"/>
              </p14:xfrm>
            </p:contentPart>
          </mc:Choice>
          <mc:Fallback>
            <p:pic>
              <p:nvPicPr>
                <p:cNvPr id="206" name="Ink 205">
                  <a:extLst>
                    <a:ext uri="{FF2B5EF4-FFF2-40B4-BE49-F238E27FC236}">
                      <a16:creationId xmlns:a16="http://schemas.microsoft.com/office/drawing/2014/main" id="{ADECA525-9B30-419F-8000-1D34F1648F23}"/>
                    </a:ext>
                  </a:extLst>
                </p:cNvPr>
                <p:cNvPicPr/>
                <p:nvPr/>
              </p:nvPicPr>
              <p:blipFill>
                <a:blip r:embed="rId343"/>
                <a:stretch>
                  <a:fillRect/>
                </a:stretch>
              </p:blipFill>
              <p:spPr>
                <a:xfrm>
                  <a:off x="7588936" y="4802543"/>
                  <a:ext cx="2073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07" name="Ink 206">
                  <a:extLst>
                    <a:ext uri="{FF2B5EF4-FFF2-40B4-BE49-F238E27FC236}">
                      <a16:creationId xmlns:a16="http://schemas.microsoft.com/office/drawing/2014/main" id="{452CE510-94E4-475C-96B0-92A69A0B2791}"/>
                    </a:ext>
                  </a:extLst>
                </p14:cNvPr>
                <p14:cNvContentPartPr/>
                <p14:nvPr/>
              </p14:nvContentPartPr>
              <p14:xfrm>
                <a:off x="7864336" y="4513103"/>
                <a:ext cx="145800" cy="633240"/>
              </p14:xfrm>
            </p:contentPart>
          </mc:Choice>
          <mc:Fallback>
            <p:pic>
              <p:nvPicPr>
                <p:cNvPr id="207" name="Ink 206">
                  <a:extLst>
                    <a:ext uri="{FF2B5EF4-FFF2-40B4-BE49-F238E27FC236}">
                      <a16:creationId xmlns:a16="http://schemas.microsoft.com/office/drawing/2014/main" id="{452CE510-94E4-475C-96B0-92A69A0B2791}"/>
                    </a:ext>
                  </a:extLst>
                </p:cNvPr>
                <p:cNvPicPr/>
                <p:nvPr/>
              </p:nvPicPr>
              <p:blipFill>
                <a:blip r:embed="rId345"/>
                <a:stretch>
                  <a:fillRect/>
                </a:stretch>
              </p:blipFill>
              <p:spPr>
                <a:xfrm>
                  <a:off x="7855336" y="4504463"/>
                  <a:ext cx="163440" cy="650880"/>
                </a:xfrm>
                <a:prstGeom prst="rect">
                  <a:avLst/>
                </a:prstGeom>
              </p:spPr>
            </p:pic>
          </mc:Fallback>
        </mc:AlternateContent>
      </p:grpSp>
      <p:grpSp>
        <p:nvGrpSpPr>
          <p:cNvPr id="222" name="Group 221">
            <a:extLst>
              <a:ext uri="{FF2B5EF4-FFF2-40B4-BE49-F238E27FC236}">
                <a16:creationId xmlns:a16="http://schemas.microsoft.com/office/drawing/2014/main" id="{ABDDF0E8-E049-4BC3-90AE-138CE2C3283B}"/>
              </a:ext>
            </a:extLst>
          </p:cNvPr>
          <p:cNvGrpSpPr/>
          <p:nvPr/>
        </p:nvGrpSpPr>
        <p:grpSpPr>
          <a:xfrm>
            <a:off x="8369416" y="4697783"/>
            <a:ext cx="944640" cy="521640"/>
            <a:chOff x="8369416" y="4697783"/>
            <a:chExt cx="944640" cy="521640"/>
          </a:xfrm>
        </p:grpSpPr>
        <mc:AlternateContent xmlns:mc="http://schemas.openxmlformats.org/markup-compatibility/2006">
          <mc:Choice xmlns:p14="http://schemas.microsoft.com/office/powerpoint/2010/main" Requires="p14">
            <p:contentPart p14:bwMode="auto" r:id="rId346">
              <p14:nvContentPartPr>
                <p14:cNvPr id="208" name="Ink 207">
                  <a:extLst>
                    <a:ext uri="{FF2B5EF4-FFF2-40B4-BE49-F238E27FC236}">
                      <a16:creationId xmlns:a16="http://schemas.microsoft.com/office/drawing/2014/main" id="{5BD5C222-20F7-4C59-9DB0-728E41E6845B}"/>
                    </a:ext>
                  </a:extLst>
                </p14:cNvPr>
                <p14:cNvContentPartPr/>
                <p14:nvPr/>
              </p14:nvContentPartPr>
              <p14:xfrm>
                <a:off x="8433496" y="4766903"/>
                <a:ext cx="58680" cy="195480"/>
              </p14:xfrm>
            </p:contentPart>
          </mc:Choice>
          <mc:Fallback>
            <p:pic>
              <p:nvPicPr>
                <p:cNvPr id="208" name="Ink 207">
                  <a:extLst>
                    <a:ext uri="{FF2B5EF4-FFF2-40B4-BE49-F238E27FC236}">
                      <a16:creationId xmlns:a16="http://schemas.microsoft.com/office/drawing/2014/main" id="{5BD5C222-20F7-4C59-9DB0-728E41E6845B}"/>
                    </a:ext>
                  </a:extLst>
                </p:cNvPr>
                <p:cNvPicPr/>
                <p:nvPr/>
              </p:nvPicPr>
              <p:blipFill>
                <a:blip r:embed="rId347"/>
                <a:stretch>
                  <a:fillRect/>
                </a:stretch>
              </p:blipFill>
              <p:spPr>
                <a:xfrm>
                  <a:off x="8424856" y="4758263"/>
                  <a:ext cx="763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09" name="Ink 208">
                  <a:extLst>
                    <a:ext uri="{FF2B5EF4-FFF2-40B4-BE49-F238E27FC236}">
                      <a16:creationId xmlns:a16="http://schemas.microsoft.com/office/drawing/2014/main" id="{74BF99C2-B51F-4624-A6F5-74BCF66B2811}"/>
                    </a:ext>
                  </a:extLst>
                </p14:cNvPr>
                <p14:cNvContentPartPr/>
                <p14:nvPr/>
              </p14:nvContentPartPr>
              <p14:xfrm>
                <a:off x="8443216" y="4716143"/>
                <a:ext cx="192960" cy="290880"/>
              </p14:xfrm>
            </p:contentPart>
          </mc:Choice>
          <mc:Fallback>
            <p:pic>
              <p:nvPicPr>
                <p:cNvPr id="209" name="Ink 208">
                  <a:extLst>
                    <a:ext uri="{FF2B5EF4-FFF2-40B4-BE49-F238E27FC236}">
                      <a16:creationId xmlns:a16="http://schemas.microsoft.com/office/drawing/2014/main" id="{74BF99C2-B51F-4624-A6F5-74BCF66B2811}"/>
                    </a:ext>
                  </a:extLst>
                </p:cNvPr>
                <p:cNvPicPr/>
                <p:nvPr/>
              </p:nvPicPr>
              <p:blipFill>
                <a:blip r:embed="rId349"/>
                <a:stretch>
                  <a:fillRect/>
                </a:stretch>
              </p:blipFill>
              <p:spPr>
                <a:xfrm>
                  <a:off x="8434576" y="4707503"/>
                  <a:ext cx="210600" cy="30852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10" name="Ink 209">
                  <a:extLst>
                    <a:ext uri="{FF2B5EF4-FFF2-40B4-BE49-F238E27FC236}">
                      <a16:creationId xmlns:a16="http://schemas.microsoft.com/office/drawing/2014/main" id="{A9B0C926-79E1-44C9-B0AF-9D5D4E382196}"/>
                    </a:ext>
                  </a:extLst>
                </p14:cNvPr>
                <p14:cNvContentPartPr/>
                <p14:nvPr/>
              </p14:nvContentPartPr>
              <p14:xfrm>
                <a:off x="8771536" y="4749263"/>
                <a:ext cx="168120" cy="186480"/>
              </p14:xfrm>
            </p:contentPart>
          </mc:Choice>
          <mc:Fallback>
            <p:pic>
              <p:nvPicPr>
                <p:cNvPr id="210" name="Ink 209">
                  <a:extLst>
                    <a:ext uri="{FF2B5EF4-FFF2-40B4-BE49-F238E27FC236}">
                      <a16:creationId xmlns:a16="http://schemas.microsoft.com/office/drawing/2014/main" id="{A9B0C926-79E1-44C9-B0AF-9D5D4E382196}"/>
                    </a:ext>
                  </a:extLst>
                </p:cNvPr>
                <p:cNvPicPr/>
                <p:nvPr/>
              </p:nvPicPr>
              <p:blipFill>
                <a:blip r:embed="rId351"/>
                <a:stretch>
                  <a:fillRect/>
                </a:stretch>
              </p:blipFill>
              <p:spPr>
                <a:xfrm>
                  <a:off x="8762536" y="4740623"/>
                  <a:ext cx="18576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11" name="Ink 210">
                  <a:extLst>
                    <a:ext uri="{FF2B5EF4-FFF2-40B4-BE49-F238E27FC236}">
                      <a16:creationId xmlns:a16="http://schemas.microsoft.com/office/drawing/2014/main" id="{6BD0E205-921E-487F-B5EA-6AAD16415618}"/>
                    </a:ext>
                  </a:extLst>
                </p14:cNvPr>
                <p14:cNvContentPartPr/>
                <p14:nvPr/>
              </p14:nvContentPartPr>
              <p14:xfrm>
                <a:off x="9097336" y="4755383"/>
                <a:ext cx="42120" cy="175320"/>
              </p14:xfrm>
            </p:contentPart>
          </mc:Choice>
          <mc:Fallback>
            <p:pic>
              <p:nvPicPr>
                <p:cNvPr id="211" name="Ink 210">
                  <a:extLst>
                    <a:ext uri="{FF2B5EF4-FFF2-40B4-BE49-F238E27FC236}">
                      <a16:creationId xmlns:a16="http://schemas.microsoft.com/office/drawing/2014/main" id="{6BD0E205-921E-487F-B5EA-6AAD16415618}"/>
                    </a:ext>
                  </a:extLst>
                </p:cNvPr>
                <p:cNvPicPr/>
                <p:nvPr/>
              </p:nvPicPr>
              <p:blipFill>
                <a:blip r:embed="rId353"/>
                <a:stretch>
                  <a:fillRect/>
                </a:stretch>
              </p:blipFill>
              <p:spPr>
                <a:xfrm>
                  <a:off x="9088696" y="4746743"/>
                  <a:ext cx="5976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12" name="Ink 211">
                  <a:extLst>
                    <a:ext uri="{FF2B5EF4-FFF2-40B4-BE49-F238E27FC236}">
                      <a16:creationId xmlns:a16="http://schemas.microsoft.com/office/drawing/2014/main" id="{C77DECD3-A046-4222-AF9D-60BE36ED6284}"/>
                    </a:ext>
                  </a:extLst>
                </p14:cNvPr>
                <p14:cNvContentPartPr/>
                <p14:nvPr/>
              </p14:nvContentPartPr>
              <p14:xfrm>
                <a:off x="9044776" y="4697783"/>
                <a:ext cx="251640" cy="54360"/>
              </p14:xfrm>
            </p:contentPart>
          </mc:Choice>
          <mc:Fallback>
            <p:pic>
              <p:nvPicPr>
                <p:cNvPr id="212" name="Ink 211">
                  <a:extLst>
                    <a:ext uri="{FF2B5EF4-FFF2-40B4-BE49-F238E27FC236}">
                      <a16:creationId xmlns:a16="http://schemas.microsoft.com/office/drawing/2014/main" id="{C77DECD3-A046-4222-AF9D-60BE36ED6284}"/>
                    </a:ext>
                  </a:extLst>
                </p:cNvPr>
                <p:cNvPicPr/>
                <p:nvPr/>
              </p:nvPicPr>
              <p:blipFill>
                <a:blip r:embed="rId355"/>
                <a:stretch>
                  <a:fillRect/>
                </a:stretch>
              </p:blipFill>
              <p:spPr>
                <a:xfrm>
                  <a:off x="9036136" y="4689143"/>
                  <a:ext cx="2692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13" name="Ink 212">
                  <a:extLst>
                    <a:ext uri="{FF2B5EF4-FFF2-40B4-BE49-F238E27FC236}">
                      <a16:creationId xmlns:a16="http://schemas.microsoft.com/office/drawing/2014/main" id="{E2856447-4A12-45D4-8BF0-02CB297ED634}"/>
                    </a:ext>
                  </a:extLst>
                </p14:cNvPr>
                <p14:cNvContentPartPr/>
                <p14:nvPr/>
              </p14:nvContentPartPr>
              <p14:xfrm>
                <a:off x="8369416" y="5056703"/>
                <a:ext cx="866880" cy="114840"/>
              </p14:xfrm>
            </p:contentPart>
          </mc:Choice>
          <mc:Fallback>
            <p:pic>
              <p:nvPicPr>
                <p:cNvPr id="213" name="Ink 212">
                  <a:extLst>
                    <a:ext uri="{FF2B5EF4-FFF2-40B4-BE49-F238E27FC236}">
                      <a16:creationId xmlns:a16="http://schemas.microsoft.com/office/drawing/2014/main" id="{E2856447-4A12-45D4-8BF0-02CB297ED634}"/>
                    </a:ext>
                  </a:extLst>
                </p:cNvPr>
                <p:cNvPicPr/>
                <p:nvPr/>
              </p:nvPicPr>
              <p:blipFill>
                <a:blip r:embed="rId357"/>
                <a:stretch>
                  <a:fillRect/>
                </a:stretch>
              </p:blipFill>
              <p:spPr>
                <a:xfrm>
                  <a:off x="8360776" y="5047703"/>
                  <a:ext cx="88452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14" name="Ink 213">
                  <a:extLst>
                    <a:ext uri="{FF2B5EF4-FFF2-40B4-BE49-F238E27FC236}">
                      <a16:creationId xmlns:a16="http://schemas.microsoft.com/office/drawing/2014/main" id="{9154B351-7B16-4B6E-AE0B-06ECB376B886}"/>
                    </a:ext>
                  </a:extLst>
                </p14:cNvPr>
                <p14:cNvContentPartPr/>
                <p14:nvPr/>
              </p14:nvContentPartPr>
              <p14:xfrm>
                <a:off x="8525656" y="5125103"/>
                <a:ext cx="788400" cy="94320"/>
              </p14:xfrm>
            </p:contentPart>
          </mc:Choice>
          <mc:Fallback>
            <p:pic>
              <p:nvPicPr>
                <p:cNvPr id="214" name="Ink 213">
                  <a:extLst>
                    <a:ext uri="{FF2B5EF4-FFF2-40B4-BE49-F238E27FC236}">
                      <a16:creationId xmlns:a16="http://schemas.microsoft.com/office/drawing/2014/main" id="{9154B351-7B16-4B6E-AE0B-06ECB376B886}"/>
                    </a:ext>
                  </a:extLst>
                </p:cNvPr>
                <p:cNvPicPr/>
                <p:nvPr/>
              </p:nvPicPr>
              <p:blipFill>
                <a:blip r:embed="rId359"/>
                <a:stretch>
                  <a:fillRect/>
                </a:stretch>
              </p:blipFill>
              <p:spPr>
                <a:xfrm>
                  <a:off x="8517016" y="5116103"/>
                  <a:ext cx="806040" cy="111960"/>
                </a:xfrm>
                <a:prstGeom prst="rect">
                  <a:avLst/>
                </a:prstGeom>
              </p:spPr>
            </p:pic>
          </mc:Fallback>
        </mc:AlternateContent>
      </p:grpSp>
      <p:grpSp>
        <p:nvGrpSpPr>
          <p:cNvPr id="244" name="Group 243">
            <a:extLst>
              <a:ext uri="{FF2B5EF4-FFF2-40B4-BE49-F238E27FC236}">
                <a16:creationId xmlns:a16="http://schemas.microsoft.com/office/drawing/2014/main" id="{97A64839-B63C-4FBB-8714-EF9E51BCDBE8}"/>
              </a:ext>
            </a:extLst>
          </p:cNvPr>
          <p:cNvGrpSpPr/>
          <p:nvPr/>
        </p:nvGrpSpPr>
        <p:grpSpPr>
          <a:xfrm>
            <a:off x="770536" y="5616863"/>
            <a:ext cx="441720" cy="366480"/>
            <a:chOff x="770536" y="5616863"/>
            <a:chExt cx="441720" cy="366480"/>
          </a:xfrm>
        </p:grpSpPr>
        <mc:AlternateContent xmlns:mc="http://schemas.openxmlformats.org/markup-compatibility/2006">
          <mc:Choice xmlns:p14="http://schemas.microsoft.com/office/powerpoint/2010/main" Requires="p14">
            <p:contentPart p14:bwMode="auto" r:id="rId360">
              <p14:nvContentPartPr>
                <p14:cNvPr id="227" name="Ink 226">
                  <a:extLst>
                    <a:ext uri="{FF2B5EF4-FFF2-40B4-BE49-F238E27FC236}">
                      <a16:creationId xmlns:a16="http://schemas.microsoft.com/office/drawing/2014/main" id="{3BCD17E5-5821-4F0B-BF5A-F980FBAB6220}"/>
                    </a:ext>
                  </a:extLst>
                </p14:cNvPr>
                <p14:cNvContentPartPr/>
                <p14:nvPr/>
              </p14:nvContentPartPr>
              <p14:xfrm>
                <a:off x="770536" y="5616863"/>
                <a:ext cx="219240" cy="366480"/>
              </p14:xfrm>
            </p:contentPart>
          </mc:Choice>
          <mc:Fallback>
            <p:pic>
              <p:nvPicPr>
                <p:cNvPr id="227" name="Ink 226">
                  <a:extLst>
                    <a:ext uri="{FF2B5EF4-FFF2-40B4-BE49-F238E27FC236}">
                      <a16:creationId xmlns:a16="http://schemas.microsoft.com/office/drawing/2014/main" id="{3BCD17E5-5821-4F0B-BF5A-F980FBAB6220}"/>
                    </a:ext>
                  </a:extLst>
                </p:cNvPr>
                <p:cNvPicPr/>
                <p:nvPr/>
              </p:nvPicPr>
              <p:blipFill>
                <a:blip r:embed="rId361"/>
                <a:stretch>
                  <a:fillRect/>
                </a:stretch>
              </p:blipFill>
              <p:spPr>
                <a:xfrm>
                  <a:off x="761536" y="5607863"/>
                  <a:ext cx="236880" cy="3841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28" name="Ink 227">
                  <a:extLst>
                    <a:ext uri="{FF2B5EF4-FFF2-40B4-BE49-F238E27FC236}">
                      <a16:creationId xmlns:a16="http://schemas.microsoft.com/office/drawing/2014/main" id="{6E4D6A1B-F45F-40D2-971E-72723556D489}"/>
                    </a:ext>
                  </a:extLst>
                </p14:cNvPr>
                <p14:cNvContentPartPr/>
                <p14:nvPr/>
              </p14:nvContentPartPr>
              <p14:xfrm>
                <a:off x="1038736" y="5696423"/>
                <a:ext cx="173520" cy="221400"/>
              </p14:xfrm>
            </p:contentPart>
          </mc:Choice>
          <mc:Fallback>
            <p:pic>
              <p:nvPicPr>
                <p:cNvPr id="228" name="Ink 227">
                  <a:extLst>
                    <a:ext uri="{FF2B5EF4-FFF2-40B4-BE49-F238E27FC236}">
                      <a16:creationId xmlns:a16="http://schemas.microsoft.com/office/drawing/2014/main" id="{6E4D6A1B-F45F-40D2-971E-72723556D489}"/>
                    </a:ext>
                  </a:extLst>
                </p:cNvPr>
                <p:cNvPicPr/>
                <p:nvPr/>
              </p:nvPicPr>
              <p:blipFill>
                <a:blip r:embed="rId363"/>
                <a:stretch>
                  <a:fillRect/>
                </a:stretch>
              </p:blipFill>
              <p:spPr>
                <a:xfrm>
                  <a:off x="1030096" y="5687423"/>
                  <a:ext cx="191160" cy="239040"/>
                </a:xfrm>
                <a:prstGeom prst="rect">
                  <a:avLst/>
                </a:prstGeom>
              </p:spPr>
            </p:pic>
          </mc:Fallback>
        </mc:AlternateContent>
      </p:grpSp>
      <p:grpSp>
        <p:nvGrpSpPr>
          <p:cNvPr id="243" name="Group 242">
            <a:extLst>
              <a:ext uri="{FF2B5EF4-FFF2-40B4-BE49-F238E27FC236}">
                <a16:creationId xmlns:a16="http://schemas.microsoft.com/office/drawing/2014/main" id="{880AD610-38C7-4771-8562-6281A88E402B}"/>
              </a:ext>
            </a:extLst>
          </p:cNvPr>
          <p:cNvGrpSpPr/>
          <p:nvPr/>
        </p:nvGrpSpPr>
        <p:grpSpPr>
          <a:xfrm>
            <a:off x="1656856" y="5449463"/>
            <a:ext cx="1325160" cy="460440"/>
            <a:chOff x="1656856" y="5449463"/>
            <a:chExt cx="1325160" cy="460440"/>
          </a:xfrm>
        </p:grpSpPr>
        <mc:AlternateContent xmlns:mc="http://schemas.openxmlformats.org/markup-compatibility/2006">
          <mc:Choice xmlns:p14="http://schemas.microsoft.com/office/powerpoint/2010/main" Requires="p14">
            <p:contentPart p14:bwMode="auto" r:id="rId364">
              <p14:nvContentPartPr>
                <p14:cNvPr id="229" name="Ink 228">
                  <a:extLst>
                    <a:ext uri="{FF2B5EF4-FFF2-40B4-BE49-F238E27FC236}">
                      <a16:creationId xmlns:a16="http://schemas.microsoft.com/office/drawing/2014/main" id="{AE2A5085-193A-4B56-A1E2-A4E51A3E27E6}"/>
                    </a:ext>
                  </a:extLst>
                </p14:cNvPr>
                <p14:cNvContentPartPr/>
                <p14:nvPr/>
              </p14:nvContentPartPr>
              <p14:xfrm>
                <a:off x="1656856" y="5755103"/>
                <a:ext cx="232200" cy="150480"/>
              </p14:xfrm>
            </p:contentPart>
          </mc:Choice>
          <mc:Fallback>
            <p:pic>
              <p:nvPicPr>
                <p:cNvPr id="229" name="Ink 228">
                  <a:extLst>
                    <a:ext uri="{FF2B5EF4-FFF2-40B4-BE49-F238E27FC236}">
                      <a16:creationId xmlns:a16="http://schemas.microsoft.com/office/drawing/2014/main" id="{AE2A5085-193A-4B56-A1E2-A4E51A3E27E6}"/>
                    </a:ext>
                  </a:extLst>
                </p:cNvPr>
                <p:cNvPicPr/>
                <p:nvPr/>
              </p:nvPicPr>
              <p:blipFill>
                <a:blip r:embed="rId365"/>
                <a:stretch>
                  <a:fillRect/>
                </a:stretch>
              </p:blipFill>
              <p:spPr>
                <a:xfrm>
                  <a:off x="1647856" y="5746103"/>
                  <a:ext cx="24984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30" name="Ink 229">
                  <a:extLst>
                    <a:ext uri="{FF2B5EF4-FFF2-40B4-BE49-F238E27FC236}">
                      <a16:creationId xmlns:a16="http://schemas.microsoft.com/office/drawing/2014/main" id="{B2BA76B3-24D7-4FD7-921D-4A086D1DC847}"/>
                    </a:ext>
                  </a:extLst>
                </p14:cNvPr>
                <p14:cNvContentPartPr/>
                <p14:nvPr/>
              </p14:nvContentPartPr>
              <p14:xfrm>
                <a:off x="1911016" y="5687423"/>
                <a:ext cx="146520" cy="222480"/>
              </p14:xfrm>
            </p:contentPart>
          </mc:Choice>
          <mc:Fallback>
            <p:pic>
              <p:nvPicPr>
                <p:cNvPr id="230" name="Ink 229">
                  <a:extLst>
                    <a:ext uri="{FF2B5EF4-FFF2-40B4-BE49-F238E27FC236}">
                      <a16:creationId xmlns:a16="http://schemas.microsoft.com/office/drawing/2014/main" id="{B2BA76B3-24D7-4FD7-921D-4A086D1DC847}"/>
                    </a:ext>
                  </a:extLst>
                </p:cNvPr>
                <p:cNvPicPr/>
                <p:nvPr/>
              </p:nvPicPr>
              <p:blipFill>
                <a:blip r:embed="rId367"/>
                <a:stretch>
                  <a:fillRect/>
                </a:stretch>
              </p:blipFill>
              <p:spPr>
                <a:xfrm>
                  <a:off x="1902376" y="5678423"/>
                  <a:ext cx="16416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31" name="Ink 230">
                  <a:extLst>
                    <a:ext uri="{FF2B5EF4-FFF2-40B4-BE49-F238E27FC236}">
                      <a16:creationId xmlns:a16="http://schemas.microsoft.com/office/drawing/2014/main" id="{2ABAF742-110E-4A24-9EB5-590E2415D282}"/>
                    </a:ext>
                  </a:extLst>
                </p14:cNvPr>
                <p14:cNvContentPartPr/>
                <p14:nvPr/>
              </p14:nvContentPartPr>
              <p14:xfrm>
                <a:off x="2155816" y="5449463"/>
                <a:ext cx="236880" cy="423720"/>
              </p14:xfrm>
            </p:contentPart>
          </mc:Choice>
          <mc:Fallback>
            <p:pic>
              <p:nvPicPr>
                <p:cNvPr id="231" name="Ink 230">
                  <a:extLst>
                    <a:ext uri="{FF2B5EF4-FFF2-40B4-BE49-F238E27FC236}">
                      <a16:creationId xmlns:a16="http://schemas.microsoft.com/office/drawing/2014/main" id="{2ABAF742-110E-4A24-9EB5-590E2415D282}"/>
                    </a:ext>
                  </a:extLst>
                </p:cNvPr>
                <p:cNvPicPr/>
                <p:nvPr/>
              </p:nvPicPr>
              <p:blipFill>
                <a:blip r:embed="rId369"/>
                <a:stretch>
                  <a:fillRect/>
                </a:stretch>
              </p:blipFill>
              <p:spPr>
                <a:xfrm>
                  <a:off x="2146816" y="5440823"/>
                  <a:ext cx="254520" cy="44136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232" name="Ink 231">
                  <a:extLst>
                    <a:ext uri="{FF2B5EF4-FFF2-40B4-BE49-F238E27FC236}">
                      <a16:creationId xmlns:a16="http://schemas.microsoft.com/office/drawing/2014/main" id="{94900BDE-E1C4-42A9-BE53-CD8BB8C9998F}"/>
                    </a:ext>
                  </a:extLst>
                </p14:cNvPr>
                <p14:cNvContentPartPr/>
                <p14:nvPr/>
              </p14:nvContentPartPr>
              <p14:xfrm>
                <a:off x="2251936" y="5756543"/>
                <a:ext cx="148320" cy="110520"/>
              </p14:xfrm>
            </p:contentPart>
          </mc:Choice>
          <mc:Fallback>
            <p:pic>
              <p:nvPicPr>
                <p:cNvPr id="232" name="Ink 231">
                  <a:extLst>
                    <a:ext uri="{FF2B5EF4-FFF2-40B4-BE49-F238E27FC236}">
                      <a16:creationId xmlns:a16="http://schemas.microsoft.com/office/drawing/2014/main" id="{94900BDE-E1C4-42A9-BE53-CD8BB8C9998F}"/>
                    </a:ext>
                  </a:extLst>
                </p:cNvPr>
                <p:cNvPicPr/>
                <p:nvPr/>
              </p:nvPicPr>
              <p:blipFill>
                <a:blip r:embed="rId371"/>
                <a:stretch>
                  <a:fillRect/>
                </a:stretch>
              </p:blipFill>
              <p:spPr>
                <a:xfrm>
                  <a:off x="2243296" y="5747903"/>
                  <a:ext cx="1659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33" name="Ink 232">
                  <a:extLst>
                    <a:ext uri="{FF2B5EF4-FFF2-40B4-BE49-F238E27FC236}">
                      <a16:creationId xmlns:a16="http://schemas.microsoft.com/office/drawing/2014/main" id="{DEC166F9-1E51-4E7E-B113-A22DAD52FE15}"/>
                    </a:ext>
                  </a:extLst>
                </p14:cNvPr>
                <p14:cNvContentPartPr/>
                <p14:nvPr/>
              </p14:nvContentPartPr>
              <p14:xfrm>
                <a:off x="2442736" y="5643143"/>
                <a:ext cx="250560" cy="234720"/>
              </p14:xfrm>
            </p:contentPart>
          </mc:Choice>
          <mc:Fallback>
            <p:pic>
              <p:nvPicPr>
                <p:cNvPr id="233" name="Ink 232">
                  <a:extLst>
                    <a:ext uri="{FF2B5EF4-FFF2-40B4-BE49-F238E27FC236}">
                      <a16:creationId xmlns:a16="http://schemas.microsoft.com/office/drawing/2014/main" id="{DEC166F9-1E51-4E7E-B113-A22DAD52FE15}"/>
                    </a:ext>
                  </a:extLst>
                </p:cNvPr>
                <p:cNvPicPr/>
                <p:nvPr/>
              </p:nvPicPr>
              <p:blipFill>
                <a:blip r:embed="rId373"/>
                <a:stretch>
                  <a:fillRect/>
                </a:stretch>
              </p:blipFill>
              <p:spPr>
                <a:xfrm>
                  <a:off x="2434096" y="5634503"/>
                  <a:ext cx="26820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34" name="Ink 233">
                  <a:extLst>
                    <a:ext uri="{FF2B5EF4-FFF2-40B4-BE49-F238E27FC236}">
                      <a16:creationId xmlns:a16="http://schemas.microsoft.com/office/drawing/2014/main" id="{B564FCD3-027A-456C-9BAC-FAC8F6248E46}"/>
                    </a:ext>
                  </a:extLst>
                </p14:cNvPr>
                <p14:cNvContentPartPr/>
                <p14:nvPr/>
              </p14:nvContentPartPr>
              <p14:xfrm>
                <a:off x="2704096" y="5468543"/>
                <a:ext cx="277920" cy="438120"/>
              </p14:xfrm>
            </p:contentPart>
          </mc:Choice>
          <mc:Fallback>
            <p:pic>
              <p:nvPicPr>
                <p:cNvPr id="234" name="Ink 233">
                  <a:extLst>
                    <a:ext uri="{FF2B5EF4-FFF2-40B4-BE49-F238E27FC236}">
                      <a16:creationId xmlns:a16="http://schemas.microsoft.com/office/drawing/2014/main" id="{B564FCD3-027A-456C-9BAC-FAC8F6248E46}"/>
                    </a:ext>
                  </a:extLst>
                </p:cNvPr>
                <p:cNvPicPr/>
                <p:nvPr/>
              </p:nvPicPr>
              <p:blipFill>
                <a:blip r:embed="rId375"/>
                <a:stretch>
                  <a:fillRect/>
                </a:stretch>
              </p:blipFill>
              <p:spPr>
                <a:xfrm>
                  <a:off x="2695456" y="5459903"/>
                  <a:ext cx="295560" cy="455760"/>
                </a:xfrm>
                <a:prstGeom prst="rect">
                  <a:avLst/>
                </a:prstGeom>
              </p:spPr>
            </p:pic>
          </mc:Fallback>
        </mc:AlternateContent>
      </p:grpSp>
      <p:grpSp>
        <p:nvGrpSpPr>
          <p:cNvPr id="242" name="Group 241">
            <a:extLst>
              <a:ext uri="{FF2B5EF4-FFF2-40B4-BE49-F238E27FC236}">
                <a16:creationId xmlns:a16="http://schemas.microsoft.com/office/drawing/2014/main" id="{FE11132E-CCA3-4606-8B11-7C850975E227}"/>
              </a:ext>
            </a:extLst>
          </p:cNvPr>
          <p:cNvGrpSpPr/>
          <p:nvPr/>
        </p:nvGrpSpPr>
        <p:grpSpPr>
          <a:xfrm>
            <a:off x="3531376" y="5458823"/>
            <a:ext cx="831600" cy="409320"/>
            <a:chOff x="3531376" y="5458823"/>
            <a:chExt cx="831600" cy="409320"/>
          </a:xfrm>
        </p:grpSpPr>
        <mc:AlternateContent xmlns:mc="http://schemas.openxmlformats.org/markup-compatibility/2006">
          <mc:Choice xmlns:p14="http://schemas.microsoft.com/office/powerpoint/2010/main" Requires="p14">
            <p:contentPart p14:bwMode="auto" r:id="rId376">
              <p14:nvContentPartPr>
                <p14:cNvPr id="235" name="Ink 234">
                  <a:extLst>
                    <a:ext uri="{FF2B5EF4-FFF2-40B4-BE49-F238E27FC236}">
                      <a16:creationId xmlns:a16="http://schemas.microsoft.com/office/drawing/2014/main" id="{8613B2B8-37EB-4E98-90BA-0B3DF6237003}"/>
                    </a:ext>
                  </a:extLst>
                </p14:cNvPr>
                <p14:cNvContentPartPr/>
                <p14:nvPr/>
              </p14:nvContentPartPr>
              <p14:xfrm>
                <a:off x="3531376" y="5458823"/>
                <a:ext cx="336600" cy="409320"/>
              </p14:xfrm>
            </p:contentPart>
          </mc:Choice>
          <mc:Fallback>
            <p:pic>
              <p:nvPicPr>
                <p:cNvPr id="235" name="Ink 234">
                  <a:extLst>
                    <a:ext uri="{FF2B5EF4-FFF2-40B4-BE49-F238E27FC236}">
                      <a16:creationId xmlns:a16="http://schemas.microsoft.com/office/drawing/2014/main" id="{8613B2B8-37EB-4E98-90BA-0B3DF6237003}"/>
                    </a:ext>
                  </a:extLst>
                </p:cNvPr>
                <p:cNvPicPr/>
                <p:nvPr/>
              </p:nvPicPr>
              <p:blipFill>
                <a:blip r:embed="rId377"/>
                <a:stretch>
                  <a:fillRect/>
                </a:stretch>
              </p:blipFill>
              <p:spPr>
                <a:xfrm>
                  <a:off x="3522376" y="5450183"/>
                  <a:ext cx="354240" cy="42696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36" name="Ink 235">
                  <a:extLst>
                    <a:ext uri="{FF2B5EF4-FFF2-40B4-BE49-F238E27FC236}">
                      <a16:creationId xmlns:a16="http://schemas.microsoft.com/office/drawing/2014/main" id="{1E272707-263D-4D56-929A-162E7C7F6A64}"/>
                    </a:ext>
                  </a:extLst>
                </p14:cNvPr>
                <p14:cNvContentPartPr/>
                <p14:nvPr/>
              </p14:nvContentPartPr>
              <p14:xfrm>
                <a:off x="3924136" y="5694623"/>
                <a:ext cx="128520" cy="108360"/>
              </p14:xfrm>
            </p:contentPart>
          </mc:Choice>
          <mc:Fallback>
            <p:pic>
              <p:nvPicPr>
                <p:cNvPr id="236" name="Ink 235">
                  <a:extLst>
                    <a:ext uri="{FF2B5EF4-FFF2-40B4-BE49-F238E27FC236}">
                      <a16:creationId xmlns:a16="http://schemas.microsoft.com/office/drawing/2014/main" id="{1E272707-263D-4D56-929A-162E7C7F6A64}"/>
                    </a:ext>
                  </a:extLst>
                </p:cNvPr>
                <p:cNvPicPr/>
                <p:nvPr/>
              </p:nvPicPr>
              <p:blipFill>
                <a:blip r:embed="rId379"/>
                <a:stretch>
                  <a:fillRect/>
                </a:stretch>
              </p:blipFill>
              <p:spPr>
                <a:xfrm>
                  <a:off x="3915136" y="5685623"/>
                  <a:ext cx="1461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37" name="Ink 236">
                  <a:extLst>
                    <a:ext uri="{FF2B5EF4-FFF2-40B4-BE49-F238E27FC236}">
                      <a16:creationId xmlns:a16="http://schemas.microsoft.com/office/drawing/2014/main" id="{D23098EE-7A27-40D2-B295-878B6B2722E6}"/>
                    </a:ext>
                  </a:extLst>
                </p14:cNvPr>
                <p14:cNvContentPartPr/>
                <p14:nvPr/>
              </p14:nvContentPartPr>
              <p14:xfrm>
                <a:off x="4108096" y="5626583"/>
                <a:ext cx="254880" cy="180360"/>
              </p14:xfrm>
            </p:contentPart>
          </mc:Choice>
          <mc:Fallback>
            <p:pic>
              <p:nvPicPr>
                <p:cNvPr id="237" name="Ink 236">
                  <a:extLst>
                    <a:ext uri="{FF2B5EF4-FFF2-40B4-BE49-F238E27FC236}">
                      <a16:creationId xmlns:a16="http://schemas.microsoft.com/office/drawing/2014/main" id="{D23098EE-7A27-40D2-B295-878B6B2722E6}"/>
                    </a:ext>
                  </a:extLst>
                </p:cNvPr>
                <p:cNvPicPr/>
                <p:nvPr/>
              </p:nvPicPr>
              <p:blipFill>
                <a:blip r:embed="rId381"/>
                <a:stretch>
                  <a:fillRect/>
                </a:stretch>
              </p:blipFill>
              <p:spPr>
                <a:xfrm>
                  <a:off x="4099096" y="5617583"/>
                  <a:ext cx="272520" cy="198000"/>
                </a:xfrm>
                <a:prstGeom prst="rect">
                  <a:avLst/>
                </a:prstGeom>
              </p:spPr>
            </p:pic>
          </mc:Fallback>
        </mc:AlternateContent>
      </p:grpSp>
      <p:grpSp>
        <p:nvGrpSpPr>
          <p:cNvPr id="241" name="Group 240">
            <a:extLst>
              <a:ext uri="{FF2B5EF4-FFF2-40B4-BE49-F238E27FC236}">
                <a16:creationId xmlns:a16="http://schemas.microsoft.com/office/drawing/2014/main" id="{5BE72934-C437-4858-85F8-5F96AAB812A6}"/>
              </a:ext>
            </a:extLst>
          </p:cNvPr>
          <p:cNvGrpSpPr/>
          <p:nvPr/>
        </p:nvGrpSpPr>
        <p:grpSpPr>
          <a:xfrm>
            <a:off x="4826296" y="5581583"/>
            <a:ext cx="1235520" cy="433440"/>
            <a:chOff x="4826296" y="5581583"/>
            <a:chExt cx="1235520" cy="433440"/>
          </a:xfrm>
        </p:grpSpPr>
        <mc:AlternateContent xmlns:mc="http://schemas.openxmlformats.org/markup-compatibility/2006">
          <mc:Choice xmlns:p14="http://schemas.microsoft.com/office/powerpoint/2010/main" Requires="p14">
            <p:contentPart p14:bwMode="auto" r:id="rId382">
              <p14:nvContentPartPr>
                <p14:cNvPr id="238" name="Ink 237">
                  <a:extLst>
                    <a:ext uri="{FF2B5EF4-FFF2-40B4-BE49-F238E27FC236}">
                      <a16:creationId xmlns:a16="http://schemas.microsoft.com/office/drawing/2014/main" id="{24E21E33-6E94-40BB-93E8-044E0A8FA88D}"/>
                    </a:ext>
                  </a:extLst>
                </p14:cNvPr>
                <p14:cNvContentPartPr/>
                <p14:nvPr/>
              </p14:nvContentPartPr>
              <p14:xfrm>
                <a:off x="4826296" y="5607143"/>
                <a:ext cx="398160" cy="187560"/>
              </p14:xfrm>
            </p:contentPart>
          </mc:Choice>
          <mc:Fallback>
            <p:pic>
              <p:nvPicPr>
                <p:cNvPr id="238" name="Ink 237">
                  <a:extLst>
                    <a:ext uri="{FF2B5EF4-FFF2-40B4-BE49-F238E27FC236}">
                      <a16:creationId xmlns:a16="http://schemas.microsoft.com/office/drawing/2014/main" id="{24E21E33-6E94-40BB-93E8-044E0A8FA88D}"/>
                    </a:ext>
                  </a:extLst>
                </p:cNvPr>
                <p:cNvPicPr/>
                <p:nvPr/>
              </p:nvPicPr>
              <p:blipFill>
                <a:blip r:embed="rId383"/>
                <a:stretch>
                  <a:fillRect/>
                </a:stretch>
              </p:blipFill>
              <p:spPr>
                <a:xfrm>
                  <a:off x="4817296" y="5598143"/>
                  <a:ext cx="4158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239" name="Ink 238">
                  <a:extLst>
                    <a:ext uri="{FF2B5EF4-FFF2-40B4-BE49-F238E27FC236}">
                      <a16:creationId xmlns:a16="http://schemas.microsoft.com/office/drawing/2014/main" id="{B33E083C-2E37-4A97-8175-4A8F19FBAAE0}"/>
                    </a:ext>
                  </a:extLst>
                </p14:cNvPr>
                <p14:cNvContentPartPr/>
                <p14:nvPr/>
              </p14:nvContentPartPr>
              <p14:xfrm>
                <a:off x="5239936" y="5609663"/>
                <a:ext cx="486000" cy="171360"/>
              </p14:xfrm>
            </p:contentPart>
          </mc:Choice>
          <mc:Fallback>
            <p:pic>
              <p:nvPicPr>
                <p:cNvPr id="239" name="Ink 238">
                  <a:extLst>
                    <a:ext uri="{FF2B5EF4-FFF2-40B4-BE49-F238E27FC236}">
                      <a16:creationId xmlns:a16="http://schemas.microsoft.com/office/drawing/2014/main" id="{B33E083C-2E37-4A97-8175-4A8F19FBAAE0}"/>
                    </a:ext>
                  </a:extLst>
                </p:cNvPr>
                <p:cNvPicPr/>
                <p:nvPr/>
              </p:nvPicPr>
              <p:blipFill>
                <a:blip r:embed="rId385"/>
                <a:stretch>
                  <a:fillRect/>
                </a:stretch>
              </p:blipFill>
              <p:spPr>
                <a:xfrm>
                  <a:off x="5231296" y="5600663"/>
                  <a:ext cx="50364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40" name="Ink 239">
                  <a:extLst>
                    <a:ext uri="{FF2B5EF4-FFF2-40B4-BE49-F238E27FC236}">
                      <a16:creationId xmlns:a16="http://schemas.microsoft.com/office/drawing/2014/main" id="{13430EC1-1E03-4B49-A530-44962C7E1E8E}"/>
                    </a:ext>
                  </a:extLst>
                </p14:cNvPr>
                <p14:cNvContentPartPr/>
                <p14:nvPr/>
              </p14:nvContentPartPr>
              <p14:xfrm>
                <a:off x="5793976" y="5581583"/>
                <a:ext cx="267840" cy="433440"/>
              </p14:xfrm>
            </p:contentPart>
          </mc:Choice>
          <mc:Fallback>
            <p:pic>
              <p:nvPicPr>
                <p:cNvPr id="240" name="Ink 239">
                  <a:extLst>
                    <a:ext uri="{FF2B5EF4-FFF2-40B4-BE49-F238E27FC236}">
                      <a16:creationId xmlns:a16="http://schemas.microsoft.com/office/drawing/2014/main" id="{13430EC1-1E03-4B49-A530-44962C7E1E8E}"/>
                    </a:ext>
                  </a:extLst>
                </p:cNvPr>
                <p:cNvPicPr/>
                <p:nvPr/>
              </p:nvPicPr>
              <p:blipFill>
                <a:blip r:embed="rId387"/>
                <a:stretch>
                  <a:fillRect/>
                </a:stretch>
              </p:blipFill>
              <p:spPr>
                <a:xfrm>
                  <a:off x="5785336" y="5572943"/>
                  <a:ext cx="285480" cy="451080"/>
                </a:xfrm>
                <a:prstGeom prst="rect">
                  <a:avLst/>
                </a:prstGeom>
              </p:spPr>
            </p:pic>
          </mc:Fallback>
        </mc:AlternateContent>
      </p:grpSp>
      <p:grpSp>
        <p:nvGrpSpPr>
          <p:cNvPr id="248" name="Group 247">
            <a:extLst>
              <a:ext uri="{FF2B5EF4-FFF2-40B4-BE49-F238E27FC236}">
                <a16:creationId xmlns:a16="http://schemas.microsoft.com/office/drawing/2014/main" id="{5EFC9489-B654-4FED-AF1C-A923B73B4D0D}"/>
              </a:ext>
            </a:extLst>
          </p:cNvPr>
          <p:cNvGrpSpPr/>
          <p:nvPr/>
        </p:nvGrpSpPr>
        <p:grpSpPr>
          <a:xfrm>
            <a:off x="6604696" y="5415623"/>
            <a:ext cx="552960" cy="323280"/>
            <a:chOff x="6604696" y="5415623"/>
            <a:chExt cx="552960" cy="323280"/>
          </a:xfrm>
        </p:grpSpPr>
        <mc:AlternateContent xmlns:mc="http://schemas.openxmlformats.org/markup-compatibility/2006">
          <mc:Choice xmlns:p14="http://schemas.microsoft.com/office/powerpoint/2010/main" Requires="p14">
            <p:contentPart p14:bwMode="auto" r:id="rId388">
              <p14:nvContentPartPr>
                <p14:cNvPr id="245" name="Ink 244">
                  <a:extLst>
                    <a:ext uri="{FF2B5EF4-FFF2-40B4-BE49-F238E27FC236}">
                      <a16:creationId xmlns:a16="http://schemas.microsoft.com/office/drawing/2014/main" id="{AFDE34E4-E563-436F-A500-781CBD113C47}"/>
                    </a:ext>
                  </a:extLst>
                </p14:cNvPr>
                <p14:cNvContentPartPr/>
                <p14:nvPr/>
              </p14:nvContentPartPr>
              <p14:xfrm>
                <a:off x="6604696" y="5510303"/>
                <a:ext cx="199080" cy="219960"/>
              </p14:xfrm>
            </p:contentPart>
          </mc:Choice>
          <mc:Fallback>
            <p:pic>
              <p:nvPicPr>
                <p:cNvPr id="245" name="Ink 244">
                  <a:extLst>
                    <a:ext uri="{FF2B5EF4-FFF2-40B4-BE49-F238E27FC236}">
                      <a16:creationId xmlns:a16="http://schemas.microsoft.com/office/drawing/2014/main" id="{AFDE34E4-E563-436F-A500-781CBD113C47}"/>
                    </a:ext>
                  </a:extLst>
                </p:cNvPr>
                <p:cNvPicPr/>
                <p:nvPr/>
              </p:nvPicPr>
              <p:blipFill>
                <a:blip r:embed="rId389"/>
                <a:stretch>
                  <a:fillRect/>
                </a:stretch>
              </p:blipFill>
              <p:spPr>
                <a:xfrm>
                  <a:off x="6595696" y="5501663"/>
                  <a:ext cx="21672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46" name="Ink 245">
                  <a:extLst>
                    <a:ext uri="{FF2B5EF4-FFF2-40B4-BE49-F238E27FC236}">
                      <a16:creationId xmlns:a16="http://schemas.microsoft.com/office/drawing/2014/main" id="{BF8C4FA7-F28B-4615-B375-E2B5D6A99FBF}"/>
                    </a:ext>
                  </a:extLst>
                </p14:cNvPr>
                <p14:cNvContentPartPr/>
                <p14:nvPr/>
              </p14:nvContentPartPr>
              <p14:xfrm>
                <a:off x="6851656" y="5415623"/>
                <a:ext cx="34200" cy="302040"/>
              </p14:xfrm>
            </p:contentPart>
          </mc:Choice>
          <mc:Fallback>
            <p:pic>
              <p:nvPicPr>
                <p:cNvPr id="246" name="Ink 245">
                  <a:extLst>
                    <a:ext uri="{FF2B5EF4-FFF2-40B4-BE49-F238E27FC236}">
                      <a16:creationId xmlns:a16="http://schemas.microsoft.com/office/drawing/2014/main" id="{BF8C4FA7-F28B-4615-B375-E2B5D6A99FBF}"/>
                    </a:ext>
                  </a:extLst>
                </p:cNvPr>
                <p:cNvPicPr/>
                <p:nvPr/>
              </p:nvPicPr>
              <p:blipFill>
                <a:blip r:embed="rId391"/>
                <a:stretch>
                  <a:fillRect/>
                </a:stretch>
              </p:blipFill>
              <p:spPr>
                <a:xfrm>
                  <a:off x="6842656" y="5406983"/>
                  <a:ext cx="51840" cy="31968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47" name="Ink 246">
                  <a:extLst>
                    <a:ext uri="{FF2B5EF4-FFF2-40B4-BE49-F238E27FC236}">
                      <a16:creationId xmlns:a16="http://schemas.microsoft.com/office/drawing/2014/main" id="{2B6661F8-917C-44BC-AE4D-38A580AC7615}"/>
                    </a:ext>
                  </a:extLst>
                </p14:cNvPr>
                <p14:cNvContentPartPr/>
                <p14:nvPr/>
              </p14:nvContentPartPr>
              <p14:xfrm>
                <a:off x="6948496" y="5522903"/>
                <a:ext cx="209160" cy="216000"/>
              </p14:xfrm>
            </p:contentPart>
          </mc:Choice>
          <mc:Fallback>
            <p:pic>
              <p:nvPicPr>
                <p:cNvPr id="247" name="Ink 246">
                  <a:extLst>
                    <a:ext uri="{FF2B5EF4-FFF2-40B4-BE49-F238E27FC236}">
                      <a16:creationId xmlns:a16="http://schemas.microsoft.com/office/drawing/2014/main" id="{2B6661F8-917C-44BC-AE4D-38A580AC7615}"/>
                    </a:ext>
                  </a:extLst>
                </p:cNvPr>
                <p:cNvPicPr/>
                <p:nvPr/>
              </p:nvPicPr>
              <p:blipFill>
                <a:blip r:embed="rId393"/>
                <a:stretch>
                  <a:fillRect/>
                </a:stretch>
              </p:blipFill>
              <p:spPr>
                <a:xfrm>
                  <a:off x="6939856" y="5514263"/>
                  <a:ext cx="226800" cy="233640"/>
                </a:xfrm>
                <a:prstGeom prst="rect">
                  <a:avLst/>
                </a:prstGeom>
              </p:spPr>
            </p:pic>
          </mc:Fallback>
        </mc:AlternateContent>
      </p:grpSp>
      <p:grpSp>
        <p:nvGrpSpPr>
          <p:cNvPr id="253" name="Group 252">
            <a:extLst>
              <a:ext uri="{FF2B5EF4-FFF2-40B4-BE49-F238E27FC236}">
                <a16:creationId xmlns:a16="http://schemas.microsoft.com/office/drawing/2014/main" id="{02E25567-2976-42B9-9AF2-19F633D79564}"/>
              </a:ext>
            </a:extLst>
          </p:cNvPr>
          <p:cNvGrpSpPr/>
          <p:nvPr/>
        </p:nvGrpSpPr>
        <p:grpSpPr>
          <a:xfrm>
            <a:off x="7221376" y="5395823"/>
            <a:ext cx="1132200" cy="393120"/>
            <a:chOff x="7221376" y="5395823"/>
            <a:chExt cx="1132200" cy="393120"/>
          </a:xfrm>
        </p:grpSpPr>
        <mc:AlternateContent xmlns:mc="http://schemas.openxmlformats.org/markup-compatibility/2006">
          <mc:Choice xmlns:p14="http://schemas.microsoft.com/office/powerpoint/2010/main" Requires="p14">
            <p:contentPart p14:bwMode="auto" r:id="rId394">
              <p14:nvContentPartPr>
                <p14:cNvPr id="249" name="Ink 248">
                  <a:extLst>
                    <a:ext uri="{FF2B5EF4-FFF2-40B4-BE49-F238E27FC236}">
                      <a16:creationId xmlns:a16="http://schemas.microsoft.com/office/drawing/2014/main" id="{AF084665-B771-4782-BCC9-D4F99D7E2902}"/>
                    </a:ext>
                  </a:extLst>
                </p14:cNvPr>
                <p14:cNvContentPartPr/>
                <p14:nvPr/>
              </p14:nvContentPartPr>
              <p14:xfrm>
                <a:off x="7221376" y="5575103"/>
                <a:ext cx="187920" cy="190440"/>
              </p14:xfrm>
            </p:contentPart>
          </mc:Choice>
          <mc:Fallback>
            <p:pic>
              <p:nvPicPr>
                <p:cNvPr id="249" name="Ink 248">
                  <a:extLst>
                    <a:ext uri="{FF2B5EF4-FFF2-40B4-BE49-F238E27FC236}">
                      <a16:creationId xmlns:a16="http://schemas.microsoft.com/office/drawing/2014/main" id="{AF084665-B771-4782-BCC9-D4F99D7E2902}"/>
                    </a:ext>
                  </a:extLst>
                </p:cNvPr>
                <p:cNvPicPr/>
                <p:nvPr/>
              </p:nvPicPr>
              <p:blipFill>
                <a:blip r:embed="rId395"/>
                <a:stretch>
                  <a:fillRect/>
                </a:stretch>
              </p:blipFill>
              <p:spPr>
                <a:xfrm>
                  <a:off x="7212736" y="5566103"/>
                  <a:ext cx="2055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50" name="Ink 249">
                  <a:extLst>
                    <a:ext uri="{FF2B5EF4-FFF2-40B4-BE49-F238E27FC236}">
                      <a16:creationId xmlns:a16="http://schemas.microsoft.com/office/drawing/2014/main" id="{E99E9A51-6842-46EB-8FF2-00AFD5F18CA4}"/>
                    </a:ext>
                  </a:extLst>
                </p14:cNvPr>
                <p14:cNvContentPartPr/>
                <p14:nvPr/>
              </p14:nvContentPartPr>
              <p14:xfrm>
                <a:off x="7544656" y="5395823"/>
                <a:ext cx="31680" cy="368640"/>
              </p14:xfrm>
            </p:contentPart>
          </mc:Choice>
          <mc:Fallback>
            <p:pic>
              <p:nvPicPr>
                <p:cNvPr id="250" name="Ink 249">
                  <a:extLst>
                    <a:ext uri="{FF2B5EF4-FFF2-40B4-BE49-F238E27FC236}">
                      <a16:creationId xmlns:a16="http://schemas.microsoft.com/office/drawing/2014/main" id="{E99E9A51-6842-46EB-8FF2-00AFD5F18CA4}"/>
                    </a:ext>
                  </a:extLst>
                </p:cNvPr>
                <p:cNvPicPr/>
                <p:nvPr/>
              </p:nvPicPr>
              <p:blipFill>
                <a:blip r:embed="rId397"/>
                <a:stretch>
                  <a:fillRect/>
                </a:stretch>
              </p:blipFill>
              <p:spPr>
                <a:xfrm>
                  <a:off x="7535656" y="5386823"/>
                  <a:ext cx="49320" cy="38628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51" name="Ink 250">
                  <a:extLst>
                    <a:ext uri="{FF2B5EF4-FFF2-40B4-BE49-F238E27FC236}">
                      <a16:creationId xmlns:a16="http://schemas.microsoft.com/office/drawing/2014/main" id="{08032517-1A7C-4B72-AB4E-B005DAF79987}"/>
                    </a:ext>
                  </a:extLst>
                </p14:cNvPr>
                <p14:cNvContentPartPr/>
                <p14:nvPr/>
              </p14:nvContentPartPr>
              <p14:xfrm>
                <a:off x="7536736" y="5607143"/>
                <a:ext cx="635760" cy="181800"/>
              </p14:xfrm>
            </p:contentPart>
          </mc:Choice>
          <mc:Fallback>
            <p:pic>
              <p:nvPicPr>
                <p:cNvPr id="251" name="Ink 250">
                  <a:extLst>
                    <a:ext uri="{FF2B5EF4-FFF2-40B4-BE49-F238E27FC236}">
                      <a16:creationId xmlns:a16="http://schemas.microsoft.com/office/drawing/2014/main" id="{08032517-1A7C-4B72-AB4E-B005DAF79987}"/>
                    </a:ext>
                  </a:extLst>
                </p:cNvPr>
                <p:cNvPicPr/>
                <p:nvPr/>
              </p:nvPicPr>
              <p:blipFill>
                <a:blip r:embed="rId399"/>
                <a:stretch>
                  <a:fillRect/>
                </a:stretch>
              </p:blipFill>
              <p:spPr>
                <a:xfrm>
                  <a:off x="7527736" y="5598503"/>
                  <a:ext cx="65340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52" name="Ink 251">
                  <a:extLst>
                    <a:ext uri="{FF2B5EF4-FFF2-40B4-BE49-F238E27FC236}">
                      <a16:creationId xmlns:a16="http://schemas.microsoft.com/office/drawing/2014/main" id="{596B1CBE-E018-43F4-BD9F-93A87CAAD635}"/>
                    </a:ext>
                  </a:extLst>
                </p14:cNvPr>
                <p14:cNvContentPartPr/>
                <p14:nvPr/>
              </p14:nvContentPartPr>
              <p14:xfrm>
                <a:off x="8256736" y="5527583"/>
                <a:ext cx="96840" cy="228960"/>
              </p14:xfrm>
            </p:contentPart>
          </mc:Choice>
          <mc:Fallback>
            <p:pic>
              <p:nvPicPr>
                <p:cNvPr id="252" name="Ink 251">
                  <a:extLst>
                    <a:ext uri="{FF2B5EF4-FFF2-40B4-BE49-F238E27FC236}">
                      <a16:creationId xmlns:a16="http://schemas.microsoft.com/office/drawing/2014/main" id="{596B1CBE-E018-43F4-BD9F-93A87CAAD635}"/>
                    </a:ext>
                  </a:extLst>
                </p:cNvPr>
                <p:cNvPicPr/>
                <p:nvPr/>
              </p:nvPicPr>
              <p:blipFill>
                <a:blip r:embed="rId401"/>
                <a:stretch>
                  <a:fillRect/>
                </a:stretch>
              </p:blipFill>
              <p:spPr>
                <a:xfrm>
                  <a:off x="8248096" y="5518943"/>
                  <a:ext cx="114480" cy="246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02">
            <p14:nvContentPartPr>
              <p14:cNvPr id="254" name="Ink 253">
                <a:extLst>
                  <a:ext uri="{FF2B5EF4-FFF2-40B4-BE49-F238E27FC236}">
                    <a16:creationId xmlns:a16="http://schemas.microsoft.com/office/drawing/2014/main" id="{9DD05982-931D-46A2-854E-82374C62523C}"/>
                  </a:ext>
                </a:extLst>
              </p14:cNvPr>
              <p14:cNvContentPartPr/>
              <p14:nvPr/>
            </p14:nvContentPartPr>
            <p14:xfrm>
              <a:off x="8830576" y="5622983"/>
              <a:ext cx="274680" cy="166680"/>
            </p14:xfrm>
          </p:contentPart>
        </mc:Choice>
        <mc:Fallback>
          <p:pic>
            <p:nvPicPr>
              <p:cNvPr id="254" name="Ink 253">
                <a:extLst>
                  <a:ext uri="{FF2B5EF4-FFF2-40B4-BE49-F238E27FC236}">
                    <a16:creationId xmlns:a16="http://schemas.microsoft.com/office/drawing/2014/main" id="{9DD05982-931D-46A2-854E-82374C62523C}"/>
                  </a:ext>
                </a:extLst>
              </p:cNvPr>
              <p:cNvPicPr/>
              <p:nvPr/>
            </p:nvPicPr>
            <p:blipFill>
              <a:blip r:embed="rId403"/>
              <a:stretch>
                <a:fillRect/>
              </a:stretch>
            </p:blipFill>
            <p:spPr>
              <a:xfrm>
                <a:off x="8821936" y="5614343"/>
                <a:ext cx="292320" cy="184320"/>
              </a:xfrm>
              <a:prstGeom prst="rect">
                <a:avLst/>
              </a:prstGeom>
            </p:spPr>
          </p:pic>
        </mc:Fallback>
      </mc:AlternateContent>
      <p:grpSp>
        <p:nvGrpSpPr>
          <p:cNvPr id="281" name="Group 280">
            <a:extLst>
              <a:ext uri="{FF2B5EF4-FFF2-40B4-BE49-F238E27FC236}">
                <a16:creationId xmlns:a16="http://schemas.microsoft.com/office/drawing/2014/main" id="{BB2BD0E4-B598-4D91-8B75-F4D3356FBB74}"/>
              </a:ext>
            </a:extLst>
          </p:cNvPr>
          <p:cNvGrpSpPr/>
          <p:nvPr/>
        </p:nvGrpSpPr>
        <p:grpSpPr>
          <a:xfrm>
            <a:off x="714736" y="6443423"/>
            <a:ext cx="338760" cy="210240"/>
            <a:chOff x="714736" y="6443423"/>
            <a:chExt cx="338760" cy="210240"/>
          </a:xfrm>
        </p:grpSpPr>
        <mc:AlternateContent xmlns:mc="http://schemas.openxmlformats.org/markup-compatibility/2006">
          <mc:Choice xmlns:p14="http://schemas.microsoft.com/office/powerpoint/2010/main" Requires="p14">
            <p:contentPart p14:bwMode="auto" r:id="rId404">
              <p14:nvContentPartPr>
                <p14:cNvPr id="263" name="Ink 262">
                  <a:extLst>
                    <a:ext uri="{FF2B5EF4-FFF2-40B4-BE49-F238E27FC236}">
                      <a16:creationId xmlns:a16="http://schemas.microsoft.com/office/drawing/2014/main" id="{96E4C3C4-C2BC-47AF-9044-51FCE8CA4FE4}"/>
                    </a:ext>
                  </a:extLst>
                </p14:cNvPr>
                <p14:cNvContentPartPr/>
                <p14:nvPr/>
              </p14:nvContentPartPr>
              <p14:xfrm>
                <a:off x="714736" y="6443423"/>
                <a:ext cx="29880" cy="210240"/>
              </p14:xfrm>
            </p:contentPart>
          </mc:Choice>
          <mc:Fallback>
            <p:pic>
              <p:nvPicPr>
                <p:cNvPr id="263" name="Ink 262">
                  <a:extLst>
                    <a:ext uri="{FF2B5EF4-FFF2-40B4-BE49-F238E27FC236}">
                      <a16:creationId xmlns:a16="http://schemas.microsoft.com/office/drawing/2014/main" id="{96E4C3C4-C2BC-47AF-9044-51FCE8CA4FE4}"/>
                    </a:ext>
                  </a:extLst>
                </p:cNvPr>
                <p:cNvPicPr/>
                <p:nvPr/>
              </p:nvPicPr>
              <p:blipFill>
                <a:blip r:embed="rId405"/>
                <a:stretch>
                  <a:fillRect/>
                </a:stretch>
              </p:blipFill>
              <p:spPr>
                <a:xfrm>
                  <a:off x="706096" y="6434783"/>
                  <a:ext cx="4752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64" name="Ink 263">
                  <a:extLst>
                    <a:ext uri="{FF2B5EF4-FFF2-40B4-BE49-F238E27FC236}">
                      <a16:creationId xmlns:a16="http://schemas.microsoft.com/office/drawing/2014/main" id="{EE3ADAF9-F2DB-4883-AB35-C1FC4500874E}"/>
                    </a:ext>
                  </a:extLst>
                </p14:cNvPr>
                <p14:cNvContentPartPr/>
                <p14:nvPr/>
              </p14:nvContentPartPr>
              <p14:xfrm>
                <a:off x="806176" y="6506423"/>
                <a:ext cx="247320" cy="127080"/>
              </p14:xfrm>
            </p:contentPart>
          </mc:Choice>
          <mc:Fallback>
            <p:pic>
              <p:nvPicPr>
                <p:cNvPr id="264" name="Ink 263">
                  <a:extLst>
                    <a:ext uri="{FF2B5EF4-FFF2-40B4-BE49-F238E27FC236}">
                      <a16:creationId xmlns:a16="http://schemas.microsoft.com/office/drawing/2014/main" id="{EE3ADAF9-F2DB-4883-AB35-C1FC4500874E}"/>
                    </a:ext>
                  </a:extLst>
                </p:cNvPr>
                <p:cNvPicPr/>
                <p:nvPr/>
              </p:nvPicPr>
              <p:blipFill>
                <a:blip r:embed="rId407"/>
                <a:stretch>
                  <a:fillRect/>
                </a:stretch>
              </p:blipFill>
              <p:spPr>
                <a:xfrm>
                  <a:off x="797536" y="6497423"/>
                  <a:ext cx="264960" cy="144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08">
            <p14:nvContentPartPr>
              <p14:cNvPr id="265" name="Ink 264">
                <a:extLst>
                  <a:ext uri="{FF2B5EF4-FFF2-40B4-BE49-F238E27FC236}">
                    <a16:creationId xmlns:a16="http://schemas.microsoft.com/office/drawing/2014/main" id="{CAFC5440-5C0A-4852-BFAE-75C1D95F4175}"/>
                  </a:ext>
                </a:extLst>
              </p14:cNvPr>
              <p14:cNvContentPartPr/>
              <p14:nvPr/>
            </p14:nvContentPartPr>
            <p14:xfrm>
              <a:off x="769816" y="6279983"/>
              <a:ext cx="9000" cy="17280"/>
            </p14:xfrm>
          </p:contentPart>
        </mc:Choice>
        <mc:Fallback>
          <p:pic>
            <p:nvPicPr>
              <p:cNvPr id="265" name="Ink 264">
                <a:extLst>
                  <a:ext uri="{FF2B5EF4-FFF2-40B4-BE49-F238E27FC236}">
                    <a16:creationId xmlns:a16="http://schemas.microsoft.com/office/drawing/2014/main" id="{CAFC5440-5C0A-4852-BFAE-75C1D95F4175}"/>
                  </a:ext>
                </a:extLst>
              </p:cNvPr>
              <p:cNvPicPr/>
              <p:nvPr/>
            </p:nvPicPr>
            <p:blipFill>
              <a:blip r:embed="rId409"/>
              <a:stretch>
                <a:fillRect/>
              </a:stretch>
            </p:blipFill>
            <p:spPr>
              <a:xfrm>
                <a:off x="761176" y="6270983"/>
                <a:ext cx="26640" cy="34920"/>
              </a:xfrm>
              <a:prstGeom prst="rect">
                <a:avLst/>
              </a:prstGeom>
            </p:spPr>
          </p:pic>
        </mc:Fallback>
      </mc:AlternateContent>
      <p:grpSp>
        <p:nvGrpSpPr>
          <p:cNvPr id="280" name="Group 279">
            <a:extLst>
              <a:ext uri="{FF2B5EF4-FFF2-40B4-BE49-F238E27FC236}">
                <a16:creationId xmlns:a16="http://schemas.microsoft.com/office/drawing/2014/main" id="{2A2955CD-5748-4174-9CEA-32BC1C0352AE}"/>
              </a:ext>
            </a:extLst>
          </p:cNvPr>
          <p:cNvGrpSpPr/>
          <p:nvPr/>
        </p:nvGrpSpPr>
        <p:grpSpPr>
          <a:xfrm>
            <a:off x="1571896" y="6451343"/>
            <a:ext cx="786240" cy="416160"/>
            <a:chOff x="1571896" y="6451343"/>
            <a:chExt cx="786240" cy="416160"/>
          </a:xfrm>
        </p:grpSpPr>
        <mc:AlternateContent xmlns:mc="http://schemas.openxmlformats.org/markup-compatibility/2006">
          <mc:Choice xmlns:p14="http://schemas.microsoft.com/office/powerpoint/2010/main" Requires="p14">
            <p:contentPart p14:bwMode="auto" r:id="rId410">
              <p14:nvContentPartPr>
                <p14:cNvPr id="266" name="Ink 265">
                  <a:extLst>
                    <a:ext uri="{FF2B5EF4-FFF2-40B4-BE49-F238E27FC236}">
                      <a16:creationId xmlns:a16="http://schemas.microsoft.com/office/drawing/2014/main" id="{C6B379AA-9284-458A-9C2B-75E070D08D20}"/>
                    </a:ext>
                  </a:extLst>
                </p14:cNvPr>
                <p14:cNvContentPartPr/>
                <p14:nvPr/>
              </p14:nvContentPartPr>
              <p14:xfrm>
                <a:off x="1571896" y="6451343"/>
                <a:ext cx="480600" cy="207360"/>
              </p14:xfrm>
            </p:contentPart>
          </mc:Choice>
          <mc:Fallback>
            <p:pic>
              <p:nvPicPr>
                <p:cNvPr id="266" name="Ink 265">
                  <a:extLst>
                    <a:ext uri="{FF2B5EF4-FFF2-40B4-BE49-F238E27FC236}">
                      <a16:creationId xmlns:a16="http://schemas.microsoft.com/office/drawing/2014/main" id="{C6B379AA-9284-458A-9C2B-75E070D08D20}"/>
                    </a:ext>
                  </a:extLst>
                </p:cNvPr>
                <p:cNvPicPr/>
                <p:nvPr/>
              </p:nvPicPr>
              <p:blipFill>
                <a:blip r:embed="rId411"/>
                <a:stretch>
                  <a:fillRect/>
                </a:stretch>
              </p:blipFill>
              <p:spPr>
                <a:xfrm>
                  <a:off x="1563256" y="6442703"/>
                  <a:ext cx="49824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67" name="Ink 266">
                  <a:extLst>
                    <a:ext uri="{FF2B5EF4-FFF2-40B4-BE49-F238E27FC236}">
                      <a16:creationId xmlns:a16="http://schemas.microsoft.com/office/drawing/2014/main" id="{CB70CEB6-8E18-4AFE-9463-9B35A445DA3D}"/>
                    </a:ext>
                  </a:extLst>
                </p14:cNvPr>
                <p14:cNvContentPartPr/>
                <p14:nvPr/>
              </p14:nvContentPartPr>
              <p14:xfrm>
                <a:off x="2100736" y="6454943"/>
                <a:ext cx="257400" cy="412560"/>
              </p14:xfrm>
            </p:contentPart>
          </mc:Choice>
          <mc:Fallback>
            <p:pic>
              <p:nvPicPr>
                <p:cNvPr id="267" name="Ink 266">
                  <a:extLst>
                    <a:ext uri="{FF2B5EF4-FFF2-40B4-BE49-F238E27FC236}">
                      <a16:creationId xmlns:a16="http://schemas.microsoft.com/office/drawing/2014/main" id="{CB70CEB6-8E18-4AFE-9463-9B35A445DA3D}"/>
                    </a:ext>
                  </a:extLst>
                </p:cNvPr>
                <p:cNvPicPr/>
                <p:nvPr/>
              </p:nvPicPr>
              <p:blipFill>
                <a:blip r:embed="rId413"/>
                <a:stretch>
                  <a:fillRect/>
                </a:stretch>
              </p:blipFill>
              <p:spPr>
                <a:xfrm>
                  <a:off x="2091736" y="6446303"/>
                  <a:ext cx="275040" cy="430200"/>
                </a:xfrm>
                <a:prstGeom prst="rect">
                  <a:avLst/>
                </a:prstGeom>
              </p:spPr>
            </p:pic>
          </mc:Fallback>
        </mc:AlternateContent>
      </p:grpSp>
      <p:grpSp>
        <p:nvGrpSpPr>
          <p:cNvPr id="286" name="Group 285">
            <a:extLst>
              <a:ext uri="{FF2B5EF4-FFF2-40B4-BE49-F238E27FC236}">
                <a16:creationId xmlns:a16="http://schemas.microsoft.com/office/drawing/2014/main" id="{9522947F-FF94-4121-8B7D-86FD6E8A0902}"/>
              </a:ext>
            </a:extLst>
          </p:cNvPr>
          <p:cNvGrpSpPr/>
          <p:nvPr/>
        </p:nvGrpSpPr>
        <p:grpSpPr>
          <a:xfrm>
            <a:off x="9617176" y="4865183"/>
            <a:ext cx="2255760" cy="1234440"/>
            <a:chOff x="9617176" y="4865183"/>
            <a:chExt cx="2255760" cy="1234440"/>
          </a:xfrm>
        </p:grpSpPr>
        <mc:AlternateContent xmlns:mc="http://schemas.openxmlformats.org/markup-compatibility/2006">
          <mc:Choice xmlns:p14="http://schemas.microsoft.com/office/powerpoint/2010/main" Requires="p14">
            <p:contentPart p14:bwMode="auto" r:id="rId414">
              <p14:nvContentPartPr>
                <p14:cNvPr id="215" name="Ink 214">
                  <a:extLst>
                    <a:ext uri="{FF2B5EF4-FFF2-40B4-BE49-F238E27FC236}">
                      <a16:creationId xmlns:a16="http://schemas.microsoft.com/office/drawing/2014/main" id="{6EEDAB01-4063-4698-BD80-2D91BA3C9456}"/>
                    </a:ext>
                  </a:extLst>
                </p14:cNvPr>
                <p14:cNvContentPartPr/>
                <p14:nvPr/>
              </p14:nvContentPartPr>
              <p14:xfrm>
                <a:off x="9862336" y="4866983"/>
                <a:ext cx="250560" cy="460080"/>
              </p14:xfrm>
            </p:contentPart>
          </mc:Choice>
          <mc:Fallback>
            <p:pic>
              <p:nvPicPr>
                <p:cNvPr id="215" name="Ink 214">
                  <a:extLst>
                    <a:ext uri="{FF2B5EF4-FFF2-40B4-BE49-F238E27FC236}">
                      <a16:creationId xmlns:a16="http://schemas.microsoft.com/office/drawing/2014/main" id="{6EEDAB01-4063-4698-BD80-2D91BA3C9456}"/>
                    </a:ext>
                  </a:extLst>
                </p:cNvPr>
                <p:cNvPicPr/>
                <p:nvPr/>
              </p:nvPicPr>
              <p:blipFill>
                <a:blip r:embed="rId415"/>
                <a:stretch>
                  <a:fillRect/>
                </a:stretch>
              </p:blipFill>
              <p:spPr>
                <a:xfrm>
                  <a:off x="9853336" y="4857983"/>
                  <a:ext cx="268200" cy="47772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16" name="Ink 215">
                  <a:extLst>
                    <a:ext uri="{FF2B5EF4-FFF2-40B4-BE49-F238E27FC236}">
                      <a16:creationId xmlns:a16="http://schemas.microsoft.com/office/drawing/2014/main" id="{41B5E2C3-28C7-4880-8B2A-5E2319192E36}"/>
                    </a:ext>
                  </a:extLst>
                </p14:cNvPr>
                <p14:cNvContentPartPr/>
                <p14:nvPr/>
              </p14:nvContentPartPr>
              <p14:xfrm>
                <a:off x="10202536" y="4893983"/>
                <a:ext cx="141120" cy="111600"/>
              </p14:xfrm>
            </p:contentPart>
          </mc:Choice>
          <mc:Fallback>
            <p:pic>
              <p:nvPicPr>
                <p:cNvPr id="216" name="Ink 215">
                  <a:extLst>
                    <a:ext uri="{FF2B5EF4-FFF2-40B4-BE49-F238E27FC236}">
                      <a16:creationId xmlns:a16="http://schemas.microsoft.com/office/drawing/2014/main" id="{41B5E2C3-28C7-4880-8B2A-5E2319192E36}"/>
                    </a:ext>
                  </a:extLst>
                </p:cNvPr>
                <p:cNvPicPr/>
                <p:nvPr/>
              </p:nvPicPr>
              <p:blipFill>
                <a:blip r:embed="rId417"/>
                <a:stretch>
                  <a:fillRect/>
                </a:stretch>
              </p:blipFill>
              <p:spPr>
                <a:xfrm>
                  <a:off x="10193896" y="4884983"/>
                  <a:ext cx="1587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17" name="Ink 216">
                  <a:extLst>
                    <a:ext uri="{FF2B5EF4-FFF2-40B4-BE49-F238E27FC236}">
                      <a16:creationId xmlns:a16="http://schemas.microsoft.com/office/drawing/2014/main" id="{F332423E-E29E-4406-B59D-9BCEF4F5D2FA}"/>
                    </a:ext>
                  </a:extLst>
                </p14:cNvPr>
                <p14:cNvContentPartPr/>
                <p14:nvPr/>
              </p14:nvContentPartPr>
              <p14:xfrm>
                <a:off x="10387576" y="4899743"/>
                <a:ext cx="308520" cy="128160"/>
              </p14:xfrm>
            </p:contentPart>
          </mc:Choice>
          <mc:Fallback>
            <p:pic>
              <p:nvPicPr>
                <p:cNvPr id="217" name="Ink 216">
                  <a:extLst>
                    <a:ext uri="{FF2B5EF4-FFF2-40B4-BE49-F238E27FC236}">
                      <a16:creationId xmlns:a16="http://schemas.microsoft.com/office/drawing/2014/main" id="{F332423E-E29E-4406-B59D-9BCEF4F5D2FA}"/>
                    </a:ext>
                  </a:extLst>
                </p:cNvPr>
                <p:cNvPicPr/>
                <p:nvPr/>
              </p:nvPicPr>
              <p:blipFill>
                <a:blip r:embed="rId419"/>
                <a:stretch>
                  <a:fillRect/>
                </a:stretch>
              </p:blipFill>
              <p:spPr>
                <a:xfrm>
                  <a:off x="10378936" y="4890743"/>
                  <a:ext cx="3261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18" name="Ink 217">
                  <a:extLst>
                    <a:ext uri="{FF2B5EF4-FFF2-40B4-BE49-F238E27FC236}">
                      <a16:creationId xmlns:a16="http://schemas.microsoft.com/office/drawing/2014/main" id="{72C7AD03-6BD5-469A-8940-8906F0CD0CD7}"/>
                    </a:ext>
                  </a:extLst>
                </p14:cNvPr>
                <p14:cNvContentPartPr/>
                <p14:nvPr/>
              </p14:nvContentPartPr>
              <p14:xfrm>
                <a:off x="10972576" y="4865183"/>
                <a:ext cx="325080" cy="154800"/>
              </p14:xfrm>
            </p:contentPart>
          </mc:Choice>
          <mc:Fallback>
            <p:pic>
              <p:nvPicPr>
                <p:cNvPr id="218" name="Ink 217">
                  <a:extLst>
                    <a:ext uri="{FF2B5EF4-FFF2-40B4-BE49-F238E27FC236}">
                      <a16:creationId xmlns:a16="http://schemas.microsoft.com/office/drawing/2014/main" id="{72C7AD03-6BD5-469A-8940-8906F0CD0CD7}"/>
                    </a:ext>
                  </a:extLst>
                </p:cNvPr>
                <p:cNvPicPr/>
                <p:nvPr/>
              </p:nvPicPr>
              <p:blipFill>
                <a:blip r:embed="rId421"/>
                <a:stretch>
                  <a:fillRect/>
                </a:stretch>
              </p:blipFill>
              <p:spPr>
                <a:xfrm>
                  <a:off x="10963936" y="4856183"/>
                  <a:ext cx="34272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19" name="Ink 218">
                  <a:extLst>
                    <a:ext uri="{FF2B5EF4-FFF2-40B4-BE49-F238E27FC236}">
                      <a16:creationId xmlns:a16="http://schemas.microsoft.com/office/drawing/2014/main" id="{172B7744-9928-4BE7-8DF9-77246A88F6B7}"/>
                    </a:ext>
                  </a:extLst>
                </p14:cNvPr>
                <p14:cNvContentPartPr/>
                <p14:nvPr/>
              </p14:nvContentPartPr>
              <p14:xfrm>
                <a:off x="11346616" y="4912343"/>
                <a:ext cx="190800" cy="121680"/>
              </p14:xfrm>
            </p:contentPart>
          </mc:Choice>
          <mc:Fallback>
            <p:pic>
              <p:nvPicPr>
                <p:cNvPr id="219" name="Ink 218">
                  <a:extLst>
                    <a:ext uri="{FF2B5EF4-FFF2-40B4-BE49-F238E27FC236}">
                      <a16:creationId xmlns:a16="http://schemas.microsoft.com/office/drawing/2014/main" id="{172B7744-9928-4BE7-8DF9-77246A88F6B7}"/>
                    </a:ext>
                  </a:extLst>
                </p:cNvPr>
                <p:cNvPicPr/>
                <p:nvPr/>
              </p:nvPicPr>
              <p:blipFill>
                <a:blip r:embed="rId423"/>
                <a:stretch>
                  <a:fillRect/>
                </a:stretch>
              </p:blipFill>
              <p:spPr>
                <a:xfrm>
                  <a:off x="11337976" y="4903343"/>
                  <a:ext cx="2084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20" name="Ink 219">
                  <a:extLst>
                    <a:ext uri="{FF2B5EF4-FFF2-40B4-BE49-F238E27FC236}">
                      <a16:creationId xmlns:a16="http://schemas.microsoft.com/office/drawing/2014/main" id="{A9887014-F895-4448-92BB-F1A2AA85FFD9}"/>
                    </a:ext>
                  </a:extLst>
                </p14:cNvPr>
                <p14:cNvContentPartPr/>
                <p14:nvPr/>
              </p14:nvContentPartPr>
              <p14:xfrm>
                <a:off x="11588176" y="4917743"/>
                <a:ext cx="284760" cy="370800"/>
              </p14:xfrm>
            </p:contentPart>
          </mc:Choice>
          <mc:Fallback>
            <p:pic>
              <p:nvPicPr>
                <p:cNvPr id="220" name="Ink 219">
                  <a:extLst>
                    <a:ext uri="{FF2B5EF4-FFF2-40B4-BE49-F238E27FC236}">
                      <a16:creationId xmlns:a16="http://schemas.microsoft.com/office/drawing/2014/main" id="{A9887014-F895-4448-92BB-F1A2AA85FFD9}"/>
                    </a:ext>
                  </a:extLst>
                </p:cNvPr>
                <p:cNvPicPr/>
                <p:nvPr/>
              </p:nvPicPr>
              <p:blipFill>
                <a:blip r:embed="rId425"/>
                <a:stretch>
                  <a:fillRect/>
                </a:stretch>
              </p:blipFill>
              <p:spPr>
                <a:xfrm>
                  <a:off x="11579176" y="4909103"/>
                  <a:ext cx="30240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55" name="Ink 254">
                  <a:extLst>
                    <a:ext uri="{FF2B5EF4-FFF2-40B4-BE49-F238E27FC236}">
                      <a16:creationId xmlns:a16="http://schemas.microsoft.com/office/drawing/2014/main" id="{9566D78F-A3DE-44EE-8DF2-9CABCC66A8F9}"/>
                    </a:ext>
                  </a:extLst>
                </p14:cNvPr>
                <p14:cNvContentPartPr/>
                <p14:nvPr/>
              </p14:nvContentPartPr>
              <p14:xfrm>
                <a:off x="9617176" y="5374223"/>
                <a:ext cx="180360" cy="407520"/>
              </p14:xfrm>
            </p:contentPart>
          </mc:Choice>
          <mc:Fallback>
            <p:pic>
              <p:nvPicPr>
                <p:cNvPr id="255" name="Ink 254">
                  <a:extLst>
                    <a:ext uri="{FF2B5EF4-FFF2-40B4-BE49-F238E27FC236}">
                      <a16:creationId xmlns:a16="http://schemas.microsoft.com/office/drawing/2014/main" id="{9566D78F-A3DE-44EE-8DF2-9CABCC66A8F9}"/>
                    </a:ext>
                  </a:extLst>
                </p:cNvPr>
                <p:cNvPicPr/>
                <p:nvPr/>
              </p:nvPicPr>
              <p:blipFill>
                <a:blip r:embed="rId427"/>
                <a:stretch>
                  <a:fillRect/>
                </a:stretch>
              </p:blipFill>
              <p:spPr>
                <a:xfrm>
                  <a:off x="9608176" y="5365223"/>
                  <a:ext cx="198000" cy="42516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56" name="Ink 255">
                  <a:extLst>
                    <a:ext uri="{FF2B5EF4-FFF2-40B4-BE49-F238E27FC236}">
                      <a16:creationId xmlns:a16="http://schemas.microsoft.com/office/drawing/2014/main" id="{33B8115F-A1E8-41CB-8B1C-FCFB7DC6FE0D}"/>
                    </a:ext>
                  </a:extLst>
                </p14:cNvPr>
                <p14:cNvContentPartPr/>
                <p14:nvPr/>
              </p14:nvContentPartPr>
              <p14:xfrm>
                <a:off x="9853336" y="5614343"/>
                <a:ext cx="92880" cy="154800"/>
              </p14:xfrm>
            </p:contentPart>
          </mc:Choice>
          <mc:Fallback>
            <p:pic>
              <p:nvPicPr>
                <p:cNvPr id="256" name="Ink 255">
                  <a:extLst>
                    <a:ext uri="{FF2B5EF4-FFF2-40B4-BE49-F238E27FC236}">
                      <a16:creationId xmlns:a16="http://schemas.microsoft.com/office/drawing/2014/main" id="{33B8115F-A1E8-41CB-8B1C-FCFB7DC6FE0D}"/>
                    </a:ext>
                  </a:extLst>
                </p:cNvPr>
                <p:cNvPicPr/>
                <p:nvPr/>
              </p:nvPicPr>
              <p:blipFill>
                <a:blip r:embed="rId429"/>
                <a:stretch>
                  <a:fillRect/>
                </a:stretch>
              </p:blipFill>
              <p:spPr>
                <a:xfrm>
                  <a:off x="9844696" y="5605343"/>
                  <a:ext cx="11052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57" name="Ink 256">
                  <a:extLst>
                    <a:ext uri="{FF2B5EF4-FFF2-40B4-BE49-F238E27FC236}">
                      <a16:creationId xmlns:a16="http://schemas.microsoft.com/office/drawing/2014/main" id="{7AD8186B-BEF6-49B3-B1C0-A9DFFBA3F2C4}"/>
                    </a:ext>
                  </a:extLst>
                </p14:cNvPr>
                <p14:cNvContentPartPr/>
                <p14:nvPr/>
              </p14:nvContentPartPr>
              <p14:xfrm>
                <a:off x="9863056" y="5505263"/>
                <a:ext cx="52560" cy="36000"/>
              </p14:xfrm>
            </p:contentPart>
          </mc:Choice>
          <mc:Fallback>
            <p:pic>
              <p:nvPicPr>
                <p:cNvPr id="257" name="Ink 256">
                  <a:extLst>
                    <a:ext uri="{FF2B5EF4-FFF2-40B4-BE49-F238E27FC236}">
                      <a16:creationId xmlns:a16="http://schemas.microsoft.com/office/drawing/2014/main" id="{7AD8186B-BEF6-49B3-B1C0-A9DFFBA3F2C4}"/>
                    </a:ext>
                  </a:extLst>
                </p:cNvPr>
                <p:cNvPicPr/>
                <p:nvPr/>
              </p:nvPicPr>
              <p:blipFill>
                <a:blip r:embed="rId431"/>
                <a:stretch>
                  <a:fillRect/>
                </a:stretch>
              </p:blipFill>
              <p:spPr>
                <a:xfrm>
                  <a:off x="9854416" y="5496623"/>
                  <a:ext cx="7020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58" name="Ink 257">
                  <a:extLst>
                    <a:ext uri="{FF2B5EF4-FFF2-40B4-BE49-F238E27FC236}">
                      <a16:creationId xmlns:a16="http://schemas.microsoft.com/office/drawing/2014/main" id="{6D656C53-4B4C-4D73-B34F-320B936C6C48}"/>
                    </a:ext>
                  </a:extLst>
                </p14:cNvPr>
                <p14:cNvContentPartPr/>
                <p14:nvPr/>
              </p14:nvContentPartPr>
              <p14:xfrm>
                <a:off x="9929296" y="5633063"/>
                <a:ext cx="288000" cy="370080"/>
              </p14:xfrm>
            </p:contentPart>
          </mc:Choice>
          <mc:Fallback>
            <p:pic>
              <p:nvPicPr>
                <p:cNvPr id="258" name="Ink 257">
                  <a:extLst>
                    <a:ext uri="{FF2B5EF4-FFF2-40B4-BE49-F238E27FC236}">
                      <a16:creationId xmlns:a16="http://schemas.microsoft.com/office/drawing/2014/main" id="{6D656C53-4B4C-4D73-B34F-320B936C6C48}"/>
                    </a:ext>
                  </a:extLst>
                </p:cNvPr>
                <p:cNvPicPr/>
                <p:nvPr/>
              </p:nvPicPr>
              <p:blipFill>
                <a:blip r:embed="rId433"/>
                <a:stretch>
                  <a:fillRect/>
                </a:stretch>
              </p:blipFill>
              <p:spPr>
                <a:xfrm>
                  <a:off x="9920296" y="5624063"/>
                  <a:ext cx="305640" cy="38772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59" name="Ink 258">
                  <a:extLst>
                    <a:ext uri="{FF2B5EF4-FFF2-40B4-BE49-F238E27FC236}">
                      <a16:creationId xmlns:a16="http://schemas.microsoft.com/office/drawing/2014/main" id="{C32BE81A-4079-4533-8F4B-64C5707AEC36}"/>
                    </a:ext>
                  </a:extLst>
                </p14:cNvPr>
                <p14:cNvContentPartPr/>
                <p14:nvPr/>
              </p14:nvContentPartPr>
              <p14:xfrm>
                <a:off x="10800136" y="5642063"/>
                <a:ext cx="237600" cy="159840"/>
              </p14:xfrm>
            </p:contentPart>
          </mc:Choice>
          <mc:Fallback>
            <p:pic>
              <p:nvPicPr>
                <p:cNvPr id="259" name="Ink 258">
                  <a:extLst>
                    <a:ext uri="{FF2B5EF4-FFF2-40B4-BE49-F238E27FC236}">
                      <a16:creationId xmlns:a16="http://schemas.microsoft.com/office/drawing/2014/main" id="{C32BE81A-4079-4533-8F4B-64C5707AEC36}"/>
                    </a:ext>
                  </a:extLst>
                </p:cNvPr>
                <p:cNvPicPr/>
                <p:nvPr/>
              </p:nvPicPr>
              <p:blipFill>
                <a:blip r:embed="rId435"/>
                <a:stretch>
                  <a:fillRect/>
                </a:stretch>
              </p:blipFill>
              <p:spPr>
                <a:xfrm>
                  <a:off x="10791496" y="5633423"/>
                  <a:ext cx="25524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61" name="Ink 260">
                  <a:extLst>
                    <a:ext uri="{FF2B5EF4-FFF2-40B4-BE49-F238E27FC236}">
                      <a16:creationId xmlns:a16="http://schemas.microsoft.com/office/drawing/2014/main" id="{DF834149-A9DB-49A5-9AC3-DA0CC6BE8ABC}"/>
                    </a:ext>
                  </a:extLst>
                </p14:cNvPr>
                <p14:cNvContentPartPr/>
                <p14:nvPr/>
              </p14:nvContentPartPr>
              <p14:xfrm>
                <a:off x="11098216" y="5417423"/>
                <a:ext cx="735840" cy="447840"/>
              </p14:xfrm>
            </p:contentPart>
          </mc:Choice>
          <mc:Fallback>
            <p:pic>
              <p:nvPicPr>
                <p:cNvPr id="261" name="Ink 260">
                  <a:extLst>
                    <a:ext uri="{FF2B5EF4-FFF2-40B4-BE49-F238E27FC236}">
                      <a16:creationId xmlns:a16="http://schemas.microsoft.com/office/drawing/2014/main" id="{DF834149-A9DB-49A5-9AC3-DA0CC6BE8ABC}"/>
                    </a:ext>
                  </a:extLst>
                </p:cNvPr>
                <p:cNvPicPr/>
                <p:nvPr/>
              </p:nvPicPr>
              <p:blipFill>
                <a:blip r:embed="rId437"/>
                <a:stretch>
                  <a:fillRect/>
                </a:stretch>
              </p:blipFill>
              <p:spPr>
                <a:xfrm>
                  <a:off x="11089216" y="5408783"/>
                  <a:ext cx="753480" cy="46548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282" name="Ink 281">
                  <a:extLst>
                    <a:ext uri="{FF2B5EF4-FFF2-40B4-BE49-F238E27FC236}">
                      <a16:creationId xmlns:a16="http://schemas.microsoft.com/office/drawing/2014/main" id="{38E2AA10-ECDB-448D-A8C1-5C8AA5224894}"/>
                    </a:ext>
                  </a:extLst>
                </p14:cNvPr>
                <p14:cNvContentPartPr/>
                <p14:nvPr/>
              </p14:nvContentPartPr>
              <p14:xfrm>
                <a:off x="10211176" y="5660783"/>
                <a:ext cx="195480" cy="438840"/>
              </p14:xfrm>
            </p:contentPart>
          </mc:Choice>
          <mc:Fallback>
            <p:pic>
              <p:nvPicPr>
                <p:cNvPr id="282" name="Ink 281">
                  <a:extLst>
                    <a:ext uri="{FF2B5EF4-FFF2-40B4-BE49-F238E27FC236}">
                      <a16:creationId xmlns:a16="http://schemas.microsoft.com/office/drawing/2014/main" id="{38E2AA10-ECDB-448D-A8C1-5C8AA5224894}"/>
                    </a:ext>
                  </a:extLst>
                </p:cNvPr>
                <p:cNvPicPr/>
                <p:nvPr/>
              </p:nvPicPr>
              <p:blipFill>
                <a:blip r:embed="rId439"/>
                <a:stretch>
                  <a:fillRect/>
                </a:stretch>
              </p:blipFill>
              <p:spPr>
                <a:xfrm>
                  <a:off x="10202176" y="5651783"/>
                  <a:ext cx="213120" cy="45648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283" name="Ink 282">
                  <a:extLst>
                    <a:ext uri="{FF2B5EF4-FFF2-40B4-BE49-F238E27FC236}">
                      <a16:creationId xmlns:a16="http://schemas.microsoft.com/office/drawing/2014/main" id="{BB857999-8A66-428C-931F-84ABBB79ED4A}"/>
                    </a:ext>
                  </a:extLst>
                </p14:cNvPr>
                <p14:cNvContentPartPr/>
                <p14:nvPr/>
              </p14:nvContentPartPr>
              <p14:xfrm>
                <a:off x="10364176" y="5554223"/>
                <a:ext cx="249120" cy="249120"/>
              </p14:xfrm>
            </p:contentPart>
          </mc:Choice>
          <mc:Fallback>
            <p:pic>
              <p:nvPicPr>
                <p:cNvPr id="283" name="Ink 282">
                  <a:extLst>
                    <a:ext uri="{FF2B5EF4-FFF2-40B4-BE49-F238E27FC236}">
                      <a16:creationId xmlns:a16="http://schemas.microsoft.com/office/drawing/2014/main" id="{BB857999-8A66-428C-931F-84ABBB79ED4A}"/>
                    </a:ext>
                  </a:extLst>
                </p:cNvPr>
                <p:cNvPicPr/>
                <p:nvPr/>
              </p:nvPicPr>
              <p:blipFill>
                <a:blip r:embed="rId441"/>
                <a:stretch>
                  <a:fillRect/>
                </a:stretch>
              </p:blipFill>
              <p:spPr>
                <a:xfrm>
                  <a:off x="10355176" y="5545583"/>
                  <a:ext cx="26676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285" name="Ink 284">
                  <a:extLst>
                    <a:ext uri="{FF2B5EF4-FFF2-40B4-BE49-F238E27FC236}">
                      <a16:creationId xmlns:a16="http://schemas.microsoft.com/office/drawing/2014/main" id="{72BCA757-4974-4690-9216-CFC68156C5E5}"/>
                    </a:ext>
                  </a:extLst>
                </p14:cNvPr>
                <p14:cNvContentPartPr/>
                <p14:nvPr/>
              </p14:nvContentPartPr>
              <p14:xfrm>
                <a:off x="10112176" y="5691743"/>
                <a:ext cx="3240" cy="2160"/>
              </p14:xfrm>
            </p:contentPart>
          </mc:Choice>
          <mc:Fallback>
            <p:pic>
              <p:nvPicPr>
                <p:cNvPr id="285" name="Ink 284">
                  <a:extLst>
                    <a:ext uri="{FF2B5EF4-FFF2-40B4-BE49-F238E27FC236}">
                      <a16:creationId xmlns:a16="http://schemas.microsoft.com/office/drawing/2014/main" id="{72BCA757-4974-4690-9216-CFC68156C5E5}"/>
                    </a:ext>
                  </a:extLst>
                </p:cNvPr>
                <p:cNvPicPr/>
                <p:nvPr/>
              </p:nvPicPr>
              <p:blipFill>
                <a:blip r:embed="rId443"/>
                <a:stretch>
                  <a:fillRect/>
                </a:stretch>
              </p:blipFill>
              <p:spPr>
                <a:xfrm>
                  <a:off x="10103176" y="5683103"/>
                  <a:ext cx="20880" cy="19800"/>
                </a:xfrm>
                <a:prstGeom prst="rect">
                  <a:avLst/>
                </a:prstGeom>
              </p:spPr>
            </p:pic>
          </mc:Fallback>
        </mc:AlternateContent>
      </p:grpSp>
      <p:grpSp>
        <p:nvGrpSpPr>
          <p:cNvPr id="296" name="Group 295">
            <a:extLst>
              <a:ext uri="{FF2B5EF4-FFF2-40B4-BE49-F238E27FC236}">
                <a16:creationId xmlns:a16="http://schemas.microsoft.com/office/drawing/2014/main" id="{01127847-0CC8-48B9-A509-2ED88999E2E6}"/>
              </a:ext>
            </a:extLst>
          </p:cNvPr>
          <p:cNvGrpSpPr/>
          <p:nvPr/>
        </p:nvGrpSpPr>
        <p:grpSpPr>
          <a:xfrm>
            <a:off x="2905696" y="6493823"/>
            <a:ext cx="974520" cy="381960"/>
            <a:chOff x="2905696" y="6493823"/>
            <a:chExt cx="974520" cy="381960"/>
          </a:xfrm>
        </p:grpSpPr>
        <mc:AlternateContent xmlns:mc="http://schemas.openxmlformats.org/markup-compatibility/2006">
          <mc:Choice xmlns:p14="http://schemas.microsoft.com/office/powerpoint/2010/main" Requires="p14">
            <p:contentPart p14:bwMode="auto" r:id="rId444">
              <p14:nvContentPartPr>
                <p14:cNvPr id="287" name="Ink 286">
                  <a:extLst>
                    <a:ext uri="{FF2B5EF4-FFF2-40B4-BE49-F238E27FC236}">
                      <a16:creationId xmlns:a16="http://schemas.microsoft.com/office/drawing/2014/main" id="{DFCC4DFD-2E26-4FEC-83C8-A0AC60B262CA}"/>
                    </a:ext>
                  </a:extLst>
                </p14:cNvPr>
                <p14:cNvContentPartPr/>
                <p14:nvPr/>
              </p14:nvContentPartPr>
              <p14:xfrm>
                <a:off x="2905696" y="6493823"/>
                <a:ext cx="200160" cy="381960"/>
              </p14:xfrm>
            </p:contentPart>
          </mc:Choice>
          <mc:Fallback>
            <p:pic>
              <p:nvPicPr>
                <p:cNvPr id="287" name="Ink 286">
                  <a:extLst>
                    <a:ext uri="{FF2B5EF4-FFF2-40B4-BE49-F238E27FC236}">
                      <a16:creationId xmlns:a16="http://schemas.microsoft.com/office/drawing/2014/main" id="{DFCC4DFD-2E26-4FEC-83C8-A0AC60B262CA}"/>
                    </a:ext>
                  </a:extLst>
                </p:cNvPr>
                <p:cNvPicPr/>
                <p:nvPr/>
              </p:nvPicPr>
              <p:blipFill>
                <a:blip r:embed="rId445"/>
                <a:stretch>
                  <a:fillRect/>
                </a:stretch>
              </p:blipFill>
              <p:spPr>
                <a:xfrm>
                  <a:off x="2896696" y="6484823"/>
                  <a:ext cx="217800" cy="39960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88" name="Ink 287">
                  <a:extLst>
                    <a:ext uri="{FF2B5EF4-FFF2-40B4-BE49-F238E27FC236}">
                      <a16:creationId xmlns:a16="http://schemas.microsoft.com/office/drawing/2014/main" id="{43714350-1393-416A-8ECF-94B464E93A95}"/>
                    </a:ext>
                  </a:extLst>
                </p14:cNvPr>
                <p14:cNvContentPartPr/>
                <p14:nvPr/>
              </p14:nvContentPartPr>
              <p14:xfrm>
                <a:off x="3136456" y="6501023"/>
                <a:ext cx="743760" cy="328680"/>
              </p14:xfrm>
            </p:contentPart>
          </mc:Choice>
          <mc:Fallback>
            <p:pic>
              <p:nvPicPr>
                <p:cNvPr id="288" name="Ink 287">
                  <a:extLst>
                    <a:ext uri="{FF2B5EF4-FFF2-40B4-BE49-F238E27FC236}">
                      <a16:creationId xmlns:a16="http://schemas.microsoft.com/office/drawing/2014/main" id="{43714350-1393-416A-8ECF-94B464E93A95}"/>
                    </a:ext>
                  </a:extLst>
                </p:cNvPr>
                <p:cNvPicPr/>
                <p:nvPr/>
              </p:nvPicPr>
              <p:blipFill>
                <a:blip r:embed="rId447"/>
                <a:stretch>
                  <a:fillRect/>
                </a:stretch>
              </p:blipFill>
              <p:spPr>
                <a:xfrm>
                  <a:off x="3127456" y="6492023"/>
                  <a:ext cx="761400" cy="346320"/>
                </a:xfrm>
                <a:prstGeom prst="rect">
                  <a:avLst/>
                </a:prstGeom>
              </p:spPr>
            </p:pic>
          </mc:Fallback>
        </mc:AlternateContent>
      </p:grpSp>
      <p:grpSp>
        <p:nvGrpSpPr>
          <p:cNvPr id="295" name="Group 294">
            <a:extLst>
              <a:ext uri="{FF2B5EF4-FFF2-40B4-BE49-F238E27FC236}">
                <a16:creationId xmlns:a16="http://schemas.microsoft.com/office/drawing/2014/main" id="{C3ED8C32-88DA-44DC-924D-B75CD04F3EDA}"/>
              </a:ext>
            </a:extLst>
          </p:cNvPr>
          <p:cNvGrpSpPr/>
          <p:nvPr/>
        </p:nvGrpSpPr>
        <p:grpSpPr>
          <a:xfrm>
            <a:off x="4233376" y="6440903"/>
            <a:ext cx="926640" cy="450000"/>
            <a:chOff x="4233376" y="6440903"/>
            <a:chExt cx="926640" cy="450000"/>
          </a:xfrm>
        </p:grpSpPr>
        <mc:AlternateContent xmlns:mc="http://schemas.openxmlformats.org/markup-compatibility/2006">
          <mc:Choice xmlns:p14="http://schemas.microsoft.com/office/powerpoint/2010/main" Requires="p14">
            <p:contentPart p14:bwMode="auto" r:id="rId448">
              <p14:nvContentPartPr>
                <p14:cNvPr id="289" name="Ink 288">
                  <a:extLst>
                    <a:ext uri="{FF2B5EF4-FFF2-40B4-BE49-F238E27FC236}">
                      <a16:creationId xmlns:a16="http://schemas.microsoft.com/office/drawing/2014/main" id="{1338A534-3D90-44C7-BE93-F881FB993FDD}"/>
                    </a:ext>
                  </a:extLst>
                </p14:cNvPr>
                <p14:cNvContentPartPr/>
                <p14:nvPr/>
              </p14:nvContentPartPr>
              <p14:xfrm>
                <a:off x="4233376" y="6479783"/>
                <a:ext cx="360000" cy="193680"/>
              </p14:xfrm>
            </p:contentPart>
          </mc:Choice>
          <mc:Fallback>
            <p:pic>
              <p:nvPicPr>
                <p:cNvPr id="289" name="Ink 288">
                  <a:extLst>
                    <a:ext uri="{FF2B5EF4-FFF2-40B4-BE49-F238E27FC236}">
                      <a16:creationId xmlns:a16="http://schemas.microsoft.com/office/drawing/2014/main" id="{1338A534-3D90-44C7-BE93-F881FB993FDD}"/>
                    </a:ext>
                  </a:extLst>
                </p:cNvPr>
                <p:cNvPicPr/>
                <p:nvPr/>
              </p:nvPicPr>
              <p:blipFill>
                <a:blip r:embed="rId449"/>
                <a:stretch>
                  <a:fillRect/>
                </a:stretch>
              </p:blipFill>
              <p:spPr>
                <a:xfrm>
                  <a:off x="4224736" y="6471143"/>
                  <a:ext cx="37764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90" name="Ink 289">
                  <a:extLst>
                    <a:ext uri="{FF2B5EF4-FFF2-40B4-BE49-F238E27FC236}">
                      <a16:creationId xmlns:a16="http://schemas.microsoft.com/office/drawing/2014/main" id="{153A5402-3F1A-42A1-9E95-F5C1BC2B190B}"/>
                    </a:ext>
                  </a:extLst>
                </p14:cNvPr>
                <p14:cNvContentPartPr/>
                <p14:nvPr/>
              </p14:nvContentPartPr>
              <p14:xfrm>
                <a:off x="4651336" y="6440903"/>
                <a:ext cx="508680" cy="450000"/>
              </p14:xfrm>
            </p:contentPart>
          </mc:Choice>
          <mc:Fallback>
            <p:pic>
              <p:nvPicPr>
                <p:cNvPr id="290" name="Ink 289">
                  <a:extLst>
                    <a:ext uri="{FF2B5EF4-FFF2-40B4-BE49-F238E27FC236}">
                      <a16:creationId xmlns:a16="http://schemas.microsoft.com/office/drawing/2014/main" id="{153A5402-3F1A-42A1-9E95-F5C1BC2B190B}"/>
                    </a:ext>
                  </a:extLst>
                </p:cNvPr>
                <p:cNvPicPr/>
                <p:nvPr/>
              </p:nvPicPr>
              <p:blipFill>
                <a:blip r:embed="rId451"/>
                <a:stretch>
                  <a:fillRect/>
                </a:stretch>
              </p:blipFill>
              <p:spPr>
                <a:xfrm>
                  <a:off x="4642696" y="6432263"/>
                  <a:ext cx="526320" cy="467640"/>
                </a:xfrm>
                <a:prstGeom prst="rect">
                  <a:avLst/>
                </a:prstGeom>
              </p:spPr>
            </p:pic>
          </mc:Fallback>
        </mc:AlternateContent>
      </p:grpSp>
      <p:grpSp>
        <p:nvGrpSpPr>
          <p:cNvPr id="317" name="Group 316">
            <a:extLst>
              <a:ext uri="{FF2B5EF4-FFF2-40B4-BE49-F238E27FC236}">
                <a16:creationId xmlns:a16="http://schemas.microsoft.com/office/drawing/2014/main" id="{0D8C7DDB-96D9-4B36-A32B-28D1EE9FFAE4}"/>
              </a:ext>
            </a:extLst>
          </p:cNvPr>
          <p:cNvGrpSpPr/>
          <p:nvPr/>
        </p:nvGrpSpPr>
        <p:grpSpPr>
          <a:xfrm>
            <a:off x="5624416" y="6260183"/>
            <a:ext cx="1975680" cy="405720"/>
            <a:chOff x="5624416" y="6260183"/>
            <a:chExt cx="1975680" cy="405720"/>
          </a:xfrm>
        </p:grpSpPr>
        <mc:AlternateContent xmlns:mc="http://schemas.openxmlformats.org/markup-compatibility/2006">
          <mc:Choice xmlns:p14="http://schemas.microsoft.com/office/powerpoint/2010/main" Requires="p14">
            <p:contentPart p14:bwMode="auto" r:id="rId452">
              <p14:nvContentPartPr>
                <p14:cNvPr id="291" name="Ink 290">
                  <a:extLst>
                    <a:ext uri="{FF2B5EF4-FFF2-40B4-BE49-F238E27FC236}">
                      <a16:creationId xmlns:a16="http://schemas.microsoft.com/office/drawing/2014/main" id="{A9D004D5-4E9C-4FC1-86B0-9109B21E2C34}"/>
                    </a:ext>
                  </a:extLst>
                </p14:cNvPr>
                <p14:cNvContentPartPr/>
                <p14:nvPr/>
              </p14:nvContentPartPr>
              <p14:xfrm>
                <a:off x="5624416" y="6260183"/>
                <a:ext cx="691560" cy="405000"/>
              </p14:xfrm>
            </p:contentPart>
          </mc:Choice>
          <mc:Fallback>
            <p:pic>
              <p:nvPicPr>
                <p:cNvPr id="291" name="Ink 290">
                  <a:extLst>
                    <a:ext uri="{FF2B5EF4-FFF2-40B4-BE49-F238E27FC236}">
                      <a16:creationId xmlns:a16="http://schemas.microsoft.com/office/drawing/2014/main" id="{A9D004D5-4E9C-4FC1-86B0-9109B21E2C34}"/>
                    </a:ext>
                  </a:extLst>
                </p:cNvPr>
                <p:cNvPicPr/>
                <p:nvPr/>
              </p:nvPicPr>
              <p:blipFill>
                <a:blip r:embed="rId453"/>
                <a:stretch>
                  <a:fillRect/>
                </a:stretch>
              </p:blipFill>
              <p:spPr>
                <a:xfrm>
                  <a:off x="5615776" y="6251543"/>
                  <a:ext cx="709200" cy="42264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92" name="Ink 291">
                  <a:extLst>
                    <a:ext uri="{FF2B5EF4-FFF2-40B4-BE49-F238E27FC236}">
                      <a16:creationId xmlns:a16="http://schemas.microsoft.com/office/drawing/2014/main" id="{E6540C37-680B-4636-BE75-1E86262E1D54}"/>
                    </a:ext>
                  </a:extLst>
                </p14:cNvPr>
                <p14:cNvContentPartPr/>
                <p14:nvPr/>
              </p14:nvContentPartPr>
              <p14:xfrm>
                <a:off x="6335056" y="6440903"/>
                <a:ext cx="177120" cy="196920"/>
              </p14:xfrm>
            </p:contentPart>
          </mc:Choice>
          <mc:Fallback>
            <p:pic>
              <p:nvPicPr>
                <p:cNvPr id="292" name="Ink 291">
                  <a:extLst>
                    <a:ext uri="{FF2B5EF4-FFF2-40B4-BE49-F238E27FC236}">
                      <a16:creationId xmlns:a16="http://schemas.microsoft.com/office/drawing/2014/main" id="{E6540C37-680B-4636-BE75-1E86262E1D54}"/>
                    </a:ext>
                  </a:extLst>
                </p:cNvPr>
                <p:cNvPicPr/>
                <p:nvPr/>
              </p:nvPicPr>
              <p:blipFill>
                <a:blip r:embed="rId455"/>
                <a:stretch>
                  <a:fillRect/>
                </a:stretch>
              </p:blipFill>
              <p:spPr>
                <a:xfrm>
                  <a:off x="6326056" y="6431903"/>
                  <a:ext cx="19476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93" name="Ink 292">
                  <a:extLst>
                    <a:ext uri="{FF2B5EF4-FFF2-40B4-BE49-F238E27FC236}">
                      <a16:creationId xmlns:a16="http://schemas.microsoft.com/office/drawing/2014/main" id="{1A3C0B0E-AF06-47AF-9EAA-5B0E57160985}"/>
                    </a:ext>
                  </a:extLst>
                </p14:cNvPr>
                <p14:cNvContentPartPr/>
                <p14:nvPr/>
              </p14:nvContentPartPr>
              <p14:xfrm>
                <a:off x="6559696" y="6411383"/>
                <a:ext cx="294840" cy="254520"/>
              </p14:xfrm>
            </p:contentPart>
          </mc:Choice>
          <mc:Fallback>
            <p:pic>
              <p:nvPicPr>
                <p:cNvPr id="293" name="Ink 292">
                  <a:extLst>
                    <a:ext uri="{FF2B5EF4-FFF2-40B4-BE49-F238E27FC236}">
                      <a16:creationId xmlns:a16="http://schemas.microsoft.com/office/drawing/2014/main" id="{1A3C0B0E-AF06-47AF-9EAA-5B0E57160985}"/>
                    </a:ext>
                  </a:extLst>
                </p:cNvPr>
                <p:cNvPicPr/>
                <p:nvPr/>
              </p:nvPicPr>
              <p:blipFill>
                <a:blip r:embed="rId457"/>
                <a:stretch>
                  <a:fillRect/>
                </a:stretch>
              </p:blipFill>
              <p:spPr>
                <a:xfrm>
                  <a:off x="6550696" y="6402743"/>
                  <a:ext cx="312480" cy="27216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97" name="Ink 296">
                  <a:extLst>
                    <a:ext uri="{FF2B5EF4-FFF2-40B4-BE49-F238E27FC236}">
                      <a16:creationId xmlns:a16="http://schemas.microsoft.com/office/drawing/2014/main" id="{A245C885-50CF-4786-9FDF-50C1FE8B136E}"/>
                    </a:ext>
                  </a:extLst>
                </p14:cNvPr>
                <p14:cNvContentPartPr/>
                <p14:nvPr/>
              </p14:nvContentPartPr>
              <p14:xfrm>
                <a:off x="7100416" y="6576263"/>
                <a:ext cx="14400" cy="17280"/>
              </p14:xfrm>
            </p:contentPart>
          </mc:Choice>
          <mc:Fallback>
            <p:pic>
              <p:nvPicPr>
                <p:cNvPr id="297" name="Ink 296">
                  <a:extLst>
                    <a:ext uri="{FF2B5EF4-FFF2-40B4-BE49-F238E27FC236}">
                      <a16:creationId xmlns:a16="http://schemas.microsoft.com/office/drawing/2014/main" id="{A245C885-50CF-4786-9FDF-50C1FE8B136E}"/>
                    </a:ext>
                  </a:extLst>
                </p:cNvPr>
                <p:cNvPicPr/>
                <p:nvPr/>
              </p:nvPicPr>
              <p:blipFill>
                <a:blip r:embed="rId459"/>
                <a:stretch>
                  <a:fillRect/>
                </a:stretch>
              </p:blipFill>
              <p:spPr>
                <a:xfrm>
                  <a:off x="7091776" y="6567263"/>
                  <a:ext cx="3204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98" name="Ink 297">
                  <a:extLst>
                    <a:ext uri="{FF2B5EF4-FFF2-40B4-BE49-F238E27FC236}">
                      <a16:creationId xmlns:a16="http://schemas.microsoft.com/office/drawing/2014/main" id="{0ED7CE84-6B86-437E-80A0-B97AC16A563F}"/>
                    </a:ext>
                  </a:extLst>
                </p14:cNvPr>
                <p14:cNvContentPartPr/>
                <p14:nvPr/>
              </p14:nvContentPartPr>
              <p14:xfrm>
                <a:off x="7299136" y="6590663"/>
                <a:ext cx="16200" cy="5760"/>
              </p14:xfrm>
            </p:contentPart>
          </mc:Choice>
          <mc:Fallback>
            <p:pic>
              <p:nvPicPr>
                <p:cNvPr id="298" name="Ink 297">
                  <a:extLst>
                    <a:ext uri="{FF2B5EF4-FFF2-40B4-BE49-F238E27FC236}">
                      <a16:creationId xmlns:a16="http://schemas.microsoft.com/office/drawing/2014/main" id="{0ED7CE84-6B86-437E-80A0-B97AC16A563F}"/>
                    </a:ext>
                  </a:extLst>
                </p:cNvPr>
                <p:cNvPicPr/>
                <p:nvPr/>
              </p:nvPicPr>
              <p:blipFill>
                <a:blip r:embed="rId461"/>
                <a:stretch>
                  <a:fillRect/>
                </a:stretch>
              </p:blipFill>
              <p:spPr>
                <a:xfrm>
                  <a:off x="7290496" y="6582023"/>
                  <a:ext cx="338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99" name="Ink 298">
                  <a:extLst>
                    <a:ext uri="{FF2B5EF4-FFF2-40B4-BE49-F238E27FC236}">
                      <a16:creationId xmlns:a16="http://schemas.microsoft.com/office/drawing/2014/main" id="{F2779C15-FCD5-42A6-BB3B-010EF525C390}"/>
                    </a:ext>
                  </a:extLst>
                </p14:cNvPr>
                <p14:cNvContentPartPr/>
                <p14:nvPr/>
              </p14:nvContentPartPr>
              <p14:xfrm>
                <a:off x="7405696" y="6580223"/>
                <a:ext cx="194400" cy="7920"/>
              </p14:xfrm>
            </p:contentPart>
          </mc:Choice>
          <mc:Fallback>
            <p:pic>
              <p:nvPicPr>
                <p:cNvPr id="299" name="Ink 298">
                  <a:extLst>
                    <a:ext uri="{FF2B5EF4-FFF2-40B4-BE49-F238E27FC236}">
                      <a16:creationId xmlns:a16="http://schemas.microsoft.com/office/drawing/2014/main" id="{F2779C15-FCD5-42A6-BB3B-010EF525C390}"/>
                    </a:ext>
                  </a:extLst>
                </p:cNvPr>
                <p:cNvPicPr/>
                <p:nvPr/>
              </p:nvPicPr>
              <p:blipFill>
                <a:blip r:embed="rId463"/>
                <a:stretch>
                  <a:fillRect/>
                </a:stretch>
              </p:blipFill>
              <p:spPr>
                <a:xfrm>
                  <a:off x="7397056" y="6571223"/>
                  <a:ext cx="212040" cy="25560"/>
                </a:xfrm>
                <a:prstGeom prst="rect">
                  <a:avLst/>
                </a:prstGeom>
              </p:spPr>
            </p:pic>
          </mc:Fallback>
        </mc:AlternateContent>
      </p:grpSp>
      <p:grpSp>
        <p:nvGrpSpPr>
          <p:cNvPr id="316" name="Group 315">
            <a:extLst>
              <a:ext uri="{FF2B5EF4-FFF2-40B4-BE49-F238E27FC236}">
                <a16:creationId xmlns:a16="http://schemas.microsoft.com/office/drawing/2014/main" id="{4E68D2C5-9179-4A64-BD48-CBE0E269B008}"/>
              </a:ext>
            </a:extLst>
          </p:cNvPr>
          <p:cNvGrpSpPr/>
          <p:nvPr/>
        </p:nvGrpSpPr>
        <p:grpSpPr>
          <a:xfrm>
            <a:off x="8052256" y="6405983"/>
            <a:ext cx="621000" cy="229320"/>
            <a:chOff x="8052256" y="6405983"/>
            <a:chExt cx="621000" cy="229320"/>
          </a:xfrm>
        </p:grpSpPr>
        <mc:AlternateContent xmlns:mc="http://schemas.openxmlformats.org/markup-compatibility/2006">
          <mc:Choice xmlns:p14="http://schemas.microsoft.com/office/powerpoint/2010/main" Requires="p14">
            <p:contentPart p14:bwMode="auto" r:id="rId464">
              <p14:nvContentPartPr>
                <p14:cNvPr id="300" name="Ink 299">
                  <a:extLst>
                    <a:ext uri="{FF2B5EF4-FFF2-40B4-BE49-F238E27FC236}">
                      <a16:creationId xmlns:a16="http://schemas.microsoft.com/office/drawing/2014/main" id="{1435E985-B9E6-4164-B934-40D013115CFE}"/>
                    </a:ext>
                  </a:extLst>
                </p14:cNvPr>
                <p14:cNvContentPartPr/>
                <p14:nvPr/>
              </p14:nvContentPartPr>
              <p14:xfrm>
                <a:off x="8052256" y="6408143"/>
                <a:ext cx="143280" cy="194040"/>
              </p14:xfrm>
            </p:contentPart>
          </mc:Choice>
          <mc:Fallback>
            <p:pic>
              <p:nvPicPr>
                <p:cNvPr id="300" name="Ink 299">
                  <a:extLst>
                    <a:ext uri="{FF2B5EF4-FFF2-40B4-BE49-F238E27FC236}">
                      <a16:creationId xmlns:a16="http://schemas.microsoft.com/office/drawing/2014/main" id="{1435E985-B9E6-4164-B934-40D013115CFE}"/>
                    </a:ext>
                  </a:extLst>
                </p:cNvPr>
                <p:cNvPicPr/>
                <p:nvPr/>
              </p:nvPicPr>
              <p:blipFill>
                <a:blip r:embed="rId465"/>
                <a:stretch>
                  <a:fillRect/>
                </a:stretch>
              </p:blipFill>
              <p:spPr>
                <a:xfrm>
                  <a:off x="8043256" y="6399143"/>
                  <a:ext cx="16092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301" name="Ink 300">
                  <a:extLst>
                    <a:ext uri="{FF2B5EF4-FFF2-40B4-BE49-F238E27FC236}">
                      <a16:creationId xmlns:a16="http://schemas.microsoft.com/office/drawing/2014/main" id="{EBD7B321-CD4B-4407-A7C9-1DDE3B244F93}"/>
                    </a:ext>
                  </a:extLst>
                </p14:cNvPr>
                <p14:cNvContentPartPr/>
                <p14:nvPr/>
              </p14:nvContentPartPr>
              <p14:xfrm>
                <a:off x="8279776" y="6405983"/>
                <a:ext cx="140040" cy="229320"/>
              </p14:xfrm>
            </p:contentPart>
          </mc:Choice>
          <mc:Fallback>
            <p:pic>
              <p:nvPicPr>
                <p:cNvPr id="301" name="Ink 300">
                  <a:extLst>
                    <a:ext uri="{FF2B5EF4-FFF2-40B4-BE49-F238E27FC236}">
                      <a16:creationId xmlns:a16="http://schemas.microsoft.com/office/drawing/2014/main" id="{EBD7B321-CD4B-4407-A7C9-1DDE3B244F93}"/>
                    </a:ext>
                  </a:extLst>
                </p:cNvPr>
                <p:cNvPicPr/>
                <p:nvPr/>
              </p:nvPicPr>
              <p:blipFill>
                <a:blip r:embed="rId467"/>
                <a:stretch>
                  <a:fillRect/>
                </a:stretch>
              </p:blipFill>
              <p:spPr>
                <a:xfrm>
                  <a:off x="8271136" y="6396983"/>
                  <a:ext cx="15768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302" name="Ink 301">
                  <a:extLst>
                    <a:ext uri="{FF2B5EF4-FFF2-40B4-BE49-F238E27FC236}">
                      <a16:creationId xmlns:a16="http://schemas.microsoft.com/office/drawing/2014/main" id="{0B861C49-64F9-48E1-AEF6-5DA8E23D2F79}"/>
                    </a:ext>
                  </a:extLst>
                </p14:cNvPr>
                <p14:cNvContentPartPr/>
                <p14:nvPr/>
              </p14:nvContentPartPr>
              <p14:xfrm>
                <a:off x="8401096" y="6407063"/>
                <a:ext cx="272160" cy="207720"/>
              </p14:xfrm>
            </p:contentPart>
          </mc:Choice>
          <mc:Fallback>
            <p:pic>
              <p:nvPicPr>
                <p:cNvPr id="302" name="Ink 301">
                  <a:extLst>
                    <a:ext uri="{FF2B5EF4-FFF2-40B4-BE49-F238E27FC236}">
                      <a16:creationId xmlns:a16="http://schemas.microsoft.com/office/drawing/2014/main" id="{0B861C49-64F9-48E1-AEF6-5DA8E23D2F79}"/>
                    </a:ext>
                  </a:extLst>
                </p:cNvPr>
                <p:cNvPicPr/>
                <p:nvPr/>
              </p:nvPicPr>
              <p:blipFill>
                <a:blip r:embed="rId469"/>
                <a:stretch>
                  <a:fillRect/>
                </a:stretch>
              </p:blipFill>
              <p:spPr>
                <a:xfrm>
                  <a:off x="8392096" y="6398423"/>
                  <a:ext cx="289800" cy="225360"/>
                </a:xfrm>
                <a:prstGeom prst="rect">
                  <a:avLst/>
                </a:prstGeom>
              </p:spPr>
            </p:pic>
          </mc:Fallback>
        </mc:AlternateContent>
      </p:grpSp>
      <p:grpSp>
        <p:nvGrpSpPr>
          <p:cNvPr id="315" name="Group 314">
            <a:extLst>
              <a:ext uri="{FF2B5EF4-FFF2-40B4-BE49-F238E27FC236}">
                <a16:creationId xmlns:a16="http://schemas.microsoft.com/office/drawing/2014/main" id="{9F01D2CD-8085-431D-A14B-1097068C2010}"/>
              </a:ext>
            </a:extLst>
          </p:cNvPr>
          <p:cNvGrpSpPr/>
          <p:nvPr/>
        </p:nvGrpSpPr>
        <p:grpSpPr>
          <a:xfrm>
            <a:off x="9094096" y="6292223"/>
            <a:ext cx="601200" cy="372600"/>
            <a:chOff x="9094096" y="6292223"/>
            <a:chExt cx="601200" cy="372600"/>
          </a:xfrm>
        </p:grpSpPr>
        <mc:AlternateContent xmlns:mc="http://schemas.openxmlformats.org/markup-compatibility/2006">
          <mc:Choice xmlns:p14="http://schemas.microsoft.com/office/powerpoint/2010/main" Requires="p14">
            <p:contentPart p14:bwMode="auto" r:id="rId470">
              <p14:nvContentPartPr>
                <p14:cNvPr id="303" name="Ink 302">
                  <a:extLst>
                    <a:ext uri="{FF2B5EF4-FFF2-40B4-BE49-F238E27FC236}">
                      <a16:creationId xmlns:a16="http://schemas.microsoft.com/office/drawing/2014/main" id="{93F43644-D327-4B16-855F-94286DD5E7B5}"/>
                    </a:ext>
                  </a:extLst>
                </p14:cNvPr>
                <p14:cNvContentPartPr/>
                <p14:nvPr/>
              </p14:nvContentPartPr>
              <p14:xfrm>
                <a:off x="9104896" y="6292223"/>
                <a:ext cx="35280" cy="325800"/>
              </p14:xfrm>
            </p:contentPart>
          </mc:Choice>
          <mc:Fallback>
            <p:pic>
              <p:nvPicPr>
                <p:cNvPr id="303" name="Ink 302">
                  <a:extLst>
                    <a:ext uri="{FF2B5EF4-FFF2-40B4-BE49-F238E27FC236}">
                      <a16:creationId xmlns:a16="http://schemas.microsoft.com/office/drawing/2014/main" id="{93F43644-D327-4B16-855F-94286DD5E7B5}"/>
                    </a:ext>
                  </a:extLst>
                </p:cNvPr>
                <p:cNvPicPr/>
                <p:nvPr/>
              </p:nvPicPr>
              <p:blipFill>
                <a:blip r:embed="rId471"/>
                <a:stretch>
                  <a:fillRect/>
                </a:stretch>
              </p:blipFill>
              <p:spPr>
                <a:xfrm>
                  <a:off x="9095896" y="6283583"/>
                  <a:ext cx="52920" cy="34344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304" name="Ink 303">
                  <a:extLst>
                    <a:ext uri="{FF2B5EF4-FFF2-40B4-BE49-F238E27FC236}">
                      <a16:creationId xmlns:a16="http://schemas.microsoft.com/office/drawing/2014/main" id="{36B187B2-5B2B-4633-BDCC-B2074A487359}"/>
                    </a:ext>
                  </a:extLst>
                </p14:cNvPr>
                <p14:cNvContentPartPr/>
                <p14:nvPr/>
              </p14:nvContentPartPr>
              <p14:xfrm>
                <a:off x="9094096" y="6327143"/>
                <a:ext cx="601200" cy="337680"/>
              </p14:xfrm>
            </p:contentPart>
          </mc:Choice>
          <mc:Fallback>
            <p:pic>
              <p:nvPicPr>
                <p:cNvPr id="304" name="Ink 303">
                  <a:extLst>
                    <a:ext uri="{FF2B5EF4-FFF2-40B4-BE49-F238E27FC236}">
                      <a16:creationId xmlns:a16="http://schemas.microsoft.com/office/drawing/2014/main" id="{36B187B2-5B2B-4633-BDCC-B2074A487359}"/>
                    </a:ext>
                  </a:extLst>
                </p:cNvPr>
                <p:cNvPicPr/>
                <p:nvPr/>
              </p:nvPicPr>
              <p:blipFill>
                <a:blip r:embed="rId473"/>
                <a:stretch>
                  <a:fillRect/>
                </a:stretch>
              </p:blipFill>
              <p:spPr>
                <a:xfrm>
                  <a:off x="9085096" y="6318503"/>
                  <a:ext cx="618840" cy="35532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305" name="Ink 304">
                  <a:extLst>
                    <a:ext uri="{FF2B5EF4-FFF2-40B4-BE49-F238E27FC236}">
                      <a16:creationId xmlns:a16="http://schemas.microsoft.com/office/drawing/2014/main" id="{7AB6C80F-9D6D-4243-9436-576C9029272E}"/>
                    </a:ext>
                  </a:extLst>
                </p14:cNvPr>
                <p14:cNvContentPartPr/>
                <p14:nvPr/>
              </p14:nvContentPartPr>
              <p14:xfrm>
                <a:off x="9534376" y="6344783"/>
                <a:ext cx="12960" cy="7200"/>
              </p14:xfrm>
            </p:contentPart>
          </mc:Choice>
          <mc:Fallback>
            <p:pic>
              <p:nvPicPr>
                <p:cNvPr id="305" name="Ink 304">
                  <a:extLst>
                    <a:ext uri="{FF2B5EF4-FFF2-40B4-BE49-F238E27FC236}">
                      <a16:creationId xmlns:a16="http://schemas.microsoft.com/office/drawing/2014/main" id="{7AB6C80F-9D6D-4243-9436-576C9029272E}"/>
                    </a:ext>
                  </a:extLst>
                </p:cNvPr>
                <p:cNvPicPr/>
                <p:nvPr/>
              </p:nvPicPr>
              <p:blipFill>
                <a:blip r:embed="rId475"/>
                <a:stretch>
                  <a:fillRect/>
                </a:stretch>
              </p:blipFill>
              <p:spPr>
                <a:xfrm>
                  <a:off x="9525376" y="6335783"/>
                  <a:ext cx="30600" cy="24840"/>
                </a:xfrm>
                <a:prstGeom prst="rect">
                  <a:avLst/>
                </a:prstGeom>
              </p:spPr>
            </p:pic>
          </mc:Fallback>
        </mc:AlternateContent>
      </p:grpSp>
      <p:grpSp>
        <p:nvGrpSpPr>
          <p:cNvPr id="314" name="Group 313">
            <a:extLst>
              <a:ext uri="{FF2B5EF4-FFF2-40B4-BE49-F238E27FC236}">
                <a16:creationId xmlns:a16="http://schemas.microsoft.com/office/drawing/2014/main" id="{28AF852D-4909-45B8-874E-47918E1C179B}"/>
              </a:ext>
            </a:extLst>
          </p:cNvPr>
          <p:cNvGrpSpPr/>
          <p:nvPr/>
        </p:nvGrpSpPr>
        <p:grpSpPr>
          <a:xfrm>
            <a:off x="10083376" y="6323543"/>
            <a:ext cx="1302120" cy="412560"/>
            <a:chOff x="10083376" y="6323543"/>
            <a:chExt cx="1302120" cy="412560"/>
          </a:xfrm>
        </p:grpSpPr>
        <mc:AlternateContent xmlns:mc="http://schemas.openxmlformats.org/markup-compatibility/2006">
          <mc:Choice xmlns:p14="http://schemas.microsoft.com/office/powerpoint/2010/main" Requires="p14">
            <p:contentPart p14:bwMode="auto" r:id="rId476">
              <p14:nvContentPartPr>
                <p14:cNvPr id="306" name="Ink 305">
                  <a:extLst>
                    <a:ext uri="{FF2B5EF4-FFF2-40B4-BE49-F238E27FC236}">
                      <a16:creationId xmlns:a16="http://schemas.microsoft.com/office/drawing/2014/main" id="{691A70C0-78B2-4254-A8B4-449FEA8AE518}"/>
                    </a:ext>
                  </a:extLst>
                </p14:cNvPr>
                <p14:cNvContentPartPr/>
                <p14:nvPr/>
              </p14:nvContentPartPr>
              <p14:xfrm>
                <a:off x="10128376" y="6503543"/>
                <a:ext cx="25200" cy="232560"/>
              </p14:xfrm>
            </p:contentPart>
          </mc:Choice>
          <mc:Fallback>
            <p:pic>
              <p:nvPicPr>
                <p:cNvPr id="306" name="Ink 305">
                  <a:extLst>
                    <a:ext uri="{FF2B5EF4-FFF2-40B4-BE49-F238E27FC236}">
                      <a16:creationId xmlns:a16="http://schemas.microsoft.com/office/drawing/2014/main" id="{691A70C0-78B2-4254-A8B4-449FEA8AE518}"/>
                    </a:ext>
                  </a:extLst>
                </p:cNvPr>
                <p:cNvPicPr/>
                <p:nvPr/>
              </p:nvPicPr>
              <p:blipFill>
                <a:blip r:embed="rId477"/>
                <a:stretch>
                  <a:fillRect/>
                </a:stretch>
              </p:blipFill>
              <p:spPr>
                <a:xfrm>
                  <a:off x="10119376" y="6494903"/>
                  <a:ext cx="4284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307" name="Ink 306">
                  <a:extLst>
                    <a:ext uri="{FF2B5EF4-FFF2-40B4-BE49-F238E27FC236}">
                      <a16:creationId xmlns:a16="http://schemas.microsoft.com/office/drawing/2014/main" id="{32B9BE60-0ED2-4FA6-A2CF-FACE64CD6B6A}"/>
                    </a:ext>
                  </a:extLst>
                </p14:cNvPr>
                <p14:cNvContentPartPr/>
                <p14:nvPr/>
              </p14:nvContentPartPr>
              <p14:xfrm>
                <a:off x="10083376" y="6437663"/>
                <a:ext cx="228960" cy="200880"/>
              </p14:xfrm>
            </p:contentPart>
          </mc:Choice>
          <mc:Fallback>
            <p:pic>
              <p:nvPicPr>
                <p:cNvPr id="307" name="Ink 306">
                  <a:extLst>
                    <a:ext uri="{FF2B5EF4-FFF2-40B4-BE49-F238E27FC236}">
                      <a16:creationId xmlns:a16="http://schemas.microsoft.com/office/drawing/2014/main" id="{32B9BE60-0ED2-4FA6-A2CF-FACE64CD6B6A}"/>
                    </a:ext>
                  </a:extLst>
                </p:cNvPr>
                <p:cNvPicPr/>
                <p:nvPr/>
              </p:nvPicPr>
              <p:blipFill>
                <a:blip r:embed="rId479"/>
                <a:stretch>
                  <a:fillRect/>
                </a:stretch>
              </p:blipFill>
              <p:spPr>
                <a:xfrm>
                  <a:off x="10074376" y="6428663"/>
                  <a:ext cx="24660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308" name="Ink 307">
                  <a:extLst>
                    <a:ext uri="{FF2B5EF4-FFF2-40B4-BE49-F238E27FC236}">
                      <a16:creationId xmlns:a16="http://schemas.microsoft.com/office/drawing/2014/main" id="{E865D7CE-18C5-4131-8FE2-10B520F319DF}"/>
                    </a:ext>
                  </a:extLst>
                </p14:cNvPr>
                <p14:cNvContentPartPr/>
                <p14:nvPr/>
              </p14:nvContentPartPr>
              <p14:xfrm>
                <a:off x="10331056" y="6513983"/>
                <a:ext cx="128520" cy="117000"/>
              </p14:xfrm>
            </p:contentPart>
          </mc:Choice>
          <mc:Fallback>
            <p:pic>
              <p:nvPicPr>
                <p:cNvPr id="308" name="Ink 307">
                  <a:extLst>
                    <a:ext uri="{FF2B5EF4-FFF2-40B4-BE49-F238E27FC236}">
                      <a16:creationId xmlns:a16="http://schemas.microsoft.com/office/drawing/2014/main" id="{E865D7CE-18C5-4131-8FE2-10B520F319DF}"/>
                    </a:ext>
                  </a:extLst>
                </p:cNvPr>
                <p:cNvPicPr/>
                <p:nvPr/>
              </p:nvPicPr>
              <p:blipFill>
                <a:blip r:embed="rId481"/>
                <a:stretch>
                  <a:fillRect/>
                </a:stretch>
              </p:blipFill>
              <p:spPr>
                <a:xfrm>
                  <a:off x="10322056" y="6505343"/>
                  <a:ext cx="1461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309" name="Ink 308">
                  <a:extLst>
                    <a:ext uri="{FF2B5EF4-FFF2-40B4-BE49-F238E27FC236}">
                      <a16:creationId xmlns:a16="http://schemas.microsoft.com/office/drawing/2014/main" id="{557E8A4A-3B75-4074-A246-68C04BF780DB}"/>
                    </a:ext>
                  </a:extLst>
                </p14:cNvPr>
                <p14:cNvContentPartPr/>
                <p14:nvPr/>
              </p14:nvContentPartPr>
              <p14:xfrm>
                <a:off x="10588816" y="6326783"/>
                <a:ext cx="37440" cy="322920"/>
              </p14:xfrm>
            </p:contentPart>
          </mc:Choice>
          <mc:Fallback>
            <p:pic>
              <p:nvPicPr>
                <p:cNvPr id="309" name="Ink 308">
                  <a:extLst>
                    <a:ext uri="{FF2B5EF4-FFF2-40B4-BE49-F238E27FC236}">
                      <a16:creationId xmlns:a16="http://schemas.microsoft.com/office/drawing/2014/main" id="{557E8A4A-3B75-4074-A246-68C04BF780DB}"/>
                    </a:ext>
                  </a:extLst>
                </p:cNvPr>
                <p:cNvPicPr/>
                <p:nvPr/>
              </p:nvPicPr>
              <p:blipFill>
                <a:blip r:embed="rId483"/>
                <a:stretch>
                  <a:fillRect/>
                </a:stretch>
              </p:blipFill>
              <p:spPr>
                <a:xfrm>
                  <a:off x="10579816" y="6317783"/>
                  <a:ext cx="55080" cy="34056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310" name="Ink 309">
                  <a:extLst>
                    <a:ext uri="{FF2B5EF4-FFF2-40B4-BE49-F238E27FC236}">
                      <a16:creationId xmlns:a16="http://schemas.microsoft.com/office/drawing/2014/main" id="{558AF2C6-BBA0-462F-922E-C8E3EC273046}"/>
                    </a:ext>
                  </a:extLst>
                </p14:cNvPr>
                <p14:cNvContentPartPr/>
                <p14:nvPr/>
              </p14:nvContentPartPr>
              <p14:xfrm>
                <a:off x="10736056" y="6323543"/>
                <a:ext cx="17640" cy="342000"/>
              </p14:xfrm>
            </p:contentPart>
          </mc:Choice>
          <mc:Fallback>
            <p:pic>
              <p:nvPicPr>
                <p:cNvPr id="310" name="Ink 309">
                  <a:extLst>
                    <a:ext uri="{FF2B5EF4-FFF2-40B4-BE49-F238E27FC236}">
                      <a16:creationId xmlns:a16="http://schemas.microsoft.com/office/drawing/2014/main" id="{558AF2C6-BBA0-462F-922E-C8E3EC273046}"/>
                    </a:ext>
                  </a:extLst>
                </p:cNvPr>
                <p:cNvPicPr/>
                <p:nvPr/>
              </p:nvPicPr>
              <p:blipFill>
                <a:blip r:embed="rId485"/>
                <a:stretch>
                  <a:fillRect/>
                </a:stretch>
              </p:blipFill>
              <p:spPr>
                <a:xfrm>
                  <a:off x="10727056" y="6314903"/>
                  <a:ext cx="35280" cy="35964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311" name="Ink 310">
                  <a:extLst>
                    <a:ext uri="{FF2B5EF4-FFF2-40B4-BE49-F238E27FC236}">
                      <a16:creationId xmlns:a16="http://schemas.microsoft.com/office/drawing/2014/main" id="{FE6A7CCA-AA7B-4292-83A2-DE500C4BA538}"/>
                    </a:ext>
                  </a:extLst>
                </p14:cNvPr>
                <p14:cNvContentPartPr/>
                <p14:nvPr/>
              </p14:nvContentPartPr>
              <p14:xfrm>
                <a:off x="10597816" y="6435503"/>
                <a:ext cx="527040" cy="241560"/>
              </p14:xfrm>
            </p:contentPart>
          </mc:Choice>
          <mc:Fallback>
            <p:pic>
              <p:nvPicPr>
                <p:cNvPr id="311" name="Ink 310">
                  <a:extLst>
                    <a:ext uri="{FF2B5EF4-FFF2-40B4-BE49-F238E27FC236}">
                      <a16:creationId xmlns:a16="http://schemas.microsoft.com/office/drawing/2014/main" id="{FE6A7CCA-AA7B-4292-83A2-DE500C4BA538}"/>
                    </a:ext>
                  </a:extLst>
                </p:cNvPr>
                <p:cNvPicPr/>
                <p:nvPr/>
              </p:nvPicPr>
              <p:blipFill>
                <a:blip r:embed="rId487"/>
                <a:stretch>
                  <a:fillRect/>
                </a:stretch>
              </p:blipFill>
              <p:spPr>
                <a:xfrm>
                  <a:off x="10588816" y="6426503"/>
                  <a:ext cx="54468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312" name="Ink 311">
                  <a:extLst>
                    <a:ext uri="{FF2B5EF4-FFF2-40B4-BE49-F238E27FC236}">
                      <a16:creationId xmlns:a16="http://schemas.microsoft.com/office/drawing/2014/main" id="{B156D133-672F-4DD7-AD1D-4D08BBC4E446}"/>
                    </a:ext>
                  </a:extLst>
                </p14:cNvPr>
                <p14:cNvContentPartPr/>
                <p14:nvPr/>
              </p14:nvContentPartPr>
              <p14:xfrm>
                <a:off x="11170216" y="6517223"/>
                <a:ext cx="215280" cy="138600"/>
              </p14:xfrm>
            </p:contentPart>
          </mc:Choice>
          <mc:Fallback>
            <p:pic>
              <p:nvPicPr>
                <p:cNvPr id="312" name="Ink 311">
                  <a:extLst>
                    <a:ext uri="{FF2B5EF4-FFF2-40B4-BE49-F238E27FC236}">
                      <a16:creationId xmlns:a16="http://schemas.microsoft.com/office/drawing/2014/main" id="{B156D133-672F-4DD7-AD1D-4D08BBC4E446}"/>
                    </a:ext>
                  </a:extLst>
                </p:cNvPr>
                <p:cNvPicPr/>
                <p:nvPr/>
              </p:nvPicPr>
              <p:blipFill>
                <a:blip r:embed="rId489"/>
                <a:stretch>
                  <a:fillRect/>
                </a:stretch>
              </p:blipFill>
              <p:spPr>
                <a:xfrm>
                  <a:off x="11161216" y="6508223"/>
                  <a:ext cx="232920" cy="156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0">
            <p14:nvContentPartPr>
              <p14:cNvPr id="313" name="Ink 312">
                <a:extLst>
                  <a:ext uri="{FF2B5EF4-FFF2-40B4-BE49-F238E27FC236}">
                    <a16:creationId xmlns:a16="http://schemas.microsoft.com/office/drawing/2014/main" id="{F46D797E-4AA8-4CC6-8FAA-78C49A371A74}"/>
                  </a:ext>
                </a:extLst>
              </p14:cNvPr>
              <p14:cNvContentPartPr/>
              <p14:nvPr/>
            </p14:nvContentPartPr>
            <p14:xfrm>
              <a:off x="11675296" y="6663383"/>
              <a:ext cx="16200" cy="27720"/>
            </p14:xfrm>
          </p:contentPart>
        </mc:Choice>
        <mc:Fallback>
          <p:pic>
            <p:nvPicPr>
              <p:cNvPr id="313" name="Ink 312">
                <a:extLst>
                  <a:ext uri="{FF2B5EF4-FFF2-40B4-BE49-F238E27FC236}">
                    <a16:creationId xmlns:a16="http://schemas.microsoft.com/office/drawing/2014/main" id="{F46D797E-4AA8-4CC6-8FAA-78C49A371A74}"/>
                  </a:ext>
                </a:extLst>
              </p:cNvPr>
              <p:cNvPicPr/>
              <p:nvPr/>
            </p:nvPicPr>
            <p:blipFill>
              <a:blip r:embed="rId491"/>
              <a:stretch>
                <a:fillRect/>
              </a:stretch>
            </p:blipFill>
            <p:spPr>
              <a:xfrm>
                <a:off x="11666656" y="6654383"/>
                <a:ext cx="33840" cy="45360"/>
              </a:xfrm>
              <a:prstGeom prst="rect">
                <a:avLst/>
              </a:prstGeom>
            </p:spPr>
          </p:pic>
        </mc:Fallback>
      </mc:AlternateContent>
    </p:spTree>
    <p:extLst>
      <p:ext uri="{BB962C8B-B14F-4D97-AF65-F5344CB8AC3E}">
        <p14:creationId xmlns:p14="http://schemas.microsoft.com/office/powerpoint/2010/main" val="1911625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FB769-312C-427A-9611-8AE2A07F5A8B}"/>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C209F243-3384-4F02-AF64-AE9AD77972AE}"/>
              </a:ext>
            </a:extLst>
          </p:cNvPr>
          <p:cNvSpPr>
            <a:spLocks noGrp="1"/>
          </p:cNvSpPr>
          <p:nvPr>
            <p:ph idx="1"/>
          </p:nvPr>
        </p:nvSpPr>
        <p:spPr/>
        <p:txBody>
          <a:bodyPr>
            <a:normAutofit fontScale="92500" lnSpcReduction="10000"/>
          </a:bodyPr>
          <a:lstStyle/>
          <a:p>
            <a:r>
              <a:rPr lang="en-GB" dirty="0"/>
              <a:t>Number of protons = smaller number, ATOMIC NUMBER</a:t>
            </a:r>
          </a:p>
          <a:p>
            <a:r>
              <a:rPr lang="en-GB" dirty="0"/>
              <a:t>Number of electrons for ATOMS = same as proton number</a:t>
            </a:r>
          </a:p>
          <a:p>
            <a:r>
              <a:rPr lang="en-GB" dirty="0"/>
              <a:t>MASS NUMBER is the total number of protons and neutrons in nucleus, this is the bigger number</a:t>
            </a:r>
          </a:p>
          <a:p>
            <a:r>
              <a:rPr lang="en-GB" dirty="0"/>
              <a:t>Subtract the number of protons from the mass number, to get the numbers of neutrons present in the nucleus</a:t>
            </a:r>
          </a:p>
          <a:p>
            <a:r>
              <a:rPr lang="en-GB" dirty="0"/>
              <a:t>Arrange the electrons into energy levels, 2,8,8,remainder</a:t>
            </a:r>
          </a:p>
          <a:p>
            <a:r>
              <a:rPr lang="en-GB" dirty="0"/>
              <a:t>Learn the pattern that the number of electrons that any element will have in its outermost energy level, is the same as the group number, even if it is very large.</a:t>
            </a:r>
          </a:p>
          <a:p>
            <a:r>
              <a:rPr lang="en-GB" dirty="0"/>
              <a:t>Group 8 elements have FULL outermost energy levels of electrons</a:t>
            </a:r>
          </a:p>
        </p:txBody>
      </p:sp>
    </p:spTree>
    <p:extLst>
      <p:ext uri="{BB962C8B-B14F-4D97-AF65-F5344CB8AC3E}">
        <p14:creationId xmlns:p14="http://schemas.microsoft.com/office/powerpoint/2010/main" val="4073015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152</Words>
  <Application>Microsoft Office PowerPoint</Application>
  <PresentationFormat>Widescreen</PresentationFormat>
  <Paragraphs>14</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ATOMIC STRUCTURE</vt:lpstr>
      <vt:lpstr>What subatomic particles make up the atom?</vt:lpstr>
      <vt:lpstr>PowerPoint Presentation</vt:lpstr>
      <vt:lpstr>How many of each are in a specific atom?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ATOMIC STRUCTURE</dc:title>
  <dc:creator>Tan Ahmed</dc:creator>
  <cp:lastModifiedBy>Tan Ahmed</cp:lastModifiedBy>
  <cp:revision>7</cp:revision>
  <dcterms:created xsi:type="dcterms:W3CDTF">2021-03-14T15:51:43Z</dcterms:created>
  <dcterms:modified xsi:type="dcterms:W3CDTF">2021-03-14T16:56:32Z</dcterms:modified>
</cp:coreProperties>
</file>