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comments/comment1.xml" ContentType="application/vnd.openxmlformats-officedocument.presentationml.comments+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ink/ink455.xml" ContentType="application/inkml+xml"/>
  <Override PartName="/ppt/ink/ink456.xml" ContentType="application/inkml+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ink/ink467.xml" ContentType="application/inkml+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ink/ink476.xml" ContentType="application/inkml+xml"/>
  <Override PartName="/ppt/ink/ink477.xml" ContentType="application/inkml+xml"/>
  <Override PartName="/ppt/ink/ink478.xml" ContentType="application/inkml+xml"/>
  <Override PartName="/ppt/ink/ink479.xml" ContentType="application/inkml+xml"/>
  <Override PartName="/ppt/ink/ink480.xml" ContentType="application/inkml+xml"/>
  <Override PartName="/ppt/ink/ink481.xml" ContentType="application/inkml+xml"/>
  <Override PartName="/ppt/ink/ink482.xml" ContentType="application/inkml+xml"/>
  <Override PartName="/ppt/ink/ink483.xml" ContentType="application/inkml+xml"/>
  <Override PartName="/ppt/ink/ink484.xml" ContentType="application/inkml+xml"/>
  <Override PartName="/ppt/ink/ink485.xml" ContentType="application/inkml+xml"/>
  <Override PartName="/ppt/ink/ink486.xml" ContentType="application/inkml+xml"/>
  <Override PartName="/ppt/ink/ink487.xml" ContentType="application/inkml+xml"/>
  <Override PartName="/ppt/ink/ink488.xml" ContentType="application/inkml+xml"/>
  <Override PartName="/ppt/ink/ink489.xml" ContentType="application/inkml+xml"/>
  <Override PartName="/ppt/ink/ink490.xml" ContentType="application/inkml+xml"/>
  <Override PartName="/ppt/ink/ink491.xml" ContentType="application/inkml+xml"/>
  <Override PartName="/ppt/ink/ink492.xml" ContentType="application/inkml+xml"/>
  <Override PartName="/ppt/ink/ink493.xml" ContentType="application/inkml+xml"/>
  <Override PartName="/ppt/ink/ink494.xml" ContentType="application/inkml+xml"/>
  <Override PartName="/ppt/ink/ink495.xml" ContentType="application/inkml+xml"/>
  <Override PartName="/ppt/ink/ink496.xml" ContentType="application/inkml+xml"/>
  <Override PartName="/ppt/ink/ink497.xml" ContentType="application/inkml+xml"/>
  <Override PartName="/ppt/ink/ink498.xml" ContentType="application/inkml+xml"/>
  <Override PartName="/ppt/ink/ink499.xml" ContentType="application/inkml+xml"/>
  <Override PartName="/ppt/ink/ink500.xml" ContentType="application/inkml+xml"/>
  <Override PartName="/ppt/ink/ink501.xml" ContentType="application/inkml+xml"/>
  <Override PartName="/ppt/ink/ink502.xml" ContentType="application/inkml+xml"/>
  <Override PartName="/ppt/ink/ink503.xml" ContentType="application/inkml+xml"/>
  <Override PartName="/ppt/ink/ink504.xml" ContentType="application/inkml+xml"/>
  <Override PartName="/ppt/ink/ink505.xml" ContentType="application/inkml+xml"/>
  <Override PartName="/ppt/ink/ink506.xml" ContentType="application/inkml+xml"/>
  <Override PartName="/ppt/ink/ink507.xml" ContentType="application/inkml+xml"/>
  <Override PartName="/ppt/ink/ink508.xml" ContentType="application/inkml+xml"/>
  <Override PartName="/ppt/ink/ink509.xml" ContentType="application/inkml+xml"/>
  <Override PartName="/ppt/ink/ink510.xml" ContentType="application/inkml+xml"/>
  <Override PartName="/ppt/ink/ink511.xml" ContentType="application/inkml+xml"/>
  <Override PartName="/ppt/ink/ink512.xml" ContentType="application/inkml+xml"/>
  <Override PartName="/ppt/ink/ink513.xml" ContentType="application/inkml+xml"/>
  <Override PartName="/ppt/ink/ink514.xml" ContentType="application/inkml+xml"/>
  <Override PartName="/ppt/ink/ink515.xml" ContentType="application/inkml+xml"/>
  <Override PartName="/ppt/ink/ink516.xml" ContentType="application/inkml+xml"/>
  <Override PartName="/ppt/ink/ink517.xml" ContentType="application/inkml+xml"/>
  <Override PartName="/ppt/ink/ink518.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4" r:id="rId3"/>
    <p:sldId id="276" r:id="rId4"/>
    <p:sldId id="271" r:id="rId5"/>
    <p:sldId id="273" r:id="rId6"/>
    <p:sldId id="274" r:id="rId7"/>
    <p:sldId id="283" r:id="rId8"/>
    <p:sldId id="277" r:id="rId9"/>
    <p:sldId id="278" r:id="rId10"/>
    <p:sldId id="279" r:id="rId11"/>
    <p:sldId id="280" r:id="rId12"/>
    <p:sldId id="281" r:id="rId13"/>
    <p:sldId id="282" r:id="rId14"/>
    <p:sldId id="285" r:id="rId15"/>
    <p:sldId id="286" r:id="rId16"/>
    <p:sldId id="287" r:id="rId17"/>
    <p:sldId id="288" r:id="rId18"/>
    <p:sldId id="289" r:id="rId19"/>
    <p:sldId id="290" r:id="rId20"/>
    <p:sldId id="291" r:id="rId21"/>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n Ahmed" initials="TA" lastIdx="1" clrIdx="0">
    <p:extLst>
      <p:ext uri="{19B8F6BF-5375-455C-9EA6-DF929625EA0E}">
        <p15:presenceInfo xmlns:p15="http://schemas.microsoft.com/office/powerpoint/2012/main" userId="S::ahmeta@mgs.org::69753a15-b025-464d-a4af-2a614b7dc70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F3EC42-616F-4774-BF07-E8245EBCEF95}" v="132" dt="2021-03-27T10:03:10.8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155" d="100"/>
          <a:sy n="155" d="100"/>
        </p:scale>
        <p:origin x="162"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 Id="rId27" Type="http://schemas.microsoft.com/office/2015/10/relationships/revisionInfo" Target="revisionInfo.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3-27T09:02:25.675" idx="1">
    <p:pos x="2058" y="2916"/>
    <p:text/>
    <p:extLst>
      <p:ext uri="{C676402C-5697-4E1C-873F-D02D1690AC5C}">
        <p15:threadingInfo xmlns:p15="http://schemas.microsoft.com/office/powerpoint/2012/main" timeZoneBias="0"/>
      </p:ext>
    </p:extLst>
  </p:cm>
</p:cmLst>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02"/>
    </inkml:context>
    <inkml:brush xml:id="br0">
      <inkml:brushProperty name="width" value="0.1" units="cm"/>
      <inkml:brushProperty name="height" value="0.1" units="cm"/>
      <inkml:brushProperty name="color" value="#333333"/>
    </inkml:brush>
  </inkml:definitions>
  <inkml:trace contextRef="#ctx0" brushRef="#br0">12517 3777 7807 0 0,'0'4'21856'0'0,"0"5"-21728"0"0,0 6 64 0 0,4 4-96 0 0,2 3-32 0 0,-1 1 96 0 0,-1 6-32 0 0,3 2-32 0 0,1 3-32 0 0,-2 1 32 0 0,-2-3 0 0 0,-1-1 0 0 0,-1-3-32 0 0,-1 7 128 0 0,3 1-96 0 0,1 2-32 0 0,0 0 0 0 0,-1 1 0 0 0,-1-2 0 0 0,-2-3-64 0 0,0 0 96 0 0,0-1-96 0 0,3-2 96 0 0,1 2-96 0 0,0 0 64 0 0,-1-3-64 0 0,-1 3 64 0 0,-2-1-64 0 0,0-1 0 0 0,0-3 64 0 0,3 4-64 0 0,1-1 64 0 0,0-2-64 0 0,-1 0 64 0 0,-1 2 32 0 0,-2 8-32 0 0,0 1 0 0 0,4-1-64 0 0,0-4 0 0 0,0-3 64 0 0,-1-4-64 0 0,-1-2 64 0 0,-1-9-256 0 0,-6-8 192 0 0,-5-14-1824 0 0,-6-14-2272 0 0,0-8-3072 0 0,3 1-11903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03"/>
    </inkml:context>
    <inkml:brush xml:id="br0">
      <inkml:brushProperty name="width" value="0.1" units="cm"/>
      <inkml:brushProperty name="height" value="0.1" units="cm"/>
      <inkml:brushProperty name="color" value="#333333"/>
    </inkml:brush>
  </inkml:definitions>
  <inkml:trace contextRef="#ctx0" brushRef="#br0">12517 3898 1343 0 0,'0'-4'160'0'0,"0"-5"4736"0"0,0-6 5120 0 0,0 4-1088 0 0,0 8-7904 0 0,0 9-736 0 0,0 7 256 0 0,0 10-64 0 0,4 5-288 0 0,2 1 0 0 0,-1 1 0 0 0,3 3 192 0 0,5 0-256 0 0,-1-2-32 0 0,3-2 0 0 0,-2-1 0 0 0,1-2 0 0 0,-2-1 0 0 0,2-1 32 0 0,1 0 0 0 0,4 0-32 0 0,-3-1-32 0 0,1 1 32 0 0,1 0 64 0 0,-2 0-64 0 0,0-5 0 0 0,-2 0 64 0 0,-5 0-64 0 0,2-3 0 0 0,-2-1 64 0 0,2-2 416 0 0,3-3-448 0 0,3-4-64 0 0,-1-7-64 0 0,1-3 64 0 0,-3-5-64 0 0,1-5 64 0 0,-3-5-64 0 0,1-2 0 0 0,-1-3 0 0 0,-4 0 0 0 0,2-1 64 0 0,-1 0-64 0 0,1 0 96 0 0,0-4 0 0 0,-2-1 0 0 0,2 1 0 0 0,-1 0-96 0 0,2 2 0 0 0,-1 1 0 0 0,2-3 64 0 0,3-1-160 0 0,-1 1-32 0 0,2 1 0 0 0,1 1 0 0 0,-2 2 128 0 0,1 0 0 0 0,2 1 0 0 0,1 4 0 0 0,-1 1 0 0 0,-1 1 0 0 0,1-2 0 0 0,2-1 0 0 0,1-1 0 0 0,2-1 0 0 0,0 4 0 0 0,-3 0 0 0 0,-1 8 0 0 0,-4 10 0 0 0,0 9 0 0 0,1 8 0 0 0,-2 4 0 0 0,-3 4 0 0 0,-4 1 0 0 0,-3 1 0 0 0,-2 0 0 0 0,-1-1 0 0 0,2 5 0 0 0,2 8 0 0 0,0 7 0 0 0,-2-1 0 0 0,0 1 64 0 0,-2-4-64 0 0,0 8 96 0 0,-1 0-96 0 0,0-1 64 0 0,0 0-64 0 0,0-4 64 0 0,0-1-64 0 0,0 0 0 0 0,-1 5 64 0 0,1 2-64 0 0,0-3 64 0 0,0-1-64 0 0,0-4 0 0 0,0-2 64 0 0,0-3-64 0 0,0-4 0 0 0,0 1 64 0 0,0-2-64 0 0,0-1 0 0 0,5-3 0 0 0,0-2 64 0 0,0 4-64 0 0,-1-1 96 0 0,-1 0-96 0 0,-1-1 0 0 0,-1-1 0 0 0,0-2 64 0 0,-1-8-7104 0 0,-1-8-18239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04"/>
    </inkml:context>
    <inkml:brush xml:id="br0">
      <inkml:brushProperty name="width" value="0.1" units="cm"/>
      <inkml:brushProperty name="height" value="0.1" units="cm"/>
      <inkml:brushProperty name="color" value="#333333"/>
    </inkml:brush>
  </inkml:definitions>
  <inkml:trace contextRef="#ctx0" brushRef="#br0">13758 4343 3199 0 0,'4'0'320'0'0,"1"-4"-320"0"0,5-1 4544 0 0,-1-5-1824 0 0,3 1-800 0 0,0-4-96 0 0,-3-2 768 0 0,-3-4 352 0 0,-2-2-1920 0 0,-6 2-512 0 0,-2 1 832 0 0,-6 3-928 0 0,-4-1 768 0 0,-4 4-448 0 0,-3-1 288 0 0,-2 2-672 0 0,-6 2 416 0 0,-1 4-352 0 0,0 2-256 0 0,1 1 192 0 0,1 2-256 0 0,6 4 0 0 0,2 2-32 0 0,0 0 128 0 0,0-1 0 0 0,4 2-96 0 0,-1 1 64 0 0,-1-2-64 0 0,3 3 0 0 0,0-1-32 0 0,2 3 64 0 0,-1-1-32 0 0,3 3-32 0 0,-2 2 0 0 0,2 4 64 0 0,-2 1-128 0 0,2 3 96 0 0,-1 1-96 0 0,0 0 96 0 0,4 1-96 0 0,-2 3 64 0 0,1 2-64 0 0,2 0 96 0 0,2-1-96 0 0,3 6 64 0 0,0 6-64 0 0,2 0 0 0 0,4-3 0 0 0,2-4 0 0 0,3-4 0 0 0,1-2 0 0 0,3-7 0 0 0,3-2 0 0 0,3-4 0 0 0,2-6 0 0 0,2 1 0 0 0,1-2 0 0 0,0-2 0 0 0,5-2 0 0 0,1-2 0 0 0,0-1-96 0 0,2-5 0 0 0,1-2 32 0 0,-2 1 0 0 0,-1-4-64 0 0,1 0-96 0 0,0-2 96 0 0,-1-4 32 0 0,-1-3-96 0 0,-7-3 96 0 0,-1-2 96 0 0,-2-5 0 0 0,-3-2-64 0 0,-5 1 64 0 0,0 0 0 0 0,-1 1 0 0 0,-3 2 0 0 0,-3 0 0 0 0,-2 2 0 0 0,-1-4 0 0 0,-1-2 0 0 0,0 1 0 0 0,0 1 0 0 0,-1 2 0 0 0,1 0 0 0 0,-5 5 0 0 0,0 2 0 0 0,-5 4 192 0 0,1 9-192 0 0,-4 14 64 0 0,2 9 32 0 0,2 6-96 0 0,2 3 64 0 0,7 1-64 0 0,4 1 96 0 0,0-1-96 0 0,0 3 0 0 0,4 1 0 0 0,4 7 64 0 0,0 1-64 0 0,2-1 64 0 0,3 0-64 0 0,-1-2 0 0 0,0-2 64 0 0,-2-4-64 0 0,0 1 0 0 0,2 0 0 0 0,-1-1 64 0 0,0 2-64 0 0,-2 0 0 0 0,0-2 0 0 0,-1-1 64 0 0,-3-2-64 0 0,1-1 0 0 0,-1-2 96 0 0,-2 1-32 0 0,1-2 0 0 0,0 1-64 0 0,-1 0 96 0 0,-3 0 0 0 0,-1-1-32 0 0,-1 1 0 0 0,-2 0 0 0 0,4 0 32 0 0,1 0 64 0 0,0 0-96 0 0,-1 1 0 0 0,-1-1 0 0 0,-6 0 64 0 0,-1 0-128 0 0,-1 0 160 0 0,-3 0-160 0 0,-1 0 96 0 0,-2 0 0 0 0,-4-4-96 0 0,1-1 64 0 0,-2-5-64 0 0,-1 1 0 0 0,-3 1 0 0 0,-2-2 64 0 0,-1-4-64 0 0,0 1 0 0 0,-2-1 0 0 0,1-3 64 0 0,-5 2-64 0 0,-4-1 0 0 0,-7-1 64 0 0,1 1-64 0 0,3 0 0 0 0,-1-1 0 0 0,1-2 64 0 0,4-3-64 0 0,-6 0 64 0 0,0-1-64 0 0,2-1 0 0 0,3-1 64 0 0,0 1-64 0 0,0-4 0 0 0,2-2 0 0 0,-1-4 0 0 0,0 1 64 0 0,1 0-64 0 0,2-1 0 0 0,-2-3 0 0 0,1 0 0 0 0,4-2 0 0 0,-1 3-64 0 0,4-2 0 0 0,2 2 0 0 0,4-1 0 0 0,2-3-1792 0 0,-2 2-6208 0 0,3 3-13791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05"/>
    </inkml:context>
    <inkml:brush xml:id="br0">
      <inkml:brushProperty name="width" value="0.1" units="cm"/>
      <inkml:brushProperty name="height" value="0.1" units="cm"/>
      <inkml:brushProperty name="color" value="#333333"/>
    </inkml:brush>
  </inkml:definitions>
  <inkml:trace contextRef="#ctx0" brushRef="#br0">13756 3811 1823 0 0,'0'-4'4960'0'0,"0"-6"9984"0"0,4 3-10080 0 0,2 8-4480 0 0,-1 6-96 0 0,-1 11 288 0 0,-1 7-320 0 0,-1 6-64 0 0,-1 3 0 0 0,-1 0-32 0 0,0 10 160 0 0,0 1-192 0 0,0 2 0 0 0,0 5 128 0 0,-1 10-32 0 0,5 7 0 0 0,2 3-32 0 0,-1-5-96 0 0,3-7 0 0 0,0-5 0 0 0,0-8-32 0 0,-3-4 32 0 0,-2-4-96 0 0,-1-2 64 0 0,3-2-64 0 0,0-4 64 0 0,0 2-64 0 0,-1-1 64 0 0,-1-2-64 0 0,2-2 64 0 0,2-2-64 0 0,-2 0 64 0 0,-1-2-64 0 0,3 0 96 0 0,0 0-32 0 0,-1 0-64 0 0,-2-1 128 0 0,-1 1-64 0 0,-1 0-64 0 0,-5-12-1696 0 0,-7-21-3072 0 0,-1-8-19999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06"/>
    </inkml:context>
    <inkml:brush xml:id="br0">
      <inkml:brushProperty name="width" value="0.1" units="cm"/>
      <inkml:brushProperty name="height" value="0.1" units="cm"/>
      <inkml:brushProperty name="color" value="#333333"/>
    </inkml:brush>
  </inkml:definitions>
  <inkml:trace contextRef="#ctx0" brushRef="#br0">13708 3862 10111 0 0,'0'-4'5824'0'0,"0"-6"-672"0"0,4 0-4064 0 0,6-4 800 0 0,4 2-1280 0 0,5 2-160 0 0,7 3 416 0 0,3 2-416 0 0,1-1-96 0 0,4 0 0 0 0,-1 0-32 0 0,3 3 32 0 0,4-4-128 0 0,6 0 192 0 0,13-2-64 0 0,8-5-128 0 0,-3 0-128 0 0,-9-1-96 0 0,-5 2 64 0 0,-7 3-64 0 0,-7 3 0 0 0,-5 3 64 0 0,-4 2-320 0 0,-11 6-6368 0 0,-8 1-15743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07"/>
    </inkml:context>
    <inkml:brush xml:id="br0">
      <inkml:brushProperty name="width" value="0.1" units="cm"/>
      <inkml:brushProperty name="height" value="0.1" units="cm"/>
      <inkml:brushProperty name="color" value="#333333"/>
    </inkml:brush>
  </inkml:definitions>
  <inkml:trace contextRef="#ctx0" brushRef="#br0">13672 4162 7807 0 0,'4'0'11072'0'0,"6"0"-9696"0"0,4 0 0 0 0,5 0-32 0 0,3 0-480 0 0,2-4-64 0 0,0-2-32 0 0,1 1-32 0 0,5-3-192 0 0,0 0-64 0 0,4 1 0 0 0,0-3 0 0 0,-1 1-192 0 0,1 2-64 0 0,-1 2-32 0 0,3 2 96 0 0,3-2-288 0 0,-2-1 0 0 0,-2 0 64 0 0,-3 2-64 0 0,-3 2 0 0 0,2 0-672 0 0,3 2-832 0 0,1 0-5792 0 0,-2 0-1344 0 0,-7 0-2431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08"/>
    </inkml:context>
    <inkml:brush xml:id="br0">
      <inkml:brushProperty name="width" value="0.1" units="cm"/>
      <inkml:brushProperty name="height" value="0.1" units="cm"/>
      <inkml:brushProperty name="color" value="#333333"/>
    </inkml:brush>
  </inkml:definitions>
  <inkml:trace contextRef="#ctx0" brushRef="#br0">14117 4619 14271 0 0,'4'0'2688'0'0,"1"-4"-1376"0"0,5-2 64 0 0,3-3 896 0 0,5-5-768 0 0,3-3-768 0 0,2 0-160 0 0,5 0 448 0 0,2-2-544 0 0,4 2-64 0 0,1 1-32 0 0,-2 2 0 0 0,1 0 0 0 0,0 2-64 0 0,6 3 288 0 0,0 4-320 0 0,2 1-96 0 0,-3 7 192 0 0,-3 2-192 0 0,-8 5-64 0 0,-9 4 0 0 0,-4 0 0 0 0,-4 2 0 0 0,-8 2-64 0 0,-4 2 0 0 0,-3 2-64 0 0,-4 6 96 0 0,-5 1-96 0 0,-4 0 64 0 0,-4 0-64 0 0,-2-2 0 0 0,-1 0 0 0 0,-1-2 64 0 0,0 0-64 0 0,0-1 0 0 0,0 0 0 0 0,1 0 0 0 0,3-1 0 0 0,3 1 0 0 0,-1-4 0 0 0,-1 3 0 0 0,-1 1 0 0 0,3 1 0 0 0,8-4-64 0 0,15-5 64 0 0,10-6 0 0 0,7-4 0 0 0,3-4 0 0 0,2-1 0 0 0,5-2 0 0 0,0 0 0 0 0,4 0 0 0 0,-1-4 0 0 0,2-1 0 0 0,-1 0 0 0 0,1 2 0 0 0,-1 1 0 0 0,1-3 0 0 0,-1-1 0 0 0,-3 2 0 0 0,1 1 0 0 0,-1 1 0 0 0,-2 1 0 0 0,2 2 0 0 0,-1-1 0 0 0,-1 6-640 0 0,-7 0-29311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09"/>
    </inkml:context>
    <inkml:brush xml:id="br0">
      <inkml:brushProperty name="width" value="0.1" units="cm"/>
      <inkml:brushProperty name="height" value="0.1" units="cm"/>
      <inkml:brushProperty name="color" value="#333333"/>
    </inkml:brush>
  </inkml:definitions>
  <inkml:trace contextRef="#ctx0" brushRef="#br0">11940 11031 9663 0 0,'0'-4'1024'0'0,"-4"3"9088"0"0,-1 5-9472 0 0,0 11-32 0 0,0 6-32 0 0,3 4-32 0 0,0 6-32 0 0,1 2 32 0 0,0-1-128 0 0,1 3 0 0 0,0-1 0 0 0,1 2-32 0 0,-1 3-64 0 0,0 11 288 0 0,0 6-320 0 0,0 5-96 0 0,-4 1-32 0 0,-1-3 32 0 0,0 2-32 0 0,0-2-64 0 0,3 1 0 0 0,0 0-32 0 0,1 0 32 0 0,4 4-32 0 0,3-2 0 0 0,-1-3 0 0 0,0 5 96 0 0,-2-5-96 0 0,3-3 0 0 0,0-4 64 0 0,4-6-64 0 0,0-8 0 0 0,-2-5 32 0 0,-2-4 64 0 0,-3-12-160 0 0,-5-8-96 0 0,-10-15-3104 0 0,-4-9-3840 0 0,1-3-11743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10"/>
    </inkml:context>
    <inkml:brush xml:id="br0">
      <inkml:brushProperty name="width" value="0.1" units="cm"/>
      <inkml:brushProperty name="height" value="0.1" units="cm"/>
      <inkml:brushProperty name="color" value="#333333"/>
    </inkml:brush>
  </inkml:definitions>
  <inkml:trace contextRef="#ctx0" brushRef="#br0">12785 11138 8735 0 0,'-4'0'10752'0'0,"-5"0"-9696"0"0,-2 5-160 0 0,-2 0-480 0 0,-4 4 0 0 0,-3 5 352 0 0,-1 8 0 0 0,-3 0-416 0 0,0 0-64 0 0,4 2 0 0 0,9 3 672 0 0,10-2-960 0 0,10-5 0 0 0,8-6 0 0 0,4-6 0 0 0,3-4-64 0 0,14-7-480 0 0,5-7 288 0 0,-2-5-32 0 0,-3-1 96 0 0,-3-2 32 0 0,-9-1-32 0 0,-4 2 32 0 0,-6 0 160 0 0,-6-2 0 0 0,-8 4-96 0 0,-9-1 96 0 0,-12-2 256 0 0,-6 3-160 0 0,-7 4 160 0 0,-2 3 0 0 0,0 4 32 0 0,2 2-32 0 0,2 1-96 0 0,3 5-32 0 0,1 3 0 0 0,6 3-32 0 0,1 4-96 0 0,5 4-64 0 0,8 7-3712 0 0,5 0-18047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11"/>
    </inkml:context>
    <inkml:brush xml:id="br0">
      <inkml:brushProperty name="width" value="0.1" units="cm"/>
      <inkml:brushProperty name="height" value="0.1" units="cm"/>
      <inkml:brushProperty name="color" value="#333333"/>
    </inkml:brush>
  </inkml:definitions>
  <inkml:trace contextRef="#ctx0" brushRef="#br0">12892 11641 1343 0 0,'-4'-4'160'0'0,"-5"3"2464"0"0,-6 1 3776 0 0,-4 1-3136 0 0,-3 4 448 0 0,-6 6-1824 0 0,-2 5-320 0 0,0 3-128 0 0,5 3-192 0 0,2 2-256 0 0,10 1 64 0 0,11 0-960 0 0,14-4 32 0 0,8-6-128 0 0,6-5 0 0 0,7-4 64 0 0,1-4-64 0 0,-1-1 0 0 0,2-6 0 0 0,0-2 0 0 0,-3 1-192 0 0,-2-3 32 0 0,-3 0 0 0 0,-5-3 0 0 0,-3 1 64 0 0,-4-1-128 0 0,-5-4 128 0 0,-8-2 96 0 0,-9-3 0 0 0,-11-2 0 0 0,-6 4 0 0 0,-8 0 64 0 0,-3 3-64 0 0,-2 5 224 0 0,-1 0-32 0 0,0 2 0 0 0,1 3 32 0 0,3 1-64 0 0,3 7 128 0 0,3 3-160 0 0,14 0-3584 0 0,10-1-19455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12"/>
    </inkml:context>
    <inkml:brush xml:id="br0">
      <inkml:brushProperty name="width" value="0.1" units="cm"/>
      <inkml:brushProperty name="height" value="0.1" units="cm"/>
      <inkml:brushProperty name="color" value="#333333"/>
    </inkml:brush>
  </inkml:definitions>
  <inkml:trace contextRef="#ctx0" brushRef="#br0">13978 11498 12415 0 0,'4'-8'1344'0'0,"1"-7"-576"0"0,1-5 1024 0 0,-2-7 0 0 0,3 1-928 0 0,0 0 32 0 0,3 2 576 0 0,4-1 192 0 0,4 5-1216 0 0,3 6 416 0 0,1 5-416 0 0,6 0-160 0 0,2 1-32 0 0,0 3 0 0 0,7 1 0 0 0,6 3-64 0 0,11 4 128 0 0,6 2-160 0 0,-1 1 32 0 0,-5 2 0 0 0,-4 5 0 0 0,-6 4 32 0 0,-11 3-64 0 0,-6 7 0 0 0,-9 2 32 0 0,-11 5-32 0 0,-7 4-32 0 0,-15 13 160 0 0,-18 14-32 0 0,-11 7-160 0 0,-6 1 0 0 0,-12 4 0 0 0,-3-4 0 0 0,-2-9-96 0 0,-7-3 96 0 0,-7-1-32 0 0,-2-5-64 0 0,5-5 0 0 0,8-10 0 0 0,11-8 0 0 0,12-10 64 0 0,10-4-64 0 0,3-1 0 0 0,3-4 0 0 0,7 0 0 0 0,11-1-64 0 0,13-4 64 0 0,14-3 0 0 0,8-2 0 0 0,14-2-64 0 0,24-5 64 0 0,15-1 0 0 0,7-1 0 0 0,9 1 0 0 0,-1 2 0 0 0,-5 0 0 0 0,0 2 0 0 0,-11 1 0 0 0,-9 0 0 0 0,-12 0 0 0 0,-11 0 0 0 0,-12 4 0 0 0,-8 2 0 0 0,-3-1 0 0 0,-1 4 0 0 0,1-1 0 0 0,1-1 0 0 0,1 3 0 0 0,6-2-1600 0 0,2-1-5824 0 0,0-2-1376 0 0,-5-2-2495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13"/>
    </inkml:context>
    <inkml:brush xml:id="br0">
      <inkml:brushProperty name="width" value="0.1" units="cm"/>
      <inkml:brushProperty name="height" value="0.1" units="cm"/>
      <inkml:brushProperty name="color" value="#333333"/>
    </inkml:brush>
  </inkml:definitions>
  <inkml:trace contextRef="#ctx0" brushRef="#br0">15223 11799 5503 0 0,'4'4'12480'0'0,"1"5"-11008"0"0,1 6-128 0 0,-2 4-800 0 0,3-1 0 0 0,0 0 0 0 0,-1 1-96 0 0,-1 2-32 0 0,-2 1-32 0 0,-2 1 32 0 0,0 1-64 0 0,-1 0 288 0 0,0 1-320 0 0,0-1-64 0 0,0 0 192 0 0,-5-8 2496 0 0,0-11-2848 0 0,-1-10 0 0 0,2-9-32 0 0,-3-5 0 0 0,0-5-64 0 0,0-1 96 0 0,3-1-96 0 0,-3-4 0 0 0,0-2 64 0 0,-3-2-64 0 0,0-1 0 0 0,2-2 0 0 0,2 2 0 0 0,3-3 0 0 0,-3 3 0 0 0,-1 1 0 0 0,2 4 0 0 0,1 2 0 0 0,2 3 0 0 0,4 4 0 0 0,3 3 0 0 0,0-1 0 0 0,4 4 0 0 0,-1 0 0 0 0,4-2 0 0 0,3 3 0 0 0,3 3 0 0 0,3 3-64 0 0,1 4 64 0 0,2 6-1920 0 0,1 3-2816 0 0,-5 1-18079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14"/>
    </inkml:context>
    <inkml:brush xml:id="br0">
      <inkml:brushProperty name="width" value="0.1" units="cm"/>
      <inkml:brushProperty name="height" value="0.1" units="cm"/>
      <inkml:brushProperty name="color" value="#333333"/>
    </inkml:brush>
  </inkml:definitions>
  <inkml:trace contextRef="#ctx0" brushRef="#br0">15826 11522 2751 0 0,'-4'0'7200'0'0,"-2"-4"-5312"0"0,-3-2-128 0 0,-4 1 1280 0 0,-5 1-1248 0 0,-3 1-192 0 0,-2 1-544 0 0,-1 1 864 0 0,-1 5-1024 0 0,0 1-32 0 0,1 1-512 0 0,3 2 0 0 0,-2 1 288 0 0,2 2-352 0 0,2 0 0 0 0,-2 2 160 0 0,0 2-256 0 0,0 0 0 0 0,2 0 0 0 0,1-2-32 0 0,-1 2-32 0 0,3 1 32 0 0,1 2-32 0 0,-3 3 96 0 0,3 1-96 0 0,0 2 96 0 0,2 4 0 0 0,3 2-128 0 0,4-1 0 0 0,3 0 0 0 0,1 3 64 0 0,6-5-160 0 0,2-2 64 0 0,4-6-64 0 0,4-1 0 0 0,8-5 0 0 0,5-3-96 0 0,1-5 32 0 0,5-6-160 0 0,4-4 32 0 0,1 0 0 0 0,-3-4 0 0 0,1-9-512 0 0,-1 0 448 0 0,-3-2 128 0 0,-7-2 0 0 0,-3 3 0 0 0,-6 1 0 0 0,-5-1 128 0 0,-1-1 0 0 0,-1-5 0 0 0,-3-3 0 0 0,-3-1 0 0 0,-1 1 0 0 0,-1 1 0 0 0,-1 1 0 0 0,0 1 0 0 0,-1 0 128 0 0,1 1 64 0 0,3 8 896 0 0,7 11-640 0 0,0 11-320 0 0,4 8 0 0 0,2 10-32 0 0,0 4 0 0 0,0 3 0 0 0,-2-1 32 0 0,0-1-32 0 0,-1-1 32 0 0,4 7-32 0 0,0 1 0 0 0,-3-1-96 0 0,0-3 64 0 0,-3-2-64 0 0,-2-3 0 0 0,1-1 0 0 0,-2-1-128 0 0,3-5-160 0 0,7-6-2528 0 0,5-10-4512 0 0,-2-4-12287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15"/>
    </inkml:context>
    <inkml:brush xml:id="br0">
      <inkml:brushProperty name="width" value="0.1" units="cm"/>
      <inkml:brushProperty name="height" value="0.1" units="cm"/>
      <inkml:brushProperty name="color" value="#333333"/>
    </inkml:brush>
  </inkml:definitions>
  <inkml:trace contextRef="#ctx0" brushRef="#br0">15801 11218 10559 0 0,'-4'-4'960'0'0,"-1"-6"-768"0"0,-1-5 864 0 0,2 5 11488 0 0,1 7-11616 0 0,1 9-544 0 0,1 7 384 0 0,1 5-384 0 0,4 5-64 0 0,2 1-32 0 0,-1 2 32 0 0,4-1-32 0 0,-1 1-64 0 0,3-1 0 0 0,0 0-32 0 0,2 4 32 0 0,-2 0-64 0 0,2 5 0 0 0,-1 0 0 0 0,1 2 0 0 0,-1 3-64 0 0,0 12 64 0 0,0 17-64 0 0,1 10-96 0 0,-2-1 0 0 0,2-4 0 0 0,-2-12 0 0 0,-2-7 64 0 0,-4-9-64 0 0,3-8 0 0 0,-1-7 0 0 0,-1-3-96 0 0,2-3 96 0 0,4-5-704 0 0,4-2-480 0 0,3-8-1024 0 0,3-6 1056 0 0,6-11-5312 0 0,-3-4-12639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16"/>
    </inkml:context>
    <inkml:brush xml:id="br0">
      <inkml:brushProperty name="width" value="0.1" units="cm"/>
      <inkml:brushProperty name="height" value="0.1" units="cm"/>
      <inkml:brushProperty name="color" value="#333333"/>
    </inkml:brush>
  </inkml:definitions>
  <inkml:trace contextRef="#ctx0" brushRef="#br0">16065 11473 8735 0 0,'4'0'11488'0'0,"6"5"-9088"0"0,5 4-1664 0 0,-1 6-32 0 0,3 0 0 0 0,-3 5-32 0 0,1 4 32 0 0,-2 2-192 0 0,1 8 480 0 0,-3 3-512 0 0,-2 0-192 0 0,1 4 128 0 0,-1 5-128 0 0,-2 2-288 0 0,-3-3-32 0 0,3-4-160 0 0,0-11-28703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17"/>
    </inkml:context>
    <inkml:brush xml:id="br0">
      <inkml:brushProperty name="width" value="0.1" units="cm"/>
      <inkml:brushProperty name="height" value="0.1" units="cm"/>
      <inkml:brushProperty name="color" value="#333333"/>
    </inkml:brush>
  </inkml:definitions>
  <inkml:trace contextRef="#ctx0" brushRef="#br0">15757 11546 6879 0 0,'-4'-4'2304'0'0,"-2"-5"1472"0"0,-3-6-352 0 0,-1-4 1632 0 0,6 1-2688 0 0,8 0-1856 0 0,6-2 352 0 0,15 0-256 0 0,11 1-352 0 0,12 2-128 0 0,5-2-256 0 0,3 4 0 0 0,-1 3-6784 0 0,-1 4-1408 0 0,-10 4-2367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18"/>
    </inkml:context>
    <inkml:brush xml:id="br0">
      <inkml:brushProperty name="width" value="0.1" units="cm"/>
      <inkml:brushProperty name="height" value="0.1" units="cm"/>
      <inkml:brushProperty name="color" value="#333333"/>
    </inkml:brush>
  </inkml:definitions>
  <inkml:trace contextRef="#ctx0" brushRef="#br0">16524 11464 5951 0 0,'-4'0'13664'0'0,"-6"4"-10912"0"0,-4 1-2144 0 0,-1 4 0 0 0,-2 1 0 0 0,3 2-128 0 0,-1 4 448 0 0,-2 7-128 0 0,-2 7-160 0 0,2 4-320 0 0,0-1-128 0 0,3-1 0 0 0,3 1-32 0 0,5 0 32 0 0,2-2-128 0 0,2 2 32 0 0,2 0-96 0 0,5-2 0 0 0,9-2 0 0 0,7-6 0 0 0,4-7 0 0 0,1-6 0 0 0,5-5 0 0 0,5-8-64 0 0,5-2-64 0 0,0-5-32 0 0,0-1 0 0 0,10-7-384 0 0,1-4 320 0 0,-5-2 32 0 0,-7-2 128 0 0,-5 0 64 0 0,-9 0-96 0 0,-4 0 96 0 0,-7 1 0 0 0,-6 1 0 0 0,-7-1 0 0 0,-6-3 0 0 0,-5-1 96 0 0,-1-1 0 0 0,-4 6-32 0 0,-2 3 32 0 0,-8 0-32 0 0,-7 0 96 0 0,-7 0-64 0 0,-5 3-32 0 0,0 5-64 0 0,4 4 96 0 0,5 4-96 0 0,3 3-224 0 0,3 1 160 0 0,-1 6-3296 0 0,3 1-20447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19"/>
    </inkml:context>
    <inkml:brush xml:id="br0">
      <inkml:brushProperty name="width" value="0.1" units="cm"/>
      <inkml:brushProperty name="height" value="0.1" units="cm"/>
      <inkml:brushProperty name="color" value="#333333"/>
    </inkml:brush>
  </inkml:definitions>
  <inkml:trace contextRef="#ctx0" brushRef="#br0">15777 11486 895 0 0,'0'-4'10624'0'0,"4"-2"-6048"0"0,1-3-3648 0 0,4-1 0 0 0,5-2 1344 0 0,4 0-1632 0 0,2-1 0 0 0,7 1 160 0 0,3-1-416 0 0,4-3 224 0 0,0 2-384 0 0,4 3 0 0 0,-2 3 0 0 0,-3-1-160 0 0,-2 1-64 0 0,-3 3 64 0 0,-1 0-128 0 0,-7 3-23967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20"/>
    </inkml:context>
    <inkml:brush xml:id="br0">
      <inkml:brushProperty name="width" value="0.1" units="cm"/>
      <inkml:brushProperty name="height" value="0.1" units="cm"/>
      <inkml:brushProperty name="color" value="#333333"/>
    </inkml:brush>
  </inkml:definitions>
  <inkml:trace contextRef="#ctx0" brushRef="#br0">1543 3321 1823 0 0,'0'4'9504'0'0,"-4"1"-5248"0"0,-1 5-896 0 0,-1 3-2240 0 0,2 5-32 0 0,5 3-544 0 0,3 2 512 0 0,0 5-96 0 0,0 2-544 0 0,-1 4-32 0 0,-1 1 32 0 0,-5-3-128 0 0,-2 3-32 0 0,0 3 0 0 0,-3 3-32 0 0,-1-1 0 0 0,2 1 0 0 0,-2 1 0 0 0,0-2 0 0 0,2 0-64 0 0,-3-2 0 0 0,2 0-32 0 0,-3-2 32 0 0,1-3-64 0 0,2 1 32 0 0,2-2-32 0 0,2-1-32 0 0,-2-6 736 0 0,0-12-704 0 0,1-12-32 0 0,1-10-64 0 0,2-8 96 0 0,-4-5-96 0 0,0-7 0 0 0,1-3 0 0 0,1-3 0 0 0,1-5 0 0 0,-3-4 0 0 0,0 3 0 0 0,5-10 0 0 0,2-3 0 0 0,2-1-64 0 0,-1 1 64 0 0,5 1 0 0 0,0 5 0 0 0,3 4-96 0 0,0 4 96 0 0,3 1 0 0 0,2 3 0 0 0,0 4 0 0 0,5-1 0 0 0,3 1-64 0 0,1 2 64 0 0,2 1 0 0 0,0 7 0 0 0,-1 6 0 0 0,-4 3 0 0 0,-1 2 0 0 0,-1 4 0 0 0,1 3 0 0 0,1 2 64 0 0,1 6-64 0 0,1 1 96 0 0,1 5-32 0 0,0 9 32 0 0,-4 8-32 0 0,-1 5 32 0 0,-4 1-32 0 0,-5-2-64 0 0,1-1 96 0 0,-2 6 0 0 0,-3 9-32 0 0,3 5-64 0 0,-2 7 64 0 0,-1-3-64 0 0,3-6 0 0 0,-1-7 0 0 0,-1-7 0 0 0,1 0 0 0 0,1-3 0 0 0,-2-2 0 0 0,-3-2 0 0 0,3 3-352 0 0,1 0-2432 0 0,1-5-3904 0 0,1-7-13023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21"/>
    </inkml:context>
    <inkml:brush xml:id="br0">
      <inkml:brushProperty name="width" value="0.1" units="cm"/>
      <inkml:brushProperty name="height" value="0.1" units="cm"/>
      <inkml:brushProperty name="color" value="#333333"/>
    </inkml:brush>
  </inkml:definitions>
  <inkml:trace contextRef="#ctx0" brushRef="#br0">1345 3705 12415 0 0,'4'0'1344'0'0,"5"-8"-224"0"0,14-7 1568 0 0,7-5-1312 0 0,6-3-480 0 0,14-2 704 0 0,2-1-800 0 0,1 1-544 0 0,-1-1-96 0 0,-1 5-32 0 0,-1 2 0 0 0,-4 0-224 0 0,5-6-256 0 0,-1 3-5664 0 0,-1 0-1184 0 0,-9 4-2047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22"/>
    </inkml:context>
    <inkml:brush xml:id="br0">
      <inkml:brushProperty name="width" value="0.1" units="cm"/>
      <inkml:brushProperty name="height" value="0.1" units="cm"/>
      <inkml:brushProperty name="color" value="#333333"/>
    </inkml:brush>
  </inkml:definitions>
  <inkml:trace contextRef="#ctx0" brushRef="#br0">1934 3127 14975 0 0,'4'4'8096'0'0,"6"6"-6624"0"0,0 4-960 0 0,4 9 384 0 0,-2 5-416 0 0,-2 1-192 0 0,-3 4 0 0 0,-2 4 0 0 0,-3 5-32 0 0,-1 3-64 0 0,-1 14 128 0 0,-1 18-96 0 0,1 12-160 0 0,-1-1-64 0 0,1-8 0 0 0,3-8 0 0 0,3-13 0 0 0,-1-4 0 0 0,-1-4-64 0 0,7 3-3232 0 0,2-9-21695 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23"/>
    </inkml:context>
    <inkml:brush xml:id="br0">
      <inkml:brushProperty name="width" value="0.1" units="cm"/>
      <inkml:brushProperty name="height" value="0.1" units="cm"/>
      <inkml:brushProperty name="color" value="#333333"/>
    </inkml:brush>
  </inkml:definitions>
  <inkml:trace contextRef="#ctx0" brushRef="#br0">2150 3416 5503 0 0,'0'4'12800'0'0,"5"6"-11488"0"0,0 9 2016 0 0,0 5-2496 0 0,3 3-32 0 0,1 5 0 0 0,-2 1-224 0 0,-2-1-32 0 0,3-2 0 0 0,-1 3-32 0 0,3-1-128 0 0,0-2-256 0 0,-2-1 0 0 0,1-2-128 0 0,5-2-64 0 0,2-4 0 0 0,4-2 0 0 0,2-5 64 0 0,5-4 64 0 0,7-4-64 0 0,1-7 0 0 0,4-3 0 0 0,-2-6 0 0 0,1 0 0 0 0,-1-3 64 0 0,1-4-64 0 0,-6-2 0 0 0,-4-3 0 0 0,-7-1 0 0 0,-4-1 0 0 0,-3 0 0 0 0,-5-1 0 0 0,-8-4 0 0 0,-4-1 0 0 0,-6 1 0 0 0,-1 0 0 0 0,-3 2 0 0 0,-8-3 0 0 0,1 0 64 0 0,-2 4-64 0 0,0 7 0 0 0,-1 3 0 0 0,-1 4 0 0 0,1 4 0 0 0,3 3-28191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24"/>
    </inkml:context>
    <inkml:brush xml:id="br0">
      <inkml:brushProperty name="width" value="0.1" units="cm"/>
      <inkml:brushProperty name="height" value="0.1" units="cm"/>
      <inkml:brushProperty name="color" value="#333333"/>
    </inkml:brush>
  </inkml:definitions>
  <inkml:trace contextRef="#ctx0" brushRef="#br0">2607 3452 895 0 0,'5'4'14496'0'0,"0"5"-11872"0"0,0 6-1376 0 0,3 0-352 0 0,1 1-96 0 0,-2 3 0 0 0,-2 1-32 0 0,3 3-192 0 0,-1 0-64 0 0,3 1 0 0 0,0 0 0 0 0,-2 0-96 0 0,1 1 0 0 0,0-1-32 0 0,-1 5 288 0 0,1 0-416 0 0,-1 1 0 0 0,-1-2-32 0 0,-2-1 64 0 0,2-1-160 0 0,0-1 128 0 0,-2-9 640 0 0,-1-11-800 0 0,-1-14-96 0 0,-1-15 0 0 0,2-7 0 0 0,2-1 0 0 0,-1-5 0 0 0,7-4 0 0 0,1-3 0 0 0,3 2 0 0 0,3 4-64 0 0,-2 5-32 0 0,0 3 0 0 0,2 3-32 0 0,1 2 32 0 0,1 5 96 0 0,2 6 0 0 0,-4 2 0 0 0,0 2 0 0 0,4 7 0 0 0,3 8 0 0 0,0 8 0 0 0,1 5 0 0 0,-1 4 0 0 0,-4 3 64 0 0,-3 0-64 0 0,-3 0 0 0 0,-2 1 128 0 0,-2-1-64 0 0,1 0 0 0 0,-3 0 32 0 0,-2-1-96 0 0,2-4 64 0 0,-2-1-64 0 0,3-1 64 0 0,3-2 0 0 0,3-8-64 0 0,0-10-64 0 0,-1-9 64 0 0,-1-6-96 0 0,-1-5-32 0 0,3-2 32 0 0,-2-1-32 0 0,0-5 0 0 0,2-2 128 0 0,2 2-96 0 0,6-4-96 0 0,3 5-128 0 0,-3 3 256 0 0,-2 6 160 0 0,-1 7 32 0 0,-4 9 0 0 0,-1 5 0 0 0,0 7 64 0 0,3 2-96 0 0,-4 3 32 0 0,1 4-32 0 0,-3 3 32 0 0,0-2-32 0 0,-3 0 0 0 0,2 1 0 0 0,3 1-32 0 0,-3 2 32 0 0,2 1-96 0 0,-2 1 0 0 0,-3 0 64 0 0,0-4-64 0 0,-1-1 0 0 0,2 0 0 0 0,0 1-64 0 0,0 1-192 0 0,9-3-4288 0 0,-1-4-19967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25"/>
    </inkml:context>
    <inkml:brush xml:id="br0">
      <inkml:brushProperty name="width" value="0.1" units="cm"/>
      <inkml:brushProperty name="height" value="0.1" units="cm"/>
      <inkml:brushProperty name="color" value="#333333"/>
    </inkml:brush>
  </inkml:definitions>
  <inkml:trace contextRef="#ctx0" brushRef="#br0">3401 3473 2751 0 0,'4'0'224'0'0,"6"-4"6624"0"0,5-1 2432 0 0,3 0-7072 0 0,4 0 416 0 0,-2 6-1856 0 0,-1 3-32 0 0,-3 4-256 0 0,0 6-32 0 0,0 7 672 0 0,-1 6-864 0 0,-4 1 0 0 0,-4 1-32 0 0,-3-2-128 0 0,3 4-32 0 0,-1 1 32 0 0,-2-2-96 0 0,4-5 0 0 0,0-8-28479 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26"/>
    </inkml:context>
    <inkml:brush xml:id="br0">
      <inkml:brushProperty name="width" value="0.1" units="cm"/>
      <inkml:brushProperty name="height" value="0.1" units="cm"/>
      <inkml:brushProperty name="color" value="#333333"/>
    </inkml:brush>
  </inkml:definitions>
  <inkml:trace contextRef="#ctx0" brushRef="#br0">3630 3463 16191 0 0,'4'4'1760'0'0,"5"5"-1056"0"0,6 6 96 0 0,4 8 1568 0 0,3 9-1024 0 0,-3 6-224 0 0,1 1-640 0 0,-4-1-32 0 0,-5-4 320 0 0,-4-3-448 0 0,1-7 0 0 0,-1-4 0 0 0,3-9 768 0 0,3-10-1088 0 0,0-10 0 0 0,1-4 0 0 0,3-6 0 0 0,-2-6-64 0 0,1-2-64 0 0,-2 0 32 0 0,0-4-32 0 0,2-1 0 0 0,3 1 0 0 0,1 2-32 0 0,3 1 0 0 0,-4 2 0 0 0,0 5 160 0 0,4 2-64 0 0,3 1 0 0 0,0 2 224 0 0,1 5-64 0 0,-1 4 160 0 0,0 7-96 0 0,-1 4 32 0 0,-4 5 0 0 0,-2 1 0 0 0,-1 7 160 0 0,2 5-160 0 0,-3 2-32 0 0,0 2 0 0 0,-4 4 0 0 0,1 2 0 0 0,-2-1-96 0 0,-3-2-64 0 0,0 3 64 0 0,0-1-64 0 0,2-5 0 0 0,-1-2 0 0 0,2-3-96 0 0,2 5-3264 0 0,0-3-22495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27"/>
    </inkml:context>
    <inkml:brush xml:id="br0">
      <inkml:brushProperty name="width" value="0.1" units="cm"/>
      <inkml:brushProperty name="height" value="0.1" units="cm"/>
      <inkml:brushProperty name="color" value="#333333"/>
    </inkml:brush>
  </inkml:definitions>
  <inkml:trace contextRef="#ctx0" brushRef="#br0">4159 3344 11903 0 0,'4'0'1280'0'0,"6"0"-1280"0"0,4 0 7968 0 0,1 4-6816 0 0,-3 5 0 0 0,1 2-256 0 0,-1 2-32 0 0,0 4-32 0 0,-1 2 0 0 0,-2 3-384 0 0,0 6 256 0 0,4 9-224 0 0,4 8-320 0 0,-2 0-96 0 0,-3-4-64 0 0,-4-5 0 0 0,-2-4 0 0 0,-4-3 64 0 0,-1-3-64 0 0,-1-2 0 0 0,0-5-28799 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28"/>
    </inkml:context>
    <inkml:brush xml:id="br0">
      <inkml:brushProperty name="width" value="0.1" units="cm"/>
      <inkml:brushProperty name="height" value="0.1" units="cm"/>
      <inkml:brushProperty name="color" value="#333333"/>
    </inkml:brush>
  </inkml:definitions>
  <inkml:trace contextRef="#ctx0" brushRef="#br0">4424 3403 18399 0 0,'0'5'4800'0'0,"4"0"-4256"0"0,1 8 448 0 0,4 11-128 0 0,5 4-192 0 0,0 2-320 0 0,1 0-128 0 0,3 3 224 0 0,-3 0-224 0 0,2-1-96 0 0,-3-3 0 0 0,0-2 0 0 0,2 4 0 0 0,2-1-64 0 0,3-5-64 0 0,-3-2 0 0 0,0-6 64 0 0,1-5-64 0 0,1-1 0 0 0,2-2 0 0 0,0-3 0 0 0,2-2 0 0 0,4-6 0 0 0,1-3 0 0 0,1 0 0 0 0,-2-4 0 0 0,-1 0 0 0 0,0-6 0 0 0,-2-2 0 0 0,-5-1 0 0 0,-5-2 0 0 0,-6-1 64 0 0,-4-2-64 0 0,-3-1 0 0 0,-2 0 0 0 0,-1 0 64 0 0,-4-1-64 0 0,-2 1 0 0 0,-3-4 0 0 0,0-2 96 0 0,-3 1-96 0 0,2 0 64 0 0,-3 2-64 0 0,2 1 64 0 0,-1 1 0 0 0,1 1-64 0 0,0 4 96 0 0,0 2-96 0 0,-1 3 0 0 0,6 5-7520 0 0,4 4-13631 0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29"/>
    </inkml:context>
    <inkml:brush xml:id="br0">
      <inkml:brushProperty name="width" value="0.1" units="cm"/>
      <inkml:brushProperty name="height" value="0.1" units="cm"/>
      <inkml:brushProperty name="color" value="#333333"/>
    </inkml:brush>
  </inkml:definitions>
  <inkml:trace contextRef="#ctx0" brushRef="#br0">4832 3394 2751 0 0,'4'0'256'0'0,"6"8"2816"0"0,5 7 4320 0 0,0 5-3584 0 0,1 3-2080 0 0,3 2 832 0 0,-3 0-1344 0 0,-3 1-352 0 0,-1-1-64 0 0,-1 1-32 0 0,-4-2 0 0 0,-2 1 256 0 0,2-1-544 0 0,0 0 0 0 0,-2 0 544 0 0,3-8-672 0 0,4-11-352 0 0,4-11 0 0 0,-1-7-64 0 0,2-7-32 0 0,-3-3 32 0 0,1-3-32 0 0,1-4-64 0 0,3-2 0 0 0,-2 1-32 0 0,4-2-96 0 0,3-1 160 0 0,1 3-96 0 0,0 6 160 0 0,1 7 64 0 0,-1 6-64 0 0,0 7 64 0 0,-4 6 0 0 0,-2 9 64 0 0,0 2-64 0 0,-4 3 96 0 0,1-2-32 0 0,1 3 0 0 0,-2 1 0 0 0,0-1 0 0 0,2-1 0 0 0,2 3 0 0 0,2-2 0 0 0,-3-1-64 0 0,0-1 96 0 0,1 0-96 0 0,1-7 0 0 0,2-3 0 0 0,0-4 0 0 0,2-5 0 0 0,-1-6-224 0 0,2-5 0 0 0,-5-4 128 0 0,-1-3 0 0 0,-4-1 32 0 0,-1-2-32 0 0,-2 1 96 0 0,1 8 640 0 0,2 11 96 0 0,3 11-512 0 0,-3 9-32 0 0,2 5-32 0 0,-3 4 32 0 0,0 3-32 0 0,3 0-96 0 0,-3 0-64 0 0,1 0 96 0 0,2-1-96 0 0,3 0 0 0 0,1 0-64 0 0,1-5 64 0 0,6-1-2976 0 0,-3-5-24095 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30"/>
    </inkml:context>
    <inkml:brush xml:id="br0">
      <inkml:brushProperty name="width" value="0.1" units="cm"/>
      <inkml:brushProperty name="height" value="0.1" units="cm"/>
      <inkml:brushProperty name="color" value="#333333"/>
    </inkml:brush>
  </inkml:definitions>
  <inkml:trace contextRef="#ctx0" brushRef="#br0">6867 3240 5503 0 0,'-4'-4'608'0'0,"-6"-2"-608"0"0,-5 1 3392 0 0,-3 1-1504 0 0,-4 1 1280 0 0,-2 1-992 0 0,-1 1-1088 0 0,0 1 640 0 0,0 0-896 0 0,4 4 0 0 0,2 2-96 0 0,0 3 736 0 0,-6 5-96 0 0,-1 4-160 0 0,-2 3-608 0 0,1 2-192 0 0,5 1-32 0 0,1 5 0 0 0,1 1-32 0 0,0 0-64 0 0,-1 11 192 0 0,2 3-256 0 0,6 2-128 0 0,4-3 0 0 0,4 0-32 0 0,3 0 0 0 0,6-3-64 0 0,6-4 0 0 0,9 0 0 0 0,11-6 0 0 0,3-4 0 0 0,5-6 0 0 0,3-8 0 0 0,17-4 0 0 0,5-5 0 0 0,1-6-224 0 0,5-3-128 0 0,0-4 192 0 0,4-5-544 0 0,-2-8 288 0 0,-9-4 288 0 0,-11-2 0 0 0,-14 0-32 0 0,-10 2 160 0 0,-9-8 0 0 0,-7-6 0 0 0,-10 0 0 0 0,-6-1 0 0 0,-5 2 64 0 0,-1 0-64 0 0,-3 3 192 0 0,-3-1-32 0 0,-3 2 32 0 0,-2 4-32 0 0,-1-2 32 0 0,-10-3 192 0 0,-2 1-160 0 0,0 2-64 0 0,-6 3 192 0 0,-1 3-192 0 0,4 6-96 0 0,3 2-64 0 0,4 5 64 0 0,4 5-64 0 0,5 1 0 0 0,3 4-1344 0 0,5 9-3616 0 0,4 3-18303 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31"/>
    </inkml:context>
    <inkml:brush xml:id="br0">
      <inkml:brushProperty name="width" value="0.1" units="cm"/>
      <inkml:brushProperty name="height" value="0.1" units="cm"/>
      <inkml:brushProperty name="color" value="#333333"/>
    </inkml:brush>
  </inkml:definitions>
  <inkml:trace contextRef="#ctx0" brushRef="#br0">7615 3255 7807 0 0,'0'-4'7488'0'0,"-4"-2"-704"0"0,-6 1-3904 0 0,0 5-2208 0 0,-4 2 0 0 0,-2 2-256 0 0,-4 7 352 0 0,-2 3-416 0 0,-1 6-160 0 0,-5 9 128 0 0,-2 2-160 0 0,0 6-96 0 0,-3 7 0 0 0,0 2 32 0 0,-2-4-96 0 0,0-1 64 0 0,2-3-64 0 0,3-4 0 0 0,6 1 0 0 0,0 2 0 0 0,-1-5 0 0 0,0-4 0 0 0,4-3-64 0 0,1-5-32 0 0,5-2 32 0 0,1-4-2080 0 0,2-5-24287 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32"/>
    </inkml:context>
    <inkml:brush xml:id="br0">
      <inkml:brushProperty name="width" value="0.1" units="cm"/>
      <inkml:brushProperty name="height" value="0.1" units="cm"/>
      <inkml:brushProperty name="color" value="#333333"/>
    </inkml:brush>
  </inkml:definitions>
  <inkml:trace contextRef="#ctx0" brushRef="#br0">7021 3175 13343 0 0,'0'4'8608'0'0,"0"6"-8160"0"0,4 5 384 0 0,6 8-448 0 0,5 4 0 0 0,3 10 384 0 0,4 7-416 0 0,2 0-96 0 0,1 8 160 0 0,4 9-128 0 0,1 1-224 0 0,1-5-64 0 0,-3-5 96 0 0,-4-6-96 0 0,-3-8 0 0 0,-2-6 64 0 0,2-4-64 0 0,-4-3 0 0 0,-1-1 0 0 0,2-1 0 0 0,-3-1 0 0 0,5 1-736 0 0,6-4-3392 0 0,0-5-17311 0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33"/>
    </inkml:context>
    <inkml:brush xml:id="br0">
      <inkml:brushProperty name="width" value="0.1" units="cm"/>
      <inkml:brushProperty name="height" value="0.1" units="cm"/>
      <inkml:brushProperty name="color" value="#333333"/>
    </inkml:brush>
  </inkml:definitions>
  <inkml:trace contextRef="#ctx0" brushRef="#br0">7490 3283 9183 0 0,'8'0'8736'0'0,"3"5"-5952"0"0,4 4-1664 0 0,3 10 416 0 0,2 9-384 0 0,-1 5-768 0 0,-1 4 0 0 0,-3 0-32 0 0,1-2-128 0 0,-4 2 0 0 0,-3-3-32 0 0,1-2 0 0 0,-1-2-128 0 0,1 5 0 0 0,4 2-64 0 0,-1-2-192 0 0,-2-7-26207 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34"/>
    </inkml:context>
    <inkml:brush xml:id="br0">
      <inkml:brushProperty name="width" value="0.1" units="cm"/>
      <inkml:brushProperty name="height" value="0.1" units="cm"/>
      <inkml:brushProperty name="color" value="#333333"/>
    </inkml:brush>
  </inkml:definitions>
  <inkml:trace contextRef="#ctx0" brushRef="#br0">7543 3121 9663 0 0,'-8'-4'1024'0'0,"-3"-5"1888"0"0,1-6 4064 0 0,5 0-3392 0 0,9-1-2752 0 0,11 1-3808 0 0,3 4-19039 0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35"/>
    </inkml:context>
    <inkml:brush xml:id="br0">
      <inkml:brushProperty name="width" value="0.1" units="cm"/>
      <inkml:brushProperty name="height" value="0.1" units="cm"/>
      <inkml:brushProperty name="color" value="#333333"/>
    </inkml:brush>
  </inkml:definitions>
  <inkml:trace contextRef="#ctx0" brushRef="#br0">8399 3681 10239 0 0,'-4'0'7104'0'0,"-5"0"-5152"0"0,-6 0-192 0 0,-4-5-1024 0 0,-3 0 768 0 0,-2-4-352 0 0,0-5-64 0 0,-1 0-544 0 0,4-1-320 0 0,1 2 160 0 0,1-2-128 0 0,-6 3-32 0 0,3-2-128 0 0,0 3 0 0 0,0 2 0 0 0,-1 7-96 0 0,0 4 96 0 0,0 2-96 0 0,-1-1 96 0 0,0 5-32 0 0,0 0 0 0 0,0 2 0 0 0,0 5 0 0 0,0 3 0 0 0,0 3 32 0 0,0 2 0 0 0,4 5 0 0 0,1 2-96 0 0,0 4 96 0 0,3 0-96 0 0,5 3 96 0 0,-1-1-96 0 0,3 2 64 0 0,6-2-64 0 0,4 1 64 0 0,6-1-64 0 0,5 1 0 0 0,6-2 0 0 0,3-2 0 0 0,2-3 0 0 0,6-7 0 0 0,1-6 0 0 0,1-4 0 0 0,6-2 64 0 0,6-8-64 0 0,3-5 0 0 0,7-9 0 0 0,-2-4 0 0 0,-6-3 0 0 0,2-6 0 0 0,-3-12 0 0 0,-4-4 0 0 0,-6 1-96 0 0,-8-1 96 0 0,-5-2 0 0 0,-1-2-96 0 0,-5-6 96 0 0,0-14-160 0 0,-3-10 64 0 0,0-3 0 0 0,-1-14-96 0 0,-3 0 64 0 0,-3 4 32 0 0,-6 9-32 0 0,-3 8 128 0 0,-1 13-64 0 0,-3 8 64 0 0,-1 8-64 0 0,1 7 64 0 0,-1 5 64 0 0,-1 12 1120 0 0,3 20-896 0 0,6 15-192 0 0,3 12 0 0 0,2 9 0 0 0,-1 6 0 0 0,4 4 0 0 0,1 1 32 0 0,-1 1-32 0 0,-2-1 32 0 0,2 13 32 0 0,0 7-96 0 0,4 0-64 0 0,-2 0 96 0 0,-1-3-96 0 0,2-6 0 0 0,-1-4 0 0 0,3-3 0 0 0,2-4 0 0 0,0-6-96 0 0,1-2 0 0 0,-2-4 0 0 0,5 4-2688 0 0,-1-6-24255 0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36"/>
    </inkml:context>
    <inkml:brush xml:id="br0">
      <inkml:brushProperty name="width" value="0.1" units="cm"/>
      <inkml:brushProperty name="height" value="0.1" units="cm"/>
      <inkml:brushProperty name="color" value="#333333"/>
    </inkml:brush>
  </inkml:definitions>
  <inkml:trace contextRef="#ctx0" brushRef="#br0">8380 3731 15647 0 0,'0'-4'704'0'0,"0"-6"288"0"0,8-9-992 0 0,11-9 1216 0 0,15-9 1632 0 0,5-1-1376 0 0,5 1-992 0 0,-2 3-192 0 0,1 3-32 0 0,-4 3-32 0 0,1 2-128 0 0,1 1-32 0 0,-2 1-64 0 0,-4 0 0 0 0,-3 1 64 0 0,-4 0-64 0 0,-6-1 64 0 0,-11 0 96 0 0,-11 4 160 0 0,-10 6-192 0 0,-8 5 160 0 0,-4 3 384 0 0,-7 4 0 0 0,-2 2-320 0 0,-1 1-32 0 0,2 4 32 0 0,1 1-64 0 0,2 4 32 0 0,2 5-32 0 0,-4 7 288 0 0,-1 4-352 0 0,1 2 0 0 0,1 13 160 0 0,6 3-256 0 0,2 2 0 0 0,4 2-32 0 0,1-3 0 0 0,4-2 0 0 0,2 1-32 0 0,8-3 32 0 0,4-1-96 0 0,5 1 0 0 0,6-2 0 0 0,4-3 0 0 0,3-5 0 0 0,3-3 0 0 0,1-6 0 0 0,0-2-128 0 0,4-6-32 0 0,5-4 0 0 0,14-1-1024 0 0,15-5-1280 0 0,12-3-13248 0 0,-6-3 4833 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37"/>
    </inkml:context>
    <inkml:brush xml:id="br0">
      <inkml:brushProperty name="width" value="0.1" units="cm"/>
      <inkml:brushProperty name="height" value="0.1" units="cm"/>
      <inkml:brushProperty name="color" value="#333333"/>
    </inkml:brush>
  </inkml:definitions>
  <inkml:trace contextRef="#ctx0" brushRef="#br0">9294 3344 8255 0 0,'4'0'13344'0'0,"10"-4"-11040"0"0,6-1-1184 0 0,4-1-512 0 0,6 2-128 0 0,7 1 0 0 0,4 1 0 0 0,4-3-288 0 0,2 0-64 0 0,2-1-32 0 0,-4 2 0 0 0,-1 2-96 0 0,0 0 0 0 0,-4 1 0 0 0,1 1 0 0 0,4 0-1856 0 0,-5 0-23871 0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38"/>
    </inkml:context>
    <inkml:brush xml:id="br0">
      <inkml:brushProperty name="width" value="0.1" units="cm"/>
      <inkml:brushProperty name="height" value="0.1" units="cm"/>
      <inkml:brushProperty name="color" value="#333333"/>
    </inkml:brush>
  </inkml:definitions>
  <inkml:trace contextRef="#ctx0" brushRef="#br0">9270 3468 19775 0 0,'4'4'2176'0'0,"10"2"-1440"0"0,6-1 96 0 0,4-1 32 0 0,10-1 544 0 0,8-1-928 0 0,4-1-32 0 0,12-5 128 0 0,3-1-512 0 0,0 0 0 0 0,-3 0-64 0 0,10-2-2752 0 0,-7-1-21919 0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39"/>
    </inkml:context>
    <inkml:brush xml:id="br0">
      <inkml:brushProperty name="width" value="0.1" units="cm"/>
      <inkml:brushProperty name="height" value="0.1" units="cm"/>
      <inkml:brushProperty name="color" value="#333333"/>
    </inkml:brush>
  </inkml:definitions>
  <inkml:trace contextRef="#ctx0" brushRef="#br0">11164 3188 4575 0 0,'-5'0'2208'0'0,"0"4"16128"0"0,-4 2-18048 0 0,-1 3 288 0 0,-2 5-224 0 0,-4 7 128 0 0,-2 6-352 0 0,-3 1 32 0 0,-2 4-32 0 0,3 1 0 0 0,1 3-32 0 0,-1 0 32 0 0,0 1-32 0 0,-2 3 0 0 0,0 3-32 0 0,-2 2 0 0 0,0 2 32 0 0,0 1-96 0 0,-4 4 96 0 0,2-2 0 0 0,2-6-96 0 0,5-6 0 0 0,2-5 0 0 0,3-5 0 0 0,1-6 0 0 0,1-4 0 0 0,0-4-1120 0 0,-3-9-512 0 0,2-9 1056 0 0,-2-13-1216 0 0,2-15-64 0 0,8-10 1440 0 0,8-19-384 0 0,8-7 512 0 0,6 0 192 0 0,9-5 0 0 0,3 2 96 0 0,6 4 0 0 0,4 2 0 0 0,4 8 0 0 0,-1 5 320 0 0,-3 8 32 0 0,-5 6 0 0 0,-4 7 0 0 0,-3 4 128 0 0,-2 2 32 0 0,-1 2 32 0 0,0 0 512 0 0,-1 5 0 0 0,-4 0-512 0 0,-1 4-64 0 0,1 5 416 0 0,-4-2-416 0 0,1 3-192 0 0,1 2 448 0 0,1 1-576 0 0,3 3 256 0 0,1 1-288 0 0,2 5 256 0 0,0 1-192 0 0,0 5 96 0 0,-4 4-160 0 0,-1 4-32 0 0,0 8 96 0 0,-3 6-128 0 0,-4 3 0 0 0,-4-1-64 0 0,-4 6 96 0 0,-2 5-32 0 0,-2 2 0 0 0,-1 2-64 0 0,1-3 0 0 0,-1-2 0 0 0,0 0 0 0 0,5-3 0 0 0,1 7 0 0 0,0 1 0 0 0,3-1 0 0 0,0-4 0 0 0,-1-6 0 0 0,-1-5 0 0 0,-3-4-128 0 0,-1-2 0 0 0,3-3 0 0 0,0-1 0 0 0,0 0-2112 0 0,-1-4-25311 0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40"/>
    </inkml:context>
    <inkml:brush xml:id="br0">
      <inkml:brushProperty name="width" value="0.1" units="cm"/>
      <inkml:brushProperty name="height" value="0.1" units="cm"/>
      <inkml:brushProperty name="color" value="#333333"/>
    </inkml:brush>
  </inkml:definitions>
  <inkml:trace contextRef="#ctx0" brushRef="#br0">10774 3434 16095 0 0,'0'-4'2784'0'0,"4"-6"-384"0"0,5 0-1152 0 0,6 0-416 0 0,4-1-64 0 0,3 1-32 0 0,5-2 0 0 0,8 1-448 0 0,13-2 96 0 0,15-2-224 0 0,5-4-160 0 0,-1 3 0 0 0,-8-1-96 0 0,7-2-3136 0 0,0 3-6144 0 0,-11 4-4351 0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41"/>
    </inkml:context>
    <inkml:brush xml:id="br0">
      <inkml:brushProperty name="width" value="0.1" units="cm"/>
      <inkml:brushProperty name="height" value="0.1" units="cm"/>
      <inkml:brushProperty name="color" value="#333333"/>
    </inkml:brush>
  </inkml:definitions>
  <inkml:trace contextRef="#ctx0" brushRef="#br0">11544 3019 6431 0 0,'0'4'19968'0'0,"0"10"-19232"0"0,0 6-384 0 0,0 4-64 0 0,0 2-32 0 0,-4 5 0 0 0,-1 9 160 0 0,-4 6-256 0 0,-1 4 32 0 0,-2 13 64 0 0,-4 4-192 0 0,2 0 0 0 0,-2-5 0 0 0,2 1-64 0 0,0 1 0 0 0,2-2 64 0 0,3-7-64 0 0,3-6 0 0 0,2-6 0 0 0,3-6 0 0 0,4 2-1088 0 0,7 3-3776 0 0,1-6-18751 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42"/>
    </inkml:context>
    <inkml:brush xml:id="br0">
      <inkml:brushProperty name="width" value="0.1" units="cm"/>
      <inkml:brushProperty name="height" value="0.1" units="cm"/>
      <inkml:brushProperty name="color" value="#333333"/>
    </inkml:brush>
  </inkml:definitions>
  <inkml:trace contextRef="#ctx0" brushRef="#br0">11724 3597 7807 0 0,'0'-4'13152'0'0,"4"-5"-10368"0"0,5-2-2176 0 0,6-2-32 0 0,4 0 32 0 0,3 3-384 0 0,1-1-32 0 0,6 1-32 0 0,6 3 128 0 0,1 2-192 0 0,2 2 32 0 0,-1 1-32 0 0,-2 2 64 0 0,-4 4 0 0 0,-3 2-32 0 0,-5 4 32 0 0,-8 8 64 0 0,-6 5-128 0 0,-4 4-32 0 0,-8 0-64 0 0,-6 0 96 0 0,-11 4-32 0 0,-6 0 0 0 0,-2-1-64 0 0,-5-1 64 0 0,-1-6-64 0 0,1-2 0 0 0,3-1 0 0 0,-2 0 0 0 0,0 1 0 0 0,1 1 0 0 0,15-4-64 0 0,18 0 64 0 0,12-3 0 0 0,9-5 0 0 0,3-3 0 0 0,3-4 0 0 0,8-1 0 0 0,1-2 0 0 0,0-1 0 0 0,0 0 0 0 0,-2 0 0 0 0,6 1 0 0 0,-1-1 0 0 0,-3 1-192 0 0,0 0 0 0 0,-2 0 0 0 0,5 0-4544 0 0,-5 0-17887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43"/>
    </inkml:context>
    <inkml:brush xml:id="br0">
      <inkml:brushProperty name="width" value="0.1" units="cm"/>
      <inkml:brushProperty name="height" value="0.1" units="cm"/>
      <inkml:brushProperty name="color" value="#333333"/>
    </inkml:brush>
  </inkml:definitions>
  <inkml:trace contextRef="#ctx0" brushRef="#br0">12675 3220 6879 0 0,'0'-4'1856'0'0,"0"-5"800"0"0,-4-6 2080 0 0,-6 0-1120 0 0,-4 3-2816 0 0,-5 3 544 0 0,-3 3-704 0 0,-2 3 544 0 0,-1 5-704 0 0,0 4 32 0 0,-4 3 384 0 0,3 6-512 0 0,1 3 0 0 0,2 3 0 0 0,0 3-192 0 0,0 4 128 0 0,0 2-160 0 0,3 0-64 0 0,2 8 96 0 0,4 0-96 0 0,3 3 0 0 0,5 6 64 0 0,3 0-64 0 0,5-1-96 0 0,4-3 64 0 0,4-6-64 0 0,4 0 96 0 0,5-2-96 0 0,6-8 0 0 0,4-4 0 0 0,5-2 0 0 0,4-4 0 0 0,5-6 0 0 0,-2-4 0 0 0,2-3 0 0 0,0-3 0 0 0,2-1-128 0 0,1-1 32 0 0,1 0 0 0 0,1-4 0 0 0,0-1 0 0 0,-4 0-32 0 0,-5-2 32 0 0,-1-1 96 0 0,-3-2 0 0 0,-4 0 0 0 0,-6-1-64 0 0,-4 0 64 0 0,-6-1 0 0 0,0-2 0 0 0,-4-4 0 0 0,-3-2 0 0 0,-3-5 96 0 0,-7-7 0 0 0,-3-2 0 0 0,0-3 32 0 0,-4 1 0 0 0,0 2-32 0 0,-2-1 32 0 0,-1 2-32 0 0,-1-1 0 0 0,2 0 0 0 0,-2 3 64 0 0,-3 2 0 0 0,-3-1-32 0 0,3 0 32 0 0,-1 1 0 0 0,-2 6-32 0 0,-1 3 32 0 0,3 0-32 0 0,-1 5-128 0 0,0 0 64 0 0,-2 4-64 0 0,-1 3 0 0 0,-2-1 0 0 0,0 2 0 0 0,-1 1 0 0 0,0 7-64 0 0,0 3-96 0 0,-1 1 64 0 0,-7 4-672 0 0,-3 5-672 0 0,4 4-1248 0 0,8-1-21919 0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44"/>
    </inkml:context>
    <inkml:brush xml:id="br0">
      <inkml:brushProperty name="width" value="0.1" units="cm"/>
      <inkml:brushProperty name="height" value="0.1" units="cm"/>
      <inkml:brushProperty name="color" value="#333333"/>
    </inkml:brush>
  </inkml:definitions>
  <inkml:trace contextRef="#ctx0" brushRef="#br0">12950 3428 9183 0 0,'4'0'3712'0'0,"6"0"-2208"0"0,5-4 1216 0 0,4-1-1536 0 0,2 0-32 0 0,3 0-32 0 0,5 2 416 0 0,1 2-800 0 0,1 0 0 0 0,2 0-224 0 0,0 1-32 0 0,-1 0 0 0 0,-3 5 0 0 0,-2 0-64 0 0,-1 5-32 0 0,-1 0 0 0 0,-1 2-32 0 0,-4 3-96 0 0,-2 0-64 0 0,-3 1 0 0 0,-5 1 32 0 0,-4 3-128 0 0,-3 2 0 0 0,-6-4 0 0 0,-2 1 0 0 0,-5 0-32 0 0,-5 1 0 0 0,-3 1-64 0 0,-4 2 96 0 0,-1 0-96 0 0,-2-3 64 0 0,5-1-64 0 0,0-4 0 0 0,5-1-576 0 0,8 3 224 0 0,9-3 160 0 0,6 0 32 0 0,12 3-736 0 0,7-2 608 0 0,12 0-672 0 0,3 3 640 0 0,-2-3 96 0 0,-3 1 32 0 0,-4 1 0 0 0,-3 2 32 0 0,-8 2 160 0 0,-2 2 0 0 0,-5 0-96 0 0,-2 5 224 0 0,-1 2 64 0 0,-5 0 0 0 0,-6 2 416 0 0,-8-3-192 0 0,-3-3 0 0 0,-7 2 416 0 0,-6 1-32 0 0,-2-1-416 0 0,-2-5-96 0 0,1-6-32 0 0,-1-2 0 0 0,-7-4 192 0 0,-2-4-256 0 0,1-2-32 0 0,-2-3 128 0 0,2-1-224 0 0,2-2 0 0 0,3-3 0 0 0,2-3-64 0 0,2-3 0 0 0,2 0 0 0 0,4-2-96 0 0,2 0 0 0 0,4-1-32 0 0,4-3-1088 0 0,4-3-1376 0 0,3 2-23327 0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45"/>
    </inkml:context>
    <inkml:brush xml:id="br0">
      <inkml:brushProperty name="width" value="0.1" units="cm"/>
      <inkml:brushProperty name="height" value="0.1" units="cm"/>
      <inkml:brushProperty name="color" value="#333333"/>
    </inkml:brush>
  </inkml:definitions>
  <inkml:trace contextRef="#ctx0" brushRef="#br0">11339 11579 4127 0 0,'0'-4'448'0'0,"-4"-6"4864"0"0,-1-5-1632 0 0,-5 1-2464 0 0,1-3 1888 0 0,1-1-96 0 0,6-3-1952 0 0,7-1-352 0 0,8 3-352 0 0,5 0-64 0 0,3 0-32 0 0,7 3 32 0 0,11-4 192 0 0,7 1-256 0 0,-1 0 0 0 0,9 0 256 0 0,3 2-256 0 0,-3 0 0 0 0,0 3 192 0 0,0 4-256 0 0,-5 8 32 0 0,-7 4-32 0 0,-11 6-32 0 0,-6 5-32 0 0,-8 5 32 0 0,-6 4-32 0 0,-6 1 32 0 0,-3 14 128 0 0,-6 5-160 0 0,-7 3 0 0 0,-5 2 0 0 0,-8 5 0 0 0,-5 3 0 0 0,0-1-96 0 0,-5-1 96 0 0,-4 3-96 0 0,1 0 96 0 0,-3-1-96 0 0,-5 2 0 0 0,-5-1 0 0 0,-1-1 0 0 0,4-6 0 0 0,1-7 0 0 0,1-7 0 0 0,4-5 0 0 0,5-4 0 0 0,0-2 0 0 0,6-1 0 0 0,4-4 0 0 0,3-6 0 0 0,1-1 0 0 0,8-2-288 0 0,11-7 288 0 0,10-5 0 0 0,7-5-64 0 0,7-1 64 0 0,2-1 0 0 0,3-1 0 0 0,4 0 0 0 0,1-2 0 0 0,0 1 0 0 0,-1 2 0 0 0,2 3 0 0 0,-1 2 0 0 0,4 3 64 0 0,-1 0-64 0 0,-2 1 96 0 0,-2 0 0 0 0,6 5 128 0 0,1 1-128 0 0,-2 0 0 0 0,-3 2 0 0 0,-2 1 0 0 0,-3-2 0 0 0,-1-2-32 0 0,-2 2 0 0 0,0 1 96 0 0,0 2-96 0 0,-1 0 96 0 0,1 2-288 0 0,-1-1-160 0 0,1-7-4160 0 0,-4-3-19935 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46"/>
    </inkml:context>
    <inkml:brush xml:id="br0">
      <inkml:brushProperty name="width" value="0.1" units="cm"/>
      <inkml:brushProperty name="height" value="0.1" units="cm"/>
      <inkml:brushProperty name="color" value="#333333"/>
    </inkml:brush>
  </inkml:definitions>
  <inkml:trace contextRef="#ctx0" brushRef="#br0">12051 11428 1823 0 0,'-4'-8'160'0'0,"3"-3"23552"0"0,1 1-49407 0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47"/>
    </inkml:context>
    <inkml:brush xml:id="br0">
      <inkml:brushProperty name="width" value="0.1" units="cm"/>
      <inkml:brushProperty name="height" value="0.1" units="cm"/>
      <inkml:brushProperty name="color" value="#333333"/>
    </inkml:brush>
  </inkml:definitions>
  <inkml:trace contextRef="#ctx0" brushRef="#br0">11988 11716 22271 0 0,'4'0'7776'0'0,"6"0"-7712"0"0,9-4-1216 0 0,5-1-6624 0 0,3-5-1504 0 0,-3 1-2623 0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48"/>
    </inkml:context>
    <inkml:brush xml:id="br0">
      <inkml:brushProperty name="width" value="0.1" units="cm"/>
      <inkml:brushProperty name="height" value="0.1" units="cm"/>
      <inkml:brushProperty name="color" value="#333333"/>
    </inkml:brush>
  </inkml:definitions>
  <inkml:trace contextRef="#ctx0" brushRef="#br0">12692 11398 8031 0 0,'-4'-4'1760'0'0,"3"-1"4384"0"0,1-5-5152 0 0,5-3 416 0 0,6-1-704 0 0,0-1-32 0 0,8 1-32 0 0,4 0-32 0 0,6 1 32 0 0,6 0-32 0 0,2 1-96 0 0,3 3-32 0 0,2-1-32 0 0,7 2 416 0 0,2 1-512 0 0,-2 6 0 0 0,-6 4 0 0 0,-6 5-64 0 0,-6 5 224 0 0,-7 5-256 0 0,-8 3 64 0 0,-8 2-160 0 0,-3 2-32 0 0,-9 0 0 0 0,-6-4-32 0 0,-6-1 0 0 0,0-1 0 0 0,-6 1-96 0 0,-7 2 96 0 0,-7 4 0 0 0,-2-1-96 0 0,3-2 0 0 0,2-4 0 0 0,2-1 0 0 0,0-1 0 0 0,0 3 0 0 0,5 0-160 0 0,7 2 32 0 0,12 1 64 0 0,10-3-32 0 0,9-6 0 0 0,6 0 32 0 0,9-3-32 0 0,4 1 96 0 0,4-2-96 0 0,1-3 32 0 0,-2 3 64 0 0,2 2-96 0 0,-2 0 96 0 0,-2 2 0 0 0,2 2 0 0 0,-2 3 0 0 0,-1 3 0 0 0,-2 0 0 0 0,-2 2 0 0 0,-6 1 0 0 0,-2-1 0 0 0,0 1 0 0 0,-3-1 0 0 0,-1 5 0 0 0,-3 0 0 0 0,1 1 96 0 0,-1-2-96 0 0,-4-1 160 0 0,-2-1 0 0 0,1-1-32 0 0,0-1 160 0 0,-2 0-128 0 0,-5 0-32 0 0,-3 0 32 0 0,-5 0 320 0 0,-9 0-192 0 0,-2 0-160 0 0,-2-4 0 0 0,-1-2-32 0 0,-1-3-96 0 0,-1-5 96 0 0,-1 1-96 0 0,1-3 96 0 0,0-1-96 0 0,-1-3 0 0 0,-3-2 0 0 0,-2-1 0 0 0,1 0 0 0 0,-7-6 64 0 0,-2-1-64 0 0,-3 1 0 0 0,2 0 0 0 0,4 2 0 0 0,3-3 0 0 0,-1-1 0 0 0,1 2 0 0 0,2-4 0 0 0,2 1 0 0 0,2 1-224 0 0,0-2 0 0 0,2-3-160 0 0,0-5-3040 0 0,4-3-6816 0 0,6 3-4799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49"/>
    </inkml:context>
    <inkml:brush xml:id="br0">
      <inkml:brushProperty name="width" value="0.1" units="cm"/>
      <inkml:brushProperty name="height" value="0.1" units="cm"/>
      <inkml:brushProperty name="color" value="#333333"/>
    </inkml:brush>
  </inkml:definitions>
  <inkml:trace contextRef="#ctx0" brushRef="#br0">14190 11765 14303 0 0,'0'4'1536'0'0,"0"6"-1536"0"0,0 8 1024 0 0,0 7 192 0 0,0 2 32 0 0,0 1 0 0 0,0 3-224 0 0,0 2-64 0 0,0-2 0 0 0,0 3 0 0 0,0-1-320 0 0,0-2-96 0 0,0-2 32 0 0,0-1-32 0 0,0-3-160 0 0,0 0-32 0 0,0-1-32 0 0,0 0 288 0 0,0-1 416 0 0,-4-3-608 0 0,-2-10-128 0 0,-3-6-288 0 0,-1-8 64 0 0,2-8-64 0 0,-2-5 0 0 0,1-5 0 0 0,1-2 0 0 0,3-1 64 0 0,-2 0-64 0 0,0-5 0 0 0,1-1 0 0 0,2-11 0 0 0,1-3 0 0 0,2-2 0 0 0,0-1 0 0 0,1 3 0 0 0,0-2 0 0 0,9-7 0 0 0,6 3 0 0 0,1 6-64 0 0,6 2 64 0 0,7 4-96 0 0,3 5 96 0 0,5 0-64 0 0,3 6-32 0 0,0 3 96 0 0,-4 7-64 0 0,1 5 0 0 0,-2 6 0 0 0,-3 4 0 0 0,6 2-192 0 0,4 5-160 0 0,-1 7 224 0 0,1 9-3392 0 0,-3 5-3328 0 0,-7 3-1120 0 0,-10-4-2303 0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50"/>
    </inkml:context>
    <inkml:brush xml:id="br0">
      <inkml:brushProperty name="width" value="0.1" units="cm"/>
      <inkml:brushProperty name="height" value="0.1" units="cm"/>
      <inkml:brushProperty name="color" value="#333333"/>
    </inkml:brush>
  </inkml:definitions>
  <inkml:trace contextRef="#ctx0" brushRef="#br0">14910 11619 3647 0 0,'0'-4'4864'0'0,"0"-6"-1824"0"0,-4-1-1696 0 0,-1-2 3136 0 0,-5 0-3680 0 0,-3 3 672 0 0,-5 3-896 0 0,-3 3 608 0 0,-2 2-288 0 0,-1 5-448 0 0,0 2 416 0 0,-1 5-448 0 0,0 0-32 0 0,4 3 32 0 0,2-1 0 0 0,-4 2 384 0 0,-2 2-384 0 0,-2-1-128 0 0,1 0 0 0 0,0 3 0 0 0,0-3-32 0 0,1 1 0 0 0,1 1 32 0 0,-1 3-32 0 0,1 9 224 0 0,0 4-288 0 0,4 1 0 0 0,2-1 0 0 0,3-3-96 0 0,5-2 64 0 0,4-2-64 0 0,6 0-96 0 0,9-2 0 0 0,6-4 0 0 0,4-6 0 0 0,4-5 0 0 0,1-5 0 0 0,6-2 0 0 0,1-6-96 0 0,-1-2 96 0 0,0-4-224 0 0,-3-1 32 0 0,0-2 0 0 0,-2 1 0 0 0,4-6-640 0 0,-4-3 544 0 0,3-11-352 0 0,-4-9 448 0 0,-6 0 96 0 0,-2-2-32 0 0,-3-6 64 0 0,-1 1 64 0 0,-1 5-64 0 0,-3 14 1120 0 0,1 16-704 0 0,-1 14-160 0 0,-2 11-32 0 0,-2 7 0 0 0,3 6 32 0 0,0 1-32 0 0,-1 1-64 0 0,2 0-32 0 0,0 4 0 0 0,3 4 32 0 0,3 1-96 0 0,0-2 64 0 0,1-3-64 0 0,-2-2 0 0 0,1-6 0 0 0,-2-4 0 0 0,2-3 0 0 0,-3-2 0 0 0,2-3 0 0 0,2-3-2176 0 0,3-11-384 0 0,3-10-1504 0 0,-3-1-16383 0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51"/>
    </inkml:context>
    <inkml:brush xml:id="br0">
      <inkml:brushProperty name="width" value="0.1" units="cm"/>
      <inkml:brushProperty name="height" value="0.1" units="cm"/>
      <inkml:brushProperty name="color" value="#333333"/>
    </inkml:brush>
  </inkml:definitions>
  <inkml:trace contextRef="#ctx0" brushRef="#br0">14838 11267 3199 0 0,'0'-5'288'0'0,"0"-4"-288"0"0,0-6 0 0 0,0-4 2368 0 0,0-3 448 0 0,0-1 64 0 0,0 6 10464 0 0,0 11-12832 0 0,5 11 0 0 0,0 7-96 0 0,0 7 0 0 0,3 4 0 0 0,1 11 256 0 0,2 7-384 0 0,0 5-32 0 0,-3-1 0 0 0,-2-1-32 0 0,-2 2 0 0 0,-2 4 0 0 0,-1 2 0 0 0,-1 5-64 0 0,-1 0-32 0 0,1 3 0 0 0,4 0 0 0 0,1 2-128 0 0,0-2 96 0 0,3-3-96 0 0,0-3 64 0 0,3-2-64 0 0,0-6 0 0 0,1-2 0 0 0,0-6 0 0 0,1 0 0 0 0,-1-3 0 0 0,1-3 0 0 0,6-2-1248 0 0,1-4 800 0 0,9-5-3872 0 0,-1-6-19903 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52"/>
    </inkml:context>
    <inkml:brush xml:id="br0">
      <inkml:brushProperty name="width" value="0.1" units="cm"/>
      <inkml:brushProperty name="height" value="0.1" units="cm"/>
      <inkml:brushProperty name="color" value="#333333"/>
    </inkml:brush>
  </inkml:definitions>
  <inkml:trace contextRef="#ctx0" brushRef="#br0">15163 11584 7807 0 0,'0'-4'3264'0'0,"4"3"13152"0"0,6 5-16032 0 0,0 7 0 0 0,0 5-32 0 0,-3 4-32 0 0,-2 7-32 0 0,-2 2-32 0 0,-2 2 32 0 0,-1 2-96 0 0,0 5 128 0 0,0-1-160 0 0,-1-2-96 0 0,1-3-64 0 0,0-3 64 0 0,-1-2-64 0 0,1-2 0 0 0,4-1 0 0 0,6-4-1504 0 0,5-6 704 0 0,3-5-6848 0 0,4-5-1376 0 0,-2-2-2559 0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53"/>
    </inkml:context>
    <inkml:brush xml:id="br0">
      <inkml:brushProperty name="width" value="0.1" units="cm"/>
      <inkml:brushProperty name="height" value="0.1" units="cm"/>
      <inkml:brushProperty name="color" value="#333333"/>
    </inkml:brush>
  </inkml:definitions>
  <inkml:trace contextRef="#ctx0" brushRef="#br0">15467 11559 17599 0 0,'0'4'7616'0'0,"-4"1"-6880"0"0,-1 5 0 0 0,-5 3-288 0 0,1 9 256 0 0,-3 4-352 0 0,0 2-96 0 0,3 5-64 0 0,-2 0 0 0 0,6 3 128 0 0,3-1-224 0 0,3 3-32 0 0,4-2 32 0 0,2-3-96 0 0,3-3 0 0 0,5-2 0 0 0,4-6 64 0 0,6-3-64 0 0,4-4 0 0 0,4-1 0 0 0,1-3 0 0 0,4-3 0 0 0,2-3-96 0 0,-1-2 32 0 0,1-2 0 0 0,-2-1-96 0 0,1-5-32 0 0,-3-1 0 0 0,1-4-96 0 0,-1-4 192 0 0,-4-4-32 0 0,-2-3 32 0 0,-7-2 96 0 0,-7-1 0 0 0,-6-1 0 0 0,-5 0 0 0 0,-3 0 0 0 0,-7-3 0 0 0,-5-6 96 0 0,-6-5-32 0 0,0 0 0 0 0,-2 2 32 0 0,-1 4 0 0 0,-2 3 0 0 0,-1 3 0 0 0,-10 2 96 0 0,-3 4-128 0 0,1 7 0 0 0,-3 1 32 0 0,1 4-96 0 0,3 2 0 0 0,2 3 64 0 0,3 2-64 0 0,2 5 0 0 0,2 3 0 0 0,0-1 0 0 0,0 0 0 0 0,5 3 0 0 0,1-1-192 0 0,3 0-28799 0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54"/>
    </inkml:context>
    <inkml:brush xml:id="br0">
      <inkml:brushProperty name="width" value="0.1" units="cm"/>
      <inkml:brushProperty name="height" value="0.1" units="cm"/>
      <inkml:brushProperty name="color" value="#333333"/>
    </inkml:brush>
  </inkml:definitions>
  <inkml:trace contextRef="#ctx0" brushRef="#br0">15259 11249 13343 0 0,'-4'-4'1184'0'0,"-1"-5"-960"0"0,0-6 1440 0 0,0-4 256 0 0,2-3 3264 0 0,2-1-3136 0 0,4 2-16160 0 0,2 5 2657 0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55"/>
    </inkml:context>
    <inkml:brush xml:id="br0">
      <inkml:brushProperty name="width" value="0.1" units="cm"/>
      <inkml:brushProperty name="height" value="0.1" units="cm"/>
      <inkml:brushProperty name="color" value="#333333"/>
    </inkml:brush>
  </inkml:definitions>
  <inkml:trace contextRef="#ctx0" brushRef="#br0">14658 11445 3199 0 0,'4'0'16800'0'0,"6"-4"-15008"0"0,13-2 640 0 0,6-3-1312 0 0,8 0-512 0 0,4-4-128 0 0,5 2 0 0 0,1-2 0 0 0,2 1-384 0 0,1-2-96 0 0,-1 3 96 0 0,0-2-7456 0 0,0 1-1472 0 0,-8 4-2559 0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2:01:11.256"/>
    </inkml:context>
    <inkml:brush xml:id="br0">
      <inkml:brushProperty name="width" value="0.1" units="cm"/>
      <inkml:brushProperty name="height" value="0.1" units="cm"/>
      <inkml:brushProperty name="color" value="#333333"/>
    </inkml:brush>
  </inkml:definitions>
  <inkml:trace contextRef="#ctx0" brushRef="#br0">14802 11370 5055 0 0,'4'0'6112'0'0,"6"-4"1792"0"0,5-2-6528 0 0,4 1-96 0 0,7 1 832 0 0,3 1-1376 0 0,1 1-32 0 0,3 1 32 0 0,0 1-448 0 0,-1 0-64 0 0,-2 0-32 0 0,-2 0 32 0 0,-2 1-224 0 0,-1-1 0 0 0,-1 0 0 0 0,0 0 0 0 0,4-4-2720 0 0,-3-2-21503 0 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7:53.021"/>
    </inkml:context>
    <inkml:brush xml:id="br0">
      <inkml:brushProperty name="width" value="0.05" units="cm"/>
      <inkml:brushProperty name="height" value="0.05" units="cm"/>
      <inkml:brushProperty name="color" value="#333333"/>
    </inkml:brush>
  </inkml:definitions>
  <inkml:trace contextRef="#ctx0" brushRef="#br0">22 89 2303 0 0,'0'0'1154'0'0,"0"-15"2058"0"0,1 12-2637 0 0,-1 0 1 0 0,0-1-1 0 0,-1 1 1 0 0,1-1 0 0 0,-1 1-1 0 0,1 0 1 0 0,-1 0-1 0 0,0-1 1 0 0,0 1 0 0 0,-1 0-1 0 0,1 0 1 0 0,-3-4-1 0 0,4 6 1 0 0,-2-1 19 0 0,1-1-1 0 0,-1 0 1 0 0,1 1-1 0 0,0-1 0 0 0,0 0 1 0 0,0 0-1 0 0,0-5 5485 0 0,11 25-5327 0 0,-4-4-516 0 0,-1 0 0 0 0,0-1 0 0 0,0 2-1 0 0,3 16 1 0 0,7 58 265 0 0,-11-56-349 0 0,0-10-51 0 0,24 188 854 0 0,-19-153-606 0 0,-2-21-114 0 0,-6-27-182 0 0,1-1-31 0 0,-2-7 70 0 0,17-23-1227 0 0,-16 20 671 0 0,0 0 1 0 0,1 0-1 0 0,-1-1 0 0 0,0 1 1 0 0,0-1-1 0 0,-1 1 0 0 0,1-1 0 0 0,0 1 1 0 0,-1-1-1 0 0,0 1 0 0 0,1-1 1 0 0,-1 0-1 0 0,0-2 0 0 0,-2-5-1940 0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7:53.547"/>
    </inkml:context>
    <inkml:brush xml:id="br0">
      <inkml:brushProperty name="width" value="0.05" units="cm"/>
      <inkml:brushProperty name="height" value="0.05" units="cm"/>
      <inkml:brushProperty name="color" value="#333333"/>
    </inkml:brush>
  </inkml:definitions>
  <inkml:trace contextRef="#ctx0" brushRef="#br0">0 0 2303 0 0,'0'0'16432'0'0,"10"6"-14776"0"0,-5-4-1396 0 0,0 1 0 0 0,-1 0 0 0 0,1 0 0 0 0,-1 0 0 0 0,0 0 0 0 0,0 1 0 0 0,0-1 0 0 0,0 1 0 0 0,0 0 0 0 0,-1 1 0 0 0,0-1 0 0 0,0 0 0 0 0,0 1 0 0 0,0 0 0 0 0,-1-1 0 0 0,0 1 0 0 0,3 9 0 0 0,0 4 117 0 0,-2 0 0 0 0,4 32 0 0 0,-1 1 28 0 0,-1-16-217 0 0,6 30 67 0 0,2-1-1 0 0,22 63 1 0 0,-31-114-203 0 0,-2-8-620 0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7:53.892"/>
    </inkml:context>
    <inkml:brush xml:id="br0">
      <inkml:brushProperty name="width" value="0.05" units="cm"/>
      <inkml:brushProperty name="height" value="0.05" units="cm"/>
      <inkml:brushProperty name="color" value="#333333"/>
    </inkml:brush>
  </inkml:definitions>
  <inkml:trace contextRef="#ctx0" brushRef="#br0">1 78 8751 0 0,'1'-1'2958'0'0,"5"-4"-2072"0"0,-1 1-1 0 0,1 0 1 0 0,0 0 0 0 0,0 0 0 0 0,0 0 0 0 0,1 1 0 0 0,9-3-1 0 0,54-15 1641 0 0,-43 13-2249 0 0,-16 5-430 0 0,9-2-170 0 0,-7 0-5226 0 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7:56.769"/>
    </inkml:context>
    <inkml:brush xml:id="br0">
      <inkml:brushProperty name="width" value="0.05" units="cm"/>
      <inkml:brushProperty name="height" value="0.05" units="cm"/>
      <inkml:brushProperty name="color" value="#333333"/>
    </inkml:brush>
  </inkml:definitions>
  <inkml:trace contextRef="#ctx0" brushRef="#br0">1631 220 455 0 0,'0'0'1844'0'0,"-5"-15"6787"0"0,0 6-7043 0 0,0 1 0 0 0,0 0 0 0 0,-11-11-1 0 0,-10-15 826 0 0,20 27-1985 0 0,0-1-1 0 0,0 1 1 0 0,0 1 0 0 0,-1-1 0 0 0,0 1-1 0 0,-9-6 1 0 0,-7-7 464 0 0,16 14-725 0 0,0 0-1 0 0,0 0 0 0 0,-1 1 0 0 0,1 0 0 0 0,-1 0 0 0 0,-12-4 1 0 0,2 3 178 0 0,-35-7 1 0 0,42 10-269 0 0,0 1 0 0 0,0 1-1 0 0,1 0 1 0 0,-20 3 0 0 0,-44 11 137 0 0,9-1-92 0 0,8-7 1 0 0,26-3 9 0 0,-42 9 1 0 0,-15 4-89 0 0,34-8-24 0 0,24-4 36 0 0,19-3-44 0 0,1 0 0 0 0,0 1 0 0 0,0 0 0 0 0,0 1 0 0 0,-18 8 0 0 0,-101 61 191 0 0,36-8-26 0 0,61-44-97 0 0,1 1-64 0 0,-42 34 0 0 0,4 12-17 0 0,58-57 47 0 0,1 1 1 0 0,-15 19 0 0 0,12-14-6 0 0,2-2-14 0 0,1 0 0 0 0,0 1 0 0 0,1 0 0 0 0,1 0 0 0 0,1 1 0 0 0,-11 30 0 0 0,-22 60 48 0 0,-17 106-11 0 0,31-110-32 0 0,0-1 0 0 0,16-37 0 0 0,-3 99 0 0 0,11-102-16 0 0,3-1 0 0 0,2 0 0 0 0,13 69 0 0 0,-11-98-16 0 0,23 98 0 0 0,-23-114 0 0 0,0-1 0 0 0,1 0 0 0 0,0-1 0 0 0,1 1 0 0 0,1-1 0 0 0,16 22 0 0 0,2-3 0 0 0,2-2 0 0 0,0 0 0 0 0,3-2 0 0 0,51 39 0 0 0,-35-37 0 0 0,1-1 0 0 0,1-2 0 0 0,103 38 0 0 0,-127-55 0 0 0,27 9 0 0 0,0-1 0 0 0,107 20 0 0 0,-86-27 0 0 0,123 11 0 0 0,-178-21 0 0 0,84 2 0 0 0,123-12 0 0 0,-150 2 0 0 0,-32 4 0 0 0,79-16 0 0 0,-106 15 0 0 0,153-45 0 0 0,-149 42 0 0 0,0-2 0 0 0,-1 0 0 0 0,0-1 0 0 0,0-1 0 0 0,-1-1 0 0 0,19-16 0 0 0,12-16 21 0 0,-3-2 1 0 0,74-93-1 0 0,-98 109-12 0 0,-2 0 0 0 0,-1-1 0 0 0,-1-1 1 0 0,-2-1-1 0 0,-1-1 0 0 0,20-69 0 0 0,-24 45 56 0 0,-1 0 0 0 0,-4-1 0 0 0,-2 0 0 0 0,-5-92 0 0 0,-1 125-4 0 0,-1 1-1 0 0,-1 0 1 0 0,-1 0-1 0 0,-2 0 1 0 0,-9-24-1 0 0,-58-115 372 0 0,39 101-261 0 0,-12-27-50 0 0,34 65-53 0 0,-31-46-1 0 0,25 41-10 0 0,-4-7-52 0 0,4 6 44 0 0,-1 0-1 0 0,-36-41 1 0 0,41 57-10 0 0,0 2 1 0 0,-1 0 0 0 0,0 0-1 0 0,-19-10 1 0 0,-76-35 139 0 0,-60-4-118 0 0,14 7-86 0 0,137 47 27 0 0,-1 1 0 0 0,-37-8 0 0 0,-44-1-75 0 0,101 16 69 0 0,-18-2-186 0 0,1 0-1 0 0,-1 1 1 0 0,-29 2-1 0 0,36 1-607 0 0,1 0 0 0 0,-1 1 1 0 0,1 0-1 0 0,-1 0 0 0 0,1 1 1 0 0,-18 10-1 0 0,8-4-5246 0 0,-2 2-1631 0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7:58.197"/>
    </inkml:context>
    <inkml:brush xml:id="br0">
      <inkml:brushProperty name="width" value="0.05" units="cm"/>
      <inkml:brushProperty name="height" value="0.05" units="cm"/>
      <inkml:brushProperty name="color" value="#333333"/>
    </inkml:brush>
  </inkml:definitions>
  <inkml:trace contextRef="#ctx0" brushRef="#br0">319 59 1839 0 0,'0'0'1295'0'0,"-10"-10"7154"0"0,6 6-7613 0 0,-1-1 277 0 0,3 2-756 0 0,-1 0 1 0 0,1 0 0 0 0,-1 1 0 0 0,0-1 0 0 0,0 1 0 0 0,0 0 0 0 0,0-1 0 0 0,0 1 0 0 0,0 1 0 0 0,-1-1 0 0 0,1 0 0 0 0,0 1 0 0 0,-1 0 0 0 0,0 0 0 0 0,1 0 0 0 0,-1 0 0 0 0,-7-1 0 0 0,-71-3 2711 0 0,76 6-2953 0 0,0 0-1 0 0,1-1 0 0 0,-1 2 1 0 0,0-1-1 0 0,1 1 0 0 0,-1 0 1 0 0,1 0-1 0 0,0 0 0 0 0,-1 1 1 0 0,1 0-1 0 0,0 0 0 0 0,1 0 1 0 0,-1 1-1 0 0,0-1 0 0 0,1 1 1 0 0,0 0-1 0 0,0 0 0 0 0,0 1 1 0 0,1-1-1 0 0,-1 1 0 0 0,-2 5 1 0 0,0 0-48 0 0,0 1 1 0 0,0 0 0 0 0,1 0-1 0 0,1 0 1 0 0,0 1 0 0 0,1-1-1 0 0,0 1 1 0 0,0 0 0 0 0,-1 16-1 0 0,4-26-65 0 0,0 5 19 0 0,-1 1 1 0 0,1 0 0 0 0,0-1 0 0 0,1 1-1 0 0,1 7 1 0 0,2-6-23 0 0,2-1 0 0 0,6 2 0 0 0,-7-9 0 0 0,-2-1 0 0 0,2 1 0 0 0,0 0 0 0 0,0-1 0 0 0,1 1 0 0 0,-1-1 0 0 0,0 0 0 0 0,0 0 0 0 0,0-1 0 0 0,1 0 0 0 0,-1 0 0 0 0,0 0 0 0 0,0 0 0 0 0,5-3 0 0 0,0 0 0 0 0,0 0 0 0 0,0-1 0 0 0,-1 0 0 0 0,16-12 0 0 0,-21 14-7 0 0,0 0-1 0 0,-1 0 1 0 0,0 0 0 0 0,1-1-1 0 0,-1 1 1 0 0,-1-1 0 0 0,1 0-1 0 0,0 0 1 0 0,-1 0 0 0 0,0 0-1 0 0,0-1 1 0 0,0 1 0 0 0,0 0-1 0 0,-1-1 1 0 0,0 1 0 0 0,0-1-1 0 0,0 0 1 0 0,0 1 0 0 0,-1-1-1 0 0,0 0 1 0 0,0 1 0 0 0,0-1-1 0 0,-1 0 1 0 0,1 1 0 0 0,-1-1-1 0 0,0 0 1 0 0,-3-6 0 0 0,1 2 0 0 0,1 3 6 0 0,-1 0 1 0 0,0 0-1 0 0,1 0 1 0 0,-2 1-1 0 0,1-1 1 0 0,-1 1 0 0 0,-7-8-1 0 0,10 12 2 0 0,0 0 4 0 0,0-1 0 0 0,0 1 1 0 0,-1 0-1 0 0,1 0 0 0 0,-1 0 0 0 0,1-1 1 0 0,-1 2-1 0 0,1-1 0 0 0,-1 0 1 0 0,0 0-1 0 0,1 0 0 0 0,-1 1 0 0 0,-2-1 1 0 0,3 0-1 0 0,0 1 0 0 0,1 0 0 0 0,-1-1 0 0 0,0 1 0 0 0,0 0 0 0 0,0-1 0 0 0,0 1 0 0 0,1 0 0 0 0,-1 0 0 0 0,0 0 0 0 0,0 0 0 0 0,0 0 0 0 0,0 0 0 0 0,0 0 0 0 0,1 0 0 0 0,-1 0 0 0 0,0 1 0 0 0,0-1 1 0 0,0 0-1 0 0,0 0 0 0 0,1 1 0 0 0,-2 0 0 0 0,-1 0 7 0 0,-3 0 8 0 0,1 1 1 0 0,-1 0-1 0 0,1 0 0 0 0,0 0 1 0 0,0 1-1 0 0,0 0 0 0 0,0 0 1 0 0,0 0-1 0 0,1 0 1 0 0,-1 1-1 0 0,1 0 0 0 0,0 0 1 0 0,0 0-1 0 0,0 0 1 0 0,1 1-1 0 0,-1-1 0 0 0,1 1 1 0 0,0 0-1 0 0,1 0 1 0 0,-1 0-1 0 0,1 0 0 0 0,0 1 1 0 0,-2 6-1 0 0,4-11-13 0 0,-1 1-1 0 0,1-1 1 0 0,0 1 0 0 0,0-1-1 0 0,-1 1 1 0 0,1-1 0 0 0,0 1-1 0 0,0-1 1 0 0,0 1-1 0 0,1-1 1 0 0,-1 1 0 0 0,0-1-1 0 0,0 1 1 0 0,1-1 0 0 0,-1 1-1 0 0,1-1 1 0 0,0 2-1 0 0,1 1 7 0 0,3 6-13 0 0,5 2 0 0 0,-5-11 0 0 0,-3-1 0 0 0,2 2-34 0 0,0-1 1 0 0,0 0-1 0 0,1 0 1 0 0,-1 0-1 0 0,0 0 0 0 0,1-1 1 0 0,-1 0-1 0 0,0 0 1 0 0,1 0-1 0 0,-1 0 0 0 0,0-1 1 0 0,1 0-1 0 0,-1 1 1 0 0,0-2-1 0 0,0 1 0 0 0,0 0 1 0 0,0-1-1 0 0,0 0 1 0 0,7-4-1 0 0,-10 5-78 0 0,8-13-192 0 0,-9 11 301 0 0,0 1 0 0 0,-1-1 0 0 0,1 1-1 0 0,-1 0 1 0 0,1-1 0 0 0,-1 1 0 0 0,0 0 0 0 0,0 0-1 0 0,0-1 1 0 0,0 1 0 0 0,0 0 0 0 0,0 0 0 0 0,0 0-1 0 0,-1 0 1 0 0,1 0 0 0 0,-1 1 0 0 0,0-1 0 0 0,1 0-1 0 0,-1 1 1 0 0,0-1 0 0 0,0 1 0 0 0,0 0 0 0 0,0-1-1 0 0,0 1 1 0 0,0 0 0 0 0,-1 0 0 0 0,1 0 0 0 0,0 1-1 0 0,0-1 1 0 0,-1 1 0 0 0,1-1 0 0 0,0 1 0 0 0,-1 0-1 0 0,-3-1 1 0 0,-1 2-9 0 0,1 3-169 0 0,5-4-519 0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7:58.862"/>
    </inkml:context>
    <inkml:brush xml:id="br0">
      <inkml:brushProperty name="width" value="0.05" units="cm"/>
      <inkml:brushProperty name="height" value="0.05" units="cm"/>
      <inkml:brushProperty name="color" value="#333333"/>
    </inkml:brush>
  </inkml:definitions>
  <inkml:trace contextRef="#ctx0" brushRef="#br0">389 56 8431 0 0,'0'0'766'0'0,"4"-9"354"0"0,6-13 3146 0 0,-7 6 1437 0 0,-3 16-5590 0 0,0-1-1 0 0,0 1 1 0 0,0 0 0 0 0,0-1-1 0 0,0 1 1 0 0,0 0 0 0 0,0-1-1 0 0,0 1 1 0 0,0-1 0 0 0,0 1-1 0 0,-1 0 1 0 0,1-1 0 0 0,0 1-1 0 0,0 0 1 0 0,0-1 0 0 0,-1 1-1 0 0,1 0 1 0 0,0-1 0 0 0,0 1 0 0 0,-1 0-1 0 0,1 0 1 0 0,0-1 0 0 0,0 1-1 0 0,-1 0 1 0 0,1 0 0 0 0,0 0-1 0 0,-1-1 1 0 0,0 1 0 0 0,-11 0 744 0 0,8 1-793 0 0,1 0 1 0 0,0 0-1 0 0,0 0 0 0 0,0 1 1 0 0,0-1-1 0 0,-4 3 1 0 0,-12 11 346 0 0,1 2 0 0 0,1-1 0 0 0,-25 31 0 0 0,-39 64 200 0 0,48-65-401 0 0,-79 113 7 0 0,111-158-295 0 0,1 0-1060 0 0,0 0 1090 0 0,0-1 0 0 0,-1 0 0 0 0,1 0 0 0 0,0 0 0 0 0,0 0 0 0 0,0 0 0 0 0,0 1 0 0 0,0-1 0 0 0,-1 0 0 0 0,1 0 0 0 0,0 0 0 0 0,0 0 0 0 0,0 0 0 0 0,0 0 0 0 0,-1 0 0 0 0,1 0 0 0 0,0 0 0 0 0,0 0 1 0 0,0 0-1 0 0,-1 0 0 0 0,1 0 0 0 0,0 0 0 0 0,0 0 0 0 0,0 0 0 0 0,0 0 0 0 0,-1 0 0 0 0,1 0 0 0 0,0 0 0 0 0,0 0 0 0 0,0 0 0 0 0,-1 0 0 0 0,1 0 0 0 0,0 0 0 0 0,0 0 0 0 0,0 0 0 0 0,0 0 0 0 0,-1-1 0 0 0,1 1 1 0 0,0 0-1 0 0,0 0 0 0 0,0 0 0 0 0,0 0 0 0 0,0-1 0 0 0,-10-5-2252 0 0,8 1 1348 0 0,0 0 0 0 0,0 0 1 0 0,1 0-1 0 0,-1 0 0 0 0,0-10 1 0 0,-4-9-2208 0 0,2 9 989 0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7:59.219"/>
    </inkml:context>
    <inkml:brush xml:id="br0">
      <inkml:brushProperty name="width" value="0.05" units="cm"/>
      <inkml:brushProperty name="height" value="0.05" units="cm"/>
      <inkml:brushProperty name="color" value="#333333"/>
    </inkml:brush>
  </inkml:definitions>
  <inkml:trace contextRef="#ctx0" brushRef="#br0">0 40 1839 0 0,'0'-8'160'0'0,"0"8"-160"0"0,1-17 6770 0 0,-1 16-6439 0 0,0 1-1 0 0,-1-1 1 0 0,1 0-1 0 0,0 0 1 0 0,1 1 0 0 0,-1-1-1 0 0,0 0 1 0 0,0 1-1 0 0,0-1 1 0 0,0 0 0 0 0,0 1-1 0 0,1-1 1 0 0,-1 0-1 0 0,0 1 1 0 0,0-1-1 0 0,1 1 1 0 0,-1-1 0 0 0,1 0-1 0 0,-1 1 1 0 0,0-1-1 0 0,1 0 1 0 0,6 4 157 0 0,0 0-1 0 0,0 0 1 0 0,0 0 0 0 0,-1 1-1 0 0,0 0 1 0 0,1 0 0 0 0,-2 0-1 0 0,1 1 1 0 0,0 0 0 0 0,8 10-1 0 0,4 7 381 0 0,23 37-1 0 0,-22-30-264 0 0,20 33-379 0 0,16 24 1021 0 0,-47-76-2387 0 0,17 17 0 0 0,-19-22-406 0 0,1 1 0 0 0,0-1 1 0 0,13 7-1 0 0,-8-6-5663 0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8:01.327"/>
    </inkml:context>
    <inkml:brush xml:id="br0">
      <inkml:brushProperty name="width" value="0.05" units="cm"/>
      <inkml:brushProperty name="height" value="0.05" units="cm"/>
      <inkml:brushProperty name="color" value="#333333"/>
    </inkml:brush>
  </inkml:definitions>
  <inkml:trace contextRef="#ctx0" brushRef="#br0">1029 204 2303 0 0,'0'0'102'0'0,"1"-1"-1"0"0,2-1-72 0 0,13-17 130 0 0,-13 15 872 0 0,0-1 0 0 0,-1 1-1 0 0,0-1 1 0 0,1 1 0 0 0,1-8 0 0 0,-2 5-471 0 0,0 1 1 0 0,-1-1-1 0 0,0 0 1 0 0,0 0-1 0 0,0 0 1 0 0,-1 0-1 0 0,0 0 1 0 0,0 0-1 0 0,-1 0 1 0 0,0 0-1 0 0,-2-9 1 0 0,2 14-411 0 0,0 0 0 0 0,0 0 0 0 0,0-1 1 0 0,0 1-1 0 0,-1 1 0 0 0,1-1 0 0 0,-1 0 0 0 0,1 0 1 0 0,-1 1-1 0 0,0-1 0 0 0,1 0 0 0 0,-1 1 1 0 0,0 0-1 0 0,0-1 0 0 0,0 1 0 0 0,0 0 1 0 0,0 0-1 0 0,-5-1 0 0 0,-2-1 280 0 0,-1 0-1 0 0,0 1 1 0 0,-11-1-1 0 0,8 1-55 0 0,1 1-144 0 0,1 2-1 0 0,-1-1 1 0 0,0 2-1 0 0,1 0 0 0 0,-19 5 1 0 0,28-7-215 0 0,-17 5 186 0 0,0 2 1 0 0,0 0-1 0 0,0 0 0 0 0,1 2 0 0 0,0 0 0 0 0,1 2 0 0 0,-30 22 1 0 0,0 7 367 0 0,-51 55 0 0 0,62-59-405 0 0,20-18-55 0 0,-17 23-1 0 0,-9 11 40 0 0,-39 47 295 0 0,31-36-271 0 0,-93 120 483 0 0,100-109-567 0 0,31-53-71 0 0,1 0-1 0 0,0 1 1 0 0,1 1 0 0 0,2 0 0 0 0,0 0-1 0 0,-7 41 1 0 0,-1 22 79 0 0,8-48 0 0 0,1 1 0 0 0,2 0 0 0 0,1 58 0 0 0,17 142-96 0 0,-9-173 5 0 0,8 86 30 0 0,-8-124-29 0 0,1 0 0 0 0,2 0 0 0 0,14 37 0 0 0,-8-30 2 0 0,3 0 0 0 0,1-1 0 0 0,23 35 0 0 0,-29-53-4 0 0,1 0 0 0 0,1 0 0 0 0,0-1 0 0 0,1 0 0 0 0,1-2 0 0 0,0 1 0 0 0,26 16 0 0 0,11 1 7 0 0,1-2-1 0 0,1-3 1 0 0,2-2 0 0 0,0-3-1 0 0,63 16 1 0 0,-72-28-9 0 0,0-2 0 0 0,0-1-1 0 0,54-2 1 0 0,-28-1 55 0 0,55-3-57 0 0,-59-1 0 0 0,-34 1 1 0 0,0-3 0 0 0,0 0 0 0 0,-1-3 0 0 0,1 0 0 0 0,-1-3 0 0 0,0 0 1 0 0,-1-3-1 0 0,0 0 0 0 0,34-20 0 0 0,-35 16 20 0 0,-1-1 0 0 0,0-2 1 0 0,-2-1-1 0 0,0-2 0 0 0,42-41 1 0 0,87-119 384 0 0,-137 153-249 0 0,-1-2-1 0 0,-1 0 1 0 0,-1-2-1 0 0,20-52 1 0 0,-27 50-9 0 0,-1 0 0 0 0,-1-1 1 0 0,7-65-1 0 0,-12 43 51 0 0,-6-96 1 0 0,-3 105-152 0 0,-2 1-1 0 0,-1 0 1 0 0,-26-76-1 0 0,-64-134 131 0 0,77 209-121 0 0,-2 2-1 0 0,-2 0 1 0 0,-2 1-1 0 0,-2 2 1 0 0,-2 1-1 0 0,-2 1 1 0 0,-62-61-1 0 0,50 64 37 0 0,-74-49 1 0 0,-15-12-93 0 0,28 22-1 0 0,32 27 0 0 0,65 44-14 0 0,0 1-1 0 0,-1 0 1 0 0,1 1 0 0 0,-2 0-1 0 0,1 0 1 0 0,0 1 0 0 0,-1 1-1 0 0,0 0 1 0 0,0 0 0 0 0,0 1 0 0 0,0 0-1 0 0,-16 0 1 0 0,17 2-362 0 0,0 0-1 0 0,-1 1 1 0 0,1 1-1 0 0,0 0 1 0 0,0 0 0 0 0,0 1-1 0 0,1 0 1 0 0,-17 7 0 0 0,5 1-2442 0 0,-1 1-6143 0 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8:02.002"/>
    </inkml:context>
    <inkml:brush xml:id="br0">
      <inkml:brushProperty name="width" value="0.05" units="cm"/>
      <inkml:brushProperty name="height" value="0.05" units="cm"/>
      <inkml:brushProperty name="color" value="#333333"/>
    </inkml:brush>
  </inkml:definitions>
  <inkml:trace contextRef="#ctx0" brushRef="#br0">0 29 11575 0 0,'0'0'530'0'0,"2"-1"-13"0"0,18-16 2219 0 0,-19 16-2361 0 0,0 0 0 0 0,0 0-1 0 0,0 0 1 0 0,0 0 0 0 0,0 1 0 0 0,0-1 0 0 0,1 0-1 0 0,-1 1 1 0 0,0-1 0 0 0,0 1 0 0 0,0-1 0 0 0,1 1-1 0 0,-1 0 1 0 0,0-1 0 0 0,0 1 0 0 0,1 0 0 0 0,-1 0-1 0 0,0 0 1 0 0,1 0 0 0 0,-1 0 0 0 0,0 0 0 0 0,3 1-1 0 0,-3 0-204 0 0,1-1-1 0 0,0 1 1 0 0,0 0 0 0 0,-1 0-1 0 0,1 1 1 0 0,0-1-1 0 0,-1 0 1 0 0,1 1-1 0 0,-1-1 1 0 0,0 0-1 0 0,1 1 1 0 0,-1 0-1 0 0,1 1 1 0 0,3 6-57 0 0,0 0 1 0 0,-1 1-1 0 0,0-1 1 0 0,4 16-1 0 0,0 15 309 0 0,0 0-1 0 0,-3 1 1 0 0,0 76-1 0 0,-2-46-187 0 0,-1-50-206 0 0,7 33-1 0 0,-6-39-37 0 0,-3-14-79 0 0,3 6-6 0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8:02.360"/>
    </inkml:context>
    <inkml:brush xml:id="br0">
      <inkml:brushProperty name="width" value="0.05" units="cm"/>
      <inkml:brushProperty name="height" value="0.05" units="cm"/>
      <inkml:brushProperty name="color" value="#333333"/>
    </inkml:brush>
  </inkml:definitions>
  <inkml:trace contextRef="#ctx0" brushRef="#br0">1 0 13823 0 0,'0'0'1062'0'0,"1"1"-693"0"0,2 2 123 0 0,0 0-1 0 0,-1 0 1 0 0,1 0-1 0 0,-1 0 1 0 0,0 0 0 0 0,0 0-1 0 0,0 1 1 0 0,0-1 0 0 0,-1 1-1 0 0,3 6 1 0 0,8 44 2552 0 0,-7-33-2039 0 0,20 107 1325 0 0,32 119-2719 0 0,-52-228-9600 0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8:02.739"/>
    </inkml:context>
    <inkml:brush xml:id="br0">
      <inkml:brushProperty name="width" value="0.05" units="cm"/>
      <inkml:brushProperty name="height" value="0.05" units="cm"/>
      <inkml:brushProperty name="color" value="#333333"/>
    </inkml:brush>
  </inkml:definitions>
  <inkml:trace contextRef="#ctx0" brushRef="#br0">1 76 15199 0 0,'0'0'1624'0'0,"6"-7"-1624"0"0,1 0 736 0 0,2 1 96 0 0,1-1 24 0 0,1 0 0 0 0,3-1-160 0 0,-1 1-32 0 0,-1 0-8 0 0,-2 1 0 0 0,-1 1-736 0 0,1-1-144 0 0,0 3-32 0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8:06.949"/>
    </inkml:context>
    <inkml:brush xml:id="br0">
      <inkml:brushProperty name="width" value="0.05" units="cm"/>
      <inkml:brushProperty name="height" value="0.05" units="cm"/>
      <inkml:brushProperty name="color" value="#333333"/>
    </inkml:brush>
  </inkml:definitions>
  <inkml:trace contextRef="#ctx0" brushRef="#br0">1 0 10135 0 0,'0'0'15057'0'0,"2"2"-14619"0"0,0 0-308 0 0,0 0 1 0 0,0 1 0 0 0,1-1-1 0 0,-1 1 1 0 0,-1-1-1 0 0,1 1 1 0 0,0 0 0 0 0,-1 0-1 0 0,1-1 1 0 0,-1 1 0 0 0,0 0-1 0 0,1 4 1 0 0,0 3 90 0 0,0 0 1 0 0,-1 0-1 0 0,1 11 1 0 0,3 208 1339 0 0,8-10-985 0 0,-13-219-576 0 0,1 13 9 0 0,0 0 0 0 0,1 0 0 0 0,1-1 0 0 0,0 1-1 0 0,9 22 1 0 0,-12-33-62 0 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8:07.299"/>
    </inkml:context>
    <inkml:brush xml:id="br0">
      <inkml:brushProperty name="width" value="0.05" units="cm"/>
      <inkml:brushProperty name="height" value="0.05" units="cm"/>
      <inkml:brushProperty name="color" value="#333333"/>
    </inkml:brush>
  </inkml:definitions>
  <inkml:trace contextRef="#ctx0" brushRef="#br0">1 1 8751 0 0,'0'0'10318'0'0,"0"0"-10000"0"0,1 0 1 0 0,0 0-1 0 0,-1 0 1 0 0,1 0-1 0 0,0 0 1 0 0,-1 0 0 0 0,1 0-1 0 0,-1 0 1 0 0,1 0-1 0 0,0 0 1 0 0,-1 1-1 0 0,1-1 1 0 0,-1 0 0 0 0,2 1-1 0 0,4 4-90 0 0,0 1 1 0 0,-1 0-1 0 0,0 0 0 0 0,0 0 0 0 0,0 1 1 0 0,-1 0-1 0 0,0 0 0 0 0,0 0 0 0 0,-1 0 1 0 0,1 1-1 0 0,-2-1 0 0 0,1 1 0 0 0,-1 0 1 0 0,0 0-1 0 0,1 12 0 0 0,8 87 362 0 0,24 146-1352 0 0,-32-235-1459 0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8:07.687"/>
    </inkml:context>
    <inkml:brush xml:id="br0">
      <inkml:brushProperty name="width" value="0.05" units="cm"/>
      <inkml:brushProperty name="height" value="0.05" units="cm"/>
      <inkml:brushProperty name="color" value="#333333"/>
    </inkml:brush>
  </inkml:definitions>
  <inkml:trace contextRef="#ctx0" brushRef="#br0">1 73 7831 0 0,'0'0'12616'0'0,"1"-1"-11545"0"0,10-7-327 0 0,1 0 0 0 0,0 1 0 0 0,15-8 1 0 0,-4 5-1445 0 0,24-7 0 0 0,-27 11-852 0 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8:08.050"/>
    </inkml:context>
    <inkml:brush xml:id="br0">
      <inkml:brushProperty name="width" value="0.05" units="cm"/>
      <inkml:brushProperty name="height" value="0.05" units="cm"/>
      <inkml:brushProperty name="color" value="#333333"/>
    </inkml:brush>
  </inkml:definitions>
  <inkml:trace contextRef="#ctx0" brushRef="#br0">0 176 14223 0 0,'0'0'3919'0'0,"2"-1"-2604"0"0,78-23 3601 0 0,79-21-2711 0 0,-65 23-1497 0 0,146-31 757 0 0,-240 53-1464 0 0,148-27 915 0 0,-144 26-829 0 0,3-1-12 0 0,-5 2-79 0 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8:08.417"/>
    </inkml:context>
    <inkml:brush xml:id="br0">
      <inkml:brushProperty name="width" value="0.05" units="cm"/>
      <inkml:brushProperty name="height" value="0.05" units="cm"/>
      <inkml:brushProperty name="color" value="#333333"/>
    </inkml:brush>
  </inkml:definitions>
  <inkml:trace contextRef="#ctx0" brushRef="#br0">1 1 14279 0 0,'0'0'7398'0'0,"12"4"-4151"0"0,-8-1-3044 0 0,0-1 0 0 0,0 1-1 0 0,0 0 1 0 0,0 0-1 0 0,0 0 1 0 0,-1 1 0 0 0,1-1-1 0 0,-1 1 1 0 0,0 0-1 0 0,0 0 1 0 0,0 0 0 0 0,0 0-1 0 0,-1 1 1 0 0,0-1-1 0 0,0 1 1 0 0,3 9 0 0 0,1 7 140 0 0,0 1 1 0 0,3 32 0 0 0,-9-50-300 0 0,11 77 528 0 0,-6-33-525 0 0,2 0-1 0 0,16 54 1 0 0,-22-98-467 0 0,1-1-1 0 0,-1 1 1 0 0,1 0-1 0 0,4 6 1 0 0,-5-8-758 0 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8:08.816"/>
    </inkml:context>
    <inkml:brush xml:id="br0">
      <inkml:brushProperty name="width" value="0.05" units="cm"/>
      <inkml:brushProperty name="height" value="0.05" units="cm"/>
      <inkml:brushProperty name="color" value="#333333"/>
    </inkml:brush>
  </inkml:definitions>
  <inkml:trace contextRef="#ctx0" brushRef="#br0">137 0 10135 0 0,'0'0'1311'0'0,"2"1"72"0"0,3 2-540 0 0,0 1 1 0 0,0 0-1 0 0,-1-1 1 0 0,1 1 0 0 0,-1 1-1 0 0,0-1 1 0 0,0 1 0 0 0,4 5-1 0 0,-2 0 118 0 0,0 0 1 0 0,-1 0-1 0 0,8 19 0 0 0,-2 4 326 0 0,10 64 0 0 0,-19-86-1075 0 0,64 279 1271 0 0,-51-246-1576 0 0,-9-27-1631 0 0,7 25 1 0 0,-13-33-2223 0 0</inkml:trace>
  <inkml:trace contextRef="#ctx0" brushRef="#br0" timeOffset="1">0 495 21191 0 0,'0'0'480'0'0,"2"-2"67"0"0,8-4-104 0 0,0 0 1 0 0,0 1-1 0 0,0 0 0 0 0,1 0 1 0 0,0 1-1 0 0,19-5 0 0 0,4-1 470 0 0,35-12-467 0 0,51-20-3320 0 0,-107 37 1819 0 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8:49.908"/>
    </inkml:context>
    <inkml:brush xml:id="br0">
      <inkml:brushProperty name="width" value="0.05" units="cm"/>
      <inkml:brushProperty name="height" value="0.05" units="cm"/>
      <inkml:brushProperty name="color" value="#333333"/>
    </inkml:brush>
  </inkml:definitions>
  <inkml:trace contextRef="#ctx0" brushRef="#br0">254 36 5983 0 0,'-5'-11'12625'0'0,"3"6"-10431"0"0,-1 3-1852 0 0,0 0 0 0 0,0 0 1 0 0,0 0-1 0 0,0 0 0 0 0,0 1 0 0 0,-1-1 1 0 0,1 1-1 0 0,-1 0 0 0 0,1 0 0 0 0,0 0 1 0 0,-1 0-1 0 0,0 1 0 0 0,1-1 0 0 0,-1 1 1 0 0,1 0-1 0 0,-1 0 0 0 0,-6 1 1 0 0,0 0-52 0 0,-1 1 1 0 0,1 0-1 0 0,-1 1 1 0 0,-16 6-1 0 0,24-8-248 0 0,0 1-1 0 0,0-1 1 0 0,0 1-1 0 0,1-1 0 0 0,-1 1 1 0 0,-3 3-1 0 0,-3 2 45 0 0,4-3-48 0 0,0 0 0 0 0,0 0 0 0 0,1 1 0 0 0,-1 0 0 0 0,1 0 0 0 0,0 0 0 0 0,0 0 0 0 0,1 1 0 0 0,0-1 0 0 0,0 1-1 0 0,0 0 1 0 0,-2 7 0 0 0,-2 3 13 0 0,5-11-27 0 0,0 0 0 0 0,1 0 0 0 0,-1 0-1 0 0,1 0 1 0 0,0 1 0 0 0,0 6 0 0 0,1-8-10 0 0,-3 10 18 0 0,1 1 0 0 0,0-1 0 0 0,1 0 0 0 0,0 1 0 0 0,2-1 0 0 0,-1 1 0 0 0,6 25 0 0 0,-6-37-33 0 0,9 11 0 0 0,-6-9 0 0 0,9 10 0 0 0,1-3 0 0 0,-9-8 0 0 0,34 29 0 0 0,-11-13 0 0 0,-22-16 0 0 0,-3-3 0 0 0,0 1 0 0 0,0-1 0 0 0,1 0 0 0 0,-1 0 0 0 0,0 0 0 0 0,0 0 0 0 0,1 0 0 0 0,-1 0 0 0 0,4 0 0 0 0,8 2 9 0 0,2 0 0 0 0,-1-2 0 0 0,0 0 1 0 0,0 0-1 0 0,0-1 0 0 0,17-3 0 0 0,37-4-9 0 0,-51 3 0 0 0,-2 1 0 0 0,-1 0 0 0 0,20-9 0 0 0,36-20 0 0 0,-68 32 0 0 0,16-13 0 0 0,-13 8 0 0 0,7-4 0 0 0,-3-2 5 0 0,-6 5 1 0 0,1-1 36 0 0,-4 5-37 0 0,0 0 0 0 0,0 0-1 0 0,0 0 1 0 0,0 0 0 0 0,0 0 0 0 0,0 0-1 0 0,-1 0 1 0 0,1 0 0 0 0,-1-1-1 0 0,0 1 1 0 0,0 0 0 0 0,0-4-1 0 0,1-6 63 0 0,3-4-54 0 0,-4 15-10 0 0,1-1 1 0 0,-1 0 0 0 0,0 0-1 0 0,0 1 1 0 0,1-1 0 0 0,-1 0 0 0 0,-1 0-1 0 0,1 1 1 0 0,0-1 0 0 0,0 0-1 0 0,0 0 1 0 0,-1 1 0 0 0,0-3-1 0 0,1 2 5 0 0,-5-20 55 0 0,1 10-33 0 0,-1 0-1 0 0,0 1 1 0 0,0-1-1 0 0,-15-20 1 0 0,-25-15 23 0 0,37 40-48 0 0,-1 0-1 0 0,-14-7 0 0 0,18 10 5 0 0,-12-5-61 0 0,0 0 1 0 0,0 1-1 0 0,0 1 1 0 0,-1 1 0 0 0,0 0-1 0 0,-1 2 1 0 0,1 0-1 0 0,-35-3 1 0 0,43 6-1247 0 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8:52.567"/>
    </inkml:context>
    <inkml:brush xml:id="br0">
      <inkml:brushProperty name="width" value="0.05" units="cm"/>
      <inkml:brushProperty name="height" value="0.05" units="cm"/>
      <inkml:brushProperty name="color" value="#333333"/>
    </inkml:brush>
  </inkml:definitions>
  <inkml:trace contextRef="#ctx0" brushRef="#br0">2502 113 7943 0 0,'0'0'720'0'0,"0"-1"-590"0"0,-3-5 1014 0 0,0 1 0 0 0,-1-1 0 0 0,1 1 0 0 0,-1 0 0 0 0,0 0 0 0 0,-9-8 0 0 0,8 9-451 0 0,-1 0 0 0 0,1 0-1 0 0,-1 0 1 0 0,0 1 0 0 0,-10-5 0 0 0,0 3 192 0 0,-1 0 1 0 0,-1 0 0 0 0,-31-3-1 0 0,-48-2 468 0 0,-124 4 0 0 0,168 6-910 0 0,-69 11 0 0 0,78-4-501 0 0,0 2-1 0 0,0 1 0 0 0,-83 34 1 0 0,2 3 182 0 0,82-31-70 0 0,-40 13-21 0 0,32-13 57 0 0,1 3-1 0 0,-74 39 1 0 0,80-33 16 0 0,1 2 1 0 0,1 2 0 0 0,-61 56-1 0 0,-148 191 285 0 0,148-167-337 0 0,70-77-1 0 0,2 1-1 0 0,-36 49 1 0 0,28-21-9 0 0,-35 72-1 0 0,-21 70 60 0 0,83-177-101 0 0,-14 29 12 0 0,10-24 2 0 0,2 1 1 0 0,-11 36 0 0 0,3 14 79 0 0,-23 164 0 0 0,39-188-55 0 0,2 1-1 0 0,3-1 1 0 0,3 1-1 0 0,12 77 1 0 0,-3-72 1 0 0,3 0 1 0 0,3-1 0 0 0,29 70-1 0 0,-33-103-26 0 0,2-1 0 0 0,2-1 0 0 0,28 40 0 0 0,-29-49-7 0 0,1 0 0 0 0,1 0 0 0 0,0-2 0 0 0,26 19-1 0 0,86 53 23 0 0,-122-84-31 0 0,53 30 37 0 0,90 37 1 0 0,-35-18 4 0 0,94 34-31 0 0,-189-80-11 0 0,62 21 13 0 0,1-3 0 0 0,1-5-1 0 0,1-3 1 0 0,116 9 0 0 0,-50-16 30 0 0,0-7-1 0 0,266-27 1 0 0,-283 4 28 0 0,205-54-1 0 0,-111 0 253 0 0,-211 67-276 0 0,163-62 191 0 0,-103 36-162 0 0,45-23-2 0 0,-84 35-50 0 0,32-19 5 0 0,-36 16-20 0 0,-6 4 19 0 0,52-42-1 0 0,33-55 73 0 0,-95 92-75 0 0,0-1 0 0 0,-1-1 0 0 0,17-34 0 0 0,60-134 103 0 0,-72 140-64 0 0,27-97 0 0 0,-43 118-13 0 0,-1-1-1 0 0,-1-1 1 0 0,-3 1 0 0 0,-2-69-1 0 0,-28-137 253 0 0,26 227-299 0 0,-5-28 13 0 0,-2 0 0 0 0,-2 1-1 0 0,-2 0 1 0 0,-26-58 0 0 0,-93-179-13 0 0,94 200-4 0 0,15 32 0 0 0,-55-78 0 0 0,20 55 0 0 0,5 7 0 0 0,-144-223 0 0 0,171 239 0 0 0,7 9 0 0 0,-2 0 0 0 0,-1 2 0 0 0,-45-51 0 0 0,53 71 0 0 0,-1 2 0 0 0,-1 0 0 0 0,0 1 0 0 0,0 0 0 0 0,-31-14 0 0 0,19 15 0 0 0,1 0 0 0 0,-1 2 0 0 0,-1 1 0 0 0,-44-5 0 0 0,19 3 0 0 0,-11-1-1041 0 0,-115-5 1 0 0,136 15 329 0 0,-1 1 1 0 0,1 3 0 0 0,-68 15-1 0 0,82-13-862 0 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8:55.771"/>
    </inkml:context>
    <inkml:brush xml:id="br0">
      <inkml:brushProperty name="width" value="0.05" units="cm"/>
      <inkml:brushProperty name="height" value="0.05" units="cm"/>
      <inkml:brushProperty name="color" value="#333333"/>
    </inkml:brush>
  </inkml:definitions>
  <inkml:trace contextRef="#ctx0" brushRef="#br0">1255 131 5983 0 0,'0'-1'16'0'0,"0"1"0"0"0,-1 0 0 0 0,1-1 0 0 0,0 1-1 0 0,0 0 1 0 0,0-1 0 0 0,0 1 0 0 0,0-1-1 0 0,0 1 1 0 0,0-1 0 0 0,-1 1 0 0 0,1 0-1 0 0,0-1 1 0 0,1 1 0 0 0,-1-1 0 0 0,0 1 0 0 0,0-1-1 0 0,0 1 1 0 0,0 0 0 0 0,0-1 0 0 0,0 1-1 0 0,0-1 1 0 0,1 1 0 0 0,-1 0 0 0 0,0-1 0 0 0,0 1-1 0 0,1-1 1 0 0,-1 1 0 0 0,0 0 0 0 0,0-1-1 0 0,1 1 1 0 0,-1 0 0 0 0,0 0 0 0 0,1-1-1 0 0,-1 1 1 0 0,0 0 0 0 0,1 0 0 0 0,-1-1 0 0 0,1 1-1 0 0,-1 0 1 0 0,1 0 0 0 0,7-6-31 0 0,-8 6 98 0 0,1-1 0 0 0,-1 1-1 0 0,1 0 1 0 0,-1-1-1 0 0,0 1 1 0 0,1-1-1 0 0,-1 1 1 0 0,0 0 0 0 0,0-1-1 0 0,1 1 1 0 0,-1-1-1 0 0,0 1 1 0 0,0-1-1 0 0,0 1 1 0 0,0-1 0 0 0,1 1-1 0 0,-1-1 1 0 0,0 0-1 0 0,0 1 1 0 0,0-1-1 0 0,0 1 1 0 0,0-1 0 0 0,0 1-1 0 0,0-1 1 0 0,-1 1-1 0 0,1-1 1 0 0,0 1-1 0 0,0-1 1 0 0,-1-1 296 0 0,0 1 0 0 0,0 0 0 0 0,1 0 1 0 0,-1 0-1 0 0,0 0 0 0 0,0 0 0 0 0,0 0 0 0 0,0 0 0 0 0,-1 0 1 0 0,-1-1-1 0 0,-1 0 521 0 0,0 0 0 0 0,0 0 0 0 0,-1 0 0 0 0,1 0 0 0 0,-9-1 0 0 0,4 3-349 0 0,0 0 0 0 0,0 0 0 0 0,-1 1 1 0 0,1 1-1 0 0,0-1 0 0 0,-15 6 0 0 0,-6 1 366 0 0,15-5-432 0 0,0 2 0 0 0,0 0 0 0 0,-16 8 0 0 0,15-6-170 0 0,-5 3-78 0 0,0 0 0 0 0,1 2 0 0 0,1 0 0 0 0,0 1 0 0 0,0 0-1 0 0,1 2 1 0 0,1 0 0 0 0,-20 23 0 0 0,-116 168 650 0 0,105-137-678 0 0,-47 86 106 0 0,40-59-150 0 0,-48 78 55 0 0,68-116-87 0 0,-49 58-1 0 0,69-95-92 0 0,1 1 0 0 0,2 0 0 0 0,0 1 0 0 0,1 0 0 0 0,-7 26 0 0 0,7-23-2 0 0,-14 32 18 0 0,12-30-14 0 0,2 0-1 0 0,-10 35 1 0 0,-13 56 7 0 0,-18 94 83 0 0,46-178-100 0 0,3 1 0 0 0,0 0 0 0 0,5 50 0 0 0,5-21 25 0 0,2-1-1 0 0,4 0 1 0 0,2-1-1 0 0,26 68 1 0 0,16 24 7 0 0,-43-117-53 0 0,2-1-1 0 0,36 66 1 0 0,-36-78-5 0 0,1-1 1 0 0,0-1-1 0 0,2 0 1 0 0,36 33-1 0 0,-20-22 2 0 0,31 25 26 0 0,-55-50-28 0 0,1 0-1 0 0,0-1 1 0 0,27 13-1 0 0,-9-8-2 0 0,1-1-1 0 0,0-2 1 0 0,54 11 0 0 0,359 53 103 0 0,-385-68-101 0 0,60-2 0 0 0,-80-3-4 0 0,122-7 44 0 0,-3 0-26 0 0,-67 5-5 0 0,129-17-1 0 0,88-33 139 0 0,-195 31-48 0 0,-61 8-24 0 0,-2-2 1 0 0,71-30 0 0 0,-64 23-25 0 0,125-61 84 0 0,-117 51-66 0 0,-15 6 5 0 0,-1-2-1 0 0,-1-2 1 0 0,-2-2 0 0 0,-1-2 0 0 0,77-73 0 0 0,-96 79 2 0 0,-2-1 1 0 0,38-56-1 0 0,47-118-81 0 0,-91 167 0 0 0,47-110 0 0 0,-57 124 0 0 0,0 1 0 0 0,-2-1 0 0 0,6-31 0 0 0,2-67 0 0 0,-14 86 0 0 0,0-1 0 0 0,-2 1 0 0 0,-2 0 0 0 0,-1-1 0 0 0,-13-44 0 0 0,-62-158 0 0 0,65 196 0 0 0,-6-13 0 0 0,-3 1 0 0 0,-2 1 0 0 0,-2 1 0 0 0,-37-49 0 0 0,9 18 0 0 0,-15-21 0 0 0,39 58 0 0 0,-2 2 0 0 0,-3 1 0 0 0,-67-59 0 0 0,37 47 0 0 0,-2 2 0 0 0,-94-50 0 0 0,-133-52 0 0 0,143 86 0 0 0,88 40 0 0 0,-128-52-74 0 0,-5 18-53 0 0,145 49-343 0 0,-2 3 0 0 0,-70-4 0 0 0,93 13-510 0 0,-1 0 0 0 0,1 2 0 0 0,0 1 0 0 0,-1 2 0 0 0,-38 11 0 0 0,32-5-5350 0 0,-1 1-1849 0 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8:56.589"/>
    </inkml:context>
    <inkml:brush xml:id="br0">
      <inkml:brushProperty name="width" value="0.05" units="cm"/>
      <inkml:brushProperty name="height" value="0.05" units="cm"/>
      <inkml:brushProperty name="color" value="#333333"/>
    </inkml:brush>
  </inkml:definitions>
  <inkml:trace contextRef="#ctx0" brushRef="#br0">303 53 1375 0 0,'4'-16'-159'0'0,"3"-6"11469"0"0,-5 15-8551 0 0,-17 0 2385 0 0,10 6-4690 0 0,-1 2 1 0 0,1-1-1 0 0,-1 0 1 0 0,1 1 0 0 0,-1 0-1 0 0,1 1 1 0 0,-1-1 0 0 0,1 1-1 0 0,-10 4 1 0 0,1 1 291 0 0,1 0 0 0 0,-18 14 1 0 0,2-1 417 0 0,-45 43 0 0 0,66-55-1054 0 0,0 0 1 0 0,0 1-1 0 0,1 0 1 0 0,0 1-1 0 0,1 0 1 0 0,0 0-1 0 0,1 0 1 0 0,0 0 0 0 0,-6 16-1 0 0,10-23-93 0 0,0 1-1 0 0,1 0 1 0 0,-1 0-1 0 0,0-1 1 0 0,1 1-1 0 0,0 0 1 0 0,0 0-1 0 0,0 0 1 0 0,0 0-1 0 0,1-1 1 0 0,-1 1-1 0 0,1 0 1 0 0,0 0 0 0 0,0-1-1 0 0,1 1 1 0 0,2 5-1 0 0,-1-4-5 0 0,0-1 0 0 0,0 1 0 0 0,1-1 0 0 0,-1 0 0 0 0,1 0 0 0 0,0 0 1 0 0,1-1-1 0 0,-1 1 0 0 0,1-1 0 0 0,6 4 0 0 0,7 1-1 0 0,0 0 0 0 0,0 0 0 0 0,1-2 1 0 0,0-1-1 0 0,24 5 0 0 0,-6-5-926 0 0,0-2 0 0 0,0-1 0 0 0,72-5-1 0 0,-108 3 839 0 0,31-2-2075 0 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8:58.964"/>
    </inkml:context>
    <inkml:brush xml:id="br0">
      <inkml:brushProperty name="width" value="0.05" units="cm"/>
      <inkml:brushProperty name="height" value="0.05" units="cm"/>
      <inkml:brushProperty name="color" value="#333333"/>
    </inkml:brush>
  </inkml:definitions>
  <inkml:trace contextRef="#ctx0" brushRef="#br0">2276 26 3679 0 0,'0'0'14979'0'0,"-4"-4"-13230"0"0,-14-3-413 0 0,15 6-1114 0 0,0-1 0 0 0,-1 1 0 0 0,1 0 0 0 0,-1 0 0 0 0,-5-1 0 0 0,-50-4 1727 0 0,-115 5 1 0 0,119 5-1608 0 0,-46 4 178 0 0,61-2-297 0 0,2 2 0 0 0,-1 2-1 0 0,-70 27 1 0 0,-42 22 137 0 0,-65 30 45 0 0,124-38-264 0 0,58-32-123 0 0,1 2 31 0 0,1 1 0 0 0,0 1 0 0 0,-47 47 0 0 0,7-6 2 0 0,-30 30 102 0 0,52-44-25 0 0,-84 64 1 0 0,68-60-99 0 0,57-47-26 0 0,-22 18 34 0 0,2 1-1 0 0,-34 39 1 0 0,10-6-6 0 0,27-32 11 0 0,-33 47-1 0 0,23-22 5 0 0,-1 0 66 0 0,-43 81-1 0 0,64-102-86 0 0,2 2-1 0 0,0 0 0 0 0,2 0 1 0 0,2 1-1 0 0,1 1 0 0 0,2 0 1 0 0,-3 37-1 0 0,7-28 18 0 0,1 0-1 0 0,8 75 1 0 0,0-77-22 0 0,2-1 1 0 0,2 0-1 0 0,1 0 0 0 0,2-1 1 0 0,2-1-1 0 0,2 0 0 0 0,1-1 1 0 0,43 65-1 0 0,-41-73-14 0 0,2-2 0 0 0,1-1 0 0 0,1 0 0 0 0,1-2 1 0 0,2-1-1 0 0,0-1 0 0 0,1-1 0 0 0,60 34 0 0 0,-20-20-7 0 0,83 29 0 0 0,-87-40 21 0 0,1-4 1 0 0,99 18-1 0 0,-46-27-21 0 0,-33-5 0 0 0,174 5 64 0 0,-136-20-64 0 0,-62 3 0 0 0,95-12 0 0 0,-28 2 0 0 0,-63 7 43 0 0,0-3 0 0 0,0-2 1 0 0,-2-3-1 0 0,116-45 0 0 0,11-28 102 0 0,-160 71-104 0 0,0 0-1 0 0,-2-2 0 0 0,52-47 1 0 0,-25 11 40 0 0,-2-2 1 0 0,80-117 0 0 0,-87 102-41 0 0,-4-2 1 0 0,-3-2-1 0 0,45-126 0 0 0,-14-18 121 0 0,-60 178-134 0 0,-1-1 0 0 0,-2-1 1 0 0,1-52-1 0 0,-14-124-28 0 0,2 175 0 0 0,-3 0 0 0 0,-22-79 0 0 0,24 105 0 0 0,1 6 0 0 0,0 0 0 0 0,-1 0 0 0 0,-1 1 0 0 0,-8-17 0 0 0,-27-35 0 0 0,-82-101 0 0 0,104 144 0 0 0,-1 2 0 0 0,0 0 0 0 0,-2 1 0 0 0,0 1 0 0 0,-1 1 0 0 0,-1 1 0 0 0,-48-24 0 0 0,23 20-69 0 0,-2 2 0 0 0,0 2 0 0 0,0 2 0 0 0,-54-6 0 0 0,75 17-208 0 0,1 0 1 0 0,-1 2 0 0 0,0 1-1 0 0,-30 5 1 0 0,-29 8-2652 0 0,1 6-5667 0 0,50-9 181 0 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8:59.742"/>
    </inkml:context>
    <inkml:brush xml:id="br0">
      <inkml:brushProperty name="width" value="0.05" units="cm"/>
      <inkml:brushProperty name="height" value="0.05" units="cm"/>
      <inkml:brushProperty name="color" value="#333333"/>
    </inkml:brush>
  </inkml:definitions>
  <inkml:trace contextRef="#ctx0" brushRef="#br0">321 98 3223 0 0,'3'-13'10215'0'0,"-5"12"-9871"0"0,0 0-1 0 0,0 1 1 0 0,0-1-1 0 0,0 1 1 0 0,0 0-1 0 0,0-1 1 0 0,0 1-1 0 0,0 0 1 0 0,0 0 0 0 0,0 1-1 0 0,0-1 1 0 0,0 0-1 0 0,0 1 1 0 0,0-1-1 0 0,1 1 1 0 0,-5 1 0 0 0,-32 17 2510 0 0,21-9-1373 0 0,0 0-606 0 0,0 0 1 0 0,1 0 0 0 0,-24 22-1 0 0,-40 44 739 0 0,62-58-1233 0 0,13-13-287 0 0,0 0 0 0 0,1 1 0 0 0,0-1 0 0 0,0 1 1 0 0,0-1-1 0 0,1 1 0 0 0,0 0 0 0 0,0 0 0 0 0,-3 9 0 0 0,5-13-72 0 0,1 1 1 0 0,-1-1-1 0 0,1 1 0 0 0,-1-1 1 0 0,1 1-1 0 0,0-1 0 0 0,0 1 0 0 0,0-1 1 0 0,0 1-1 0 0,1-1 0 0 0,-1 1 1 0 0,1-1-1 0 0,-1 1 0 0 0,1-1 1 0 0,0 1-1 0 0,0-1 0 0 0,0 0 0 0 0,0 0 1 0 0,1 1-1 0 0,-1-1 0 0 0,0 0 1 0 0,1 0-1 0 0,0 0 0 0 0,-1 0 0 0 0,1-1 1 0 0,0 1-1 0 0,4 3 0 0 0,0-2-6 0 0,1 1-1 0 0,-1-1 0 0 0,1 0 0 0 0,0 0 1 0 0,0-1-1 0 0,0 0 0 0 0,0 0 0 0 0,0-1 1 0 0,0 0-1 0 0,13 1 0 0 0,3-2 14 0 0,0 0-1 0 0,25-4 1 0 0,1-3-3 0 0,-1-3 0 0 0,-1-1-1 0 0,0-2 1 0 0,0-2 0 0 0,-2-2 0 0 0,74-40 0 0 0,-109 52-18 0 0,-1 0 1 0 0,0-1-1 0 0,0 0 0 0 0,-1-1 1 0 0,0 0-1 0 0,14-15 0 0 0,-20 19 0 0 0,0 1 0 0 0,0-1 0 0 0,0 0 0 0 0,0-1 1 0 0,-1 1-1 0 0,1 0 0 0 0,-1 0 0 0 0,0-1 0 0 0,0 1 0 0 0,0 0 0 0 0,-1-1 0 0 0,1 1 0 0 0,-1-1 0 0 0,0 1 0 0 0,0-1 0 0 0,0 1 0 0 0,0-1 0 0 0,0 1 1 0 0,-1-1-1 0 0,0 1 0 0 0,0-1 0 0 0,0 1 0 0 0,0 0 0 0 0,-3-6 0 0 0,0 1 8 0 0,-1 0 0 0 0,0 0 0 0 0,-1 0 0 0 0,1 1 0 0 0,-1 0 0 0 0,-1 0 1 0 0,0 1-1 0 0,1-1 0 0 0,-2 2 0 0 0,1-1 0 0 0,-1 1 0 0 0,0 0 0 0 0,-10-5 0 0 0,-1 1 23 0 0,-1 1 0 0 0,-1 0 0 0 0,1 2 0 0 0,-34-7 0 0 0,37 10-485 0 0,0 1-1 0 0,0 0 1 0 0,1 1 0 0 0,-1 1-1 0 0,-24 3 1 0 0,30-1-348 0 0,0 0 0 0 0,-1 1 0 0 0,1 0 0 0 0,0 1 0 0 0,0 0 0 0 0,1 1 0 0 0,-1 0 0 0 0,-16 11 0 0 0,9-3-8654 0 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01.453"/>
    </inkml:context>
    <inkml:brush xml:id="br0">
      <inkml:brushProperty name="width" value="0.05" units="cm"/>
      <inkml:brushProperty name="height" value="0.05" units="cm"/>
      <inkml:brushProperty name="color" value="#333333"/>
    </inkml:brush>
  </inkml:definitions>
  <inkml:trace contextRef="#ctx0" brushRef="#br0">788 14 5527 0 0,'-16'-12'13266'0'0,"15"12"-12781"0"0,-1-1 0 0 0,0 1 0 0 0,1 0 0 0 0,-1 0 0 0 0,0 0 0 0 0,0 0 0 0 0,1 0 0 0 0,-1 0 0 0 0,0 0 0 0 0,1 1 0 0 0,-1-1 0 0 0,0 1 0 0 0,1-1 0 0 0,-3 2 0 0 0,-24 10 1295 0 0,27-11-1702 0 0,-13 7 410 0 0,0 0 0 0 0,0 1 1 0 0,-24 22-1 0 0,-34 39 117 0 0,23-20-274 0 0,-11 8-6 0 0,-95 86 302 0 0,-17-8-56 0 0,148-116-515 0 0,18-14-57 0 0,0-1 1 0 0,0 0 0 0 0,-1 0-1 0 0,0-1 1 0 0,0 0-1 0 0,-12 6 1 0 0,11-6 0 0 0,6-3 0 0 0,0 0 0 0 0,-1 0 0 0 0,1 0 0 0 0,-1 0 0 0 0,1 0 0 0 0,-1-1 0 0 0,0 1 0 0 0,1-1 0 0 0,-4 1 0 0 0,-1-1-23 0 0,6 0-85 0 0,-1-5-1742 0 0</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01.825"/>
    </inkml:context>
    <inkml:brush xml:id="br0">
      <inkml:brushProperty name="width" value="0.05" units="cm"/>
      <inkml:brushProperty name="height" value="0.05" units="cm"/>
      <inkml:brushProperty name="color" value="#333333"/>
    </inkml:brush>
  </inkml:definitions>
  <inkml:trace contextRef="#ctx0" brushRef="#br0">1 5 3679 0 0,'0'0'284'0'0,"2"0"-186"0"0,30-2 6202 0 0,2 0 2697 0 0,-11 3-6372 0 0,144 27 3260 0 0,77 44-3361 0 0,-129-22-2233 0 0,-74-31-133 0 0,69 23 0 0 0,-66-32-2329 0 0,-26-8-2091 0 0,30 2-1 0 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02.937"/>
    </inkml:context>
    <inkml:brush xml:id="br0">
      <inkml:brushProperty name="width" value="0.05" units="cm"/>
      <inkml:brushProperty name="height" value="0.05" units="cm"/>
      <inkml:brushProperty name="color" value="#333333"/>
    </inkml:brush>
  </inkml:definitions>
  <inkml:trace contextRef="#ctx0" brushRef="#br0">240 62 1839 0 0,'6'-7'21931'0'0,"-11"5"-21708"0"0,1 1-1 0 0,0 1 1 0 0,0-1 0 0 0,-1 0 0 0 0,1 1-1 0 0,-1 0 1 0 0,1 0 0 0 0,0 1-1 0 0,-1-1 1 0 0,1 1 0 0 0,0 0 0 0 0,0 0-1 0 0,-1 0 1 0 0,1 0 0 0 0,0 1 0 0 0,-4 2-1 0 0,-2 1 144 0 0,1 0-1 0 0,0 0 0 0 0,1 1 1 0 0,-1 0-1 0 0,-14 14 0 0 0,5 5 67 0 0,10-12-269 0 0,6-11-142 0 0,1 0 1 0 0,0 0-1 0 0,0 0 0 0 0,0 0 1 0 0,0 1-1 0 0,1-1 0 0 0,-1 0 1 0 0,1 1-1 0 0,-1-1 0 0 0,1 1 1 0 0,0-1-1 0 0,0 3 0 0 0,0-4-20 0 0,0 0-1 0 0,1-1 0 0 0,-1 1 1 0 0,0 0-1 0 0,1-1 0 0 0,-1 1 1 0 0,1-1-1 0 0,-1 1 0 0 0,1 0 1 0 0,-1-1-1 0 0,1 1 0 0 0,-1-1 1 0 0,1 0-1 0 0,-1 1 0 0 0,1-1 0 0 0,0 1 1 0 0,-1-1-1 0 0,1 0 0 0 0,0 1 1 0 0,-1-1-1 0 0,1 0 0 0 0,0 0 1 0 0,-1 0-1 0 0,1 1 0 0 0,0-1 1 0 0,-1 0-1 0 0,1 0 0 0 0,0 0 1 0 0,0 0-1 0 0,-1 0 0 0 0,1 0 1 0 0,0-1-1 0 0,0 1 0 0 0,0 0 1 0 0,1-1-2 0 0,6 0-27 0 0,0 0 0 0 0,-1-1-1 0 0,1 0 1 0 0,-1-1 0 0 0,1 0 0 0 0,-1 0-1 0 0,11-7 1 0 0,45-32-242 0 0,-54 37 175 0 0,-7 3 74 0 0,1 1-1 0 0,-1-1 0 0 0,1 0 1 0 0,-1 0-1 0 0,0 0 0 0 0,0 0 1 0 0,0 0-1 0 0,0 0 0 0 0,0-1 0 0 0,0 1 1 0 0,-1-1-1 0 0,1 1 0 0 0,-1-1 1 0 0,0 1-1 0 0,0-1 0 0 0,0 0 0 0 0,1-4 1 0 0,-1 5 20 0 0,0 0 1 0 0,-1 1-1 0 0,0-1 0 0 0,1 0 1 0 0,-1 0-1 0 0,0 0 1 0 0,0 0-1 0 0,0 0 0 0 0,0 0 1 0 0,0 0-1 0 0,0 0 1 0 0,-1 1-1 0 0,1-1 0 0 0,0 0 1 0 0,-1 0-1 0 0,0 0 1 0 0,1 0-1 0 0,-3-2 1 0 0,2 0 0 0 0,-1 2 2 0 0,0 0-1 0 0,1 0 0 0 0,-1 0 1 0 0,0 0-1 0 0,0 0 1 0 0,0 0-1 0 0,0 0 1 0 0,-5-2-1 0 0,3 2 31 0 0,1 1 1 0 0,-1-1-1 0 0,1 1 0 0 0,-1 0 0 0 0,0 0 0 0 0,0 0 0 0 0,1 1 0 0 0,-1 0 0 0 0,0-1 0 0 0,0 1 1 0 0,-6 1-1 0 0,1 1 51 0 0,0-1-1 0 0,1 2 1 0 0,-11 3 0 0 0,-1 1 59 0 0,14-5-104 0 0,-1 1-1 0 0,1 0 0 0 0,0 0 1 0 0,0 1-1 0 0,0 0 1 0 0,0 0-1 0 0,1 0 1 0 0,0 1-1 0 0,-1-1 1 0 0,2 1-1 0 0,-1 0 1 0 0,1 1-1 0 0,-1-1 1 0 0,1 1-1 0 0,1 0 1 0 0,-1 0-1 0 0,-4 13 1 0 0,3-8 37 0 0,4-11-74 0 0,1 1 1 0 0,0-1-1 0 0,0 1 0 0 0,0-1 1 0 0,-1 0-1 0 0,1 1 0 0 0,0-1 1 0 0,0 1-1 0 0,0-1 0 0 0,0 1 1 0 0,0-1-1 0 0,0 1 0 0 0,0-1 0 0 0,0 1 1 0 0,0-1-1 0 0,0 1 0 0 0,0-1 1 0 0,0 1-1 0 0,0-1 0 0 0,1 1 1 0 0,-1 0-1 0 0,1 4 12 0 0,-1-4-13 0 0,0-1 0 0 0,0 1 0 0 0,0-1 0 0 0,0 1 0 0 0,0-1 0 0 0,0 1 0 0 0,0 0 0 0 0,0-1 0 0 0,1 1 0 0 0,-1-1 0 0 0,0 1 0 0 0,0-1 0 0 0,0 1 0 0 0,1-1 0 0 0,-1 1 0 0 0,0-1 0 0 0,1 1 0 0 0,-1-1 0 0 0,0 1 0 0 0,1-1 0 0 0,-1 1 0 0 0,1-1 0 0 0,-1 0 0 0 0,1 1 0 0 0,-1-1 0 0 0,1 0 0 0 0,-1 1 0 0 0,1-1 0 0 0,0 0 0 0 0,0 1 0 0 0,1 0 0 0 0,1 3 0 0 0,12-3 0 0 0,-7-1-7 0 0,-1-1-1 0 0,0 0 1 0 0,-1 0 0 0 0,1-1-1 0 0,0 0 1 0 0,12-5 0 0 0,38-22-350 0 0,-47 24 264 0 0,-6 3 61 0 0,0 0 1 0 0,0-1 0 0 0,0 1 0 0 0,0-1-1 0 0,0 1 1 0 0,-1-1 0 0 0,1 0-1 0 0,-1 0 1 0 0,0-1 0 0 0,3-3 0 0 0,1-7 17 0 0,-7 12 6 0 0,2-10-19 0 0,-4 8 5 0 0,1 3 18 0 0,1 1 4 0 0,-1-1 0 0 0,1 1 0 0 0,0-1 0 0 0,0 1 0 0 0,0-1 0 0 0,0 1 0 0 0,-1-1 0 0 0,1 1 0 0 0,0-1 0 0 0,0 1 0 0 0,-1 0 0 0 0,1-1 0 0 0,0 1 0 0 0,-1-1 0 0 0,1 1 0 0 0,0 0 0 0 0,-1-1 0 0 0,1 1 0 0 0,0 0 0 0 0,-1 0 0 0 0,1-1 0 0 0,-1 1 0 0 0,1 0 0 0 0,-1 0 0 0 0,1-1 0 0 0,-1 1 0 0 0,1 0 0 0 0,-1 0 0 0 0,1 0 0 0 0,-1 0 0 0 0,1 0 0 0 0,0 0 0 0 0,-2 0 0 0 0,1 0 0 0 0,-4-1 16 0 0,-1 0 0 0 0,1 1 0 0 0,-1-1 1 0 0,1 1-1 0 0,0 0 0 0 0,-1 1 0 0 0,1 0 0 0 0,-1-1 0 0 0,1 2 1 0 0,0-1-1 0 0,-1 1 0 0 0,1-1 0 0 0,0 1 0 0 0,-6 4 0 0 0,-7 4 77 0 0,1 1 1 0 0,-24 19-1 0 0,37-27-90 0 0,3-2 2 0 0,-4 2 7 0 0,1 1-1 0 0,-1-1 1 0 0,1 1 0 0 0,0 0 0 0 0,1 0 0 0 0,-1 1 0 0 0,1-1 0 0 0,-1 1-1 0 0,1 0 1 0 0,1 0 0 0 0,-3 5 0 0 0,5-10-12 0 0,-1 1 0 0 0,1-1 0 0 0,0 0-1 0 0,0 0 1 0 0,0 0 0 0 0,0 1 0 0 0,0-1 0 0 0,0 0 0 0 0,0 0-1 0 0,0 1 1 0 0,0-1 0 0 0,0 0 0 0 0,0 0 0 0 0,0 1 0 0 0,0-1-1 0 0,0 0 1 0 0,0 0 0 0 0,0 1 0 0 0,0-1 0 0 0,0 0 0 0 0,0 0-1 0 0,0 1 1 0 0,0-1 0 0 0,0 0 0 0 0,0 0 0 0 0,0 1 0 0 0,1-1-1 0 0,-1 0 1 0 0,0 0 0 0 0,0 0 0 0 0,0 1 0 0 0,0-1 0 0 0,1 0-1 0 0,-1 0 1 0 0,0 0 0 0 0,0 0 0 0 0,0 1 0 0 0,1-1 0 0 0,-1 0-1 0 0,0 0 1 0 0,0 0 0 0 0,0 0 0 0 0,1 0 0 0 0,-1 0 0 0 0,0 0-1 0 0,0 0 1 0 0,1 0 0 0 0,-1 0 0 0 0,0 0 0 0 0,0 0 0 0 0,1 0-1 0 0,-1 0 1 0 0,0 0 0 0 0,0 0 0 0 0,1 0 0 0 0,-1 0 0 0 0,0 0-1 0 0,0 0 1 0 0,1 0 0 0 0,-1 0 0 0 0,0 0 0 0 0,0 0 0 0 0,1-1-1 0 0,3 1-26 0 0,0-1-1 0 0,0 0 1 0 0,0-1-1 0 0,1 1 1 0 0,-2-1-1 0 0,1 1 1 0 0,0-1-1 0 0,0 0 1 0 0,0-1-1 0 0,-1 1 1 0 0,5-4-1 0 0,0-1-160 0 0,-1 0 1 0 0,0 0-1 0 0,10-13 0 0 0,-15 14 767 0 0,-1 4-2234 0 0</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03.390"/>
    </inkml:context>
    <inkml:brush xml:id="br0">
      <inkml:brushProperty name="width" value="0.05" units="cm"/>
      <inkml:brushProperty name="height" value="0.05" units="cm"/>
      <inkml:brushProperty name="color" value="#333333"/>
    </inkml:brush>
  </inkml:definitions>
  <inkml:trace contextRef="#ctx0" brushRef="#br0">695 29 919 0 0,'1'-3'13737'0'0,"2"-12"-6413"0"0,-3 15-7176 0 0,0 0 0 0 0,0-1-1 0 0,0 1 1 0 0,0-1 0 0 0,0 1-1 0 0,0-1 1 0 0,-1 1-1 0 0,1 0 1 0 0,0-1 0 0 0,0 1-1 0 0,0-1 1 0 0,0 1-1 0 0,0 0 1 0 0,-1-1 0 0 0,1 1-1 0 0,0 0 1 0 0,0-1-1 0 0,0 1 1 0 0,-1 0 0 0 0,1-1-1 0 0,0 1 1 0 0,-1 0-1 0 0,1 0 1 0 0,0-1 0 0 0,-1 1-1 0 0,1 0 1 0 0,0 0-1 0 0,-1-1 1 0 0,1 1 0 0 0,-2 0 27 0 0,1 0 1 0 0,0 0 0 0 0,0-1 0 0 0,0 1 0 0 0,0 0-1 0 0,0 1 1 0 0,0-1 0 0 0,0 0 0 0 0,-1 0 0 0 0,1 0-1 0 0,-1 1 1 0 0,-30 13 933 0 0,27-11-769 0 0,-11 6 35 0 0,1 1 0 0 0,-24 19 0 0 0,2-1-68 0 0,13-11-180 0 0,-415 282 453 0 0,412-279-335 0 0,1 0-1459 0 0,8-10-9973 0 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03.746"/>
    </inkml:context>
    <inkml:brush xml:id="br0">
      <inkml:brushProperty name="width" value="0.05" units="cm"/>
      <inkml:brushProperty name="height" value="0.05" units="cm"/>
      <inkml:brushProperty name="color" value="#333333"/>
    </inkml:brush>
  </inkml:definitions>
  <inkml:trace contextRef="#ctx0" brushRef="#br0">0 1 919 0 0,'2'0'67'0'0,"29"6"10458"0"0,53 17 0 0 0,-35-7-5143 0 0,-20-6-6166 0 0,358 131 4509 0 0,-214-70-4238 0 0,-129-55-736 0 0,-11-3-2860 0 0,-19-8-4892 0 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04.771"/>
    </inkml:context>
    <inkml:brush xml:id="br0">
      <inkml:brushProperty name="width" value="0.05" units="cm"/>
      <inkml:brushProperty name="height" value="0.05" units="cm"/>
      <inkml:brushProperty name="color" value="#333333"/>
    </inkml:brush>
  </inkml:definitions>
  <inkml:trace contextRef="#ctx0" brushRef="#br0">168 9 455 0 0,'0'0'18991'0'0,"-14"0"-16425"0"0,7 2-2046 0 0,0 0-1 0 0,0 0 1 0 0,0 1-1 0 0,0 1 1 0 0,1-1-1 0 0,0 1 1 0 0,-1 0-1 0 0,1 0 1 0 0,-6 7-1 0 0,1-1-60 0 0,0 1 1 0 0,0 1-1 0 0,-11 16 0 0 0,17-20-270 0 0,0 1 0 0 0,1-1 0 0 0,-4 13-1 0 0,5-12-93 0 0,2-6-14 0 0,1-2-79 0 0,0 0 0 0 0,0 0 0 0 0,0 0 0 0 0,0 0 0 0 0,0-1-1 0 0,0 1 1 0 0,1 0 0 0 0,-1 0 0 0 0,0 0 0 0 0,0 0 0 0 0,1 0 0 0 0,-1 0 0 0 0,1-1 0 0 0,-1 1 0 0 0,1 0 0 0 0,-1 0-1 0 0,1-1 1 0 0,-1 1 0 0 0,1 0 0 0 0,0-1 0 0 0,-1 1 0 0 0,1 0 0 0 0,0-1 0 0 0,0 1 0 0 0,-1-1 0 0 0,1 1-1 0 0,0-1 1 0 0,0 0 0 0 0,0 1 0 0 0,0-1 0 0 0,-1 0 0 0 0,1 0 0 0 0,0 1 0 0 0,0-1 0 0 0,0 0 0 0 0,0 0 0 0 0,0 0-1 0 0,0 0 1 0 0,0 0 0 0 0,0 0 0 0 0,0-1 0 0 0,7 0-55 0 0,-1 0-1 0 0,-1-1 1 0 0,1 1-1 0 0,0-2 1 0 0,0 1-1 0 0,-1-1 1 0 0,1 0 0 0 0,-1 0-1 0 0,8-7 1 0 0,1 0-150 0 0,-1-1 0 0 0,20-20 0 0 0,-27 24 95 0 0,-1-1 0 0 0,1 1 0 0 0,-2-1 0 0 0,1-1 0 0 0,-1 1 0 0 0,6-14 0 0 0,-8 15 95 0 0,-5-1 13 0 0,2 7 17 0 0,-1-1 0 0 0,0 1 0 0 0,0 0 1 0 0,0 0-1 0 0,-1 0 0 0 0,1 0 0 0 0,0 0 0 0 0,0 0 0 0 0,0 0 0 0 0,-1 1 1 0 0,1-1-1 0 0,0 0 0 0 0,-1 1 0 0 0,1-1 0 0 0,-1 1 0 0 0,1-1 0 0 0,-1 1 0 0 0,1 0 1 0 0,-1-1-1 0 0,1 1 0 0 0,-1 0 0 0 0,1 0 0 0 0,-1 0 0 0 0,-2 1 0 0 0,0-1 28 0 0,0 0-1 0 0,0 1 0 0 0,1-1 0 0 0,-1 1 0 0 0,0 0 0 0 0,0 0 0 0 0,0 1 0 0 0,-5 2 0 0 0,-6 5 334 0 0,-28 22-1 0 0,38-26-300 0 0,1-1 0 0 0,-1 1 0 0 0,1 0-1 0 0,-1 0 1 0 0,1 0 0 0 0,1 0 0 0 0,-1 1 0 0 0,-4 10 0 0 0,4-1 251 0 0,4-14-326 0 0,0-1 0 0 0,0 1 1 0 0,0-1-1 0 0,1 1 0 0 0,-1 0 0 0 0,0-1 1 0 0,0 1-1 0 0,0-1 0 0 0,0 1 0 0 0,1 0 1 0 0,-1-1-1 0 0,0 1 0 0 0,1-1 0 0 0,-1 1 0 0 0,0-1 1 0 0,1 1-1 0 0,-1-1 0 0 0,1 1 0 0 0,-1-1 1 0 0,1 0-1 0 0,-1 1 0 0 0,1-1 0 0 0,-1 0 1 0 0,1 1-1 0 0,0-1 0 0 0,13 7 12 0 0,-10-7-22 0 0,-1 0 0 0 0,0 0 0 0 0,1 0-1 0 0,-1 0 1 0 0,0 0 0 0 0,1 0 0 0 0,-1-1 0 0 0,0 0 0 0 0,0 0 0 0 0,0 0 0 0 0,1 0-1 0 0,4-2 1 0 0,36-22-163 0 0,-38 21 152 0 0,8-4-84 0 0,-8 4 33 0 0,1 1 0 0 0,-1-1 1 0 0,0-1-1 0 0,0 1 0 0 0,0-1 0 0 0,0 0 0 0 0,-1 0 0 0 0,0-1 0 0 0,0 1 0 0 0,7-12 0 0 0,-9 10 17 0 0,-3 7 52 0 0,1-1 1 0 0,-1 1 0 0 0,0-1-1 0 0,0 1 1 0 0,0-1-1 0 0,0 1 1 0 0,1-1-1 0 0,-1 1 1 0 0,0-1 0 0 0,0 1-1 0 0,0-1 1 0 0,0 0-1 0 0,0 1 1 0 0,0-1 0 0 0,0 1-1 0 0,0-1 1 0 0,-1 1-1 0 0,1-1 1 0 0,0 1 0 0 0,0-1-1 0 0,0 1 1 0 0,0-1-1 0 0,-1 1 1 0 0,1-1 0 0 0,0 1-1 0 0,-1-1 1 0 0,1 1-1 0 0,-1-1 1 0 0,0 0 1 0 0,1 0-1 0 0,-1 0 0 0 0,0-1 0 0 0,1 1 1 0 0,-1 0-1 0 0,0 0 0 0 0,1 0 0 0 0,-1 0 0 0 0,0 0 0 0 0,0 0 0 0 0,0 1 1 0 0,0-1-1 0 0,0 0 0 0 0,0 0 0 0 0,0 1 0 0 0,0-1 0 0 0,-1 0 0 0 0,1 1 0 0 0,0-1 1 0 0,0 1-1 0 0,0 0 0 0 0,-1-1 0 0 0,1 1 0 0 0,0 0 0 0 0,-1 0 0 0 0,1 0 1 0 0,0-1-1 0 0,-2 2 0 0 0,0-2 7 0 0,-5 1 45 0 0,1 0 0 0 0,-1 1 1 0 0,1 0-1 0 0,-1 0 1 0 0,1 0-1 0 0,0 1 0 0 0,0 0 1 0 0,0 0-1 0 0,0 1 0 0 0,0 0 1 0 0,0 0-1 0 0,1 1 1 0 0,-1 0-1 0 0,1 0 0 0 0,0 0 1 0 0,0 1-1 0 0,1 0 0 0 0,-1 0 1 0 0,1 0-1 0 0,0 1 1 0 0,1 0-1 0 0,-1-1 0 0 0,1 2 1 0 0,-4 7-1 0 0,3-2-12 0 0,6-8-8 0 0,0-2-24 0 0,-1-2-8 0 0,-1 1 0 0 0,1 0 0 0 0,0-1 0 0 0,0 1 0 0 0,0-1 0 0 0,0 1 0 0 0,0-1 0 0 0,0 1 0 0 0,1-1 0 0 0,-1 1 0 0 0,0-1 0 0 0,0 1 0 0 0,0-1 0 0 0,0 1 0 0 0,1-1 0 0 0,-1 1 0 0 0,0-1 0 0 0,1 1 0 0 0,-1-1 0 0 0,0 1 0 0 0,1-1 0 0 0,-1 1 0 0 0,0-1 0 0 0,1 0 0 0 0,-1 1 0 0 0,1-1 0 0 0,-1 0 0 0 0,1 1 0 0 0,-1-1 0 0 0,1 0 0 0 0,-1 0 0 0 0,1 1 0 0 0,1-1 0 0 0,-1 1-5 0 0,1 1 0 0 0,0-2 0 0 0,0 1-1 0 0,-1 0 1 0 0,1 0 0 0 0,0 0 0 0 0,0-1 0 0 0,0 1 0 0 0,0-1-1 0 0,0 0 1 0 0,0 1 0 0 0,0-1 0 0 0,0 0 0 0 0,0 0 0 0 0,3-1 0 0 0,0 1-22 0 0,-1-1 1 0 0,0 0 0 0 0,0-1-1 0 0,1 1 1 0 0,-1-1 0 0 0,7-3 0 0 0,2-4-71 0 0,0 0 0 0 0,22-20 1 0 0,-34 28 95 0 0,0 0-4 0 0,1 0 0 0 0,-1 0 0 0 0,0 0 1 0 0,1 0-1 0 0,-1-1 0 0 0,0 1 0 0 0,0 0 0 0 0,0-1 1 0 0,0 1-1 0 0,-1-1 0 0 0,1 1 0 0 0,0-1 1 0 0,0 1-1 0 0,-1-1 0 0 0,1 1 0 0 0,-1-1 0 0 0,0 0 1 0 0,1 1-1 0 0,-1-1 0 0 0,0 0 0 0 0,0 1 1 0 0,0-1-1 0 0,0 0 0 0 0,0 0 0 0 0,0 1 0 0 0,-1-1 1 0 0,1 0-1 0 0,-1-1 0 0 0,1 1 5 0 0,0 2 0 0 0,-1-1 0 0 0,1 0 0 0 0,0 1 0 0 0,0-1 0 0 0,-1 1 0 0 0,1-1 0 0 0,0 0 0 0 0,0 1 0 0 0,-1-1 0 0 0,1 1 0 0 0,-1-1 0 0 0,1 1 0 0 0,0-1 0 0 0,-1 1 0 0 0,1-1 0 0 0,-1 1 0 0 0,1 0 0 0 0,-1-1 0 0 0,0 1 0 0 0,1 0 0 0 0,-1-1 0 0 0,0 1 0 0 0,-1-1 2 0 0,0 0 0 0 0,1 0 0 0 0,-1 0 0 0 0,0 0 1 0 0,0 0-1 0 0,0 0 0 0 0,0 1 0 0 0,0-1 0 0 0,0 1 0 0 0,0-1 0 0 0,0 1 0 0 0,0 0 0 0 0,0 0 1 0 0,0 0-1 0 0,0 0 0 0 0,0 0 0 0 0,0 1 0 0 0,0-1 0 0 0,-4 1 0 0 0,-2 2 16 0 0,0 0 1 0 0,1 1-1 0 0,-13 6 0 0 0,1 0 6 0 0,17-9-8 0 0,-1 1 1 0 0,1-1 0 0 0,0 1-1 0 0,0-1 1 0 0,1 1-1 0 0,-1 0 1 0 0,0 0 0 0 0,-1 2-1 0 0,1-2-274 0 0,1-1-1 0 0,-1 1 1 0 0,0 0-1 0 0,0 0 1 0 0,0-1-1 0 0,0 1 1 0 0,-2 1-1 0 0</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06.027"/>
    </inkml:context>
    <inkml:brush xml:id="br0">
      <inkml:brushProperty name="width" value="0.05" units="cm"/>
      <inkml:brushProperty name="height" value="0.05" units="cm"/>
      <inkml:brushProperty name="color" value="#333333"/>
    </inkml:brush>
  </inkml:definitions>
  <inkml:trace contextRef="#ctx0" brushRef="#br0">579 7 9383 0 0,'0'0'9808'0'0,"-12"-7"-5488"0"0,9 8-4039 0 0,0-1-1 0 0,0 0 1 0 0,1 0-1 0 0,-1 1 1 0 0,0 0-1 0 0,0-1 1 0 0,0 1-1 0 0,1 0 1 0 0,-1 0-1 0 0,-3 2 1 0 0,-25 16 1034 0 0,-106 84 1025 0 0,47-32-1665 0 0,16-14-397 0 0,-51 36 172 0 0,56-57-465 0 0,63-34 328 0 0</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06.373"/>
    </inkml:context>
    <inkml:brush xml:id="br0">
      <inkml:brushProperty name="width" value="0.05" units="cm"/>
      <inkml:brushProperty name="height" value="0.05" units="cm"/>
      <inkml:brushProperty name="color" value="#333333"/>
    </inkml:brush>
  </inkml:definitions>
  <inkml:trace contextRef="#ctx0" brushRef="#br0">1 0 13359 0 0,'1'1'3152'0'0,"55"24"4238"0"0,32 11-3941 0 0,-39-17-2340 0 0,228 111 1513 0 0,-153-68-2468 0 0,-76-37-133 0 0,-22-11-1084 0 0,32 12 0 0 0,-46-20-1715 0 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07.257"/>
    </inkml:context>
    <inkml:brush xml:id="br0">
      <inkml:brushProperty name="width" value="0.05" units="cm"/>
      <inkml:brushProperty name="height" value="0.05" units="cm"/>
      <inkml:brushProperty name="color" value="#333333"/>
    </inkml:brush>
  </inkml:definitions>
  <inkml:trace contextRef="#ctx0" brushRef="#br0">148 20 5527 0 0,'0'0'10542'0'0,"-6"5"-7941"0"0,-2 3-1465 0 0,0 0 0 0 0,1 0 0 0 0,0 0 0 0 0,0 1 0 0 0,1 0 0 0 0,0 1 0 0 0,1-1 0 0 0,-5 13 0 0 0,10-21-598 0 0,2 0-459 0 0,2-1-117 0 0,1 0 0 0 0,-1 0 0 0 0,1 0 0 0 0,-1-1 0 0 0,1 1 0 0 0,-1-1 0 0 0,1 0 0 0 0,-1-1 0 0 0,0 1 0 0 0,1-1 1 0 0,-1 1-1 0 0,0-1 0 0 0,0 0 0 0 0,0-1 0 0 0,6-4 0 0 0,-6 4-15 0 0,0-1 0 0 0,0 1 0 0 0,0-1 0 0 0,-1 1 0 0 0,0-1 1 0 0,0 0-1 0 0,0 0 0 0 0,0-1 0 0 0,0 1 0 0 0,-1-1 0 0 0,0 1 1 0 0,0-1-1 0 0,0 0 0 0 0,1-7 0 0 0,-1 4 0 0 0,-2 1 42 0 0,0 7 16 0 0,0-1 1 0 0,-1 1-1 0 0,1-1 1 0 0,0 1-1 0 0,0-1 1 0 0,-1 1-1 0 0,1-1 0 0 0,0 1 1 0 0,0-1-1 0 0,-1 1 1 0 0,1-1-1 0 0,-1 1 1 0 0,1 0-1 0 0,0-1 0 0 0,-1 1 1 0 0,1-1-1 0 0,-1 1 1 0 0,1 0-1 0 0,-1 0 0 0 0,1-1 1 0 0,-1 1-1 0 0,1 0 1 0 0,-1 0-1 0 0,1-1 1 0 0,-1 1-1 0 0,1 0 0 0 0,-1 0 1 0 0,1 0-1 0 0,-1 0 1 0 0,1 0-1 0 0,-1 0 0 0 0,0 0 1 0 0,1 0-1 0 0,-1 0 1 0 0,0 0-1 0 0,0 0 19 0 0,-2 0 25 0 0,1 0-1 0 0,-1 1 1 0 0,0-1 0 0 0,0 0 0 0 0,0 1 0 0 0,1-1 0 0 0,-1 1 0 0 0,0 0-1 0 0,0 0 1 0 0,1 0 0 0 0,-1 0 0 0 0,1 1 0 0 0,-1-1 0 0 0,-3 3 0 0 0,-3 4 146 0 0,0-1 1 0 0,-10 12 0 0 0,-2 2 93 0 0,15-16-229 0 0,0 1 1 0 0,1 0-1 0 0,0 0 1 0 0,0 0-1 0 0,0 1 0 0 0,1-1 1 0 0,0 1-1 0 0,0 0 1 0 0,-4 11-1 0 0,8-17-56 0 0,1 0 0 0 0,-1 0 0 0 0,1 0 0 0 0,-1-1 0 0 0,1 1 0 0 0,0 0 0 0 0,-1 0 0 0 0,1-1 0 0 0,0 1 0 0 0,-1 0 0 0 0,1-1 0 0 0,0 1 0 0 0,0 0 0 0 0,-1-1 0 0 0,1 1 0 0 0,0-1 0 0 0,0 0 0 0 0,1 1 0 0 0,-1-1 0 0 0,0 1-27 0 0,0 0 1 0 0,1-1-1 0 0,-1 1 0 0 0,1-1 1 0 0,-1 1-1 0 0,1-1 0 0 0,-1 0 1 0 0,1 0-1 0 0,-1 0 0 0 0,1 1 1 0 0,-1-2-1 0 0,1 1 0 0 0,-1 0 1 0 0,1 0-1 0 0,-1 0 0 0 0,1-1 1 0 0,-1 1-1 0 0,2-1 0 0 0,0 0-13 0 0,-1 0-1 0 0,0-1 0 0 0,1 1 1 0 0,-1-1-1 0 0,0 1 1 0 0,0-1-1 0 0,0 0 0 0 0,0 0 1 0 0,2-4-1 0 0,0 1-3 0 0,0 0 0 0 0,-1-1 0 0 0,0 0 0 0 0,0 0 0 0 0,0 1 0 0 0,-1-2 0 0 0,0 1 0 0 0,2-6 0 0 0,-4 5 29 0 0,-3 0 22 0 0,2 6-1 0 0,-1 0 0 0 0,1 1 0 0 0,-1-1 0 0 0,1 0 0 0 0,-1 0 0 0 0,1 1 0 0 0,-1-1 0 0 0,1 1 0 0 0,-1-1 1 0 0,0 1-1 0 0,1 0 0 0 0,-1 0 0 0 0,0 0 0 0 0,1 0 0 0 0,-1 0 0 0 0,0 0 0 0 0,1 0 0 0 0,-1 0 0 0 0,0 1 0 0 0,1-1 1 0 0,-1 0-1 0 0,-3 2 0 0 0,-4 2 46 0 0,0 0 1 0 0,-13 7 0 0 0,19-9-41 0 0,0-1-14 0 0,2 0 1 0 0,0-1-1 0 0,-1 1 1 0 0,1-1 0 0 0,0 1-1 0 0,0 0 1 0 0,0 0-1 0 0,0-1 1 0 0,0 1-1 0 0,0 0 1 0 0,0 0-1 0 0,0 0 1 0 0,1 0 0 0 0,-1 0-1 0 0,0 0 1 0 0,-1 2-1 0 0,-4 6 18 0 0,4-5-181 0 0,0-2 4 0 0,1 0-1 0 0,0-1 0 0 0,0 1 1 0 0,0 0-1 0 0,0 0 1 0 0,0 0-1 0 0,0 0 1 0 0,0 0-1 0 0,0 0 0 0 0,1 1 1 0 0,-1-1-1 0 0,1 4 1 0 0,1 4-974 0 0</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07.634"/>
    </inkml:context>
    <inkml:brush xml:id="br0">
      <inkml:brushProperty name="width" value="0.05" units="cm"/>
      <inkml:brushProperty name="height" value="0.05" units="cm"/>
      <inkml:brushProperty name="color" value="#333333"/>
    </inkml:brush>
  </inkml:definitions>
  <inkml:trace contextRef="#ctx0" brushRef="#br0">801 23 8751 0 0,'0'0'6104'0'0,"-8"-14"400"0"0,6 13-6263 0 0,1 0-1 0 0,-1 0 1 0 0,1 0-1 0 0,-1 1 1 0 0,1-1-1 0 0,-1 0 1 0 0,0 0-1 0 0,1 1 1 0 0,-1-1-1 0 0,0 1 1 0 0,1 0-1 0 0,-1-1 1 0 0,0 1-1 0 0,0 0 1 0 0,0 0-1 0 0,1 0 1 0 0,-1 0-1 0 0,0 1 1 0 0,0-1-1 0 0,1 0 1 0 0,-1 1-1 0 0,0-1 1 0 0,-2 2-1 0 0,-6 2 366 0 0,0 0 0 0 0,-16 10 0 0 0,15-9-148 0 0,-102 59 1063 0 0,49-27-1394 0 0,-130 55 1 0 0,135-73-370 0 0,-90 16 0 0 0,135-32-205 0 0,-1-2-1 0 0,-17 1 1 0 0,6-2-4355 0 0,13 0-136 0 0,-1 0-3520 0 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08.001"/>
    </inkml:context>
    <inkml:brush xml:id="br0">
      <inkml:brushProperty name="width" value="0.05" units="cm"/>
      <inkml:brushProperty name="height" value="0.05" units="cm"/>
      <inkml:brushProperty name="color" value="#333333"/>
    </inkml:brush>
  </inkml:definitions>
  <inkml:trace contextRef="#ctx0" brushRef="#br0">0 1 10591 0 0,'0'0'488'0'0,"2"0"-12"0"0,19 0-767 0 0,2 0 4585 0 0,38 4-1 0 0,-22 3-2149 0 0,1 2 0 0 0,-1 1 1 0 0,38 17-1 0 0,109 55-951 0 0,-104-44-807 0 0,-42-21-1689 0 0,74 23-1 0 0,-99-37-33 0 0</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09.043"/>
    </inkml:context>
    <inkml:brush xml:id="br0">
      <inkml:brushProperty name="width" value="0.05" units="cm"/>
      <inkml:brushProperty name="height" value="0.05" units="cm"/>
      <inkml:brushProperty name="color" value="#333333"/>
    </inkml:brush>
  </inkml:definitions>
  <inkml:trace contextRef="#ctx0" brushRef="#br0">145 87 2759 0 0,'0'0'20032'0'0,"-1"1"-19377"0"0,-14 11 144 0 0,0 1 1 0 0,0 1-1 0 0,2 0 1 0 0,0 1-1 0 0,0 0 1 0 0,2 1-1 0 0,-18 30 1 0 0,28-44-539 0 0,3-1-144 0 0,0 0-113 0 0,0 1 0 0 0,0 0 0 0 0,1-1-1 0 0,-1 0 1 0 0,0 1 0 0 0,1-1 0 0 0,-1 0 0 0 0,1 0-1 0 0,0-1 1 0 0,-1 1 0 0 0,1 0 0 0 0,0-1-1 0 0,-1 0 1 0 0,1 0 0 0 0,0 1 0 0 0,-1-1 0 0 0,1-1-1 0 0,0 1 1 0 0,0 0 0 0 0,2-2 0 0 0,1 1-28 0 0,0-2 0 0 0,-1 1 0 0 0,1-1 0 0 0,-1 1 0 0 0,0-1 0 0 0,1-1 0 0 0,-1 1 0 0 0,6-6 0 0 0,-3 1-120 0 0,1 0-1 0 0,-1 0 0 0 0,-1 0 0 0 0,9-13 1 0 0,-13 17 99 0 0,0-1 1 0 0,0 1-1 0 0,-1-1 0 0 0,0 0 1 0 0,0 0-1 0 0,0 0 1 0 0,-1 0-1 0 0,1 0 0 0 0,-1 0 1 0 0,-1 0-1 0 0,2-8 1 0 0,-2 12 47 0 0,0 0 0 0 0,0 0 0 0 0,0 0 0 0 0,-1 0 0 0 0,1 0 0 0 0,0 0 0 0 0,0 0 0 0 0,-1 0 0 0 0,1 0 0 0 0,0 0 0 0 0,-1 0 1 0 0,1 0-1 0 0,-1 0 0 0 0,1 0 0 0 0,-1 0 0 0 0,0 1 0 0 0,1-1 0 0 0,-1 0 0 0 0,0 0 0 0 0,0 1 0 0 0,1-1 0 0 0,-1 0 0 0 0,0 1 0 0 0,0-1 0 0 0,0 1 1 0 0,0-1-1 0 0,0 1 0 0 0,0-1 0 0 0,0 1 0 0 0,0 0 0 0 0,0-1 0 0 0,0 1 0 0 0,0 0 0 0 0,0 0 0 0 0,-1 0 0 0 0,-2 0 43 0 0,0 0 0 0 0,1 0-1 0 0,-1 0 1 0 0,0 0 0 0 0,1 1 0 0 0,-5 1-1 0 0,1 0 54 0 0,0 1 1 0 0,0 1-1 0 0,1-1 0 0 0,-1 1 0 0 0,1 0 0 0 0,0 0 0 0 0,0 1 0 0 0,1 0 0 0 0,-11 10 0 0 0,10-7 20 0 0,-1-1 0 0 0,1 1 0 0 0,1 1 0 0 0,-1-1-1 0 0,1 1 1 0 0,-6 17 0 0 0,6-6 65 0 0,4-18-115 0 0,2 0 6 0 0,-1 0-65 0 0,1 1-5 0 0,8 8-4 0 0,-7-9-2 0 0,-1-1 1 0 0,1 0-1 0 0,-1 0 1 0 0,1 0-1 0 0,0 0 0 0 0,0 0 1 0 0,-1 0-1 0 0,1 0 1 0 0,0 0-1 0 0,0-1 0 0 0,0 1 1 0 0,0 0-1 0 0,0-1 0 0 0,0 0 1 0 0,4 1-1 0 0,-2-1 4 0 0,0-1 0 0 0,0 1 0 0 0,0-1 0 0 0,0 0 0 0 0,0 0 1 0 0,-1 0-1 0 0,7-3 0 0 0,-1 0-38 0 0,0-1 1 0 0,0 0 0 0 0,0 0 0 0 0,-1-1 0 0 0,12-11-1 0 0,-14 11-5 0 0,1-1 0 0 0,-1 0 0 0 0,0 0 0 0 0,-1 0 0 0 0,0-1 0 0 0,0 0 0 0 0,4-10 0 0 0,-7 16 37 0 0,-1-1 0 0 0,0 0 0 0 0,0 0 0 0 0,0 1 0 0 0,0-1 0 0 0,-1 0 0 0 0,1 0 0 0 0,-1 0 0 0 0,1 0 0 0 0,-1 0 0 0 0,0 1 0 0 0,0-1 0 0 0,-1 0 0 0 0,1 0 0 0 0,0 0 0 0 0,-1 0 0 0 0,0 0 0 0 0,0 0 0 0 0,0 1 0 0 0,0-1 0 0 0,0 0 0 0 0,0 1 0 0 0,-1-1 0 0 0,1 1 0 0 0,-1-1 0 0 0,-3-3 0 0 0,3 5 4 0 0,0-1 0 0 0,-1 1 0 0 0,1 0-1 0 0,0 0 1 0 0,-1 0 0 0 0,1 0 0 0 0,-1 0 0 0 0,1 0 0 0 0,-1 0 0 0 0,0 1 0 0 0,1 0-1 0 0,-1-1 1 0 0,1 1 0 0 0,-1 0 0 0 0,0 0 0 0 0,1 1 0 0 0,-1-1 0 0 0,-3 1-1 0 0,-5 1 51 0 0,0 0-1 0 0,-20 8 1 0 0,25-8-3 0 0,0 1 1 0 0,0 0-1 0 0,0 0 0 0 0,1 1 1 0 0,-1 0-1 0 0,1 0 0 0 0,0 0 1 0 0,0 0-1 0 0,-5 7 0 0 0,0 1 56 0 0,0 1 0 0 0,-12 21 0 0 0,21-31-62 0 0,1-3-41 0 0,0 1-1 0 0,0-1 0 0 0,-1 1 1 0 0,1-1-1 0 0,0 0 0 0 0,0 1 0 0 0,0-1 1 0 0,0 1-1 0 0,0-1 0 0 0,0 1 1 0 0,0-1-1 0 0,0 1 0 0 0,0-1 0 0 0,0 1 1 0 0,0-1-1 0 0,0 1 0 0 0,0-1 1 0 0,1 1-1 0 0,-1-1 0 0 0,0 1 1 0 0,0-1-1 0 0,0 1 0 0 0,1-1 0 0 0,-1 0 1 0 0,0 1-1 0 0,1-1 0 0 0,-1 1 1 0 0,0-1-1 0 0,1 0 0 0 0,-1 1 0 0 0,0-1 1 0 0,1 0-1 0 0,-1 0 0 0 0,1 1 1 0 0,-1-1-1 0 0,0 0 0 0 0,1 1 1 0 0,0-1-2 0 0,1 1-1 0 0,0 0 0 0 0,0 0-1 0 0,0 0 1 0 0,1-1 0 0 0,-1 1 0 0 0,0 0 0 0 0,0-1-1 0 0,0 0 1 0 0,0 1 0 0 0,1-1 0 0 0,-1 0-1 0 0,0 0 1 0 0,0 0 0 0 0,1-1 0 0 0,-1 1 0 0 0,0 0-1 0 0,0-1 1 0 0,0 1 0 0 0,0-1 0 0 0,0 0 0 0 0,0 0-1 0 0,0 0 1 0 0,0 0 0 0 0,0 0 0 0 0,0 0 0 0 0,2-2-1 0 0,6-4-17 0 0,0-1 1 0 0,0 0-1 0 0,10-12 0 0 0,-18 18 18 0 0,5-5-7 0 0,-1 0 0 0 0,0 0-1 0 0,0 0 1 0 0,6-13 0 0 0,-10 17 7 0 0,0-1 0 0 0,0 1 0 0 0,-1-1 0 0 0,0 1 0 0 0,1-1 0 0 0,-1 0 0 0 0,-1 1 0 0 0,1-1-1 0 0,-1 0 1 0 0,1 0 0 0 0,-1 0 0 0 0,0 0 0 0 0,-1-6 0 0 0,1 9 2 0 0,0 0 1 0 0,0 1-1 0 0,0-1 0 0 0,0 0 0 0 0,0 0 1 0 0,0 0-1 0 0,-1 0 0 0 0,1 0 1 0 0,0 0-1 0 0,0 0 0 0 0,-1 0 1 0 0,1 1-1 0 0,-1-1 0 0 0,1 0 0 0 0,-1 0 1 0 0,1 0-1 0 0,-1 1 0 0 0,1-1 1 0 0,-1 0-1 0 0,0 1 0 0 0,1-1 0 0 0,-1 0 1 0 0,0 1-1 0 0,0-1 0 0 0,1 1 1 0 0,-1-1-1 0 0,0 1 0 0 0,0 0 0 0 0,0-1 1 0 0,0 1-1 0 0,0 0 0 0 0,0-1 1 0 0,1 1-1 0 0,-3 0 0 0 0,3 0 1 0 0,-5-1 13 0 0,0 0 1 0 0,0 0 0 0 0,0 1-1 0 0,0 0 1 0 0,0 0 0 0 0,0 0-1 0 0,-8 2 1 0 0,9-2-15 0 0,3 0 0 0 0,0 0 0 0 0,0 0 0 0 0,0 0 0 0 0,0 0 0 0 0,0 0 0 0 0,0 0 0 0 0,0 1 0 0 0,0-1 0 0 0,0 0 0 0 0,0 1 0 0 0,0-1 0 0 0,0 1 0 0 0,0-1 0 0 0,0 1 0 0 0,1-1 0 0 0,-2 2 0 0 0,0-2-17 0 0,1 1 0 0 0,0-1 1 0 0,-1 1-1 0 0,1 0 0 0 0,0 0 0 0 0,0-1 1 0 0,0 1-1 0 0,0 0 0 0 0,0 0 0 0 0,0 0 1 0 0,0 0-1 0 0,0 0 0 0 0,0 0 0 0 0,-1 2 1 0 0,0 0-61 0 0,2-2-128 0 0,0 3-1158 0 0,0 0-976 0 0</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14.275"/>
    </inkml:context>
    <inkml:brush xml:id="br0">
      <inkml:brushProperty name="width" value="0.05" units="cm"/>
      <inkml:brushProperty name="height" value="0.05" units="cm"/>
      <inkml:brushProperty name="color" value="#333333"/>
    </inkml:brush>
  </inkml:definitions>
  <inkml:trace contextRef="#ctx0" brushRef="#br0">109 84 7255 0 0,'0'0'3135'0'0,"9"-15"5264"0"0,-6 9-7445 0 0,0-6 5034 0 0,-3 12-5935 0 0,0 0-1 0 0,-1 0 0 0 0,1 0 0 0 0,0-1 1 0 0,-1 1-1 0 0,1 0 0 0 0,0 0 0 0 0,-1 0 1 0 0,1 0-1 0 0,0 0 0 0 0,-1-1 0 0 0,1 1 0 0 0,0 0 1 0 0,-1 0-1 0 0,1 0 0 0 0,-1 0 0 0 0,1 0 1 0 0,0 0-1 0 0,-1 0 0 0 0,1 0 0 0 0,0 1 1 0 0,-1-1-1 0 0,1 0 0 0 0,0 0 0 0 0,-1 0 0 0 0,1 0 1 0 0,0 0-1 0 0,-1 1 0 0 0,1-1 0 0 0,0 0 1 0 0,-1 0-1 0 0,1 1 0 0 0,-5 1 70 0 0,1 0 0 0 0,0 0-1 0 0,-1 1 1 0 0,1-1 0 0 0,1 1 0 0 0,-1 0 0 0 0,0 0-1 0 0,-5 7 1 0 0,0 1 155 0 0,-13 20 1 0 0,14-18-82 0 0,-12 25 1 0 0,18-34-175 0 0,0 0 1 0 0,0 1 0 0 0,1-1 0 0 0,0 0-1 0 0,0 0 1 0 0,0 1 0 0 0,1-1-1 0 0,-1 1 1 0 0,1-1 0 0 0,1 9-1 0 0,-1-11-17 0 0,0 0-1 0 0,0 0 1 0 0,1-1-1 0 0,-1 1 1 0 0,1 0-1 0 0,-1-1 1 0 0,1 1-1 0 0,0 0 0 0 0,0-1 1 0 0,-1 1-1 0 0,1-1 1 0 0,0 1-1 0 0,1-1 1 0 0,-1 1-1 0 0,0-1 1 0 0,0 0-1 0 0,1 0 0 0 0,-1 0 1 0 0,0 1-1 0 0,1-1 1 0 0,-1 0-1 0 0,1-1 1 0 0,-1 1-1 0 0,1 0 1 0 0,0 0-1 0 0,-1-1 0 0 0,1 1 1 0 0,0-1-1 0 0,0 1 1 0 0,-1-1-1 0 0,1 0 1 0 0,0 0-1 0 0,0 0 1 0 0,-1 0-1 0 0,4 0 0 0 0,3-1-6 0 0,0-1-1 0 0,0 1 0 0 0,0-1 0 0 0,0-1 0 0 0,12-5 0 0 0,-18 7 7 0 0,21-9 2 0 0,40-24 0 0 0,-53 29-27 0 0,-1-1-1 0 0,-1-1 0 0 0,1 0 0 0 0,-1 0 0 0 0,-1-1 0 0 0,1 0 0 0 0,6-9 0 0 0,-12 13 15 0 0,1-1-1 0 0,-1 0 1 0 0,0 0-1 0 0,0 0 1 0 0,0 0-1 0 0,-1 0 1 0 0,0 0-1 0 0,0 0 1 0 0,0-5-1 0 0,0 6 8 0 0,-1 0-1 0 0,0 0 0 0 0,0 1 0 0 0,0-1 1 0 0,0 0-1 0 0,-1 1 0 0 0,1-1 1 0 0,-1 0-1 0 0,0 1 0 0 0,0-1 0 0 0,-1 1 1 0 0,1-1-1 0 0,-4-4 0 0 0,3 5 2 0 0,0 0-1 0 0,0 1 1 0 0,-1 0-1 0 0,1-1 1 0 0,-1 1-1 0 0,0 0 1 0 0,0 0-1 0 0,0 1 1 0 0,0-1 0 0 0,0 1-1 0 0,0-1 1 0 0,0 1-1 0 0,0 0 1 0 0,-1 0-1 0 0,1 0 1 0 0,-6 0-1 0 0,4 0 12 0 0,0 1 0 0 0,0 0 0 0 0,0 0 0 0 0,-1 0 0 0 0,1 1 0 0 0,0-1 0 0 0,0 1 0 0 0,0 1 0 0 0,0-1 0 0 0,-5 3 0 0 0,1-1 40 0 0,1 1 0 0 0,-1 1-1 0 0,1-1 1 0 0,0 1 0 0 0,1 1-1 0 0,-1 0 1 0 0,1 0 0 0 0,0 0 0 0 0,0 1-1 0 0,1 0 1 0 0,0 0 0 0 0,0 1-1 0 0,1-1 1 0 0,0 1 0 0 0,0 0-1 0 0,1 1 1 0 0,0-1 0 0 0,1 1-1 0 0,0 0 1 0 0,-4 15 0 0 0,6-19-35 0 0,0 0 1 0 0,1 0 0 0 0,-1 1-1 0 0,1-1 1 0 0,1 0-1 0 0,-1 0 1 0 0,0 0 0 0 0,4 11-1 0 0,-4-14-16 0 0,1 0-1 0 0,0 0 1 0 0,0 0 0 0 0,0 0-1 0 0,0 0 1 0 0,0 0 0 0 0,1 0-1 0 0,-1-1 1 0 0,1 1-1 0 0,-1 0 1 0 0,1-1 0 0 0,-1 1-1 0 0,1-1 1 0 0,0 0-1 0 0,0 1 1 0 0,0-1 0 0 0,0 0-1 0 0,0 0 1 0 0,0 0 0 0 0,0 0-1 0 0,0-1 1 0 0,0 1-1 0 0,4 0 1 0 0,-1 0-1 0 0,0-1 0 0 0,0 0 0 0 0,0 0 0 0 0,1 0 0 0 0,-1 0 0 0 0,0-1 0 0 0,0 0 0 0 0,0 0 0 0 0,0-1 0 0 0,0 1 0 0 0,8-4 0 0 0,-4 1 0 0 0,-1-1 0 0 0,1 0 0 0 0,-1 0 0 0 0,1-1 0 0 0,8-8 0 0 0,-14 11-5 0 0,0 0 1 0 0,0 0-1 0 0,-1 0 0 0 0,1-1 1 0 0,-1 1-1 0 0,0-1 0 0 0,0 0 1 0 0,0 0-1 0 0,-1 0 0 0 0,1 0 1 0 0,-1 0-1 0 0,0 0 0 0 0,0 0 1 0 0,0 0-1 0 0,0 0 0 0 0,-1-1 1 0 0,0 1-1 0 0,0 0 0 0 0,0 0 1 0 0,0 0-1 0 0,-1-1 0 0 0,0 1 1 0 0,0 0-1 0 0,0 0 0 0 0,0 0 1 0 0,0 0-1 0 0,-1 0 0 0 0,0 0 1 0 0,0 0-1 0 0,0 1 0 0 0,0-1 1 0 0,-1 1-1 0 0,1-1 0 0 0,-1 1 1 0 0,-3-3-1 0 0,4 4 5 0 0,-1 0 1 0 0,0 0-1 0 0,1 1 1 0 0,-1-1-1 0 0,0 1 1 0 0,0-1-1 0 0,0 1 1 0 0,0 0-1 0 0,0 0 0 0 0,0 1 1 0 0,0-1-1 0 0,0 1 1 0 0,0-1-1 0 0,0 1 1 0 0,-1 0-1 0 0,1 0 1 0 0,0 1-1 0 0,0-1 0 0 0,0 0 1 0 0,0 1-1 0 0,0 0 1 0 0,0 0-1 0 0,0 0 1 0 0,0 0-1 0 0,0 0 1 0 0,-4 3-1 0 0,-1 2 24 0 0,-5 3 38 0 0,-19 17 0 0 0,28-23-50 0 0,1 0 0 0 0,0 1 0 0 0,0 0 0 0 0,0 0 0 0 0,0 0 0 0 0,1 0 0 0 0,-1 0 0 0 0,1 0 0 0 0,-3 9 0 0 0,5-5-12 0 0,7-2 0 0 0,-4-5 0 0 0,0-1 0 0 0,0 1 0 0 0,-1-1 0 0 0,1 0 0 0 0,0 0 0 0 0,0 0 1 0 0,0 0-1 0 0,0-1 0 0 0,-1 1 0 0 0,1-1 0 0 0,0 0 0 0 0,-1 1 0 0 0,1-1 0 0 0,3-2 0 0 0,0 0-2 0 0,0 1 0 0 0,0-2 0 0 0,-1 1-1 0 0,1-1 1 0 0,5-4 0 0 0,-4 2-47 0 0,-3 1 37 0 0,-2 1-47 0 0,-2 4 59 0 0,0-1-1 0 0,1 1 1 0 0,-1-1-1 0 0,0 1 0 0 0,1-1 1 0 0,-1 1-1 0 0,0 0 1 0 0,0-1-1 0 0,1 0 1 0 0,-1 1-1 0 0,0-1 1 0 0,0 1-1 0 0,0-1 1 0 0,0 1-1 0 0,0-1 1 0 0,0 1-1 0 0,0-1 1 0 0,0 1-1 0 0,0-1 1 0 0,0 1-1 0 0,0-2 1 0 0,-1 0-1 0 0,-1-4 1 0 0,-4 2 0 0 0,6 4 0 0 0,-1 0 0 0 0,1-1 0 0 0,-1 1 0 0 0,1 0 0 0 0,0 0 0 0 0,-1-1 0 0 0,1 1 0 0 0,-1 0 0 0 0,1 0 0 0 0,-1 0 0 0 0,1 0 0 0 0,-1 0 0 0 0,1-1 0 0 0,-1 1 0 0 0,1 0 0 0 0,-1 0 0 0 0,1 0 0 0 0,-1 0 0 0 0,1 0 0 0 0,-1 1 0 0 0,1-1 0 0 0,-1 0 0 0 0,0 0 0 0 0,-9 4 0 0 0,9-4 0 0 0,0 0 0 0 0,0 0 0 0 0,0 0 0 0 0,0 0 0 0 0,0 0 0 0 0,0 1 0 0 0,0-1 0 0 0,0 0 0 0 0,1 1 0 0 0,-1-1 0 0 0,0 0 0 0 0,0 1 0 0 0,0-1 0 0 0,1 1 0 0 0,-1 0 0 0 0,0-1 0 0 0,1 1 0 0 0,-1 0 0 0 0,0-1 0 0 0,1 1 0 0 0,-1 0 0 0 0,1-1 0 0 0,-1 1 0 0 0,0 1 0 0 0,0 1 0 0 0,-5 4 0 0 0,2 1 0 0 0,-1 1-4 0 0,3-3 12 0 0,3 8-65 0 0,0-6 34 0 0,1 0-41 0 0,5 3-174 0 0,-7-11 226 0 0,0 0 1 0 0,0 1-1 0 0,1-1 0 0 0,-1 0 1 0 0,0 0-1 0 0,0 0 0 0 0,0 1 1 0 0,0-1-1 0 0,1 0 0 0 0,-1 0 1 0 0,0 0-1 0 0,0 1 1 0 0,0-1-1 0 0,0 0 0 0 0,0 0 1 0 0,0 1-1 0 0,1-1 0 0 0,-1 0 1 0 0,0 0-1 0 0,0 1 0 0 0,0-1 1 0 0,0 0-1 0 0,0 0 0 0 0,0 1 1 0 0,0-1-1 0 0,0 0 0 0 0,0 0 1 0 0,0 1-1 0 0,0-1 0 0 0,0 0 1 0 0,0 0-1 0 0,-1 1 0 0 0,1-1 1 0 0,0 0-1 0 0,0 0 1 0 0,0 1-1 0 0,0-1 0 0 0,0 0 1 0 0,0 0-1 0 0,-1 0 0 0 0,1 1 1 0 0,0-1-1 0 0,0 0 0 0 0,0 0 1 0 0,-1 0-1 0 0,1 1 0 0 0,0-1 1 0 0,0 0-1 0 0,0 0 0 0 0,-1 0 1 0 0,1 0-1 0 0,-4 3 29 0 0,0 0-1 0 0,0 0 1 0 0,0 0-1 0 0,1 1 1 0 0,-1-1-1 0 0,1 1 1 0 0,0 0-1 0 0,0 0 1 0 0,1 0-1 0 0,-1 0 1 0 0,1 1-1 0 0,0-1 1 0 0,0 1 0 0 0,-2 6-1 0 0,4-3 64 0 0,8-5-64 0 0,-4-3-13 0 0,-1 0 0 0 0,1-1 0 0 0,-1 1 0 0 0,1-1 0 0 0,-1 0-1 0 0,1 0 1 0 0,-1 0 0 0 0,1-1 0 0 0,-1 1 0 0 0,5-4 0 0 0,-3 2 2 0 0,0 0 1 0 0,0 0-1 0 0,-1-1 0 0 0,1 0 1 0 0,7-7-1 0 0,-2-1-5 0 0,-6 7 0 0 0,1-1 0 0 0,-1 1 0 0 0,0-1 0 0 0,0 0 0 0 0,5-11 0 0 0,-7 14 0 0 0,3-10 0 0 0,-5 7-11 0 0,0 4-42 0 0,-1 1-280 0 0,1 0 332 0 0,-1 0 1 0 0,1 0-1 0 0,-1 0 0 0 0,1 0 1 0 0,0 0-1 0 0,-1 0 0 0 0,1 0 1 0 0,0 0-1 0 0,0 0 1 0 0,0 1-1 0 0,0-1 0 0 0,0 0 1 0 0,0 0-1 0 0,0 0 1 0 0,0 0-1 0 0,0 0 0 0 0,0 0 1 0 0,1-2-1 0 0,0-1 1 0 0,-1 0 0 0 0,0 0 1 0 0,1 0-1 0 0,-1 0 0 0 0,-1-5 0 0 0,1 6 0 0 0,-5-11 0 0 0,2 6 0 0 0,-2 3 0 0 0,4 5 0 0 0,1-1 0 0 0,0 1 0 0 0,-1 0 0 0 0,1 0 0 0 0,-1-1 0 0 0,1 1 0 0 0,0 0 0 0 0,-1 0 0 0 0,1 0 0 0 0,-1-1 0 0 0,1 1 0 0 0,-1 0 0 0 0,1 0 0 0 0,0 0 0 0 0,-1 0 0 0 0,1 0 0 0 0,-1 0 0 0 0,1 0 0 0 0,-1 0 0 0 0,1 0 0 0 0,-1 0 0 0 0,1 0 0 0 0,-1 0 0 0 0,1 0 0 0 0,0 1 0 0 0,-1-1 0 0 0,1 0 0 0 0,-1 0 0 0 0,1 0 0 0 0,0 1 0 0 0,-1-1 0 0 0,0 1 0 0 0,1-1 0 0 0,-3 1 0 0 0,0 1 0 0 0,0 0-1 0 0,0 0 1 0 0,0 0 0 0 0,0 0-1 0 0,1 0 1 0 0,-1 1 0 0 0,1-1 0 0 0,0 1-1 0 0,-1-1 1 0 0,1 1 0 0 0,0 0 0 0 0,-3 6-1 0 0,0 4 12 0 0,-1-1 1 0 0,-3 16-1 0 0,6-19 12 0 0,1-5-15 0 0,-3 19 6 0 0,25-30 39 0 0,-11 2-53 0 0,-1 0 0 0 0,0-1 0 0 0,0 0 0 0 0,0-1 0 0 0,0 0 0 0 0,-1 0 0 0 0,-1 0 0 0 0,1-1 0 0 0,-1 0 0 0 0,0 0 0 0 0,7-15 0 0 0,-10 15 0 0 0,-3-1 0 0 0,0 9 0 0 0,0 0 0 0 0,0-1 0 0 0,0 1 0 0 0,0-1 0 0 0,0 1 0 0 0,0 0 0 0 0,0-1 0 0 0,0 1 0 0 0,0 0 0 0 0,0-1 0 0 0,-1 1 0 0 0,1-1 0 0 0,0 1 0 0 0,0 0 0 0 0,0-1 0 0 0,0 1 0 0 0,-1 0 0 0 0,1 0 0 0 0,0-1 0 0 0,0 1 0 0 0,-1 0 0 0 0,1-1 0 0 0,0 1 0 0 0,-1 0 0 0 0,1 0 0 0 0,0-1 0 0 0,-1 1 0 0 0,1 0 0 0 0,0 0 0 0 0,-1 0 0 0 0,1 0 0 0 0,0 0 0 0 0,-1-1 0 0 0,1 1 0 0 0,-1 0 0 0 0,1 0 0 0 0,0 0 0 0 0,-2 0 0 0 0,2 0 0 0 0,-3-1 2 0 0,0 1 1 0 0,0-1-1 0 0,0 1 0 0 0,0-1 0 0 0,0 1 1 0 0,-1 0-1 0 0,1 0 0 0 0,0 1 1 0 0,0-1-1 0 0,0 0 0 0 0,0 1 0 0 0,0 0 1 0 0,-4 1-1 0 0,0 1 3 0 0,-1 0 1 0 0,1 1-1 0 0,0 0 0 0 0,0 0 1 0 0,-7 6-1 0 0,8-5-17 0 0,5-5-48 0 0,9 7-4904 0 0</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15.530"/>
    </inkml:context>
    <inkml:brush xml:id="br0">
      <inkml:brushProperty name="width" value="0.05" units="cm"/>
      <inkml:brushProperty name="height" value="0.05" units="cm"/>
      <inkml:brushProperty name="color" value="#333333"/>
    </inkml:brush>
  </inkml:definitions>
  <inkml:trace contextRef="#ctx0" brushRef="#br0">171 59 3223 0 0,'0'0'1619'0'0,"14"-13"4829"0"0,-9 8-6597 0 0,7-14 13994 0 0,-12 18-13730 0 0,-11 3 1182 0 0,2 0-1035 0 0,0 2 1 0 0,0-1-1 0 0,0 1 1 0 0,1 1 0 0 0,-1-1-1 0 0,1 1 1 0 0,0 1-1 0 0,1 0 1 0 0,-8 7-1 0 0,10-9-181 0 0,0 1-1 0 0,1 0 0 0 0,0-1 1 0 0,0 2-1 0 0,1-1 0 0 0,-1 0 1 0 0,1 1-1 0 0,0 0 0 0 0,0-1 1 0 0,1 1-1 0 0,0 0 0 0 0,0 0 1 0 0,0 1-1 0 0,0 8 0 0 0,1-10-68 0 0,1-4-7 0 0,-1 0 1 0 0,1 0-1 0 0,0 1 0 0 0,0-1 0 0 0,0 0 1 0 0,0 0-1 0 0,0 0 0 0 0,1 1 1 0 0,-1-1-1 0 0,0 0 0 0 0,0 0 0 0 0,1 0 1 0 0,-1 1-1 0 0,1-1 0 0 0,-1 0 1 0 0,1 0-1 0 0,-1 0 0 0 0,1 0 0 0 0,1 1 1 0 0,-1 0-4 0 0,0 1 1 0 0,1-1 0 0 0,-1 0-1 0 0,1 0 1 0 0,-1-1-1 0 0,1 1 1 0 0,0 0 0 0 0,0 0-1 0 0,0-1 1 0 0,0 1 0 0 0,0-1-1 0 0,0 0 1 0 0,0 1-1 0 0,0-1 1 0 0,0 0 0 0 0,4 1-1 0 0,-2-1 0 0 0,0-1 1 0 0,0 1-1 0 0,0-1 0 0 0,0 1 0 0 0,0-1 0 0 0,0 0 1 0 0,0-1-1 0 0,0 1 0 0 0,5-2 0 0 0,2-1-20 0 0,1-1 0 0 0,-1 0 0 0 0,1 0-1 0 0,-1-2 1 0 0,17-10 0 0 0,-19 11-63 0 0,-2 0 0 0 0,1-1 0 0 0,0 0 0 0 0,-1 0 0 0 0,0-1 0 0 0,8-10 0 0 0,-12 14 68 0 0,-1-1-1 0 0,0 1 0 0 0,0-1 0 0 0,0 1 0 0 0,0-1 0 0 0,-1 1 0 0 0,0-1 1 0 0,1 0-1 0 0,-1 0 0 0 0,-1 0 0 0 0,1 0 0 0 0,0 0 0 0 0,-1 0 0 0 0,0 0 1 0 0,0 0-1 0 0,0 0 0 0 0,-2-7 0 0 0,2 7 14 0 0,-1 0 0 0 0,0 0 0 0 0,0 0 0 0 0,0 1 0 0 0,-1-1 0 0 0,1 0 0 0 0,-1 1 0 0 0,0-1 0 0 0,0 1 0 0 0,-4-5 0 0 0,4 6 0 0 0,1 1 0 0 0,-1-1 0 0 0,0 1 0 0 0,0 0 0 0 0,0 0 0 0 0,0 0 0 0 0,0 0 0 0 0,0 0 0 0 0,0 0 0 0 0,-1 0 0 0 0,1 1 0 0 0,0-1 0 0 0,0 1 0 0 0,-1-1 0 0 0,1 1 0 0 0,0 0 0 0 0,0 0 0 0 0,-5 1 0 0 0,-2 0 50 0 0,1 0 0 0 0,0 0 0 0 0,0 1-1 0 0,0 0 1 0 0,0 1 0 0 0,0 0 0 0 0,0 0 0 0 0,1 1-1 0 0,-1 0 1 0 0,1 0 0 0 0,0 1 0 0 0,0 0 0 0 0,1 0 0 0 0,-1 0-1 0 0,-7 10 1 0 0,6-6 19 0 0,0 0 0 0 0,1 1 0 0 0,0 0 0 0 0,1 0-1 0 0,0 1 1 0 0,0 0 0 0 0,1 0 0 0 0,1 0 0 0 0,-6 23-1 0 0,9-32-66 0 0,1-1 0 0 0,0 1 0 0 0,-1-1 0 0 0,1 1 0 0 0,0-1 0 0 0,0 1 0 0 0,0-1-1 0 0,0 1 1 0 0,1-1 0 0 0,-1 1 0 0 0,1 1 0 0 0,4 6 46 0 0,-3-7-47 0 0,-1-1-1 0 0,1 1 1 0 0,0-1-1 0 0,0 1 1 0 0,0-1-1 0 0,0 1 1 0 0,1-1-1 0 0,-1 0 1 0 0,0 0 0 0 0,0 0-1 0 0,1-1 1 0 0,-1 1-1 0 0,0 0 1 0 0,1-1-1 0 0,-1 0 1 0 0,1 1-1 0 0,-1-1 1 0 0,1 0-1 0 0,-1 0 1 0 0,1 0 0 0 0,-1-1-1 0 0,1 1 1 0 0,3-2-1 0 0,4-1 0 0 0,1 0-1 0 0,-1-1 1 0 0,19-10-1 0 0,-20 9 2 0 0,-2 2-32 0 0,-1-1-1 0 0,0 0 1 0 0,0 0 0 0 0,-1-1 0 0 0,1 1-1 0 0,-1-1 1 0 0,0-1 0 0 0,0 1 0 0 0,-1-1-1 0 0,0 1 1 0 0,1-1 0 0 0,-2-1-1 0 0,1 1 1 0 0,-1 0 0 0 0,0-1 0 0 0,-1 0-1 0 0,1 0 1 0 0,-1 0 0 0 0,0 0 0 0 0,-1 0-1 0 0,1-14 1 0 0,-2-2 31 0 0,0 22 0 0 0,0 1 0 0 0,0-1 0 0 0,0 1 0 0 0,1-1 0 0 0,-1 0 0 0 0,0 1 0 0 0,0-1 0 0 0,-1 1 0 0 0,1-1 0 0 0,0 1 0 0 0,0-1 0 0 0,0 1 0 0 0,0-1 0 0 0,0 1 0 0 0,-1-1 0 0 0,1 1 0 0 0,0-1 0 0 0,0 1 0 0 0,-1-1 0 0 0,1 1 0 0 0,0-1 0 0 0,-1 1 0 0 0,1 0 0 0 0,0-1 0 0 0,-1 1 0 0 0,1-1 0 0 0,-1 1 0 0 0,1 0 0 0 0,-2-1 0 0 0,1 0 0 0 0,-2-1 11 0 0,0-1 0 0 0,0 1 0 0 0,0-1 0 0 0,-1 1 0 0 0,1 0 0 0 0,0 1 0 0 0,-1-1 0 0 0,0 0 0 0 0,1 1 0 0 0,-1 0 0 0 0,0 0 0 0 0,0 0 0 0 0,1 0 0 0 0,-1 1 0 0 0,0-1 0 0 0,0 1 0 0 0,0 0 0 0 0,0 0 0 0 0,0 1 0 0 0,-4 0 0 0 0,1 0 11 0 0,1 1 1 0 0,-1 0-1 0 0,0 0 0 0 0,1 0 1 0 0,-1 1-1 0 0,1 0 1 0 0,0 1-1 0 0,0-1 1 0 0,0 1-1 0 0,-8 7 0 0 0,2-1 39 0 0,1 1-1 0 0,0 1 0 0 0,1 0 0 0 0,-17 24 0 0 0,24-31-45 0 0,0 0-1 0 0,0 1 1 0 0,0 0-1 0 0,0-1 1 0 0,1 1-1 0 0,0 0 1 0 0,1 0-1 0 0,-1 0 1 0 0,1 0-1 0 0,0 0 1 0 0,0 0 0 0 0,1 1-1 0 0,0-1 1 0 0,0 0-1 0 0,1 7 1 0 0,0-12-14 0 0,-1 0 0 0 0,1 0 1 0 0,-1 0-1 0 0,1 0 0 0 0,-1 1 0 0 0,1-1 1 0 0,0 0-1 0 0,0 0 0 0 0,-1 0 1 0 0,1-1-1 0 0,0 1 0 0 0,0 0 0 0 0,0 0 1 0 0,0 0-1 0 0,0-1 0 0 0,0 1 1 0 0,0 0-1 0 0,0-1 0 0 0,0 1 0 0 0,0-1 1 0 0,1 1-1 0 0,-1-1 0 0 0,0 0 0 0 0,0 1 1 0 0,0-1-1 0 0,3 0 0 0 0,0 1 2 0 0,1-1 1 0 0,-1 0-1 0 0,1 0 0 0 0,0 0 0 0 0,6-2 0 0 0,0-1-19 0 0,0-1 0 0 0,0 0 0 0 0,-1-1 0 0 0,1 0 0 0 0,-1 0 0 0 0,-1-1 0 0 0,1-1 0 0 0,-1 0 0 0 0,0 0 0 0 0,14-15 0 0 0,-19 18 5 0 0,0-1 1 0 0,-1 1-1 0 0,0-1 0 0 0,0 0 1 0 0,0 0-1 0 0,0 0 0 0 0,-1 0 1 0 0,0-1-1 0 0,0 1 0 0 0,0 0 1 0 0,1-12-1 0 0,-2 14 7 0 0,-1 0-1 0 0,0 0 1 0 0,0-1 0 0 0,0 1-1 0 0,0 0 1 0 0,-1 0 0 0 0,1 0-1 0 0,-1 0 1 0 0,0 0 0 0 0,1 0-1 0 0,-2 0 1 0 0,1 0 0 0 0,0 0-1 0 0,0 0 1 0 0,-1 1 0 0 0,0-1-1 0 0,1 0 1 0 0,-1 1 0 0 0,0 0-1 0 0,0-1 1 0 0,-1 1 0 0 0,1 0-1 0 0,-4-3 1 0 0,3 3 4 0 0,0 0 0 0 0,-1 1 0 0 0,1-1 0 0 0,-1 1 0 0 0,1 0 0 0 0,-1 0 0 0 0,0 0 0 0 0,0 0 0 0 0,1 0 0 0 0,-7 1 0 0 0,1-1 0 0 0,1 2 0 0 0,-1-1 0 0 0,-14 3 0 0 0,14 2-3623 0 0,-3 0-4919 0 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17.242"/>
    </inkml:context>
    <inkml:brush xml:id="br0">
      <inkml:brushProperty name="width" value="0.05" units="cm"/>
      <inkml:brushProperty name="height" value="0.05" units="cm"/>
      <inkml:brushProperty name="color" value="#333333"/>
    </inkml:brush>
  </inkml:definitions>
  <inkml:trace contextRef="#ctx0" brushRef="#br0">128 24 7079 0 0,'0'0'9764'0'0,"3"-17"-6006"0"0,-4 12 336 0 0,-2 4-3945 0 0,1 1 1 0 0,-1 0-1 0 0,0-1 0 0 0,0 1 1 0 0,0 1-1 0 0,0-1 0 0 0,1 0 1 0 0,-1 1-1 0 0,0-1 0 0 0,0 1 0 0 0,1 0 1 0 0,-1 0-1 0 0,0 0 0 0 0,-2 2 1 0 0,1-1-5 0 0,-1 1 0 0 0,1 0 1 0 0,0 0-1 0 0,0 0 1 0 0,1 1-1 0 0,-1 0 0 0 0,-4 5 1 0 0,1 0 34 0 0,1 1 0 0 0,0-1 0 0 0,1 1 0 0 0,0 0 1 0 0,1 1-1 0 0,-6 16 0 0 0,8-19-126 0 0,1-1-1 0 0,0 0 1 0 0,0 1-1 0 0,0-1 1 0 0,1 1-1 0 0,0-1 1 0 0,1 9-1 0 0,-1-12-30 0 0,1 0-1 0 0,0 0 1 0 0,0 0 0 0 0,0-1-1 0 0,0 1 1 0 0,1 0 0 0 0,-1 0-1 0 0,1-1 1 0 0,0 1 0 0 0,0-1-1 0 0,1 1 1 0 0,-1-1 0 0 0,1 0-1 0 0,4 4 1 0 0,-7-6-20 0 0,1 0-1 0 0,0 0 1 0 0,0 0-1 0 0,0 0 1 0 0,0 0 0 0 0,0 0-1 0 0,0 0 1 0 0,1-1-1 0 0,-1 1 1 0 0,0 0-1 0 0,0-1 1 0 0,0 1 0 0 0,1-1-1 0 0,-1 0 1 0 0,0 1-1 0 0,1-1 1 0 0,-1 0-1 0 0,0 0 1 0 0,1 0 0 0 0,-1 0-1 0 0,2 0 1 0 0,2 0 4 0 0,-2 0-8 0 0,0 0 1 0 0,1 0-1 0 0,-1 0 0 0 0,0 0 0 0 0,1-1 1 0 0,-1 0-1 0 0,0 0 0 0 0,0 0 1 0 0,1 0-1 0 0,-1 0 0 0 0,0 0 0 0 0,0-1 1 0 0,4-2-1 0 0,-3 1-2 0 0,0-1 1 0 0,1 1-1 0 0,-1-1 0 0 0,0 0 0 0 0,-1-1 1 0 0,1 1-1 0 0,4-7 0 0 0,-1-1-2 0 0,-1 0-1 0 0,0-1 1 0 0,-1 0 0 0 0,0 0-1 0 0,5-22 1 0 0,-10 34 5 0 0,1-3 0 0 0,0-1 0 0 0,0 0 0 0 0,0 1 0 0 0,-1-1 0 0 0,0 0 0 0 0,1 0 0 0 0,-2 1 0 0 0,1-1 0 0 0,-1 0 0 0 0,1 1 0 0 0,-3-7 0 0 0,1 5 0 0 0,-1-1 0 0 0,2 7 0 0 0,1-1 0 0 0,0 0 0 0 0,-1 1 0 0 0,1-1 0 0 0,-1 1 0 0 0,0-1 0 0 0,1 1 0 0 0,-1-1 0 0 0,1 1 0 0 0,-1-1 0 0 0,0 1 0 0 0,1-1 0 0 0,-1 1 0 0 0,0 0 0 0 0,1 0 0 0 0,-1-1 0 0 0,0 1 0 0 0,0 0 0 0 0,1 0 0 0 0,-1 0 0 0 0,0 0 0 0 0,0 0 0 0 0,1 0 0 0 0,-2 0 0 0 0,-1 0 0 0 0,2-1 0 0 0,-2-1 0 0 0,-8 5 0 0 0,6 0 16 0 0,0-1 0 0 0,0 1 0 0 0,0 1 0 0 0,1-1 0 0 0,-1 1 0 0 0,1 0 0 0 0,0-1 0 0 0,0 2 0 0 0,-6 7 0 0 0,1 1 48 0 0,1 0 0 0 0,-10 18 0 0 0,14-23-35 0 0,1 0 1 0 0,0 0-1 0 0,0 0 0 0 0,1 0 1 0 0,0 1-1 0 0,0-1 0 0 0,1 1 1 0 0,0-1-1 0 0,1 1 0 0 0,0-1 1 0 0,0 1-1 0 0,0-1 0 0 0,1 1 1 0 0,3 9-1 0 0,-3-16-28 0 0,-1 0 0 0 0,1 0 0 0 0,1 0 0 0 0,-1 0 0 0 0,0-1 0 0 0,0 1 0 0 0,1 0 0 0 0,-1 0 0 0 0,1-1 0 0 0,0 1 0 0 0,-1-1 0 0 0,1 1 0 0 0,0-1 1 0 0,0 0-1 0 0,0 0 0 0 0,0 0 0 0 0,0 0 0 0 0,0 0 0 0 0,0 0 0 0 0,0 0 0 0 0,0-1 0 0 0,1 1 0 0 0,-1-1 0 0 0,0 0 0 0 0,0 1 0 0 0,0-1 0 0 0,1 0 0 0 0,-1 0 0 0 0,0 0 0 0 0,3-1 0 0 0,0 0 2 0 0,1 1-1 0 0,-1-1 1 0 0,0-1 0 0 0,1 1-1 0 0,-1-1 1 0 0,0 0 0 0 0,0 0-1 0 0,0 0 1 0 0,0-1 0 0 0,0 1-1 0 0,5-5 1 0 0,-2-1-40 0 0,0 1-1 0 0,0-1 1 0 0,-1 0 0 0 0,1 0-1 0 0,-2-1 1 0 0,0 0 0 0 0,8-15-1 0 0,-13 21 32 0 0,0 0-1 0 0,0 0 1 0 0,0-1-1 0 0,-1 1 1 0 0,1 0 0 0 0,-1 0-1 0 0,0 0 1 0 0,0 0-1 0 0,0-1 1 0 0,0 1-1 0 0,-1-5 1 0 0,-1 1 6 0 0,0-1 0 0 0,0 1 0 0 0,-5-12 0 0 0,7 18 0 0 0,0 1 0 0 0,-1-1 0 0 0,1 0 0 0 0,0 1 0 0 0,0-1 0 0 0,-1 0 0 0 0,1 0 0 0 0,0 1 0 0 0,-1-1 0 0 0,1 1 0 0 0,-1-1 0 0 0,1 0 0 0 0,-1 1 0 0 0,1-1 0 0 0,-1 1 0 0 0,1-1 0 0 0,-1 1 0 0 0,0-1 0 0 0,1 1 0 0 0,-1-1 0 0 0,0 1 0 0 0,1 0 0 0 0,-1 0 0 0 0,0-1 0 0 0,1 1 0 0 0,-2 0 0 0 0,-1-1 0 0 0,2 1 0 0 0,0-1 0 0 0,0 1 0 0 0,0-1 0 0 0,0 1 0 0 0,-1 0 0 0 0,1 0 0 0 0,0 0 0 0 0,0 0 0 0 0,0 0 0 0 0,-1 0 0 0 0,1 0 0 0 0,0 0 0 0 0,0 0 0 0 0,0 0 0 0 0,-1 1 0 0 0,1-1 0 0 0,0 0 0 0 0,-1 1 0 0 0,-2 1 0 0 0,0-1 10 0 0,0 1 1 0 0,0 0-1 0 0,0-1 0 0 0,0 2 0 0 0,0-1 1 0 0,1 0-1 0 0,-1 1 0 0 0,1 0 0 0 0,-1 0 1 0 0,1 0-1 0 0,0 0 0 0 0,0 0 0 0 0,1 0 1 0 0,-1 1-1 0 0,0 0 0 0 0,-3 7 1 0 0,1-1 49 0 0,0 1 0 0 0,0 0 0 0 0,1 0 1 0 0,1 0-1 0 0,-3 12 0 0 0,5-19-44 0 0,1 0 1 0 0,0 0-1 0 0,0 0 0 0 0,0 0 1 0 0,0 0-1 0 0,0 1 0 0 0,1-1 0 0 0,1 5 1 0 0,3 4-86 0 0,-2-11 75 0 0,-1-1-10 0 0,-1-1 4 0 0,-1 1 0 0 0,1 0 0 0 0,0-1 0 0 0,-1 1 0 0 0,1 0 0 0 0,0-1 0 0 0,0 1 0 0 0,0-1 0 0 0,-1 0 0 0 0,1 1 0 0 0,0-1 0 0 0,0 0 0 0 0,0 1 0 0 0,0-1 0 0 0,0 0 0 0 0,0 0 0 0 0,0 0 0 0 0,0 1 0 0 0,0-1 0 0 0,0 0 0 0 0,0-1 0 0 0,-1 1 0 0 0,1 0 0 0 0,0 0 0 0 0,0 0 0 0 0,0 0 0 0 0,1-1 0 0 0,2 0 0 0 0,2-1 4 0 0,0 1 0 0 0,0-1 0 0 0,0-1 0 0 0,0 1 0 0 0,0-1 0 0 0,0 0 0 0 0,0 0 0 0 0,-1-1 0 0 0,0 1 0 0 0,1-1 0 0 0,-2-1 0 0 0,1 1 0 0 0,0-1 0 0 0,-1 1 0 0 0,0-1 0 0 0,6-9 0 0 0,-8 11-15 0 0,-1 0 0 0 0,0 0 0 0 0,0-1 0 0 0,0 1 0 0 0,-1 0 0 0 0,1 0 0 0 0,-1 0 0 0 0,1-1 0 0 0,-1 1 0 0 0,0 0 0 0 0,0 0 0 0 0,-1-5 0 0 0,-1-1 15 0 0,1 1-1 0 0,-1-1 0 0 0,-4-10 1 0 0,5 17-2 0 0,1 0 0 0 0,-1 1 1 0 0,0-1-1 0 0,0 0 1 0 0,0 0-1 0 0,0 1 0 0 0,0-1 1 0 0,0 1-1 0 0,0-1 0 0 0,-1 1 1 0 0,1-1-1 0 0,0 1 0 0 0,-1 0 1 0 0,1 0-1 0 0,-1 0 1 0 0,0 0-1 0 0,1 0 0 0 0,-1 0 1 0 0,-1-1-1 0 0,0 1-1 0 0,1 1 0 0 0,-1-1 0 0 0,1 1 1 0 0,-1 0-1 0 0,1 0 0 0 0,-1 0 0 0 0,1 0 0 0 0,-1 0 0 0 0,1 0 0 0 0,-1 1 1 0 0,1-1-1 0 0,-5 3 0 0 0,0-1-7 0 0,1 1-1 0 0,0 0 1 0 0,0 0 0 0 0,0 1 0 0 0,0 0 0 0 0,0 0-1 0 0,1 0 1 0 0,0 1 0 0 0,-8 9 0 0 0,10-11-27 0 0,0 1 1 0 0,0 0 0 0 0,1 0-1 0 0,0 1 1 0 0,0-1 0 0 0,0 0 0 0 0,0 1-1 0 0,1-1 1 0 0,-2 9 0 0 0,2-3-937 0 0,0 1 1 0 0,0-1 0 0 0,2 15 0 0 0,1-7-359 0 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18.388"/>
    </inkml:context>
    <inkml:brush xml:id="br0">
      <inkml:brushProperty name="width" value="0.05" units="cm"/>
      <inkml:brushProperty name="height" value="0.05" units="cm"/>
      <inkml:brushProperty name="color" value="#333333"/>
    </inkml:brush>
  </inkml:definitions>
  <inkml:trace contextRef="#ctx0" brushRef="#br0">219 14 2303 0 0,'-6'0'7492'0'0,"-25"7"-2368"0"0,19-5-3490 0 0,0 1-1 0 0,1 0 0 0 0,-1 0 0 0 0,1 1 0 0 0,-14 7 0 0 0,18-6-1242 0 0,-1 0 0 0 0,1 0 1 0 0,-1 1-1 0 0,1 0 0 0 0,1 0 1 0 0,-1 0-1 0 0,1 1 0 0 0,-7 10 1 0 0,10-12-247 0 0,-1 1 0 0 0,1 0 0 0 0,0 0 0 0 0,0 0 0 0 0,0 0 0 0 0,1 0 0 0 0,0 1 0 0 0,0-1 0 0 0,1 1 0 0 0,0-1 0 0 0,-1 14 0 0 0,2-18-129 0 0,0 0 0 0 0,0 1 0 0 0,0-1 0 0 0,1 0 0 0 0,-1 0 0 0 0,0 0-1 0 0,1 0 1 0 0,0 0 0 0 0,-1 0 0 0 0,1 0 0 0 0,0 0 0 0 0,0 0 0 0 0,0 0 0 0 0,0 0-1 0 0,1-1 1 0 0,-1 1 0 0 0,0 0 0 0 0,1-1 0 0 0,-1 1 0 0 0,1-1 0 0 0,0 1 0 0 0,-1-1-1 0 0,1 0 1 0 0,0 0 0 0 0,0 0 0 0 0,0 0 0 0 0,0 0 0 0 0,2 1 0 0 0,1-1-7 0 0,-1 0 1 0 0,1 0 0 0 0,-1 0 0 0 0,1-1 0 0 0,0 1 0 0 0,0-1 0 0 0,-1 0 0 0 0,1 0-1 0 0,0-1 1 0 0,-1 0 0 0 0,8-1 0 0 0,-1-2-20 0 0,-1 0 0 0 0,0 0-1 0 0,0-1 1 0 0,0 0 0 0 0,0-1-1 0 0,-1 0 1 0 0,0 0 0 0 0,0-1 0 0 0,-1 0-1 0 0,0-1 1 0 0,0 0 0 0 0,11-15 0 0 0,-16 19-2 0 0,-1 0 0 0 0,1 0 0 0 0,-1 0 0 0 0,0-1 0 0 0,-1 1 0 0 0,1-1 0 0 0,-1 1 0 0 0,0-1 0 0 0,0 0 0 0 0,0 1 0 0 0,-1-1 0 0 0,1 0 0 0 0,-1 1 0 0 0,0-1 0 0 0,-1 0 0 0 0,1 0 0 0 0,-1 1 0 0 0,0-1 0 0 0,0 0 1 0 0,0 1-1 0 0,-1-1 0 0 0,0 1 0 0 0,1 0 0 0 0,-2-1 0 0 0,1 1 0 0 0,0 0 0 0 0,-1 0 0 0 0,0 0 0 0 0,0 1 0 0 0,0-1 0 0 0,0 1 0 0 0,-7-6 0 0 0,10 9 9 0 0,-1-1 1 0 0,0 0-1 0 0,0 1 1 0 0,0-1-1 0 0,0 0 1 0 0,0 1-1 0 0,0-1 0 0 0,-1 1 1 0 0,1 0-1 0 0,0-1 1 0 0,0 1-1 0 0,0 0 1 0 0,0 0-1 0 0,0 0 1 0 0,0 0-1 0 0,-1 0 0 0 0,1 0 1 0 0,0 0-1 0 0,0 0 1 0 0,0 0-1 0 0,0 0 1 0 0,-1 1-1 0 0,1-1 0 0 0,-1 1 1 0 0,-2 0 2 0 0,0 0 0 0 0,0 1 0 0 0,-1-1-1 0 0,1 1 1 0 0,0 0 0 0 0,0 0 0 0 0,0 0 0 0 0,0 1 0 0 0,0-1-1 0 0,0 1 1 0 0,1 0 0 0 0,-6 6 0 0 0,-3 4 54 0 0,-17 25 0 0 0,11-13 96 0 0,15-22-128 0 0,1-1-6 0 0,0 1-1 0 0,0-1 0 0 0,0 0 0 0 0,0 1 0 0 0,0-1 0 0 0,1 1 0 0 0,-1 0 0 0 0,1 0 0 0 0,0 0 0 0 0,0-1 0 0 0,0 1 0 0 0,0 0 0 0 0,0 0 0 0 0,0 0 0 0 0,1 1 1 0 0,0-1-1 0 0,-1 0 0 0 0,1 0 0 0 0,1 0 0 0 0,-1 0 0 0 0,0 0 0 0 0,1 0 0 0 0,1 6 0 0 0,5 8 54 0 0,-1-13-78 0 0,-2-1 13 0 0,-2-2-4 0 0,0 0 0 0 0,-1 0 0 0 0,1 0 0 0 0,0 0 0 0 0,0 0 0 0 0,0 0 0 0 0,0-1 0 0 0,0 1 0 0 0,1-1 0 0 0,-1 1 0 0 0,0-1 0 0 0,0 0 0 0 0,0 0 0 0 0,0 0 0 0 0,0 0 0 0 0,1 0 0 0 0,-1 0 0 0 0,0-1 0 0 0,0 1 0 0 0,0-1 0 0 0,0 1 0 0 0,3-2 0 0 0,2 0 0 0 0,6-2 2 0 0,1 0 0 0 0,20-9 0 0 0,-29 10-19 0 0,0 1 0 0 0,0-1 1 0 0,0 0-1 0 0,-1 0 1 0 0,1-1-1 0 0,-1 1 1 0 0,0-1-1 0 0,0 0 1 0 0,5-7-1 0 0,-4 4-22 0 0,-2 5 17 0 0,-1-1-1 0 0,0 0 1 0 0,0 0 0 0 0,0-1-1 0 0,0 1 1 0 0,-1 0 0 0 0,1 0 0 0 0,-1-1-1 0 0,0 1 1 0 0,0-1 0 0 0,0 1 0 0 0,0-1-1 0 0,-1 0 1 0 0,1-5 0 0 0,-1 1-5 0 0,0 5 25 0 0,1 0 0 0 0,-1 0 0 0 0,0 1 0 0 0,0-1-1 0 0,-1 0 1 0 0,1 0 0 0 0,0 1 0 0 0,-1-1 0 0 0,0 0-1 0 0,0 1 1 0 0,1-1 0 0 0,-2 0 0 0 0,1 1 0 0 0,0-1-1 0 0,0 1 1 0 0,-1 0 0 0 0,1-1 0 0 0,-1 1 0 0 0,0 0-1 0 0,0 0 1 0 0,-3-3 0 0 0,3 4 2 0 0,1 0 0 0 0,-1 0 0 0 0,1 1 0 0 0,-1-1 0 0 0,0 0 0 0 0,1 1 0 0 0,-1-1 0 0 0,0 1 0 0 0,0 0 0 0 0,1 0 0 0 0,-1-1 0 0 0,0 1 0 0 0,0 0 0 0 0,1 0 0 0 0,-1 1 0 0 0,0-1 0 0 0,0 0 0 0 0,0 1 0 0 0,1-1 0 0 0,-1 1 0 0 0,0-1 0 0 0,1 1 0 0 0,-1 0 0 0 0,1 0 0 0 0,-1-1 0 0 0,1 1 0 0 0,-3 2 0 0 0,-4 2 0 0 0,0 1 0 0 0,1 0 0 0 0,-12 11 0 0 0,12-10 58 0 0,0 1 0 0 0,1 0-1 0 0,0 1 1 0 0,0-1 0 0 0,1 1 0 0 0,0 1-1 0 0,0-1 1 0 0,-3 12 0 0 0,5-12 9 0 0,3 0-54 0 0,7-1-13 0 0,-5-7 0 0 0,0 0 0 0 0,1-1 0 0 0,-1 1 0 0 0,0-1 0 0 0,1 1 0 0 0,-1-1 0 0 0,1 0 0 0 0,-1 0 0 0 0,1 0 0 0 0,2 0 0 0 0,-4 0-7 0 0,0 0 0 0 0,1 0 0 0 0,-1 0-1 0 0,0 0 1 0 0,0 0 0 0 0,1-1 0 0 0,-1 1 0 0 0,0 0 0 0 0,0-1-1 0 0,0 1 1 0 0,1-1 0 0 0,-1 1 0 0 0,0-1 0 0 0,0 0 0 0 0,0 1-1 0 0,0-1 1 0 0,0 0 0 0 0,1-1 0 0 0,2-2-40 0 0,0 1 14 0 0,0-1-1 0 0,-1 1 0 0 0,1-1 1 0 0,-1 0-1 0 0,1 0 0 0 0,2-7 0 0 0,-5 11 28 0 0,-1-5-61 0 0,-7-6 23 0 0,6 10 45 0 0,0 1-1 0 0,1-1 1 0 0,-1 0 0 0 0,0 0-1 0 0,1 0 1 0 0,-1 1 0 0 0,0-1-1 0 0,0 0 1 0 0,0 1 0 0 0,0-1-1 0 0,0 1 1 0 0,0-1 0 0 0,0 1-1 0 0,0 0 1 0 0,-1-1 0 0 0,-10-4-63 0 0,10 5-194 0 0,-4-3-2401 0 0</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19.891"/>
    </inkml:context>
    <inkml:brush xml:id="br0">
      <inkml:brushProperty name="width" value="0.05" units="cm"/>
      <inkml:brushProperty name="height" value="0.05" units="cm"/>
      <inkml:brushProperty name="color" value="#333333"/>
    </inkml:brush>
  </inkml:definitions>
  <inkml:trace contextRef="#ctx0" brushRef="#br0">317 33 4607 0 0,'2'-1'8134'0'0,"18"-10"6220"0"0,-20 10-14271 0 0,0 0-1 0 0,0 1 1 0 0,0-1 0 0 0,0 0-1 0 0,0 0 1 0 0,0 0 0 0 0,-1 1-1 0 0,1-1 1 0 0,0 0-1 0 0,0 0 1 0 0,-1 1 0 0 0,1-1-1 0 0,0 0 1 0 0,-1 0 0 0 0,1 1-1 0 0,-1-1 1 0 0,1 0-1 0 0,-1 1 1 0 0,1-1 0 0 0,-1 1-1 0 0,0-1 1 0 0,1 1 0 0 0,-1-1-1 0 0,0 1 1 0 0,1-1 0 0 0,-1 1-1 0 0,0 0 1 0 0,1-1-1 0 0,-1 1 1 0 0,0 0 0 0 0,0-1-1 0 0,0 1 1 0 0,1 0 0 0 0,-2 0-1 0 0,-3 0 20 0 0,0-1 1 0 0,0 1-1 0 0,0 1 0 0 0,-9 1 0 0 0,0-1 170 0 0,3 0-201 0 0,0 0 1 0 0,1 0-1 0 0,-1 1 1 0 0,1 0-1 0 0,-1 1 0 0 0,1 0 1 0 0,0 1-1 0 0,0 0 1 0 0,0 0-1 0 0,1 1 1 0 0,-1 1-1 0 0,1-1 1 0 0,1 1-1 0 0,-14 12 1 0 0,11-7-36 0 0,0-1 1 0 0,1 1 0 0 0,1 1 0 0 0,0 0 0 0 0,0 0-1 0 0,1 1 1 0 0,1 0 0 0 0,0 0 0 0 0,-10 27 0 0 0,14-29-1 0 0,0 0 1 0 0,1 0-1 0 0,-1 0 1 0 0,2 1 0 0 0,0-1-1 0 0,0 0 1 0 0,1 1-1 0 0,2 13 1 0 0,-1-17-39 0 0,0-1-1 0 0,1 1 1 0 0,0-1-1 0 0,0 0 1 0 0,1 1 0 0 0,0-1-1 0 0,0-1 1 0 0,1 1 0 0 0,0 0-1 0 0,0-1 1 0 0,0 1-1 0 0,1-1 1 0 0,6 6 0 0 0,-4-5 29 0 0,1 0-1 0 0,0-1 1 0 0,0 0 0 0 0,0-1 0 0 0,1 1 0 0 0,0-2 0 0 0,0 1-1 0 0,0-1 1 0 0,0-1 0 0 0,1 1 0 0 0,-1-2 0 0 0,1 1 0 0 0,0-1 0 0 0,13 0-1 0 0,-2-1-732 0 0,-1-1 0 0 0,1-1-1 0 0,0-1 1 0 0,-1-1-1 0 0,39-10 1 0 0,-34 6-9661 0 0</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20.664"/>
    </inkml:context>
    <inkml:brush xml:id="br0">
      <inkml:brushProperty name="width" value="0.05" units="cm"/>
      <inkml:brushProperty name="height" value="0.05" units="cm"/>
      <inkml:brushProperty name="color" value="#333333"/>
    </inkml:brush>
  </inkml:definitions>
  <inkml:trace contextRef="#ctx0" brushRef="#br0">43 110 12351 0 0,'0'0'564'0'0,"-2"0"-9"0"0,-8 1-2904 0 0,-3 1 4024 0 0,-4 4 10480 0 0,17-6-12063 0 0,17 2 1627 0 0,14-2-1225 0 0,62-8 1 0 0,-64 4-367 0 0,648-78 2255 0 0,-542 55-2115 0 0,-150 41-1808 0 0,-9 1-1248 0 0,13-8 377 0 0</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21.049"/>
    </inkml:context>
    <inkml:brush xml:id="br0">
      <inkml:brushProperty name="width" value="0.05" units="cm"/>
      <inkml:brushProperty name="height" value="0.05" units="cm"/>
      <inkml:brushProperty name="color" value="#333333"/>
    </inkml:brush>
  </inkml:definitions>
  <inkml:trace contextRef="#ctx0" brushRef="#br0">23 105 10591 0 0,'-22'3'10282'0'0,"32"-7"-8127"0"0,8-1-1331 0 0,0 0-1 0 0,21-3 1 0 0,9-2-213 0 0,18-6 527 0 0,104-9 1 0 0,69 8 734 0 0,-230 16-1797 0 0,197-4 974 0 0,-191 4-991 0 0,-12-1-73 0 0,19-3-53 0 0,-16 2 77 0 0,-2 2-3102 0 0</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21.677"/>
    </inkml:context>
    <inkml:brush xml:id="br0">
      <inkml:brushProperty name="width" value="0.05" units="cm"/>
      <inkml:brushProperty name="height" value="0.05" units="cm"/>
      <inkml:brushProperty name="color" value="#333333"/>
    </inkml:brush>
  </inkml:definitions>
  <inkml:trace contextRef="#ctx0" brushRef="#br0">184 19 9215 0 0,'0'0'422'0'0,"-8"-1"132"0"0,-6-1-938 0 0,10 1 1532 0 0,1 0 0 0 0,-1 0-1 0 0,0 1 1 0 0,0 0 0 0 0,0 0 0 0 0,1 0-1 0 0,-1 0 1 0 0,0 1 0 0 0,-7 1 0 0 0,-13 7 2233 0 0,17-7-2491 0 0,-1 1 0 0 0,-12 6 0 0 0,16-7-734 0 0,0 1-1 0 0,0 0 0 0 0,0 0 0 0 0,0 0 0 0 0,1 0 0 0 0,-1 1 0 0 0,1-1 1 0 0,0 1-1 0 0,0 0 0 0 0,0 0 0 0 0,1 0 0 0 0,-1 0 0 0 0,1 1 0 0 0,0-1 1 0 0,-2 6-1 0 0,3-5-79 0 0,-1 1 1 0 0,1 0 0 0 0,0 0-1 0 0,1 0 1 0 0,-1 0 0 0 0,1 0-1 0 0,1 0 1 0 0,-1 0-1 0 0,1-1 1 0 0,0 1 0 0 0,2 7-1 0 0,-1-5-62 0 0,1 0-1 0 0,0-1 1 0 0,0 0-1 0 0,0 1 1 0 0,1-1-1 0 0,0 0 0 0 0,1-1 1 0 0,0 1-1 0 0,0-1 1 0 0,0 0-1 0 0,0 0 1 0 0,1-1-1 0 0,0 1 1 0 0,0-1-1 0 0,1-1 0 0 0,-1 1 1 0 0,1-1-1 0 0,11 5 1 0 0,-4-4-1 0 0,0-1-1 0 0,-1-1 1 0 0,1 0 0 0 0,0-1 0 0 0,1-1 0 0 0,17 0 0 0 0,-11-1-6 0 0,0-2-1 0 0,0 0 1 0 0,33-8 0 0 0,-41 7-4 0 0,-1-1-1 0 0,1 0 1 0 0,-1-1-1 0 0,0-1 1 0 0,22-13-1 0 0,-28 15 3 0 0,0 0 0 0 0,0-1-1 0 0,-1 0 1 0 0,0 0 0 0 0,0 0-1 0 0,0-1 1 0 0,0 0 0 0 0,-1 1-1 0 0,0-2 1 0 0,0 1 0 0 0,-1 0-1 0 0,3-8 1 0 0,-3 7 7 0 0,-1 0 0 0 0,0 0 0 0 0,0 0 0 0 0,-1 0 0 0 0,1 0 0 0 0,-2 0-1 0 0,1 0 1 0 0,-1 0 0 0 0,0-1 0 0 0,-1 1 0 0 0,-1-11 0 0 0,1 14-6 0 0,0 0 0 0 0,-1 0 0 0 0,1 0 0 0 0,-1 0 0 0 0,0 0 0 0 0,0 0 0 0 0,0 0 0 0 0,-1 1 0 0 0,1-1 0 0 0,-1 1 0 0 0,0 0-1 0 0,0-1 1 0 0,0 1 0 0 0,0 1 0 0 0,0-1 0 0 0,-1 0 0 0 0,1 1 0 0 0,-1 0 0 0 0,0 0 0 0 0,-6-3 0 0 0,-1 1-129 0 0,1 1 0 0 0,-1 0 0 0 0,0 0-1 0 0,0 1 1 0 0,-1 0 0 0 0,1 1 0 0 0,0 1 0 0 0,-1 0 0 0 0,1 0 0 0 0,-12 2-1 0 0,4 1-209 0 0,0 1-1 0 0,0 1 0 0 0,1 1 0 0 0,-1 0 1 0 0,-18 10-1 0 0,24-10-973 0 0</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22.817"/>
    </inkml:context>
    <inkml:brush xml:id="br0">
      <inkml:brushProperty name="width" value="0.05" units="cm"/>
      <inkml:brushProperty name="height" value="0.05" units="cm"/>
      <inkml:brushProperty name="color" value="#333333"/>
    </inkml:brush>
  </inkml:definitions>
  <inkml:trace contextRef="#ctx0" brushRef="#br0">60 27 8951 0 0,'0'0'808'0'0,"-10"-7"2032"0"0,-1 3 266 0 0,0 0 0 0 0,-16-5 6100 0 0,30 7-8156 0 0,8 1-1403 0 0,366 8 2126 0 0,225-10-377 0 0,-586 5-1348 0 0,-11-2-51 0 0,0 1-1 0 0,1-1 1 0 0,-1 0 0 0 0,0 0 0 0 0,0-1 0 0 0,0 0 0 0 0,9-2 0 0 0,-12 3-183 0 0,1 5-4194 0 0</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23.253"/>
    </inkml:context>
    <inkml:brush xml:id="br0">
      <inkml:brushProperty name="width" value="0.05" units="cm"/>
      <inkml:brushProperty name="height" value="0.05" units="cm"/>
      <inkml:brushProperty name="color" value="#333333"/>
    </inkml:brush>
  </inkml:definitions>
  <inkml:trace contextRef="#ctx0" brushRef="#br0">1 108 5063 0 0,'1'-1'5943'0'0,"7"-2"-3843"0"0,0 0 0 0 0,0 0-1 0 0,15-3 1 0 0,55-5 540 0 0,-44 7-1647 0 0,112-10 1190 0 0,26-3-152 0 0,232-13 1167 0 0,-153 18-1860 0 0,-161 10-1103 0 0,-82 1-251 0 0,-6 0-69 0 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24.049"/>
    </inkml:context>
    <inkml:brush xml:id="br0">
      <inkml:brushProperty name="width" value="0.05" units="cm"/>
      <inkml:brushProperty name="height" value="0.05" units="cm"/>
      <inkml:brushProperty name="color" value="#333333"/>
    </inkml:brush>
  </inkml:definitions>
  <inkml:trace contextRef="#ctx0" brushRef="#br0">239 16 455 0 0,'-1'0'4245'0'0,"-5"3"-1759"0"0,-10 4 3397 0 0,-31 15 3937 0 0,31-14-8281 0 0,0 1 0 0 0,-20 15 0 0 0,26-16-1289 0 0,1 0 0 0 0,1 1 1 0 0,-1 0-1 0 0,2 1 1 0 0,-1 0-1 0 0,1 0 0 0 0,1 0 1 0 0,0 1-1 0 0,0 0 0 0 0,1 1 1 0 0,0-1-1 0 0,-3 14 0 0 0,7-20-205 0 0,-1 0-1 0 0,1 0 0 0 0,0 0 0 0 0,0 1 1 0 0,1-1-1 0 0,0 0 0 0 0,0 1 0 0 0,0-1 1 0 0,1 0-1 0 0,-1 0 0 0 0,1 1 0 0 0,3 8 1 0 0,-3-11-36 0 0,1 1 0 0 0,0-1 0 0 0,0 1 0 0 0,0-1 0 0 0,0 0 0 0 0,0 0 0 0 0,1 0 0 0 0,-1 0 0 0 0,1 0 0 0 0,0 0 0 0 0,0-1 0 0 0,0 1 0 0 0,0-1 0 0 0,0 0 0 0 0,1 0 0 0 0,-1 0 0 0 0,8 2 0 0 0,0 0-3 0 0,0-1 1 0 0,0 0 0 0 0,0-1-1 0 0,1-1 1 0 0,-1 1 0 0 0,1-2-1 0 0,18-1 1 0 0,2-1 20 0 0,47-11-1 0 0,-47 6-23 0 0,0-1 0 0 0,0-1-1 0 0,33-15 1 0 0,-56 19 4 0 0,0 1 0 0 0,0-2 0 0 0,-1 1 0 0 0,0-1-1 0 0,0 0 1 0 0,0-1 0 0 0,-1 0 0 0 0,0 0 0 0 0,0-1 0 0 0,0 0 0 0 0,7-12 0 0 0,-12 16-4 0 0,0 0 1 0 0,0 0 0 0 0,0 0-1 0 0,0-1 1 0 0,0 1 0 0 0,-1-1-1 0 0,0 1 1 0 0,0-1 0 0 0,0 1-1 0 0,-1-1 1 0 0,1 0 0 0 0,-1 1-1 0 0,0-1 1 0 0,0 0-1 0 0,-1 1 1 0 0,1-1 0 0 0,-1 1-1 0 0,0-1 1 0 0,-1 1 0 0 0,1-1-1 0 0,-1 1 1 0 0,0-1 0 0 0,0 1-1 0 0,0 0 1 0 0,0 0 0 0 0,-6-6-1 0 0,2 2 11 0 0,-1 0-1 0 0,0 1 1 0 0,-1 1-1 0 0,0-1 1 0 0,0 1-1 0 0,0 0 0 0 0,-1 1 1 0 0,-13-7-1 0 0,8 6 20 0 0,-1 0-1 0 0,1 1 0 0 0,-1 0 1 0 0,-28-4-1 0 0,34 8-120 0 0,1 0 0 0 0,0 1 0 0 0,-1 0-1 0 0,1 1 1 0 0,-1-1 0 0 0,1 2 0 0 0,0-1 0 0 0,0 1 0 0 0,0 1-1 0 0,0-1 1 0 0,0 1 0 0 0,0 1 0 0 0,1-1 0 0 0,0 1 0 0 0,-9 6-1 0 0,4-3-652 0 0</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31.242"/>
    </inkml:context>
    <inkml:brush xml:id="br0">
      <inkml:brushProperty name="width" value="0.05" units="cm"/>
      <inkml:brushProperty name="height" value="0.05" units="cm"/>
      <inkml:brushProperty name="color" value="#333333"/>
    </inkml:brush>
  </inkml:definitions>
  <inkml:trace contextRef="#ctx0" brushRef="#br0">223 1 5527 0 0,'-8'1'10969'0'0,"-3"0"-8855"0"0,-29 15 3795 0 0,22-14-1912 0 0,14 0-3908 0 0,1 0 0 0 0,-1 1-1 0 0,1-1 1 0 0,-1 0 0 0 0,1 1-1 0 0,0 0 1 0 0,0 0-1 0 0,0 0 1 0 0,0 0 0 0 0,1 1-1 0 0,-1-1 1 0 0,1 0 0 0 0,-3 6-1 0 0,-13 16 177 0 0,14-19-213 0 0,0-1 1 0 0,0 1-1 0 0,0 0 1 0 0,1 0-1 0 0,0 0 1 0 0,0 1-1 0 0,-3 8 0 0 0,-9 50 213 0 0,4-18-100 0 0,3-16 33 0 0,2 1 1 0 0,1 0-1 0 0,1 0 1 0 0,2 60-1 0 0,2-84-258 0 0,0-1 59 0 0,0-6 31 0 0,0-1-120 0 0,1 0 63 0 0,0 0 0 0 0,0-1 1 0 0,0 1-1 0 0,0 0 1 0 0,0-1-1 0 0,0 1 0 0 0,-1-1 1 0 0,1 1-1 0 0,0-1 0 0 0,0 1 1 0 0,-1-1-1 0 0,1 0 0 0 0,0 1 1 0 0,-1-1-1 0 0,2-1 1 0 0,9-15-705 0 0,-7 11-138 0 0,-1 2 131 0 0,-1 0-1 0 0,0 0 0 0 0,0 0 0 0 0,0 0 0 0 0,0 0 0 0 0,0-5 0 0 0,1-3-1190 0 0</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31.811"/>
    </inkml:context>
    <inkml:brush xml:id="br0">
      <inkml:brushProperty name="width" value="0.05" units="cm"/>
      <inkml:brushProperty name="height" value="0.05" units="cm"/>
      <inkml:brushProperty name="color" value="#333333"/>
    </inkml:brush>
  </inkml:definitions>
  <inkml:trace contextRef="#ctx0" brushRef="#br0">1 190 6447 0 0,'1'-1'5334'0'0,"6"-5"-334"0"0,-5 6-3396 0 0,3-1-1103 0 0,0 1 1 0 0,0 0 0 0 0,0 0-1 0 0,0 1 1 0 0,-1-1 0 0 0,1 1-1 0 0,0 0 1 0 0,0 0 0 0 0,-1 1-1 0 0,1 0 1 0 0,-1-1 0 0 0,1 1-1 0 0,-1 1 1 0 0,6 3 0 0 0,6 5 90 0 0,-1 1 0 0 0,20 19 1 0 0,2 3 255 0 0,221 155 1192 0 0,-248-181-1941 0 0,0 0 0 0 0,7 9 0 0 0,-11-10 19 0 0,1-1 0 0 0,-1 0 1 0 0,1-1-1 0 0,0 0 0 0 0,10 7 1 0 0,-16-12-109 0 0,0 1 0 0 0,0-1 0 0 0,0 1 0 0 0,1-1 0 0 0,-1 0 0 0 0,0 1 0 0 0,0-1 0 0 0,1 0 0 0 0,-1 0 0 0 0,0 0 0 0 0,0 1 0 0 0,1-2 0 0 0,-1 1 0 0 0,0 0 0 0 0,0 0 1 0 0,1 0-1 0 0,-1 0 0 0 0,0-1 0 0 0,0 1 0 0 0,3-2 0 0 0,-3 1 23 0 0,1 0 1 0 0,0 0 0 0 0,0-1 0 0 0,-1 1-1 0 0,1-1 1 0 0,-1 0 0 0 0,1 1-1 0 0,-1-1 1 0 0,1 0 0 0 0,-1 0 0 0 0,1-2-1 0 0,1-2 49 0 0,0 0-1 0 0,-1-1 0 0 0,0 1 1 0 0,0-1-1 0 0,0 1 1 0 0,0-14-1 0 0,5-66-81 0 0,3-139 0 0 0,-9 179 0 0 0,0 33 0 0 0,-1 0 0 0 0,0 0 0 0 0,0 0 0 0 0,-2 0 0 0 0,0 0 0 0 0,-3-13 0 0 0,-1 14-6260 0 0</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33.432"/>
    </inkml:context>
    <inkml:brush xml:id="br0">
      <inkml:brushProperty name="width" value="0.05" units="cm"/>
      <inkml:brushProperty name="height" value="0.05" units="cm"/>
      <inkml:brushProperty name="color" value="#333333"/>
    </inkml:brush>
  </inkml:definitions>
  <inkml:trace contextRef="#ctx0" brushRef="#br0">3262 203 4143 0 0,'-5'-7'371'0'0,"0"2"53"0"0,0 1-1 0 0,0-1 1 0 0,-1 1 0 0 0,1 0-1 0 0,-1 0 1 0 0,0 1-1 0 0,0 0 1 0 0,-7-3 0 0 0,-54-17 7006 0 0,51 18-7190 0 0,-108-25 4458 0 0,49 18-3071 0 0,-1 2-1 0 0,-133 2 1 0 0,201 8-1583 0 0,-73-1 585 0 0,-146 19 1 0 0,93 3-387 0 0,-89 16 9 0 0,4 18 46 0 0,114-18 15 0 0,-187 94 1 0 0,280-125-295 0 0,-279 156 535 0 0,183-94-354 0 0,-241 159 344 0 0,298-188-439 0 0,2 1 1 0 0,-81 87-1 0 0,75-64 29 0 0,-79 118 0 0 0,111-143-92 0 0,1 2 0 0 0,2 0 0 0 0,1 1 0 0 0,3 1-1 0 0,1 1 1 0 0,2 0 0 0 0,2 0 0 0 0,2 1 0 0 0,2 1 0 0 0,-2 63 0 0 0,9-44-33 0 0,2-1 1 0 0,3 0 0 0 0,3 0-1 0 0,2-1 1 0 0,3 0-1 0 0,41 116 1 0 0,40 45-10 0 0,-72-181 0 0 0,2-1 0 0 0,2-1 0 0 0,40 49 0 0 0,146 147 0 0 0,-154-178 0 0 0,122 94 0 0 0,-136-122 0 0 0,2-2 0 0 0,1-1 0 0 0,60 23 0 0 0,158 40 0 0 0,20-32 0 0 0,-5-23 0 0 0,153-11 64 0 0,358-63 0 0 0,-133-55 11 0 0,-530 68-34 0 0,-2-6 1 0 0,151-58 0 0 0,-183 52 4 0 0,-2-4 0 0 0,-1-5 0 0 0,118-80 0 0 0,-178 105-19 0 0,-1-1-1 0 0,-1-2 1 0 0,-2-1 0 0 0,0 0-1 0 0,-2-3 1 0 0,-1 0 0 0 0,-1-1-1 0 0,-1-1 1 0 0,-2-1 0 0 0,-1-1-1 0 0,-2-1 1 0 0,-1 0 0 0 0,15-50-1 0 0,-13 23 0 0 0,-3-1-1 0 0,-3 0 0 0 0,-3-1 1 0 0,-2 0-1 0 0,-3 0 0 0 0,-2 0 1 0 0,-8-65-1 0 0,-24-134-25 0 0,-25 4 0 0 0,-80-161 64 0 0,111 360-51 0 0,-2 1 0 0 0,-4 1-1 0 0,-1 2 1 0 0,-74-97 0 0 0,-89-73-83 0 0,154 185 65 0 0,-2 1 1 0 0,-2 2-1 0 0,-57-37 1 0 0,49 42 21 0 0,0 4 1 0 0,-2 1-1 0 0,-74-25 0 0 0,-178-35-97 0 0,184 63-295 0 0,-1 5 1 0 0,-1 6-1 0 0,-1 5 0 0 0,1 6 0 0 0,-218 23 0 0 0,94 20-4086 0 0,174-22-4722 0 0</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35.309"/>
    </inkml:context>
    <inkml:brush xml:id="br0">
      <inkml:brushProperty name="width" value="0.05" units="cm"/>
      <inkml:brushProperty name="height" value="0.05" units="cm"/>
      <inkml:brushProperty name="color" value="#333333"/>
    </inkml:brush>
  </inkml:definitions>
  <inkml:trace contextRef="#ctx0" brushRef="#br0">356 16 1375 0 0,'-14'-4'7299'0'0,"-27"-6"-1"0"0,31 9-5966 0 0,0 0-1 0 0,0 1 1 0 0,0 1 0 0 0,-16 1 0 0 0,16 0-901 0 0,-1 0 0 0 0,1 1 0 0 0,0 0 0 0 0,0 0 0 0 0,0 1 0 0 0,0 0 0 0 0,1 1 0 0 0,0 0 0 0 0,-1 1 0 0 0,2 0 0 0 0,-10 7 0 0 0,8-3-113 0 0,0-1-1 0 0,0 1 1 0 0,1 0-1 0 0,0 1 1 0 0,1 0-1 0 0,0 1 1 0 0,-12 23-1 0 0,18-30-271 0 0,0-1 0 0 0,0 1 0 0 0,1-1 0 0 0,0 1-1 0 0,-1 0 1 0 0,2-1 0 0 0,-1 1 0 0 0,0 0 0 0 0,1 0 0 0 0,0-1 0 0 0,0 1-1 0 0,0 0 1 0 0,1 0 0 0 0,1 4 0 0 0,-1-6-40 0 0,0 0 0 0 0,0 0 0 0 0,0 0 0 0 0,1 0 0 0 0,-1-1 0 0 0,1 1 0 0 0,0-1 0 0 0,-1 1 0 0 0,1-1 0 0 0,0 0 0 0 0,1 1 0 0 0,-1-1 0 0 0,0 0 0 0 0,1 0 0 0 0,-1-1 0 0 0,1 1 0 0 0,-1 0 0 0 0,1-1 0 0 0,0 0 0 0 0,0 0 0 0 0,0 1 0 0 0,0-2 0 0 0,3 2 0 0 0,5 0-5 0 0,0 0 0 0 0,1-1 1 0 0,-1 0-1 0 0,1 0 0 0 0,-1-2 0 0 0,23-2 0 0 0,-6-2-63 0 0,44-13-1 0 0,-58 13-43 0 0,0 0 0 0 0,18-9 0 0 0,-27 11 80 0 0,-1 1-1 0 0,1-1 1 0 0,0 0-1 0 0,-1 0 1 0 0,0-1-1 0 0,0 0 1 0 0,0 1-1 0 0,0-1 1 0 0,5-7-1 0 0,-7 7 26 0 0,0 0 0 0 0,-1 0 0 0 0,0 0 0 0 0,1 0 0 0 0,-1 0 0 0 0,0 0 0 0 0,-1 0 0 0 0,1 0 0 0 0,-1 0 0 0 0,0-1 0 0 0,0 1 0 0 0,0 0 0 0 0,-1 0 0 0 0,-1-8 0 0 0,0 2 2 0 0,0 1-1 0 0,-1 0 1 0 0,-1 0-1 0 0,1 0 1 0 0,-8-12-1 0 0,9 18 9 0 0,0-1 0 0 0,0 1 0 0 0,-1 0 0 0 0,1 0-1 0 0,-1 1 1 0 0,0-1 0 0 0,0 0 0 0 0,0 1 0 0 0,0 0 0 0 0,0 0 0 0 0,-1 0-1 0 0,-5-3 1 0 0,3 3 23 0 0,0 0 0 0 0,0 0 1 0 0,-1 0-1 0 0,1 1 0 0 0,0 0 0 0 0,-1 0 0 0 0,-7 1 0 0 0,2 0 19 0 0,-1 1-1 0 0,1 1 1 0 0,0 0-1 0 0,0 1 1 0 0,0 0-1 0 0,1 0 1 0 0,-20 9-1 0 0,17-5 42 0 0,0 1 0 0 0,0 1 1 0 0,-22 17-1 0 0,29-20-44 0 0,0 0 1 0 0,0 1-1 0 0,1 0 1 0 0,0 0 0 0 0,0 1-1 0 0,1-1 1 0 0,-9 16-1 0 0,12-18-41 0 0,0 0 0 0 0,0 0-1 0 0,0 0 1 0 0,1 0 0 0 0,0 0-1 0 0,0 1 1 0 0,0-1 0 0 0,1 0-1 0 0,-1 0 1 0 0,1 1 0 0 0,0-1-1 0 0,1 0 1 0 0,1 8 0 0 0,-1-9-4 0 0,0-1 0 0 0,0 0 0 0 0,0 0 1 0 0,1-1-1 0 0,-1 1 0 0 0,1 0 0 0 0,-1 0 0 0 0,1-1 1 0 0,0 1-1 0 0,0-1 0 0 0,1 1 0 0 0,-1-1 1 0 0,0 0-1 0 0,1 0 0 0 0,-1 0 0 0 0,1 0 0 0 0,0-1 1 0 0,-1 1-1 0 0,1 0 0 0 0,0-1 0 0 0,0 0 1 0 0,0 0-1 0 0,4 1 0 0 0,1 0-19 0 0,0-1 1 0 0,0 0-1 0 0,0 0 0 0 0,0-1 1 0 0,0 0-1 0 0,0 0 1 0 0,0-1-1 0 0,0 0 0 0 0,0 0 1 0 0,8-3-1 0 0,2-2-35 0 0,0-1 0 0 0,-1 0 0 0 0,19-10 0 0 0,-32 15 41 0 0,0 0 0 0 0,-1-1 1 0 0,1 1-1 0 0,-1-1 0 0 0,1 0 0 0 0,-1 1 1 0 0,0-1-1 0 0,0-1 0 0 0,0 1 0 0 0,-1 0 0 0 0,1-1 1 0 0,-1 1-1 0 0,0-1 0 0 0,1 0 0 0 0,-2 0 1 0 0,1 0-1 0 0,0 0 0 0 0,-1 0 0 0 0,0 0 0 0 0,0 0 1 0 0,0-1-1 0 0,0 1 0 0 0,-1 0 0 0 0,0 0 1 0 0,0-1-1 0 0,0-4 0 0 0,-1 4 10 0 0,0 0 0 0 0,0 1 0 0 0,0-1 0 0 0,0 0 0 0 0,-1 0 0 0 0,0 0 0 0 0,0 1 0 0 0,0-1 0 0 0,-1 1 0 0 0,1 0 0 0 0,-5-6 0 0 0,4 7 0 0 0,1 1 0 0 0,-1-1 0 0 0,0 1 0 0 0,0 0 0 0 0,0 0 0 0 0,0 0 0 0 0,0 0 0 0 0,0 0 0 0 0,-1 1 0 0 0,1 0 0 0 0,-1-1 0 0 0,1 1 0 0 0,-1 0 0 0 0,1 1 0 0 0,-1-1 0 0 0,-5 0 0 0 0,3 1 21 0 0,-1 1 1 0 0,1-1-1 0 0,-1 1 0 0 0,1 0 1 0 0,0 1-1 0 0,0 0 0 0 0,-1 0 1 0 0,1 0-1 0 0,0 0 0 0 0,0 1 1 0 0,1 0-1 0 0,-1 1 0 0 0,-6 4 1 0 0,6-4 2 0 0,0 1 0 0 0,1 1-1 0 0,-1-1 1 0 0,1 1 0 0 0,-6 7 0 0 0,0 1 35 0 0,6-7-37 0 0,1 1 20 0 0,3 1-31 0 0,5 0-11 0 0,-3-8-1 0 0,1 0 1 0 0,0 1-1 0 0,-1-1 0 0 0,1 0 1 0 0,0 0-1 0 0,-1 0 0 0 0,1 0 1 0 0,0-1-1 0 0,0 1 0 0 0,0 0 1 0 0,0-1-1 0 0,0 1 0 0 0,0-1 1 0 0,0 0-1 0 0,0 0 0 0 0,0 1 1 0 0,0-1-1 0 0,0-1 0 0 0,0 1 1 0 0,0 0-1 0 0,0 0 0 0 0,2-2 1 0 0,6 0-41 0 0,-1-1 1 0 0,0 0 0 0 0,10-5-1 0 0,-16 7 27 0 0,0-1-4 0 0,-1 0-1 0 0,1 1 0 0 0,0-1 1 0 0,0 0-1 0 0,-1 0 1 0 0,1-1-1 0 0,-1 1 0 0 0,4-5 1 0 0,-5 6 12 0 0,0 1 0 0 0,-1-1 0 0 0,1 0 0 0 0,-1 0 0 0 0,0 0 0 0 0,1 0 0 0 0,-1 0 0 0 0,0 0 0 0 0,1 0 0 0 0,-1 0 0 0 0,0 0 1 0 0,0 0-1 0 0,0 0 0 0 0,0 0 0 0 0,0 0 0 0 0,0-1 0 0 0,0 0 3 0 0,-1 1 1 0 0,1 0-1 0 0,-1-1 0 0 0,0 1 1 0 0,1 0-1 0 0,-1 0 0 0 0,0 0 1 0 0,0 0-1 0 0,0 0 0 0 0,0 0 1 0 0,0 0-1 0 0,0 0 1 0 0,0 0-1 0 0,0 0 0 0 0,0 0 1 0 0,-2 0-1 0 0,-5-3 3 0 0,1 3 0 0 0,-1 1 0 0 0,1 1-59 0 0,6-1-239 0 0,3 8-2464 0 0,2-1 1009 0 0</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36.368"/>
    </inkml:context>
    <inkml:brush xml:id="br0">
      <inkml:brushProperty name="width" value="0.05" units="cm"/>
      <inkml:brushProperty name="height" value="0.05" units="cm"/>
      <inkml:brushProperty name="color" value="#333333"/>
    </inkml:brush>
  </inkml:definitions>
  <inkml:trace contextRef="#ctx0" brushRef="#br0">268 120 9215 0 0,'0'0'831'0'0,"-15"-2"666"0"0,2-2 3207 0 0,-1-2-1 0 0,-17-8 1 0 0,28 13-4477 0 0,1 0 1 0 0,-1 1 0 0 0,0 0-1 0 0,0-1 1 0 0,0 1-1 0 0,0 0 1 0 0,0 1-1 0 0,1-1 1 0 0,-1 0 0 0 0,0 1-1 0 0,0 0 1 0 0,-3 0-1 0 0,-5 4 54 0 0,-1 0-1 0 0,1 0 0 0 0,0 1 0 0 0,0 0 0 0 0,1 1 0 0 0,-13 10 1 0 0,16-12-198 0 0,1 1 1 0 0,0-1 0 0 0,0 1-1 0 0,1 1 1 0 0,0-1-1 0 0,0 1 1 0 0,0 0 0 0 0,1 0-1 0 0,0 1 1 0 0,-5 11 0 0 0,9-16-68 0 0,-1 0 0 0 0,0 0 0 0 0,0 0 0 0 0,1-1 0 0 0,0 1 0 0 0,0 0 0 0 0,-1 0 1 0 0,2 0-1 0 0,-1 0 0 0 0,0 0 0 0 0,1 4 0 0 0,4 2-16 0 0,-2-7-2 0 0,-1 1-1 0 0,1-1 1 0 0,0 1 0 0 0,0-1-1 0 0,0 0 1 0 0,0 0 0 0 0,0-1-1 0 0,1 1 1 0 0,-1-1 0 0 0,0 1-1 0 0,6 0 1 0 0,-2 0-9 0 0,0-1 0 0 0,0 0 0 0 0,1-1 0 0 0,-1 0 0 0 0,10 0 0 0 0,5-3-37 0 0,0-1 0 0 0,36-11 0 0 0,-58 15 47 0 0,21-5-45 0 0,-7 1-57 0 0,0 0-1 0 0,-1 0 0 0 0,0-1 0 0 0,19-10 1 0 0,-28 12 83 0 0,-1 1 0 0 0,1-1 1 0 0,-1 1-1 0 0,1-1 1 0 0,-1 0-1 0 0,0 0 0 0 0,0-1 1 0 0,-1 1-1 0 0,1-1 1 0 0,-1 1-1 0 0,1-1 0 0 0,-1 0 1 0 0,0 0-1 0 0,0 0 0 0 0,-1 0 1 0 0,1 0-1 0 0,-1 0 1 0 0,1-9-1 0 0,-1 5 41 0 0,0 1 0 0 0,-1-1 0 0 0,0 0 0 0 0,0 1 0 0 0,-1-1 0 0 0,0 1 0 0 0,0-1 0 0 0,-1 0 0 0 0,0 1 1 0 0,0 0-1 0 0,0 0 0 0 0,-1-1 0 0 0,-6-8 0 0 0,7 11-7 0 0,-1 1 1 0 0,0 0-1 0 0,1 1 1 0 0,-2-1-1 0 0,1 0 1 0 0,0 1 0 0 0,-1 0-1 0 0,1 0 1 0 0,-1 0-1 0 0,0 0 1 0 0,0 0-1 0 0,0 1 1 0 0,-1 0-1 0 0,1 0 1 0 0,0 0-1 0 0,-1 0 1 0 0,1 1 0 0 0,-1 0-1 0 0,0 0 1 0 0,1 0-1 0 0,-1 0 1 0 0,-7 1-1 0 0,6 0 19 0 0,0 0 0 0 0,0 0-1 0 0,1 1 1 0 0,-1 0-1 0 0,0 0 1 0 0,1 1 0 0 0,-1-1-1 0 0,-7 5 1 0 0,5-2 9 0 0,1 0 0 0 0,0 1 0 0 0,0 0 1 0 0,0 0-1 0 0,-6 7 0 0 0,6-5-18 0 0,1 0 0 0 0,-1 0 0 0 0,1 1 0 0 0,1 0 0 0 0,-1 0 0 0 0,1 0 0 0 0,1 1 0 0 0,0 0 0 0 0,-6 15 0 0 0,9-21-10 0 0,0 1 0 0 0,1 0-1 0 0,-1 0 1 0 0,1-1 0 0 0,-1 1 0 0 0,1 0-1 0 0,0 0 1 0 0,1 0 0 0 0,-1-1 0 0 0,0 1-1 0 0,3 7 1 0 0,-2-8-10 0 0,0-1 1 0 0,1 1-1 0 0,-1 0 1 0 0,1-1-1 0 0,-1 1 0 0 0,1-1 1 0 0,0 0-1 0 0,0 1 1 0 0,0-1-1 0 0,0 0 1 0 0,1 0-1 0 0,-1-1 0 0 0,1 1 1 0 0,-1 0-1 0 0,1-1 1 0 0,5 3-1 0 0,1 0-17 0 0,1-1-1 0 0,0 0 1 0 0,0 0 0 0 0,0-1-1 0 0,0-1 1 0 0,1 0 0 0 0,-1 0-1 0 0,15-1 1 0 0,-9-1-16 0 0,0 0 0 0 0,-1-2 1 0 0,1 1-1 0 0,27-10 0 0 0,-39 10 20 0 0,0 0-1 0 0,-1 0 1 0 0,1 0-1 0 0,0 0 1 0 0,-1-1-1 0 0,0 1 1 0 0,0-1-1 0 0,1 0 1 0 0,-2 0-1 0 0,1 0 1 0 0,0-1-1 0 0,-1 1 1 0 0,1-1-1 0 0,-1 1 1 0 0,0-1-1 0 0,0 0 1 0 0,0 0-1 0 0,-1 0 1 0 0,1 0-1 0 0,-1 0 1 0 0,0 0-1 0 0,0 0 1 0 0,0-5-1 0 0,0 3-1 0 0,-1 1 1 0 0,0 0-1 0 0,0 0 0 0 0,0-1 0 0 0,0 1 1 0 0,-1 0-1 0 0,0 0 0 0 0,0-1 0 0 0,0 1 1 0 0,-1 0-1 0 0,1 0 0 0 0,-1 0 0 0 0,-1 0 1 0 0,1 1-1 0 0,0-1 0 0 0,-1 1 1 0 0,0-1-1 0 0,-6-5 0 0 0,6 7 17 0 0,-1 0 0 0 0,1 1 0 0 0,-1 0 0 0 0,0 0 0 0 0,0 0 0 0 0,0 0-1 0 0,0 1 1 0 0,0-1 0 0 0,0 1 0 0 0,-1 0 0 0 0,1 0 0 0 0,0 1 0 0 0,-1-1 0 0 0,1 1 0 0 0,-7 0 0 0 0,1 1 12 0 0,0-1 1 0 0,0 1-1 0 0,1 1 0 0 0,-1 0 1 0 0,-18 6-1 0 0,21-5 4 0 0,-1 1-1 0 0,1 0 1 0 0,0 0-1 0 0,0 0 1 0 0,0 1-1 0 0,1 0 1 0 0,-11 10-1 0 0,14-12-17 0 0,0 0-1 0 0,1 0 1 0 0,-1 1-1 0 0,1-1 1 0 0,0 0-1 0 0,0 1 1 0 0,0 0-1 0 0,0-1 1 0 0,0 1-1 0 0,1 0 1 0 0,0 0-1 0 0,0 0 1 0 0,0 0-1 0 0,0 0 1 0 0,0 0-1 0 0,1 0 1 0 0,0 6-1 0 0,0-7-3 0 0,1 0 0 0 0,0 0 0 0 0,0 0 0 0 0,0 0 0 0 0,0-1 0 0 0,0 1 0 0 0,3 4 0 0 0,-4-7 0 0 0,0 1 0 0 0,0 0 0 0 0,1-1 0 0 0,-1 1 0 0 0,0-1 0 0 0,1 1 0 0 0,-1 0 0 0 0,0-1 0 0 0,1 1 0 0 0,-1-1 0 0 0,1 1 0 0 0,-1-1 0 0 0,0 1 0 0 0,1-1 0 0 0,-1 0 0 0 0,1 1 0 0 0,0-1 0 0 0,-1 1 0 0 0,1-1 0 0 0,-1 0 0 0 0,1 0 0 0 0,-1 1 0 0 0,1-1 0 0 0,0 0 0 0 0,1 0 0 0 0,0 1 0 0 0,4 2-26 0 0,1-1 0 0 0,0 0 1 0 0,0 0-1 0 0,0 0 0 0 0,0-1 0 0 0,0 0 1 0 0,0 0-1 0 0,0-1 0 0 0,0 0 0 0 0,12-1 0 0 0,-13 0-45 0 0,0 1 0 0 0,0-2 0 0 0,0 1 0 0 0,0 0 0 0 0,-1-1 0 0 0,1 0 0 0 0,-1-1 0 0 0,1 1-1 0 0,-1-1 1 0 0,0 0 0 0 0,0 0 0 0 0,9-8 0 0 0,-14 10 60 0 0,0-1 1 0 0,1 0-1 0 0,-1 1 0 0 0,0-1 1 0 0,0 1-1 0 0,0-1 0 0 0,0 1 1 0 0,0-1-1 0 0,0 0 0 0 0,0 1 1 0 0,0-1-1 0 0,-1 1 0 0 0,1-1 1 0 0,-2-2-1 0 0,1 2 11 0 0,0 0 0 0 0,-1 0-1 0 0,1 0 1 0 0,-1 0 0 0 0,0 1 0 0 0,1-1-1 0 0,-1 0 1 0 0,0 1 0 0 0,0 0 0 0 0,0-1-1 0 0,0 1 1 0 0,-1 0 0 0 0,1 0 0 0 0,0 0 0 0 0,0 0-1 0 0,-1 0 1 0 0,1 1 0 0 0,0-1 0 0 0,-6 0-1 0 0,-2 0 16 0 0,0 0-1 0 0,0 1 1 0 0,-14 0-1 0 0,-20 10 128 0 0,33-7 153 0 0,9-1-1074 0 0</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37.685"/>
    </inkml:context>
    <inkml:brush xml:id="br0">
      <inkml:brushProperty name="width" value="0.05" units="cm"/>
      <inkml:brushProperty name="height" value="0.05" units="cm"/>
      <inkml:brushProperty name="color" value="#333333"/>
    </inkml:brush>
  </inkml:definitions>
  <inkml:trace contextRef="#ctx0" brushRef="#br0">249 100 1839 0 0,'-1'0'727'0'0,"0"0"0"0"0,0 0-1 0 0,0 0 1 0 0,0 0-1 0 0,0-1 1 0 0,0 1-1 0 0,0 0 1 0 0,0-1 0 0 0,1 1-1 0 0,-5-4 3633 0 0,3 2-3632 0 0,-7-4 4264 0 0,2 5-4123 0 0,0-1 1 0 0,0 1 0 0 0,0 0-1 0 0,0 1 1 0 0,-1 0-1 0 0,1 0 1 0 0,0 0 0 0 0,-12 3-1 0 0,13-1-689 0 0,1 0-1 0 0,-1 1 1 0 0,1 0 0 0 0,0 0-1 0 0,0 0 1 0 0,0 1 0 0 0,0 0-1 0 0,0 0 1 0 0,1 0 0 0 0,-1 0-1 0 0,1 1 1 0 0,0-1 0 0 0,1 1-1 0 0,-6 8 1 0 0,2 1 147 0 0,-15 18-1 0 0,14-20-83 0 0,-13 22 0 0 0,19-29-208 0 0,0-1-1 0 0,0 1 0 0 0,0 0 0 0 0,1 0 1 0 0,0 0-1 0 0,0 0 0 0 0,0 0 0 0 0,0 9 1 0 0,1-11-29 0 0,0 0 0 0 0,0-1-1 0 0,0 1 1 0 0,1 0 0 0 0,-1 0 0 0 0,1-1 0 0 0,-1 1 0 0 0,1 0 0 0 0,0-1 0 0 0,0 1 0 0 0,1-1 0 0 0,-1 1 0 0 0,0-1 0 0 0,1 1-1 0 0,-1-1 1 0 0,3 2 0 0 0,-1-1-2 0 0,-1-1-1 0 0,1 0 1 0 0,0 0 0 0 0,0 0-1 0 0,0-1 1 0 0,0 1-1 0 0,0-1 1 0 0,0 1 0 0 0,0-1-1 0 0,1 0 1 0 0,-1 0-1 0 0,7 0 1 0 0,-2 0-13 0 0,0-1 0 0 0,0 1 1 0 0,0-2-1 0 0,1 1 0 0 0,-1-1 0 0 0,0 0 0 0 0,0-1 0 0 0,0 0 1 0 0,14-6-1 0 0,-11 4-65 0 0,1-2 1 0 0,-1 0 0 0 0,0 0 0 0 0,0-1-1 0 0,15-13 1 0 0,-22 16 65 0 0,0 0 1 0 0,0 0-1 0 0,0-1 0 0 0,-1 0 0 0 0,1 1 1 0 0,-1-1-1 0 0,0-1 0 0 0,-1 1 0 0 0,0 0 1 0 0,1-1-1 0 0,-2 1 0 0 0,1-1 0 0 0,0 0 1 0 0,-1 1-1 0 0,0-8 0 0 0,0 1-8 0 0,0-1 1 0 0,-1 1-1 0 0,-1 0 1 0 0,0 0-1 0 0,0 0 1 0 0,-5-15-1 0 0,6 24 20 0 0,-1 1 1 0 0,1 0-1 0 0,-1 0 0 0 0,0 0 1 0 0,0-1-1 0 0,0 1 0 0 0,0 0 1 0 0,0 0-1 0 0,0 0 0 0 0,0 0 1 0 0,-1 1-1 0 0,1-1 0 0 0,-1 0 1 0 0,1 1-1 0 0,-1-1 0 0 0,0 0 1 0 0,1 1-1 0 0,-1 0 0 0 0,0-1 1 0 0,-2 0-1 0 0,-1-1 10 0 0,1 1 13 0 0,0 0-1 0 0,1 0 1 0 0,-1 1 0 0 0,0-1 0 0 0,0 1 0 0 0,0 0 0 0 0,0 0 0 0 0,0 0 0 0 0,0 0-1 0 0,0 1 1 0 0,0 0 0 0 0,0 0 0 0 0,-1 0 0 0 0,1 0 0 0 0,-7 2 0 0 0,4-1 0 0 0,1 1 0 0 0,0 0 1 0 0,-1 0-1 0 0,1 1 0 0 0,0-1 1 0 0,0 1-1 0 0,1 1 0 0 0,-1-1 1 0 0,-5 5-1 0 0,5-2 5 0 0,-1 0 0 0 0,1 1-1 0 0,0-1 1 0 0,1 1 0 0 0,0 0 0 0 0,0 1 0 0 0,1-1 0 0 0,0 1-1 0 0,-6 14 1 0 0,8-18-24 0 0,1 1 0 0 0,-1-1 1 0 0,1 1-1 0 0,0-1 0 0 0,0 1 0 0 0,0-1 0 0 0,1 1 0 0 0,-1 0 0 0 0,1-1 0 0 0,0 1 1 0 0,1 0-1 0 0,-1-1 0 0 0,1 1 0 0 0,0 0 0 0 0,0-1 0 0 0,0 1 0 0 0,1-1 0 0 0,0 0 1 0 0,4 9-1 0 0,-5-11-4 0 0,1 0 1 0 0,0 0-1 0 0,-1 0 1 0 0,1 0-1 0 0,0-1 1 0 0,0 1-1 0 0,0 0 1 0 0,1-1-1 0 0,-1 1 1 0 0,0-1-1 0 0,0 0 0 0 0,1 0 1 0 0,-1 0-1 0 0,1 0 1 0 0,2 0-1 0 0,0 0-3 0 0,0 0-1 0 0,-1-1 0 0 0,1 1 0 0 0,0-1 0 0 0,0-1 1 0 0,0 1-1 0 0,8-2 0 0 0,-1-2-45 0 0,1 1 0 0 0,-1-2-1 0 0,1 0 1 0 0,-1 0 0 0 0,13-9 0 0 0,-21 11 23 0 0,1 0 1 0 0,-1 0 0 0 0,0 0 0 0 0,1-1-1 0 0,-2 0 1 0 0,1 0 0 0 0,0 0 0 0 0,-1 0-1 0 0,0-1 1 0 0,0 1 0 0 0,0-1 0 0 0,0 0-1 0 0,-1 1 1 0 0,0-1 0 0 0,0 0 0 0 0,0-1 0 0 0,0 1-1 0 0,0-8 1 0 0,2-6 7 0 0,-2 0-1 0 0,0 0 1 0 0,-2-30-1 0 0,0 35 14 0 0,1 11 2 0 0,-1 1 0 0 0,0 1 0 0 0,0 0 0 0 0,0 0 0 0 0,0-1 0 0 0,-1 1 0 0 0,1 0 0 0 0,0 0 0 0 0,-1-1 0 0 0,1 1 0 0 0,0 0 0 0 0,-1 0 0 0 0,1 0 0 0 0,-1 0 0 0 0,0-1 0 0 0,1 1 0 0 0,-1 0 0 0 0,0 0 0 0 0,0 0 0 0 0,0 1 0 0 0,1-1 0 0 0,-1 0 0 0 0,0 0 0 0 0,0 0 0 0 0,-2 0 0 0 0,1-1 9 0 0,0 0 0 0 0,-1 1 0 0 0,1-1-1 0 0,-1 1 1 0 0,0 0 0 0 0,1 0 0 0 0,-1 0 0 0 0,0 0 0 0 0,0 0 0 0 0,1 0-1 0 0,-1 1 1 0 0,0 0 0 0 0,0-1 0 0 0,0 1 0 0 0,0 0 0 0 0,0 0 0 0 0,0 1-1 0 0,0-1 1 0 0,1 1 0 0 0,-1-1 0 0 0,0 1 0 0 0,0 0 0 0 0,0 0 0 0 0,1 0-1 0 0,-1 0 1 0 0,1 1 0 0 0,-4 1 0 0 0,0 0 18 0 0,0 1 0 0 0,0 1 1 0 0,0-1-1 0 0,0 1 0 0 0,1 0 0 0 0,0 0 0 0 0,0 0 1 0 0,0 1-1 0 0,-6 10 0 0 0,6-7-5 0 0,0 0 0 0 0,1 1 0 0 0,0-1 0 0 0,1 1 0 0 0,0 0 0 0 0,0 0 0 0 0,-1 12 0 0 0,4 4-22 0 0,4-16 0 0 0,-1-4 0 0 0,-2-4-2 0 0,0 0 1 0 0,0 0-1 0 0,0 0 1 0 0,0 0-1 0 0,1 0 1 0 0,-1 0-1 0 0,0 0 1 0 0,1-1-1 0 0,0 1 1 0 0,-1 0-1 0 0,1-1 1 0 0,0 0-1 0 0,0 1 1 0 0,0-1-1 0 0,0 0 1 0 0,0 0-1 0 0,0 0 1 0 0,0 0-1 0 0,2 1 1 0 0,0-1-5 0 0,0-1 0 0 0,-1 1 0 0 0,1-1 1 0 0,-1 0-1 0 0,1 0 0 0 0,0 0 0 0 0,-1 0 1 0 0,1-1-1 0 0,0 1 0 0 0,-1-1 0 0 0,5-2 1 0 0,-1 1-5 0 0,0-1 0 0 0,0 0 0 0 0,-1 0 0 0 0,1-1 0 0 0,-1 1 0 0 0,0-2 0 0 0,0 1 0 0 0,0-1 0 0 0,-1 1 0 0 0,0-2 0 0 0,8-8 0 0 0,-11 10 4 0 0,0 0 0 0 0,0 0 0 0 0,0-1 0 0 0,0 1-1 0 0,-1 0 1 0 0,1-1 0 0 0,-1 1 0 0 0,-1-1 0 0 0,1 0-1 0 0,-1 1 1 0 0,1-1 0 0 0,-1 1 0 0 0,-1-1 0 0 0,1 0-1 0 0,-2-8 1 0 0,1 8 2 0 0,0 0-1 0 0,-1 0 1 0 0,1 0-1 0 0,-1 0 0 0 0,0 1 1 0 0,0-1-1 0 0,-1 1 1 0 0,1-1-1 0 0,-1 1 0 0 0,0 0 1 0 0,0 0-1 0 0,-1 0 1 0 0,1 0-1 0 0,-5-3 0 0 0,7 6-66 0 0,-1 0 1 0 0,1 1-1 0 0,0-1 0 0 0,0 0 0 0 0,-1 1 0 0 0,1-1 0 0 0,0 1 0 0 0,0 0 0 0 0,-1-1 1 0 0,1 1-1 0 0,-1 0 0 0 0,1 0 0 0 0,0 0 0 0 0,-3 0 0 0 0,-3 1-2515 0 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38.942"/>
    </inkml:context>
    <inkml:brush xml:id="br0">
      <inkml:brushProperty name="width" value="0.05" units="cm"/>
      <inkml:brushProperty name="height" value="0.05" units="cm"/>
      <inkml:brushProperty name="color" value="#333333"/>
    </inkml:brush>
  </inkml:definitions>
  <inkml:trace contextRef="#ctx0" brushRef="#br0">76 78 4607 0 0,'0'-2'9194'0'0,"0"2"-8895"0"0,0 0 1 0 0,0-1 0 0 0,0 1 0 0 0,0-1-1 0 0,0 1 1 0 0,0-1 0 0 0,0 1 0 0 0,0 0-1 0 0,0-1 1 0 0,0 1 0 0 0,-1-1 0 0 0,1 1-1 0 0,-3-5 3598 0 0,3 5-3597 0 0,-1 0 0 0 0,1 0 0 0 0,0-1-1 0 0,-1 1 1 0 0,0 0 0 0 0,-6 4 5168 0 0,-1 3-6548 0 0,8-7 762 0 0,-5 4 518 0 0,1 0-1 0 0,0 0 1 0 0,0 0 0 0 0,1 0-1 0 0,-1 1 1 0 0,1 0-1 0 0,0-1 1 0 0,0 1 0 0 0,0 0-1 0 0,1 0 1 0 0,0 1-1 0 0,0-1 1 0 0,-1 6 0 0 0,-1 3 21 0 0,3-12-197 0 0,1 0 0 0 0,-1 0-1 0 0,0 0 1 0 0,1 1 0 0 0,-1-1 0 0 0,1 0 0 0 0,0 0 0 0 0,0 1 0 0 0,0-1 0 0 0,0 0 0 0 0,0 0 0 0 0,1 0 0 0 0,-1 1-1 0 0,0-1 1 0 0,1 0 0 0 0,0 0 0 0 0,-1 0 0 0 0,1 0 0 0 0,0 0 0 0 0,0 0 0 0 0,0 0 0 0 0,1 0 0 0 0,-1 0 0 0 0,0 0-1 0 0,3 1 1 0 0,-2 0-23 0 0,1 0-1 0 0,0-1 1 0 0,0 0 0 0 0,0 0-1 0 0,1 0 1 0 0,-1 0-1 0 0,1 0 1 0 0,-1 0-1 0 0,1-1 1 0 0,-1 0-1 0 0,1 0 1 0 0,0 0 0 0 0,-1 0-1 0 0,1 0 1 0 0,0-1-1 0 0,0 0 1 0 0,0 0-1 0 0,-1 0 1 0 0,1 0-1 0 0,7-1 1 0 0,-3-1-1 0 0,1 1 0 0 0,-1-1 0 0 0,0 0 0 0 0,1-1-1 0 0,-1 0 1 0 0,0 0 0 0 0,0-1 0 0 0,8-5 0 0 0,-10 5-17 0 0,-1 0-1 0 0,0 0 1 0 0,0 0 0 0 0,0 0-1 0 0,0-1 1 0 0,-1 0 0 0 0,0 0-1 0 0,4-7 1 0 0,-6 8 7 0 0,0 1-1 0 0,0-1 1 0 0,0 0-1 0 0,-1 0 1 0 0,0 0 0 0 0,0 1-1 0 0,0-2 1 0 0,0 1-1 0 0,-1 0 1 0 0,1 0 0 0 0,-1 0-1 0 0,0 0 1 0 0,-1 0-1 0 0,0-5 1 0 0,1 4 10 0 0,-1 1 0 0 0,0-1 0 0 0,0 1 0 0 0,0-1 0 0 0,-1 1 0 0 0,1-1 0 0 0,-1 1 0 0 0,0 0 0 0 0,-1 0 0 0 0,-3-6 0 0 0,5 9 2 0 0,1 0 0 0 0,-1 0-1 0 0,0 0 1 0 0,0 0 0 0 0,0 0 0 0 0,0 0 0 0 0,0 1-1 0 0,0-1 1 0 0,0 0 0 0 0,0 0 0 0 0,0 1-1 0 0,0-1 1 0 0,0 1 0 0 0,0-1 0 0 0,0 1 0 0 0,0 0-1 0 0,-1-1 1 0 0,1 1 0 0 0,0 0 0 0 0,0 0 0 0 0,-1 0-1 0 0,-1 0 1 0 0,-1 0 10 0 0,0-1 11 0 0,1 1-1 0 0,-1 1 0 0 0,0-1 1 0 0,0 0-1 0 0,0 1 0 0 0,1 0 0 0 0,-1 0 1 0 0,0 0-1 0 0,1 0 0 0 0,-1 1 1 0 0,1 0-1 0 0,-1-1 0 0 0,-4 4 0 0 0,0 1 69 0 0,0 1 0 0 0,1-1-1 0 0,-13 15 1 0 0,18-17-75 0 0,-1-1 0 0 0,1 1 0 0 0,1 0 0 0 0,-1 0 0 0 0,0 0 0 0 0,1 0 0 0 0,0 0 0 0 0,0 1 0 0 0,0-1 0 0 0,1 0 0 0 0,-1 7 0 0 0,3-1-16 0 0,4 5 0 0 0,-2-11 0 0 0,-1-3 0 0 0,-1 2 0 0 0,1 1 0 0 0,12 3 0 0 0,-10-6-5 0 0,0 1 0 0 0,0-1 0 0 0,0 0 0 0 0,0-1 0 0 0,0 1 0 0 0,0-1 0 0 0,1 0 0 0 0,-1 0 0 0 0,0 0 0 0 0,0-1 0 0 0,0 0 0 0 0,0 0 0 0 0,0 0 0 0 0,0-1 0 0 0,5-2 0 0 0,0 0-10 0 0,-1-1 0 0 0,1 0 0 0 0,-1-1 1 0 0,0 0-1 0 0,0 0 0 0 0,8-9 0 0 0,-14 13 9 0 0,-1 0 1 0 0,0-1-1 0 0,0 1 0 0 0,0-1 0 0 0,-1 0 1 0 0,1 1-1 0 0,0-1 0 0 0,-1 0 1 0 0,0 0-1 0 0,0 0 0 0 0,0 0 0 0 0,0 0 1 0 0,1-5-1 0 0,-3-10-33 0 0,0 14 11 0 0,1 3 30 0 0,0-1-1 0 0,0 0 0 0 0,0 1 0 0 0,0-1 0 0 0,0 0 0 0 0,-1 1 0 0 0,1-1 1 0 0,-1 1-1 0 0,1-1 0 0 0,-1 1 0 0 0,0-1 0 0 0,1 1 0 0 0,-1-1 0 0 0,0 1 1 0 0,0 0-1 0 0,0-1 0 0 0,0 1 0 0 0,-2-2 0 0 0,0 0 17 0 0,1 1-16 0 0,0 0-1 0 0,0 1 0 0 0,0-1 0 0 0,0 1 1 0 0,0 0-1 0 0,0-1 0 0 0,-1 1 0 0 0,1 0 1 0 0,0 0-1 0 0,-1 0 0 0 0,1 1 0 0 0,-1-1 1 0 0,1 0-1 0 0,-1 1 0 0 0,1 0 1 0 0,-1-1-1 0 0,1 1 0 0 0,-1 0 0 0 0,1 1 1 0 0,-1-1-1 0 0,0 0 0 0 0,1 1 0 0 0,0-1 1 0 0,-1 1-1 0 0,1 0 0 0 0,-1 0 0 0 0,-3 2 1 0 0,-6 2 52 0 0,0 2 0 0 0,0-1 0 0 0,-20 17 0 0 0,27-20-27 0 0,-2 3 2 0 0,0 0 0 0 0,0 0 0 0 0,1 0 0 0 0,-7 8 0 0 0,11-11-24 0 0,0-1 0 0 0,0 1 0 0 0,0-1-1 0 0,1 1 1 0 0,-1 0 0 0 0,1 0 0 0 0,0 0 0 0 0,-1 0 0 0 0,2 0 0 0 0,-1 0-1 0 0,0 0 1 0 0,0 0 0 0 0,1 0 0 0 0,0 0 0 0 0,-1 4 0 0 0,1-6-4 0 0,0 0 1 0 0,0 0 0 0 0,0 0-1 0 0,0 0 1 0 0,1 0-1 0 0,-1 0 1 0 0,0 0 0 0 0,0 0-1 0 0,1 0 1 0 0,-1 0 0 0 0,0 0-1 0 0,1 0 1 0 0,-1 0 0 0 0,1-1-1 0 0,-1 1 1 0 0,1 0-1 0 0,-1 0 1 0 0,1 0 0 0 0,0-1-1 0 0,-1 1 1 0 0,1 0 0 0 0,0-1-1 0 0,0 1 1 0 0,-1-1 0 0 0,1 1-1 0 0,0-1 1 0 0,0 1-1 0 0,0-1 1 0 0,1 1 0 0 0,1 0 2 0 0,1 1-5 0 0,-1-1 0 0 0,1 0 0 0 0,0 1 0 0 0,0-1 0 0 0,0-1 1 0 0,0 1-1 0 0,0-1 0 0 0,0 1 0 0 0,0-1 0 0 0,0-1 0 0 0,0 1 0 0 0,0 0 0 0 0,0-1 0 0 0,0 0 0 0 0,0 0 0 0 0,5-2 1 0 0,1 0-23 0 0,-1-1 1 0 0,1-1 0 0 0,-1 1-1 0 0,1-2 1 0 0,8-6 0 0 0,-17 12 18 0 0,10-8-80 0 0,17-16-1 0 0,-25 21 72 0 0,0 0 0 0 0,0 0 1 0 0,-1 0-1 0 0,1 0 0 0 0,-1-1 0 0 0,0 1 0 0 0,0-1 0 0 0,0 0 0 0 0,0 1 0 0 0,1-6 0 0 0,-3 8 13 0 0,1-1 0 0 0,0 0 0 0 0,-1 1 0 0 0,0-1 0 0 0,1 1 0 0 0,-1-1 0 0 0,0 0 0 0 0,1 1 0 0 0,-1-1 0 0 0,0 0 0 0 0,0 0 0 0 0,-1 1 0 0 0,1-3 0 0 0,-1-1 0 0 0,-3-9 0 0 0,1 11 0 0 0,1 2 0 0 0,1 0 0 0 0,1 0 0 0 0,-1 0 0 0 0,1 1 0 0 0,-1-1 0 0 0,0 0 0 0 0,1 0 0 0 0,-1 1 0 0 0,0-1 0 0 0,0 1 0 0 0,1-1 0 0 0,-1 0 0 0 0,0 1 0 0 0,0-1 0 0 0,0 1 0 0 0,0 0 0 0 0,0-1 0 0 0,0 1 0 0 0,-1-1 0 0 0,-2 1 0 0 0,-5-4-306 0 0,-1 1 1 0 0,0 0-1 0 0,-10-1 1 0 0,4 1-2872 0 0,4 0-6672 0 0</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40.429"/>
    </inkml:context>
    <inkml:brush xml:id="br0">
      <inkml:brushProperty name="width" value="0.05" units="cm"/>
      <inkml:brushProperty name="height" value="0.05" units="cm"/>
      <inkml:brushProperty name="color" value="#333333"/>
    </inkml:brush>
  </inkml:definitions>
  <inkml:trace contextRef="#ctx0" brushRef="#br0">154 0 4607 0 0,'0'0'12660'0'0,"0"2"-11564"0"0,-4 6-264 0 0,0 0 0 0 0,-1 0 0 0 0,1-1 0 0 0,-1 1 0 0 0,-1-1 0 0 0,1 0 0 0 0,-1-1 0 0 0,-1 1 0 0 0,-7 6 0 0 0,6-6-435 0 0,0 0-1 0 0,1 1 1 0 0,0 0 0 0 0,0 0 0 0 0,1 1 0 0 0,-9 14-1 0 0,11-14-235 0 0,2-7-119 0 0,1 0-1 0 0,0 0 1 0 0,0 0 0 0 0,0 0 0 0 0,0 0-1 0 0,1 0 1 0 0,-1 0 0 0 0,0 0 0 0 0,1 0-1 0 0,0 1 1 0 0,-1-1 0 0 0,1 0 0 0 0,0 0-1 0 0,0 1 1 0 0,0-1 0 0 0,0 0 0 0 0,2 4-1 0 0,1 9 10 0 0,0-12-19 0 0,0-1-24 0 0,-2 0-10 0 0,1 0-1 0 0,-1 0 1 0 0,1 0-1 0 0,0 0 1 0 0,-1 0-1 0 0,1-1 1 0 0,0 1-1 0 0,0-1 1 0 0,0 1-1 0 0,1-1 1 0 0,-1 0-1 0 0,0 0 1 0 0,0 1-1 0 0,5 0 1 0 0,-3-1-9 0 0,1 0 0 0 0,0 0 0 0 0,-1-1 0 0 0,1 0 0 0 0,-1 0 1 0 0,1 0-1 0 0,7-1 0 0 0,2-2-30 0 0,1 0 0 0 0,0-1 0 0 0,26-11 0 0 0,-34 12 8 0 0,0-1-1 0 0,0 1 1 0 0,0-1 0 0 0,0 0-1 0 0,-1-1 1 0 0,0 1 0 0 0,1-1-1 0 0,6-9 1 0 0,-10 11 19 0 0,-1 0 1 0 0,1 0-1 0 0,-1 0 0 0 0,0-1 1 0 0,0 1-1 0 0,0-1 0 0 0,-1 0 1 0 0,1 1-1 0 0,-1-1 0 0 0,0 0 1 0 0,0 0-1 0 0,0 0 0 0 0,0 0 0 0 0,-1 0 1 0 0,0 0-1 0 0,0 0 0 0 0,0 0 1 0 0,-1-5-1 0 0,1 4 22 0 0,-1 0 0 0 0,0 0 0 0 0,-1 1 0 0 0,1-1-1 0 0,-1 0 1 0 0,0 1 0 0 0,0-1 0 0 0,0 1 0 0 0,-1 0 0 0 0,0 0 0 0 0,1 0 0 0 0,-2 0 0 0 0,-4-5-1 0 0,6 6 1 0 0,-1 1-1 0 0,0 0 0 0 0,0 0 0 0 0,0 0 0 0 0,0 0 1 0 0,0 0-1 0 0,0 1 0 0 0,-1-1 0 0 0,1 1 1 0 0,0 0-1 0 0,-1 0 0 0 0,1 0 0 0 0,-1 1 0 0 0,1-1 1 0 0,-1 1-1 0 0,1 0 0 0 0,-1 0 0 0 0,0 0 0 0 0,-3 1 1 0 0,-1 0 66 0 0,0 1 1 0 0,0 1-1 0 0,1-1 1 0 0,-1 1-1 0 0,1 0 0 0 0,-1 1 1 0 0,1 0-1 0 0,0 0 1 0 0,1 1-1 0 0,-1 0 1 0 0,1 0-1 0 0,-11 11 1 0 0,5-3 20 0 0,1 0 1 0 0,1 0 0 0 0,0 1 0 0 0,1 0 0 0 0,-8 18-1 0 0,15-28-83 0 0,0 0 1 0 0,1 0-1 0 0,0 1 0 0 0,0-1 0 0 0,0 0 0 0 0,0 1 0 0 0,1-1 0 0 0,-1 0 0 0 0,1 1 0 0 0,0-1 0 0 0,1 1 1 0 0,0 7-1 0 0,0-11-9 0 0,0 0 0 0 0,-1 0 0 0 0,1 0 0 0 0,0 0 0 0 0,0-1 0 0 0,-1 1 0 0 0,1 0 0 0 0,0 0 0 0 0,0-1 0 0 0,0 1 0 0 0,0 0 0 0 0,0-1 0 0 0,0 1 0 0 0,0-1 0 0 0,0 1 0 0 0,2-1 0 0 0,0 1-1 0 0,3 2-26 0 0,0-1 1 0 0,0-1-1 0 0,0 1 1 0 0,1-1-1 0 0,-1-1 0 0 0,1 1 1 0 0,-1-1-1 0 0,1 0 1 0 0,-1 0-1 0 0,1-1 0 0 0,-1 0 1 0 0,0 0-1 0 0,1 0 1 0 0,8-4-1 0 0,-5 2-21 0 0,0-1 0 0 0,-1 0 0 0 0,1-1 0 0 0,-1 0-1 0 0,0 0 1 0 0,-1-1 0 0 0,1 0 0 0 0,11-11 0 0 0,-16 13 21 0 0,-1 0 1 0 0,1 0-1 0 0,0-1 0 0 0,-1 0 1 0 0,0 0-1 0 0,0 0 0 0 0,0 0 1 0 0,-1 0-1 0 0,0 0 1 0 0,0-1-1 0 0,0 1 0 0 0,-1-1 1 0 0,1 0-1 0 0,-1 1 0 0 0,-1-1 1 0 0,1 0-1 0 0,-1 0 0 0 0,0 1 1 0 0,0-1-1 0 0,-1 0 0 0 0,1 0 1 0 0,-4-10-1 0 0,4 15 24 0 0,0 1 0 0 0,0 0 0 0 0,0-1 0 0 0,0 1 0 0 0,-1-1 0 0 0,1 1 0 0 0,0 0 0 0 0,0-1 0 0 0,0 1 0 0 0,0-1 0 0 0,-1 1 0 0 0,1 0 0 0 0,0-1 0 0 0,0 1 0 0 0,-1 0 0 0 0,1 0 0 0 0,0-1 0 0 0,-1 1 0 0 0,1 0 0 0 0,0 0 0 0 0,0-1 0 0 0,-1 1 0 0 0,1 0 0 0 0,-1 0 0 0 0,1 0 0 0 0,0-1 0 0 0,-1 1 0 0 0,1 0 0 0 0,0 0 0 0 0,-1 0 0 0 0,1 0 0 0 0,-1 0 0 0 0,1 0 0 0 0,-1 0 0 0 0,1 0 0 0 0,-1 0 0 0 0,0 0 0 0 0,-3-1 19 0 0,0 1 0 0 0,1-1 0 0 0,-1 1 0 0 0,0 0 0 0 0,0 0-1 0 0,0 1 1 0 0,0-1 0 0 0,0 1 0 0 0,0 0 0 0 0,0 0 0 0 0,0 0 0 0 0,0 0 0 0 0,1 1 0 0 0,-1-1 0 0 0,1 1 0 0 0,-1 0-1 0 0,1 0 1 0 0,-1 1 0 0 0,-4 4 0 0 0,-7 5 123 0 0,1 1 0 0 0,-21 26 1 0 0,33-37-140 0 0,-4 5 49 0 0,2-3-31 0 0,1 1 0 0 0,-1-1 0 0 0,1 1 0 0 0,0-1 0 0 0,0 1 0 0 0,0 0 0 0 0,1 0 0 0 0,0 0-1 0 0,-3 10 1 0 0,3-6-10 0 0,4-1-11 0 0,0-7-1 0 0,-1 0 0 0 0,1 0 0 0 0,-1 0 0 0 0,1 0 0 0 0,0 0 0 0 0,-1 0 0 0 0,1 0 0 0 0,0 0 0 0 0,-1 0 0 0 0,1-1 0 0 0,0 1 0 0 0,0-1 0 0 0,0 0 0 0 0,0 1 0 0 0,0-1 0 0 0,-1 0 0 0 0,1 0 0 0 0,0 0 0 0 0,0 0 0 0 0,0-1 0 0 0,2 1 0 0 0,4-2-45 0 0,-1 1 1 0 0,0-1 0 0 0,0 0 0 0 0,8-3 0 0 0,-10 3 17 0 0,-1-1 0 0 0,1 1 0 0 0,-1-1 0 0 0,0 1 0 0 0,0-1 0 0 0,0 0 1 0 0,0-1-1 0 0,0 1 0 0 0,-1-1 0 0 0,1 0 0 0 0,3-5 0 0 0,-5 6 19 0 0,0 0 1 0 0,-1 0-1 0 0,1-1 1 0 0,-1 1-1 0 0,1 0 1 0 0,-1-1-1 0 0,0 1 1 0 0,-1-1-1 0 0,1 0 1 0 0,-1 1-1 0 0,1-1 1 0 0,-1 1-1 0 0,0-1 1 0 0,0 0-1 0 0,-1 1 1 0 0,0-6-1 0 0,1 8 9 0 0,-1-1 0 0 0,1 1 0 0 0,-1 0 0 0 0,0-1 0 0 0,1 1 0 0 0,-1 0 0 0 0,0-1 0 0 0,0 1 0 0 0,0 0 0 0 0,0 0 0 0 0,0 0 0 0 0,0 0 0 0 0,0 0 0 0 0,0 0 0 0 0,0 0 0 0 0,-1 0 0 0 0,1 0 0 0 0,0 1 0 0 0,0-1 0 0 0,-1 0 0 0 0,1 1 0 0 0,-1-1 0 0 0,1 1 0 0 0,-1 0 0 0 0,1-1 0 0 0,-2 1 0 0 0,3 0 0 0 0,-4-1 19 0 0,0 1 0 0 0,0 0 0 0 0,0 0 0 0 0,0 0 0 0 0,0 1 0 0 0,0-1 0 0 0,1 1 0 0 0,-1 0 0 0 0,0 0 0 0 0,0 0 0 0 0,1 1 0 0 0,-1-1 0 0 0,0 1 0 0 0,-6 4 0 0 0,4-2 57 0 0,-1 1-1 0 0,1 0 1 0 0,-1 1-1 0 0,1-1 0 0 0,1 1 1 0 0,-8 9-1 0 0,9-9-64 0 0,1 1-23 0 0,3-5-52 0 0,4 4-37 0 0,-3-5-38 0 0,8 4-384 0 0,-8-5 481 0 0,-1 1 1 0 0,1-1-1 0 0,0 0 0 0 0,-1 1 0 0 0,1-1 1 0 0,0 1-1 0 0,-1-1 0 0 0,1 0 1 0 0,0 0-1 0 0,0 1 0 0 0,-1-1 1 0 0,1 0-1 0 0,0 0 0 0 0,0 0 0 0 0,-1 0 1 0 0,1 0-1 0 0,0 0 0 0 0,0 0 1 0 0,0 0-1 0 0,-1 0 0 0 0,1 0 0 0 0,0 0 1 0 0,1-1-1 0 0,0-1-13 0 0,0 0 0 0 0,0 0 0 0 0,0 0 0 0 0,0 0 0 0 0,0 0 0 0 0,0 0 0 0 0,-1-1 0 0 0,1 1 0 0 0,-1 0-1 0 0,1-1 1 0 0,-1 0 0 0 0,0 1 0 0 0,0-1 0 0 0,0 0 0 0 0,-1 1 0 0 0,1-5 0 0 0,-1 6 53 0 0,0 0 1 0 0,0 1-1 0 0,0-1 1 0 0,0 0-1 0 0,0 0 1 0 0,0 1-1 0 0,0-1 0 0 0,-1 0 1 0 0,1 1-1 0 0,0-1 1 0 0,-1 0-1 0 0,1 0 1 0 0,0 1-1 0 0,-1-1 0 0 0,1 1 1 0 0,-1-1-1 0 0,1 0 1 0 0,-1 1-1 0 0,1-1 0 0 0,-1 1 1 0 0,1-1-1 0 0,-1 1 1 0 0,0-1-1 0 0,1 1 1 0 0,-1 0-1 0 0,0-1 0 0 0,1 1 1 0 0,-1 0-1 0 0,0 0 1 0 0,0-1-1 0 0,1 1 0 0 0,-1 0 1 0 0,-1 0-1 0 0,1-1 3 0 0,-2 0 43 0 0,0 1-31 0 0,-16 4-60 0 0,18-4-179 0 0</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42.921"/>
    </inkml:context>
    <inkml:brush xml:id="br0">
      <inkml:brushProperty name="width" value="0.05" units="cm"/>
      <inkml:brushProperty name="height" value="0.05" units="cm"/>
      <inkml:brushProperty name="color" value="#333333"/>
    </inkml:brush>
  </inkml:definitions>
  <inkml:trace contextRef="#ctx0" brushRef="#br0">1 8 3679 0 0,'1'-1'8842'0'0,"18"-5"-1725"0"0,-17 7-6076 0 0,2 1-622 0 0,-1 0 0 0 0,1 0-1 0 0,0 1 1 0 0,-1-1 0 0 0,1 1-1 0 0,-1 0 1 0 0,0 0 0 0 0,0 0-1 0 0,0 1 1 0 0,4 6 0 0 0,-1 0 300 0 0,-1 1 0 0 0,0-1 1 0 0,3 13-1 0 0,-4-11-365 0 0,9 23 619 0 0,9 48 0 0 0,-9-24-669 0 0,12 70-134 0 0,-24-127-239 0 0</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43.274"/>
    </inkml:context>
    <inkml:brush xml:id="br0">
      <inkml:brushProperty name="width" value="0.05" units="cm"/>
      <inkml:brushProperty name="height" value="0.05" units="cm"/>
      <inkml:brushProperty name="color" value="#333333"/>
    </inkml:brush>
  </inkml:definitions>
  <inkml:trace contextRef="#ctx0" brushRef="#br0">1 1 9215 0 0,'0'0'831'0'0,"2"0"-686"0"0,0 0 478 0 0,-1 1 0 0 0,1-1 0 0 0,0 1 0 0 0,-1-1-1 0 0,1 1 1 0 0,0 0 0 0 0,-1-1 0 0 0,1 1 0 0 0,-1 0-1 0 0,1 0 1 0 0,-1 0 0 0 0,3 3 0 0 0,-2-1 144 0 0,1 0-1 0 0,-1 0 1 0 0,0 0 0 0 0,0 0 0 0 0,3 6 0 0 0,0 4 449 0 0,0 0 0 0 0,4 20 1 0 0,-7-25-839 0 0,3 19 94 0 0,-1 0-1 0 0,-1 0 0 0 0,-2 1 0 0 0,-2 36 0 0 0,0-26-356 0 0,6 51 0 0 0,-4-50-160 0 0,-1-4-3038 0 0,6-18-336 0 0,-4-12 855 0 0</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43.619"/>
    </inkml:context>
    <inkml:brush xml:id="br0">
      <inkml:brushProperty name="width" value="0.05" units="cm"/>
      <inkml:brushProperty name="height" value="0.05" units="cm"/>
      <inkml:brushProperty name="color" value="#333333"/>
    </inkml:brush>
  </inkml:definitions>
  <inkml:trace contextRef="#ctx0" brushRef="#br0">0 54 18687 0 0,'0'0'1692'0'0,"2"-1"-1393"0"0,2 0-242 0 0,158-38 5059 0 0,-89 31-6199 0 0,-55 6-4902 0 0,-1-1-2079 0 0</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44.221"/>
    </inkml:context>
    <inkml:brush xml:id="br0">
      <inkml:brushProperty name="width" value="0.05" units="cm"/>
      <inkml:brushProperty name="height" value="0.05" units="cm"/>
      <inkml:brushProperty name="color" value="#333333"/>
    </inkml:brush>
  </inkml:definitions>
  <inkml:trace contextRef="#ctx0" brushRef="#br0">1 5 5983 0 0,'1'-4'21365'0'0,"5"18"-20719"0"0,0 1 0 0 0,0 1 0 0 0,4 24 0 0 0,6 54 198 0 0,-11-60-666 0 0,19 172 131 0 0,-24-197-706 0 0,2 7 629 0 0,-2-12-3930 0 0</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44.598"/>
    </inkml:context>
    <inkml:brush xml:id="br0">
      <inkml:brushProperty name="width" value="0.05" units="cm"/>
      <inkml:brushProperty name="height" value="0.05" units="cm"/>
      <inkml:brushProperty name="color" value="#333333"/>
    </inkml:brush>
  </inkml:definitions>
  <inkml:trace contextRef="#ctx0" brushRef="#br0">1 0 919 0 0,'2'2'4583'0'0,"3"3"-1629"0"0,0 0 0 0 0,0 0 0 0 0,0 1 0 0 0,7 9 0 0 0,-8-7-2037 0 0,0-1-1 0 0,0 1 1 0 0,-1 0 0 0 0,0 0 0 0 0,0 0 0 0 0,3 16 0 0 0,7 47 684 0 0,4 84 0 0 0,-16-124-1579 0 0,6 150-2277 0 0,-6-155-1869 0 0</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44.973"/>
    </inkml:context>
    <inkml:brush xml:id="br0">
      <inkml:brushProperty name="width" value="0.05" units="cm"/>
      <inkml:brushProperty name="height" value="0.05" units="cm"/>
      <inkml:brushProperty name="color" value="#333333"/>
    </inkml:brush>
  </inkml:definitions>
  <inkml:trace contextRef="#ctx0" brushRef="#br0">4 150 5983 0 0,'-3'-22'-192'0'0,"3"18"1183"0"0,0 1-1 0 0,0 0 1 0 0,0-1 0 0 0,0 1 0 0 0,1 0 0 0 0,0-5 0 0 0,0 5-201 0 0,0 1 0 0 0,0 0 0 0 0,0 0 0 0 0,0 0-1 0 0,0 0 1 0 0,1 0 0 0 0,-1 0 0 0 0,0 0 0 0 0,4-3-1 0 0,14-8 728 0 0,-5 6-786 0 0,2 0 1 0 0,25-7-1 0 0,-29 10-528 0 0,46-9-55 0 0,-8 2-1536 0 0,-28 5-80 0 0</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45.924"/>
    </inkml:context>
    <inkml:brush xml:id="br0">
      <inkml:brushProperty name="width" value="0.05" units="cm"/>
      <inkml:brushProperty name="height" value="0.05" units="cm"/>
      <inkml:brushProperty name="color" value="#333333"/>
    </inkml:brush>
  </inkml:definitions>
  <inkml:trace contextRef="#ctx0" brushRef="#br0">2352 837 1375 0 0,'2'-5'233'0'0,"-2"2"2321"0"0,-1-26 7285 0 0,0-18-3407 0 0,1 37-5843 0 0,-1 0 1 0 0,0 0-1 0 0,0 0 1 0 0,-1 0-1 0 0,-1 1 1 0 0,0-1-1 0 0,0 1 1 0 0,-9-18 0 0 0,-4-14 646 0 0,4 7-708 0 0,-2 1 0 0 0,-1 0-1 0 0,-2 2 1 0 0,-26-39 0 0 0,21 43-362 0 0,0 0 0 0 0,-41-35 0 0 0,46 45-151 0 0,-34-27 123 0 0,-100-68 0 0 0,107 84-94 0 0,-60-28 0 0 0,89 50-21 0 0,0 0 0 0 0,0 1 0 0 0,0 1 0 0 0,-1 0 0 0 0,1 1 0 0 0,-1 1 0 0 0,0 0 0 0 0,0 1 0 0 0,0 1 0 0 0,-18 2 0 0 0,-17 4 73 0 0,-90 24 0 0 0,105-21-77 0 0,-48 15 35 0 0,-129 55 1 0 0,111-38-40 0 0,29-12 52 0 0,-114 65 0 0 0,152-74-45 0 0,2 2 0 0 0,0 2 0 0 0,2 0 0 0 0,1 3 1 0 0,-33 35-1 0 0,37-30-1 0 0,1 2 0 0 0,1 0 1 0 0,2 2-1 0 0,-27 58 0 0 0,-82 196 105 0 0,99-209-72 0 0,-35 140 1 0 0,47-133 33 0 0,-15 158 0 0 0,33-204-63 0 0,1 0 0 0 0,3 0 0 0 0,1-1 1 0 0,2 1-1 0 0,1-1 0 0 0,14 44 0 0 0,-8-49-18 0 0,0-2 0 0 0,3 1 0 0 0,0-2 0 0 0,3 0 0 0 0,0-1 0 0 0,43 55 0 0 0,-34-55-5 0 0,2-1 1 0 0,0-1-1 0 0,2-2 1 0 0,1-1 0 0 0,66 42-1 0 0,-50-41 9 0 0,0-2-1 0 0,1-2 1 0 0,2-3 0 0 0,0-1-1 0 0,73 17 1 0 0,-37-17 35 0 0,0-4 0 0 0,174 10 1 0 0,143-38-31 0 0,-299 0-17 0 0,188-44-1 0 0,-98-2 46 0 0,-142 39 4 0 0,82-41 1 0 0,-106 44-23 0 0,0-1-1 0 0,-1-2 1 0 0,50-43-1 0 0,-60 44-17 0 0,0 0 0 0 0,-1-1 0 0 0,-1-1 1 0 0,-1-1-1 0 0,-1 0 0 0 0,12-24 0 0 0,-11 14 15 0 0,-1-1-1 0 0,-2-1 1 0 0,-1 0-1 0 0,-2-1 1 0 0,9-57 0 0 0,-13 46-78 0 0,-2 0 0 0 0,-1 0 0 0 0,-10-87 0 0 0,-31-133-418 0 0,25 196-747 0 0,-42-121 1 0 0,45 163-117 0 0,-2 3-288 0 0</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47.068"/>
    </inkml:context>
    <inkml:brush xml:id="br0">
      <inkml:brushProperty name="width" value="0.05" units="cm"/>
      <inkml:brushProperty name="height" value="0.05" units="cm"/>
      <inkml:brushProperty name="color" value="#333333"/>
    </inkml:brush>
  </inkml:definitions>
  <inkml:trace contextRef="#ctx0" brushRef="#br0">695 1 13847 0 0,'0'0'1254'0'0,"-16"0"555"0"0,5 2-507 0 0,1 0 0 0 0,-1 0 0 0 0,0 1 0 0 0,1 1 0 0 0,0 0 0 0 0,-16 8 0 0 0,-56 38 1403 0 0,75-46-2468 0 0,-40 29 686 0 0,1 2 0 0 0,-69 70 0 0 0,50-36-548 0 0,31-32-188 0 0,-56 48 0 0 0,76-73-52 0 0,-17 19-1 0 0,0 0-967 0 0,29-32 481 0 0,-1-1-1 0 0,1-1 1 0 0,0 1 0 0 0,0 0-1 0 0,-3-4 1 0 0,-3-8-2100 0 0,5 5-2906 0 0</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47.452"/>
    </inkml:context>
    <inkml:brush xml:id="br0">
      <inkml:brushProperty name="width" value="0.05" units="cm"/>
      <inkml:brushProperty name="height" value="0.05" units="cm"/>
      <inkml:brushProperty name="color" value="#333333"/>
    </inkml:brush>
  </inkml:definitions>
  <inkml:trace contextRef="#ctx0" brushRef="#br0">1 3 11519 0 0,'0'0'887'0'0,"2"0"-583"0"0,11-1 1850 0 0,0 0-1 0 0,1 1 1 0 0,-1 0 0 0 0,25 5-1 0 0,-19-1-499 0 0,0 1-1 0 0,32 12 0 0 0,-1 6-642 0 0,67 43 0 0 0,-71-39-252 0 0,138 69-187 0 0,-159-85-923 0 0,1-1-1 0 0,0-2 0 0 0,0 0 0 0 0,1-2 0 0 0,42 5 0 0 0,-50-10-1169 0 0</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41.631"/>
    </inkml:context>
    <inkml:brush xml:id="br0">
      <inkml:brushProperty name="width" value="0.05" units="cm"/>
      <inkml:brushProperty name="height" value="0.05" units="cm"/>
      <inkml:brushProperty name="color" value="#333333"/>
    </inkml:brush>
  </inkml:definitions>
  <inkml:trace contextRef="#ctx0" brushRef="#br0">18 0 5527 0 0,'-18'13'24081'0'0,"21"-2"-27047"0"0,40 108 5891 0 0,-23-60-2190 0 0,-10-29-466 0 0,0 1 1 0 0,6 41 0 0 0,-10-48-168 0 0,-3-13-33 0 0,-1 0 0 0 0,2 19 0 0 0,-4-21-58 0 0,0-1-88 0 0,0-7-315 0 0</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41.983"/>
    </inkml:context>
    <inkml:brush xml:id="br0">
      <inkml:brushProperty name="width" value="0.05" units="cm"/>
      <inkml:brushProperty name="height" value="0.05" units="cm"/>
      <inkml:brushProperty name="color" value="#333333"/>
    </inkml:brush>
  </inkml:definitions>
  <inkml:trace contextRef="#ctx0" brushRef="#br0">1 24 7367 0 0,'0'0'334'0'0,"0"-1"-1"0"0,12-20 12779 0 0,-9 20-9769 0 0,0 0-1593 0 0,-1 2-1011 0 0,3 2-574 0 0,-2-1 1 0 0,1 1-1 0 0,0 0 0 0 0,0 0 1 0 0,-1 0-1 0 0,0 0 1 0 0,0 1-1 0 0,0-1 0 0 0,0 1 1 0 0,0 0-1 0 0,-1 0 1 0 0,1 0-1 0 0,-1 0 0 0 0,0 0 1 0 0,-1 1-1 0 0,3 5 1 0 0,1 9 123 0 0,0 1 0 0 0,2 31 0 0 0,-2-14-58 0 0,4 18-186 0 0,10 56 240 0 0,-15-91-556 0 0,2-1-1 0 0,0 0 1 0 0,13 27-1 0 0,-15-39-464 0 0,0-1-1355 0 0</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42.328"/>
    </inkml:context>
    <inkml:brush xml:id="br0">
      <inkml:brushProperty name="width" value="0.05" units="cm"/>
      <inkml:brushProperty name="height" value="0.05" units="cm"/>
      <inkml:brushProperty name="color" value="#333333"/>
    </inkml:brush>
  </inkml:definitions>
  <inkml:trace contextRef="#ctx0" brushRef="#br0">0 76 12895 0 0,'0'0'998'0'0,"8"-3"-372"0"0,56-28 8094 0 0,-38 19-7225 0 0,-11 6-1576 0 0,0 0 0 0 0,0 1 0 0 0,1 1 1 0 0,20-3-1 0 0,-19 5-658 0 0</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48.656"/>
    </inkml:context>
    <inkml:brush xml:id="br0">
      <inkml:brushProperty name="width" value="0.05" units="cm"/>
      <inkml:brushProperty name="height" value="0.05" units="cm"/>
      <inkml:brushProperty name="color" value="#333333"/>
    </inkml:brush>
  </inkml:definitions>
  <inkml:trace contextRef="#ctx0" brushRef="#br0">963 136 6967 0 0,'-1'-1'316'0'0,"-13"-27"-47"0"0,9 18 345 0 0,0 0 1 0 0,-10-14 0 0 0,13 21-350 0 0,0 1 1 0 0,0-1-1 0 0,-1 1 1 0 0,1-1-1 0 0,-1 1 1 0 0,1 0-1 0 0,-1 0 1 0 0,0 0-1 0 0,0 0 1 0 0,0 1-1 0 0,0-1 1 0 0,-6-1-1 0 0,0 0 230 0 0,-1 1 0 0 0,0 1 0 0 0,1 0 0 0 0,-1 0 0 0 0,0 0 0 0 0,0 2 0 0 0,0-1 0 0 0,0 1 0 0 0,0 1 0 0 0,1-1 0 0 0,-1 2 0 0 0,0-1 0 0 0,1 1 0 0 0,0 1 0 0 0,-16 8 0 0 0,-6 6 420 0 0,0 0 1 0 0,2 3-1 0 0,-27 23 0 0 0,-39 45 564 0 0,82-76-1316 0 0,-11 12 319 0 0,-38 55 0 0 0,-13 34 168 0 0,55-82-503 0 0,-20 39 266 0 0,3 1 1 0 0,-50 140-1 0 0,60-127-152 0 0,4 0 0 0 0,3 1-1 0 0,4 1 1 0 0,-5 108 0 0 0,17-144-171 0 0,3 1 0 0 0,2-1 0 0 0,2 0 0 0 0,16 84 0 0 0,-13-108-67 0 0,2 0 0 0 0,0-1 0 0 0,2 0 0 0 0,0 0-1 0 0,2-1 1 0 0,1 0 0 0 0,1-1 0 0 0,1-1 0 0 0,1 0 0 0 0,22 24-1 0 0,15 8 38 0 0,3-3 0 0 0,2-3-1 0 0,69 46 1 0 0,-97-75-45 0 0,0-3 0 0 0,1 0 0 0 0,1-2 0 0 0,1-1 0 0 0,0-2 0 0 0,37 9 0 0 0,-19-9-10 0 0,1-3 0 0 0,0-2-1 0 0,76 0 1 0 0,-81-8-6 0 0,1-2 0 0 0,-1-2 0 0 0,64-16-1 0 0,136-47 59 0 0,-245 67-56 0 0,45-14 19 0 0,72-33 0 0 0,-93 34-10 0 0,0 0-1 0 0,-1-1 0 0 0,-1-2 1 0 0,26-22-1 0 0,-20 11 16 0 0,-1-2 0 0 0,-2 0 0 0 0,-1-2 0 0 0,-1 0 1 0 0,28-52-1 0 0,-9 7 8 0 0,50-123 0 0 0,-79 163-24 0 0,-3-2-1 0 0,-1 1 1 0 0,-2-1-1 0 0,-1-1 1 0 0,4-67-1 0 0,-12 62-8 0 0,-1 1 0 0 0,-2 0 0 0 0,-3 0 0 0 0,-15-67 0 0 0,2 47 0 0 0,-2 1 0 0 0,-39-82 0 0 0,15 42 0 0 0,-78-147 0 0 0,107 223 0 0 0,-1 1 0 0 0,-1 1 0 0 0,-1 1 0 0 0,-2 1 0 0 0,0 0 0 0 0,-47-38 0 0 0,17 27 0 0 0,-1 1 0 0 0,-2 3 0 0 0,-1 2 0 0 0,-115-40 0 0 0,127 55-22 0 0,0 1 0 0 0,-1 3 0 0 0,0 1 0 0 0,-1 2 0 0 0,1 3 0 0 0,-1 1 0 0 0,0 2-1 0 0,-81 11 1 0 0,96-5-437 0 0,1 1-1 0 0,-1 1 0 0 0,2 2 1 0 0,-1 1-1 0 0,1 1 0 0 0,1 1 0 0 0,0 2 1 0 0,-27 19-1 0 0,11-6-1516 0 0</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49.640"/>
    </inkml:context>
    <inkml:brush xml:id="br0">
      <inkml:brushProperty name="width" value="0.05" units="cm"/>
      <inkml:brushProperty name="height" value="0.05" units="cm"/>
      <inkml:brushProperty name="color" value="#333333"/>
    </inkml:brush>
  </inkml:definitions>
  <inkml:trace contextRef="#ctx0" brushRef="#br0">762 14 7831 0 0,'0'0'603'0'0,"2"-1"-396"0"0,7-1-169 0 0,14-8 11676 0 0,-37 23-7217 0 0,-53 26-1265 0 0,-12 11-1680 0 0,40-27-925 0 0,-45 36-1 0 0,-252 216 457 0 0,237-201-1032 0 0,60-46-60 0 0,30-20-123 0 0,7-6-58 0 0,1-1-1 0 0,-1 1 1 0 0,1-1-1 0 0,-1 1 1 0 0,0-1 0 0 0,0 0-1 0 0,0 0 1 0 0,0 0-1 0 0,0 0 1 0 0,0 0-1 0 0,0 0 1 0 0,-3 0-1 0 0,3-6-2151 0 0</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49.970"/>
    </inkml:context>
    <inkml:brush xml:id="br0">
      <inkml:brushProperty name="width" value="0.05" units="cm"/>
      <inkml:brushProperty name="height" value="0.05" units="cm"/>
      <inkml:brushProperty name="color" value="#333333"/>
    </inkml:brush>
  </inkml:definitions>
  <inkml:trace contextRef="#ctx0" brushRef="#br0">1 3 9215 0 0,'0'0'707'0'0,"2"0"-464"0"0,22-2 2978 0 0,-1 1 0 0 0,42 4 0 0 0,-32 1-581 0 0,47 12 0 0 0,-26-1-1258 0 0,-1 3 1 0 0,55 27-1 0 0,37 33-195 0 0,-103-53-1086 0 0,-7-4-97 0 0,155 82-959 0 0,-166-93-214 0 0</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51.435"/>
    </inkml:context>
    <inkml:brush xml:id="br0">
      <inkml:brushProperty name="width" value="0.05" units="cm"/>
      <inkml:brushProperty name="height" value="0.05" units="cm"/>
      <inkml:brushProperty name="color" value="#333333"/>
    </inkml:brush>
  </inkml:definitions>
  <inkml:trace contextRef="#ctx0" brushRef="#br0">1346 119 5983 0 0,'0'0'464'0'0,"-8"-12"1066"0"0,-9-14 4481 0 0,15 22-5485 0 0,-1-1 0 0 0,1 1 0 0 0,-1 0 0 0 0,1 0 0 0 0,-1 1 0 0 0,-1-1 0 0 0,1 1 0 0 0,0-1-1 0 0,-1 1 1 0 0,0 0 0 0 0,1 0 0 0 0,-1 1 0 0 0,-5-3 0 0 0,-5-1-78 0 0,0 1 1 0 0,0 0-1 0 0,-1 1 0 0 0,1 1 1 0 0,-1 1-1 0 0,0 0 0 0 0,0 0 1 0 0,0 2-1 0 0,0 0 0 0 0,1 1 0 0 0,-1 0 1 0 0,-17 4-1 0 0,-256 70 1173 0 0,247-62-1527 0 0,-187 77 317 0 0,222-87-408 0 0,-25 11 56 0 0,2 1-1 0 0,0 2 0 0 0,0 1 0 0 0,2 1 0 0 0,0 1 0 0 0,2 1 0 0 0,0 1 1 0 0,1 2-1 0 0,2 0 0 0 0,0 2 0 0 0,1 0 0 0 0,-30 53 0 0 0,24-30 244 0 0,-40 100-1 0 0,57-118-212 0 0,1 0 0 0 0,1 0-1 0 0,2 1 1 0 0,-5 58 0 0 0,10-49-38 0 0,1-1 1 0 0,2 1-1 0 0,2-1 0 0 0,1 0 1 0 0,17 59-1 0 0,-14-71-21 0 0,2-1 0 0 0,0-1-1 0 0,2 1 1 0 0,1-2 0 0 0,1 1 0 0 0,1-2-1 0 0,1 0 1 0 0,31 34 0 0 0,-25-34-18 0 0,1-1-1 0 0,1-1 1 0 0,1-1 0 0 0,1-2 0 0 0,1 0-1 0 0,1-2 1 0 0,0-1 0 0 0,1-1 0 0 0,53 19-1 0 0,-33-18-3 0 0,1-3 0 0 0,1-2 0 0 0,0-3 0 0 0,0-1 0 0 0,0-3 0 0 0,1-2 0 0 0,67-6 0 0 0,159-27 4 0 0,-198 16-13 0 0,112-35 1 0 0,-147 34 4 0 0,-1-1-1 0 0,-1-2 1 0 0,-1-3-1 0 0,0-1 1 0 0,-2-2-1 0 0,-1-1 1 0 0,39-35 0 0 0,-45 32 8 0 0,-2-2 0 0 0,-1-1 1 0 0,-1-1-1 0 0,-2-2 1 0 0,-1 0-1 0 0,-2-2 1 0 0,34-70-1 0 0,-45 76-12 0 0,0-1 0 0 0,-2 0 0 0 0,-2-1 0 0 0,-1 0 0 0 0,5-40 0 0 0,-11 50 0 0 0,0-1 0 0 0,-2 0 0 0 0,0 0 0 0 0,-1 1 0 0 0,-2-1 0 0 0,-1 1 0 0 0,0-1 0 0 0,-10-26 0 0 0,5 26 0 0 0,-2 0 0 0 0,-1 1 0 0 0,0 0 0 0 0,-2 1 0 0 0,0 1 0 0 0,-2 0 0 0 0,0 1 0 0 0,-1 0 0 0 0,-27-22 0 0 0,5 8 0 0 0,-2 3 0 0 0,0 1 0 0 0,-81-43 0 0 0,64 45 3 0 0,-1 2-1 0 0,-1 2 1 0 0,-1 4 0 0 0,-113-24-1 0 0,47 23-84 0 0,-181-6-1 0 0,232 24-1027 0 0,-1 3 0 0 0,0 3 0 0 0,-93 17 0 0 0,118-10-914 0 0</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52.094"/>
    </inkml:context>
    <inkml:brush xml:id="br0">
      <inkml:brushProperty name="width" value="0.05" units="cm"/>
      <inkml:brushProperty name="height" value="0.05" units="cm"/>
      <inkml:brushProperty name="color" value="#333333"/>
    </inkml:brush>
  </inkml:definitions>
  <inkml:trace contextRef="#ctx0" brushRef="#br0">808 0 13359 0 0,'0'0'1027'0'0,"-1"1"-670"0"0,-2 1-23 0 0,1 0 279 0 0,0-1 0 0 0,0 1 0 0 0,0 0 0 0 0,0 0 0 0 0,0 1 0 0 0,-1 1 0 0 0,-5 7 741 0 0,-59 61 3979 0 0,-12 14-2464 0 0,23-31-1899 0 0,-53 48-4 0 0,-52 55-262 0 0,-1 1-464 0 0,135-131-215 0 0,1 2 0 0 0,-38 54 0 0 0,59-76-51 0 0,0 0-1 0 0,0 0 1 0 0,1 1-1 0 0,0 0 1 0 0,-2 9-1 0 0,6-16-287 0 0,5-7-3645 0 0,-3 4 3578 0 0,0-1 0 0 0,-1 1 0 0 0,1-1 0 0 0,0 0 0 0 0,-1 0 0 0 0,0 0 0 0 0,3-4 0 0 0,-4 6 313 0 0,8-14-2648 0 0</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52.459"/>
    </inkml:context>
    <inkml:brush xml:id="br0">
      <inkml:brushProperty name="width" value="0.05" units="cm"/>
      <inkml:brushProperty name="height" value="0.05" units="cm"/>
      <inkml:brushProperty name="color" value="#333333"/>
    </inkml:brush>
  </inkml:definitions>
  <inkml:trace contextRef="#ctx0" brushRef="#br0">1 9 14279 0 0,'0'0'1103'0'0,"0"-8"3810"0"0,12 17-3909 0 0,-1 1-1 0 0,-1 1 0 0 0,0 0 1 0 0,0 0-1 0 0,9 17 1 0 0,38 69 1314 0 0,-15-21-1252 0 0,-8-22-692 0 0,2-1 0 0 0,2-1-1 0 0,77 79 1 0 0,22-9-1625 0 0,-112-103-134 0 0</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55.766"/>
    </inkml:context>
    <inkml:brush xml:id="br0">
      <inkml:brushProperty name="width" value="0.05" units="cm"/>
      <inkml:brushProperty name="height" value="0.05" units="cm"/>
      <inkml:brushProperty name="color" value="#333333"/>
    </inkml:brush>
  </inkml:definitions>
  <inkml:trace contextRef="#ctx0" brushRef="#br0">128 6 14599 0 0,'1'-5'13091'0'0,"-21"72"-11141"0"0,9-29-1247 0 0,-21 51 1 0 0,17-49-456 0 0,1 0 0 0 0,-9 47 1 0 0,21-81-246 0 0,-9 68 6 0 0,10-73-270 0 0,9-17-2898 0 0,-5 10 2638 0 0,5-19-2740 0 0,-5 12 738 0 0</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56.150"/>
    </inkml:context>
    <inkml:brush xml:id="br0">
      <inkml:brushProperty name="width" value="0.05" units="cm"/>
      <inkml:brushProperty name="height" value="0.05" units="cm"/>
      <inkml:brushProperty name="color" value="#333333"/>
    </inkml:brush>
  </inkml:definitions>
  <inkml:trace contextRef="#ctx0" brushRef="#br0">0 84 9671 0 0,'0'0'7739'0'0,"2"1"-6266"0"0,9 4-513 0 0,-1 0-1 0 0,0 0 1 0 0,0 1-1 0 0,0 1 1 0 0,11 10 0 0 0,45 43 1137 0 0,-45-39-1405 0 0,125 146 2371 0 0,-86-94-2296 0 0,-50-61-605 0 0,1-1 0 0 0,0 0 0 0 0,1 0-1 0 0,0-2 1 0 0,18 12 0 0 0,-29-21-149 0 0,0 1-1 0 0,0-1 1 0 0,0 0 0 0 0,0 0 0 0 0,0 1-1 0 0,0-1 1 0 0,0 0 0 0 0,1 0-1 0 0,-1 0 1 0 0,0 0 0 0 0,0 0-1 0 0,0-1 1 0 0,0 1 0 0 0,0 0 0 0 0,0 0-1 0 0,0-1 1 0 0,0 1 0 0 0,0-1-1 0 0,0 1 1 0 0,0-1 0 0 0,2-1-1 0 0,-1 1 15 0 0,0-1 0 0 0,1 0 0 0 0,-1 1-1 0 0,0-1 1 0 0,0 0 0 0 0,3-4 0 0 0,-1 0-23 0 0,-1 0 1 0 0,0 0 0 0 0,0-1 0 0 0,0 1 0 0 0,-1-1 0 0 0,0 0-1 0 0,2-12 1 0 0,3-53 24 0 0,-6 50-27 0 0,16-186-2 0 0,3 70-44 0 0,-20 136-185 0 0</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56.629"/>
    </inkml:context>
    <inkml:brush xml:id="br0">
      <inkml:brushProperty name="width" value="0.05" units="cm"/>
      <inkml:brushProperty name="height" value="0.05" units="cm"/>
      <inkml:brushProperty name="color" value="#333333"/>
    </inkml:brush>
  </inkml:definitions>
  <inkml:trace contextRef="#ctx0" brushRef="#br0">0 187 4143 0 0,'0'0'19148'0'0,"2"0"-18080"0"0,46-14 997 0 0,50-7 0 0 0,-27 7-1439 0 0,239-41 1116 0 0,-156 30-892 0 0,122-31-406 0 0,-267 55-365 0 0,-9 1-3 0 0,-27 13-108 0 0,20-10-2547 0 0</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56.989"/>
    </inkml:context>
    <inkml:brush xml:id="br0">
      <inkml:brushProperty name="width" value="0.05" units="cm"/>
      <inkml:brushProperty name="height" value="0.05" units="cm"/>
      <inkml:brushProperty name="color" value="#333333"/>
    </inkml:brush>
  </inkml:definitions>
  <inkml:trace contextRef="#ctx0" brushRef="#br0">0 1 20071 0 0,'0'0'6624'0'0,"2"2"-5807"0"0,3 6-436 0 0,0 1 0 0 0,0 0 0 0 0,-1-1 0 0 0,0 2-1 0 0,0-1 1 0 0,-1 0 0 0 0,3 16 0 0 0,8 75 547 0 0,-12-82-743 0 0,11 185 374 0 0,-13-183-1689 0 0,-1-16 484 0 0,1 0 0 0 0,-1 0 1 0 0,1 0-1 0 0,0 0 0 0 0,1 1 1 0 0,-1-1-1 0 0,1 0 0 0 0,1 6 1 0 0</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57.347"/>
    </inkml:context>
    <inkml:brush xml:id="br0">
      <inkml:brushProperty name="width" value="0.05" units="cm"/>
      <inkml:brushProperty name="height" value="0.05" units="cm"/>
      <inkml:brushProperty name="color" value="#333333"/>
    </inkml:brush>
  </inkml:definitions>
  <inkml:trace contextRef="#ctx0" brushRef="#br0">0 0 14279 0 0,'1'2'6915'0'0,"7"11"-5162"0"0,5 10-99 0 0,0 1 1 0 0,-1 0 0 0 0,9 29 0 0 0,-4 9-1066 0 0,-2 0 1 0 0,11 124 0 0 0,-24-167-882 0 0,-2 31 1 0 0,-1-42-1114 0 0,0 0 1 0 0,0 0-1 0 0,-4 12 1 0 0</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57.695"/>
    </inkml:context>
    <inkml:brush xml:id="br0">
      <inkml:brushProperty name="width" value="0.05" units="cm"/>
      <inkml:brushProperty name="height" value="0.05" units="cm"/>
      <inkml:brushProperty name="color" value="#333333"/>
    </inkml:brush>
  </inkml:definitions>
  <inkml:trace contextRef="#ctx0" brushRef="#br0">0 105 18887 0 0,'0'0'1680'0'0,"7"-5"-1344"0"0,5-2-272 0 0,1-1-64 0 0,-1-1 624 0 0,2 3 112 0 0,-3-5 16 0 0,5 5 8 0 0,2-3-192 0 0,1 3-40 0 0,1-1-8 0 0,0 0 0 0 0,0 2-408 0 0,2 0-112 0 0,-2 2 0 0 0,-3-2-6936 0 0,0 0-1416 0 0</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58.186"/>
    </inkml:context>
    <inkml:brush xml:id="br0">
      <inkml:brushProperty name="width" value="0.05" units="cm"/>
      <inkml:brushProperty name="height" value="0.05" units="cm"/>
      <inkml:brushProperty name="color" value="#333333"/>
    </inkml:brush>
  </inkml:definitions>
  <inkml:trace contextRef="#ctx0" brushRef="#br0">1 125 9215 0 0,'0'0'707'0'0,"1"-1"-240"0"0,16-4 2237 0 0,0-1 0 0 0,0 2 1 0 0,29-4-1 0 0,57 0 1285 0 0,-39 3-2557 0 0,104-4 414 0 0,6-1-859 0 0,293-52-564 0 0,-460 61-467 0 0,43-5-1600 0 0</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58.836"/>
    </inkml:context>
    <inkml:brush xml:id="br0">
      <inkml:brushProperty name="width" value="0.05" units="cm"/>
      <inkml:brushProperty name="height" value="0.05" units="cm"/>
      <inkml:brushProperty name="color" value="#333333"/>
    </inkml:brush>
  </inkml:definitions>
  <inkml:trace contextRef="#ctx0" brushRef="#br0">0 0 13103 0 0,'2'1'5968'0'0,"2"2"-5198"0"0,1 0 0 0 0,-1 1 0 0 0,0-1-1 0 0,0 1 1 0 0,0 0 0 0 0,0 0 0 0 0,4 7 0 0 0,-2-3-57 0 0,-2 0 0 0 0,1 0 1 0 0,5 16-1 0 0,-1 2 261 0 0,10 54 0 0 0,-19-75-854 0 0,15 123 831 0 0,-6-38-686 0 0,-1-34-201 0 0,-5-47-152 0 0,-2-8-18 0 0,-1-1 0 0 0,0 1 1 0 0,1-1-1 0 0,-1 0 0 0 0,0 1 0 0 0,1-1 0 0 0,-1 0 1 0 0,0 1-1 0 0,1-1 0 0 0,-1 0 0 0 0,0 1 0 0 0,1-1 0 0 0,-1 0 1 0 0,1 0-1 0 0,-1 0 0 0 0,1 1 0 0 0,-1-1 0 0 0,1 0 1 0 0,-1 0-1 0 0,1 0 0 0 0,-1 0 0 0 0,1 0 0 0 0,-1 0 1 0 0,1 0-1 0 0,-1 0 0 0 0,1 0 0 0 0,-1 0 0 0 0,1 0 0 0 0,-1 0 1 0 0,1 0-1 0 0,-1 0 0 0 0,1 0 0 0 0,-1-1 0 0 0,0 1 1 0 0,1 0-1 0 0,-1 0 0 0 0,1-1 0 0 0,0 1 0 0 0,8-7-1911 0 0</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59.212"/>
    </inkml:context>
    <inkml:brush xml:id="br0">
      <inkml:brushProperty name="width" value="0.05" units="cm"/>
      <inkml:brushProperty name="height" value="0.05" units="cm"/>
      <inkml:brushProperty name="color" value="#333333"/>
    </inkml:brush>
  </inkml:definitions>
  <inkml:trace contextRef="#ctx0" brushRef="#br0">189 1 3679 0 0,'0'3'4158'0'0,"3"9"-593"0"0,5 30 5187 0 0,1 1-3787 0 0,18 163-1120 0 0,-21-137-3482 0 0,-2-44-901 0 0,-2 0 0 0 0,-1 0 0 0 0,-1 0 1 0 0,-3 28-1 0 0,-1-38-6034 0 0,0 1-2063 0 0</inkml:trace>
  <inkml:trace contextRef="#ctx0" brushRef="#br0" timeOffset="1">0 319 15863 0 0,'19'-7'704'0'0,"-9"4"144"0"0,3-2-680 0 0,3-2-168 0 0,4 0 0 0 0,0 1 0 0 0,2-1 0 0 0,1 0 0 0 0,3 0 0 0 0</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49:59.678"/>
    </inkml:context>
    <inkml:brush xml:id="br0">
      <inkml:brushProperty name="width" value="0.05" units="cm"/>
      <inkml:brushProperty name="height" value="0.05" units="cm"/>
      <inkml:brushProperty name="color" value="#333333"/>
    </inkml:brush>
  </inkml:definitions>
  <inkml:trace contextRef="#ctx0" brushRef="#br0">1 1 2303 0 0,'0'0'22031'0'0,"0"2"-20611"0"0,14 150 2438 0 0,2 30-3709 0 0,4-60-3186 0 0,-13-89 1904 0 0</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00.225"/>
    </inkml:context>
    <inkml:brush xml:id="br0">
      <inkml:brushProperty name="width" value="0.05" units="cm"/>
      <inkml:brushProperty name="height" value="0.05" units="cm"/>
      <inkml:brushProperty name="color" value="#333333"/>
    </inkml:brush>
  </inkml:definitions>
  <inkml:trace contextRef="#ctx0" brushRef="#br0">0 0 15631 0 0,'0'0'1418'0'0,"2"2"-1168"0"0,2 2 416 0 0,1 1 0 0 0,-1-1-1 0 0,1 1 1 0 0,-2 0 0 0 0,1 1-1 0 0,0-1 1 0 0,-1 1 0 0 0,0-1-1 0 0,-1 1 1 0 0,4 9-1 0 0,2 10 1489 0 0,6 33 0 0 0,-7-25-1389 0 0,5 33 323 0 0,2 9-515 0 0,9 56-369 0 0,-11-72-273 0 0,-12-57-291 0 0,6-1-2367 0 0,-5-1 2630 0 0,-1 1 0 0 0,0-1 0 0 0,1 0 0 0 0,-1 0 0 0 0,1 0 1 0 0,-1 0-1 0 0,1 0 0 0 0,-1 0 0 0 0,1 0 0 0 0,-1 0 0 0 0,0 0 0 0 0,1 0 1 0 0,-1 0-1 0 0,1 0 0 0 0,-1 0 0 0 0,1 0 0 0 0,-1 0 0 0 0,1 0 1 0 0,-1 0-1 0 0,0-1 0 0 0,1 1 0 0 0,0 0 0 0 0,7-8-1775 0 0</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00.593"/>
    </inkml:context>
    <inkml:brush xml:id="br0">
      <inkml:brushProperty name="width" value="0.05" units="cm"/>
      <inkml:brushProperty name="height" value="0.05" units="cm"/>
      <inkml:brushProperty name="color" value="#333333"/>
    </inkml:brush>
  </inkml:definitions>
  <inkml:trace contextRef="#ctx0" brushRef="#br0">1 1 16127 0 0,'0'0'4848'0'0,"0"2"-3128"0"0,21 90 4048 0 0,10 49-3351 0 0,-16-44-1912 0 0,18 145-1547 0 0,-32-237 541 0 0,-1 0 0 0 0,0-1 0 0 0,0 1 1 0 0,-1 0-1 0 0,0 5 0 0 0,-1-3-878 0 0</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00.932"/>
    </inkml:context>
    <inkml:brush xml:id="br0">
      <inkml:brushProperty name="width" value="0.05" units="cm"/>
      <inkml:brushProperty name="height" value="0.05" units="cm"/>
      <inkml:brushProperty name="color" value="#333333"/>
    </inkml:brush>
  </inkml:definitions>
  <inkml:trace contextRef="#ctx0" brushRef="#br0">1 103 16583 0 0,'0'0'1768'0'0,"8"-5"-1704"0"0,4 0-64 0 0,3-2 1040 0 0,2 0 200 0 0,1 1 40 0 0,4-1 0 0 0,3 0-592 0 0,2 1-120 0 0,0-1-24 0 0,0-3-8 0 0,2 1-344 0 0,-1 3-64 0 0,-1 0-8 0 0,-1 1-8 0 0,-3 0-1496 0 0,1 0-304 0 0</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17.167"/>
    </inkml:context>
    <inkml:brush xml:id="br0">
      <inkml:brushProperty name="width" value="0.05" units="cm"/>
      <inkml:brushProperty name="height" value="0.05" units="cm"/>
      <inkml:brushProperty name="color" value="#333333"/>
    </inkml:brush>
  </inkml:definitions>
  <inkml:trace contextRef="#ctx0" brushRef="#br0">216 261 455 0 0,'0'0'21640'0'0,"-1"2"-20777"0"0,-21 64 2126 0 0,-44 88 1 0 0,-6 19-1695 0 0,58-135-1144 0 0,5-17-94 0 0,1 1 1 0 0,1 1 0 0 0,1-1-1 0 0,-4 37 1 0 0,10-38-69 0 0,10-26-58 0 0,-5 1-10 0 0,0-1 0 0 0,0 1-1 0 0,0-1 1 0 0,0 0 0 0 0,-1-1 0 0 0,0 1-1 0 0,0-1 1 0 0,-1 0 0 0 0,4-8 0 0 0,4-10-688 0 0,7-26 1 0 0,-16 44 543 0 0,10-31-880 0 0,-2 0 0 0 0,5-46 0 0 0,1-78-1564 0 0,-16 122 2385 0 0,0 20 304 0 0,3-21 0 0 0,-3 35 138 0 0,1 1 1 0 0,0-1-1 0 0,0 1 0 0 0,0-1 0 0 0,1 1 0 0 0,-1 0 1 0 0,1-1-1 0 0,0 1 0 0 0,5-7 0 0 0,-6 11-96 0 0,-1-1 1 0 0,1 0-1 0 0,0 1 0 0 0,0-1 1 0 0,0 1-1 0 0,0-1 1 0 0,0 1-1 0 0,-1-1 0 0 0,1 1 1 0 0,0 0-1 0 0,0-1 0 0 0,0 1 1 0 0,0 0-1 0 0,0 0 0 0 0,0 0 1 0 0,0-1-1 0 0,0 1 0 0 0,0 0 1 0 0,2 1-1 0 0,16 3 680 0 0,-13-2-588 0 0,-1 1 0 0 0,0 0 0 0 0,0 1 0 0 0,-1-1 0 0 0,1 1 0 0 0,-1 0 0 0 0,0 0 0 0 0,0 1 0 0 0,0-1 0 0 0,5 8 0 0 0,2 6 331 0 0,14 28-1 0 0,38 84 1002 0 0,70 130 367 0 0,-129-253-1799 0 0,0 1 0 0 0,1-1 0 0 0,-1-1 0 0 0,2 1 1 0 0,-1-1-1 0 0,1 0 0 0 0,10 9 0 0 0,-15-15-48 0 0,0 1 0 0 0,0-1 0 0 0,0 0 1 0 0,-1 1-1 0 0,1-1 0 0 0,0 0 0 0 0,0 0 0 0 0,0 0 0 0 0,0 0 1 0 0,0 0-1 0 0,0 1 0 0 0,0-2 0 0 0,0 1 0 0 0,0 0 0 0 0,0 0 1 0 0,0 0-1 0 0,0 0 0 0 0,0-1 0 0 0,0 1 0 0 0,0 0 0 0 0,-1-1 1 0 0,1 1-1 0 0,0-1 0 0 0,1 0 0 0 0,1-1 11 0 0,-1 0 1 0 0,1 1-1 0 0,-1-1 0 0 0,0 0 1 0 0,4-5-1 0 0,-1 0 11 0 0,-1 0 0 0 0,0 0-1 0 0,0-1 1 0 0,-1 1 0 0 0,0-1 0 0 0,0 0-1 0 0,-1 0 1 0 0,2-11 0 0 0,0-1 49 0 0,-2 0-1 0 0,0-27 1 0 0,-21-203-79 0 0,0 33 0 0 0,18 199-180 0 0,1 1 1 0 0,1-1-1 0 0,1 1 0 0 0,6-33 0 0 0,-7 48-23 0 0,0-1-1 0 0,0 1 1 0 0,0-1-1 0 0,0 1 1 0 0,1 0-1 0 0,-1-1 1 0 0,1 1-1 0 0,2-3 1 0 0,10-6-7867 0 0,-2 5-1386 0 0</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18.024"/>
    </inkml:context>
    <inkml:brush xml:id="br0">
      <inkml:brushProperty name="width" value="0.05" units="cm"/>
      <inkml:brushProperty name="height" value="0.05" units="cm"/>
      <inkml:brushProperty name="color" value="#333333"/>
    </inkml:brush>
  </inkml:definitions>
  <inkml:trace contextRef="#ctx0" brushRef="#br0">7 141 7367 0 0,'-7'3'10968'0'0,"20"2"-8290"0"0,-3-3-2209 0 0,1 0 1 0 0,-1-1 0 0 0,1 0 0 0 0,0-1 0 0 0,0 0 0 0 0,13-3 0 0 0,-8 2-78 0 0,351-55 2762 0 0,-163 20-2323 0 0,-190 33-778 0 0,54-7 701 0 0,86-24-1 0 0,-146 31-608 0 0,-6 2-214 0 0,-1 0-39 0 0,4-2-75 0 0,-4 2-325 0 0,-4-1-1045 0 0,-3 1-691 0 0,-4 2 220 0 0</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18.410"/>
    </inkml:context>
    <inkml:brush xml:id="br0">
      <inkml:brushProperty name="width" value="0.05" units="cm"/>
      <inkml:brushProperty name="height" value="0.05" units="cm"/>
      <inkml:brushProperty name="color" value="#333333"/>
    </inkml:brush>
  </inkml:definitions>
  <inkml:trace contextRef="#ctx0" brushRef="#br0">1 140 10591 0 0,'2'0'8644'0'0,"9"3"-7625"0"0,0-2 0 0 0,0 0-1 0 0,0 0 1 0 0,0-1-1 0 0,0 0 1 0 0,13-2 0 0 0,70-16 49 0 0,-38 7-443 0 0,331-69 647 0 0,-344 71-1212 0 0,74-17-40 0 0,-115 26-332 0 0,-3 1-556 0 0,-14 12-1128 0 0,5-7 304 0 0</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18.759"/>
    </inkml:context>
    <inkml:brush xml:id="br0">
      <inkml:brushProperty name="width" value="0.05" units="cm"/>
      <inkml:brushProperty name="height" value="0.05" units="cm"/>
      <inkml:brushProperty name="color" value="#333333"/>
    </inkml:brush>
  </inkml:definitions>
  <inkml:trace contextRef="#ctx0" brushRef="#br0">1 159 16151 0 0,'0'0'1866'0'0,"1"0"-1101"0"0,12 3 148 0 0,0-1 0 0 0,0-1 0 0 0,0 0-1 0 0,0 0 1 0 0,0-2 0 0 0,25-3 0 0 0,-15 2-66 0 0,164-25 1689 0 0,-80 9-1821 0 0,261-55 1022 0 0,-326 64-1514 0 0,1-2-102 0 0,-18 4-51 0 0,1 2 0 0 0,33-4 1 0 0,-52 9-118 0 0,-5 0-397 0 0</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19.586"/>
    </inkml:context>
    <inkml:brush xml:id="br0">
      <inkml:brushProperty name="width" value="0.05" units="cm"/>
      <inkml:brushProperty name="height" value="0.05" units="cm"/>
      <inkml:brushProperty name="color" value="#333333"/>
    </inkml:brush>
  </inkml:definitions>
  <inkml:trace contextRef="#ctx0" brushRef="#br0">256 251 17935 0 0,'0'0'9263'0'0,"-1"2"-8589"0"0,-6 11-108 0 0,0 0-1 0 0,-11 14 0 0 0,-11 21 97 0 0,-17 47-230 0 0,-51 95 529 0 0,86-171-954 0 0,0 0 31 0 0,-16 37 0 0 0,26-48-6 0 0,0-7-130 0 0,3-5-996 0 0,-1 0 770 0 0,0 0 0 0 0,0 0-1 0 0,0-7 1 0 0,2-4-449 0 0,37-123-9453 0 0,-8 33 4489 0 0,-29 93 5472 0 0,2-7 287 0 0,11-26 0 0 0,-14 40 492 0 0,0 1 0 0 0,0-1 1 0 0,0 1-1 0 0,1 0 0 0 0,0 0 0 0 0,0 0 0 0 0,0 0 0 0 0,0 0 0 0 0,1 1 1 0 0,0-1-1 0 0,4-2 0 0 0,-5 4-153 0 0,0 1 0 0 0,1-1 0 0 0,-1 1 0 0 0,1 0 0 0 0,0 0 0 0 0,-1 0 0 0 0,1 1 0 0 0,0-1 0 0 0,0 1 0 0 0,-1 0 0 0 0,1 0 0 0 0,0 0 0 0 0,0 0 0 0 0,-1 1 0 0 0,1 0 0 0 0,0 0 0 0 0,4 1 0 0 0,2 1 20 0 0,-1 1 0 0 0,0-1 0 0 0,0 1 1 0 0,0 1-1 0 0,12 8 0 0 0,10 12 805 0 0,53 54 1 0 0,-63-57-828 0 0,27 27 265 0 0,32 32 239 0 0,-72-74-799 0 0,0 1 63 0 0,1 0 0 0 0,0-1 0 0 0,0 0 0 0 0,18 9-1 0 0,-25-14-108 0 0,0-1-1 0 0,0-1 0 0 0,0 1 1 0 0,0 0-1 0 0,0 0 0 0 0,1-1 0 0 0,-1 1 1 0 0,0-1-1 0 0,0 0 0 0 0,1 0 1 0 0,-1 1-1 0 0,0-1 0 0 0,0-1 0 0 0,1 1 1 0 0,-1 0-1 0 0,0-1 0 0 0,0 1 1 0 0,1-1-1 0 0,-1 0 0 0 0,0 1 0 0 0,0-1 1 0 0,0 0-1 0 0,0 0 0 0 0,0 0 1 0 0,0-1-1 0 0,0 1 0 0 0,0-1 0 0 0,-1 1 1 0 0,1-1-1 0 0,1-1 0 0 0,5-7-14 0 0,0 0 0 0 0,-1 0 0 0 0,-1-1 0 0 0,0 1 0 0 0,0-1 0 0 0,-1-1 0 0 0,-1 1 1 0 0,0-1-1 0 0,0 0 0 0 0,2-15 0 0 0,1-14 11 0 0,1-72 1 0 0,-4 44-11 0 0,0 23-247 0 0,1-1 1 0 0,2 2-1 0 0,17-54 0 0 0,-7 56-11640 0 0,-10 27 4697 0 0</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05.938"/>
    </inkml:context>
    <inkml:brush xml:id="br0">
      <inkml:brushProperty name="width" value="0.05" units="cm"/>
      <inkml:brushProperty name="height" value="0.05" units="cm"/>
      <inkml:brushProperty name="color" value="#333333"/>
    </inkml:brush>
  </inkml:definitions>
  <inkml:trace contextRef="#ctx0" brushRef="#br0">107 0 9671 0 0,'-1'2'7618'0'0,"-21"76"-399"0"0,-3 46-3555 0 0,-1 2-2708 0 0,14-65-404 0 0,-8 108-1 0 0,20-150-698 0 0,0-17 23 0 0,1-4-809 0 0,1 1 737 0 0,-1 0 0 0 0,1 0 0 0 0,-1-1 0 0 0,0 1 0 0 0,1 0 0 0 0,-1-1 0 0 0,2-3 0 0 0,-2 3-140 0 0,1-1-233 0 0,1-1 0 0 0,-1 0 0 0 0,0-1 0 0 0,0 1 0 0 0,-1 0 0 0 0,2-9 0 0 0,2-3-1452 0 0</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06.381"/>
    </inkml:context>
    <inkml:brush xml:id="br0">
      <inkml:brushProperty name="width" value="0.05" units="cm"/>
      <inkml:brushProperty name="height" value="0.05" units="cm"/>
      <inkml:brushProperty name="color" value="#333333"/>
    </inkml:brush>
  </inkml:definitions>
  <inkml:trace contextRef="#ctx0" brushRef="#br0">1 179 8751 0 0,'2'1'7626'0'0,"97"73"784"0"0,-2 5-5414 0 0,-49-36-1976 0 0,81 93 0 0 0,-8 2 459 0 0,-111-128-1374 0 0,-9-8-75 0 0,1-1-1 0 0,0 1 1 0 0,-1-1 0 0 0,1 1-1 0 0,0-1 1 0 0,0 1 0 0 0,0-1-1 0 0,0 0 1 0 0,0 0 0 0 0,0 0-1 0 0,0 0 1 0 0,0-1 0 0 0,0 1-1 0 0,1 0 1 0 0,-1-1 0 0 0,0 0-1 0 0,1 1 1 0 0,-1-1 0 0 0,0 0-1 0 0,0 0 1 0 0,1 0 0 0 0,1-1-1 0 0,-1 0 1 0 0,0 1 0 0 0,0-1 0 0 0,0 0 0 0 0,-1-1 0 0 0,1 1 0 0 0,0 0 0 0 0,-1-1 0 0 0,0 1 0 0 0,1-1 0 0 0,-1 0 0 0 0,0 0 0 0 0,0 0 0 0 0,0 0 0 0 0,0 0 0 0 0,0-1 0 0 0,3-3 0 0 0,3-9 8 0 0,-1-1 0 0 0,-1 1 0 0 0,8-27 0 0 0,-6 17-22 0 0,2-11-16 0 0,8-55 0 0 0,-7 29 0 0 0,13-87-31 0 0,-4 16-53 0 0,-12 70-1732 0 0</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07.934"/>
    </inkml:context>
    <inkml:brush xml:id="br0">
      <inkml:brushProperty name="width" value="0.05" units="cm"/>
      <inkml:brushProperty name="height" value="0.05" units="cm"/>
      <inkml:brushProperty name="color" value="#333333"/>
    </inkml:brush>
  </inkml:definitions>
  <inkml:trace contextRef="#ctx0" brushRef="#br0">3901 197 10015 0 0,'-106'-55'1647'0'0,"64"33"291"0"0,-51-21 0 0 0,42 25-974 0 0,-1 3-1 0 0,0 1 1 0 0,-1 4 0 0 0,-1 1-1 0 0,0 3 1 0 0,0 2 0 0 0,-85 5-1 0 0,-36 12 179 0 0,-248 52-1 0 0,-164 77-297 0 0,195-23-152 0 0,14 38-144 0 0,32 30-101 0 0,267-136-222 0 0,2 2 0 0 0,-83 75 0 0 0,120-90-74 0 0,3 1 0 0 0,1 2-1 0 0,-58 87 1 0 0,-63 152 213 0 0,128-218-326 0 0,4 2 1 0 0,2 1-1 0 0,2 0 1 0 0,-17 104-1 0 0,23-63 15 0 0,4 0 1 0 0,4 125-1 0 0,9-141-37 0 0,24 161 0 0 0,-15-193-8 0 0,2 0 0 0 0,4-1 0 0 0,39 96 0 0 0,-11-56-11 0 0,96 156 1 0 0,-117-216 14 0 0,3-1 1 0 0,1-1-1 0 0,1-2 1 0 0,2 0 0 0 0,1-3-1 0 0,68 51 1 0 0,5-15 51 0 0,217 102 1 0 0,-230-129-43 0 0,1-4 0 0 0,2-5-1 0 0,1-3 1 0 0,100 14 0 0 0,-73-24 1 0 0,1-5 0 0 0,227-8-1 0 0,-190-14 79 0 0,0-7 0 0 0,291-70 0 0 0,-16-36 304 0 0,-10-35-142 0 0,-332 115-204 0 0,-2-5-1 0 0,142-97 1 0 0,-4-31-27 0 0,-160 114-16 0 0,70-76 0 0 0,-95 85-25 0 0,-2-1-1 0 0,-2-3 1 0 0,-3-1-1 0 0,-2-2 1 0 0,-3-2-1 0 0,-3 0 1 0 0,-2-2-1 0 0,-4-2 1 0 0,-2 0-1 0 0,23-123 1 0 0,-34 121 0 0 0,-3 1 1 0 0,-3-1-1 0 0,-2-1 0 0 0,-4 1 1 0 0,-3 0-1 0 0,-3 0 0 0 0,-3 1 1 0 0,-2 0-1 0 0,-4 0 0 0 0,-3 2 1 0 0,-28-69-1 0 0,16 65 20 0 0,-4 1-1 0 0,-83-124 1 0 0,49 99 5 0 0,-102-105 0 0 0,115 141-65 0 0,-2 3 0 0 0,-3 2 1 0 0,-2 3-1 0 0,-3 3 0 0 0,-1 3 0 0 0,-2 3 0 0 0,-1 3 1 0 0,-2 3-1 0 0,-144-47 0 0 0,159 65-349 0 0,0 3-1 0 0,0 2 1 0 0,-1 2 0 0 0,-1 3-1 0 0,1 3 1 0 0,-1 2 0 0 0,-72 8-1 0 0,76 2-1215 0 0,-81 23 0 0 0,37-2-187 0 0</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09.030"/>
    </inkml:context>
    <inkml:brush xml:id="br0">
      <inkml:brushProperty name="width" value="0.05" units="cm"/>
      <inkml:brushProperty name="height" value="0.05" units="cm"/>
      <inkml:brushProperty name="color" value="#333333"/>
    </inkml:brush>
  </inkml:definitions>
  <inkml:trace contextRef="#ctx0" brushRef="#br0">1331 113 5063 0 0,'0'0'390'0'0,"0"0"-294"0"0,1-1 1 0 0,-1 1-1 0 0,1 0 0 0 0,-1 0 1 0 0,0 0-1 0 0,1 0 0 0 0,-1-1 1 0 0,0 1-1 0 0,1 0 1 0 0,-1 0-1 0 0,1-1 0 0 0,-1 1 1 0 0,0 0-1 0 0,0-1 0 0 0,1 1 1 0 0,-1 0-1 0 0,0-1 1 0 0,0 1-1 0 0,1-1 0 0 0,-1 0 1 0 0,-4-2 282 0 0,0 0 0 0 0,-1 0 1 0 0,1 1-1 0 0,-1-1 1 0 0,0 1-1 0 0,0 0 0 0 0,1 0 1 0 0,-1 1-1 0 0,0-1 0 0 0,-1 1 1 0 0,-8-1-1 0 0,0 0 375 0 0,-1 1-1 0 0,0 1 1 0 0,-15 1-1 0 0,4 3 186 0 0,1 0 0 0 0,0 2-1 0 0,-36 13 1 0 0,42-11-633 0 0,0 0 0 0 0,1 2 0 0 0,0 0 0 0 0,0 1 0 0 0,1 1 0 0 0,0 0 0 0 0,1 1 0 0 0,-25 27 0 0 0,-6 13 371 0 0,-49 71 1 0 0,55-68-169 0 0,-290 434 2114 0 0,262-364-2014 0 0,-60 154 0 0 0,92-183-224 0 0,4 2 0 0 0,-26 137 0 0 0,44-155-206 0 0,5 1-1 0 0,2 0 0 0 0,5 111 1 0 0,7-131-104 0 0,2 0-1 0 0,3-1 1 0 0,2-1 0 0 0,4 1 0 0 0,23 64 0 0 0,-17-76-11 0 0,3 0 0 0 0,1-1 0 0 0,2-1 0 0 0,56 71 0 0 0,-47-72-18 0 0,2-2 1 0 0,2-1-1 0 0,1-2 0 0 0,57 44 1 0 0,-66-62-31 0 0,0-1 1 0 0,1-2-1 0 0,1-1 1 0 0,1-1-1 0 0,0-2 1 0 0,1-2-1 0 0,52 13 1 0 0,-17-11 37 0 0,2-3 0 0 0,-1-4 0 0 0,97 1-1 0 0,-79-11 155 0 0,1-4 0 0 0,115-21 0 0 0,-108 6-181 0 0,-1-5 1 0 0,-2-3-1 0 0,-1-5 1 0 0,-1-4-1 0 0,100-56 1 0 0,145-117-28 0 0,-276 166 9 0 0,-1-4 0 0 0,-2-2 0 0 0,-3-3 0 0 0,-2-2 0 0 0,-3-2 0 0 0,-2-3 0 0 0,-3-1 0 0 0,-2-3 0 0 0,-3-1 0 0 0,-3-2 0 0 0,-4-2 0 0 0,36-96 0 0 0,-31 46-6 0 0,-5-1 0 0 0,-5-2-1 0 0,21-200 1 0 0,-41 219 1 0 0,-6 1 0 0 0,-17-195 0 0 0,6 240 11 0 0,-2-1 0 0 0,-2 2 0 0 0,-3 0 0 0 0,-2 1 0 0 0,-3 0 0 0 0,-44-85 0 0 0,48 112-8 0 0,-2 0-1 0 0,0 2 0 0 0,-2 0 0 0 0,-1 2 0 0 0,-1 0 0 0 0,-38-33 1 0 0,28 33 7 0 0,0 0 1 0 0,-1 3 0 0 0,-1 0 0 0 0,-70-29 0 0 0,53 30-4 0 0,-1 3 0 0 0,0 3 0 0 0,-1 1 1 0 0,0 3-1 0 0,-1 2 0 0 0,0 3 1 0 0,-1 2-1 0 0,-62 4 0 0 0,-6 7-583 0 0,2 6 0 0 0,0 5 1 0 0,1 5-1 0 0,1 5 0 0 0,-170 66 0 0 0,214-64-933 0 0</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09.999"/>
    </inkml:context>
    <inkml:brush xml:id="br0">
      <inkml:brushProperty name="width" value="0.05" units="cm"/>
      <inkml:brushProperty name="height" value="0.05" units="cm"/>
      <inkml:brushProperty name="color" value="#333333"/>
    </inkml:brush>
  </inkml:definitions>
  <inkml:trace contextRef="#ctx0" brushRef="#br0">169 152 12175 0 0,'0'0'562'0'0,"6"1"175"0"0,-1 0 1988 0 0,-5 9 250 0 0,-4 10 2 0 0,-11 35 1 0 0,-27 54 349 0 0,18-53-2400 0 0,-45 94 350 0 0,62-134-1254 0 0,5-9-26 0 0,-1-1 1 0 0,0 1-1 0 0,-5 8 0 0 0,7-14-319 0 0,0-10-549 0 0,1-11 87 0 0,0 0 0 0 0,2 0 0 0 0,0 0 0 0 0,2 0 1 0 0,7-25-1 0 0,-2 2 26 0 0,24-77-1379 0 0,-26 96 1998 0 0,-3 14 173 0 0,0-1 0 0 0,0 0 0 0 0,1 1 1 0 0,0 0-1 0 0,1 0 0 0 0,13-17 0 0 0,-16 22 146 0 0,1 1-1 0 0,0-1 1 0 0,1 1 0 0 0,-1 1-1 0 0,0-1 1 0 0,1 1 0 0 0,0-1-1 0 0,0 1 1 0 0,0 0-1 0 0,0 1 1 0 0,1 0 0 0 0,-1-1-1 0 0,0 2 1 0 0,1-1-1 0 0,6-1 1 0 0,-3 2 87 0 0,-1 1-1 0 0,1-1 1 0 0,-1 2-1 0 0,0-1 1 0 0,1 1-1 0 0,-1 0 1 0 0,0 1-1 0 0,11 3 1 0 0,-6 0 28 0 0,0 0 0 0 0,-1 0 0 0 0,1 2 1 0 0,15 10-1 0 0,4 6 315 0 0,-2 2 1 0 0,43 43 0 0 0,-13-1 10 0 0,20 19 99 0 0,-69-76-629 0 0,-6-5-26 0 0,1 1 1 0 0,0-1-1 0 0,0 0 0 0 0,1-1 1 0 0,9 6-1 0 0,-14-9-54 0 0,-1 0 1 0 0,1-1-1 0 0,-1 1 0 0 0,1-1 0 0 0,0 1 1 0 0,-1-1-1 0 0,1 0 0 0 0,0 1 0 0 0,-1-1 1 0 0,1 0-1 0 0,0 0 0 0 0,-1 0 0 0 0,1-1 1 0 0,0 1-1 0 0,0 0 0 0 0,-1-1 0 0 0,1 1 1 0 0,-1-1-1 0 0,1 1 0 0 0,0-1 0 0 0,-1 0 1 0 0,1 0-1 0 0,-1 1 0 0 0,0-1 0 0 0,1 0 1 0 0,-1 0-1 0 0,0-1 0 0 0,1 1 0 0 0,-1 0 1 0 0,2-3-1 0 0,2-3-7 0 0,0 0-1 0 0,0-1 1 0 0,-1 1 0 0 0,0-1 0 0 0,0-1-1 0 0,-1 1 1 0 0,0 0 0 0 0,0-1-1 0 0,2-10 1 0 0,0-12-19 0 0,2-39 0 0 0,-7 68 13 0 0,2-55-731 0 0,-7-70 0 0 0,2 77-531 0 0,0 3 149 0 0</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10.757"/>
    </inkml:context>
    <inkml:brush xml:id="br0">
      <inkml:brushProperty name="width" value="0.05" units="cm"/>
      <inkml:brushProperty name="height" value="0.05" units="cm"/>
      <inkml:brushProperty name="color" value="#333333"/>
    </inkml:brush>
  </inkml:definitions>
  <inkml:trace contextRef="#ctx0" brushRef="#br0">604 19 5063 0 0,'0'0'390'0'0,"1"-1"-252"0"0,33-16 20299 0 0,-35 18-19722 0 0,-7 10 103 0 0,0 0-1 0 0,-1 0 1 0 0,-19 17 0 0 0,-11 11-18 0 0,-1 6-361 0 0,-62 53 0 0 0,-54 31 558 0 0,110-92-919 0 0,-48 31-78 0 0,88-63 0 0 0,-12 10 0 0 0,-2-1 0 0 0,-29 17 0 0 0,42-28-45 0 0,6-3-186 0 0,-6-17-5790 0 0</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11.111"/>
    </inkml:context>
    <inkml:brush xml:id="br0">
      <inkml:brushProperty name="width" value="0.05" units="cm"/>
      <inkml:brushProperty name="height" value="0.05" units="cm"/>
      <inkml:brushProperty name="color" value="#333333"/>
    </inkml:brush>
  </inkml:definitions>
  <inkml:trace contextRef="#ctx0" brushRef="#br0">0 1 21455 0 0,'0'0'1943'0'0,"2"0"-1603"0"0,30 11 1443 0 0,0 0 0 0 0,51 28 1 0 0,-28-12-850 0 0,95 44 442 0 0,91 41-2128 0 0,-208-100-2922 0 0,-20-7-6155 0 0</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11.793"/>
    </inkml:context>
    <inkml:brush xml:id="br0">
      <inkml:brushProperty name="width" value="0.05" units="cm"/>
      <inkml:brushProperty name="height" value="0.05" units="cm"/>
      <inkml:brushProperty name="color" value="#333333"/>
    </inkml:brush>
  </inkml:definitions>
  <inkml:trace contextRef="#ctx0" brushRef="#br0">139 9 10103 0 0,'12'-9'17415'0'0,"-38"40"-16078"0"0,12-16-764 0 0,2 0 0 0 0,-13 20 0 0 0,22-29-463 0 0,0 0 0 0 0,0 0 0 0 0,0 0 0 0 0,1 0 0 0 0,0 0 0 0 0,0 1-1 0 0,0-1 1 0 0,1 1 0 0 0,0-1 0 0 0,0 11 0 0 0,1-16-108 0 0,0-1 0 0 0,1 1 0 0 0,-1-1 0 0 0,0 1 0 0 0,1-1 0 0 0,-1 1 0 0 0,0-1 0 0 0,1 1 0 0 0,-1-1 0 0 0,0 0 0 0 0,1 1 0 0 0,-1-1 0 0 0,1 0 0 0 0,-1 1 0 0 0,1-1 0 0 0,-1 0 0 0 0,1 1 0 0 0,-1-1 0 0 0,1 0 0 0 0,-1 0 0 0 0,1 0 0 0 0,-1 0 0 0 0,2 1 0 0 0,11 2 14 0 0,-6-3-30 0 0,0 0 0 0 0,0 0-1 0 0,0-1 1 0 0,0 0 0 0 0,0 0 0 0 0,0-1-1 0 0,0 1 1 0 0,0-1 0 0 0,9-5 0 0 0,-5 2-25 0 0,0 0 1 0 0,-1-1-1 0 0,1 0 1 0 0,16-14-1 0 0,-23 16 10 0 0,0 1-1 0 0,0-1 1 0 0,0 0-1 0 0,-1 0 1 0 0,1 0-1 0 0,-1 0 1 0 0,0 0-1 0 0,0-1 1 0 0,-1 0-1 0 0,1 1 1 0 0,-1-1-1 0 0,0 0 1 0 0,-1 0-1 0 0,1 0 1 0 0,-1 0 0 0 0,1-6-1 0 0,-2 1-18 0 0,0 9 48 0 0,0 0-1 0 0,0 0 1 0 0,-1 0 0 0 0,1 0-1 0 0,0-1 1 0 0,-1 1 0 0 0,1 0-1 0 0,-1 0 1 0 0,1 0 0 0 0,-1 0-1 0 0,1 0 1 0 0,-1 0 0 0 0,0 0-1 0 0,1 0 1 0 0,-1 0 0 0 0,0 1-1 0 0,0-1 1 0 0,0 0 0 0 0,0 0-1 0 0,0 1 1 0 0,0-1 0 0 0,0 0-1 0 0,0 1 1 0 0,0-1 0 0 0,0 1-1 0 0,0 0 1 0 0,0-1 0 0 0,0 1-1 0 0,0 0 1 0 0,-1-1 0 0 0,1 1-1 0 0,0 0 1 0 0,0 0 0 0 0,0 0-1 0 0,-2 0 1 0 0,1 0 0 0 0,-4 0 26 0 0,0 0-1 0 0,0 1 1 0 0,0 0 0 0 0,0 0 0 0 0,0 0-1 0 0,0 1 1 0 0,0 0 0 0 0,0 0 0 0 0,1 0-1 0 0,-7 4 1 0 0,-1 1 54 0 0,1 0 1 0 0,1 1-1 0 0,-16 13 0 0 0,20-15-28 0 0,0 1 0 0 0,0 1 0 0 0,0-1 0 0 0,-8 15 0 0 0,11-15-41 0 0,5-4 31 0 0,-1-2-41 0 0,1 0-1 0 0,0-1 0 0 0,0 1 1 0 0,-1 0-1 0 0,1 0 1 0 0,0 0-1 0 0,0-1 0 0 0,0 1 1 0 0,0 0-1 0 0,0-1 0 0 0,0 1 1 0 0,0-1-1 0 0,0 1 1 0 0,0-1-1 0 0,0 1 0 0 0,0-1 1 0 0,0 0-1 0 0,0 0 0 0 0,0 1 1 0 0,0-1-1 0 0,0 0 1 0 0,0 0-1 0 0,1 0 0 0 0,-1 0 1 0 0,1-1-1 0 0,1 1 1 0 0,5-1-31 0 0,-1 0-1 0 0,1 0 1 0 0,-1-1 0 0 0,1 0 0 0 0,-1-1-1 0 0,0 0 1 0 0,0 0 0 0 0,0 0-1 0 0,0-1 1 0 0,-1 0 0 0 0,1 0 0 0 0,-1-1-1 0 0,6-6 1 0 0,-10 10 25 0 0,-1 0 0 0 0,1-1 0 0 0,-1 1-1 0 0,0-1 1 0 0,1 0 0 0 0,-1 1 0 0 0,0-1 0 0 0,0 0 0 0 0,0 0 0 0 0,0 0-1 0 0,-1 1 1 0 0,1-1 0 0 0,0 0 0 0 0,-1 0 0 0 0,1 0 0 0 0,-1 0 0 0 0,0 0 0 0 0,0 0-1 0 0,0 0 1 0 0,0-1 0 0 0,0 1 0 0 0,0 0 0 0 0,0 0 0 0 0,-1 0 0 0 0,1 0-1 0 0,-2-3 1 0 0,1 2 8 0 0,0 1-1 0 0,-1-1 0 0 0,1 1 0 0 0,0 0 1 0 0,-1 0-1 0 0,0 0 0 0 0,1 0 1 0 0,-1 0-1 0 0,0 0 0 0 0,0 0 0 0 0,0 1 1 0 0,0-1-1 0 0,0 0 0 0 0,-1 1 1 0 0,1 0-1 0 0,0 0 0 0 0,-1-1 0 0 0,1 2 1 0 0,-1-1-1 0 0,-3-1 0 0 0,-2 1 15 0 0,0-1-1 0 0,-1 2 1 0 0,1-1-1 0 0,0 1 1 0 0,0 0-1 0 0,-1 1 0 0 0,1 0 1 0 0,0 0-1 0 0,0 1 1 0 0,0 0-1 0 0,0 0 1 0 0,0 1-1 0 0,0 0 1 0 0,1 1-1 0 0,-1-1 0 0 0,1 1 1 0 0,-10 8-1 0 0,11-5-757 0 0,3 0-4501 0 0</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12.154"/>
    </inkml:context>
    <inkml:brush xml:id="br0">
      <inkml:brushProperty name="width" value="0.05" units="cm"/>
      <inkml:brushProperty name="height" value="0.05" units="cm"/>
      <inkml:brushProperty name="color" value="#333333"/>
    </inkml:brush>
  </inkml:definitions>
  <inkml:trace contextRef="#ctx0" brushRef="#br0">810 8 10135 0 0,'-2'-4'11349'0'0,"-3"1"-9986"0"0,0 3-845 0 0,0 0 0 0 0,-1 0 0 0 0,1 0 0 0 0,0 1 0 0 0,0 0 0 0 0,0 0 0 0 0,-1 0 0 0 0,1 0 0 0 0,0 1 0 0 0,1 0 0 0 0,-7 3 0 0 0,-5 4 128 0 0,-28 20 0 0 0,8-4 14 0 0,-91 57-50 0 0,-91 53 74 0 0,157-101-1983 0 0,-110 43 0 0 0,129-65-1200 0 0,22-8 598 0 0</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12.520"/>
    </inkml:context>
    <inkml:brush xml:id="br0">
      <inkml:brushProperty name="width" value="0.05" units="cm"/>
      <inkml:brushProperty name="height" value="0.05" units="cm"/>
      <inkml:brushProperty name="color" value="#333333"/>
    </inkml:brush>
  </inkml:definitions>
  <inkml:trace contextRef="#ctx0" brushRef="#br0">1 1 15199 0 0,'2'0'1172'0'0,"13"0"-1156"0"0,6 0 1599 0 0,0 0 0 0 0,0 2 0 0 0,31 5 0 0 0,-19 2 405 0 0,39 16 1 0 0,81 45-483 0 0,35 34-4586 0 0,-174-95 1333 0 0</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12.914"/>
    </inkml:context>
    <inkml:brush xml:id="br0">
      <inkml:brushProperty name="width" value="0.05" units="cm"/>
      <inkml:brushProperty name="height" value="0.05" units="cm"/>
      <inkml:brushProperty name="color" value="#333333"/>
    </inkml:brush>
  </inkml:definitions>
  <inkml:trace contextRef="#ctx0" brushRef="#br0">120 21 1375 0 0,'0'0'14335'0'0,"-7"3"-11592"0"0,5-2-1777 0 0,-1 1 0 0 0,1-1 1 0 0,0 1-1 0 0,-1-1 1 0 0,1 1-1 0 0,-3 3 1 0 0,1 0-366 0 0,-1 0 1 0 0,1 1-1 0 0,0 0 1 0 0,1-1-1 0 0,0 1 1 0 0,-4 9-1 0 0,6-13-161 0 0,0 2 234 0 0,1-3-630 0 0,0 0-1 0 0,-1 0 1 0 0,1 0-1 0 0,0 0 1 0 0,0 0-1 0 0,0 1 1 0 0,-1-1-1 0 0,1 0 1 0 0,0 0-1 0 0,1 0 1 0 0,-1 0-1 0 0,0 0 1 0 0,0 2-1 0 0,4-1-43 0 0,-1-1 1 0 0,0 0-1 0 0,0 0 0 0 0,0 0 1 0 0,0 0-1 0 0,1 0 0 0 0,-1-1 1 0 0,0 1-1 0 0,1-1 0 0 0,-1 0 1 0 0,1 0-1 0 0,-1 0 0 0 0,0-1 1 0 0,1 1-1 0 0,-1-1 0 0 0,0 0 1 0 0,0 0-1 0 0,6-2 0 0 0,3-1-87 0 0,-1-1-1 0 0,1-1 1 0 0,18-12-1 0 0,-27 16 70 0 0,-1 1 0 0 0,0-1 1 0 0,0 1-1 0 0,0-1 0 0 0,0 0 0 0 0,0 0 0 0 0,-1 0 0 0 0,1 0 1 0 0,-1 0-1 0 0,1 0 0 0 0,-1-1 0 0 0,0 1 0 0 0,0 0 0 0 0,0-1 1 0 0,0 1-1 0 0,0-1 0 0 0,0 1 0 0 0,0-4 0 0 0,-1 5 17 0 0,0 0-1 0 0,-1-1 0 0 0,1 1 1 0 0,0 0-1 0 0,-1 0 0 0 0,1 0 1 0 0,-1-1-1 0 0,1 1 1 0 0,-1 0-1 0 0,0 0 0 0 0,0 0 1 0 0,1 0-1 0 0,-1 0 0 0 0,0 0 1 0 0,0 0-1 0 0,0 0 0 0 0,0 1 1 0 0,0-1-1 0 0,0 0 0 0 0,-2 0 1 0 0,0-1-2 0 0,1 0 0 0 0,-1 1 1 0 0,0-1-1 0 0,0 1 0 0 0,-1 0 1 0 0,-2-1-1 0 0,-2 1 33 0 0,0 1 0 0 0,1 0 0 0 0,-1 0 0 0 0,0 0 0 0 0,1 1 0 0 0,-1 0 0 0 0,0 0 0 0 0,1 1 0 0 0,-15 5 0 0 0,12-3 13 0 0,0 0 0 0 0,0 1 0 0 0,1 0-1 0 0,-1 1 1 0 0,1 0 0 0 0,-12 10 0 0 0,11 0-58 0 0,10-15-197 0 0,-1 1-597 0 0,0 6-256 0 0,1 1-50 0 0</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13.259"/>
    </inkml:context>
    <inkml:brush xml:id="br0">
      <inkml:brushProperty name="width" value="0.05" units="cm"/>
      <inkml:brushProperty name="height" value="0.05" units="cm"/>
      <inkml:brushProperty name="color" value="#333333"/>
    </inkml:brush>
  </inkml:definitions>
  <inkml:trace contextRef="#ctx0" brushRef="#br0">971 0 12439 0 0,'-12'7'1323'0'0,"-168"88"10976"0"0,3 5-8377 0 0,110-63-3268 0 0,-111 43-1 0 0,-79 5-2388 0 0,241-80 1088 0 0,-20 5-2108 0 0,12-5-3892 0 0,0-1-1780 0 0</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13.603"/>
    </inkml:context>
    <inkml:brush xml:id="br0">
      <inkml:brushProperty name="width" value="0.05" units="cm"/>
      <inkml:brushProperty name="height" value="0.05" units="cm"/>
      <inkml:brushProperty name="color" value="#333333"/>
    </inkml:brush>
  </inkml:definitions>
  <inkml:trace contextRef="#ctx0" brushRef="#br0">0 0 17967 0 0,'2'0'1387'0'0,"18"1"-345"0"0,1 0 1 0 0,-1 2-1 0 0,0 0 1 0 0,35 11-1 0 0,-19-2 659 0 0,58 28-1 0 0,10 7-1150 0 0,10 4-544 0 0,-73-31-2005 0 0,50 17 1 0 0,-59-27 575 0 0</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14.401"/>
    </inkml:context>
    <inkml:brush xml:id="br0">
      <inkml:brushProperty name="width" value="0.05" units="cm"/>
      <inkml:brushProperty name="height" value="0.05" units="cm"/>
      <inkml:brushProperty name="color" value="#333333"/>
    </inkml:brush>
  </inkml:definitions>
  <inkml:trace contextRef="#ctx0" brushRef="#br0">259 49 3679 0 0,'0'0'38'0'0,"0"-1"0"0"0,0 1-1 0 0,0-1 1 0 0,0 1-1 0 0,0-1 1 0 0,0 0-1 0 0,0 1 1 0 0,0-1-1 0 0,0 1 1 0 0,0-1 0 0 0,-1 1-1 0 0,1-1 1 0 0,0 1-1 0 0,0-1 1 0 0,-1 1-1 0 0,1-1 1 0 0,0 1-1 0 0,-1-1 1 0 0,1 1 0 0 0,-1 0-1 0 0,1-1 1 0 0,0 1-1 0 0,-1 0 1 0 0,1-1-1 0 0,-1 1 1 0 0,0-1-1 0 0,0 1 667 0 0,-1-1-1 0 0,1 1 0 0 0,-1 0 1 0 0,1 0-1 0 0,0 0 0 0 0,-1-1 1 0 0,1 1-1 0 0,0 0 1 0 0,-1 1-1 0 0,-2-1 0 0 0,-19 7 8907 0 0,12-2-7862 0 0,-5 3 639 0 0,-28 20-1 0 0,38-23-2094 0 0,-1 0-1 0 0,1 0 1 0 0,0 1-1 0 0,1 0 1 0 0,-1 0-1 0 0,-6 10 1 0 0,9-13-120 0 0,2 1-147 0 0,2 7 222 0 0,0-10-244 0 0,-1 0 0 0 0,0-1 0 0 0,1 1 0 0 0,-1-1 1 0 0,1 1-1 0 0,0-1 0 0 0,-1 1 0 0 0,1-1 0 0 0,-1 0 1 0 0,1 1-1 0 0,0-1 0 0 0,-1 0 0 0 0,1 1 0 0 0,0-1 0 0 0,-1 0 1 0 0,1 0-1 0 0,0 1 0 0 0,1-1 0 0 0,-1 0 2 0 0,5 2-7 0 0,-1-1 0 0 0,1 0 0 0 0,0-1 0 0 0,0 1 0 0 0,0-1 0 0 0,-1 0 0 0 0,1 0 0 0 0,0-1-1 0 0,0 0 1 0 0,-1 0 0 0 0,1 0 0 0 0,11-5 0 0 0,5-2-173 0 0,36-21 0 0 0,-56 28 160 0 0,1 0 1 0 0,0-1 1 0 0,-1 0-1 0 0,1 0 1 0 0,0 0-1 0 0,-1 0 0 0 0,1 0 1 0 0,-1 0-1 0 0,0-1 1 0 0,0 1-1 0 0,0-1 0 0 0,0 1 1 0 0,0-1-1 0 0,0 0 1 0 0,1-3-1 0 0,-3 4 8 0 0,1 0 0 0 0,-1 0 0 0 0,1 1 1 0 0,-1-1-1 0 0,0 0 0 0 0,0 0 0 0 0,0 1 0 0 0,0-1 0 0 0,0 0 0 0 0,0 0 1 0 0,0 1-1 0 0,-1-1 0 0 0,1 0 0 0 0,-1 0 0 0 0,1 1 0 0 0,-1-1 0 0 0,0 0 1 0 0,1 1-1 0 0,-1-1 0 0 0,0 1 0 0 0,0-1 0 0 0,0 1 0 0 0,0-1 0 0 0,-1 1 1 0 0,1 0-1 0 0,0 0 0 0 0,-2-2 0 0 0,-2-1 44 0 0,0 1 1 0 0,0 0-1 0 0,0 0 0 0 0,-1 0 1 0 0,1 0-1 0 0,-1 1 0 0 0,1 0 0 0 0,-1 0 1 0 0,0 0-1 0 0,0 1 0 0 0,0 0 1 0 0,0 0-1 0 0,0 1 0 0 0,0-1 1 0 0,0 1-1 0 0,0 1 0 0 0,0-1 0 0 0,0 1 1 0 0,0 0-1 0 0,-9 3 0 0 0,7-2 21 0 0,-1 0 0 0 0,1 1 0 0 0,0 0 0 0 0,0 1 0 0 0,0 0 1 0 0,1 0-1 0 0,-1 1 0 0 0,1 0 0 0 0,0 0 0 0 0,0 1 0 0 0,1 0 0 0 0,0 0 0 0 0,-10 12 0 0 0,11-10 10 0 0,4 2-12 0 0,2-9-56 0 0,-1 1 0 0 0,0-1-1 0 0,1 0 1 0 0,0 1-1 0 0,-1-1 1 0 0,1 0 0 0 0,0 0-1 0 0,0 0 1 0 0,-1 0 0 0 0,1 1-1 0 0,0-1 1 0 0,0 0-1 0 0,0 0 1 0 0,1-1 0 0 0,-1 1-1 0 0,0 0 1 0 0,0 0-1 0 0,0-1 1 0 0,1 1 0 0 0,-1 0-1 0 0,0-1 1 0 0,1 1 0 0 0,-1-1-1 0 0,0 0 1 0 0,1 1-1 0 0,-1-1 1 0 0,0 0 0 0 0,3 0-1 0 0,5 1-17 0 0,-1-1 0 0 0,0 0-1 0 0,13-3 1 0 0,-18 3-1 0 0,9-2-64 0 0,0 0 0 0 0,0-1 0 0 0,0 0 0 0 0,12-5 0 0 0,-18 5 43 0 0,-1 1 1 0 0,1-1 0 0 0,0 0-1 0 0,-1-1 1 0 0,0 1-1 0 0,0-1 1 0 0,0 0-1 0 0,0 0 1 0 0,6-9-1 0 0,-10 13 37 0 0,0-1 0 0 0,0 0-1 0 0,-1 0 1 0 0,1 0 0 0 0,-1 1-1 0 0,1-1 1 0 0,0 0 0 0 0,-1 0-1 0 0,0 0 1 0 0,1 0 0 0 0,-1 0 0 0 0,1 0-1 0 0,-1 0 1 0 0,0 0 0 0 0,0 0-1 0 0,0 0 1 0 0,0 0 0 0 0,0 0-1 0 0,0 0 1 0 0,0 0 0 0 0,0 0-1 0 0,0 0 1 0 0,0 0 0 0 0,0 0-1 0 0,-1 0 1 0 0,1 0 0 0 0,0 0-1 0 0,-1 0 1 0 0,1 0 0 0 0,-1 0-1 0 0,1 0 1 0 0,-1 0 0 0 0,1 0-1 0 0,-1 0 1 0 0,0 0 0 0 0,1 1 0 0 0,-2-2-1 0 0,0 0 14 0 0,-1 1 1 0 0,1-1-1 0 0,-1 1 0 0 0,1 0 1 0 0,-1-1-1 0 0,1 1 0 0 0,-1 0 1 0 0,0 1-1 0 0,0-1 0 0 0,0 0 0 0 0,1 1 1 0 0,-5-1-1 0 0,-3 1 60 0 0,1 1-1 0 0,-1-1 1 0 0,1 2 0 0 0,-1-1-1 0 0,1 1 1 0 0,0 1 0 0 0,-14 5-1 0 0,8-2 91 0 0,1 0 0 0 0,1 1-1 0 0,-26 18 1 0 0,35-22-138 0 0,0 0 1 0 0,0 1-1 0 0,0-1 0 0 0,0 1 0 0 0,0 0 1 0 0,1 0-1 0 0,0 1 0 0 0,0-1 0 0 0,0 1 1 0 0,-2 4-1 0 0,4-7-23 0 0,0 0 0 0 0,0-1 0 0 0,1 1 0 0 0,-1 0 0 0 0,1 0 0 0 0,-1 0 0 0 0,1-1 0 0 0,0 1 0 0 0,-1 3 0 0 0,1 1 0 0 0,-1 3 0 0 0,3-1 0 0 0,5-2 0 0 0,-6-5-11 0 0,1 0-1 0 0,0 0 1 0 0,-1-1-1 0 0,1 1 1 0 0,0-1-1 0 0,0 0 1 0 0,0 1-1 0 0,0-1 1 0 0,-1 0-1 0 0,1 0 1 0 0,0 0-1 0 0,0 0 1 0 0,0 0-1 0 0,0-1 1 0 0,2 1-1 0 0,0-2-46 0 0,0 1 0 0 0,0-1 0 0 0,-1 1-1 0 0,1-1 1 0 0,0 0 0 0 0,5-4-1 0 0,-3 1-11 0 0,-1 1 0 0 0,0-1-1 0 0,0 0 1 0 0,0 0-1 0 0,0 0 1 0 0,-1-1-1 0 0,0 0 1 0 0,4-6 0 0 0,-6 9 37 0 0,-1 2 31 0 0,-1 0 0 0 0,1 0 0 0 0,0 0 1 0 0,-1 0-1 0 0,1 0 0 0 0,-1 0 0 0 0,1 0 0 0 0,-1 0 0 0 0,0 0 0 0 0,1 0 0 0 0,-1-1 0 0 0,0 1 0 0 0,0 0 0 0 0,0 0 1 0 0,0 0-1 0 0,0 0 0 0 0,0 0 0 0 0,0-1 0 0 0,-1-1 0 0 0,-4-11 86 0 0,4 13-16 0 0,-15-4 300 0 0,13 6-355 0 0,1-1 0 0 0,0 1 0 0 0,-1 0 1 0 0,1 0-1 0 0,0 0 0 0 0,-1 0 0 0 0,1 0 0 0 0,0 0 0 0 0,0 1 0 0 0,0-1 1 0 0,0 1-1 0 0,0-1 0 0 0,0 1 0 0 0,1 0 0 0 0,-1-1 0 0 0,0 1 0 0 0,1 0 1 0 0,-1 0-1 0 0,1 0 0 0 0,0 1 0 0 0,0-1 0 0 0,0 0 0 0 0,0 0 0 0 0,0 1 1 0 0,0-1-1 0 0,1 1 0 0 0,-2 3 0 0 0,2-4-90 0 0,0-1 0 0 0,-1 1 0 0 0,1-1 0 0 0,0 0 0 0 0,0 1 0 0 0,0-1 0 0 0,0 1 0 0 0,0-1 0 0 0,0 1 0 0 0,0-1 0 0 0,1 0 0 0 0,-1 1 0 0 0,1-1 0 0 0,-1 1 0 0 0,1-1 0 0 0,-1 0 0 0 0,1 1 0 0 0,-1-1 0 0 0,1 0 0 0 0,0 0 0 0 0,0 0 0 0 0,0 0-1 0 0,1 2 1 0 0,0-1-1345 0 0</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20.719"/>
    </inkml:context>
    <inkml:brush xml:id="br0">
      <inkml:brushProperty name="width" value="0.05" units="cm"/>
      <inkml:brushProperty name="height" value="0.05" units="cm"/>
      <inkml:brushProperty name="color" value="#333333"/>
    </inkml:brush>
  </inkml:definitions>
  <inkml:trace contextRef="#ctx0" brushRef="#br0">434 0 10591 0 0,'0'0'11052'0'0,"-1"3"-9801"0"0,-22 38 1219 0 0,-55 73 0 0 0,0-2-1434 0 0,56-77-744 0 0,-42 53 0 0 0,50-73-319 0 0,0 0 0 0 0,0-1 0 0 0,-2-1-1 0 0,1 0 1 0 0,-26 15 0 0 0,10-11-993 0 0,28-16 319 0 0,0 0 0 0 0,1 0 0 0 0,-1-1-1 0 0,0 1 1 0 0,1-1 0 0 0,-5 1 0 0 0</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21.094"/>
    </inkml:context>
    <inkml:brush xml:id="br0">
      <inkml:brushProperty name="width" value="0.05" units="cm"/>
      <inkml:brushProperty name="height" value="0.05" units="cm"/>
      <inkml:brushProperty name="color" value="#333333"/>
    </inkml:brush>
  </inkml:definitions>
  <inkml:trace contextRef="#ctx0" brushRef="#br0">0 0 16671 0 0,'2'1'763'0'0,"28"7"326"0"0,-19-5-1058 0 0,0 0 1 0 0,17 7 0 0 0,-9 0 760 0 0,1 0 0 0 0,-1 2 0 0 0,-1 0-1 0 0,21 19 1 0 0,60 65 1552 0 0,-67-64-1935 0 0,85 97 261 0 0,-71-72-8009 0 0,-28-36-683 0 0</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21.446"/>
    </inkml:context>
    <inkml:brush xml:id="br0">
      <inkml:brushProperty name="width" value="0.05" units="cm"/>
      <inkml:brushProperty name="height" value="0.05" units="cm"/>
      <inkml:brushProperty name="color" value="#333333"/>
    </inkml:brush>
  </inkml:definitions>
  <inkml:trace contextRef="#ctx0" brushRef="#br0">554 41 7367 0 0,'0'0'568'0'0,"0"-2"-373"0"0,15-18 2861 0 0,-5 1 10902 0 0,-20 23-12687 0 0,-5 6-798 0 0,-1 0-1 0 0,2 1 1 0 0,0 1-1 0 0,0 0 1 0 0,-15 17-1 0 0,15-14-212 0 0,-54 55 159 0 0,13-13 452 0 0,-111 90 0 0 0,142-129-870 0 0,-90 63-23 0 0,108-77-36 0 0,-11 6-359 0 0,16-10 81 0 0,-1-7-4704 0 0</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21.809"/>
    </inkml:context>
    <inkml:brush xml:id="br0">
      <inkml:brushProperty name="width" value="0.05" units="cm"/>
      <inkml:brushProperty name="height" value="0.05" units="cm"/>
      <inkml:brushProperty name="color" value="#333333"/>
    </inkml:brush>
  </inkml:definitions>
  <inkml:trace contextRef="#ctx0" brushRef="#br0">1 0 10591 0 0,'0'0'964'0'0,"2"1"-794"0"0,8 3 931 0 0,-1 1 1 0 0,0 0-1 0 0,0 1 1 0 0,0 0-1 0 0,0 0 1 0 0,-1 1-1 0 0,0 0 1 0 0,10 12-1 0 0,55 73 5175 0 0,-47-57-6259 0 0,10 13-51 0 0,3-1 0 0 0,2-2 0 0 0,1-2 1 0 0,55 42-1 0 0,-75-66-753 0 0</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23.067"/>
    </inkml:context>
    <inkml:brush xml:id="br0">
      <inkml:brushProperty name="width" value="0.05" units="cm"/>
      <inkml:brushProperty name="height" value="0.05" units="cm"/>
      <inkml:brushProperty name="color" value="#333333"/>
    </inkml:brush>
  </inkml:definitions>
  <inkml:trace contextRef="#ctx0" brushRef="#br0">249 16 9503 0 0,'0'0'859'0'0,"-1"-1"-710"0"0,-11-5 1063 0 0,-1-2 9495 0 0,9 8-10468 0 0,1 1 1 0 0,0-1-1 0 0,0 1 1 0 0,0 0-1 0 0,0 0 1 0 0,0 0-1 0 0,0 0 1 0 0,0 1-1 0 0,0-1 1 0 0,0 1-1 0 0,0 0 1 0 0,1 0-1 0 0,-1 0 1 0 0,1 0-1 0 0,0 0 1 0 0,-1 0-1 0 0,-1 4 1 0 0,-6 5 68 0 0,2 1 0 0 0,-11 19 0 0 0,15-25-94 0 0,-4 6-96 0 0,2 0-1 0 0,-1 1 1 0 0,2-1 0 0 0,-1 1 0 0 0,2 0-1 0 0,0 1 1 0 0,0-1 0 0 0,2 1-1 0 0,-1-1 1 0 0,2 1 0 0 0,0 0-1 0 0,0 0 1 0 0,1 0 0 0 0,3 18-1 0 0,-2-29-113 0 0,-1 0-1 0 0,1 1 0 0 0,0-1 0 0 0,0 0 0 0 0,0 0 0 0 0,0 0 0 0 0,0 0 1 0 0,1 0-1 0 0,-1 0 0 0 0,1 0 0 0 0,0-1 0 0 0,0 1 0 0 0,0-1 1 0 0,0 1-1 0 0,1-1 0 0 0,-1 0 0 0 0,1 1 0 0 0,-1-1 0 0 0,1-1 0 0 0,0 1 1 0 0,0 0-1 0 0,0-1 0 0 0,0 1 0 0 0,0-1 0 0 0,0 0 0 0 0,0 0 1 0 0,0 0-1 0 0,0 0 0 0 0,0-1 0 0 0,6 1 0 0 0,0 0 8 0 0,0-1 0 0 0,1-1 0 0 0,-1 0 0 0 0,0 0 0 0 0,0-1 0 0 0,0 0 0 0 0,0-1 0 0 0,-1 1 0 0 0,17-9 0 0 0,-12 4-41 0 0,0 0 0 0 0,0-1 0 0 0,-1-1-1 0 0,0 0 1 0 0,0 0 0 0 0,-1-1 0 0 0,0-1 0 0 0,-1 0-1 0 0,13-19 1 0 0,-18 24 24 0 0,-1 0 0 0 0,0-1 0 0 0,0 1 0 0 0,-1-1 0 0 0,0 0 0 0 0,0 0 0 0 0,0-1 0 0 0,-1 1 0 0 0,0 0 0 0 0,-1-1 0 0 0,0 1 0 0 0,0-1-1 0 0,0 0 1 0 0,-1 1 0 0 0,0-1 0 0 0,-1 0 0 0 0,0 1 0 0 0,0-1 0 0 0,0 1 0 0 0,-4-11 0 0 0,4 14 6 0 0,-1 1 1 0 0,1-1-1 0 0,-1 1 0 0 0,0 0 1 0 0,0 0-1 0 0,0 0 0 0 0,0 0 1 0 0,0 0-1 0 0,-1 1 0 0 0,1-1 1 0 0,-1 1-1 0 0,0-1 0 0 0,0 1 1 0 0,0 0-1 0 0,-4-2 0 0 0,2 2-1 0 0,0-1 0 0 0,0 2-1 0 0,0-1 1 0 0,0 1 0 0 0,-1 0-1 0 0,1 0 1 0 0,0 0 0 0 0,0 1 0 0 0,-9 0-1 0 0,1 1 14 0 0,-1 0 1 0 0,0 1-1 0 0,1 1 0 0 0,-1 1 0 0 0,1 0 0 0 0,0 0 0 0 0,-15 9 0 0 0,13-5 68 0 0,1 0 1 0 0,0 1-1 0 0,0 1 0 0 0,1 0 0 0 0,0 1 0 0 0,1 1 0 0 0,1 0 0 0 0,0 0 0 0 0,0 1 0 0 0,1 0 0 0 0,1 1 0 0 0,0 0 1 0 0,1 1-1 0 0,-11 25 0 0 0,17-34-67 0 0,0 1 1 0 0,0-1-1 0 0,1 0 1 0 0,-1 1-1 0 0,1 0 1 0 0,1-1-1 0 0,0 1 1 0 0,-1-1-1 0 0,2 1 1 0 0,-1-1-1 0 0,1 1 1 0 0,0 0-1 0 0,1-1 1 0 0,-1 0-1 0 0,4 10 1 0 0,-3-14-13 0 0,-1 0 1 0 0,1 1-1 0 0,0-1 1 0 0,-1 0-1 0 0,1 0 1 0 0,0 0-1 0 0,0 0 1 0 0,1 0-1 0 0,-1 0 1 0 0,0-1-1 0 0,0 1 1 0 0,1-1-1 0 0,-1 1 1 0 0,1-1-1 0 0,-1 0 1 0 0,1 0-1 0 0,0 0 1 0 0,0 0-1 0 0,-1-1 1 0 0,1 1-1 0 0,0-1 1 0 0,4 0-1 0 0,1 1 2 0 0,1-1 1 0 0,0 0-1 0 0,0-1 0 0 0,-1 0 0 0 0,18-4 0 0 0,-11 0-20 0 0,-1 0 1 0 0,1 0-1 0 0,-1-1 1 0 0,0-1-1 0 0,0 0 1 0 0,21-17-1 0 0,-29 21 11 0 0,-1-2-1 0 0,0 1 1 0 0,0-1-1 0 0,0 1 1 0 0,-1-1-1 0 0,0 0 1 0 0,0-1-1 0 0,0 1 1 0 0,0-1 0 0 0,-1 0-1 0 0,0 0 1 0 0,0 0-1 0 0,-1 0 1 0 0,0 0-1 0 0,0-1 1 0 0,0 1-1 0 0,1-14 1 0 0,-2 17 6 0 0,-1-1 0 0 0,0 1 0 0 0,-1-1 0 0 0,1 1 0 0 0,0 0 0 0 0,-1-1 0 0 0,0 1 0 0 0,0 0 0 0 0,0 0 0 0 0,0-1 0 0 0,0 1 0 0 0,-1 0 0 0 0,1 0 0 0 0,-1 0 0 0 0,0 1 0 0 0,0-1 0 0 0,0 0 0 0 0,0 1 0 0 0,-1-1 0 0 0,1 1 0 0 0,-6-5 0 0 0,4 5 0 0 0,0 0 0 0 0,0 0 0 0 0,0 0 0 0 0,0 0 0 0 0,0 1 0 0 0,0-1 0 0 0,-1 1 0 0 0,1 0 0 0 0,0 1 0 0 0,-1-1 0 0 0,1 1 0 0 0,-1-1 0 0 0,1 1 0 0 0,-1 1 0 0 0,1-1 0 0 0,-6 2 0 0 0,-2 1 42 0 0,0 0-1 0 0,0 1 1 0 0,0 1 0 0 0,1 0-1 0 0,-1 0 1 0 0,1 1 0 0 0,1 1-1 0 0,-1 0 1 0 0,1 0 0 0 0,0 1-1 0 0,1 0 1 0 0,0 1 0 0 0,0 0-1 0 0,1 0 1 0 0,-10 15 0 0 0,15-20-28 0 0,1 0 1 0 0,0 0 0 0 0,-1 1-1 0 0,2-1 1 0 0,-3 8 0 0 0,3-3 27 0 0,9-2-31 0 0,-5-6-16 0 0,-1 0 0 0 0,1-1 0 0 0,0 1 0 0 0,0-1 1 0 0,0 1-1 0 0,-1-1 0 0 0,1 0 0 0 0,0 0 0 0 0,0 0 0 0 0,0-1 0 0 0,0 1 0 0 0,-1 0 0 0 0,4-2 1 0 0,37-13-98 0 0,-35 11 91 0 0,2 0-46 0 0,0-1 1 0 0,0 0 0 0 0,0 0 0 0 0,-1-1 0 0 0,0 0-1 0 0,0-1 1 0 0,-1 0 0 0 0,0 0 0 0 0,0-1-1 0 0,-1 0 1 0 0,9-13 0 0 0,-14 19 51 0 0,0-1-1 0 0,0 0 1 0 0,-1 0 0 0 0,0 0-1 0 0,0 0 1 0 0,1-1 0 0 0,-2 1-1 0 0,1 0 1 0 0,0 0 0 0 0,-1-1-1 0 0,1-5 1 0 0,-1 8 5 0 0,0 0 0 0 0,0 0 0 0 0,0 0 0 0 0,0 1 0 0 0,0-1 0 0 0,-1 0 0 0 0,1 0 0 0 0,0 0 0 0 0,0 1 0 0 0,-1-1 0 0 0,1 0 0 0 0,-1 0 0 0 0,1 1 0 0 0,0-1 0 0 0,-1 0 0 0 0,1 1 0 0 0,-1-1 0 0 0,1 1 0 0 0,-1-1 0 0 0,0 0 0 0 0,1 1 0 0 0,-1-1 0 0 0,0 1 0 0 0,1 0 0 0 0,-1-1 0 0 0,0 1 0 0 0,1-1 0 0 0,-1 1 0 0 0,0 0 0 0 0,-1-1 0 0 0,0 1 0 0 0,-2-2 9 0 0,1 1 0 0 0,-1 0 0 0 0,0 0 0 0 0,0 0 0 0 0,0 1 0 0 0,0-1 0 0 0,0 1 1 0 0,0 0-1 0 0,0 0 0 0 0,0 1 0 0 0,1-1 0 0 0,-1 1 0 0 0,0-1 0 0 0,-7 4 0 0 0,4-2 10 0 0,0 1 1 0 0,0 0-1 0 0,1 0 1 0 0,-1 1-1 0 0,1 0 1 0 0,-11 9-1 0 0,14-11-10 0 0,-1 2 29 0 0,0 11-13 0 0,4-14-201 0 0,0 0 1 0 0,0 0-1 0 0,0 0 0 0 0,0 0 0 0 0,0 0 1 0 0,0 0-1 0 0,0 0 0 0 0,0 0 1 0 0,1 0-1 0 0,-1 0 0 0 0,0 0 0 0 0,1 0 1 0 0,0 1-1 0 0,10 11-6684 0 0</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24.043"/>
    </inkml:context>
    <inkml:brush xml:id="br0">
      <inkml:brushProperty name="width" value="0.05" units="cm"/>
      <inkml:brushProperty name="height" value="0.05" units="cm"/>
      <inkml:brushProperty name="color" value="#333333"/>
    </inkml:brush>
  </inkml:definitions>
  <inkml:trace contextRef="#ctx0" brushRef="#br0">156 3 11431 0 0,'0'0'4106'0'0,"-7"6"278"0"0,-11 13-1938 0 0,1 1 0 0 0,-15 22 0 0 0,19-22-1858 0 0,1-1 1 0 0,0 2-1 0 0,2 0 1 0 0,-15 43 0 0 0,23-59-544 0 0,0-1 1 0 0,1 1 0 0 0,-1 0 0 0 0,1 0-1 0 0,1 0 1 0 0,-1 1 0 0 0,1-1-1 0 0,-1 0 1 0 0,2 0 0 0 0,-1 0 0 0 0,0 0-1 0 0,1 0 1 0 0,1 5 0 0 0,6 4-19 0 0,-4-12-5 0 0,-2-2-18 0 0,3 2-4 0 0,-1-1 0 0 0,1 1 0 0 0,0-1 0 0 0,-1 0 0 0 0,1 0 0 0 0,0 0 0 0 0,0-1 0 0 0,0 0 0 0 0,0 0 0 0 0,0 0 0 0 0,-1 0 0 0 0,1-1 0 0 0,7-1 0 0 0,-1-1 0 0 0,0-1 0 0 0,-1 1 0 0 0,1-1 0 0 0,16-10 0 0 0,-15 7-33 0 0,-1 0-1 0 0,0-1 1 0 0,-1 0-1 0 0,0-1 1 0 0,0 0-1 0 0,0-1 1 0 0,-1 0-1 0 0,13-21 1 0 0,-17 24 10 0 0,0-1 0 0 0,0 0 1 0 0,-1-1-1 0 0,-1 1 0 0 0,1-1 1 0 0,-1 0-1 0 0,-1 0 0 0 0,0 0 1 0 0,0 0-1 0 0,0 0 0 0 0,-1 0 1 0 0,-1-1-1 0 0,0-13 0 0 0,0 20 20 0 0,-1-1-1 0 0,1 1 0 0 0,-1-1 1 0 0,0 1-1 0 0,0 0 1 0 0,0-1-1 0 0,0 1 0 0 0,0 0 1 0 0,-1 0-1 0 0,0 0 0 0 0,1 0 1 0 0,-1 0-1 0 0,0 0 0 0 0,0 1 1 0 0,-1-1-1 0 0,1 1 1 0 0,-4-4-1 0 0,3 5 13 0 0,1-1 0 0 0,0 1 0 0 0,-1 0-1 0 0,1 0 1 0 0,-1 0 0 0 0,1 0 0 0 0,-1 0 0 0 0,0 1 0 0 0,1-1 0 0 0,-1 1 0 0 0,0 0-1 0 0,1 0 1 0 0,-1 0 0 0 0,0 0 0 0 0,1 0 0 0 0,-1 1 0 0 0,0-1 0 0 0,1 1 0 0 0,-1-1-1 0 0,1 1 1 0 0,-1 0 0 0 0,-3 2 0 0 0,-6 3 54 0 0,0 0-1 0 0,0 1 1 0 0,1 1-1 0 0,0 0 0 0 0,0 0 1 0 0,1 1-1 0 0,-17 19 1 0 0,15-14 16 0 0,1 1-1 0 0,0 0 1 0 0,2 0 0 0 0,0 1-1 0 0,-10 22 1 0 0,18-35-65 0 0,-1 1 1 0 0,1 0-1 0 0,0-1 1 0 0,0 1-1 0 0,0-1 1 0 0,1 1-1 0 0,-1 0 1 0 0,1 0-1 0 0,0-1 1 0 0,0 1-1 0 0,0 0 1 0 0,2 6-1 0 0,-2-9-12 0 0,0 0 0 0 0,0 0 0 0 0,0 0 0 0 0,0 0 0 0 0,1 0 0 0 0,-1 0 0 0 0,0 0 0 0 0,1 0 0 0 0,-1 0 0 0 0,0 0 0 0 0,1 0 0 0 0,0 0-1 0 0,-1 0 1 0 0,1 0 0 0 0,-1 0 0 0 0,1 0 0 0 0,0 0 0 0 0,0-1 0 0 0,-1 1 0 0 0,1 0 0 0 0,0-1 0 0 0,0 1 0 0 0,0 0 0 0 0,0-1 0 0 0,0 1 0 0 0,0-1 0 0 0,1 1 0 0 0,1 0 12 0 0,1 0-13 0 0,1 1 0 0 0,-1-1 0 0 0,0 0 0 0 0,1 0 0 0 0,0-1 0 0 0,-1 1 0 0 0,1-1 0 0 0,-1 0 0 0 0,1 0 0 0 0,-1 0 0 0 0,1-1 0 0 0,0 0 0 0 0,5-1 0 0 0,7-3-3 0 0,33-15 1 0 0,-44 17 1 0 0,7-3-41 0 0,0 0 1 0 0,0-1-1 0 0,-1 0 1 0 0,0-1-1 0 0,-1 0 1 0 0,12-11-1 0 0,-19 15 26 0 0,0 0 0 0 0,0 0 0 0 0,-1 0 0 0 0,0 0 0 0 0,1-1 0 0 0,-1 0 0 0 0,-1 1 0 0 0,1-1 0 0 0,-1 0 1 0 0,0 0-1 0 0,0 0 0 0 0,0 0 0 0 0,-1-1 0 0 0,1 1 0 0 0,-1 0 0 0 0,-1-1 0 0 0,1 1 0 0 0,-1-10 0 0 0,-2 6 15 0 0,-3-3 0 0 0,0 11 0 0 0,4 0 0 0 0,-2 1 4 0 0,1-1 0 0 0,0 0 0 0 0,-1 0-1 0 0,1 1 1 0 0,-1 0 0 0 0,1-1 0 0 0,-1 1 0 0 0,0 0 0 0 0,1 0-1 0 0,-1 0 1 0 0,1 1 0 0 0,-1-1 0 0 0,1 1 0 0 0,-1-1 0 0 0,1 1 0 0 0,-1 0-1 0 0,1 0 1 0 0,0 0 0 0 0,0 0 0 0 0,-1 0 0 0 0,-1 2 0 0 0,-7 4 71 0 0,1 0 0 0 0,-18 17 0 0 0,20-17-41 0 0,-5 5 46 0 0,1 0 0 0 0,-13 16-1 0 0,22-24-54 0 0,-1 1 0 0 0,1-1 0 0 0,0 1-1 0 0,1 0 1 0 0,-1 0 0 0 0,1 0 0 0 0,0 0 0 0 0,0 0-1 0 0,1 1 1 0 0,-3 9 0 0 0,6 0-25 0 0,2-12 0 0 0,-3-3 0 0 0,1 2 0 0 0,1-1 0 0 0,-1 0 0 0 0,0 0 0 0 0,0-1 0 0 0,0 1 0 0 0,1 0 0 0 0,-1-1 0 0 0,1 1 0 0 0,-1-1 0 0 0,0 0 0 0 0,1 0 0 0 0,-1 0 0 0 0,0 0 0 0 0,1 0 0 0 0,-1 0 0 0 0,1-1 0 0 0,-1 1 0 0 0,0-1 0 0 0,1 0 0 0 0,-1 1 0 0 0,4-3 0 0 0,3-1 0 0 0,-1 0 0 0 0,1-1 0 0 0,-1 0 0 0 0,8-7 0 0 0,-13 10 11 0 0,23-20-75 0 0,-25 20 50 0 0,0 1 0 0 0,0-1 1 0 0,1 1-1 0 0,-1-1 0 0 0,0 0 0 0 0,0 1 0 0 0,-1-1 1 0 0,1 0-1 0 0,0 0 0 0 0,-1 0 0 0 0,1 0 0 0 0,-1 0 1 0 0,1 1-1 0 0,-1-5 0 0 0,0 5 12 0 0,0 1 0 0 0,0-1 0 0 0,-1 0 1 0 0,1 0-1 0 0,0 0 0 0 0,-1 1 0 0 0,1-1 0 0 0,-1 0 0 0 0,1 0 0 0 0,-1 1 1 0 0,1-1-1 0 0,-1 1 0 0 0,1-1 0 0 0,-1 0 0 0 0,1 1 0 0 0,-1-1 0 0 0,0 1 1 0 0,1-1-1 0 0,-1 1 0 0 0,-1-1 0 0 0,-14-6-19 0 0,13 6 38 0 0,-1 0-1 0 0,0 1 1 0 0,0 0 0 0 0,1-1 0 0 0,-1 1-1 0 0,0 1 1 0 0,0-1 0 0 0,-4 1-1 0 0,-15 4-2750 0 0</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32.249"/>
    </inkml:context>
    <inkml:brush xml:id="br0">
      <inkml:brushProperty name="width" value="0.05" units="cm"/>
      <inkml:brushProperty name="height" value="0.05" units="cm"/>
      <inkml:brushProperty name="color" value="#333333"/>
    </inkml:brush>
  </inkml:definitions>
  <inkml:trace contextRef="#ctx0" brushRef="#br0">225 185 12527 0 0,'0'0'1134'0'0,"-3"-8"-916"0"0,-1-9 785 0 0,3 13-194 0 0,0 0 0 0 0,0 0 0 0 0,0 0-1 0 0,0 0 1 0 0,-1 1 0 0 0,1-1 0 0 0,-1 0-1 0 0,0 1 1 0 0,-4-5 0 0 0,1 1 30 0 0,4 6-712 0 0,1 0 0 0 0,-1 0-1 0 0,0 0 1 0 0,0 0 0 0 0,1 0 0 0 0,-1 0 0 0 0,0 0 0 0 0,0 0-1 0 0,0 1 1 0 0,0-1 0 0 0,0 0 0 0 0,0 1 0 0 0,0-1 0 0 0,-1 1-1 0 0,1-1 1 0 0,0 1 0 0 0,0-1 0 0 0,0 1 0 0 0,0 0-1 0 0,-1-1 1 0 0,1 1 0 0 0,0 0 0 0 0,0 0 0 0 0,-1 0 0 0 0,1 0-1 0 0,0 0 1 0 0,0 0 0 0 0,-1 0 0 0 0,-1 1 0 0 0,-5 0 3 0 0,0 1 0 0 0,1 0 0 0 0,-1 0 0 0 0,0 0 0 0 0,1 1 1 0 0,0 0-1 0 0,-1 1 0 0 0,1-1 0 0 0,1 1 0 0 0,-1 1 0 0 0,1-1 0 0 0,-1 1 0 0 0,1 0 1 0 0,0 1-1 0 0,1-1 0 0 0,0 1 0 0 0,0 0 0 0 0,0 1 0 0 0,0-1 0 0 0,-4 10 1 0 0,6-10-76 0 0,0 0 0 0 0,0 0 0 0 0,1 0 0 0 0,0 0 0 0 0,0 1 0 0 0,0-1 0 0 0,1 1 0 0 0,0-1 1 0 0,0 1-1 0 0,1-1 0 0 0,-1 1 0 0 0,2 0 0 0 0,-1-1 0 0 0,1 1 0 0 0,0-1 0 0 0,0 1 0 0 0,0-1 1 0 0,1 1-1 0 0,0-1 0 0 0,1 0 0 0 0,-1 0 0 0 0,1 0 0 0 0,0 0 0 0 0,8 9 0 0 0,-5-7-48 0 0,0-1 0 0 0,0 0 0 0 0,1-1 0 0 0,0 0 0 0 0,1 0 0 0 0,-1 0 0 0 0,1-1-1 0 0,0 0 1 0 0,0-1 0 0 0,1 1 0 0 0,0-2 0 0 0,-1 1 0 0 0,1-1 0 0 0,0-1 0 0 0,0 1 0 0 0,1-2-1 0 0,-1 1 1 0 0,0-1 0 0 0,1-1 0 0 0,-1 1 0 0 0,1-2 0 0 0,-1 1 0 0 0,10-3 0 0 0,0 0-19 0 0,-1-1 1 0 0,0 0-1 0 0,0-2 1 0 0,-1 0-1 0 0,1-1 1 0 0,24-14 0 0 0,-29 13-35 0 0,0 0 0 0 0,-1 0 1 0 0,-1-1-1 0 0,1 0 1 0 0,-1-1-1 0 0,-1-1 0 0 0,0 0 1 0 0,16-22-1 0 0,-23 28 46 0 0,0 0 0 0 0,-1 0 1 0 0,1 0-1 0 0,-1 0 0 0 0,0-1 0 0 0,0 1 1 0 0,0-1-1 0 0,-1 1 0 0 0,0-1 0 0 0,0 0 0 0 0,-1 1 1 0 0,1-1-1 0 0,-1 0 0 0 0,-1-6 0 0 0,0 5 0 0 0,-1-1-1 0 0,1 1 0 0 0,-1 0 0 0 0,-1 0 1 0 0,0 1-1 0 0,0-1 0 0 0,0 0 0 0 0,0 1 1 0 0,-1 0-1 0 0,-5-7 0 0 0,0 3 26 0 0,0 0-1 0 0,0 0 0 0 0,0 1 1 0 0,-2 1-1 0 0,1 0 0 0 0,-1 0 1 0 0,0 1-1 0 0,0 0 1 0 0,-1 1-1 0 0,0 0 0 0 0,0 1 1 0 0,-14-4-1 0 0,16 6 88 0 0,-1 0-1 0 0,0 1 1 0 0,1 0 0 0 0,-1 1-1 0 0,-14 0 1 0 0,19 2-479 0 0,1-1 0 0 0,0 1 0 0 0,-1 0 0 0 0,1 0 0 0 0,0 0-1 0 0,0 1 1 0 0,0-1 0 0 0,0 1 0 0 0,0 1 0 0 0,1-1 0 0 0,-1 1 0 0 0,1 0 0 0 0,-5 3 0 0 0</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33.802"/>
    </inkml:context>
    <inkml:brush xml:id="br0">
      <inkml:brushProperty name="width" value="0.05" units="cm"/>
      <inkml:brushProperty name="height" value="0.05" units="cm"/>
      <inkml:brushProperty name="color" value="#333333"/>
    </inkml:brush>
  </inkml:definitions>
  <inkml:trace contextRef="#ctx0" brushRef="#br0">2313 213 9791 0 0,'-2'-9'883'0'0,"-1"-1"-217"0"0,-1-1 0 0 0,0 1 0 0 0,0 0 0 0 0,-1 1 1 0 0,0-1-1 0 0,0 1 0 0 0,-1 0 0 0 0,-1 0 0 0 0,-12-13 0 0 0,10 13-184 0 0,-1 0-1 0 0,0 0 1 0 0,0 1-1 0 0,-1 1 1 0 0,0 0-1 0 0,0 0 0 0 0,-1 1 1 0 0,0 1-1 0 0,0 0 1 0 0,0 0-1 0 0,-1 1 1 0 0,0 1-1 0 0,1 0 1 0 0,-1 1-1 0 0,-15-1 1 0 0,-16 1 15 0 0,-1 2 1 0 0,0 2 0 0 0,-46 8 0 0 0,15 1-100 0 0,0 4 0 0 0,1 3 1 0 0,-130 49-1 0 0,142-40-222 0 0,-77 46 0 0 0,-51 47 105 0 0,35 0 27 0 0,11 15 111 0 0,92-81-259 0 0,3 2 0 0 0,2 2 0 0 0,-49 79 0 0 0,-101 205 152 0 0,159-265-220 0 0,4 2 0 0 0,-27 88 0 0 0,-27 173 0 0 0,79-289-76 0 0,3 1-1 0 0,1 1 1 0 0,3-1-1 0 0,3 1 1 0 0,9 84-1 0 0,-3-96-11 0 0,1-1 0 0 0,3-1 0 0 0,1 1 0 0 0,2-2-1 0 0,1 1 1 0 0,2-2 0 0 0,38 64 0 0 0,-16-42 47 0 0,3-3-1 0 0,2-1 1 0 0,3-2-1 0 0,2-2 1 0 0,2-2-1 0 0,2-3 1 0 0,2-2-1 0 0,2-2 1 0 0,88 50-1 0 0,-104-71-45 0 0,1-2-1 0 0,1-2 1 0 0,1-2-1 0 0,77 17 1 0 0,183 12 107 0 0,-222-39-56 0 0,146-11 0 0 0,80-28 44 0 0,-295 32-100 0 0,51-7 19 0 0,0-3-1 0 0,-1-2 1 0 0,63-25 0 0 0,-68 18 49 0 0,-1-3 0 0 0,-1-2 0 0 0,-2-3 1 0 0,0-2-1 0 0,70-55 0 0 0,74-95-63 0 0,-113 100-6 0 0,125-131 1 0 0,-165 160 0 0 0,-2-1 0 0 0,-2-1 0 0 0,-3-3 0 0 0,54-107 0 0 0,-72 123 0 0 0,-2 0 0 0 0,-2-2 0 0 0,-2 1 0 0 0,-1-2 0 0 0,-2 0 0 0 0,3-45 0 0 0,-8 26 0 0 0,-3-1 0 0 0,-11-122 0 0 0,3 142 0 0 0,-3 0 0 0 0,-1 1 0 0 0,-2 0 0 0 0,-1 0 0 0 0,-21-41 0 0 0,-108-181 0 0 0,103 196 0 0 0,-30-43 0 0 0,-94-115 0 0 0,103 144 0 0 0,-52-63 0 0 0,93 125-73 0 0,-2 1 1 0 0,0 0-1 0 0,-1 2 0 0 0,0 0 1 0 0,-42-23-1 0 0,48 32 16 0 0,0 1 0 0 0,-1 1 0 0 0,0 0 0 0 0,0 1 0 0 0,0 1-1 0 0,-1 1 1 0 0,1 1 0 0 0,-1 0 0 0 0,0 1 0 0 0,-21 0 0 0 0,3 4-1269 0 0,-1 2-1 0 0,2 1 1 0 0,-47 12 0 0 0,28-2-8329 0 0</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34.785"/>
    </inkml:context>
    <inkml:brush xml:id="br0">
      <inkml:brushProperty name="width" value="0.05" units="cm"/>
      <inkml:brushProperty name="height" value="0.05" units="cm"/>
      <inkml:brushProperty name="color" value="#333333"/>
    </inkml:brush>
  </inkml:definitions>
  <inkml:trace contextRef="#ctx0" brushRef="#br0">392 1 5527 0 0,'0'1'10940'0'0,"-9"14"-6690"0"0,-9 14 225 0 0,11-17-3244 0 0,-17 19 1 0 0,-9 9 278 0 0,-42 65 0 0 0,53-72-1170 0 0,-28 48-30 0 0,35-53-314 0 0,-1-1 0 0 0,-2-1 1 0 0,-39 45-1 0 0,53-67-256 0 0,1-1 1 0 0,-1 0-1 0 0,0 0 1 0 0,0 0-1 0 0,0 0 1 0 0,0-1-1 0 0,-5 2 1 0 0,-3 0-840 0 0</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35.139"/>
    </inkml:context>
    <inkml:brush xml:id="br0">
      <inkml:brushProperty name="width" value="0.05" units="cm"/>
      <inkml:brushProperty name="height" value="0.05" units="cm"/>
      <inkml:brushProperty name="color" value="#333333"/>
    </inkml:brush>
  </inkml:definitions>
  <inkml:trace contextRef="#ctx0" brushRef="#br0">0 0 19895 0 0,'2'1'911'0'0,"15"5"-329"0"0,0 0 0 0 0,-1 1 1 0 0,0 1-1 0 0,0 0 0 0 0,-1 1 1 0 0,0 1-1 0 0,25 21 0 0 0,2 9 1255 0 0,41 48 0 0 0,29 28-3991 0 0,-91-97 934 0 0,-2-1-17 0 0</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35.500"/>
    </inkml:context>
    <inkml:brush xml:id="br0">
      <inkml:brushProperty name="width" value="0.05" units="cm"/>
      <inkml:brushProperty name="height" value="0.05" units="cm"/>
      <inkml:brushProperty name="color" value="#333333"/>
    </inkml:brush>
  </inkml:definitions>
  <inkml:trace contextRef="#ctx0" brushRef="#br0">607 0 1839 0 0,'-1'1'7123'0'0,"-10"6"-2794"0"0,0 1 1 0 0,-11 10-1 0 0,-39 44 817 0 0,18-18-3454 0 0,-92 102-261 0 0,-18 17-67 0 0,137-148-1476 0 0,-32 21 1 0 0,39-30 10 0 0,-1 0 1 0 0,1-1-1 0 0,-1 0 0 0 0,0-1 1 0 0,-16 5-1 0 0,7-7-1459 0 0,6-6-6631 0 0</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35.868"/>
    </inkml:context>
    <inkml:brush xml:id="br0">
      <inkml:brushProperty name="width" value="0.05" units="cm"/>
      <inkml:brushProperty name="height" value="0.05" units="cm"/>
      <inkml:brushProperty name="color" value="#333333"/>
    </inkml:brush>
  </inkml:definitions>
  <inkml:trace contextRef="#ctx0" brushRef="#br0">0 10 14279 0 0,'0'0'1103'0'0,"2"0"-720"0"0,1-2-18 0 0,0 1 0 0 0,1-1 0 0 0,-1 1 1 0 0,0 0-1 0 0,1 0 0 0 0,-1 0 0 0 0,1 1 0 0 0,-1 0 1 0 0,1-1-1 0 0,0 1 0 0 0,-1 0 0 0 0,1 0 1 0 0,-1 1-1 0 0,1-1 0 0 0,5 2 0 0 0,-4 0 166 0 0,0 0-1 0 0,1 1 0 0 0,-1-1 1 0 0,0 1-1 0 0,0 0 0 0 0,0 0 1 0 0,-1 1-1 0 0,9 7 0 0 0,-2 0 13 0 0,-1 1 0 0 0,-1 0 0 0 0,0 0 0 0 0,0 1 0 0 0,-2 1 0 0 0,11 20 0 0 0,43 127 385 0 0,21 42-2139 0 0,-67-174-73 0 0</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36.265"/>
    </inkml:context>
    <inkml:brush xml:id="br0">
      <inkml:brushProperty name="width" value="0.05" units="cm"/>
      <inkml:brushProperty name="height" value="0.05" units="cm"/>
      <inkml:brushProperty name="color" value="#333333"/>
    </inkml:brush>
  </inkml:definitions>
  <inkml:trace contextRef="#ctx0" brushRef="#br0">649 1 2303 0 0,'-2'0'19713'0'0,"-5"3"-18772"0"0,-1 0-1 0 0,1 1 0 0 0,0-1 1 0 0,-7 7-1 0 0,-47 39 1274 0 0,37-28-1502 0 0,-95 75 46 0 0,-137 85 0 0 0,241-172-1499 0 0,-1-1 1 0 0,0 0-1 0 0,0-1 0 0 0,-1 0 0 0 0,-24 6 0 0 0,19-10-1487 0 0</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36.620"/>
    </inkml:context>
    <inkml:brush xml:id="br0">
      <inkml:brushProperty name="width" value="0.05" units="cm"/>
      <inkml:brushProperty name="height" value="0.05" units="cm"/>
      <inkml:brushProperty name="color" value="#333333"/>
    </inkml:brush>
  </inkml:definitions>
  <inkml:trace contextRef="#ctx0" brushRef="#br0">0 34 9671 0 0,'2'-1'748'0'0,"10"-5"385"0"0,22-6 0 0 0,-21 8 778 0 0,1 0-1 0 0,0 2 1 0 0,15-2 0 0 0,-10 3 1309 0 0,35 3 0 0 0,-4 5-3094 0 0,-15-1 307 0 0,-1 2 1 0 0,0 2 0 0 0,-1 1-1 0 0,0 2 1 0 0,-1 1 0 0 0,49 28-1 0 0,-26-7-4222 0 0,-2 4-4181 0 0,-21-14 1415 0 0</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36.956"/>
    </inkml:context>
    <inkml:brush xml:id="br0">
      <inkml:brushProperty name="width" value="0.05" units="cm"/>
      <inkml:brushProperty name="height" value="0.05" units="cm"/>
      <inkml:brushProperty name="color" value="#333333"/>
    </inkml:brush>
  </inkml:definitions>
  <inkml:trace contextRef="#ctx0" brushRef="#br0">613 6 15695 0 0,'0'0'719'0'0,"1"-1"-20"0"0,6-3 5052 0 0,-28 13-2415 0 0,13-5-2932 0 0,1-1 1 0 0,0 1-1 0 0,-1 0 0 0 0,-8 7 1 0 0,-201 162 2283 0 0,-67 27-2499 0 0,278-196-874 0 0,-21 11 264 0 0,8-11-8507 0 0</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37.310"/>
    </inkml:context>
    <inkml:brush xml:id="br0">
      <inkml:brushProperty name="width" value="0.05" units="cm"/>
      <inkml:brushProperty name="height" value="0.05" units="cm"/>
      <inkml:brushProperty name="color" value="#333333"/>
    </inkml:brush>
  </inkml:definitions>
  <inkml:trace contextRef="#ctx0" brushRef="#br0">1 0 21311 0 0,'0'0'944'0'0,"8"5"192"0"0,4 2-912 0 0,3 3-224 0 0,2 2 0 0 0,1 3 0 0 0,3 2 720 0 0,2 1 96 0 0,4 4 16 0 0,2 3 8 0 0,1 2-312 0 0,-1 2-64 0 0,1 1-16 0 0,-2-3 0 0 0,-1 2-544 0 0,-1-2-120 0 0,-3 1-16 0 0,1-1-11064 0 0</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38.375"/>
    </inkml:context>
    <inkml:brush xml:id="br0">
      <inkml:brushProperty name="width" value="0.05" units="cm"/>
      <inkml:brushProperty name="height" value="0.05" units="cm"/>
      <inkml:brushProperty name="color" value="#333333"/>
    </inkml:brush>
  </inkml:definitions>
  <inkml:trace contextRef="#ctx0" brushRef="#br0">645 10 12439 0 0,'0'0'958'0'0,"-12"-8"2427"0"0,10 8-3021 0 0,0 0-1 0 0,0-1 1 0 0,0 1 0 0 0,0 0-1 0 0,0 0 1 0 0,0 0-1 0 0,0 0 1 0 0,0 0 0 0 0,0 1-1 0 0,0-1 1 0 0,0 1 0 0 0,0-1-1 0 0,0 1 1 0 0,-3 1 0 0 0,-26 16 2204 0 0,21-11-1786 0 0,-46 32 844 0 0,2 2-1 0 0,-55 56 1 0 0,50-43-1278 0 0,-66 46-1 0 0,110-90-482 0 0,-47 30 371 0 0,56-36-547 0 0,-1-1 1 0 0,0 0 0 0 0,0 0 0 0 0,0-1-1 0 0,-1 0 1 0 0,1 0 0 0 0,-12 1 0 0 0,9-3-2488 0 0</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38.769"/>
    </inkml:context>
    <inkml:brush xml:id="br0">
      <inkml:brushProperty name="width" value="0.05" units="cm"/>
      <inkml:brushProperty name="height" value="0.05" units="cm"/>
      <inkml:brushProperty name="color" value="#333333"/>
    </inkml:brush>
  </inkml:definitions>
  <inkml:trace contextRef="#ctx0" brushRef="#br0">0 2 20615 0 0,'2'0'944'0'0,"8"-1"-724"0"0,-1 0 0 0 0,0 1 0 0 0,0 0 0 0 0,0 1 0 0 0,0 0 0 0 0,0 0 0 0 0,0 1 0 0 0,11 3-1 0 0,-7 0 312 0 0,0 0-1 0 0,0 1 0 0 0,0 0 0 0 0,20 14 0 0 0,1 6 651 0 0,-2 1 1 0 0,47 49 0 0 0,-54-50-1270 0 0,60 61 254 0 0,-30-29-3007 0 0,-30-31-6875 0 0</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39.457"/>
    </inkml:context>
    <inkml:brush xml:id="br0">
      <inkml:brushProperty name="width" value="0.05" units="cm"/>
      <inkml:brushProperty name="height" value="0.05" units="cm"/>
      <inkml:brushProperty name="color" value="#333333"/>
    </inkml:brush>
  </inkml:definitions>
  <inkml:trace contextRef="#ctx0" brushRef="#br0">272 9 2759 0 0,'-1'0'207'0'0,"-7"-2"1532"0"0,1 0 0 0 0,-1 0 0 0 0,0 1 0 0 0,0 0 0 0 0,0 1 0 0 0,0 0 0 0 0,-10 1 0 0 0,13 0-1207 0 0,1 0 0 0 0,-1 0 0 0 0,1 1 0 0 0,-1 0 1 0 0,1 0-1 0 0,0 0 0 0 0,0 0 0 0 0,0 0 1 0 0,0 1-1 0 0,1 0 0 0 0,-1 0 0 0 0,-5 6 0 0 0,-14 16 851 0 0,2 2 0 0 0,0 0-1 0 0,-24 45 1 0 0,40-64-1196 0 0,1 0-1 0 0,0 0 1 0 0,1 0 0 0 0,0 1-1 0 0,0-1 1 0 0,-3 18-1 0 0,5-23-152 0 0,1 0 0 0 0,0 0-1 0 0,0 0 1 0 0,0-1-1 0 0,0 1 1 0 0,1 0-1 0 0,-1 0 1 0 0,1 0-1 0 0,-1-1 1 0 0,1 1 0 0 0,2 4-1 0 0,-2-6-26 0 0,0 1 0 0 0,0 0 0 0 0,0-1 0 0 0,0 1 0 0 0,1-1-1 0 0,-1 1 1 0 0,1-1 0 0 0,-1 0 0 0 0,1 0 0 0 0,-1 1 0 0 0,1-1 0 0 0,0 0 0 0 0,-1 0 0 0 0,1-1-1 0 0,0 1 1 0 0,0 0 0 0 0,0-1 0 0 0,2 1 0 0 0,2 0-7 0 0,-1 0 1 0 0,1-1-1 0 0,0 1 1 0 0,0-2-1 0 0,-1 1 0 0 0,1 0 1 0 0,0-1-1 0 0,-1 0 1 0 0,1-1-1 0 0,-1 1 0 0 0,1-1 1 0 0,-1 0-1 0 0,7-4 1 0 0,6-3-74 0 0,-1-1 0 0 0,24-18 0 0 0,-37 25 33 0 0,1-1 1 0 0,-1 0-1 0 0,0 1 0 0 0,-1-2 1 0 0,1 1-1 0 0,-1 0 1 0 0,0-1-1 0 0,0 1 1 0 0,0-1-1 0 0,0 0 0 0 0,-1 0 1 0 0,2-7-1 0 0,-1 4 12 0 0,-1 0 0 0 0,0-1-1 0 0,-1 1 1 0 0,0-1-1 0 0,-1 1 1 0 0,1-1 0 0 0,-2-10-1 0 0,1 17 31 0 0,-1 0-1 0 0,1 0 0 0 0,0 0 1 0 0,-1 0-1 0 0,1-1 0 0 0,-1 1 1 0 0,0 0-1 0 0,0 0 0 0 0,0 0 1 0 0,0 0-1 0 0,0 1 0 0 0,0-1 1 0 0,0 0-1 0 0,-1 0 0 0 0,1 1 1 0 0,-1-1-1 0 0,1 0 0 0 0,-1 1 1 0 0,0 0-1 0 0,1-1 0 0 0,-1 1 0 0 0,0 0 1 0 0,-4-2-1 0 0,3 2 34 0 0,-1 0 0 0 0,1 0 0 0 0,-1 0 0 0 0,0 0 0 0 0,1 0 1 0 0,-1 1-1 0 0,0 0 0 0 0,1 0 0 0 0,-1 0 0 0 0,0 0 0 0 0,0 1 0 0 0,1-1 0 0 0,-5 2 0 0 0,-1 1 29 0 0,0 0-1 0 0,1 0 1 0 0,-1 1 0 0 0,1 0-1 0 0,0 1 1 0 0,0 0-1 0 0,0 0 1 0 0,1 0 0 0 0,0 1-1 0 0,0 0 1 0 0,0 1-1 0 0,1-1 1 0 0,0 2 0 0 0,0-1-1 0 0,1 0 1 0 0,0 1 0 0 0,0 0-1 0 0,0 0 1 0 0,1 1-1 0 0,-3 9 1 0 0,6-16-47 0 0,0 1 0 0 0,0 0 0 0 0,0-1 0 0 0,1 1 0 0 0,-1 0 0 0 0,1 0 0 0 0,0-1 0 0 0,0 1 0 0 0,0 0-1 0 0,0 0 1 0 0,0 0 0 0 0,0-1 0 0 0,1 1 0 0 0,0 0 0 0 0,-1 0 0 0 0,1-1 0 0 0,0 1 0 0 0,2 2 0 0 0,-2-3-14 0 0,0 0 0 0 0,1 0-1 0 0,-1 0 1 0 0,1 0 0 0 0,-1-1 0 0 0,1 1 0 0 0,0-1 0 0 0,0 1-1 0 0,0-1 1 0 0,0 0 0 0 0,0 1 0 0 0,0-1 0 0 0,0 0-1 0 0,1 0 1 0 0,-1-1 0 0 0,0 1 0 0 0,0 0 0 0 0,1-1 0 0 0,-1 1-1 0 0,0-1 1 0 0,5 0 0 0 0,5 0-55 0 0,0 0-1 0 0,0-1 1 0 0,1-1 0 0 0,-1 0-1 0 0,0 0 1 0 0,0-1 0 0 0,-1-1 0 0 0,1 0-1 0 0,-1-1 1 0 0,0 0 0 0 0,0 0-1 0 0,12-9 1 0 0,-21 13 35 0 0,0-1 1 0 0,0 0-1 0 0,-1 1 1 0 0,1-1-1 0 0,0 0 0 0 0,-1 0 1 0 0,0 0-1 0 0,1 0 1 0 0,-1 0-1 0 0,0-1 0 0 0,0 1 1 0 0,0 0-1 0 0,0-1 1 0 0,0 1-1 0 0,-1 0 0 0 0,1-1 1 0 0,-1 1-1 0 0,1-1 0 0 0,-1 1 1 0 0,0-1-1 0 0,0 1 1 0 0,-1-3-1 0 0,1 3 16 0 0,0 0 1 0 0,0 0-1 0 0,-1 0 1 0 0,1 0-1 0 0,-1 0 0 0 0,0 1 1 0 0,0-1-1 0 0,1 0 0 0 0,-1 0 1 0 0,0 1-1 0 0,0-1 1 0 0,-1 1-1 0 0,1-1 0 0 0,0 1 1 0 0,-1-1-1 0 0,1 1 0 0 0,0 0 1 0 0,-1-1-1 0 0,1 1 1 0 0,-1 0-1 0 0,0 0 0 0 0,0 0 1 0 0,1 0-1 0 0,-1 1 1 0 0,0-1-1 0 0,0 0 0 0 0,0 1 1 0 0,-2-1-1 0 0,-1 0 38 0 0,0 1 0 0 0,0 0-1 0 0,0 0 1 0 0,0 0 0 0 0,0 1 0 0 0,0-1 0 0 0,0 1-1 0 0,0 1 1 0 0,0-1 0 0 0,0 0 0 0 0,0 1 0 0 0,1 0-1 0 0,-1 1 1 0 0,-7 4 0 0 0,11-6 123 0 0,3 3-109 0 0</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40.132"/>
    </inkml:context>
    <inkml:brush xml:id="br0">
      <inkml:brushProperty name="width" value="0.05" units="cm"/>
      <inkml:brushProperty name="height" value="0.05" units="cm"/>
      <inkml:brushProperty name="color" value="#333333"/>
    </inkml:brush>
  </inkml:definitions>
  <inkml:trace contextRef="#ctx0" brushRef="#br0">0 1 5983 0 0,'0'0'15235'0'0,"1"1"-13705"0"0,7 14-464 0 0,-2-1-1 0 0,0 1 0 0 0,-1 1 1 0 0,0-1-1 0 0,3 20 0 0 0,9 85 409 0 0,-14-89-1130 0 0,17 155 121 0 0,-19-177-511 0 0,1 0 0 0 0,0 0 0 0 0,4 12 0 0 0,-5-19-153 0 0</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40.477"/>
    </inkml:context>
    <inkml:brush xml:id="br0">
      <inkml:brushProperty name="width" value="0.05" units="cm"/>
      <inkml:brushProperty name="height" value="0.05" units="cm"/>
      <inkml:brushProperty name="color" value="#333333"/>
    </inkml:brush>
  </inkml:definitions>
  <inkml:trace contextRef="#ctx0" brushRef="#br0">3 7 9215 0 0,'-2'-6'8162'0'0,"8"16"-3783"0"0,10 22-643 0 0,10 31-1389 0 0,19 79-1 0 0,7 71-2625 0 0,-39-158-276 0 0,-4-10-1902 0 0,-7-27 1186 0 0</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40.869"/>
    </inkml:context>
    <inkml:brush xml:id="br0">
      <inkml:brushProperty name="width" value="0.05" units="cm"/>
      <inkml:brushProperty name="height" value="0.05" units="cm"/>
      <inkml:brushProperty name="color" value="#333333"/>
    </inkml:brush>
  </inkml:definitions>
  <inkml:trace contextRef="#ctx0" brushRef="#br0">0 88 18687 0 0,'0'0'832'0'0,"6"-7"160"0"0,5-1-792 0 0,4-1-200 0 0,1 1 0 0 0,2-1 0 0 0,1-1 0 0 0,1 0 0 0 0,3 0-112 0 0,3 2-5392 0 0,2-1-1088 0 0</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41.306"/>
    </inkml:context>
    <inkml:brush xml:id="br0">
      <inkml:brushProperty name="width" value="0.05" units="cm"/>
      <inkml:brushProperty name="height" value="0.05" units="cm"/>
      <inkml:brushProperty name="color" value="#333333"/>
    </inkml:brush>
  </inkml:definitions>
  <inkml:trace contextRef="#ctx0" brushRef="#br0">2402 165 10967 0 0,'-133'-82'2844'0'0,"104"68"-333"0"0,-53-19 0 0 0,77 31-2226 0 0,-20-6 427 0 0,-1 1-1 0 0,1 2 1 0 0,-1 0 0 0 0,-36-1-1 0 0,8 4 269 0 0,-59 5-1 0 0,63 0-650 0 0,1 3-1 0 0,1 1 0 0 0,-1 3 1 0 0,1 2-1 0 0,-67 25 1 0 0,33 1 47 0 0,1 2 1 0 0,-109 74-1 0 0,87-43 103 0 0,-141 124-1 0 0,153-108-155 0 0,4 4-1 0 0,-122 163 0 0 0,53-31-34 0 0,127-176-177 0 0,2 1-1 0 0,-39 99 1 0 0,43-80 11 0 0,3 2 1 0 0,3 0-1 0 0,-14 119 1 0 0,27-132-86 0 0,1 0 1 0 0,3 0 0 0 0,3 0 0 0 0,2-1-1 0 0,14 69 1 0 0,-12-95-27 0 0,1 1 0 0 0,2-1 1 0 0,0 0-1 0 0,2-1 0 0 0,1 0 0 0 0,2-1 0 0 0,0-1 0 0 0,2 0 1 0 0,1-1-1 0 0,0-1 0 0 0,2-1 0 0 0,36 34 0 0 0,-16-24 6 0 0,0-2 1 0 0,2-2-1 0 0,1-1 0 0 0,1-2 0 0 0,2-3 0 0 0,0-1 0 0 0,1-2 0 0 0,2-3 1 0 0,86 21-1 0 0,-66-25 4 0 0,0-3 1 0 0,1-3 0 0 0,0-2-1 0 0,-1-4 1 0 0,1-3-1 0 0,113-18 1 0 0,-19-9-69 0 0,186-58-1 0 0,-267 61 169 0 0,-2-4 0 0 0,98-49 0 0 0,-142 59-41 0 0,-1-1 1 0 0,-1-2-1 0 0,-1-1 1 0 0,-1-2 0 0 0,-1-2-1 0 0,50-55 1 0 0,-52 47-98 0 0,-2-1-1 0 0,-2-1 1 0 0,-1-1 0 0 0,-2-2-1 0 0,-2 0 1 0 0,-2-2 0 0 0,-2 0-1 0 0,-1-1 1 0 0,18-88 0 0 0,-13-2 11 0 0,-5-1 1 0 0,-7 0 0 0 0,-5-1-1 0 0,-18-175 1 0 0,9 267-3 0 0,-1 1 0 0 0,-2 0 0 0 0,-23-69 0 0 0,22 88 4 0 0,-1 0 0 0 0,-1 0 0 0 0,0 2 0 0 0,-2-1 0 0 0,-1 2 0 0 0,-1-1 0 0 0,-28-30 0 0 0,32 41-98 0 0,-1 0 0 0 0,0 1 0 0 0,0 0 0 0 0,-1 1-1 0 0,-1 1 1 0 0,0 0 0 0 0,0 1 0 0 0,0 0 0 0 0,-1 1 0 0 0,-18-5 0 0 0,14 7-2846 0 0,1 0-1 0 0,-27-3 1 0 0,-4 5-6548 0 0</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37.676"/>
    </inkml:context>
    <inkml:brush xml:id="br0">
      <inkml:brushProperty name="width" value="0.05" units="cm"/>
      <inkml:brushProperty name="height" value="0.05" units="cm"/>
      <inkml:brushProperty name="color" value="#333333"/>
    </inkml:brush>
  </inkml:definitions>
  <inkml:trace contextRef="#ctx0" brushRef="#br0">375 46 7367 0 0,'5'-7'763'0'0,"11"-13"491"0"0,2 1 14100 0 0,-19 21-14354 0 0,-5 12-385 0 0,-2-1 0 0 0,1 1 1 0 0,-2-2-1 0 0,0 1 0 0 0,-14 15 0 0 0,13-16-350 0 0,-19 25 218 0 0,-78 91 351 0 0,62-76-765 0 0,-67 68-163 0 0,110-118-5 0 0,0 0 0 0 0,0-1-1 0 0,-1 1 1 0 0,1 0 0 0 0,0-1 0 0 0,0 0 0 0 0,-1 1 0 0 0,1-1 0 0 0,-6 1 0 0 0,7-1-212 0 0,0-1 0 0 0,-1 0 0 0 0,1 0 0 0 0,0 0 0 0 0,-1 0 0 0 0,1 0 0 0 0,-1 0 0 0 0,1 0 0 0 0,0-1 0 0 0,-1 1 0 0 0,1 0 0 0 0,0-1-1 0 0,-2 0 1 0 0</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38.035"/>
    </inkml:context>
    <inkml:brush xml:id="br0">
      <inkml:brushProperty name="width" value="0.05" units="cm"/>
      <inkml:brushProperty name="height" value="0.05" units="cm"/>
      <inkml:brushProperty name="color" value="#333333"/>
    </inkml:brush>
  </inkml:definitions>
  <inkml:trace contextRef="#ctx0" brushRef="#br0">0 1 15199 0 0,'3'0'1172'0'0,"10"2"-743"0"0,0 0-1 0 0,19 5 0 0 0,-21-3 696 0 0,0 0 0 0 0,0 1-1 0 0,-1 0 1 0 0,0 0-1 0 0,18 13 1 0 0,101 89 3743 0 0,-97-76-4667 0 0,49 61-1 0 0,-70-75-1336 0 0,-2-3-367 0 0</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42.938"/>
    </inkml:context>
    <inkml:brush xml:id="br0">
      <inkml:brushProperty name="width" value="0.05" units="cm"/>
      <inkml:brushProperty name="height" value="0.05" units="cm"/>
      <inkml:brushProperty name="color" value="#333333"/>
    </inkml:brush>
  </inkml:definitions>
  <inkml:trace contextRef="#ctx0" brushRef="#br0">139 24 455 0 0,'-10'-23'20392'0'0,"9"23"-20072"0"0,-8 4-696 0 0,3 1 1023 0 0,0 0 0 0 0,0 1 1 0 0,0-1-1 0 0,1 1 0 0 0,0 0 0 0 0,-4 7 0 0 0,-25 44 1701 0 0,24-38-1621 0 0,5-11-490 0 0,0 1 1 0 0,1 0-1 0 0,1 0 0 0 0,-1 1 0 0 0,1-1 0 0 0,1 1 0 0 0,0-1 0 0 0,0 1 0 0 0,0 14 0 0 0,2-19-209 0 0,0-1-1 0 0,1 1 1 0 0,-1-1 0 0 0,1 1-1 0 0,0-1 1 0 0,0 0 0 0 0,0 1 0 0 0,1-1-1 0 0,-1 0 1 0 0,1 0 0 0 0,0 0 0 0 0,0 0-1 0 0,1 0 1 0 0,-1 0 0 0 0,1 0-1 0 0,0-1 1 0 0,0 1 0 0 0,0-1 0 0 0,0 0-1 0 0,1 0 1 0 0,-1 0 0 0 0,8 4-1 0 0,-6-5-26 0 0,0 0-1 0 0,0 0 0 0 0,0 0 1 0 0,0-1-1 0 0,0 0 0 0 0,0 0 1 0 0,0 0-1 0 0,1 0 0 0 0,-1-1 1 0 0,0 0-1 0 0,1 0 0 0 0,-1-1 1 0 0,0 1-1 0 0,0-1 0 0 0,0 0 1 0 0,1-1-1 0 0,-1 1 1 0 0,0-1-1 0 0,0 0 0 0 0,5-3 1 0 0,-3 2-18 0 0,-1 0 1 0 0,-1-1 0 0 0,1 1-1 0 0,0-1 1 0 0,-1 0 0 0 0,0-1 0 0 0,0 1-1 0 0,0-1 1 0 0,0 0 0 0 0,-1 0-1 0 0,0 0 1 0 0,0-1 0 0 0,0 0 0 0 0,-1 0-1 0 0,5-10 1 0 0,-6 8 12 0 0,1 1 0 0 0,-1-1 1 0 0,-1 1-1 0 0,1-1 0 0 0,-1 0 0 0 0,-1 0 1 0 0,1 1-1 0 0,-1-1 0 0 0,-1 0 0 0 0,1 0 0 0 0,-1 0 1 0 0,-1 1-1 0 0,0-1 0 0 0,0 1 0 0 0,0-1 0 0 0,-1 1 1 0 0,0 0-1 0 0,-7-13 0 0 0,9 18 8 0 0,0 0 0 0 0,-1 0-1 0 0,1 0 1 0 0,0 0 0 0 0,-1 1 0 0 0,1-1 0 0 0,-1 1 0 0 0,0-1-1 0 0,0 1 1 0 0,1 0 0 0 0,-1-1 0 0 0,0 1 0 0 0,0 0-1 0 0,0 0 1 0 0,0 0 0 0 0,0 1 0 0 0,0-1 0 0 0,0 0-1 0 0,-1 1 1 0 0,1-1 0 0 0,0 1 0 0 0,0 0 0 0 0,0 0-1 0 0,-1 0 1 0 0,1 0 0 0 0,0 0 0 0 0,0 0 0 0 0,0 1 0 0 0,-1-1-1 0 0,1 1 1 0 0,0-1 0 0 0,0 1 0 0 0,-4 2 0 0 0,0 0 19 0 0,0 0 1 0 0,0 0 0 0 0,1 1 0 0 0,-1 0 0 0 0,1 0 0 0 0,0 1 0 0 0,0-1-1 0 0,0 1 1 0 0,1 0 0 0 0,-5 6 0 0 0,3-2 17 0 0,0 0 1 0 0,1 1-1 0 0,-6 12 1 0 0,10-18-29 0 0,-1 0 0 0 0,1 1 0 0 0,-1-1-1 0 0,1 1 1 0 0,0-1 0 0 0,1 1 0 0 0,-1 0 0 0 0,1-1 0 0 0,0 1 0 0 0,1 6 0 0 0,3 2 2 0 0,0-10-17 0 0,-2-3 1 0 0,0 2 0 0 0,1-1-1 0 0,-1 0 1 0 0,1 1 0 0 0,0-1-1 0 0,0 0 1 0 0,-1-1 0 0 0,1 1-1 0 0,0 0 1 0 0,0-1 0 0 0,0 0-1 0 0,0 1 1 0 0,0-1-1 0 0,0 0 1 0 0,0-1 0 0 0,0 1-1 0 0,0 0 1 0 0,0-1 0 0 0,4-1-1 0 0,3-1-10 0 0,0 0 1 0 0,-1-1-1 0 0,19-10 0 0 0,-25 12-3 0 0,1 0 0 0 0,-1-1 0 0 0,0 0 0 0 0,0 1 0 0 0,0-1 0 0 0,0 0 1 0 0,0-1-1 0 0,-1 1 0 0 0,0 0 0 0 0,1-1 0 0 0,-1 1 0 0 0,0-1 0 0 0,-1 0 0 0 0,3-5 1 0 0,-3 6 9 0 0,0 1 0 0 0,-1-1 0 0 0,1 1 0 0 0,-1-1 0 0 0,1 1 0 0 0,-1-1 0 0 0,0 0 0 0 0,0 1 0 0 0,0-1 0 0 0,0 0 0 0 0,-1 1 0 0 0,1-1 0 0 0,-1 1 0 0 0,1-1 0 0 0,-1 1 0 0 0,0-1 0 0 0,0 1 0 0 0,0-1 0 0 0,0 1 0 0 0,-1 0 0 0 0,1-1 0 0 0,-1 1 0 0 0,-2-3 0 0 0,2 4-57 0 0,1 0 1 0 0,0 0-1 0 0,-1 0 1 0 0,1 0-1 0 0,0 1 1 0 0,-1-1-1 0 0,1 1 0 0 0,-1-1 1 0 0,1 1-1 0 0,-1-1 1 0 0,0 1-1 0 0,1 0 0 0 0,-1 0 1 0 0,1 0-1 0 0,-1 0 1 0 0,0 0-1 0 0,1 0 0 0 0,-1 0 1 0 0,1 0-1 0 0,-1 1 1 0 0,1-1-1 0 0,-1 1 1 0 0,1-1-1 0 0,-1 1 0 0 0,1-1 1 0 0,-1 1-1 0 0,1 0 1 0 0,0 0-1 0 0,-1 0 0 0 0,1 0 1 0 0,0 0-1 0 0,0 0 1 0 0,0 0-1 0 0,-1 0 1 0 0,1 0-1 0 0,-1 2 0 0 0,-3 5-1059 0 0</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43.511"/>
    </inkml:context>
    <inkml:brush xml:id="br0">
      <inkml:brushProperty name="width" value="0.05" units="cm"/>
      <inkml:brushProperty name="height" value="0.05" units="cm"/>
      <inkml:brushProperty name="color" value="#333333"/>
    </inkml:brush>
  </inkml:definitions>
  <inkml:trace contextRef="#ctx0" brushRef="#br0">0 7 4143 0 0,'4'-7'14372'0'0,"-1"19"-11114"0"0,3 18-1150 0 0,-2 0 1 0 0,1 50 0 0 0,-2-18-873 0 0,36 245 727 0 0,-37-296-2082 0 0,-2-10-73 0 0</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43.872"/>
    </inkml:context>
    <inkml:brush xml:id="br0">
      <inkml:brushProperty name="width" value="0.05" units="cm"/>
      <inkml:brushProperty name="height" value="0.05" units="cm"/>
      <inkml:brushProperty name="color" value="#333333"/>
    </inkml:brush>
  </inkml:definitions>
  <inkml:trace contextRef="#ctx0" brushRef="#br0">1 0 19263 0 0,'0'0'1744'0'0,"1"2"-1434"0"0,8 10 314 0 0,0 1 1 0 0,-1 0 0 0 0,-1 1 0 0 0,10 23 0 0 0,17 65 2468 0 0,-8-22-1997 0 0,-8-32-778 0 0,25 73 395 0 0,-34-93-1384 0 0,-2 1 0 0 0,5 37 0 0 0,-11-52-867 0 0,-2-2-77 0 0</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44.222"/>
    </inkml:context>
    <inkml:brush xml:id="br0">
      <inkml:brushProperty name="width" value="0.05" units="cm"/>
      <inkml:brushProperty name="height" value="0.05" units="cm"/>
      <inkml:brushProperty name="color" value="#333333"/>
    </inkml:brush>
  </inkml:definitions>
  <inkml:trace contextRef="#ctx0" brushRef="#br0">0 155 1839 0 0,'0'0'160'0'0,"0"-6"-160"0"0,3-3 0 0 0,4 1 0 0 0,2-2 4056 0 0,1-2 776 0 0,1 0 152 0 0,3-1 32 0 0,1-1-4016 0 0,2 1-800 0 0,0-2-200 0 0,0 1 0 0 0,1 1-1280 0 0,-1-3-288 0 0</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44.687"/>
    </inkml:context>
    <inkml:brush xml:id="br0">
      <inkml:brushProperty name="width" value="0.05" units="cm"/>
      <inkml:brushProperty name="height" value="0.05" units="cm"/>
      <inkml:brushProperty name="color" value="#333333"/>
    </inkml:brush>
  </inkml:definitions>
  <inkml:trace contextRef="#ctx0" brushRef="#br0">1202 31 12407 0 0,'-2'0'566'0'0,"-16"-1"521"0"0,-1-1 0 0 0,1-1 0 0 0,-28-8 0 0 0,-4 0 2705 0 0,40 10-3396 0 0,0 0 1 0 0,0 0 0 0 0,0 1 0 0 0,0 1-1 0 0,0-1 1 0 0,0 2 0 0 0,0-1 0 0 0,-10 4 0 0 0,-78 30 1356 0 0,45-14-1088 0 0,0-2 99 0 0,-72 39 1 0 0,95-42-550 0 0,1 2 1 0 0,1 1 0 0 0,-44 38 0 0 0,-55 69 300 0 0,103-98-397 0 0,1 2 0 0 0,-34 56 0 0 0,23-26 10 0 0,3 2 0 0 0,3 0 0 0 0,2 2 1 0 0,3 1-1 0 0,4 1 0 0 0,-17 94 0 0 0,21-55 27 0 0,-2 191-1 0 0,18-239-114 0 0,2 0-1 0 0,4-1 1 0 0,1 0 0 0 0,3 0-1 0 0,20 58 1 0 0,-20-83-27 0 0,2 1 0 0 0,1-2 1 0 0,2 0-1 0 0,1 0 0 0 0,1-2 1 0 0,1 0-1 0 0,1-1 0 0 0,2-1 1 0 0,35 33-1 0 0,-29-34-10 0 0,1-1 0 0 0,2-2 1 0 0,0 0-1 0 0,1-3 0 0 0,1 0 0 0 0,1-2 1 0 0,0-2-1 0 0,45 14 0 0 0,-39-18 10 0 0,0-2 0 0 0,0-1 0 0 0,1-2-1 0 0,0-2 1 0 0,0-2 0 0 0,1-2 0 0 0,-1-1 0 0 0,0-3 0 0 0,41-7 0 0 0,59-18-8 0 0,-1-6 0 0 0,201-79 0 0 0,-280 88-4 0 0,-1-3-1 0 0,-1-2 1 0 0,-2-3-1 0 0,-1-2 1 0 0,-2-3-1 0 0,63-58 1 0 0,-86 69 22 0 0,-2-2 0 0 0,-1-1 0 0 0,-2-2 0 0 0,0 0 0 0 0,-3-2 0 0 0,-1 0 0 0 0,27-58 0 0 0,-39 66-16 0 0,0 0-1 0 0,-2 0 1 0 0,8-50-1 0 0,3-87 27 0 0,-18 150-34 0 0,5-65 11 0 0,-4 1-1 0 0,-12-116 1 0 0,3 138-5 0 0,-2-1 1 0 0,-3 1-1 0 0,-2 1 1 0 0,-25-61-1 0 0,30 93-6 0 0,-1 0 0 0 0,-2 0 0 0 0,0 1 0 0 0,-1 1 0 0 0,-1 0 0 0 0,-1 1 0 0 0,-1 1 0 0 0,-1 0 0 0 0,-1 1 0 0 0,0 0 0 0 0,-1 2 0 0 0,-1 0 0 0 0,0 2 0 0 0,-1 0 0 0 0,-1 1 0 0 0,0 1 0 0 0,-1 1 0 0 0,-47-16 0 0 0,22 14 43 0 0,0 2 0 0 0,-79-7 0 0 0,-99 12-468 0 0,11 24-1917 0 0,124-1-6172 0 0,33-4-686 0 0</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47.269"/>
    </inkml:context>
    <inkml:brush xml:id="br0">
      <inkml:brushProperty name="width" value="0.05" units="cm"/>
      <inkml:brushProperty name="height" value="0.05" units="cm"/>
      <inkml:brushProperty name="color" value="#333333"/>
    </inkml:brush>
  </inkml:definitions>
  <inkml:trace contextRef="#ctx0" brushRef="#br0">13 0 10591 0 0,'-1'2'5131'0'0,"-7"23"564"0"0,7-19-5011 0 0,0-1 0 0 0,0 1 0 0 0,1 0 0 0 0,0-1 0 0 0,0 9-1 0 0,9 204 4545 0 0,-3-21-4705 0 0,-5-167-522 0 0,-1-18-27 0 0,0 1 0 0 0,4 20 0 0 0,-4-31-384 0 0,10-5-792 0 0,-8 2 907 0 0,0 0 0 0 0,0-1 0 0 0,-1 1 1 0 0,1-1-1 0 0,0 0 0 0 0,-1 1 0 0 0,0-1 1 0 0,1 0-1 0 0,-1 0 0 0 0,0 0 0 0 0,0 0 1 0 0,0 0-1 0 0,0 0 0 0 0,1-3 0 0 0,2-9-1746 0 0</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47.608"/>
    </inkml:context>
    <inkml:brush xml:id="br0">
      <inkml:brushProperty name="width" value="0.05" units="cm"/>
      <inkml:brushProperty name="height" value="0.05" units="cm"/>
      <inkml:brushProperty name="color" value="#333333"/>
    </inkml:brush>
  </inkml:definitions>
  <inkml:trace contextRef="#ctx0" brushRef="#br0">0 0 9671 0 0,'1'2'6712'0'0,"9"26"-207"0"0,-1 20-3549 0 0,-3-13-1312 0 0,7 51 90 0 0,4 140 0 0 0,-10-99-1515 0 0,-7-118-215 0 0,2 5-394 0 0,-2 1 1 0 0,1-1 0 0 0,-4 25 0 0 0,-6-32-4938 0 0</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47.975"/>
    </inkml:context>
    <inkml:brush xml:id="br0">
      <inkml:brushProperty name="width" value="0.05" units="cm"/>
      <inkml:brushProperty name="height" value="0.05" units="cm"/>
      <inkml:brushProperty name="color" value="#333333"/>
    </inkml:brush>
  </inkml:definitions>
  <inkml:trace contextRef="#ctx0" brushRef="#br0">4 103 12439 0 0,'0'0'544'0'0,"-2"-7"128"0"0,0 1-544 0 0,2-1-128 0 0,2 0 0 0 0,0-1 2008 0 0,6 1 368 0 0,2-1 80 0 0,2 1 8 0 0,1 2-1696 0 0,6 0-336 0 0,1-2-72 0 0,2 2-8 0 0,1-2-352 0 0,6 2 0 0 0,1 0-128 0 0,4-2-9832 0 0</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48.348"/>
    </inkml:context>
    <inkml:brush xml:id="br0">
      <inkml:brushProperty name="width" value="0.05" units="cm"/>
      <inkml:brushProperty name="height" value="0.05" units="cm"/>
      <inkml:brushProperty name="color" value="#333333"/>
    </inkml:brush>
  </inkml:definitions>
  <inkml:trace contextRef="#ctx0" brushRef="#br0">52 403 7831 0 0,'-18'-1'433'0'0,"13"2"-263"0"0,-1-2 0 0 0,1 1 1 0 0,-13-5 12961 0 0,25 1-10548 0 0,11-1-2575 0 0,145-43 3420 0 0,145-47-2091 0 0,-166 46-1054 0 0,195-65 544 0 0,-116 33-385 0 0,-219 81 90 0 0,-5 1-518 0 0,1-1-1 0 0,0 1 1 0 0,-1 0-1 0 0,1 0 1 0 0,0 0-1 0 0,0 1 1 0 0,0-1-1 0 0,0 0 1 0 0,-3 4-1 0 0,-4 1-27 0 0,-19 12-3500 0 0</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48.688"/>
    </inkml:context>
    <inkml:brush xml:id="br0">
      <inkml:brushProperty name="width" value="0.05" units="cm"/>
      <inkml:brushProperty name="height" value="0.05" units="cm"/>
      <inkml:brushProperty name="color" value="#333333"/>
    </inkml:brush>
  </inkml:definitions>
  <inkml:trace contextRef="#ctx0" brushRef="#br0">277 77 8751 0 0,'0'0'794'0'0,"-8"-5"1883"0"0,6 4-1963 0 0,0 0-1 0 0,0 0 1 0 0,-1 1-1 0 0,1-1 1 0 0,0 0-1 0 0,-1 1 1 0 0,1 0-1 0 0,-1 0 1 0 0,1 0 0 0 0,-1 0-1 0 0,-2 0 1 0 0,-30 7 2357 0 0,21-4-2201 0 0,4-1-545 0 0,0 1 0 0 0,1 1 0 0 0,-1 0 0 0 0,0 0 0 0 0,1 1 0 0 0,0 0 0 0 0,0 0 0 0 0,1 1 0 0 0,0 1 0 0 0,0-1 0 0 0,0 1-1 0 0,0 0 1 0 0,1 1 0 0 0,1 0 0 0 0,-1 0 0 0 0,1 1 0 0 0,-8 15 0 0 0,9-15-237 0 0,0-1 0 0 0,1 1 0 0 0,0 1 0 0 0,1-1 0 0 0,0 0-1 0 0,1 1 1 0 0,-1 0 0 0 0,2-1 0 0 0,-1 1 0 0 0,2 0 0 0 0,-1 0-1 0 0,1 0 1 0 0,1 0 0 0 0,0 0 0 0 0,0-1 0 0 0,1 1 0 0 0,0 0 0 0 0,6 15-1 0 0,-6-20-83 0 0,0 0 0 0 0,1 0 0 0 0,0 0 0 0 0,0 0 0 0 0,1-1 0 0 0,-1 1 0 0 0,1-1 0 0 0,0 0 0 0 0,0 0 0 0 0,1 0 0 0 0,8 5 0 0 0,-6-4-6 0 0,1-1 1 0 0,-1-1-1 0 0,1 0 1 0 0,0 0-1 0 0,0 0 1 0 0,0-1 0 0 0,12 2-1 0 0,-1-3 21 0 0,0 1-1 0 0,-1-2 1 0 0,1-1-1 0 0,0 0 1 0 0,0-2-1 0 0,27-6 1 0 0,-8-1-38 0 0,-2-3 1 0 0,1-1-1 0 0,-2-1 1 0 0,0-2-1 0 0,65-43 1 0 0,-83 49 13 0 0,-1-1 0 0 0,0 0 0 0 0,-1-2 0 0 0,27-29 0 0 0,-38 38 5 0 0,0-1 1 0 0,-1 1-1 0 0,0-1 0 0 0,0 0 0 0 0,0 0 1 0 0,0 0-1 0 0,-1 0 0 0 0,2-9 1 0 0,-3 10-1 0 0,0 1 0 0 0,-1-1 0 0 0,0 1 0 0 0,0-1 0 0 0,0 1 1 0 0,0-1-1 0 0,-1 1 0 0 0,0-1 0 0 0,0 1 0 0 0,0-1 0 0 0,0 1 1 0 0,-1 0-1 0 0,-3-7 0 0 0,2 5 2 0 0,-1 0 0 0 0,0-1 0 0 0,0 1 0 0 0,0 1 0 0 0,-1-1 0 0 0,0 1 0 0 0,0 0 0 0 0,-1 0 0 0 0,-8-6 0 0 0,4 5 5 0 0,0 0 1 0 0,0 1-1 0 0,0 0 0 0 0,0 0 1 0 0,-17-4-1 0 0,-1 3 9 0 0,0 0 0 0 0,-1 2 0 0 0,-54-1 0 0 0,43 4 32 0 0,-41 5 0 0 0,70-3-180 0 0,-1 1-1 0 0,1 0 0 0 0,0 1 0 0 0,0 0 0 0 0,0 0 1 0 0,0 1-1 0 0,1 1 0 0 0,-15 7 0 0 0,15-5-2435 0 0</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49.131"/>
    </inkml:context>
    <inkml:brush xml:id="br0">
      <inkml:brushProperty name="width" value="0.05" units="cm"/>
      <inkml:brushProperty name="height" value="0.05" units="cm"/>
      <inkml:brushProperty name="color" value="#333333"/>
    </inkml:brush>
  </inkml:definitions>
  <inkml:trace contextRef="#ctx0" brushRef="#br0">0 3 13823 0 0,'0'0'1062'0'0,"2"0"-437"0"0,7-1 608 0 0,0 0 0 0 0,0 1-1 0 0,0 0 1 0 0,-1 0 0 0 0,17 4 0 0 0,-13-1-269 0 0,0 0 1 0 0,0 1-1 0 0,16 8 0 0 0,4 4 342 0 0,56 41 0 0 0,-53-33-526 0 0,191 154 263 0 0,-18 16-875 0 0,-83-65-625 0 0,-75-71-8435 0 0,-28-31-575 0 0</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49.675"/>
    </inkml:context>
    <inkml:brush xml:id="br0">
      <inkml:brushProperty name="width" value="0.05" units="cm"/>
      <inkml:brushProperty name="height" value="0.05" units="cm"/>
      <inkml:brushProperty name="color" value="#333333"/>
    </inkml:brush>
  </inkml:definitions>
  <inkml:trace contextRef="#ctx0" brushRef="#br0">5 2 13359 0 0,'-5'-1'8087'0'0,"6"4"-7656"0"0,-1-1 1 0 0,1 1-1 0 0,0-1 1 0 0,0 1-1 0 0,0 0 1 0 0,1-1-1 0 0,2 5 1 0 0,1 2 309 0 0,16 43 1049 0 0,-2 1-1 0 0,19 85 1 0 0,-12-40-1346 0 0,-14-53-305 0 0,30 90 90 0 0,-36-118-236 0 0,2 0 0 0 0,0 0-1 0 0,1-1 1 0 0,0 0 0 0 0,18 22-1 0 0,-8-17-1153 0 0,-18-20 561 0 0</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50.046"/>
    </inkml:context>
    <inkml:brush xml:id="br0">
      <inkml:brushProperty name="width" value="0.05" units="cm"/>
      <inkml:brushProperty name="height" value="0.05" units="cm"/>
      <inkml:brushProperty name="color" value="#333333"/>
    </inkml:brush>
  </inkml:definitions>
  <inkml:trace contextRef="#ctx0" brushRef="#br0">1 0 14743 0 0,'0'0'5120'0'0,"2"2"-3165"0"0,2 1-1543 0 0,0 0 1 0 0,0 0-1 0 0,0 1 1 0 0,0-1-1 0 0,-1 1 0 0 0,1 0 1 0 0,-1 0-1 0 0,0 0 1 0 0,-1 1-1 0 0,1-1 1 0 0,-1 1-1 0 0,0 0 0 0 0,0-1 1 0 0,2 6-1 0 0,1 10 159 0 0,0 0-1 0 0,2 27 0 0 0,-2-12-1 0 0,15 105 251 0 0,7 39-533 0 0,8-38-1147 0 0,-28-107-1912 0 0</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0:50.424"/>
    </inkml:context>
    <inkml:brush xml:id="br0">
      <inkml:brushProperty name="width" value="0.05" units="cm"/>
      <inkml:brushProperty name="height" value="0.05" units="cm"/>
      <inkml:brushProperty name="color" value="#333333"/>
    </inkml:brush>
  </inkml:definitions>
  <inkml:trace contextRef="#ctx0" brushRef="#br0">0 174 16127 0 0,'0'0'1432'0'0,"7"-5"-1144"0"0,5-1-288 0 0,3-2 0 0 0,5-2 1064 0 0,4-2 160 0 0,1 0 32 0 0,4-1 8 0 0,1-1-696 0 0,2 1-144 0 0,3-2-24 0 0,1 1-8 0 0,-3-1-216 0 0,1 2-48 0 0,-1 1 0 0 0,-1 0-10072 0 0</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04.370"/>
    </inkml:context>
    <inkml:brush xml:id="br0">
      <inkml:brushProperty name="width" value="0.05" units="cm"/>
      <inkml:brushProperty name="height" value="0.05" units="cm"/>
      <inkml:brushProperty name="color" value="#333333"/>
    </inkml:brush>
  </inkml:definitions>
  <inkml:trace contextRef="#ctx0" brushRef="#br0">1 0 10591 0 0,'0'0'3610'0'0,"1"4"-829"0"0,2 2-1600 0 0,0 1 0 0 0,-1 0 0 0 0,0 0 0 0 0,0 0 0 0 0,1 13 0 0 0,1 41 1727 0 0,-3-26-1896 0 0,5 127 301 0 0,-4-83-1254 0 0,7 12-1723 0 0,-7-74 159 0 0</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04.009"/>
    </inkml:context>
    <inkml:brush xml:id="br0">
      <inkml:brushProperty name="width" value="0.05" units="cm"/>
      <inkml:brushProperty name="height" value="0.05" units="cm"/>
      <inkml:brushProperty name="color" value="#333333"/>
    </inkml:brush>
  </inkml:definitions>
  <inkml:trace contextRef="#ctx0" brushRef="#br0">0 81 10135 0 0,'2'0'9434'0'0,"97"-24"-4204"0"0,53-4-3057 0 0,173 7-2136 0 0,-229 17-2312 0 0,-43 1-6652 0 0</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04.895"/>
    </inkml:context>
    <inkml:brush xml:id="br0">
      <inkml:brushProperty name="width" value="0.05" units="cm"/>
      <inkml:brushProperty name="height" value="0.05" units="cm"/>
      <inkml:brushProperty name="color" value="#333333"/>
    </inkml:brush>
  </inkml:definitions>
  <inkml:trace contextRef="#ctx0" brushRef="#br0">19 1 14743 0 0,'0'0'1712'0'0,"0"2"-709"0"0,2 21 1525 0 0,0 1 0 0 0,-3 33 0 0 0,-1-12-994 0 0,-11 170 1489 0 0,12-204-2966 0 0,-4 82 84 0 0,4-53-3576 0 0</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05.265"/>
    </inkml:context>
    <inkml:brush xml:id="br0">
      <inkml:brushProperty name="width" value="0.05" units="cm"/>
      <inkml:brushProperty name="height" value="0.05" units="cm"/>
      <inkml:brushProperty name="color" value="#333333"/>
    </inkml:brush>
  </inkml:definitions>
  <inkml:trace contextRef="#ctx0" brushRef="#br0">436 1 19551 0 0,'0'0'1772'0'0,"0"2"-1458"0"0,-21 287 5771 0 0,15-170-5553 0 0,5-102-715 0 0,0 11-994 0 0,-10 55-1 0 0,6-63-539 0 0</inkml:trace>
  <inkml:trace contextRef="#ctx0" brushRef="#br0" timeOffset="1">0 395 18687 0 0,'0'0'832'0'0,"9"-9"160"0"0,8 1-792 0 0,1-2-200 0 0,4-4 0 0 0,3 1 0 0 0,2-2-72 0 0,2-1-56 0 0,1 1-16 0 0,2 0-8016 0 0</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02.673"/>
    </inkml:context>
    <inkml:brush xml:id="br0">
      <inkml:brushProperty name="width" value="0.05" units="cm"/>
      <inkml:brushProperty name="height" value="0.05" units="cm"/>
      <inkml:brushProperty name="color" value="#333333"/>
    </inkml:brush>
  </inkml:definitions>
  <inkml:trace contextRef="#ctx0" brushRef="#br0">355 26 1375 0 0,'-7'-12'16829'0'0,"4"10"-17147"0"0,1 0 826 0 0,0 1-1 0 0,0 0 1 0 0,-1-1 0 0 0,1 1 0 0 0,0 0 0 0 0,-1 1-1 0 0,1-1 1 0 0,-1 0 0 0 0,1 1 0 0 0,-1-1-1 0 0,-4 1 1 0 0,0 0 67 0 0,0 0 0 0 0,0 0 0 0 0,-8 2 0 0 0,6 1-277 0 0,0 0 0 0 0,1 0 1 0 0,-1 1-1 0 0,1 0 0 0 0,-1 1 0 0 0,1 0 0 0 0,-8 6 0 0 0,-3 2 74 0 0,7-6-230 0 0,1 2-1 0 0,1 0 0 0 0,0 0 0 0 0,0 1 0 0 0,0 0 0 0 0,1 0 0 0 0,1 1 0 0 0,-12 19 0 0 0,4-1 304 0 0,2 0 1 0 0,-18 46-1 0 0,28-62-450 0 0,0-1 0 0 0,1 1 0 0 0,1-1 0 0 0,-1 1 0 0 0,2 0 0 0 0,0 0 0 0 0,1 0 0 0 0,0 0 0 0 0,2 16 0 0 0,-1-23 0 0 0,0 0-1 0 0,0 0 0 0 0,1 0 1 0 0,0-1-1 0 0,0 1 1 0 0,0 0-1 0 0,0-1 0 0 0,1 0 1 0 0,0 1-1 0 0,0-1 1 0 0,0 0-1 0 0,1-1 0 0 0,0 1 1 0 0,0-1-1 0 0,0 1 0 0 0,0-1 1 0 0,1 0-1 0 0,-1-1 1 0 0,1 1-1 0 0,0-1 0 0 0,0 0 1 0 0,6 3-1 0 0,-2-3-54 0 0,1 0-1 0 0,-1-1 1 0 0,0 0 0 0 0,0 0-1 0 0,1-1 1 0 0,-1 0 0 0 0,15-1-1 0 0,68-9-720 0 0,-75 7 677 0 0,46-8-1905 0 0,-33 4 346 0 0</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03.304"/>
    </inkml:context>
    <inkml:brush xml:id="br0">
      <inkml:brushProperty name="width" value="0.05" units="cm"/>
      <inkml:brushProperty name="height" value="0.05" units="cm"/>
      <inkml:brushProperty name="color" value="#333333"/>
    </inkml:brush>
  </inkml:definitions>
  <inkml:trace contextRef="#ctx0" brushRef="#br0">22 8 16127 0 0,'0'0'1242'0'0,"0"-1"-812"0"0,0-5 3322 0 0,8 38-435 0 0,-3 4-2831 0 0,-2-1 0 0 0,-3 65-1 0 0,-15 73 1478 0 0,0-18-1100 0 0,9-71-2355 0 0,4-45-176 0 0</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03.653"/>
    </inkml:context>
    <inkml:brush xml:id="br0">
      <inkml:brushProperty name="width" value="0.05" units="cm"/>
      <inkml:brushProperty name="height" value="0.05" units="cm"/>
      <inkml:brushProperty name="color" value="#333333"/>
    </inkml:brush>
  </inkml:definitions>
  <inkml:trace contextRef="#ctx0" brushRef="#br0">1 187 23727 0 0,'2'0'539'0'0,"107"-29"1576"0"0,117-26-833 0 0,168-29-1363 0 0,-327 71-1946 0 0,-39 8 159 0 0</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05.677"/>
    </inkml:context>
    <inkml:brush xml:id="br0">
      <inkml:brushProperty name="width" value="0.05" units="cm"/>
      <inkml:brushProperty name="height" value="0.05" units="cm"/>
      <inkml:brushProperty name="color" value="#333333"/>
    </inkml:brush>
  </inkml:definitions>
  <inkml:trace contextRef="#ctx0" brushRef="#br0">4 1 14279 0 0,'0'0'4866'0'0,"0"2"-3682"0"0,-2 33 1259 0 0,1-1 1 0 0,6 53 0 0 0,0 12-1074 0 0,-5-53-975 0 0,5 158-14 0 0,-4-196-1480 0 0,0 1 1 0 0,0-1 0 0 0,4 10-1 0 0</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06.068"/>
    </inkml:context>
    <inkml:brush xml:id="br0">
      <inkml:brushProperty name="width" value="0.05" units="cm"/>
      <inkml:brushProperty name="height" value="0.05" units="cm"/>
      <inkml:brushProperty name="color" value="#333333"/>
    </inkml:brush>
  </inkml:definitions>
  <inkml:trace contextRef="#ctx0" brushRef="#br0">165 0 19319 0 0,'0'0'1751'0'0,"-1"1"-1440"0"0,-1 2-175 0 0,0 0 1 0 0,0 0 0 0 0,0 0 0 0 0,1 0 0 0 0,-1 0 0 0 0,1 1 0 0 0,0-1 0 0 0,0 0 0 0 0,0 1 0 0 0,0-1 0 0 0,0 1 0 0 0,1-1 0 0 0,-1 5 0 0 0,1 10 1131 0 0,0 24 0 0 0,1-26-990 0 0,18 171 1726 0 0,-4-64-3037 0 0,-12-85-1252 0 0,4-1-6698 0 0</inkml:trace>
  <inkml:trace contextRef="#ctx0" brushRef="#br0" timeOffset="1">0 414 4607 0 0,'2'-23'200'0'0,"2"13"48"0"0,1-2-248 0 0,6 0 0 0 0,6 2 0 0 0,3 1 0 0 0,4-1 3304 0 0,5 0 616 0 0,2 2 120 0 0,3 3 24 0 0,3 3-3328 0 0,2 2-672 0 0,1 2-136 0 0,-1-1-8384 0 0</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06.497"/>
    </inkml:context>
    <inkml:brush xml:id="br0">
      <inkml:brushProperty name="width" value="0.05" units="cm"/>
      <inkml:brushProperty name="height" value="0.05" units="cm"/>
      <inkml:brushProperty name="color" value="#333333"/>
    </inkml:brush>
  </inkml:definitions>
  <inkml:trace contextRef="#ctx0" brushRef="#br0">20 4 13823 0 0,'0'0'31'0'0,"0"-1"1"0"0,-1 1-1 0 0,1 0 0 0 0,0 0 0 0 0,-1-1 0 0 0,1 1 0 0 0,-1 0 0 0 0,1 0 0 0 0,-1 0 0 0 0,1-1 1 0 0,0 1-1 0 0,-1 0 0 0 0,1 0 0 0 0,-1 0 0 0 0,1 0 0 0 0,-1 0 0 0 0,1 0 0 0 0,-1 0 1 0 0,1 0-1 0 0,-1 0 0 0 0,1 0 0 0 0,-1 0 0 0 0,1 0 0 0 0,-1 0 0 0 0,1 1 0 0 0,0-1 1 0 0,-1 0-1 0 0,1 0 0 0 0,-1 0 0 0 0,1 1 0 0 0,-1-1 0 0 0,1 0 0 0 0,0 0 0 0 0,-1 1 0 0 0,1-1 1 0 0,0 0-1 0 0,-1 1 0 0 0,1-1 0 0 0,0 0 0 0 0,0 1 0 0 0,-1-1 0 0 0,1 1 0 0 0,-1 2 32 0 0,0 0 0 0 0,1 0-1 0 0,-1 0 1 0 0,1 0-1 0 0,0 0 1 0 0,0 3 0 0 0,0-5-28 0 0,5 75 9095 0 0,5-1-6021 0 0,4 49-1673 0 0,-13 34-487 0 0,-2-79-5408 0 0</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06.859"/>
    </inkml:context>
    <inkml:brush xml:id="br0">
      <inkml:brushProperty name="width" value="0.05" units="cm"/>
      <inkml:brushProperty name="height" value="0.05" units="cm"/>
      <inkml:brushProperty name="color" value="#333333"/>
    </inkml:brush>
  </inkml:definitions>
  <inkml:trace contextRef="#ctx0" brushRef="#br0">422 1 20527 0 0,'-1'2'173'0'0,"0"1"1"0"0,0-1-1 0 0,0 1 0 0 0,1-1 0 0 0,-1 1 1 0 0,1-1-1 0 0,-1 1 0 0 0,1 0 0 0 0,0-1 1 0 0,0 1-1 0 0,0-1 0 0 0,0 1 0 0 0,1 4 1 0 0,0 1 361 0 0,18 220 4866 0 0,1-77-6555 0 0,-4-34-6756 0 0,-11-84-620 0 0</inkml:trace>
  <inkml:trace contextRef="#ctx0" brushRef="#br0" timeOffset="1">0 512 16127 0 0,'7'-25'712'0'0,"-2"15"152"0"0,7 0-696 0 0,6-2-168 0 0,7-5 0 0 0,7 2 0 0 0,2 2 768 0 0,3 1 128 0 0,2 0 16 0 0,-1 2 8 0 0,1 2-1392 0 0,0-1-272 0 0</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07.345"/>
    </inkml:context>
    <inkml:brush xml:id="br0">
      <inkml:brushProperty name="width" value="0.05" units="cm"/>
      <inkml:brushProperty name="height" value="0.05" units="cm"/>
      <inkml:brushProperty name="color" value="#333333"/>
    </inkml:brush>
  </inkml:definitions>
  <inkml:trace contextRef="#ctx0" brushRef="#br0">1 1 15663 0 0,'0'0'1207'0'0,"2"0"-788"0"0,2 2-15 0 0,0 0 1 0 0,0 0-1 0 0,0 0 1 0 0,-1 0 0 0 0,1 0-1 0 0,-1 1 1 0 0,1-1-1 0 0,-1 1 1 0 0,0 0-1 0 0,0 0 1 0 0,0 1 0 0 0,0-1-1 0 0,-1 0 1 0 0,1 1-1 0 0,-1 0 1 0 0,0-1 0 0 0,1 5-1 0 0,6 12 621 0 0,0 0-1 0 0,5 22 1 0 0,-13-38-890 0 0,11 42 354 0 0,-2-1-1 0 0,3 48 1 0 0,-2-19-224 0 0,-9-56-379 0 0,-1-11-385 0 0,-1 0 0 0 0,1-1 0 0 0,1 1-1 0 0,-1 0 1 0 0,1-1 0 0 0,1 1 0 0 0,-1-1 0 0 0,4 7-1 0 0</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07.698"/>
    </inkml:context>
    <inkml:brush xml:id="br0">
      <inkml:brushProperty name="width" value="0.05" units="cm"/>
      <inkml:brushProperty name="height" value="0.05" units="cm"/>
      <inkml:brushProperty name="color" value="#333333"/>
    </inkml:brush>
  </inkml:definitions>
  <inkml:trace contextRef="#ctx0" brushRef="#br0">315 0 8287 0 0,'0'0'639'0'0,"0"2"-415"0"0,-3 9 1944 0 0,0-1 0 0 0,1 1 0 0 0,1 1-1 0 0,0-1 1 0 0,1 18 0 0 0,6 59 2257 0 0,-4-68-4391 0 0,12 74 911 0 0,-1 2-1725 0 0,-9-32-6654 0 0,-4-34-890 0 0</inkml:trace>
  <inkml:trace contextRef="#ctx0" brushRef="#br0" timeOffset="1">1 352 15663 0 0,'0'0'1392'0'0,"13"-9"-1112"0"0,4-3-280 0 0,6-1 0 0 0,4-2 1168 0 0,2 0 176 0 0,0 0 40 0 0,1 3 8 0 0,0 2-1072 0 0,4 0-208 0 0,1-2-48 0 0,-1 2-9312 0 0</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11.959"/>
    </inkml:context>
    <inkml:brush xml:id="br0">
      <inkml:brushProperty name="width" value="0.05" units="cm"/>
      <inkml:brushProperty name="height" value="0.05" units="cm"/>
      <inkml:brushProperty name="color" value="#333333"/>
    </inkml:brush>
  </inkml:definitions>
  <inkml:trace contextRef="#ctx0" brushRef="#br0">441 48 1375 0 0,'-3'-4'-70'0'0,"-24"-39"13530"0"0,25 43-13144 0 0,0 0 0 0 0,0 0 1 0 0,0 0-1 0 0,-1 0 1 0 0,1 0-1 0 0,0 0 1 0 0,0 0-1 0 0,0 1 0 0 0,0-1 1 0 0,0 1-1 0 0,-1 0 1 0 0,1 0-1 0 0,0 0 1 0 0,1 0-1 0 0,-1 0 1 0 0,0 0-1 0 0,-2 2 0 0 0,-5 4 136 0 0,0 0-1 0 0,-8 9 0 0 0,6-6 54 0 0,-89 85 1759 0 0,-36 49 197 0 0,123-130-2244 0 0,1 2 0 0 0,0 0 0 0 0,1 0 0 0 0,1 1 0 0 0,-9 20 0 0 0,17-33-182 0 0,0 1 0 0 0,0 0 0 0 0,0 0 0 0 0,1 0 0 0 0,0 0 0 0 0,0 0 0 0 0,0 0 0 0 0,1 0 0 0 0,0 0 1 0 0,0 0-1 0 0,0 0 0 0 0,0 0 0 0 0,1 1 0 0 0,0-1 0 0 0,0 0 0 0 0,0 0 0 0 0,1 0 0 0 0,0-1 0 0 0,-1 1 1 0 0,2 0-1 0 0,-1-1 0 0 0,1 1 0 0 0,-1-1 0 0 0,6 6 0 0 0,-1-2-23 0 0,1-1 0 0 0,0 0 0 0 0,0 0 0 0 0,0-1 1 0 0,1 0-1 0 0,0 0 0 0 0,0-1 0 0 0,0-1 0 0 0,1 1 0 0 0,0-2 0 0 0,0 1 0 0 0,19 3 0 0 0,6-1-207 0 0,0-1 0 0 0,51 1 0 0 0,57-8-2140 0 0,-99-2 514 0 0</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12.330"/>
    </inkml:context>
    <inkml:brush xml:id="br0">
      <inkml:brushProperty name="width" value="0.05" units="cm"/>
      <inkml:brushProperty name="height" value="0.05" units="cm"/>
      <inkml:brushProperty name="color" value="#333333"/>
    </inkml:brush>
  </inkml:definitions>
  <inkml:trace contextRef="#ctx0" brushRef="#br0">1 107 10135 0 0,'0'0'778'0'0,"3"-1"-208"0"0,94-14 7828 0 0,3 1-5609 0 0,49-8-1636 0 0,185-27-2576 0 0,-290 44 446 0 0</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12.711"/>
    </inkml:context>
    <inkml:brush xml:id="br0">
      <inkml:brushProperty name="width" value="0.05" units="cm"/>
      <inkml:brushProperty name="height" value="0.05" units="cm"/>
      <inkml:brushProperty name="color" value="#333333"/>
    </inkml:brush>
  </inkml:definitions>
  <inkml:trace contextRef="#ctx0" brushRef="#br0">521 17 14367 0 0,'0'0'1306'0'0,"-6"-6"-1052"0"0,4 4-151 0 0,0 1 0 0 0,0 0 0 0 0,0 0-1 0 0,0 0 1 0 0,0 0 0 0 0,0 0 0 0 0,0 1 0 0 0,0-1-1 0 0,-1 1 1 0 0,1-1 0 0 0,0 1 0 0 0,0 0 0 0 0,-1 0-1 0 0,1 0 1 0 0,0 0 0 0 0,0 0 0 0 0,-1 0 0 0 0,-2 1-1 0 0,-5 1 913 0 0,0 1-1 0 0,-16 6 1 0 0,22-7-880 0 0,-37 14 1194 0 0,1 2 0 0 0,0 1 0 0 0,-59 41-1 0 0,77-45-993 0 0,1 2-1 0 0,0 1 1 0 0,1 0 0 0 0,1 1-1 0 0,0 1 1 0 0,2 1-1 0 0,-17 25 1 0 0,30-40-269 0 0,1 0-1 0 0,-1 1 1 0 0,1-1 0 0 0,1 1 0 0 0,-1 0-1 0 0,1 0 1 0 0,0 0 0 0 0,0 0-1 0 0,0 11 1 0 0,2-14-39 0 0,0 0-1 0 0,0-1 1 0 0,0 1-1 0 0,0 0 1 0 0,1 0-1 0 0,0-1 1 0 0,0 1-1 0 0,0 0 1 0 0,0-1 0 0 0,0 1-1 0 0,1-1 1 0 0,0 0-1 0 0,0 1 1 0 0,0-1-1 0 0,0 0 1 0 0,0 0-1 0 0,0 0 1 0 0,1 0-1 0 0,5 4 1 0 0,1 0-33 0 0,0-1 0 0 0,0 0 0 0 0,1 0 0 0 0,0-1 0 0 0,0-1 0 0 0,1 0 0 0 0,-1 0 0 0 0,1-1 0 0 0,15 3 0 0 0,6-1-164 0 0,62 3-1 0 0,13-12-1963 0 0,-59-2 861 0 0</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13.348"/>
    </inkml:context>
    <inkml:brush xml:id="br0">
      <inkml:brushProperty name="width" value="0.05" units="cm"/>
      <inkml:brushProperty name="height" value="0.05" units="cm"/>
      <inkml:brushProperty name="color" value="#333333"/>
    </inkml:brush>
  </inkml:definitions>
  <inkml:trace contextRef="#ctx0" brushRef="#br0">882 0 13159 0 0,'0'0'1187'0'0,"-2"1"-776"0"0,-4 2 367 0 0,-1 0 0 0 0,0 1 0 0 0,1 0 0 0 0,0 0 0 0 0,0 1 0 0 0,0 0 1 0 0,0 0-1 0 0,-5 7 0 0 0,-39 51 1789 0 0,15-15-1528 0 0,-76 97 579 0 0,-43 50-644 0 0,8-51-796 0 0,6-7 31 0 0,102-97-158 0 0,-49 70 0 0 0,30-26-774 0 0,56-83 3 0 0,10-16-5933 0 0</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13.709"/>
    </inkml:context>
    <inkml:brush xml:id="br0">
      <inkml:brushProperty name="width" value="0.05" units="cm"/>
      <inkml:brushProperty name="height" value="0.05" units="cm"/>
      <inkml:brushProperty name="color" value="#333333"/>
    </inkml:brush>
  </inkml:definitions>
  <inkml:trace contextRef="#ctx0" brushRef="#br0">769 0 13159 0 0,'0'0'1187'0'0,"0"2"-974"0"0,0 2 15 0 0,-1-1 1 0 0,1 0-1 0 0,-1 1 0 0 0,0-1 0 0 0,0 0 0 0 0,0 0 0 0 0,0 1 0 0 0,-4 5 0 0 0,-18 26 2107 0 0,11-17-1517 0 0,-23 37 1193 0 0,-83 121 1411 0 0,57-95-2648 0 0,-3-4 0 0 0,-90 83 0 0 0,-100 97-687 0 0,246-248-176 0 0,0 0 0 0 0,2 1 0 0 0,-8 11 0 0 0,14-21 82 0 0,-1 2-402 0 0,2-2-159 0 0,1 0 436 0 0,-1 0 1 0 0,0 0-1 0 0,0 0 0 0 0,0 0 0 0 0,0-1 0 0 0,0 1 1 0 0,1 0-1 0 0,-1 0 0 0 0,1-1 0 0 0,0 0-117 0 0,15-6-1121 0 0,1-3-49 0 0</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14.061"/>
    </inkml:context>
    <inkml:brush xml:id="br0">
      <inkml:brushProperty name="width" value="0.05" units="cm"/>
      <inkml:brushProperty name="height" value="0.05" units="cm"/>
      <inkml:brushProperty name="color" value="#333333"/>
    </inkml:brush>
  </inkml:definitions>
  <inkml:trace contextRef="#ctx0" brushRef="#br0">436 0 9215 0 0,'-2'0'707'0'0,"-12"3"63"0"0,0 1 1 0 0,0 0-1 0 0,1 1 1 0 0,-17 8-1 0 0,-50 31 3719 0 0,53-26-3618 0 0,0 1 0 0 0,2 2-1 0 0,0 1 1 0 0,1 0-1 0 0,2 2 1 0 0,0 0 0 0 0,-24 38-1 0 0,39-52-664 0 0,0 0-1 0 0,1 1 0 0 0,0 0 0 0 0,1 0 1 0 0,0 0-1 0 0,-5 20 0 0 0,9-27-167 0 0,0 1 1 0 0,0 0-1 0 0,0-1 0 0 0,1 1 1 0 0,-1 0-1 0 0,1 0 0 0 0,1-1 0 0 0,-1 1 1 0 0,1 0-1 0 0,0 0 0 0 0,0-1 1 0 0,0 1-1 0 0,0-1 0 0 0,1 1 1 0 0,0-1-1 0 0,0 1 0 0 0,0-1 0 0 0,0 0 1 0 0,6 7-1 0 0,-4-7-34 0 0,0 1 1 0 0,0-1-1 0 0,0 0 1 0 0,1 0-1 0 0,0-1 1 0 0,0 0-1 0 0,0 1 0 0 0,0-2 1 0 0,0 1-1 0 0,9 3 1 0 0,-5-3 5 0 0,0-1 1 0 0,0 0 0 0 0,0 0 0 0 0,0-1 0 0 0,0 0-1 0 0,12-1 1 0 0,-1-2 6 0 0,1 0-1 0 0,-1-1 1 0 0,0-1 0 0 0,0-1-1 0 0,28-11 1 0 0,-24 7-37 0 0,-1-1 1 0 0,0-1-1 0 0,24-15 0 0 0,-39 21 15 0 0,0 0 0 0 0,-1-1 0 0 0,1 0 0 0 0,-1 0 0 0 0,0-1 0 0 0,-1 0-1 0 0,0 0 1 0 0,0-1 0 0 0,0 0 0 0 0,-1 1 0 0 0,7-16 0 0 0,-10 19 18 0 0,-1-1 0 0 0,1 0-1 0 0,-1 0 1 0 0,0 0 0 0 0,0 0 0 0 0,0 0 0 0 0,-1 0-1 0 0,0-1 1 0 0,0 1 0 0 0,0 0 0 0 0,0 0-1 0 0,-1 0 1 0 0,0 0 0 0 0,0 0 0 0 0,-4-9 0 0 0,3 8-19 0 0,-1 0 0 0 0,0 1 1 0 0,0 0-1 0 0,0-1 0 0 0,-1 1 0 0 0,0 1 1 0 0,0-1-1 0 0,0 0 0 0 0,-1 1 1 0 0,1 0-1 0 0,-1 0 0 0 0,-9-5 1 0 0,7 4-56 0 0,-1 1 1 0 0,1 0-1 0 0,-1 1 1 0 0,0 0-1 0 0,0 0 1 0 0,-1 1-1 0 0,1-1 1 0 0,0 2-1 0 0,-1 0 1 0 0,1 0-1 0 0,-1 0 1 0 0,0 1-1 0 0,1 0 1 0 0,-1 1-1 0 0,1 0 1 0 0,-1 0-1 0 0,1 1 1 0 0,-1 0-1 0 0,1 0 1 0 0,-10 5-1 0 0,-21 13-3350 0 0,21-9-4994 0 0</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14.579"/>
    </inkml:context>
    <inkml:brush xml:id="br0">
      <inkml:brushProperty name="width" value="0.05" units="cm"/>
      <inkml:brushProperty name="height" value="0.05" units="cm"/>
      <inkml:brushProperty name="color" value="#333333"/>
    </inkml:brush>
  </inkml:definitions>
  <inkml:trace contextRef="#ctx0" brushRef="#br0">0 1 5527 0 0,'3'2'423'0'0,"-1"0"-465"0"0,50 49 1103 0 0,7-2 4405 0 0,66 50 3520 0 0,-70-53-7833 0 0,116 73 0 0 0,-149-106-1169 0 0,148 81 203 0 0,-120-70-1635 0 0,79 28 0 0 0,-70-34-83 0 0</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15.114"/>
    </inkml:context>
    <inkml:brush xml:id="br0">
      <inkml:brushProperty name="width" value="0.05" units="cm"/>
      <inkml:brushProperty name="height" value="0.05" units="cm"/>
      <inkml:brushProperty name="color" value="#333333"/>
    </inkml:brush>
  </inkml:definitions>
  <inkml:trace contextRef="#ctx0" brushRef="#br0">208 16 10591 0 0,'-2'1'819'0'0,"-13"4"-136"0"0,0 1 1 0 0,1 0-1 0 0,0 1 0 0 0,-17 11 0 0 0,23-13-44 0 0,1 1 0 0 0,0 0-1 0 0,0 0 1 0 0,0 1-1 0 0,1-1 1 0 0,0 1 0 0 0,0 1-1 0 0,-9 14 1 0 0,8-8-111 0 0,0 1 0 0 0,1-1 0 0 0,0 1 1 0 0,1 0-1 0 0,1 1 0 0 0,0-1 0 0 0,1 1 1 0 0,-2 24-1 0 0,5-33-423 0 0,0 0-1 0 0,0 0 1 0 0,1 0 0 0 0,0 0 0 0 0,0 1-1 0 0,0-1 1 0 0,1-1 0 0 0,0 1 0 0 0,0 0-1 0 0,1 0 1 0 0,0-1 0 0 0,0 1 0 0 0,1-1-1 0 0,0 0 1 0 0,0 0 0 0 0,0-1 0 0 0,0 1-1 0 0,1-1 1 0 0,0 0 0 0 0,0 0 0 0 0,8 5-1 0 0,-2-3-67 0 0,0 0 0 0 0,0-1-1 0 0,1-1 1 0 0,0 0 0 0 0,0 0-1 0 0,1-1 1 0 0,-1-1 0 0 0,1 0-1 0 0,0 0 1 0 0,0-2 0 0 0,0 1-1 0 0,0-2 1 0 0,0 0 0 0 0,20-2-1 0 0,-3-2-34 0 0,0-1-1 0 0,0-2 1 0 0,-1-1-1 0 0,0-1 1 0 0,32-15-1 0 0,-48 18-36 0 0,1 0 1 0 0,-1 0-1 0 0,-1-2 0 0 0,1 0 1 0 0,-1 0-1 0 0,-1-1 1 0 0,15-14-1 0 0,-22 19 14 0 0,0 0 0 0 0,-1-1-1 0 0,0 1 1 0 0,0 0 0 0 0,0-1 0 0 0,0 0 0 0 0,-1 1 0 0 0,0-1-1 0 0,0 0 1 0 0,0 0 0 0 0,-1 0 0 0 0,0-1 0 0 0,1 1-1 0 0,-2 0 1 0 0,1-1 0 0 0,-1 1 0 0 0,0 0 0 0 0,0-1 0 0 0,0 1-1 0 0,-1 0 1 0 0,1-1 0 0 0,-2 1 0 0 0,-1-8 0 0 0,-1 3 11 0 0,0-1 0 0 0,0 1 0 0 0,-1 0 0 0 0,-1 1 0 0 0,1-1 0 0 0,-2 1 0 0 0,1 0 1 0 0,-13-13-1 0 0,8 12 7 0 0,0-1 1 0 0,-1 1 0 0 0,0 1-1 0 0,-1 0 1 0 0,-23-11 0 0 0,14 10 3 0 0,0 0 0 0 0,0 2 0 0 0,-1 1 0 0 0,-1 1 0 0 0,1 0 0 0 0,-1 2 0 0 0,-44-2 0 0 0,57 6 16 0 0,1 0 0 0 0,-1 1-1 0 0,1 0 1 0 0,-12 3 0 0 0,18-3-177 0 0,0 0-1 0 0,0 0 1 0 0,0 0-1 0 0,0 1 1 0 0,0 0 0 0 0,1 0-1 0 0,-1 0 1 0 0,1 0-1 0 0,-1 0 1 0 0,1 1 0 0 0,0-1-1 0 0,-5 6 1 0 0,8-7 39 0 0,-1 0 1 0 0,1 0-1 0 0,0-1 0 0 0,0 1 1 0 0,0 0-1 0 0,0 0 0 0 0,1 0 1 0 0,-1-1-1 0 0,0 1 1 0 0,0 0-1 0 0,0 0 0 0 0,1-1 1 0 0,-1 1-1 0 0,0 0 1 0 0,1 0-1 0 0,-1-1 0 0 0,0 1 1 0 0,2 1-1 0 0,-2-1-231 0 0,8 12-1723 0 0</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15.503"/>
    </inkml:context>
    <inkml:brush xml:id="br0">
      <inkml:brushProperty name="width" value="0.05" units="cm"/>
      <inkml:brushProperty name="height" value="0.05" units="cm"/>
      <inkml:brushProperty name="color" value="#333333"/>
    </inkml:brush>
  </inkml:definitions>
  <inkml:trace contextRef="#ctx0" brushRef="#br0">1 164 15199 0 0,'2'-3'151'0'0,"1"0"-1"0"0,-1 0 1 0 0,1 0 0 0 0,0 0-1 0 0,0 1 1 0 0,0-1-1 0 0,0 1 1 0 0,1 0 0 0 0,-1 0-1 0 0,7-3 1 0 0,3 0-161 0 0,24-7 0 0 0,-14 6 327 0 0,130-35 7522 0 0,4 9-5208 0 0,-91 19-2750 0 0,36-3-34 0 0,-55 10-5280 0 0,-35 5-2678 0 0</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15.878"/>
    </inkml:context>
    <inkml:brush xml:id="br0">
      <inkml:brushProperty name="width" value="0.05" units="cm"/>
      <inkml:brushProperty name="height" value="0.05" units="cm"/>
      <inkml:brushProperty name="color" value="#333333"/>
    </inkml:brush>
  </inkml:definitions>
  <inkml:trace contextRef="#ctx0" brushRef="#br0">0 0 5527 0 0,'0'3'4558'0'0,"1"52"6455"0"0,1 2-5097 0 0,23 210-2875 0 0,-21-236-3026 0 0,1 0 0 0 0,2 0 1 0 0,1-1-1 0 0,23 57 0 0 0,-30-85-558 0 0,1 0-169 0 0,5 2-82 0 0</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16.254"/>
    </inkml:context>
    <inkml:brush xml:id="br0">
      <inkml:brushProperty name="width" value="0.05" units="cm"/>
      <inkml:brushProperty name="height" value="0.05" units="cm"/>
      <inkml:brushProperty name="color" value="#333333"/>
    </inkml:brush>
  </inkml:definitions>
  <inkml:trace contextRef="#ctx0" brushRef="#br0">388 0 18487 0 0,'0'0'1675'0'0,"2"2"-1382"0"0,2 2-168 0 0,0 0-1 0 0,-1 0 1 0 0,1 1-1 0 0,-1-1 1 0 0,0 1-1 0 0,4 8 1 0 0,14 35 2024 0 0,-14-29-1611 0 0,5 13 822 0 0,11 50 1 0 0,-3-12-476 0 0,-15-52-688 0 0,42 142 651 0 0,-37-122-875 0 0,-3 0 0 0 0,4 48 0 0 0,-11-74-583 0 0,0-1 0 0 0,0 1 0 0 0,-3 17 0 0 0,-4-3-6663 0 0,0-9-871 0 0</inkml:trace>
  <inkml:trace contextRef="#ctx0" brushRef="#br0" timeOffset="1">1 465 18255 0 0,'0'0'808'0'0,"10"-12"168"0"0,8 3-784 0 0,6-2-192 0 0,5-1 0 0 0,3 0 0 0 0,0 0 104 0 0,1 2-16 0 0,3 0-8 0 0,-1 0 0 0 0,-2 2-80 0 0,-1-2-72 0 0,-1 1 72 0 0,-3 2-5512 0 0,-1-1-1048 0 0</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16.616"/>
    </inkml:context>
    <inkml:brush xml:id="br0">
      <inkml:brushProperty name="width" value="0.05" units="cm"/>
      <inkml:brushProperty name="height" value="0.05" units="cm"/>
      <inkml:brushProperty name="color" value="#333333"/>
    </inkml:brush>
  </inkml:definitions>
  <inkml:trace contextRef="#ctx0" brushRef="#br0">1 1 17335 0 0,'0'0'2008'0'0,"0"2"-1158"0"0,6 92 3823 0 0,2 14-3024 0 0,11 86-994 0 0,-12-111-8288 0 0,-3-46-761 0 0</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16.986"/>
    </inkml:context>
    <inkml:brush xml:id="br0">
      <inkml:brushProperty name="width" value="0.05" units="cm"/>
      <inkml:brushProperty name="height" value="0.05" units="cm"/>
      <inkml:brushProperty name="color" value="#333333"/>
    </inkml:brush>
  </inkml:definitions>
  <inkml:trace contextRef="#ctx0" brushRef="#br0">1 3 15287 0 0,'0'0'1386'0'0,"2"-1"-1142"0"0,18 0 1200 0 0,-17 1-1032 0 0,0 0 1 0 0,-1 0-1 0 0,1 1 1 0 0,0-1 0 0 0,0 1-1 0 0,0-1 1 0 0,-1 1-1 0 0,1 0 1 0 0,0 0 0 0 0,-1 1-1 0 0,1-1 1 0 0,-1 0-1 0 0,0 1 1 0 0,1-1 0 0 0,3 5-1 0 0,-3-3-78 0 0,0 1 0 0 0,0-1 0 0 0,0 1 0 0 0,0 0 0 0 0,-1 0 0 0 0,0 0 1 0 0,0 1-1 0 0,3 7 0 0 0,-1 1-178 0 0,-1 0 0 0 0,-1 0 1 0 0,0 0-1 0 0,0 0 0 0 0,-2 0 1 0 0,0 14-1 0 0,-2-3-313 0 0,-12 46 0 0 0,11-55-642 0 0,2-11-431 0 0,-2 6-59 0 0</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17.335"/>
    </inkml:context>
    <inkml:brush xml:id="br0">
      <inkml:brushProperty name="width" value="0.05" units="cm"/>
      <inkml:brushProperty name="height" value="0.05" units="cm"/>
      <inkml:brushProperty name="color" value="#333333"/>
    </inkml:brush>
  </inkml:definitions>
  <inkml:trace contextRef="#ctx0" brushRef="#br0">0 107 14279 0 0,'0'0'1528'0'0,"10"-7"-1528"0"0,5 0 768 0 0,6 2 112 0 0,2 0 16 0 0,8-2 8 0 0,7 1-224 0 0,4-1-40 0 0,4 0-16 0 0,3-1 0 0 0,3-1-440 0 0,0 1-88 0 0,2-1-24 0 0,-2-1-5976 0 0,-3-1-1200 0 0</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17.838"/>
    </inkml:context>
    <inkml:brush xml:id="br0">
      <inkml:brushProperty name="width" value="0.05" units="cm"/>
      <inkml:brushProperty name="height" value="0.05" units="cm"/>
      <inkml:brushProperty name="color" value="#333333"/>
    </inkml:brush>
  </inkml:definitions>
  <inkml:trace contextRef="#ctx0" brushRef="#br0">6 0 16671 0 0,'0'0'763'0'0,"0"2"-14"0"0,-1 2-682 0 0,-1 0 1 0 0,1 1-1 0 0,1-1 0 0 0,-1 0 0 0 0,1 1 1 0 0,-1-1-1 0 0,1 1 0 0 0,1-1 1 0 0,0 8-1 0 0,11 44 2513 0 0,-3-20-376 0 0,36 198 2410 0 0,-27-138-4088 0 0,12 54-386 0 0,-30-147-803 0 0,2 6 1341 0 0</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18.183"/>
    </inkml:context>
    <inkml:brush xml:id="br0">
      <inkml:brushProperty name="width" value="0.05" units="cm"/>
      <inkml:brushProperty name="height" value="0.05" units="cm"/>
      <inkml:brushProperty name="color" value="#333333"/>
    </inkml:brush>
  </inkml:definitions>
  <inkml:trace contextRef="#ctx0" brushRef="#br0">1 0 4607 0 0,'0'3'7566'0'0,"11"61"3361"0"0,4 1-7505 0 0,9 51-1876 0 0,-16-68-1515 0 0,15 120 637 0 0,-17-55-4687 0 0,-6-96 2598 0 0</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18.551"/>
    </inkml:context>
    <inkml:brush xml:id="br0">
      <inkml:brushProperty name="width" value="0.05" units="cm"/>
      <inkml:brushProperty name="height" value="0.05" units="cm"/>
      <inkml:brushProperty name="color" value="#333333"/>
    </inkml:brush>
  </inkml:definitions>
  <inkml:trace contextRef="#ctx0" brushRef="#br0">1 39 15863 0 0,'23'-6'704'0'0,"-9"2"144"0"0,4-1-680 0 0,4 0-168 0 0,3 0 0 0 0,14 0 0 0 0,0-2-888 0 0,0 6-208 0 0</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18.913"/>
    </inkml:context>
    <inkml:brush xml:id="br0">
      <inkml:brushProperty name="width" value="0.05" units="cm"/>
      <inkml:brushProperty name="height" value="0.05" units="cm"/>
      <inkml:brushProperty name="color" value="#333333"/>
    </inkml:brush>
  </inkml:definitions>
  <inkml:trace contextRef="#ctx0" brushRef="#br0">56 19 11519 0 0,'0'0'887'0'0,"-1"-2"-583"0"0,-11-15 9886 0 0,11 20-8860 0 0,-5 18-532 0 0,0 0 0 0 0,2 0 1 0 0,1 0-1 0 0,-2 25 0 0 0,3-22-381 0 0,1-12-387 0 0,-12 144 784 0 0,12-123-615 0 0,1 0 0 0 0,8 55 0 0 0,-6-81-279 0 0,-1 0-1 0 0,1 0 1 0 0,5 13-1 0 0,-6-18 44 0 0,0 1 1 0 0,1-1-1 0 0,-1 0 0 0 0,1 1 0 0 0,-1-1 0 0 0,1 0 1 0 0,0 0-1 0 0,0 0 0 0 0,0 0 0 0 0,0 0 1 0 0,0 0-1 0 0,3 1 0 0 0,-4-2-110 0 0,1-1 0 0 0,-1 0 0 0 0,1 0 0 0 0,-1 0-1 0 0,1 0 1 0 0,-1 0 0 0 0,0 0 0 0 0,1 0 0 0 0,-1 0 0 0 0,1-1 0 0 0,-1 1 0 0 0,0 0-1 0 0,1-1 1 0 0,-1 1 0 0 0,0-1 0 0 0,1 0 0 0 0,0 0 0 0 0,1-1-274 0 0,10-4-1078 0 0</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19.263"/>
    </inkml:context>
    <inkml:brush xml:id="br0">
      <inkml:brushProperty name="width" value="0.05" units="cm"/>
      <inkml:brushProperty name="height" value="0.05" units="cm"/>
      <inkml:brushProperty name="color" value="#333333"/>
    </inkml:brush>
  </inkml:definitions>
  <inkml:trace contextRef="#ctx0" brushRef="#br0">219 0 12895 0 0,'0'0'1172'0'0,"-1"2"-966"0"0,-3 14 1518 0 0,0 0 0 0 0,1 1 1 0 0,0-1-1 0 0,1 20 1 0 0,4 68 854 0 0,2-56-2029 0 0,4 69 225 0 0,-4-63-702 0 0,0 10-908 0 0,-8-22-6712 0 0,1-29-408 0 0</inkml:trace>
  <inkml:trace contextRef="#ctx0" brushRef="#br0" timeOffset="1">0 387 15663 0 0,'5'-11'1392'0'0,"5"-3"-1112"0"0,7 1-280 0 0,-2-1 0 0 0,2-1 288 0 0,2-2 8 0 0,1 2 0 0 0,7-5 0 0 0,-2 1-688 0 0,-2 3-144 0 0,1-1-24 0 0</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19.813"/>
    </inkml:context>
    <inkml:brush xml:id="br0">
      <inkml:brushProperty name="width" value="0.05" units="cm"/>
      <inkml:brushProperty name="height" value="0.05" units="cm"/>
      <inkml:brushProperty name="color" value="#333333"/>
    </inkml:brush>
  </inkml:definitions>
  <inkml:trace contextRef="#ctx0" brushRef="#br0">39 0 13327 0 0,'0'0'9517'0'0,"0"3"-8378"0"0,-14 153 3282 0 0,3-54-3774 0 0,6-50-502 0 0,-3 158-29 0 0,8-204-737 0 0,1 1 0 0 0,0-1-1 0 0,0 0 1 0 0,3 8 0 0 0</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20.172"/>
    </inkml:context>
    <inkml:brush xml:id="br0">
      <inkml:brushProperty name="width" value="0.05" units="cm"/>
      <inkml:brushProperty name="height" value="0.05" units="cm"/>
      <inkml:brushProperty name="color" value="#333333"/>
    </inkml:brush>
  </inkml:definitions>
  <inkml:trace contextRef="#ctx0" brushRef="#br0">29 1 3679 0 0,'0'0'167'0'0,"0"2"-7"0"0,-4 15 3602 0 0,1 1-1 0 0,0 0 0 0 0,2 0 1 0 0,0 0-1 0 0,3 30 1 0 0,-2-7-3799 0 0,1 18 707 0 0,-4 130 1147 0 0,-10-64-6134 0 0,10-104-4688 0 0</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20.513"/>
    </inkml:context>
    <inkml:brush xml:id="br0">
      <inkml:brushProperty name="width" value="0.05" units="cm"/>
      <inkml:brushProperty name="height" value="0.05" units="cm"/>
      <inkml:brushProperty name="color" value="#333333"/>
    </inkml:brush>
  </inkml:definitions>
  <inkml:trace contextRef="#ctx0" brushRef="#br0">0 97 16127 0 0,'0'0'712'0'0,"9"-9"152"0"0,-3-2-696 0 0,6 0-168 0 0,5 1 0 0 0,2 0 0 0 0,1 0 240 0 0,2 0 16 0 0,1 0 0 0 0,2 2-5192 0 0,2 1-1040 0 0</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45.867"/>
    </inkml:context>
    <inkml:brush xml:id="br0">
      <inkml:brushProperty name="width" value="0.05" units="cm"/>
      <inkml:brushProperty name="height" value="0.05" units="cm"/>
      <inkml:brushProperty name="color" value="#E71224"/>
    </inkml:brush>
  </inkml:definitions>
  <inkml:trace contextRef="#ctx0" brushRef="#br0">1 6296 919 0 0,'0'0'5779'0'0,"3"1"-5439"0"0,4 2-190 0 0,0 0 0 0 0,1-1 0 0 0,-1 0 0 0 0,1-1 0 0 0,-1 0 0 0 0,1 0 0 0 0,0 0 0 0 0,0-1 1 0 0,0 0-1 0 0,-1-1 0 0 0,1 0 0 0 0,9-2 0 0 0,-4-1 198 0 0,0-1 1 0 0,-1 0 0 0 0,19-10-1 0 0,2-1 548 0 0,7 0-245 0 0,-1 2 0 0 0,2 2-1 0 0,0 1 1 0 0,0 3 0 0 0,72-7-1 0 0,15 10-562 0 0,-13-1-88 0 0,22-3 0 0 0,280-33 0 0 0,-305 35 0 0 0,-1 5 0 0 0,112 13 0 0 0,-124-4-146 0 0,-1-4-1 0 0,129-12 0 0 0,-134-4 147 0 0,-19 1 0 0 0,2 3 6 0 0,147-16 250 0 0,-78 19-168 0 0,-86 5-91 0 0,96-13 0 0 0,-111 6-7 0 0,8-2 115 0 0,1 2 0 0 0,65-2-1 0 0,49 7-104 0 0,-114 1 7 0 0,18 0 50 0 0,56 2 43 0 0,-52-1-72 0 0,97-4-28 0 0,-63 3 144 0 0,-17 5-24 0 0,-20-1-56 0 0,232-7-64 0 0,-183-4 0 0 0,-39 2 0 0 0,168 3 0 0 0,25-3 0 0 0,-96-8 64 0 0,-58 5 118 0 0,-5 2 24 0 0,-61 5-126 0 0,-33 2-15 0 0,24-3 0 0 0,35-5 17 0 0,73-9 167 0 0,-100 14-178 0 0,138 2 546 0 0,-96 4-522 0 0,-15-1-54 0 0,80-2 46 0 0,28-9 137 0 0,-150 11-129 0 0,1 1-1 0 0,45 9 0 0 0,-2 0-1 0 0,25 2-81 0 0,60 4 30 0 0,-154-16-18 0 0,-1-1 0 0 0,1-1 0 0 0,-1 0 0 0 0,1 0 0 0 0,0-2 0 0 0,-1 1 0 0 0,19-8 0 0 0,-24 7-3 0 0,0 0 1 0 0,-1-1 0 0 0,1 0 0 0 0,-1-1 0 0 0,0 1 0 0 0,0-1 0 0 0,-1-1-1 0 0,0 1 1 0 0,0-1 0 0 0,0 0 0 0 0,0 0 0 0 0,-1-1 0 0 0,0 0 0 0 0,6-11 0 0 0,-7 10 45 0 0,-1 1 1 0 0,0-1-1 0 0,0 0 1 0 0,-1 0-1 0 0,0 0 1 0 0,1-16-1 0 0,-1-51 717 0 0,-2 55-646 0 0,0-24-2 0 0,-6-44 0 0 0,7 4-136 0 0,-2 28 0 0 0,6-72 0 0 0,1-3 0 0 0,-5 14 91 0 0,-6-199 344 0 0,4 309-428 0 0,-3-34 68 0 0,2 0 0 0 0,5-62 0 0 0,2 49-64 0 0,-3 23-12 0 0,11-49 1 0 0,12-45 0 0 0,8-97 91 0 0,-19-2-4 0 0,-12 193-61 0 0,3-146 39 0 0,-6 134-63 0 0,-2-1 0 0 0,-10-44 0 0 0,-2 6 25 0 0,-5-93-1 0 0,15 107-26 0 0,1 34 0 0 0,2 1 0 0 0,1-1 0 0 0,5-35 0 0 0,17-76 0 0 0,15-46 72 0 0,-13 59-40 0 0,-20 103-21 0 0,0-1 0 0 0,-4-45-1 0 0,-2-44 42 0 0,1 13-40 0 0,-22-105 21 0 0,-1-29 71 0 0,18 129 45 0 0,-1-37-67 0 0,-1 35-82 0 0,0 1 0 0 0,7 82 0 0 0,-7-47 0 0 0,4 48 0 0 0,-1-48 0 0 0,-1-10 0 0 0,-10-39 0 0 0,2 29 0 0 0,7 32 0 0 0,3 36 0 0 0,2-1 0 0 0,1 1 0 0 0,1-1 0 0 0,3-38 0 0 0,4 25 0 0 0,-5 37 0 0 0,-1 0 0 0 0,1 0 0 0 0,-1-10 0 0 0,-1-24 0 0 0,1 28 0 0 0,0 1 0 0 0,0-1 0 0 0,1 1 0 0 0,3 0 0 0 0,14-23 0 0 0,-15 29 0 0 0,0 0 0 0 0,0-1 0 0 0,-1 0 0 0 0,0 1 0 0 0,2-12 0 0 0,6-21 0 0 0,-3 14 0 0 0,-5 20 0 0 0,-1 3 0 0 0,-1 0 0 0 0,1 0 0 0 0,-1-1 0 0 0,1 1 0 0 0,-1 0 0 0 0,0 0 0 0 0,1-1 0 0 0,-1 1 0 0 0,0 0 0 0 0,0-1 0 0 0,0 1 0 0 0,0 0 0 0 0,0-1 0 0 0,-1-1 0 0 0,0-7-12 0 0,1 6-49 0 0,0-3-15 0 0,0 5 9 0 0,5 53-1690 0 0,-12 12-314 0 0,6-55 1659 0 0,0 0 0 0 0,-1-1 0 0 0,0 1 0 0 0,-1-1 0 0 0,0 0 0 0 0,-4 8 0 0 0,-1 1-421 0 0,3-1-6 0 0</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46.934"/>
    </inkml:context>
    <inkml:brush xml:id="br0">
      <inkml:brushProperty name="width" value="0.05" units="cm"/>
      <inkml:brushProperty name="height" value="0.05" units="cm"/>
      <inkml:brushProperty name="color" value="#E71224"/>
    </inkml:brush>
  </inkml:definitions>
  <inkml:trace contextRef="#ctx0" brushRef="#br0">1 21 1375 0 0,'0'0'128'0'0,"8"-10"32"0"0,1 0 0 0 0</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49.043"/>
    </inkml:context>
    <inkml:brush xml:id="br0">
      <inkml:brushProperty name="width" value="0.05" units="cm"/>
      <inkml:brushProperty name="height" value="0.05" units="cm"/>
      <inkml:brushProperty name="color" value="#E71224"/>
    </inkml:brush>
  </inkml:definitions>
  <inkml:trace contextRef="#ctx0" brushRef="#br0">1 5886 1375 0 0,'3'-7'128'0'0,"-2"5"619"0"0,0 0-1 0 0,1 0 0 0 0,-1 0 1 0 0,1 0-1 0 0,0 1 0 0 0,-1-1 1 0 0,3-1-1 0 0,13-6 1687 0 0,-12 8-2422 0 0,1 0-1 0 0,0 0 1 0 0,-1 0-1 0 0,10 1 1 0 0,4-1 715 0 0,16-1-5 0 0,-1 1 1 0 0,0 2-1 0 0,58 10 1 0 0,-43-5-119 0 0,80 8 396 0 0,298 39-450 0 0,-87-17-494 0 0,-118-17-25 0 0,-2 17 235 0 0,103 33 245 0 0,-6-2-304 0 0,-116-31-70 0 0,-68-14-66 0 0,-41-6-26 0 0,166 6 0 0 0,-166-16 130 0 0,91 17 0 0 0,-137-17-78 0 0,241 18 515 0 0,-171-17-382 0 0,-64-4-162 0 0,434 22 213 0 0,-335-25-221 0 0,107 4 81 0 0,141-4 90 0 0,-107 11-121 0 0,-125-1-71 0 0,64-14 117 0 0,-23-2-65 0 0,-128 9-78 0 0,-5 0 52 0 0,143-14 0 0 0,-30-12 87 0 0,-126 18-31 0 0,64 3 0 0 0,115 7 189 0 0,-46-17-177 0 0,-39 1-56 0 0,98 5-76 0 0,-10-10 0 0 0,-121 4 124 0 0,25 0 40 0 0,31 8-52 0 0,180-29 0 0 0,-278 21-114 0 0,174-16 68 0 0,-39 1-26 0 0,-88 8 192 0 0,-72 13-161 0 0,142-15 98 0 0,222-32-89 0 0,-137 12 288 0 0,-277 41-365 0 0,407-39 410 0 0,-69 10-413 0 0,-175 12 20 0 0,-14 3 13 0 0,113-11-22 0 0,11 7-11 0 0,-130 10 40 0 0,-40 4-16 0 0,217-25 29 0 0,-216 23-41 0 0,96-10 51 0 0,22-2-40 0 0,-57 8 4 0 0,-130 5-22 0 0,-1-1 0 0 0,47-14-1 0 0,-67 13 50 0 0,0 0 0 0 0,0-1 0 0 0,26-16-1 0 0,-33 17-13 0 0,0-1-1 0 0,-1-1 0 0 0,0 0 0 0 0,-1 0 1 0 0,19-21-1 0 0,-23 20-4 0 0,0 0 0 0 0,0 0 0 0 0,-1-1-1 0 0,9-20 1 0 0,14-49 19 0 0,-23 61-61 0 0,1-3 29 0 0,-1-1-1 0 0,-2 1 1 0 0,4-30-1 0 0,-4-70 181 0 0,-4 20 67 0 0,17-122 1 0 0,38-298-201 0 0,-52 424-51 0 0,-4 0 0 0 0,-16-111-1 0 0,7 111 18 0 0,5-1 0 0 0,4 1-1 0 0,14-119 1 0 0,49-240-35 0 0,-48 322 0 0 0,-3-152 0 0 0,-16-234 0 0 0,5 504 0 0 0,-22-406 0 0 0,-30-68 64 0 0,24 120-64 0 0,27 358 0 0 0,-4-142 32 0 0,6 133-27 0 0,1 0 1 0 0,0 0-1 0 0,2 0 0 0 0,1 1 1 0 0,7-23-1 0 0,11-12-5 0 0,-18 47 0 0 0,0 0 0 0 0,0 1 0 0 0,4-4 0 0 0,-3-1 0 0 0,-6 12 0 0 0,4-10 0 0 0,2-8 0 0 0,-5 16 0 0 0,0 0 0 0 0,0 1 0 0 0,-1-1 0 0 0,1 0 0 0 0,-1 1 0 0 0,0-1 0 0 0,0 0 0 0 0,0 0 0 0 0,0-3 0 0 0,0-4 0 0 0,-2-38 0 0 0,0 36 0 0 0,-1 0 0 0 0,1 1 0 0 0,-1-2 0 0 0,-2 1 0 0 0,1 2 0 0 0,-5 2 0 0 0,-1 2 0 0 0,0-1 0 0 0,1 0 0 0 0,0-1 0 0 0,0-1 0 0 0,0-1 0 0 0,-25-33 0 0 0,31 40 0 0 0,-9-13 0 0 0,2-3-38 0 0,9 17-5 0 0,1 0-44 0 0,2 3-1556 0 0,-1 0 1361 0 0,0 0 1 0 0,1 0-1 0 0,-1-1 0 0 0,0 1 1 0 0,0 1-1 0 0,0-1 1 0 0,0 0-1 0 0,0 0 0 0 0,-1 0 1 0 0,1 0-1 0 0,0 1 0 0 0,0-1 1 0 0,-1 0-1 0 0,1 1 1 0 0,0 1-1 0 0,0 9-6553 0 0</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53.104"/>
    </inkml:context>
    <inkml:brush xml:id="br0">
      <inkml:brushProperty name="width" value="0.05" units="cm"/>
      <inkml:brushProperty name="height" value="0.05" units="cm"/>
      <inkml:brushProperty name="color" value="#E71224"/>
    </inkml:brush>
  </inkml:definitions>
  <inkml:trace contextRef="#ctx0" brushRef="#br0">0 1 919 0 0,'3'2'67'0'0,"6"7"756"0"0,-1 0-1 0 0,0 0 1 0 0,0 1-1 0 0,-1 0 1 0 0,0 0 0 0 0,-1 0-1 0 0,0 1 1 0 0,7 19-1 0 0,-9-16-467 0 0,0 1 0 0 0,-2-1 0 0 0,0 1 0 0 0,0 0 0 0 0,-1 25 0 0 0,-9 178 1484 0 0,4-119-1471 0 0,-10 131 221 0 0,-2 122-305 0 0,18-181-232 0 0,-3 145 192 0 0,-8-139 377 0 0,-6 203 962 0 0,7-153-661 0 0,4 175 79 0 0,7-345-928 0 0,3 0 0 0 0,3 0 0 0 0,2-1 0 0 0,3 0 0 0 0,20 54 1 0 0,125 222 69 0 0,-97-213-116 0 0,-45-85-25 0 0,-2 0 0 0 0,-1 2 0 0 0,-1 0-1 0 0,-3 0 1 0 0,9 51 0 0 0,14 172 150 0 0,-4-18-39 0 0,6-68-53 0 0,-15-87-60 0 0,62 213 128 0 0,-18-141-128 0 0,10 25 118 0 0,-67-168-118 0 0,0-1 0 0 0,1 0 0 0 0,1-1 1 0 0,0 1-1 0 0,1-2 0 0 0,20 22 1 0 0,-21-25-15 0 0,0-1-1 0 0,1-1 1 0 0,0 1 0 0 0,0-1 0 0 0,1-1 0 0 0,0 0 0 0 0,0-1 0 0 0,0 0 0 0 0,17 5 0 0 0,14 0-64 0 0,82 11 0 0 0,45-10 90 0 0,-161-11-15 0 0,241 16 3 0 0,140 4 0 0 0,-108-12 16 0 0,101 0 32 0 0,149-1-200 0 0,75-9 27 0 0,-309-3 73 0 0,218-1-35 0 0,-274 4 32 0 0,45 0-18 0 0,317-21 74 0 0,-426 11 9 0 0,-24 2 60 0 0,314-12 265 0 0,2 24-335 0 0,-432-2 0 0 0,128-5 0 0 0,-26-9 203 0 0,-69 8-10 0 0,-12 3-105 0 0,58-4 28 0 0,-43-2-133 0 0,155-17 90 0 0,2 18 271 0 0,-50 15-256 0 0,96 1 40 0 0,-153-7-118 0 0,251-4 44 0 0,-3-13-54 0 0,127-51 0 0 0,-371 44 0 0 0,146-22 0 0 0,-246 42 0 0 0,80-7 0 0 0,46-8 0 0 0,-21 2 0 0 0,25-1 0 0 0,-66 8 0 0 0,33-3 0 0 0,-99 11 0 0 0,43-5 0 0 0,-8-1 68 0 0,-47 4 80 0 0,-10 3-84 0 0,11-4 80 0 0,-4 1-77 0 0,1 0-54 0 0,1 0-13 0 0,4 1-23 0 0,-2-1-199 0 0,1 2 0 0 0,15-1 0 0 0,-28 2 22 0 0,0 0-7 0 0,20 0-498 0 0,-7 0-2378 0 0,-7 0 1911 0 0</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55.889"/>
    </inkml:context>
    <inkml:brush xml:id="br0">
      <inkml:brushProperty name="width" value="0.05" units="cm"/>
      <inkml:brushProperty name="height" value="0.05" units="cm"/>
      <inkml:brushProperty name="color" value="#E71224"/>
    </inkml:brush>
  </inkml:definitions>
  <inkml:trace contextRef="#ctx0" brushRef="#br0">281 0 3999 0 0,'0'0'1216'0'0,"0"4"-961"0"0,1 5-168 0 0,1 0-1 0 0,-1-1 1 0 0,2 1 0 0 0,-1-1-1 0 0,4 9 1 0 0,7 21 76 0 0,-12-34-61 0 0,-1 0 2 0 0,3 22 220 0 0,-1 0 0 0 0,-2 28 0 0 0,-1-46-198 0 0,-1 1 0 0 0,1-1-1 0 0,-2 1 1 0 0,-6 15-1 0 0,1-1 43 0 0,-45 123 452 0 0,25-76-42 0 0,-24 99 0 0 0,39-105 105 0 0,3 0-1 0 0,-4 96 0 0 0,24 133 200 0 0,-3-180-659 0 0,-4 360 204 0 0,-16-275-301 0 0,-2 293 65 0 0,26-365 109 0 0,39 180 0 0 0,5 51 1108 0 0,-40-246-1145 0 0,-4-30-131 0 0,-4 1 0 0 0,-5 103 0 0 0,3 364-11 0 0,0-493-183 0 0,0 20-33 0 0,29 143 0 0 0,-17-140 147 0 0,-3 0 0 0 0,-4 1 0 0 0,-4 1 0 0 0,-3 0 0 0 0,-9 98 0 0 0,-24 206 76 0 0,26-300-155 0 0,7 100 1 0 0,1-91 15 0 0,-2-10 15 0 0,-5 1-1 0 0,-23 155 1 0 0,-14-57 124 0 0,13-68 36 0 0,21-81-32 0 0,1 0 0 0 0,0 63 0 0 0,14 69 153 0 0,-6-121-243 0 0,-3 0-1 0 0,-1 1 1 0 0,-8 46 0 0 0,-31 134 69 0 0,9-88-50 0 0,-27 154 159 0 0,53-257-126 0 0,-22 177 366 0 0,21-147-315 0 0,5 83 0 0 0,2-124-140 0 0,5 390 139 0 0,-30-182-144 0 0,21-204 0 0 0,-7 51 55 0 0,-1-3 160 0 0,-1 139 1 0 0,13-198-195 0 0,1 0 0 0 0,0 0 1 0 0,8 26-1 0 0,21 48 59 0 0,-5-17-23 0 0,91 348 363 0 0,-80-295-340 0 0,-29-88-57 0 0,-1 1-1 0 0,1 64 1 0 0,-5-54 33 0 0,11 72 11 0 0,-6-67 46 0 0,7 51 239 0 0,15 44 146 0 0,-17-90-318 0 0,-6-21 7 0 0,1 67 0 0 0,-7-73-70 0 0,2 0 0 0 0,1 0 0 0 0,10 40 0 0 0,-3-24-44 0 0,-1 24 356 0 0,-5-32-56 0 0,13 53 0 0 0,-18-93-363 0 0,6 19 103 0 0,13 28 41 0 0,-16-44-145 0 0,3 19 57 0 0,-3-10-66 0 0,0 1 0 0 0,1-1 0 0 0,0 8-37 0 0,-2-17-94 0 0,1 2-456 0 0,-1-2 539 0 0,-2-3-116 0 0,0-1 0 0 0,1 0 1 0 0,-1 1-1 0 0,0-1 0 0 0,0 0 0 0 0,0 0 1 0 0,0 1-1 0 0,1-1 0 0 0,-1 0 0 0 0,0 0 1 0 0,0 1-1 0 0,1-1 0 0 0,-1 0 0 0 0,0 0 1 0 0,0 0-1 0 0,1 1 0 0 0,-1-1 0 0 0,0 0 1 0 0,1 0-1 0 0,-1 0 0 0 0,0 0 0 0 0,1 0 1 0 0,-1 0-1 0 0,11-1-6999 0 0</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1:58.074"/>
    </inkml:context>
    <inkml:brush xml:id="br0">
      <inkml:brushProperty name="width" value="0.05" units="cm"/>
      <inkml:brushProperty name="height" value="0.05" units="cm"/>
      <inkml:brushProperty name="color" value="#E71224"/>
    </inkml:brush>
  </inkml:definitions>
  <inkml:trace contextRef="#ctx0" brushRef="#br0">4 100 3223 0 0,'0'-1'240'0'0,"-3"-8"4875"0"0,21 4-2828 0 0,-6 0-2235 0 0,10 2 110 0 0,0 1 1 0 0,1 1-1 0 0,-1 1 1 0 0,0 1 0 0 0,33 5-1 0 0,42 2 288 0 0,238-16 913 0 0,-210 11-736 0 0,-38 0-208 0 0,107 0 456 0 0,232 4 98 0 0,-159-2-822 0 0,34 0-32 0 0,142-19-56 0 0,-283 3-60 0 0,39 5-3 0 0,25-1 0 0 0,-58-1 124 0 0,176 15 0 0 0,-21-3-124 0 0,-191-5 0 0 0,349-19 0 0 0,-264 10-2 0 0,0 16 182 0 0,11 0 114 0 0,88 8-136 0 0,32 0-172 0 0,120-10 78 0 0,-101-12 234 0 0,-99-4-84 0 0,80 4 65 0 0,-95 1-146 0 0,-54 12-93 0 0,67-2-4 0 0,202-18-36 0 0,-161 2 0 0 0,-302 13 0 0 0,4-1 1 0 0,82-5 114 0 0,150 8 1 0 0,-155 1-99 0 0,1-3 0 0 0,84-11-1 0 0,-24 0-2 0 0,139 16-14 0 0,-166 0 0 0 0,82-13 0 0 0,-138 3 0 0 0,1 3 0 0 0,76 6 0 0 0,-80 4 0 0 0,10 0 0 0 0,-44-4 0 0 0,38 1 0 0 0,72-12 0 0 0,2 0 0 0 0,-17 10 0 0 0,-85 1 0 0 0,10 1 0 0 0,112 0 64 0 0,61-6-49 0 0,-177 1 149 0 0,-4 0-111 0 0,-10 0-53 0 0,15-2 0 0 0,-24 1-2 0 0,-14 2 4 0 0,28-2 9 0 0,-3 0 129 0 0,-23 0-91 0 0,5 0-10 0 0,22 1 146 0 0,-29 1-185 0 0,19-3 0 0 0,17-3 0 0 0,1-1 0 0 0,-37 6 0 0 0,17-2 0 0 0,-1 2-131 0 0,-12 3-98 0 0,-1 0-1709 0 0</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2:01.475"/>
    </inkml:context>
    <inkml:brush xml:id="br0">
      <inkml:brushProperty name="width" value="0.05" units="cm"/>
      <inkml:brushProperty name="height" value="0.05" units="cm"/>
      <inkml:brushProperty name="color" value="#E71224"/>
    </inkml:brush>
  </inkml:definitions>
  <inkml:trace contextRef="#ctx0" brushRef="#br0">4 1 6015 0 0,'0'0'542'0'0,"-1"2"-393"0"0,-1 8 138 0 0,1-7 81 0 0,2 0 14 0 0,5 12 259 0 0,0 0 0 0 0,1 0-1 0 0,1 0 1 0 0,14 21 0 0 0,-8-15 132 0 0,13 29 1 0 0,-16-23-250 0 0,-1 1-1 0 0,-2 0 1 0 0,-1 1 0 0 0,7 55 0 0 0,-3 120 714 0 0,-10-159-1215 0 0,0-37-6 0 0,12 325 284 0 0,27-2 176 0 0,-20-227-138 0 0,41 233 1150 0 0,-28 4-447 0 0,-30-201-762 0 0,-2-33-12 0 0,16 118 0 0 0,8-70-116 0 0,57 194 0 0 0,-22-127 192 0 0,-44-149-229 0 0,6 80 0 0 0,-12 1 158 0 0,-13 201 0 0 0,1-260-49 0 0,5 0 0 0 0,14 95 0 0 0,14-9 208 0 0,-27-153-414 0 0,8 44 109 0 0,3 142 0 0 0,-34 94-63 0 0,-15-1 0 0 0,33-304-64 0 0,-23 177 65 0 0,-15 150 94 0 0,38-279-114 0 0,6 71 0 0 0,1-23-7 0 0,1 133 90 0 0,-8-194-149 0 0,-1-1-1 0 0,-14 73 1 0 0,-34 201 169 0 0,48-292-118 0 0,1-1 0 0 0,1 1 0 0 0,1-1 1 0 0,3 22-1 0 0,0 0-17 0 0,3 50 262 0 0,-6-84-257 0 0,-1 1 41 0 0,1 0-1 0 0,0 0 1 0 0,1 0-1 0 0,0 0 1 0 0,0 0-1 0 0,5 11 1 0 0,7 17 1 0 0,-13-31-114 0 0,1 1 103 0 0,0 0-1 0 0,-1 0 1 0 0,0 0-1 0 0,0 0 0 0 0,0 0 1 0 0,0 0-1 0 0,-1 0 1 0 0,0 0-1 0 0,0 1 0 0 0,0-1 1 0 0,-1 0-1 0 0,0 0 1 0 0,0 0-1 0 0,-1 5 0 0 0,-3 11 117 0 0,1 5 21 0 0,1-15-91 0 0,1 1 1 0 0,1 0 0 0 0,0 21-1 0 0,0-23-49 0 0,0-7-33 0 0,1 1 0 0 0,0 0-1 0 0,0-1 1 0 0,1 1 0 0 0,0 6 0 0 0,2 6 39 0 0,-1-14-56 0 0,-1 30 141 0 0,-5 62 483 0 0,3-90-604 0 0,0 0 0 0 0,1 0 0 0 0,0 0 0 0 0,0 0 0 0 0,0 0 0 0 0,0 0 0 0 0,1 0 0 0 0,-1 0 0 0 0,1 0 0 0 0,1 4 0 0 0,5 15 48 0 0,-2-2-64 0 0,-3-15 0 0 0,5 9 0 0 0,-2-5-33 0 0,-3-8-139 0 0,4-11-4577 0 0</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2:02.617"/>
    </inkml:context>
    <inkml:brush xml:id="br0">
      <inkml:brushProperty name="width" value="0.05" units="cm"/>
      <inkml:brushProperty name="height" value="0.05" units="cm"/>
      <inkml:brushProperty name="color" value="#E71224"/>
    </inkml:brush>
  </inkml:definitions>
  <inkml:trace contextRef="#ctx0" brushRef="#br0">0 1 5239 0 0,'0'0'3399'0'0,"1"2"-3158"0"0,1 6 117 0 0,0 0-1 0 0,-1 1 1 0 0,-1-1-1 0 0,1 0 1 0 0,-1 1-1 0 0,-1-1 1 0 0,-1 13 0 0 0,0 6 140 0 0,1-13-166 0 0,0 1 0 0 0,2-1 0 0 0,0 1 0 0 0,0-1 0 0 0,1 0 0 0 0,1 1 0 0 0,0-1 0 0 0,1 0 0 0 0,8 18 0 0 0,13 31 1121 0 0,2 10 42 0 0,-27-71-1563 0 0,7 1-611 0 0,-4 0-314 0 0,3-2-3423 0 0,7-1-903 0 0</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2:24.830"/>
    </inkml:context>
    <inkml:brush xml:id="br0">
      <inkml:brushProperty name="width" value="0.05" units="cm"/>
      <inkml:brushProperty name="height" value="0.05" units="cm"/>
      <inkml:brushProperty name="color" value="#E71224"/>
    </inkml:brush>
  </inkml:definitions>
  <inkml:trace contextRef="#ctx0" brushRef="#br0">312 81 5527 0 0,'0'0'423'0'0,"1"-1"-278"0"0,4-3-216 0 0,25-21 3013 0 0,-27 21-1911 0 0,0 1 0 0 0,0-1 0 0 0,-1 1 0 0 0,1-1 0 0 0,-1 0 0 0 0,4-8 0 0 0,-6 12-942 0 0,1-1 0 0 0,-1 1-1 0 0,0 0 1 0 0,0-1 0 0 0,1 1 0 0 0,-1-1-1 0 0,0 1 1 0 0,0 0 0 0 0,0-1 0 0 0,0 1-1 0 0,0-1 1 0 0,0 1 0 0 0,0-1 0 0 0,0 1-1 0 0,0-1 1 0 0,0 1 0 0 0,0-1 0 0 0,0 1-1 0 0,0 0 1 0 0,0-1 0 0 0,0 1 0 0 0,0-1-1 0 0,-1 1 1 0 0,1-1 0 0 0,0 1 0 0 0,0 0-1 0 0,0-1 1 0 0,-1 1 0 0 0,1-1 0 0 0,0 1-1 0 0,-1 0 1 0 0,1-1 0 0 0,0 1-1 0 0,-1 0 1 0 0,1 0 0 0 0,0-1 0 0 0,-1 1-1 0 0,1 0 1 0 0,-1 0 0 0 0,1-1 0 0 0,0 1-1 0 0,-1 0 1 0 0,1 0 0 0 0,-1 0 0 0 0,1 0-1 0 0,-1 0 1 0 0,1 0 0 0 0,-1 0 0 0 0,1 0-1 0 0,0 0 1 0 0,-1 0 0 0 0,1 0 0 0 0,-1 0-1 0 0,1 0 1 0 0,-1 0 0 0 0,1 0 0 0 0,-1 0-1 0 0,-3 1 49 0 0,0-1 0 0 0,1 1 0 0 0,-1 0 0 0 0,1 0-1 0 0,-5 2 1 0 0,-44 20 320 0 0,21-10 83 0 0,0 1-1 0 0,2 2 1 0 0,-53 35 0 0 0,77-47-527 0 0,1 0 0 0 0,-1 0 0 0 0,1 0-1 0 0,-7 9 1 0 0,11-13-13 0 0,0 0 0 0 0,0 1 0 0 0,-1-1 0 0 0,1 0 0 0 0,0 1 0 0 0,0-1 0 0 0,-1 0 0 0 0,1 1 0 0 0,0-1 0 0 0,0 0 0 0 0,0 1 0 0 0,0-1 0 0 0,0 1 0 0 0,0-1 0 0 0,0 0 0 0 0,0 1 0 0 0,0-1 0 0 0,0 0 0 0 0,0 1 0 0 0,0 0 0 0 0,1 0 0 0 0,0 0 0 0 0,0 0 0 0 0,0 0 0 0 0,0 0 0 0 0,0 0 0 0 0,0 0 0 0 0,0 0 0 0 0,1-1 0 0 0,-1 1 0 0 0,0 0 0 0 0,1-1 0 0 0,-1 1 0 0 0,0-1 0 0 0,1 1 0 0 0,2-1 0 0 0,25 5 0 0 0,85 4 0 0 0,-109-9 0 0 0,1 0 0 0 0,-1 1 0 0 0,0-1 0 0 0,0 1 0 0 0,0 0 0 0 0,1 0 0 0 0,-1 0 0 0 0,0 1 0 0 0,-1 0 0 0 0,1 0 0 0 0,0 0 0 0 0,0 1 0 0 0,-1-1 0 0 0,0 1 0 0 0,8 6 0 0 0,-11-8 0 0 0,0 0 0 0 0,0 0 0 0 0,0 0 0 0 0,0 0 0 0 0,0 0 0 0 0,0 0 0 0 0,0 0 0 0 0,0 0 0 0 0,0 1 0 0 0,0-1 0 0 0,-1 0 0 0 0,1 1 0 0 0,-1-1 0 0 0,1 0 0 0 0,-1 1 0 0 0,1-1 0 0 0,-1 1 0 0 0,0-1 0 0 0,1 3 0 0 0,-1 1 0 0 0,1 1 19 0 0,-1 1 0 0 0,0-1-1 0 0,0 1 1 0 0,-1 0 0 0 0,1-1 0 0 0,-1 1-1 0 0,-1-1 1 0 0,1 0 0 0 0,-1 1 0 0 0,0-1 0 0 0,-1 0-1 0 0,1 0 1 0 0,-1 0 0 0 0,0 0 0 0 0,-6 7-1 0 0,-1 1 130 0 0,0-1 0 0 0,-1 0 0 0 0,0-1 0 0 0,-25 21 0 0 0,24-24-151 0 0,1 0 0 0 0,-2-1 0 0 0,1-1-1 0 0,-1 0 1 0 0,0 0 0 0 0,-1-1 0 0 0,1-1 0 0 0,-1-1-1 0 0,0 1 1 0 0,0-2 0 0 0,-1 0 0 0 0,-23 1 0 0 0,36-4-113 0 0,0 0 1 0 0,1 0-1 0 0,-1-1 1 0 0,0 1-1 0 0,1 0 1 0 0,-1-1 0 0 0,0 1-1 0 0,1-1 1 0 0,-1 0-1 0 0,1 1 1 0 0,-1-1-1 0 0,1 0 1 0 0,-1 0-1 0 0,1 0 1 0 0,-2-2-1 0 0,2 2-621 0 0,0 0 0 0 0,0 0 0 0 0,0-1 0 0 0,0 1 0 0 0,0 0 0 0 0,0-1 1 0 0,0 1-1 0 0,0 0 0 0 0,0-4 0 0 0,-1-6-6429 0 0</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2:25.181"/>
    </inkml:context>
    <inkml:brush xml:id="br0">
      <inkml:brushProperty name="width" value="0.05" units="cm"/>
      <inkml:brushProperty name="height" value="0.05" units="cm"/>
      <inkml:brushProperty name="color" value="#E71224"/>
    </inkml:brush>
  </inkml:definitions>
  <inkml:trace contextRef="#ctx0" brushRef="#br0">1 18 8751 0 0,'0'0'399'0'0,"3"-6"138"0"0,-2 5-365 0 0,-1 0 0 0 0,0 1 0 0 0,1-1 0 0 0,-1 0 0 0 0,1 1-1 0 0,-1-1 1 0 0,1 0 0 0 0,0 1 0 0 0,-1-1 0 0 0,1 1 0 0 0,0-1-1 0 0,-1 1 1 0 0,1-1 0 0 0,0 1 0 0 0,0-1 0 0 0,-1 1 0 0 0,1 0-1 0 0,0-1 1 0 0,0 1 0 0 0,0 0 0 0 0,0 0 0 0 0,-1 0 0 0 0,1 0-1 0 0,0 0 1 0 0,0 0 0 0 0,0 0 0 0 0,0 0 0 0 0,0 0 0 0 0,-1 0-1 0 0,1 0 1 0 0,0 0 0 0 0,0 1 0 0 0,0-1 0 0 0,-1 0 0 0 0,1 0-1 0 0,0 1 1 0 0,0-1 0 0 0,0 1 0 0 0,2 2 193 0 0,0-1 0 0 0,0 0 0 0 0,-1 1 0 0 0,1 0 0 0 0,-1 0 0 0 0,3 3 0 0 0,-3-3-215 0 0,2 4 202 0 0,1-1 0 0 0,-2 1 0 0 0,1 0 0 0 0,-1 1 0 0 0,0-1 0 0 0,3 13 0 0 0,7 50 887 0 0,-10-56-1021 0 0,9 75 597 0 0,1 105 1 0 0,-16-5-2530 0 0,2-128-3640 0 0,0-49 3391 0 0</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2:25.527"/>
    </inkml:context>
    <inkml:brush xml:id="br0">
      <inkml:brushProperty name="width" value="0.05" units="cm"/>
      <inkml:brushProperty name="height" value="0.05" units="cm"/>
      <inkml:brushProperty name="color" value="#E71224"/>
    </inkml:brush>
  </inkml:definitions>
  <inkml:trace contextRef="#ctx0" brushRef="#br0">1 142 6911 0 0,'0'-1'315'0'0,"3"-5"-145"0"0,-1 0-1 0 0,1 1 1 0 0,-1-1-1 0 0,1 1 1 0 0,1 0-1 0 0,-1 0 1 0 0,1 0 0 0 0,0 0-1 0 0,0 1 1 0 0,8-7-1 0 0,4-5 2305 0 0,-13 12-1971 0 0,0 1 0 0 0,0 0 0 0 0,1-1 0 0 0,-1 1 0 0 0,1 1 0 0 0,5-4 0 0 0,4-1 310 0 0,0 1 1 0 0,0 0-1 0 0,21-5 0 0 0,-25 9-578 0 0,-1 0 0 0 0,1 1 0 0 0,0 0 0 0 0,0 1 0 0 0,0 0-1 0 0,16 2 1 0 0,-22-2-191 0 0,-1 1 0 0 0,1 0 1 0 0,-1-1-1 0 0,0 1 0 0 0,1 0 0 0 0,-1 0 0 0 0,0 1 0 0 0,0-1 0 0 0,1 0 0 0 0,-1 1 0 0 0,0-1 1 0 0,0 1-1 0 0,-1 0 0 0 0,1 0 0 0 0,0 0 0 0 0,-1 0 0 0 0,1 0 0 0 0,-1 0 0 0 0,1 0 1 0 0,-1 0-1 0 0,0 1 0 0 0,0-1 0 0 0,0 0 0 0 0,0 1 0 0 0,0 2 0 0 0,2 4 133 0 0,-1 1 0 0 0,0 0 0 0 0,-1 0 0 0 0,0 0-1 0 0,-1 10 1 0 0,0 7 168 0 0,0 27 146 0 0,8 74 1 0 0,-4-88-2657 0 0</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2:25.896"/>
    </inkml:context>
    <inkml:brush xml:id="br0">
      <inkml:brushProperty name="width" value="0.05" units="cm"/>
      <inkml:brushProperty name="height" value="0.05" units="cm"/>
      <inkml:brushProperty name="color" value="#E71224"/>
    </inkml:brush>
  </inkml:definitions>
  <inkml:trace contextRef="#ctx0" brushRef="#br0">0 0 12895 0 0,'0'0'7112'0'0,"4"10"-6736"0"0,-1-1-520 0 0,7 3 8 0 0,0-4-7928 0 0</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2:26.249"/>
    </inkml:context>
    <inkml:brush xml:id="br0">
      <inkml:brushProperty name="width" value="0.05" units="cm"/>
      <inkml:brushProperty name="height" value="0.05" units="cm"/>
      <inkml:brushProperty name="color" value="#E71224"/>
    </inkml:brush>
  </inkml:definitions>
  <inkml:trace contextRef="#ctx0" brushRef="#br0">136 524 14855 0 0,'-6'7'1350'0'0,"0"-3"-1198"0"0,0 0 0 0 0,0 0 0 0 0,-13 6 0 0 0,-14 9 2492 0 0,28-15-2290 0 0,0 1 0 0 0,0-1 0 0 0,1 1 0 0 0,-1 1 0 0 0,1-1 0 0 0,0 1 1 0 0,1-1-1 0 0,-1 1 0 0 0,1 0 0 0 0,0 1 0 0 0,1-1 0 0 0,0 0 0 0 0,-3 12 0 0 0,3-9-223 0 0,0 0 0 0 0,1 0 0 0 0,0 0 0 0 0,1 0 0 0 0,0 0 0 0 0,0 0 0 0 0,1 0 0 0 0,0 0 0 0 0,5 17 0 0 0,-5-20-110 0 0,0-4-18 0 0,-1 0 1 0 0,0-1-1 0 0,1 1 1 0 0,0 0-1 0 0,-1 0 0 0 0,1-1 1 0 0,0 1-1 0 0,0 0 0 0 0,0-1 1 0 0,0 1-1 0 0,0-1 1 0 0,0 1-1 0 0,0-1 0 0 0,1 0 1 0 0,1 2-1 0 0,-1-1-76 0 0,0 0-1 0 0,0-1 1 0 0,1 1 0 0 0,-1-1-1 0 0,0 0 1 0 0,1 1-1 0 0,-1-1 1 0 0,0 0 0 0 0,1-1-1 0 0,-1 1 1 0 0,1 0-1 0 0,-1-1 1 0 0,1 1 0 0 0,0-1-1 0 0,-1 0 1 0 0,1 0-1 0 0,0 0 1 0 0,-1 0 0 0 0,1 0-1 0 0,2-1 1 0 0,1 0-227 0 0,1-1 0 0 0,-1 1 1 0 0,0-1-1 0 0,0 0 0 0 0,1-1 1 0 0,-2 1-1 0 0,7-5 1 0 0,3-2-1483 0 0</inkml:trace>
  <inkml:trace contextRef="#ctx0" brushRef="#br0" timeOffset="1">297 1 14367 0 0,'0'0'2515'0'0,"1"2"-1448"0"0,11 39 765 0 0,-2-1 1 0 0,-2 1-1 0 0,5 70 1 0 0,-8 131-1453 0 0,-5-182-165 0 0,-1-16-2985 0 0,-10 73 1 0 0,8-97 697 0 0</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2:26.613"/>
    </inkml:context>
    <inkml:brush xml:id="br0">
      <inkml:brushProperty name="width" value="0.05" units="cm"/>
      <inkml:brushProperty name="height" value="0.05" units="cm"/>
      <inkml:brushProperty name="color" value="#E71224"/>
    </inkml:brush>
  </inkml:definitions>
  <inkml:trace contextRef="#ctx0" brushRef="#br0">0 278 455 0 0,'17'-44'-390'0'0,"-12"31"2328"0"0,2 0 0 0 0,0 1 1 0 0,0 0-1 0 0,1 1 1 0 0,0 0-1 0 0,20-20 1 0 0,-17 20-1032 0 0,21-14 1 0 0,-13 11-654 0 0,0 0 1 0 0,1 2 0 0 0,0 1-1 0 0,1 0 1 0 0,0 1 0 0 0,24-6-1 0 0,-30 10-2088 0 0</inkml:trace>
  <inkml:trace contextRef="#ctx0" brushRef="#br0" timeOffset="1">98 160 13823 0 0,'1'2'1062'0'0,"3"9"38"0"0,0 0 1 0 0,12 21 0 0 0,-9-21-367 0 0,0-1 1 0 0,1 0-1 0 0,0 0 1 0 0,14 13-1 0 0,0-5-371 0 0,1-1 0 0 0,40 25 0 0 0,-48-34-2204 0 0,-1-1-5779 0 0</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2:29.012"/>
    </inkml:context>
    <inkml:brush xml:id="br0">
      <inkml:brushProperty name="width" value="0.05" units="cm"/>
      <inkml:brushProperty name="height" value="0.05" units="cm"/>
      <inkml:brushProperty name="color" value="#E71224"/>
    </inkml:brush>
  </inkml:definitions>
  <inkml:trace contextRef="#ctx0" brushRef="#br0">289 25 1839 0 0,'-5'-10'10623'0'0,"3"8"-10255"0"0,0 1-1 0 0,-1-1 1 0 0,1 1-1 0 0,0-1 1 0 0,-1 1-1 0 0,1 0 1 0 0,-1 0 0 0 0,1 0-1 0 0,-1 0 1 0 0,1 1-1 0 0,-1-1 1 0 0,0 1 0 0 0,1-1-1 0 0,-1 1 1 0 0,0 0-1 0 0,-3 0 1 0 0,2 1-96 0 0,0 0 1 0 0,0 0-1 0 0,0 0 1 0 0,1 0-1 0 0,-1 1 1 0 0,0-1-1 0 0,1 1 1 0 0,-1 0-1 0 0,1 0 1 0 0,-7 6 0 0 0,-29 21 85 0 0,-45 39 1073 0 0,75-59-1307 0 0,1 0 1 0 0,-1 1-1 0 0,2-1 0 0 0,-1 2 0 0 0,1-1 0 0 0,-9 19 0 0 0,16-28-123 0 0,-1 0-1 0 0,1 1 0 0 0,-1-1 1 0 0,1 0-1 0 0,-1 0 1 0 0,1 1-1 0 0,0-1 0 0 0,0 0 1 0 0,-1 0-1 0 0,1 3 1 0 0,4 1-10 0 0,-3-4-7 0 0,1 1-12 0 0,0 0 0 0 0,0 0 0 0 0,0 0 0 0 0,1 0 0 0 0,-1 0 0 0 0,1-1 0 0 0,-1 1 0 0 0,1-1 0 0 0,0 1 0 0 0,0-1 0 0 0,-1 0 0 0 0,1 0 0 0 0,0-1 0 0 0,0 1 0 0 0,0 0 0 0 0,5-1 0 0 0,5 2-160 0 0,1-1 1 0 0,16-2-1 0 0,10-1-170 0 0,44-1-457 0 0,-74 4 728 0 0,0 0 1 0 0,0 0 0 0 0,0 1-1 0 0,0 0 1 0 0,-1 1-1 0 0,14 5 1 0 0,-20-7 108 0 0,0 0 1 0 0,-1 1-1 0 0,1 0 0 0 0,0 0 1 0 0,-1-1-1 0 0,1 2 0 0 0,-1-1 1 0 0,1 0-1 0 0,-1 0 1 0 0,0 1-1 0 0,0-1 0 0 0,0 1 1 0 0,0 0-1 0 0,-1 0 0 0 0,1 0 1 0 0,-1-1-1 0 0,1 1 1 0 0,-1 0-1 0 0,0 1 0 0 0,0-1 1 0 0,-1 0-1 0 0,1 0 0 0 0,0 0 1 0 0,-1 1-1 0 0,0-1 1 0 0,0 0-1 0 0,0 0 0 0 0,0 1 1 0 0,-1-1-1 0 0,1 0 0 0 0,-1 0 1 0 0,0 0-1 0 0,0 1 1 0 0,0-1-1 0 0,0 0 0 0 0,0 0 1 0 0,-1 0-1 0 0,1-1 0 0 0,-1 1 1 0 0,-4 5-1 0 0,-3 1 110 0 0,0 0-1 0 0,-1-1 1 0 0,0 0-1 0 0,0-1 0 0 0,-1 0 1 0 0,-21 10-1 0 0,9-7-125 0 0,0-1 0 0 0,-38 9-1 0 0,18-11-1370 0 0,26-7-4569 0 0,6-1-992 0 0</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2:29.377"/>
    </inkml:context>
    <inkml:brush xml:id="br0">
      <inkml:brushProperty name="width" value="0.05" units="cm"/>
      <inkml:brushProperty name="height" value="0.05" units="cm"/>
      <inkml:brushProperty name="color" value="#E71224"/>
    </inkml:brush>
  </inkml:definitions>
  <inkml:trace contextRef="#ctx0" brushRef="#br0">1 1 11519 0 0,'0'0'1040'0'0,"1"1"-853"0"0,4 2 148 0 0,-1 0-1 0 0,0 1 1 0 0,0 0 0 0 0,0 0 0 0 0,-1 0-1 0 0,1 0 1 0 0,-1 1 0 0 0,0-1 0 0 0,0 1-1 0 0,2 6 1 0 0,3 9 1055 0 0,8 27 0 0 0,-4-11-447 0 0,9 19 248 0 0,30 100 538 0 0,8 39-1238 0 0,-27-113-3420 0 0,-25-64 1391 0 0</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2:29.754"/>
    </inkml:context>
    <inkml:brush xml:id="br0">
      <inkml:brushProperty name="width" value="0.05" units="cm"/>
      <inkml:brushProperty name="height" value="0.05" units="cm"/>
      <inkml:brushProperty name="color" value="#E71224"/>
    </inkml:brush>
  </inkml:definitions>
  <inkml:trace contextRef="#ctx0" brushRef="#br0">0 399 6447 0 0,'1'-4'50'0'0,"1"-1"0"0"0,0 1 0 0 0,0 0-1 0 0,0 0 1 0 0,0-1 0 0 0,0 1-1 0 0,1 1 1 0 0,0-1 0 0 0,0 0 0 0 0,0 1-1 0 0,0-1 1 0 0,1 1 0 0 0,5-5-1 0 0,2-1 929 0 0,1 0 0 0 0,1 0 0 0 0,0 1 0 0 0,0 1 0 0 0,14-6 0 0 0,-22 11-693 0 0,0 0 0 0 0,0 1 0 0 0,0-1 0 0 0,0 1-1 0 0,0 0 1 0 0,0 1 0 0 0,0-1 0 0 0,0 1 0 0 0,1 0 0 0 0,-1 1-1 0 0,0-1 1 0 0,0 1 0 0 0,0 0 0 0 0,0 0 0 0 0,0 0 0 0 0,0 1 0 0 0,0 0-1 0 0,6 3 1 0 0,-5-1-49 0 0,-1 0-1 0 0,1 0 0 0 0,-1 0 1 0 0,0 1-1 0 0,0 0 0 0 0,0 0 1 0 0,-1 0-1 0 0,0 0 0 0 0,0 1 1 0 0,0 0-1 0 0,-1 0 1 0 0,0 0-1 0 0,0 0 0 0 0,3 8 1 0 0,3 12 478 0 0,-2 1 1 0 0,6 30-1 0 0,-12-53-624 0 0,4 27-2011 0 0</inkml:trace>
  <inkml:trace contextRef="#ctx0" brushRef="#br0" timeOffset="1">138 1 15263 0 0,'0'0'5056'0'0,"9"10"-4832"0"0,-1-2-568 0 0,2-1-112 0 0,3 0-24 0 0</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2:30.106"/>
    </inkml:context>
    <inkml:brush xml:id="br0">
      <inkml:brushProperty name="width" value="0.05" units="cm"/>
      <inkml:brushProperty name="height" value="0.05" units="cm"/>
      <inkml:brushProperty name="color" value="#E71224"/>
    </inkml:brush>
  </inkml:definitions>
  <inkml:trace contextRef="#ctx0" brushRef="#br0">124 5 11519 0 0,'-7'-2'1191'0'0,"5"1"-867"0"0,0 1 1 0 0,0-1-1 0 0,0 1 0 0 0,0 0 1 0 0,0 0-1 0 0,0 0 0 0 0,0 0 1 0 0,1 0-1 0 0,-1 0 0 0 0,0 1 1 0 0,0-1-1 0 0,0 0 0 0 0,0 1 1 0 0,0 0-1 0 0,0-1 0 0 0,-3 3 1 0 0,1-1 604 0 0,-1 0-564 0 0,0 1 0 0 0,1 0 0 0 0,-1 1 0 0 0,1-1 0 0 0,-1 1 0 0 0,1 0 0 0 0,0 0 0 0 0,0 0 0 0 0,1 0 0 0 0,-1 1 0 0 0,1 0 0 0 0,0 0 0 0 0,0-1 0 0 0,1 2 0 0 0,-1-1 0 0 0,1 0 0 0 0,0 0 1 0 0,-2 11-1 0 0,2-5-263 0 0,-1 1 1 0 0,2 0-1 0 0,0 0 1 0 0,0 0-1 0 0,1 0 0 0 0,1 0 1 0 0,3 22-1 0 0,-3-28-84 0 0,1 0-1 0 0,0 0 1 0 0,0 0-1 0 0,0 0 1 0 0,1 0-1 0 0,-1-1 1 0 0,2 1-1 0 0,-1-1 1 0 0,0 0-1 0 0,1 0 0 0 0,0 0 1 0 0,0 0-1 0 0,9 6 1 0 0,-11-9-168 0 0,0 0 1 0 0,0-1 0 0 0,1 1-1 0 0,-1-1 1 0 0,1 0-1 0 0,-1 1 1 0 0,1-1-1 0 0,-1-1 1 0 0,1 1 0 0 0,0 0-1 0 0,-1 0 1 0 0,1-1-1 0 0,0 0 1 0 0,0 1-1 0 0,0-1 1 0 0,-1 0 0 0 0,1-1-1 0 0,0 1 1 0 0,0 0-1 0 0,-1-1 1 0 0,1 1 0 0 0,0-1-1 0 0,0 0 1 0 0,-1 0-1 0 0,1 0 1 0 0,-1 0-1 0 0,1-1 1 0 0,-1 1 0 0 0,0-1-1 0 0,1 1 1 0 0,-1-1-1 0 0,3-3 1 0 0,8-7-5491 0 0,1-1-1527 0 0</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2:30.482"/>
    </inkml:context>
    <inkml:brush xml:id="br0">
      <inkml:brushProperty name="width" value="0.05" units="cm"/>
      <inkml:brushProperty name="height" value="0.05" units="cm"/>
      <inkml:brushProperty name="color" value="#E71224"/>
    </inkml:brush>
  </inkml:definitions>
  <inkml:trace contextRef="#ctx0" brushRef="#br0">1 1 11975 0 0,'0'0'3406'0'0,"2"0"-2242"0"0,0 0-946 0 0,0 0 1 0 0,0 0 0 0 0,0 0 0 0 0,1 0 0 0 0,-1 1 0 0 0,0-1-1 0 0,0 1 1 0 0,0-1 0 0 0,0 1 0 0 0,0 0 0 0 0,0 0-1 0 0,0 0 1 0 0,0 0 0 0 0,0 0 0 0 0,0 0 0 0 0,0 1 0 0 0,-1-1-1 0 0,1 0 1 0 0,0 1 0 0 0,-1 0 0 0 0,1-1 0 0 0,-1 1-1 0 0,0 0 1 0 0,2 3 0 0 0,4 6 282 0 0,-1 0 0 0 0,0 1-1 0 0,4 13 1 0 0,-8-21-377 0 0,8 24 331 0 0,-1 1-1 0 0,-1 0 1 0 0,4 39 0 0 0,5 92 76 0 0,-6-35-503 0 0,0-5-4174 0 0,-10-94 2675 0 0</inkml:trace>
  <inkml:trace contextRef="#ctx0" brushRef="#br0" timeOffset="1">263 555 6911 0 0,'0'-5'152'0'0,"0"0"0"0"0,1 0 0 0 0,-1 0 0 0 0,1 0-1 0 0,0 0 1 0 0,0 0 0 0 0,0 0 0 0 0,1 1 0 0 0,0-1 0 0 0,0 0-1 0 0,0 1 1 0 0,0 0 0 0 0,1-1 0 0 0,5-6 0 0 0,36-44 5201 0 0,-28 37-4732 0 0,1 1 1 0 0,27-20-1 0 0,-41 34-581 0 0,15-12 80 0 0,1 1 0 0 0,1 1 0 0 0,41-21 0 0 0,-59 33-1000 0 0</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2T18:52:30.844"/>
    </inkml:context>
    <inkml:brush xml:id="br0">
      <inkml:brushProperty name="width" value="0.05" units="cm"/>
      <inkml:brushProperty name="height" value="0.05" units="cm"/>
      <inkml:brushProperty name="color" value="#E71224"/>
    </inkml:brush>
  </inkml:definitions>
  <inkml:trace contextRef="#ctx0" brushRef="#br0">0 0 8287 0 0,'0'0'639'0'0,"2"2"-415"0"0,20 15 5407 0 0,43 25-1 0 0,30 9-2496 0 0,-33-18-3837 0 0,-44-23 100 0 0</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2:04.059"/>
    </inkml:context>
    <inkml:brush xml:id="br0">
      <inkml:brushProperty name="width" value="0.05" units="cm"/>
      <inkml:brushProperty name="height" value="0.05" units="cm"/>
      <inkml:brushProperty name="color" value="#333333"/>
    </inkml:brush>
  </inkml:definitions>
  <inkml:trace contextRef="#ctx0" brushRef="#br0">39 122 2759 0 0,'2'-8'372'0'0,"11"-48"5442"0"0,-11 48-4378 0 0,1-4 974 0 0,-3 4 3644 0 0,21 36-4416 0 0,-18-20-1442 0 0,0 0 0 0 0,0 0 0 0 0,-1 0 0 0 0,0 0 0 0 0,1 11 0 0 0,2 11 183 0 0,-1-13-144 0 0,-1 0 1 0 0,-1 1 0 0 0,0 33-1 0 0,-11 54 424 0 0,-24 207-142 0 0,12-56-123 0 0,16-199-286 0 0,-2 103 208 0 0,4-56-163 0 0,-8 131 50 0 0,8-54-8 0 0,0-1-17 0 0,-8 194-114 0 0,6-97 64 0 0,5-220-128 0 0,0 49 0 0 0,1-50 20 0 0,-1-29 2 0 0,6 43 0 0 0,2 22 21 0 0,-5-35-22 0 0,0-18 46 0 0,4 24-59 0 0,-4-48 15 0 0,-1 0 1 0 0,-1 0-1 0 0,0 1 1 0 0,-2 20-1 0 0,-1-17-23 0 0,2 0 0 0 0,3 30 0 0 0,-2-27 0 0 0,0 31 0 0 0,-2-48 5 0 0,1-2-1 0 0,0 0 1 0 0,0 0-1 0 0,1 1 0 0 0,-1-1 1 0 0,1 0-1 0 0,-1 0 1 0 0,1 0-1 0 0,0 0 1 0 0,0 0-1 0 0,2 4 0 0 0,-1 21 60 0 0,21 106 83 0 0,-18-99-83 0 0,-4-27-64 0 0,-1 0 0 0 0,2 26 0 0 0,-2-25 0 0 0,0-1 0 0 0,0 0 11 0 0,0 1 31 0 0,1-1-31 0 0,0 0-11 0 0,0 2 0 0 0,-1-2 0 0 0,2 1 0 0 0,3-1 0 0 0,2 0 0 0 0,-1 0 0 0 0,1-2 0 0 0,1 1 0 0 0,2 0-14 0 0,-7-5-15 0 0,11 2 8 0 0,-3-2 21 0 0,0 1 0 0 0,1 0 0 0 0,-1 1 0 0 0,-2 0 0 0 0,1 0 0 0 0,1 0 0 0 0,0 0 0 0 0,-1-1 0 0 0,5 4 0 0 0,-10-5 0 0 0,9-3 0 0 0,-13 1 0 0 0,2 0 0 0 0,1 0 0 0 0,-1 0 0 0 0,0-1 0 0 0,1 1 0 0 0,-1-1 0 0 0,0 0 0 0 0,1 0 0 0 0,4-2 0 0 0,1-1 0 0 0,28-11-27 0 0,-28 10 15 0 0,0 2-1 0 0,18-7 1 0 0,-1 6 1 0 0,0 1-1 0 0,1 1 1 0 0,45 2 0 0 0,12-1-8 0 0,-26-5 19 0 0,-40 3 0 0 0,0 1 0 0 0,0 1 0 0 0,1 0 0 0 0,17 3 0 0 0,-1 3-14 0 0,-13-2-11 0 0,35 2 0 0 0,97-15-16 0 0,-48 2 18 0 0,-78 6 23 0 0,-6 0 0 0 0,1 2 0 0 0,-1 0 0 0 0,26 4 0 0 0,101 7-40 0 0,-43-6 16 0 0,53 11-104 0 0,-65-1 84 0 0,-22-4-62 0 0,118 5 0 0 0,-70-23 106 0 0,-73 4-9 0 0,-8 0-18 0 0,77 4-1 0 0,-69 2 28 0 0,-28-3 0 0 0,31 5 0 0 0,-8 1-23 0 0,0-3 1 0 0,48-2-1 0 0,-72-1 16 0 0,-3 0-10 0 0,-1-1-1 0 0,27-6 1 0 0,-17 2-10 0 0,29-2 0 0 0,-30 6 28 0 0,21-2-39 0 0,62-12 0 0 0,-5 0 38 0 0,-39 7 0 0 0,-51 7-13 0 0,0 0 0 0 0,1 1-1 0 0,-1 0 1 0 0,14 3 0 0 0,-12-2 3 0 0,1 0-1 0 0,0 0 1 0 0,0-2 0 0 0,23-2 0 0 0,-6-1-22 0 0,12-2-22 0 0,-18 1 30 0 0,31-10-5 0 0,-35 9 29 0 0,13-3-53 0 0,-31 8 45 0 0,14-3-6 0 0,29 1-39 0 0,-21 0 53 0 0,-1 3 0 0 0,-1 0 0 0 0,44 3 0 0 0,-56-3 0 0 0,-1-1 0 0 0,18-3 0 0 0,4 0 0 0 0,-4 4 0 0 0,-11 2 0 0 0,30 1 0 0 0,21-2 0 0 0,-55 0 0 0 0,-1-2 0 0 0,-4-2 0 0 0,1 1 0 0 0,2-1 0 0 0,-10 3 0 0 0,0 0 0 0 0,0 0 0 0 0,-1-1 0 0 0,1 1 0 0 0,0 0 0 0 0,0 0 0 0 0,-1-1 0 0 0,1 1 0 0 0,0 0 0 0 0,-1-1 0 0 0,1 1 0 0 0,0-1 0 0 0,0 0 0 0 0,9-7 0 0 0,-5 4 0 0 0,-1 1 0 0 0,0-1 0 0 0,0 0 0 0 0,0 0 0 0 0,0 0 0 0 0,-1-1 0 0 0,1 1 0 0 0,-1-1 0 0 0,0 0 0 0 0,2-6 0 0 0,-1-6-76 0 0,0-1 0 0 0,-1-1-1 0 0,2-32 1 0 0,-8-55-247 0 0,-4-2 247 0 0,5 76 76 0 0,4-49 0 0 0,-1 48 0 0 0,-3-43 0 0 0,-8-51 0 0 0,7 89 0 0 0,2 21 0 0 0,0 0 0 0 0,-9-32 0 0 0,8 37 0 0 0,0 0 0 0 0,1 0 0 0 0,-1-22 0 0 0,1 9 0 0 0,0-55 0 0 0,1 42 0 0 0,-9-64 0 0 0,0 33 64 0 0,7 47-64 0 0,4-36 0 0 0,-1 13 0 0 0,-1 8 0 0 0,1-4 0 0 0,-7-55 0 0 0,2 20 0 0 0,4 53 0 0 0,-2 1 0 0 0,-5-32 0 0 0,5 38 0 0 0,0 0 0 0 0,1-22 0 0 0,-2-14 0 0 0,-3-22 0 0 0,-3-16 0 0 0,-4-45 0 0 0,5 42 0 0 0,-6-13 69 0 0,-5-59 62 0 0,11 55-131 0 0,-18-57 160 0 0,3 14 347 0 0,17-83-365 0 0,7 151-3 0 0,-2 56-11 0 0,2-39 140 0 0,20-65 292 0 0,-16 60 192 0 0,-3 11 80 0 0,-2 61-757 0 0,0-1-17 0 0,0-2-35 0 0,0 3 101 0 0,0 0-71 0 0,-2-33-3346 0 0</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2:12.482"/>
    </inkml:context>
    <inkml:brush xml:id="br0">
      <inkml:brushProperty name="width" value="0.05" units="cm"/>
      <inkml:brushProperty name="height" value="0.05" units="cm"/>
      <inkml:brushProperty name="color" value="#333333"/>
    </inkml:brush>
  </inkml:definitions>
  <inkml:trace contextRef="#ctx0" brushRef="#br0">1236 5603 1375 0 0,'0'0'7590'0'0,"6"8"-2101"0"0,-5-5-6046 0 0,2 7 7651 0 0,-7-21-6446 0 0,-15-53-373 0 0,10 34-161 0 0,-2 1-1 0 0,-1 1 1 0 0,-1 0 0 0 0,-2 0 0 0 0,-26-38-1 0 0,26 45 129 0 0,-18-36-1 0 0,-5-23-206 0 0,-26-49 61 0 0,-73-110 749 0 0,-20 3-530 0 0,144 219-315 0 0,-22-39 112 0 0,3-1 1 0 0,-40-97-1 0 0,9 19 159 0 0,60 128-254 0 0,-85-190 371 0 0,73 156-368 0 0,-65-162 224 0 0,66 175-236 0 0,-66-143 120 0 0,68 136-128 0 0,-12-64 0 0 0,1 2 0 0 0,-30-55 117 0 0,40 118-106 0 0,6 9-11 0 0,1-1 0 0 0,-6-49 0 0 0,9 59 0 0 0,-12-226 0 0 0,12 165 0 0 0,-3 14 0 0 0,3 41 0 0 0,1 0 0 0 0,2-37 0 0 0,5-7 0 0 0,11-104 0 0 0,-12 142 0 0 0,1 1 0 0 0,1-1 0 0 0,2 1 0 0 0,0 1 0 0 0,18-38 0 0 0,-9 25 0 0 0,-9 20 0 0 0,13-26 0 0 0,-6 17 0 0 0,12-31 0 0 0,4-10 0 0 0,-23 52 0 0 0,0 1 0 0 0,17-25 0 0 0,7-13 0 0 0,14-28 0 0 0,-29 51 0 0 0,9-21 0 0 0,-17 34 0 0 0,1 0 0 0 0,1 0 0 0 0,23-29 0 0 0,-5 7 0 0 0,6-17 0 0 0,26-50 25 0 0,-20 33 3 0 0,35-37-17 0 0,-44 66 47 0 0,39-42 0 0 0,-69 84-57 0 0,58-77 14 0 0,-39 50 20 0 0,30-34 1 0 0,36-23 81 0 0,-74 72-95 0 0,2 2 20 0 0,-11 10-42 0 0,14-10 0 0 0,5-10 0 0 0,54-54 64 0 0,-49 49-26 0 0,-4 6-12 0 0,-22 20-26 0 0,0 0 0 0 0,0 0 0 0 0,-1 0 0 0 0,1 0 0 0 0,1 1 0 0 0,-1-1 0 0 0,0 1 0 0 0,3-2 0 0 0,4-2 0 0 0,3-6 13 0 0,1 1 1 0 0,25-15-1 0 0,0-1 11 0 0,-19 12 0 0 0,0 1-1 0 0,1 0 0 0 0,1 2 1 0 0,28-12-1 0 0,-13 2-15 0 0,-29 16 5 0 0,0 1-1 0 0,1 0 1 0 0,-1 0 0 0 0,9-3-1 0 0,131-36 83 0 0,-102 30-52 0 0,-9 0-33 0 0,53-13-10 0 0,-60 15 0 0 0,-17 5 0 0 0,-1 2 0 0 0,20-6 0 0 0,-2 3 0 0 0,-15 3 0 0 0,-7 2 0 0 0,0 0 0 0 0,-1 1 0 0 0,1-1 0 0 0,13 0 0 0 0,-3 0 0 0 0,10-1 0 0 0,0 2 0 0 0,27 0 0 0 0,-48 2 0 0 0,0-1 0 0 0,0 0 0 0 0,-1 0 0 0 0,12-2 0 0 0,-1 0 0 0 0,33 1 0 0 0,-26 0 0 0 0,0 0 0 0 0,30 4 0 0 0,-5 6 0 0 0,-36-7 1 0 0,-2 1 4 0 0,0-1 0 0 0,1 0 0 0 0,-1-1-1 0 0,1 0 1 0 0,0-1 0 0 0,-1 0 0 0 0,1-1 0 0 0,0 0 0 0 0,-1 0 0 0 0,1-1-1 0 0,-1-1 1 0 0,12-4 0 0 0,-5 2-5 0 0,-5 1 0 0 0,0 1 0 0 0,0 0 0 0 0,0 0 0 0 0,0 1 0 0 0,0 1 0 0 0,1 0 0 0 0,-1 1 0 0 0,0 0 0 0 0,17 3 0 0 0,29 6 0 0 0,-38-5 0 0 0,0-1 0 0 0,26 0 0 0 0,287-8 0 0 0,-303 4 0 0 0,0-4 0 0 0,51-5 0 0 0,-38 3 0 0 0,59-1 0 0 0,-56 10 0 0 0,48 9 0 0 0,-24-2 0 0 0,-15-5 0 0 0,-26-3 0 0 0,-1 2 0 0 0,1 1 0 0 0,37 10 0 0 0,-61-13 0 0 0,-1 1 0 0 0,1-1 0 0 0,0 1 0 0 0,0 0 0 0 0,4 3 0 0 0,0 0 0 0 0,3 3 19 0 0,15 10 15 0 0,14 6 2 0 0,46 20 0 0 0,-48-26-2 0 0,67 42-1 0 0,-93-51-33 0 0,122 94 0 0 0,-119-88 0 0 0,1 0 0 0 0,1-1 0 0 0,0-1 0 0 0,1-1 0 0 0,24 12 0 0 0,-38-22 0 0 0,0 0 0 0 0,0 0 0 0 0,0 0 0 0 0,7 1 0 0 0,1 2 0 0 0,28 19 0 0 0,-12-3 0 0 0,-18-8 0 0 0,63 84 53 0 0,-61-81-46 0 0,89 103-3 0 0,13-14-4 0 0,-100-92 4 0 0,-2 0 1 0 0,1 2-1 0 0,-1 0 0 0 0,13 21 1 0 0,39 72 29 0 0,-31-49-26 0 0,-22-33-8 0 0,10 24 0 0 0,-6-4 64 0 0,-13-38-64 0 0,14 28 0 0 0,5 10 0 0 0,-19-40 0 0 0,6 13 0 0 0,-2 0 0 0 0,0 0 0 0 0,7 34 0 0 0,-7-20 0 0 0,17 74-3 0 0,9 35 70 0 0,-23-110-67 0 0,0 6 0 0 0,-10-34 0 0 0,1 0 0 0 0,0 0 0 0 0,0 0 0 0 0,0 0 0 0 0,0-1 0 0 0,3 7 0 0 0,8 18 0 0 0,-10-22 0 0 0,6 32 0 0 0,38 185 64 0 0,-41-190-64 0 0,-1 0 0 0 0,-1 0 0 0 0,-4 65 0 0 0,0-31 0 0 0,0-65 0 0 0,1 1 0 0 0,0 0 0 0 0,0 0 0 0 0,0-1 0 0 0,0 1 0 0 0,0 0 0 0 0,1 0 0 0 0,1 4 0 0 0,5 18 0 0 0,-4-16 0 0 0,3 23 0 0 0,-5-6 0 0 0,-1-15 1 0 0,0 10 15 0 0,0 1 0 0 0,-2 0-1 0 0,-8 35 1 0 0,9-53-16 0 0,-1 17 0 0 0,-2 43 0 0 0,-3 78 0 0 0,7-58 0 0 0,0-59 0 0 0,4 13 0 0 0,-3 1 0 0 0,-1-11 0 0 0,-1-3 0 0 0,-2 28 64 0 0,2-16-53 0 0,1-19 14 0 0,0-18-19 0 0,5 33 16 0 0,0 5-22 0 0,5 85 86 0 0,3 32 20 0 0,-10-113-106 0 0,-3-16 11 0 0,0 2 42 0 0,1-19-45 0 0,-2 33 59 0 0,-1-8 18 0 0,-14 62 0 0 0,5-63-49 0 0,7-24-30 0 0,1 0 1 0 0,1-1-1 0 0,-1 1 1 0 0,1 0 0 0 0,-1 11-1 0 0,-2 5 4 0 0,-1 0 0 0 0,0-1-1 0 0,-2 0 1 0 0,-15 31 0 0 0,-4 13 5 0 0,-25 89-15 0 0,18-65 64 0 0,19-54-64 0 0,-111 200 53 0 0,94-171-39 0 0,23-46-15 0 0,-1-1 0 0 0,-19 29 0 0 0,-47 66 1 0 0,54-86 0 0 0,-1-1 0 0 0,-2-2 0 0 0,0 0 0 0 0,-2-2 0 0 0,-31 22 0 0 0,-70 59 0 0 0,42-32 0 0 0,-52 56 0 0 0,127-118 0 0 0,-117 100 0 0 0,88-79 0 0 0,6-6 24 0 0,-51 28 0 0 0,26-18-8 0 0,39-23-16 0 0,-106 75 0 0 0,108-75 0 0 0,-34 18 0 0 0,-6 5 0 0 0,-36 31 11 0 0,20-22 45 0 0,20-14-59 0 0,16-10 3 0 0,0-2 0 0 0,-45 16 0 0 0,-40 20 0 0 0,24 2 0 0 0,56-31 0 0 0,0-1 0 0 0,-56 21 0 0 0,-61 6 0 0 0,-10 4 0 0 0,132-45 0 0 0,17-5 0 0 0,-1-2 0 0 0,-28 3 0 0 0,27-4 0 0 0,-41 9 0 0 0,-30 13 0 0 0,-79 22 0 0 0,86-29 0 0 0,47-11 0 0 0,-49 15 0 0 0,-19 13 0 0 0,78-25 0 0 0,-33 6 0 0 0,36-9 0 0 0,-50 18 0 0 0,42-11 0 0 0,-37 18 0 0 0,6-6 0 0 0,7-3 0 0 0,-141 65 0 0 0,193-85 0 0 0,-8 4 0 0 0,-23 15 0 0 0,-12 2 0 0 0,32-16 0 0 0,-1-1 0 0 0,14-5 0 0 0,1 0 0 0 0,-1 0 0 0 0,1 0 0 0 0,0 1 0 0 0,0-1 0 0 0,0 1 0 0 0,-4 3 0 0 0,-9 8 0 0 0,14-12 0 0 0,-8 9 0 0 0,7-5 0 0 0,2-3 0 0 0,1 0 0 0 0,-1 0 0 0 0,0-1 0 0 0,1 1 0 0 0,-1-1 0 0 0,-1 1 0 0 0,-3 3 0 0 0,-7 7 0 0 0,-9 4 0 0 0,21-16-13 0 0,0 0 1 0 0,0 0-1 0 0,0-1 0 0 0,0 1 0 0 0,0 0 1 0 0,0 0-1 0 0,0-1 0 0 0,-1 1 1 0 0,1 0-1 0 0,0-1 0 0 0,0 1 0 0 0,-1-1 1 0 0,1 0-1 0 0,0 1 0 0 0,-1-1 0 0 0,1 0 1 0 0,0 0-1 0 0,-1 0 0 0 0,-2 0 1 0 0,1 0-54 0 0,2 0-83 0 0,-3-14-1125 0 0,4 13 1107 0 0,-1-1 0 0 0,0 0 0 0 0,1 1 0 0 0,-1-1 0 0 0,1 0 0 0 0,0 1 0 0 0,-1-1 0 0 0,1-3-1 0 0,5-25-3251 0 0,0 9-2423 0 0,1-1-1098 0 0</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2:14.585"/>
    </inkml:context>
    <inkml:brush xml:id="br0">
      <inkml:brushProperty name="width" value="0.05" units="cm"/>
      <inkml:brushProperty name="height" value="0.05" units="cm"/>
      <inkml:brushProperty name="color" value="#333333"/>
    </inkml:brush>
  </inkml:definitions>
  <inkml:trace contextRef="#ctx0" brushRef="#br0">63 288 455 0 0,'-2'9'6512'0'0,"1"-7"-6177"0"0,-1 14 1037 0 0,11 15-1121 0 0,-3 8 2221 0 0,13 45 1 0 0,15 9-289 0 0,6 76 269 0 0,-34-143-2105 0 0,2 10 94 0 0,5 25 236 0 0,-9-44-288 0 0,10 32 1 0 0,0 2 60 0 0,8 77 344 0 0,-20-116-657 0 0,0 0 1 0 0,-1 1-1 0 0,-1-1 1 0 0,-1 20 0 0 0,0-4 85 0 0,-1 17 65 0 0,0-26-108 0 0,2-1 0 0 0,1 30 0 0 0,9 3-56 0 0,-8-43-74 0 0,-1 1 0 0 0,1-1 0 0 0,0 15 0 0 0,-2-3 88 0 0,0 0 0 0 0,2 0 0 0 0,1 0 0 0 0,5 21 0 0 0,-6-32-84 0 0,0-4-52 0 0,7 7 80 0 0,0 2 898 0 0,-5-8-747 0 0,0 0-1 0 0,-1 1 1 0 0,0-1 0 0 0,5 13 0 0 0,-4-8-490 0 0,0 0 1 0 0,-1 0 0 0 0,0 0-1 0 0,-1 1 1 0 0,0-1-1 0 0,1 20 1 0 0,0 17 560 0 0,-2-40-241 0 0,0-3-2 0 0,-2-2-59 0 0,-3 20 120 0 0,1-3-47 0 0,2-13-56 0 0,0 3 11 0 0,0 0 0 0 0,-1 0 0 0 0,-5 15 0 0 0,-1 0-31 0 0,13-124-53 0 0,-3-108-163 0 0,-2 199 207 0 0,0-3-14 0 0,0-1 0 0 0,0 1 0 0 0,-1-1 0 0 0,0 1-1 0 0,-1 0 1 0 0,-7-22 0 0 0,2 14-35 0 0,1 0 0 0 0,1-1 0 0 0,-5-26 0 0 0,-2-62-46 0 0,11 93 77 0 0,-2-114-88 0 0,2 24 41 0 0,-17-92 1237 0 0,17 179-1165 0 0,-1 0 1 0 0,-1 0 0 0 0,0 1-1 0 0,-1-1 1 0 0,-11-26 0 0 0,4 20-229 0 0,4 9 84 0 0,0 0-1 0 0,1 0 0 0 0,0-1 1 0 0,-4-21-1 0 0,1 2 147 0 0,5 22 0 0 0,1 1 0 0 0,-3-25 0 0 0,6 32 0 0 0,0 5 0 0 0,-9-29 0 0 0,-4-25 128 0 0,3-1 0 0 0,-5-84 0 0 0,14 132-114 0 0,0-1 1 0 0,0 1-1 0 0,0-1 0 0 0,-1 1 0 0 0,0 0 0 0 0,-1 0 1 0 0,0 0-1 0 0,-4-9 0 0 0,-8-24 24 0 0,11 27-20 0 0,0 1 0 0 0,-2-1 0 0 0,1 1 0 0 0,-11-16 0 0 0,16 27-81 0 0,-1 0-1 0 0,0-1 0 0 0,0 1 1 0 0,1 0-1 0 0,-1 0 1 0 0,0 0-1 0 0,0 0 1 0 0,0 0-1 0 0,0 0 0 0 0,0 0 1 0 0,0 1-1 0 0,0-1 1 0 0,-1 0-1 0 0,1 1 1 0 0,0-1-1 0 0,0 0 1 0 0,-1 1-1 0 0,-1-1 0 0 0,2 1 6 0 0,1 0-1 0 0,-1 0 1 0 0,1-1-1 0 0,-1 1 1 0 0,1 0-1 0 0,-1 0 1 0 0,1 0-1 0 0,-1-1 1 0 0,1 1-1 0 0,-1 0 1 0 0,1-1-1 0 0,-1 1 1 0 0,1 0-1 0 0,-1-1 1 0 0,1 1-1 0 0,0 0 1 0 0,-1-1-1 0 0,1 1 1 0 0,0-1-1 0 0,-1 1 1 0 0,1-1-1 0 0,0 1 1 0 0,0-1-1 0 0,-1 0 0 0 0,-1-7-1198 0 0</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2:16.812"/>
    </inkml:context>
    <inkml:brush xml:id="br0">
      <inkml:brushProperty name="width" value="0.05" units="cm"/>
      <inkml:brushProperty name="height" value="0.05" units="cm"/>
      <inkml:brushProperty name="color" value="#333333"/>
    </inkml:brush>
  </inkml:definitions>
  <inkml:trace contextRef="#ctx0" brushRef="#br0">204 97 2303 0 0,'0'0'102'0'0,"-10"13"251"0"0,-26 32 7747 0 0,14-19-5643 0 0,2 1 1 0 0,-29 49-1 0 0,34-49-1249 0 0,-20 50 0 0 0,31-69-1042 0 0,1 1 1 0 0,1 0 0 0 0,0 0-1 0 0,0 0 1 0 0,0 0 0 0 0,1 0-1 0 0,1 0 1 0 0,-1 1 0 0 0,2-1-1 0 0,1 12 1 0 0,-1-17-95 0 0,0 0 0 0 0,0 0 0 0 0,1 1 0 0 0,3 6 0 0 0,-4-10-64 0 0,-1-1-1 0 0,1 0 0 0 0,-1 1 1 0 0,1-1-1 0 0,-1 0 1 0 0,1 0-1 0 0,-1 1 1 0 0,1-1-1 0 0,0 0 0 0 0,-1 0 1 0 0,1 0-1 0 0,0 0 1 0 0,-1 0-1 0 0,1 0 1 0 0,-1 0-1 0 0,1 0 0 0 0,0 0 1 0 0,-1 0-1 0 0,2 0 1 0 0,-1 0 7 0 0,4-1-9 0 0,-1 1 1 0 0,1-1-1 0 0,0 0 0 0 0,-1 0 0 0 0,0-1 0 0 0,1 0 1 0 0,-1 1-1 0 0,0-1 0 0 0,0-1 0 0 0,0 1 1 0 0,0-1-1 0 0,5-4 0 0 0,6-5-15 0 0,21-22 0 0 0,-36 34 9 0 0,40-46-399 0 0,34-51 1 0 0,-25 32-409 0 0,-41 55 698 0 0,4-5-143 0 0,0 0-1 0 0,-2 0 1 0 0,17-32-1 0 0,-26 45 204 0 0,-16-11 298 0 0,11 12-207 0 0,1-1 0 0 0,-1 1 1 0 0,0 0-1 0 0,0 0 0 0 0,0 0 0 0 0,0 0 0 0 0,0 1 0 0 0,0 0 0 0 0,0 0 1 0 0,1 0-1 0 0,-1 0 0 0 0,0 0 0 0 0,-6 2 0 0 0,7-1-4 0 0,0 0-1 0 0,0 0 1 0 0,0 0-1 0 0,0 0 1 0 0,0 0-1 0 0,0 1 1 0 0,0-1-1 0 0,1 1 1 0 0,-1 0-1 0 0,1 0 1 0 0,-1 0-1 0 0,1 0 1 0 0,0 0-1 0 0,-1 1 1 0 0,1-1-1 0 0,0 1 1 0 0,-1 2 0 0 0,-7 13 153 0 0,2-1 0 0 0,0 2 0 0 0,1-1 0 0 0,1 1 0 0 0,0 0 0 0 0,2 0 1 0 0,0 0-1 0 0,1 1 0 0 0,1-1 0 0 0,1 27 0 0 0,1-44-166 0 0,0 0 0 0 0,0 1 0 0 0,1-1 0 0 0,-1 0 0 0 0,1 0 0 0 0,0 1 0 0 0,-1-1 0 0 0,1 0 0 0 0,1 2-1 0 0,5 4-1 0 0,-5-7-23 0 0,0 0 1 0 0,0 0-1 0 0,0 0 0 0 0,0-1 0 0 0,0 1 1 0 0,0-1-1 0 0,1 1 0 0 0,-1-1 0 0 0,0 0 1 0 0,0 0-1 0 0,0 0 0 0 0,0 0 0 0 0,1 0 1 0 0,-1 0-1 0 0,0 0 0 0 0,0-1 0 0 0,0 1 1 0 0,0-1-1 0 0,0 0 0 0 0,0 0 0 0 0,0 0 1 0 0,2-1-1 0 0,7-3-26 0 0,-1-1 0 0 0,16-13 1 0 0,-21 16-4 0 0,38-32-461 0 0,65-70 0 0 0,-67 63-54 0 0,-38 38 497 0 0,-8 5 22 0 0,-5 3 37 0 0,4 0 18 0 0,0 0-1 0 0,0 1 0 0 0,0 0 1 0 0,1 0-1 0 0,0 1 1 0 0,0 0-1 0 0,0 0 0 0 0,1 0 1 0 0,-6 9-1 0 0,-3 10 240 0 0,-12 30-1 0 0,21-45-191 0 0,-4 6 52 0 0,0 3 117 0 0,-7 22-1 0 0,14-36-197 0 0,-1-1-1 0 0,1 1 0 0 0,0 0 1 0 0,1-1-1 0 0,-1 1 1 0 0,1 0-1 0 0,0 0 0 0 0,0 0 1 0 0,1-1-1 0 0,1 9 0 0 0,-2-12-43 0 0,0 0 0 0 0,1 0 0 0 0,-1 0 0 0 0,1 0 0 0 0,-1 0 0 0 0,1 1 0 0 0,-1-1 0 0 0,1 0-1 0 0,0 0 1 0 0,-1 0 0 0 0,1-1 0 0 0,0 1 0 0 0,0 0 0 0 0,0 0 0 0 0,-1 0 0 0 0,1 0-1 0 0,0-1 1 0 0,0 1 0 0 0,0 0 0 0 0,0-1 0 0 0,2 1 0 0 0,-1 0-12 0 0,0-1 0 0 0,0 0 0 0 0,-1 0 0 0 0,1 1 0 0 0,0-1 0 0 0,0 0 0 0 0,0-1 1 0 0,0 1-1 0 0,-1 0 0 0 0,1-1 0 0 0,0 1 0 0 0,3-2 0 0 0,1 0-50 0 0,1-2 0 0 0,0 1-1 0 0,-1-1 1 0 0,0 0 0 0 0,11-9 0 0 0,-3 0-93 0 0,0-1 0 0 0,-1-1 0 0 0,0 0 0 0 0,-1 0 0 0 0,-1-1 0 0 0,-1-1 0 0 0,0 0 0 0 0,-1 0 0 0 0,-1-1 0 0 0,-1 0 0 0 0,0-1 0 0 0,-1 1 0 0 0,-1-1 0 0 0,3-27 0 0 0,-6 33 84 0 0,-1 0 1 0 0,-1-1 0 0 0,-2-16 0 0 0,2 26 61 0 0,0 1 0 0 0,-1-1-1 0 0,1 0 1 0 0,-1 1 0 0 0,0-1 0 0 0,-1 1-1 0 0,1-1 1 0 0,0 1 0 0 0,-1 0 0 0 0,0-1 0 0 0,0 1-1 0 0,0 0 1 0 0,0 0 0 0 0,0 0 0 0 0,-1 0-1 0 0,-4-3 1 0 0,5 4 31 0 0,0 1 0 0 0,0 0 0 0 0,0 1 0 0 0,0-1 0 0 0,0 0 0 0 0,0 1 0 0 0,0-1 0 0 0,0 1 0 0 0,-1-1 0 0 0,1 1 0 0 0,0 0 1 0 0,0 0-1 0 0,0 0 0 0 0,-1 0 0 0 0,1 1 0 0 0,0-1 0 0 0,0 1 0 0 0,0-1 0 0 0,0 1 0 0 0,-1 0 0 0 0,1-1 0 0 0,0 1 0 0 0,0 0 0 0 0,-2 2 0 0 0,-4 2 144 0 0,0 0 0 0 0,0 1-1 0 0,1 0 1 0 0,-10 10 0 0 0,1 1 14 0 0,1 0 0 0 0,0 2 0 0 0,2 0 0 0 0,0 0 0 0 0,1 1-1 0 0,1 1 1 0 0,1 0 0 0 0,1 0 0 0 0,0 1 0 0 0,-5 26 0 0 0,13-46-174 0 0,1 1 0 0 0,-1-1 0 0 0,1 1 0 0 0,0-1 1 0 0,0 1-1 0 0,0-1 0 0 0,0 4 0 0 0,4 2 54 0 0,4-4-48 0 0,-6-4-20 0 0,1 0 0 0 0,0 0 0 0 0,-1-1 0 0 0,1 1 0 0 0,-1-1 0 0 0,1 0 0 0 0,0 1 0 0 0,-1-1 0 0 0,0 0 0 0 0,1 0 0 0 0,-1-1 0 0 0,0 1 0 0 0,1 0 0 0 0,-1-1 0 0 0,0 1 0 0 0,3-4 0 0 0,4-3-19 0 0,0-1 1 0 0,9-11-1 0 0,0-4-122 0 0,0 0-1 0 0,-2 0 0 0 0,-1-2 1 0 0,21-46-1 0 0,-34 65 119 0 0,1 1 0 0 0,-2-1 0 0 0,1 1 0 0 0,-1-1 1 0 0,0 1-1 0 0,0-1 0 0 0,-1 0 0 0 0,1 1 0 0 0,-2-1 0 0 0,1 0 0 0 0,-1 1 0 0 0,0-1 0 0 0,0 0 0 0 0,-1 1 0 0 0,0 0 1 0 0,0-1-1 0 0,0 1 0 0 0,-1 0 0 0 0,0 0 0 0 0,0 0 0 0 0,-6-7 0 0 0,7 11 35 0 0,0 0 0 0 0,0 0-1 0 0,0 0 1 0 0,0 0 0 0 0,0 0 0 0 0,0 1-1 0 0,0-1 1 0 0,-1 1 0 0 0,1 0 0 0 0,-1 0-1 0 0,1 0 1 0 0,-1 0 0 0 0,1 0 0 0 0,-1 0-1 0 0,-5 0 1 0 0,4 0 23 0 0,-1 1 0 0 0,0 0 0 0 0,1 1 0 0 0,-1-1 0 0 0,0 1 0 0 0,1 0 0 0 0,-1 0 0 0 0,-6 3-1 0 0,-2 1 47 0 0,1 1 0 0 0,0 1 0 0 0,0 0-1 0 0,0 0 1 0 0,-13 12 0 0 0,17-12 8 0 0,-6 4 27 0 0,0 1 0 0 0,-11 13 0 0 0,20-20-88 0 0,1 0 1 0 0,1 0-1 0 0,-1 1 1 0 0,1 0-1 0 0,0-1 0 0 0,0 1 1 0 0,0 0-1 0 0,1 0 1 0 0,-2 7-1 0 0,2-6-11 0 0,1-6-13 0 0,1 1 0 0 0,-1-1 1 0 0,1 1-1 0 0,0-1 0 0 0,-1 1 0 0 0,1-1 0 0 0,0 1 0 0 0,0-1 0 0 0,0 1 1 0 0,0-1-1 0 0,0 1 0 0 0,0-1 0 0 0,0 1 0 0 0,0 0 0 0 0,1-1 0 0 0,-1 1 0 0 0,1-1 1 0 0,-1 1-1 0 0,1-1 0 0 0,0 0 0 0 0,0 3 0 0 0,3 2-17 0 0,-3-5 4 0 0,0 0 1 0 0,-1-1-1 0 0,1 1 1 0 0,-1-1 0 0 0,1 1-1 0 0,0-1 1 0 0,0 0-1 0 0,-1 1 1 0 0,1-1-1 0 0,0 0 1 0 0,0 1-1 0 0,0-1 1 0 0,-1 0-1 0 0,1 0 1 0 0,0 0 0 0 0,0 1-1 0 0,0-1 1 0 0,0 0-1 0 0,1-1 1 0 0,15-1-219 0 0,-10 0 108 0 0,0 0 1 0 0,-1-1-1 0 0,1-1 0 0 0,-1 1 1 0 0,0-1-1 0 0,0 0 0 0 0,11-9 1 0 0,35-39-3999 0 0,-48 48 3343 0 0,6-7-6213 0 0</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3:58.004"/>
    </inkml:context>
    <inkml:brush xml:id="br0">
      <inkml:brushProperty name="width" value="0.05" units="cm"/>
      <inkml:brushProperty name="height" value="0.05" units="cm"/>
      <inkml:brushProperty name="color" value="#004F8B"/>
    </inkml:brush>
  </inkml:definitions>
  <inkml:trace contextRef="#ctx0" brushRef="#br0">1008 89 3679 0 0,'-4'-3'4050'0'0,"3"3"-3645"0"0,1 0-1 0 0,-1 0 1 0 0,1 0 0 0 0,-1-1 0 0 0,1 1 0 0 0,-1 0 0 0 0,0 0 0 0 0,-10 4 2996 0 0,-12 11-2399 0 0,11-6 146 0 0,-93 56 3088 0 0,-40 50-2424 0 0,18-19-1485 0 0,57-45-262 0 0,-44 43-12 0 0,91-74-47 0 0,-35 23 0 0 0,31-24-7 0 0,-10 6 1 0 0,25-18 0 0 0,0 0 0 0 0,1 1 0 0 0,0 1 0 0 0,1 0 0 0 0,-15 15 0 0 0,10-2 62 0 0,1 0-1 0 0,0 1 1 0 0,2 1-1 0 0,-18 46 1 0 0,-1 1 34 0 0,20-46-40 0 0,-14 46-1 0 0,21-58-39 0 0,1 0-1 0 0,1 0 1 0 0,0 1-1 0 0,0-1 1 0 0,2 21-1 0 0,0-21-7 0 0,1-1 0 0 0,1 1 0 0 0,5 20 0 0 0,-5-28-6 0 0,-1-1 1 0 0,1 0-1 0 0,0 0 0 0 0,0 0 1 0 0,0 0-1 0 0,1 0 0 0 0,-1 0 0 0 0,1-1 1 0 0,0 1-1 0 0,0-1 0 0 0,0 0 1 0 0,0 0-1 0 0,8 5 0 0 0,-3-3-2 0 0,1-1 0 0 0,0 0 0 0 0,0-1 0 0 0,0 0 0 0 0,0 0 0 0 0,1-1 0 0 0,-1 0 0 0 0,12 0 0 0 0,-10-1 0 0 0,1 1 0 0 0,-1 1 0 0 0,1-1 0 0 0,-1 2 0 0 0,13 5 0 0 0,21 17 0 0 0,-33-19 0 0 0,0 1 0 0 0,1-2 0 0 0,0 0 0 0 0,21 8 0 0 0,32 0 20 0 0,0-3 1 0 0,90 5-1 0 0,-113-13-17 0 0,67 15-3 0 0,-79-11 0 0 0,-1-2 0 0 0,53 2 0 0 0,11-1 0 0 0,24 0 0 0 0,-40-5 160 0 0,24 0-96 0 0,-61 0 56 0 0,82-7 0 0 0,-99 3-203 0 0,4 0 102 0 0,0-2 1 0 0,29-9 0 0 0,-54 13-20 0 0,14-7 0 0 0,-13 4 0 0 0,-1 0 0 0 0,1 0 0 0 0,-1 0 0 0 0,0 0 0 0 0,-1-1 0 0 0,1 1 0 0 0,-1-1 0 0 0,0 1 0 0 0,2-7 0 0 0,-2 9 0 0 0,11-31 0 0 0,-11 28-12 0 0,9-44-83 0 0,-8 41 51 0 0,-1-1 1 0 0,0 1 0 0 0,0-12 0 0 0,-2 10 49 0 0,-1 0-1 0 0,0-1 1 0 0,0 1-1 0 0,-1 0 1 0 0,0 0-1 0 0,-5-12 1 0 0,3 9 10 0 0,0 0 1 0 0,-2-25-1 0 0,5 18 44 0 0,1 0-1 0 0,4-23 1 0 0,-2 22 45 0 0,0-36-1 0 0,-5 18-1 0 0,-1-130 662 0 0,4 143-703 0 0,-1 0 1 0 0,-2 0-1 0 0,-7-36 1 0 0,4 29 20 0 0,-2-40 0 0 0,7 47 9 0 0,0 0 0 0 0,-2 0-1 0 0,-1 0 1 0 0,-10-35 0 0 0,-4-12-30 0 0,13 48-35 0 0,-11-32 1 0 0,11 45-6 0 0,-1 1 1 0 0,0-1-1 0 0,-1 1 0 0 0,0 1 0 0 0,0-1 0 0 0,-1 1 1 0 0,0 1-1 0 0,-16-14 0 0 0,19 18-22 0 0,0 0 0 0 0,-1 0 0 0 0,0 1 0 0 0,0-1 0 0 0,0 2 0 0 0,0-1 0 0 0,-1 1 0 0 0,1 0 0 0 0,-8-3 0 0 0,7 4 0 0 0,0-1 0 0 0,1 0 0 0 0,-1 1 0 0 0,0 0 0 0 0,0 1 0 0 0,-12-2 0 0 0,5 5 0 0 0,-1 0 0 0 0,-14 4 0 0 0,22-5-24 0 0,0 0 0 0 0,0-1 0 0 0,-10 0 0 0 0,11-1 4 0 0,0 1 1 0 0,0 0-1 0 0,1 0 1 0 0,-1 1-1 0 0,0-1 1 0 0,1 1-1 0 0,-1 0 1 0 0,-10 4-1 0 0,7 0 21 0 0,4-2-41 0 0,-1 0 0 0 0,0 0 0 0 0,-10 2 0 0 0,6-3-27 0 0,0-1 0 0 0,1 0 0 0 0,-13-1 0 0 0,-14 3-90 0 0,34-2 139 0 0,-13 3-28 0 0,10-3 35 0 0,2-3-42 0 0,1 1 53 0 0,-11 4-64 0 0,8-2 64 0 0,-1 2 0 0 0,2-1 0 0 0,-1 1 0 0 0,0 1 0 0 0,0-1 0 0 0,-1 0 0 0 0,1 0 0 0 0,-24 14-208 0 0,28-16 144 0 0,-11 4-1101 0 0</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08.739"/>
    </inkml:context>
    <inkml:brush xml:id="br0">
      <inkml:brushProperty name="width" value="0.05" units="cm"/>
      <inkml:brushProperty name="height" value="0.05" units="cm"/>
      <inkml:brushProperty name="color" value="#333333"/>
    </inkml:brush>
  </inkml:definitions>
  <inkml:trace contextRef="#ctx0" brushRef="#br0">1 86 2303 0 0,'0'0'3628'0'0,"6"-3"-2509"0"0,2-3-235 0 0,-3 3-424 0 0,-1 0 0 0 0,0 0-1 0 0,1 0 1 0 0,-1 0 0 0 0,1 1 0 0 0,0 0-1 0 0,0 0 1 0 0,0 0 0 0 0,0 0 0 0 0,8-1-1 0 0,-13 3-458 0 0,16-3-191 0 0,0 1 0 0 0,0 1-1 0 0,0 0 1 0 0,0 1-1 0 0,20 3 1 0 0,-33-3 140 0 0,-2 0 38 0 0,0 0-1 0 0,0 1 1 0 0,0-1-1 0 0,0 0 1 0 0,0 0-1 0 0,0 1 1 0 0,-1-1-1 0 0,1 0 1 0 0,0 1-1 0 0,0-1 1 0 0,0 1-1 0 0,0-1 1 0 0,-1 1-1 0 0,2 1 1 0 0,1 0 55 0 0,0 0-1 0 0,0 1 1 0 0,0-1 0 0 0,-1 1 0 0 0,1-1 0 0 0,1 4 0 0 0,7 6 218 0 0,-9-11-247 0 0,0 1 1 0 0,0-1-1 0 0,0 0 0 0 0,1 0 1 0 0,-1 0-1 0 0,1 0 0 0 0,-1 0 1 0 0,1 0-1 0 0,-1-1 0 0 0,1 1 1 0 0,-1-1-1 0 0,1 1 0 0 0,-1-1 1 0 0,1 0-1 0 0,0 0 0 0 0,-1 0 1 0 0,1-1-1 0 0,3 0 0 0 0,5-1-151 0 0,0-1 0 0 0,21-9 0 0 0,-12 4-260 0 0,-15 6 582 0 0,0 1 0 0 0,-1-1 0 0 0,1 1 1 0 0,0 0-1 0 0,0 0 0 0 0,1 1 0 0 0,-1 0 0 0 0,0 0 0 0 0,0 0 0 0 0,0 0 1 0 0,0 1-1 0 0,0 0 0 0 0,9 2 0 0 0,-8-1-131 0 0,1-1-1 0 0,0 0 1 0 0,-1-1 0 0 0,1 1 0 0 0,-1-1-1 0 0,1 0 1 0 0,8-2 0 0 0,5-2-40 0 0,20-7 0 0 0,-24 7-83 0 0,-1 0-1 0 0,28-4 0 0 0,-38 9 70 0 0,-1-1-1 0 0,1 1 1 0 0,-1-1-1 0 0,0 1 1 0 0,1 1-1 0 0,-1-1 1 0 0,0 0-1 0 0,7 4 0 0 0,18 6 60 0 0,-16-10-91 0 0,0 1 1 0 0,0-2-1 0 0,0 0 1 0 0,-1-1-1 0 0,1 0 1 0 0,0-1 0 0 0,20-5-1 0 0,-13 3-189 0 0,35-3 0 0 0,-48 7 382 0 0,0 1-1 0 0,1 0 0 0 0,-1 0 0 0 0,0 1 1 0 0,0 0-1 0 0,13 5 0 0 0,-11-4 42 0 0,1 0 0 0 0,18 4 0 0 0,-9-6-236 0 0,0-1-1 0 0,0 0 0 0 0,0-2 0 0 0,0 0 1 0 0,0-1-1 0 0,24-7 0 0 0,37-5-306 0 0,-59 13 559 0 0,0 2 0 0 0,-1 0-1 0 0,40 6 1 0 0,-43-3-75 0 0,0-1 0 0 0,0-1 0 0 0,1 0 0 0 0,-1-1 0 0 0,0-1 0 0 0,26-5 0 0 0,-40 5-136 0 0,49-12 232 0 0,79-9 1 0 0,-110 22 112 0 0,0 0 0 0 0,-1 2 0 0 0,37 6 0 0 0,-30-3-308 0 0,34 1 0 0 0,-36-6-41 0 0,-1-2 1 0 0,44-9 0 0 0,-49 7-4 0 0,1 1 0 0 0,0 0 0 0 0,0 2 0 0 0,0 0-1 0 0,22 2 1 0 0,-4 5 0 0 0,0-3 0 0 0,1-1 0 0 0,-1-1 0 0 0,42-6 0 0 0,26-5 72 0 0,-92 10 214 0 0,0 1 0 0 0,0 0-1 0 0,0 1 1 0 0,0 0 0 0 0,22 8 0 0 0,-17-5-250 0 0,0 0-1 0 0,1-1 1 0 0,0 0 0 0 0,0-2 0 0 0,32 0-1 0 0,-4-4-43 0 0,56-10-1 0 0,-74 8 9 0 0,-1 2 0 0 0,1 2 0 0 0,-1 0 0 0 0,34 6 0 0 0,-38-5-6 0 0,-1 0 0 0 0,1-2 0 0 0,30-5 0 0 0,-24 3 197 0 0,41 0 1 0 0,-57 4-108 0 0,-1 1 0 0 0,0 1-1 0 0,19 5 1 0 0,-22-4-72 0 0,0-1 0 0 0,1-1-1 0 0,-1 0 1 0 0,1 0 0 0 0,0-1-1 0 0,12-1 1 0 0,-11-1 23 0 0,0-1-1 0 0,0-1 1 0 0,0 0-1 0 0,14-5 1 0 0,-2 0-16 0 0,-9 4-27 0 0,-1 1 0 0 0,1 1 0 0 0,0 0 0 0 0,0 2 0 0 0,0 0 0 0 0,0 0 0 0 0,17 3 0 0 0,-30-2-10 0 0,-2-1-73 0 0</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18.402"/>
    </inkml:context>
    <inkml:brush xml:id="br0">
      <inkml:brushProperty name="width" value="0.05" units="cm"/>
      <inkml:brushProperty name="height" value="0.05" units="cm"/>
      <inkml:brushProperty name="color" value="#E71224"/>
    </inkml:brush>
  </inkml:definitions>
  <inkml:trace contextRef="#ctx0" brushRef="#br0">124 0 7367 0 0,'-4'1'380'0'0,"1"0"0"0"0,0 1 0 0 0,0-1 1 0 0,-1 0-1 0 0,1 1 0 0 0,0 0 0 0 0,1 0 0 0 0,-1 0 0 0 0,0 0 0 0 0,0 0 0 0 0,1 0 0 0 0,-1 1 0 0 0,1-1 0 0 0,0 1 0 0 0,-4 5 0 0 0,-3 6 1047 0 0,1 0 1 0 0,-7 17-1 0 0,6-13-1075 0 0,2-1 70 0 0,-11 36-1 0 0,9-26-1083 0 0,9-26 190 0 0</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18.791"/>
    </inkml:context>
    <inkml:brush xml:id="br0">
      <inkml:brushProperty name="width" value="0.05" units="cm"/>
      <inkml:brushProperty name="height" value="0.05" units="cm"/>
      <inkml:brushProperty name="color" value="#E71224"/>
    </inkml:brush>
  </inkml:definitions>
  <inkml:trace contextRef="#ctx0" brushRef="#br0">121 0 8063 0 0,'-8'19'281'0'0,"-35"73"1592"0"0,36-80-1522 0 0,0 0 0 0 0,-1 0 1 0 0,-1-1-1 0 0,1 0 0 0 0,-14 12 1 0 0,13-14-247 0 0</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19.134"/>
    </inkml:context>
    <inkml:brush xml:id="br0">
      <inkml:brushProperty name="width" value="0.05" units="cm"/>
      <inkml:brushProperty name="height" value="0.05" units="cm"/>
      <inkml:brushProperty name="color" value="#E71224"/>
    </inkml:brush>
  </inkml:definitions>
  <inkml:trace contextRef="#ctx0" brushRef="#br0">86 0 6447 0 0,'-25'48'3013'0'0,"13"-28"-2103"0"0,2-1 0 0 0,0 2 1 0 0,1-1-1 0 0,-10 40 0 0 0,19-59-1352 0 0</inkml:trace>
  <inkml:trace contextRef="#ctx0" brushRef="#br0" timeOffset="1">250 155 8287 0 0,'0'8'736'0'0,"-1"0"-584"0"0,0 1-152 0 0,0 1 0 0 0,0 0 480 0 0,0 1 64 0 0,-2 0 8 0 0,0 0 8 0 0,0 0-240 0 0,0 0-56 0 0,-1-2-8 0 0,1 1 0 0 0,-2-1-96 0 0,1 0-16 0 0,0 0-8 0 0,0-1 0 0 0,-1-2-336 0 0,1 1-72 0 0</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22.492"/>
    </inkml:context>
    <inkml:brush xml:id="br0">
      <inkml:brushProperty name="width" value="0.05" units="cm"/>
      <inkml:brushProperty name="height" value="0.05" units="cm"/>
      <inkml:brushProperty name="color" value="#E71224"/>
    </inkml:brush>
  </inkml:definitions>
  <inkml:trace contextRef="#ctx0" brushRef="#br0">0 559 4607 0 0,'0'-4'5345'0'0,"19"-8"-3884"0"0,4 4 60 0 0,-1-2 0 0 0,30-17 0 0 0,-26 14-993 0 0,30-13-1 0 0,363-101 397 0 0,-288 92-512 0 0,8 4 28 0 0,-21 5-242 0 0,92-23-148 0 0,44-11 38 0 0,-209 48-11 0 0,247-54 38 0 0,-179 42-108 0 0,-84 16-57 0 0,2 1 1 0 0,-1 2-1 0 0,49-3 0 0 0,-62 9-1932 0 0</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23.583"/>
    </inkml:context>
    <inkml:brush xml:id="br0">
      <inkml:brushProperty name="width" value="0.05" units="cm"/>
      <inkml:brushProperty name="height" value="0.05" units="cm"/>
      <inkml:brushProperty name="color" value="#E71224"/>
    </inkml:brush>
  </inkml:definitions>
  <inkml:trace contextRef="#ctx0" brushRef="#br0">239 21 7199 0 0,'0'0'331'0'0,"8"-14"9272"0"0,-43 66-6742 0 0,25-38-2738 0 0,-1-1 0 0 0,-1-1 0 0 0,0 1 0 0 0,0-2 0 0 0,-1 0 0 0 0,-23 15 0 0 0,-4-3 27 0 0,-25 18 450 0 0,64-41-563 0 0,19-8-406 0 0,4 1 147 0 0,0 0 1 0 0,0 1 0 0 0,24-2 0 0 0,19-6 115 0 0,-48 10 130 0 0,4-2 54 0 0,1 1 1 0 0,0 1 0 0 0,37-3 1746 0 0,-65-18-1500 0 0,-39-73-85 0 0,33 75-2506 0 0</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24.893"/>
    </inkml:context>
    <inkml:brush xml:id="br0">
      <inkml:brushProperty name="width" value="0.05" units="cm"/>
      <inkml:brushProperty name="height" value="0.05" units="cm"/>
      <inkml:brushProperty name="color" value="#E71224"/>
    </inkml:brush>
  </inkml:definitions>
  <inkml:trace contextRef="#ctx0" brushRef="#br0">1 86 7367 0 0,'0'0'9935'0'0,"13"5"-7347"0"0,-10-1-2279 0 0,1-1 1 0 0,-1 1-1 0 0,0 0 1 0 0,0-1-1 0 0,0 1 1 0 0,-1 1-1 0 0,1-1 1 0 0,-1 0-1 0 0,2 6 1 0 0,13 43 897 0 0,-11-33-952 0 0,-2-3-148 0 0,-2-9-56 0 0,0-1 1 0 0,0 0-1 0 0,5 10 0 0 0,-5-13-51 0 0,1-2 0 0 0,-3-1-10 0 0,1-1 1 0 0,0 0-1 0 0,0 0 0 0 0,0 0 1 0 0,0 0-1 0 0,-1 0 0 0 0,1 0 0 0 0,0 0 1 0 0,0 0-1 0 0,0-1 0 0 0,0 1 1 0 0,-1 0-1 0 0,1 0 0 0 0,0-1 1 0 0,0 1-1 0 0,-1-1 0 0 0,1 1 0 0 0,0 0 1 0 0,0-1-1 0 0,-1 1 0 0 0,1-1 1 0 0,-1 0-1 0 0,1 1 0 0 0,0-1 1 0 0,-1 1-1 0 0,1-2 0 0 0,0 2 1 0 0,2-5-104 0 0,0 1 0 0 0,0-1 0 0 0,-1 1-1 0 0,1-1 1 0 0,-1 0 0 0 0,2-7-1 0 0,-3 8 38 0 0,0 1-1 0 0,0-1 1 0 0,0 1-1 0 0,1-1 1 0 0,0 1-1 0 0,-1-1 0 0 0,1 1 1 0 0,0 0-1 0 0,1 0 1 0 0,-1 0-1 0 0,0 1 1 0 0,1-1-1 0 0,0 0 1 0 0,5-3-1 0 0,-6 5 77 0 0,-1 0 1 0 0,1 0-1 0 0,0 1 0 0 0,0-1 0 0 0,0 1 0 0 0,0 0 1 0 0,0-1-1 0 0,0 1 0 0 0,0 0 0 0 0,0 0 0 0 0,0 0 1 0 0,0 0-1 0 0,0 1 0 0 0,0-1 0 0 0,0 0 0 0 0,0 1 1 0 0,0-1-1 0 0,0 1 0 0 0,-1 0 0 0 0,1 0 0 0 0,2 1 1 0 0,2 2 45 0 0,1 0 0 0 0,-1 1 0 0 0,-1 0 0 0 0,7 6 0 0 0,2 1 139 0 0,1 0 318 0 0,-14-12-382 0 0,13-6 647 0 0,-13 4-722 0 0,0 1-1 0 0,0-1 1 0 0,-1 1 0 0 0,1-1 0 0 0,0 0-1 0 0,-1 1 1 0 0,1-1 0 0 0,-1 0-1 0 0,0 0 1 0 0,0 0 0 0 0,0 1-1 0 0,0-3 1 0 0,-2-26 304 0 0,0 7-150 0 0,1-23-104 0 0,2-48-984 0 0,-1 91 1019 0 0</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25.419"/>
    </inkml:context>
    <inkml:brush xml:id="br0">
      <inkml:brushProperty name="width" value="0.05" units="cm"/>
      <inkml:brushProperty name="height" value="0.05" units="cm"/>
      <inkml:brushProperty name="color" value="#E71224"/>
    </inkml:brush>
  </inkml:definitions>
  <inkml:trace contextRef="#ctx0" brushRef="#br0">9 128 7831 0 0,'0'0'603'0'0,"10"-12"6389"0"0,11-1-5420 0 0,-9 6-1406 0 0,0 0 0 0 0,16-13 0 0 0,-25 17-203 0 0,-1 1 1 0 0,1 0-1 0 0,-1-1 1 0 0,0 1-1 0 0,0-1 1 0 0,0 0-1 0 0,0 1 1 0 0,0-1-1 0 0,-1 0 1 0 0,1 0-1 0 0,-1-1 0 0 0,0 1 1 0 0,1 0-1 0 0,-2 0 1 0 0,2-5-1 0 0,-2 7 70 0 0,0 0 1 0 0,0 1-1 0 0,0-1 0 0 0,0 0 0 0 0,0 1 0 0 0,0-1 1 0 0,0 0-1 0 0,0 1 0 0 0,0-1 0 0 0,0 1 0 0 0,0-1 0 0 0,0 0 1 0 0,-1 1-1 0 0,1-1 0 0 0,0 1 0 0 0,-1-1 0 0 0,1 1 1 0 0,0-1-1 0 0,-1 1 0 0 0,1-1 0 0 0,0 1 0 0 0,-1-1 1 0 0,1 1-1 0 0,-1-1 0 0 0,0 0 0 0 0,0 1 57 0 0,0-1 0 0 0,-1 1 1 0 0,1-1-1 0 0,0 1 0 0 0,0 0 0 0 0,-1 0 1 0 0,1-1-1 0 0,0 1 0 0 0,0 0 0 0 0,-1 0 0 0 0,1 0 1 0 0,-2 1-1 0 0,0-1 108 0 0,0 0-1 0 0,-1 1 1 0 0,1 0 0 0 0,0 0 0 0 0,0 0-1 0 0,0 0 1 0 0,0 1 0 0 0,0-1 0 0 0,-4 3 0 0 0,1 1 32 0 0,1 1 0 0 0,-1-1 1 0 0,1 1-1 0 0,1 0 0 0 0,-1 0 1 0 0,1 1-1 0 0,0-1 0 0 0,0 1 1 0 0,1 0-1 0 0,0 0 0 0 0,0 0 1 0 0,1 1-1 0 0,0-1 0 0 0,0 0 1 0 0,0 1-1 0 0,0 12 0 0 0,2-17-203 0 0,1-1 0 0 0,-1 1 0 0 0,0-1 0 0 0,1 1 0 0 0,-1-1 0 0 0,1 1 0 0 0,0-1 0 0 0,0 1 0 0 0,0-1 0 0 0,0 0 0 0 0,0 0 0 0 0,1 1 0 0 0,-1-1 0 0 0,0 0 0 0 0,1 0 0 0 0,0 0 0 0 0,0 0 0 0 0,-1-1 0 0 0,1 1 0 0 0,0 0 0 0 0,0-1 0 0 0,1 1 0 0 0,-1-1 0 0 0,0 0 0 0 0,0 0 0 0 0,4 2 0 0 0,-1-2-357 0 0,1 1 0 0 0,-1-1 0 0 0,0 1 1 0 0,10 0-1 0 0,21-2-6716 0 0,-19-2-221 0 0</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25.977"/>
    </inkml:context>
    <inkml:brush xml:id="br0">
      <inkml:brushProperty name="width" value="0.05" units="cm"/>
      <inkml:brushProperty name="height" value="0.05" units="cm"/>
      <inkml:brushProperty name="color" value="#E71224"/>
    </inkml:brush>
  </inkml:definitions>
  <inkml:trace contextRef="#ctx0" brushRef="#br0">155 7 6911 0 0,'0'0'528'0'0,"-21"-3"5312"0"0,18 2-4767 0 0,-1 0 0 0 0,1 0 0 0 0,-1 1-1 0 0,1-1 1 0 0,-1 1 0 0 0,1 0-1 0 0,-5 1 1 0 0,4-1-923 0 0,0 1 0 0 0,0 1 0 0 0,0-1-1 0 0,1 0 1 0 0,-1 1 0 0 0,0 0 0 0 0,0 0 0 0 0,1 0-1 0 0,-6 4 1 0 0,3-1-14 0 0,0 0 1 0 0,0 0-1 0 0,0 1 0 0 0,1-1 1 0 0,0 1-1 0 0,-9 13 0 0 0,13-17-76 0 0,-1 1 0 0 0,1 0 0 0 0,0-1 0 0 0,0 1 1 0 0,0 0-1 0 0,0-1 0 0 0,0 1 0 0 0,1 0 0 0 0,-1 5 0 0 0,1-6-46 0 0,0 0 0 0 0,0-1 0 0 0,0 1 1 0 0,1 0-1 0 0,-1-1 0 0 0,1 1 0 0 0,-1-1 0 0 0,1 1 0 0 0,-1-1 1 0 0,1 1-1 0 0,0-1 0 0 0,0 1 0 0 0,0-1 0 0 0,0 1 0 0 0,0-1 1 0 0,0 0-1 0 0,0 0 0 0 0,2 2 0 0 0,0-1-151 0 0,-1 0 0 0 0,1-1 0 0 0,0 1 0 0 0,0-1-1 0 0,-1 0 1 0 0,1 0 0 0 0,0 0 0 0 0,0 0 0 0 0,0 0 0 0 0,1-1 0 0 0,-1 1-1 0 0,0-1 1 0 0,0 0 0 0 0,0 0 0 0 0,0 0 0 0 0,0-1 0 0 0,0 1 0 0 0,1 0-1 0 0,-1-1 1 0 0,5-2 0 0 0,-3 2-134 0 0,0-1-1 0 0,0 0 1 0 0,0 0 0 0 0,-1-1 0 0 0,1 1-1 0 0,-1-1 1 0 0,0 0 0 0 0,1 0-1 0 0,-1 0 1 0 0,-1-1 0 0 0,8-7-1 0 0,-9 8 72 0 0,-1 0 0 0 0,1 0 0 0 0,0 0 0 0 0,-1-1 0 0 0,0 1 0 0 0,0 0-1 0 0,0-1 1 0 0,0 0 0 0 0,-1 1 0 0 0,1-1 0 0 0,-1-6 0 0 0,0 5 399 0 0,0 0 1 0 0,0 0-1 0 0,-1 1 0 0 0,0-1 1 0 0,0 0-1 0 0,0 1 1 0 0,-1-1-1 0 0,-2-6 2647 0 0,12 32-1215 0 0,6 14-278 0 0,-12-27-1317 0 0,1 0-1 0 0,0-1 0 0 0,1 1 1 0 0,-1-1-1 0 0,1 0 1 0 0,8 10-1 0 0,-1-10-2579 0 0,-7-6 1192 0 0</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26.354"/>
    </inkml:context>
    <inkml:brush xml:id="br0">
      <inkml:brushProperty name="width" value="0.05" units="cm"/>
      <inkml:brushProperty name="height" value="0.05" units="cm"/>
      <inkml:brushProperty name="color" value="#E71224"/>
    </inkml:brush>
  </inkml:definitions>
  <inkml:trace contextRef="#ctx0" brushRef="#br0">0 6 8287 0 0,'0'0'639'0'0,"3"-2"-373"0"0,10-2 7492 0 0,-11 6-7428 0 0,0 0 1 0 0,0 0-1 0 0,0 0 0 0 0,-1 0 1 0 0,1 0-1 0 0,-1 0 0 0 0,1 0 1 0 0,-1 1-1 0 0,0-1 0 0 0,0 0 0 0 0,0 1 1 0 0,0-1-1 0 0,0 1 0 0 0,0 4 1 0 0,2 6 382 0 0,1 23 0 0 0,-3-22-345 0 0,4 65 708 0 0,8 60-1924 0 0,-12-136 51 0 0,-1 1-1 0 0,1-1 1 0 0,0 0-1 0 0,1 0 0 0 0,2 5 1 0 0,-2-4-1354 0 0</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26.733"/>
    </inkml:context>
    <inkml:brush xml:id="br0">
      <inkml:brushProperty name="width" value="0.05" units="cm"/>
      <inkml:brushProperty name="height" value="0.05" units="cm"/>
      <inkml:brushProperty name="color" value="#E71224"/>
    </inkml:brush>
  </inkml:definitions>
  <inkml:trace contextRef="#ctx0" brushRef="#br0">1 140 5983 0 0,'1'-3'269'0'0,"0"-1"0"0"0,1 1 0 0 0,0 0 0 0 0,0 0-1 0 0,-1 0 1 0 0,2 0 0 0 0,-1 0 0 0 0,0 0 0 0 0,1 0-1 0 0,-1 1 1 0 0,1-1 0 0 0,4-2 0 0 0,5-3 2315 0 0,24-13 1 0 0,-11 8-1433 0 0,10-6-556 0 0,-24 14-1231 0 0,-1 0 1 0 0,0-1 0 0 0,0-1 0 0 0,11-8-1 0 0</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27.094"/>
    </inkml:context>
    <inkml:brush xml:id="br0">
      <inkml:brushProperty name="width" value="0.05" units="cm"/>
      <inkml:brushProperty name="height" value="0.05" units="cm"/>
      <inkml:brushProperty name="color" value="#E71224"/>
    </inkml:brush>
  </inkml:definitions>
  <inkml:trace contextRef="#ctx0" brushRef="#br0">0 1 2303 0 0,'6'13'2804'0'0,"11"14"6508"0"0,6-2-4143 0 0,29 17-2446 0 0,-16-14-2656 0 0,-32-24-884 0 0,1-1-57 0 0</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29.548"/>
    </inkml:context>
    <inkml:brush xml:id="br0">
      <inkml:brushProperty name="width" value="0.05" units="cm"/>
      <inkml:brushProperty name="height" value="0.05" units="cm"/>
      <inkml:brushProperty name="color" value="#E71224"/>
    </inkml:brush>
  </inkml:definitions>
  <inkml:trace contextRef="#ctx0" brushRef="#br0">9 0 6447 0 0,'0'0'834'0'0,"-6"16"6244"0"0,6 59-530 0 0,-2-65-6399 0 0,2 1-1 0 0,-1 0 0 0 0,1-1 1 0 0,1 1-1 0 0,0 0 0 0 0,0-1 1 0 0,4 15-1 0 0,-4-23-482 0 0,2 1-230 0 0</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30.103"/>
    </inkml:context>
    <inkml:brush xml:id="br0">
      <inkml:brushProperty name="width" value="0.05" units="cm"/>
      <inkml:brushProperty name="height" value="0.05" units="cm"/>
      <inkml:brushProperty name="color" value="#E71224"/>
    </inkml:brush>
  </inkml:definitions>
  <inkml:trace contextRef="#ctx0" brushRef="#br0">6 65 6447 0 0,'-3'15'870'0'0,"1"20"5012"0"0,2-22-4465 0 0,0-1 0 0 0,1 1 1 0 0,1-1-1 0 0,5 20 2078 0 0,2-42-2914 0 0,-4-5-514 0 0,-1 0 0 0 0,3-17 0 0 0,-5 20-134 0 0,0 1 0 0 0,1-1 0 0 0,1 0 0 0 0,8-17 0 0 0,-10 25 34 0 0,1 1-1 0 0,0-1 1 0 0,0 0 0 0 0,0 1 0 0 0,0-1 0 0 0,1 1 0 0 0,0 0-1 0 0,-1 0 1 0 0,9-5 0 0 0,-10 7 27 0 0,0 0 1 0 0,0 0-1 0 0,0 0 0 0 0,0 0 0 0 0,0 0 1 0 0,0 0-1 0 0,1 0 0 0 0,-1 1 0 0 0,0-1 0 0 0,0 1 1 0 0,1 0-1 0 0,-1-1 0 0 0,0 1 0 0 0,1 0 1 0 0,-1 1-1 0 0,0-1 0 0 0,1 0 0 0 0,-1 0 0 0 0,0 1 1 0 0,0 0-1 0 0,5 1 0 0 0,-5-1 23 0 0,-1 1-1 0 0,1-1 1 0 0,-1 1 0 0 0,0-1-1 0 0,1 1 1 0 0,-1-1 0 0 0,0 1-1 0 0,0 0 1 0 0,0 0 0 0 0,0 0-1 0 0,0-1 1 0 0,0 1 0 0 0,-1 0-1 0 0,1 3 1 0 0,7 34 240 0 0,-6-23-217 0 0,0-5-79 0 0,1 0 0 0 0,0 0-1 0 0,0 0 1 0 0,1 0 0 0 0,7 12 0 0 0,-4-19-2109 0 0,-3-3 144 0 0</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30.488"/>
    </inkml:context>
    <inkml:brush xml:id="br0">
      <inkml:brushProperty name="width" value="0.05" units="cm"/>
      <inkml:brushProperty name="height" value="0.05" units="cm"/>
      <inkml:brushProperty name="color" value="#E71224"/>
    </inkml:brush>
  </inkml:definitions>
  <inkml:trace contextRef="#ctx0" brushRef="#br0">1 1 10911 0 0,'0'0'2876'0'0,"2"7"-148"0"0,3 10-2242 0 0,-2 0-1 0 0,0 0 1 0 0,0 0 0 0 0,-1 28-1 0 0,-9 69 2955 0 0,2-39-2488 0 0,4-68-1045 0 0,1 0 0 0 0,0 0 0 0 0,0 0 0 0 0,0 0 0 0 0,1 0 0 0 0,0-1 0 0 0,0 1-1 0 0,1 0 1 0 0,0 0 0 0 0,3 6 0 0 0,7-10-6973 0 0</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31.388"/>
    </inkml:context>
    <inkml:brush xml:id="br0">
      <inkml:brushProperty name="width" value="0.05" units="cm"/>
      <inkml:brushProperty name="height" value="0.05" units="cm"/>
      <inkml:brushProperty name="color" value="#E71224"/>
    </inkml:brush>
  </inkml:definitions>
  <inkml:trace contextRef="#ctx0" brushRef="#br0">0 137 7367 0 0,'3'-1'7869'0'0,"12"-1"-5791"0"0,47-10 1016 0 0,-38 6-3130 0 0,43-17 1 0 0,-62 21-196 0 0,0 0 0 0 0,0-1 0 0 0,-1 0 1 0 0,1 1-1 0 0,-1-1 0 0 0,1-1 0 0 0,-1 1 1 0 0,5-6-1 0 0,-8 8 196 0 0,0 0 1 0 0,-1 0-1 0 0,1 0 1 0 0,0-1-1 0 0,0 1 1 0 0,-1 0-1 0 0,1 0 1 0 0,-1-1-1 0 0,1 1 1 0 0,-1 0-1 0 0,0-1 1 0 0,1 1-1 0 0,-1-1 1 0 0,0 1-1 0 0,0 0 1 0 0,0-1-1 0 0,0 1 1 0 0,0 0-1 0 0,0-1 1 0 0,0 1-1 0 0,-1-1 1 0 0,1 1-1 0 0,0 0 1 0 0,-1-1-1 0 0,1 1 1 0 0,-1 0-1 0 0,1 0 1 0 0,-1-1-1 0 0,0 1 1 0 0,0 0-1 0 0,1 0 1 0 0,-1 0-1 0 0,0 0 1 0 0,0 0-1 0 0,0 0 1 0 0,-2-1-1 0 0,2 0 118 0 0,0 1 1 0 0,0 0-1 0 0,-1 0 0 0 0,1 0 0 0 0,0 0 0 0 0,-1 0 1 0 0,1 0-1 0 0,-1 0 0 0 0,1 0 0 0 0,-1 1 0 0 0,1-1 0 0 0,-1 1 1 0 0,0-1-1 0 0,1 1 0 0 0,-1-1 0 0 0,0 1 0 0 0,1 0 0 0 0,-1 0 1 0 0,0 0-1 0 0,1 0 0 0 0,-3 0 0 0 0,1 1-9 0 0,1 0 0 0 0,0 0-1 0 0,-1 0 1 0 0,1 0 0 0 0,0 0 0 0 0,-1 0-1 0 0,1 1 1 0 0,0-1 0 0 0,0 1-1 0 0,0-1 1 0 0,0 1 0 0 0,-3 3 0 0 0,1 1 168 0 0,0 0-1 0 0,0 0 1 0 0,0 0 0 0 0,0 0 0 0 0,1 0 0 0 0,0 1 0 0 0,1-1 0 0 0,-1 1 0 0 0,-1 10 0 0 0,3-9-17 0 0,0 1 1 0 0,0 0-1 0 0,1 0 0 0 0,1 0 0 0 0,0 0 1 0 0,0 0-1 0 0,4 14 0 0 0,-4-18-124 0 0,0 0 0 0 0,1-1 0 0 0,-1 1 0 0 0,1-1 0 0 0,1 1-1 0 0,-1-1 1 0 0,0 0 0 0 0,1 0 0 0 0,0 0 0 0 0,0 0 0 0 0,0-1 0 0 0,1 1-1 0 0,-1-1 1 0 0,1 0 0 0 0,7 5 0 0 0,-9-7-146 0 0,-1 0-1 0 0,1 0 1 0 0,0 0 0 0 0,1 0-1 0 0,-1 0 1 0 0,0-1-1 0 0,0 1 1 0 0,0-1 0 0 0,0 1-1 0 0,0-1 1 0 0,1 0-1 0 0,-1 0 1 0 0,0 0 0 0 0,0 0-1 0 0,1-1 1 0 0,-1 1 0 0 0,0 0-1 0 0,2-2 1 0 0,0 1-147 0 0,-1-1-1 0 0,0 1 1 0 0,1-1 0 0 0,-1 0 0 0 0,0 0 0 0 0,0-1-1 0 0,0 1 1 0 0,0-1 0 0 0,4-4 0 0 0,0-2-313 0 0,0 0 0 0 0,-1-1 0 0 0,0 0 0 0 0,-1 0 0 0 0,9-21 0 0 0,-7 16-318 0 0,-5 11 771 0 0,0 0-1 0 0,-1 0 1 0 0,1 0 0 0 0,-1-1-1 0 0,1 1 1 0 0,0-9-1 0 0,13 28 1601 0 0,-10-4-1141 0 0,0-1 0 0 0,-1 1 1 0 0,0 0-1 0 0,0 0 0 0 0,-1 0 0 0 0,-1 0 0 0 0,0 1 0 0 0,-1-1 1 0 0,0 0-1 0 0,0 13 0 0 0,4-92 42 0 0,-5 58-553 0 0,1 1 0 0 0,0-1 0 0 0,0 1 0 0 0,1-1 0 0 0,1 1 0 0 0,-1 0 0 0 0,1 0 0 0 0,9-18 0 0 0,-10 23 49 0 0,0 0 0 0 0,0 0-1 0 0,1 1 1 0 0,0-1 0 0 0,0 0 0 0 0,0 1-1 0 0,0 0 1 0 0,0 0 0 0 0,0 0-1 0 0,1 0 1 0 0,0 0 0 0 0,-1 1 0 0 0,1-1-1 0 0,0 1 1 0 0,0 0 0 0 0,1 0 0 0 0,-1 1-1 0 0,0-1 1 0 0,1 1 0 0 0,-1 0-1 0 0,6-1 1 0 0,12 2-3926 0 0</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32.510"/>
    </inkml:context>
    <inkml:brush xml:id="br0">
      <inkml:brushProperty name="width" value="0.05" units="cm"/>
      <inkml:brushProperty name="height" value="0.05" units="cm"/>
      <inkml:brushProperty name="color" value="#E71224"/>
    </inkml:brush>
  </inkml:definitions>
  <inkml:trace contextRef="#ctx0" brushRef="#br0">1 48 1839 0 0,'0'0'483'0'0,"6"18"7989"0"0,6 79-402 0 0,-2-12-4770 0 0,-1-152-2993 0 0,-7 44-616 0 0,0 0 0 0 0,1 0-1 0 0,8-28 1 0 0,-11 50 298 0 0,1 0 0 0 0,-1 0 0 0 0,0-1 0 0 0,1 1 0 0 0,0 0 0 0 0,-1 0 0 0 0,1-1-1 0 0,0 1 1 0 0,-1 0 0 0 0,1 0 0 0 0,0 0 0 0 0,0 0 0 0 0,0 0 0 0 0,0 0 0 0 0,0 0 0 0 0,0 0 0 0 0,0 1 0 0 0,0-1 0 0 0,1 0 0 0 0,-1 1 0 0 0,0-1 0 0 0,0 1 0 0 0,1-1 0 0 0,-1 1 0 0 0,0-1 0 0 0,1 1 0 0 0,-1 0 0 0 0,0 0-1 0 0,1 0 1 0 0,-1-1 0 0 0,0 1 0 0 0,1 1 0 0 0,-1-1 0 0 0,2 0 0 0 0,3 2 71 0 0,0 0-1 0 0,0 0 1 0 0,-1 1-1 0 0,1-1 0 0 0,-1 1 1 0 0,0 0-1 0 0,0 1 1 0 0,0-1-1 0 0,0 1 1 0 0,0 0-1 0 0,-1 1 1 0 0,0-1-1 0 0,0 1 0 0 0,5 6 1 0 0,-5-5 63 0 0,0 1 0 0 0,0 0 1 0 0,-1 0-1 0 0,0 1 0 0 0,-1-1 1 0 0,1 0-1 0 0,-1 1 0 0 0,-1 0 1 0 0,1-1-1 0 0,0 16 0 0 0,-1 17 836 0 0,-1-40-433 0 0,1-2-515 0 0,0-1 0 0 0,0 1 0 0 0,0-1-1 0 0,-1 0 1 0 0,1 1 0 0 0,-1-1 0 0 0,0-3-1 0 0,1-1-5 0 0,1-3 57 0 0,16-77-1007 0 0,-15 78 753 0 0,0 0 0 0 0,1 0 0 0 0,-1 0 0 0 0,2 0 0 0 0,-1 1 0 0 0,1-1 0 0 0,7-7 0 0 0,-11 14 193 0 0,1 0-1 0 0,-1 0 0 0 0,1 1 0 0 0,-1-1 0 0 0,1 1 0 0 0,0-1 0 0 0,0 1 0 0 0,-1 0 0 0 0,1 0 0 0 0,0 0 0 0 0,0 0 1 0 0,0 0-1 0 0,0 0 0 0 0,0 0 0 0 0,1 0 0 0 0,-1 1 0 0 0,0 0 0 0 0,4-1 0 0 0,-5 1 35 0 0,1 0 1 0 0,0 1-1 0 0,0-1 0 0 0,-1 1 0 0 0,1-1 0 0 0,0 1 1 0 0,-1 0-1 0 0,1-1 0 0 0,-1 1 0 0 0,1 0 0 0 0,-1 0 1 0 0,1 0-1 0 0,-1 0 0 0 0,0 0 0 0 0,1 1 0 0 0,-1-1 1 0 0,0 0-1 0 0,0 1 0 0 0,0-1 0 0 0,0 1 1 0 0,0-1-1 0 0,0 1 0 0 0,1 1 0 0 0,1 4 166 0 0,-1 0-1 0 0,1-1 1 0 0,-1 1-1 0 0,0 0 1 0 0,0 1-1 0 0,1 11 1 0 0,-2 47 149 0 0,0-19-735 0 0,1-37-1845 0 0</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32.967"/>
    </inkml:context>
    <inkml:brush xml:id="br0">
      <inkml:brushProperty name="width" value="0.05" units="cm"/>
      <inkml:brushProperty name="height" value="0.05" units="cm"/>
      <inkml:brushProperty name="color" value="#E71224"/>
    </inkml:brush>
  </inkml:definitions>
  <inkml:trace contextRef="#ctx0" brushRef="#br0">40 39 6447 0 0,'0'0'10159'0'0,"-11"13"-5955"0"0,7-6-3694 0 0,0 1-1 0 0,0 0 1 0 0,1 0 0 0 0,0 0-1 0 0,0 0 1 0 0,-1 11 0 0 0,3-14-424 0 0,0 1-1 0 0,0 0 1 0 0,1 0 0 0 0,-1 0-1 0 0,1-1 1 0 0,1 1 0 0 0,-1 0-1 0 0,1 0 1 0 0,0 0 0 0 0,2 5-1 0 0,-2-9-79 0 0,-1 0 0 0 0,1 0 0 0 0,0 0 0 0 0,0 0 0 0 0,0 0 0 0 0,0 0 0 0 0,0-1 0 0 0,1 1 0 0 0,-1-1 0 0 0,0 1 0 0 0,1 0-1 0 0,-1-1 1 0 0,1 0 0 0 0,-1 1 0 0 0,1-1 0 0 0,0 0 0 0 0,0 0 0 0 0,0 0 0 0 0,-1 0 0 0 0,4 1 0 0 0,-2-2 4 0 0,0 1 1 0 0,0-1 0 0 0,0 0-1 0 0,0 0 1 0 0,0 0-1 0 0,0 0 1 0 0,0 0 0 0 0,0-1-1 0 0,0 1 1 0 0,0-1-1 0 0,-1 0 1 0 0,5-1 0 0 0,3-3-168 0 0,0 0 0 0 0,0 0 0 0 0,-1-1 0 0 0,0 0 0 0 0,0 0 0 0 0,13-13 0 0 0,-19 16 91 0 0,0 0 0 0 0,0-1 0 0 0,-1 1 0 0 0,1-1 0 0 0,-1 1 0 0 0,0-1 0 0 0,0 0 0 0 0,0 0 0 0 0,0 0 0 0 0,-1 0 0 0 0,0 0 0 0 0,1 0-1 0 0,-2-1 1 0 0,1 1 0 0 0,0 0 0 0 0,-1-1 0 0 0,0 1 0 0 0,0 0 0 0 0,0-1 0 0 0,-1-5 0 0 0,0 7 65 0 0,0-1-1 0 0,0 1 1 0 0,0-1 0 0 0,0 1 0 0 0,0-1-1 0 0,-1 1 1 0 0,0 0 0 0 0,1-1 0 0 0,-1 1-1 0 0,-1 0 1 0 0,1 0 0 0 0,0 1 0 0 0,-1-1-1 0 0,1 0 1 0 0,-1 1 0 0 0,0-1 0 0 0,0 1-1 0 0,0 0 1 0 0,0 0 0 0 0,0 0 0 0 0,-1 1 0 0 0,1-1-1 0 0,0 1 1 0 0,-5-2 0 0 0,0 1 103 0 0,1 0 0 0 0,0 1 0 0 0,-1 0-1 0 0,1 1 1 0 0,-1-1 0 0 0,-11 2 0 0 0,16-1-175 0 0,1 0-1 0 0,-1 0 0 0 0,1 1 1 0 0,-1-1-1 0 0,1 1 1 0 0,0 0-1 0 0,-1-1 1 0 0,1 1-1 0 0,0 0 1 0 0,0 0-1 0 0,-1 1 0 0 0,1-1 1 0 0,0 0-1 0 0,0 1 1 0 0,0-1-1 0 0,1 1 1 0 0,-1 0-1 0 0,0 0 1 0 0,0-1-1 0 0,1 1 0 0 0,-1 0 1 0 0,1 0-1 0 0,-2 4 1 0 0</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33.354"/>
    </inkml:context>
    <inkml:brush xml:id="br0">
      <inkml:brushProperty name="width" value="0.05" units="cm"/>
      <inkml:brushProperty name="height" value="0.05" units="cm"/>
      <inkml:brushProperty name="color" value="#E71224"/>
    </inkml:brush>
  </inkml:definitions>
  <inkml:trace contextRef="#ctx0" brushRef="#br0">0 0 13215 0 0,'13'8'1432'0'0,"-10"-5"-1160"0"0,0 1-1 0 0,-1-1 1 0 0,1 0 0 0 0,-1 1-1 0 0,0-1 1 0 0,0 1-1 0 0,0 0 1 0 0,-1 0-1 0 0,1 0 1 0 0,-1 0 0 0 0,0 0-1 0 0,1 7 1 0 0,0 7 2283 0 0,0 30 0 0 0,-2-29-1919 0 0,0 58 828 0 0,2 33-527 0 0,-1-95-1073 0 0,0-1 1 0 0,2 1 0 0 0,0-1-1 0 0,0 0 1 0 0,9 19-1 0 0,-3-14-3012 0 0</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34.037"/>
    </inkml:context>
    <inkml:brush xml:id="br0">
      <inkml:brushProperty name="width" value="0.05" units="cm"/>
      <inkml:brushProperty name="height" value="0.05" units="cm"/>
      <inkml:brushProperty name="color" value="#E71224"/>
    </inkml:brush>
  </inkml:definitions>
  <inkml:trace contextRef="#ctx0" brushRef="#br0">7 155 9215 0 0,'0'0'8072'0'0,"14"-2"-6640"0"0,-5-1-1282 0 0,-1-1 0 0 0,1 0 0 0 0,-1 0-1 0 0,1-1 1 0 0,-1 0 0 0 0,0 0 0 0 0,-1-1 0 0 0,0 0 0 0 0,0 0-1 0 0,12-15 1 0 0,-17 19-194 0 0,0-1 0 0 0,0 0-1 0 0,-1 0 1 0 0,1 0 0 0 0,-1 0 0 0 0,0 0 0 0 0,0 0-1 0 0,0 0 1 0 0,0 0 0 0 0,-1 0 0 0 0,1 0-1 0 0,-1-1 1 0 0,0 1 0 0 0,0 0 0 0 0,0 0-1 0 0,-1-6 1 0 0,1 8 49 0 0,-1-1-1 0 0,1 1 0 0 0,0 0 1 0 0,-1-1-1 0 0,1 1 0 0 0,-1 0 1 0 0,0 0-1 0 0,1-1 1 0 0,-1 1-1 0 0,0 0 0 0 0,0 0 1 0 0,0 0-1 0 0,0 0 1 0 0,0 0-1 0 0,0 0 0 0 0,0 0 1 0 0,0 0-1 0 0,0 1 0 0 0,0-1 1 0 0,0 0-1 0 0,0 1 1 0 0,-1-1-1 0 0,1 1 0 0 0,0-1 1 0 0,-1 1-1 0 0,1-1 1 0 0,0 1-1 0 0,-1 0 0 0 0,1 0 1 0 0,0 0-1 0 0,-1-1 0 0 0,1 1 1 0 0,0 1-1 0 0,-1-1 1 0 0,1 0-1 0 0,0 0 0 0 0,-1 0 1 0 0,1 1-1 0 0,0-1 0 0 0,-1 1 1 0 0,0 0-1 0 0,-3 1 136 0 0,1-1 0 0 0,0 2-1 0 0,0-1 1 0 0,0 0 0 0 0,0 1-1 0 0,0-1 1 0 0,1 1 0 0 0,-1 0-1 0 0,1 1 1 0 0,0-1 0 0 0,0 0-1 0 0,0 1 1 0 0,0 0 0 0 0,1 0-1 0 0,-1 0 1 0 0,-2 6 0 0 0,0 1 140 0 0,0 1 0 0 0,1-1 0 0 0,0 1 1 0 0,1 0-1 0 0,-2 12 0 0 0,5-20-224 0 0,-1 0 0 0 0,1 0 0 0 0,0 0 0 0 0,0 0 0 0 0,0 0 1 0 0,0 0-1 0 0,1 0 0 0 0,0 0 0 0 0,-1 0 0 0 0,2 0 0 0 0,-1 0 0 0 0,0 0 0 0 0,1-1 0 0 0,-1 1 0 0 0,5 5 0 0 0,-4-6-56 0 0,0-1-1 0 0,0 0 1 0 0,0 1-1 0 0,1-1 1 0 0,-1 0-1 0 0,1 0 1 0 0,-1 0 0 0 0,1-1-1 0 0,0 1 1 0 0,-1 0-1 0 0,1-1 1 0 0,0 0-1 0 0,0 0 1 0 0,0 0-1 0 0,0 0 1 0 0,1 0-1 0 0,-1-1 1 0 0,0 1 0 0 0,6-1-1 0 0,26-2-1725 0 0,-13-4-4944 0 0,-7 1-382 0 0</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34.361"/>
    </inkml:context>
    <inkml:brush xml:id="br0">
      <inkml:brushProperty name="width" value="0.05" units="cm"/>
      <inkml:brushProperty name="height" value="0.05" units="cm"/>
      <inkml:brushProperty name="color" value="#E71224"/>
    </inkml:brush>
  </inkml:definitions>
  <inkml:trace contextRef="#ctx0" brushRef="#br0">68 0 3679 0 0,'0'0'284'0'0,"-10"13"5635"0"0,-9 20 2121 0 0,2 0-3649 0 0,13-25-3917 0 0,1 1 1 0 0,0 0-1 0 0,1 0 1 0 0,0 0-1 0 0,0 0 0 0 0,0 11 1 0 0,1-10-447 0 0,0 1 238 0 0,0 0 0 0 0,1 1 1 0 0,0-1-1 0 0,3 22 0 0 0,-2-31-366 0 0,-1-1 0 0 0,0 1 0 0 0,1-1-1 0 0,-1 1 1 0 0,1 0 0 0 0,-1-1 0 0 0,1 1 0 0 0,0-1 0 0 0,0 0 0 0 0,-1 1-1 0 0,1-1 1 0 0,0 1 0 0 0,0-1 0 0 0,1 0 0 0 0,-1 0 0 0 0,0 0 0 0 0,0 0 0 0 0,0 0-1 0 0,1 0 1 0 0,-1 0 0 0 0,1 0 0 0 0,-1 0 0 0 0,1 0 0 0 0,-1-1 0 0 0,1 1-1 0 0,-1-1 1 0 0,1 1 0 0 0,-1-1 0 0 0,1 1 0 0 0,0-1 0 0 0,-1 0 0 0 0,1 0-1 0 0,0 0 1 0 0,-1 0 0 0 0,1 0 0 0 0,0 0 0 0 0,-1-1 0 0 0,1 1 0 0 0,-1 0-1 0 0,1-1 1 0 0,3-1 0 0 0,5-1-5622 0 0,0-2-1648 0 0</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34.848"/>
    </inkml:context>
    <inkml:brush xml:id="br0">
      <inkml:brushProperty name="width" value="0.05" units="cm"/>
      <inkml:brushProperty name="height" value="0.05" units="cm"/>
      <inkml:brushProperty name="color" value="#E71224"/>
    </inkml:brush>
  </inkml:definitions>
  <inkml:trace contextRef="#ctx0" brushRef="#br0">17 2 919 0 0,'-12'16'8867'0'0,"12"-15"-7944"0"0,-1 1 0 0 0,0 0-1 0 0,0-1 1 0 0,1 1 0 0 0,-1 0 0 0 0,1 0-1 0 0,0-1 1 0 0,-1 4 0 0 0,2 17 2783 0 0,8 22-1684 0 0,-7-38-1435 0 0,-2-4-553 0 0,1 0 1 0 0,-1 1-1 0 0,1-1 1 0 0,0 0-1 0 0,0 0 1 0 0,0 0-1 0 0,0 1 1 0 0,1-1-1 0 0,-1 0 0 0 0,0-1 1 0 0,1 1-1 0 0,-1 0 1 0 0,1 0-1 0 0,0 0 1 0 0,0-1-1 0 0,1 2 1 0 0,-1-2-38 0 0,0-1 0 0 0,-1 1-1 0 0,1 0 1 0 0,0-1 0 0 0,-1 1 0 0 0,1-1 0 0 0,0 0 0 0 0,-1 0 0 0 0,1 0 0 0 0,0 0 0 0 0,0 0 0 0 0,-1 0-1 0 0,1 0 1 0 0,0 0 0 0 0,0 0 0 0 0,-1-1 0 0 0,1 1 0 0 0,0-1 0 0 0,-1 0 0 0 0,1 1 0 0 0,-1-1 0 0 0,3-1-1 0 0,1-1-92 0 0,0 0 0 0 0,-1 0 0 0 0,1 0 0 0 0,-1 0 0 0 0,0-1 0 0 0,0 0-1 0 0,0 0 1 0 0,-1 0 0 0 0,1 0 0 0 0,-1-1 0 0 0,4-6 0 0 0,-2 1-127 0 0,-1 1 1 0 0,-1-1 0 0 0,1 0-1 0 0,3-21 1 0 0,-4 11 1917 0 0,-2 38-925 0 0,1-4-444 0 0,1 0 0 0 0,0 0 0 0 0,7 17 0 0 0,-7-21-283 0 0,0 3-17 0 0,-1-5-70 0 0,1 0 1 0 0,-1-1 0 0 0,8 14-1 0 0,-10-21-117 0 0,11-2-4626 0 0</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35.233"/>
    </inkml:context>
    <inkml:brush xml:id="br0">
      <inkml:brushProperty name="width" value="0.05" units="cm"/>
      <inkml:brushProperty name="height" value="0.05" units="cm"/>
      <inkml:brushProperty name="color" value="#E71224"/>
    </inkml:brush>
  </inkml:definitions>
  <inkml:trace contextRef="#ctx0" brushRef="#br0">0 0 11975 0 0,'0'0'1886'0'0,"11"15"1200"0"0,-5-1-1610 0 0,-2 1 0 0 0,0 0 1 0 0,0 0-1 0 0,1 19 0 0 0,1 62 297 0 0,-6-65-1885 0 0,2 1 1 0 0,8 42-1 0 0,-1-44-1254 0 0,2-12-3195 0 0</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35.929"/>
    </inkml:context>
    <inkml:brush xml:id="br0">
      <inkml:brushProperty name="width" value="0.05" units="cm"/>
      <inkml:brushProperty name="height" value="0.05" units="cm"/>
      <inkml:brushProperty name="color" value="#E71224"/>
    </inkml:brush>
  </inkml:definitions>
  <inkml:trace contextRef="#ctx0" brushRef="#br0">126 83 9007 0 0,'0'0'414'0'0,"0"0"-12"0"0,0-1-175 0 0,0 0 0 0 0,0 1 1 0 0,0-1-1 0 0,0 0 0 0 0,0 1 0 0 0,0-1 0 0 0,0 0 0 0 0,-1 0 0 0 0,1 1 0 0 0,0-1 0 0 0,0 0 0 0 0,-1 1 0 0 0,1-1 0 0 0,0 0 0 0 0,-1 1 0 0 0,1-1 0 0 0,-1 1 0 0 0,1-1 0 0 0,-1 1 1 0 0,1-1-1 0 0,-1 1 0 0 0,0-1 0 0 0,1 1 0 0 0,-1-1 0 0 0,1 1 0 0 0,-1 0 0 0 0,0-1 0 0 0,1 1 0 0 0,-1 0 0 0 0,0-1 0 0 0,1 1 0 0 0,-1 0 0 0 0,0 0 0 0 0,0 0 0 0 0,1 0 0 0 0,-1 0 1 0 0,0 0-1 0 0,0 0 0 0 0,1 0 0 0 0,-1 0 0 0 0,0 0 0 0 0,1 0 0 0 0,-1 0 0 0 0,0 1 0 0 0,0-1 0 0 0,-1 1 0 0 0,-1-1 204 0 0,0 1-1 0 0,0 0 0 0 0,1 1 1 0 0,-1-1-1 0 0,0 0 1 0 0,0 1-1 0 0,1-1 0 0 0,-1 1 1 0 0,-3 3-1 0 0,-3 4-69 0 0,1 1 0 0 0,1 0 0 0 0,0 0 0 0 0,0 1 0 0 0,1 0-1 0 0,0 0 1 0 0,1 0 0 0 0,-7 22 0 0 0,11-32-358 0 0,1 1 0 0 0,0-1 0 0 0,-1 1-1 0 0,1-1 1 0 0,0 1 0 0 0,0-1 0 0 0,0 1 0 0 0,0-1 0 0 0,0 1 0 0 0,0-1-1 0 0,0 1 1 0 0,1 0 0 0 0,-1-1 0 0 0,1 1 0 0 0,-1-1 0 0 0,1 0 0 0 0,-1 1-1 0 0,1-1 1 0 0,0 1 0 0 0,0-1 0 0 0,0 0 0 0 0,-1 0 0 0 0,1 1-1 0 0,0-1 1 0 0,1 0 0 0 0,-1 0 0 0 0,0 0 0 0 0,2 1 0 0 0,-1-1-49 0 0,0 0-1 0 0,0-1 1 0 0,0 1 0 0 0,0-1 0 0 0,0 1 0 0 0,0-1 0 0 0,0 0 0 0 0,1 0 0 0 0,-1 0-1 0 0,0 0 1 0 0,0 0 0 0 0,0 0 0 0 0,0 0 0 0 0,0-1 0 0 0,0 1 0 0 0,1-1 0 0 0,-1 0-1 0 0,0 0 1 0 0,3-1 0 0 0,-1 0-56 0 0,0-1 0 0 0,0 1 0 0 0,-1 0 1 0 0,1-1-1 0 0,-1 0 0 0 0,1 0 0 0 0,-1 0 0 0 0,0 0 0 0 0,0-1 0 0 0,0 1 1 0 0,-1-1-1 0 0,1 0 0 0 0,-1 1 0 0 0,2-6 0 0 0,0-1-179 0 0,0 0-1 0 0,-1-1 0 0 0,-1 0 1 0 0,3-17-1 0 0,-3 17 288 0 0,0-5 76 0 0,1-24 742 0 0,1 57-40 0 0,0-2-534 0 0,0-1 0 0 0,0 1-1 0 0,2-1 1 0 0,7 16 0 0 0,-11-27-264 0 0,0 1 0 0 0,-1-1 1 0 0,1 0-1 0 0,1 0 0 0 0,-1 0 1 0 0,0 0-1 0 0,1-1 0 0 0,-1 1 1 0 0,1-1-1 0 0,0 1 0 0 0,0-1 0 0 0,0 0 1 0 0,0 0-1 0 0,0 0 0 0 0,0 0 1 0 0,1-1-1 0 0,-1 1 0 0 0,0-1 1 0 0,1 0-1 0 0,-1 0 0 0 0,1 0 0 0 0,0-1 1 0 0,4 1-1 0 0,-4-1-200 0 0,1-1-1 0 0,-1 0 1 0 0,0 0 0 0 0,0 0-1 0 0,0-1 1 0 0,8-3 0 0 0,3-1-895 0 0,-15 6 1108 0 0,1 0 0 0 0,-1 0 1 0 0,1 1-1 0 0,-1-1 0 0 0,0 0 1 0 0,1 0-1 0 0,-1 0 0 0 0,1 1 1 0 0,-1-1-1 0 0,0 0 0 0 0,1 0 1 0 0,-1 1-1 0 0,1-1 0 0 0,-1 0 1 0 0,0 1-1 0 0,1-1 0 0 0,-1 0 1 0 0,0 1-1 0 0,0-1 0 0 0,1 0 1 0 0,-1 1-1 0 0,0-1 0 0 0,0 1 1 0 0,0-1-1 0 0,1 1 0 0 0,-1-1 1 0 0,0 1-1 0 0,0-1 0 0 0,0 0 1 0 0,0 1-1 0 0,0-1 0 0 0,0 1 1 0 0,0-1-1 0 0,0 1 0 0 0,2 17 539 0 0,-2 27 2053 0 0,11-54-2311 0 0,-8 3-269 0 0,0 0 1 0 0,-1 0-1 0 0,0-1 0 0 0,0 1 0 0 0,0-1 0 0 0,-1 0 1 0 0,0 1-1 0 0,0-1 0 0 0,-1 0 0 0 0,0-8 1 0 0,2-14 8 0 0,-2 24-22 0 0,1-7-52 0 0,1-1 0 0 0,0 1-1 0 0,1 0 1 0 0,5-16 0 0 0,-6 25 40 0 0,-1-1 0 0 0,1 1 1 0 0,0 0-1 0 0,0 0 1 0 0,0 0-1 0 0,0 0 1 0 0,0 0-1 0 0,1 0 1 0 0,-1 0-1 0 0,1 1 1 0 0,0 0-1 0 0,0-1 1 0 0,0 1-1 0 0,0 0 1 0 0,0 0-1 0 0,0 1 1 0 0,1-1-1 0 0,-1 1 1 0 0,5-2-1 0 0,3 0-260 0 0,0 0 0 0 0,0 1 0 0 0,18 0 0 0 0,-2 1-7802 0 0,-16 1 280 0 0</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36.680"/>
    </inkml:context>
    <inkml:brush xml:id="br0">
      <inkml:brushProperty name="width" value="0.05" units="cm"/>
      <inkml:brushProperty name="height" value="0.05" units="cm"/>
      <inkml:brushProperty name="color" value="#E71224"/>
    </inkml:brush>
  </inkml:definitions>
  <inkml:trace contextRef="#ctx0" brushRef="#br0">0 0 19175 0 0,'0'0'2504'0'0,"4"5"-2368"0"0,1-1-736 0 0,0-1-144 0 0,1 0-32 0 0</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38.327"/>
    </inkml:context>
    <inkml:brush xml:id="br0">
      <inkml:brushProperty name="width" value="0.05" units="cm"/>
      <inkml:brushProperty name="height" value="0.05" units="cm"/>
      <inkml:brushProperty name="color" value="#E71224"/>
    </inkml:brush>
  </inkml:definitions>
  <inkml:trace contextRef="#ctx0" brushRef="#br0">176 55 455 0 0,'-2'-4'10504'0'0,"-7"-10"-6352"0"0,9 13-3993 0 0,-1 0 1 0 0,1 1-1 0 0,-1-1 0 0 0,1 0 0 0 0,-1 1 0 0 0,0-1 0 0 0,1 0 0 0 0,-1 1 1 0 0,0-1-1 0 0,1 1 0 0 0,-1-1 0 0 0,0 1 0 0 0,0-1 0 0 0,0 1 1 0 0,0 0-1 0 0,1 0 0 0 0,-1-1 0 0 0,0 1 0 0 0,0 0 0 0 0,0 0 0 0 0,0 0 1 0 0,0 0-1 0 0,0 0 0 0 0,0 0 0 0 0,0 0 0 0 0,1 0 0 0 0,-1 0 1 0 0,0 0-1 0 0,-1 1 0 0 0,-28 8 1888 0 0,27-8-1825 0 0,-5 3-4 0 0,0-1 0 0 0,1 2 0 0 0,-1-1 0 0 0,1 1 0 0 0,0 0 1 0 0,0 1-1 0 0,1-1 0 0 0,0 1 0 0 0,-11 14 0 0 0,14-17-181 0 0,0 1 1 0 0,0 0 0 0 0,1-1 0 0 0,0 1-1 0 0,0 0 1 0 0,0 1 0 0 0,0-1-1 0 0,0 0 1 0 0,1 0 0 0 0,0 1-1 0 0,0-1 1 0 0,0 1 0 0 0,0-1-1 0 0,1 1 1 0 0,0-1 0 0 0,0 1-1 0 0,0 0 1 0 0,0-1 0 0 0,1 1-1 0 0,1 6 1 0 0,-1-10-33 0 0,-1 0 1 0 0,0 0-1 0 0,1 0 0 0 0,0 0 0 0 0,-1 0 1 0 0,1 0-1 0 0,-1 0 0 0 0,1 0 1 0 0,0 0-1 0 0,0 0 0 0 0,0 0 0 0 0,0 0 1 0 0,0-1-1 0 0,-1 1 0 0 0,1 0 1 0 0,0-1-1 0 0,1 1 0 0 0,-1 0 0 0 0,0-1 1 0 0,1 1-1 0 0,1 0 0 0 0,-1-1-1 0 0,1 1 1 0 0,0-1 0 0 0,-1 0 0 0 0,1 0-1 0 0,0 0 1 0 0,-1 0 0 0 0,6-1 0 0 0,0-1-37 0 0,0 0 1 0 0,-1 0 0 0 0,1-1-1 0 0,-1 0 1 0 0,10-5-1 0 0,-11 4-138 0 0,1 1 0 0 0,-1-2 0 0 0,0 1 0 0 0,0-1 0 0 0,-1 0 0 0 0,1 0 0 0 0,-1 0 0 0 0,0-1 0 0 0,5-7 0 0 0,-8 9 62 0 0,1-1 0 0 0,-1 1 0 0 0,0-1 1 0 0,0 0-1 0 0,-1 0 0 0 0,1 1 0 0 0,-1-1 1 0 0,0 0-1 0 0,0 0 0 0 0,-1 0 0 0 0,1 0 1 0 0,-1 0-1 0 0,0 0 0 0 0,-1-8 0 0 0,0 5 108 0 0,0 2 1 0 0,1 1 1 0 0,-1-1-1 0 0,-1 1 1 0 0,1-1 0 0 0,-1 1-1 0 0,0-1 1 0 0,-3-7-1 0 0,4 12 139 0 0,-5 15 392 0 0,5-7-391 0 0,1 0 1 0 0,0 1-1 0 0,0-1 0 0 0,0 0 0 0 0,1 1 1 0 0,1-1-1 0 0,-1 0 0 0 0,1 0 1 0 0,5 13-1 0 0,-5-14-204 0 0,1 0 0 0 0,-1-1 0 0 0,1 1 0 0 0,1 0 0 0 0,-1-1-1 0 0,1 0 1 0 0,0 0 0 0 0,0 0 0 0 0,1 0 0 0 0,-1-1 0 0 0,8 6 0 0 0,-3-8-3773 0 0</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38.669"/>
    </inkml:context>
    <inkml:brush xml:id="br0">
      <inkml:brushProperty name="width" value="0.05" units="cm"/>
      <inkml:brushProperty name="height" value="0.05" units="cm"/>
      <inkml:brushProperty name="color" value="#E71224"/>
    </inkml:brush>
  </inkml:definitions>
  <inkml:trace contextRef="#ctx0" brushRef="#br0">1 1 8751 0 0,'0'0'794'0'0,"14"16"4183"0"0,-10-9-3610 0 0,0 0 0 0 0,0 1 0 0 0,0-1 0 0 0,2 9 0 0 0,-3-3 0 0 0,6 25 0 0 0,-2 67-961 0 0,-6-72 191 0 0,0-13-515 0 0,-1-9-127 0 0,0 1-1 0 0,1-1 0 0 0,0 1 0 0 0,1-1 1 0 0,3 11-1 0 0,-5-21-82 0 0,1-1-1 0 0,-1 1 1 0 0,0-1 0 0 0,0 0-1 0 0,0 1 1 0 0,0-1 0 0 0,0 0 0 0 0,0 1-1 0 0,1-1 1 0 0,-1 0 0 0 0,0 0 0 0 0,0 1-1 0 0,0-1 1 0 0,1 0 0 0 0,-1 0 0 0 0,0 1-1 0 0,1-1 1 0 0,-1 0 0 0 0,0 0-1 0 0,0 1 1 0 0,1-1 0 0 0,-1 0 0 0 0,0 0-1 0 0,1 0 1 0 0,-1 0 0 0 0,0 0 0 0 0,1 1-1 0 0,-1-1 1 0 0,1 0 0 0 0,-1 0 0 0 0,0 0-1 0 0,1 0 1 0 0,-1 0 0 0 0,1 0 0 0 0</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39.045"/>
    </inkml:context>
    <inkml:brush xml:id="br0">
      <inkml:brushProperty name="width" value="0.05" units="cm"/>
      <inkml:brushProperty name="height" value="0.05" units="cm"/>
      <inkml:brushProperty name="color" value="#E71224"/>
    </inkml:brush>
  </inkml:definitions>
  <inkml:trace contextRef="#ctx0" brushRef="#br0">0 0 8287 0 0,'0'0'2159'0'0,"2"14"2196"0"0,6 80 2879 0 0,8 106-6230 0 0,-15-182-2092 0 0,0 0-1274 0 0,0-6-2821 0 0,-1-3-1040 0 0</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39.743"/>
    </inkml:context>
    <inkml:brush xml:id="br0">
      <inkml:brushProperty name="width" value="0.05" units="cm"/>
      <inkml:brushProperty name="height" value="0.05" units="cm"/>
      <inkml:brushProperty name="color" value="#E71224"/>
    </inkml:brush>
  </inkml:definitions>
  <inkml:trace contextRef="#ctx0" brushRef="#br0">7 193 6911 0 0,'-1'-1'23'0'0,"1"1"-1"0"0,-1-1 0 0 0,1 1 0 0 0,-1-1 1 0 0,1 1-1 0 0,-1-1 0 0 0,1 1 0 0 0,0-1 1 0 0,-1 0-1 0 0,1 1 0 0 0,0-1 0 0 0,-1 0 1 0 0,1 1-1 0 0,0-1 0 0 0,0 0 0 0 0,-1 1 1 0 0,1-1-1 0 0,0 0 0 0 0,0 0 0 0 0,0 1 1 0 0,0-1-1 0 0,0 0 0 0 0,0-1 0 0 0,1 1 69 0 0,-1-1 0 0 0,1 1-1 0 0,0 0 1 0 0,-1 0 0 0 0,1-1-1 0 0,0 1 1 0 0,0 0 0 0 0,0 0-1 0 0,-1 0 1 0 0,1 0 0 0 0,2-2-1 0 0,4-2 717 0 0,0 0 1 0 0,0 1-1 0 0,11-6 0 0 0,-14 8-346 0 0,28-14-7 0 0,0 2 0 0 0,50-16 0 0 0,-70 26-71 0 0,1 1 0 0 0,-1 1 0 0 0,1 0 0 0 0,0 0 0 0 0,0 1 0 0 0,0 1 0 0 0,-1 0 0 0 0,1 1 0 0 0,0 0 0 0 0,15 4 0 0 0,-25-5-216 0 0,0 1-1 0 0,0 1 1 0 0,1-1 0 0 0,-1 0 0 0 0,0 1-1 0 0,0 0 1 0 0,0-1 0 0 0,0 1 0 0 0,-1 0 0 0 0,1 1-1 0 0,-1-1 1 0 0,1 0 0 0 0,-1 1 0 0 0,3 3-1 0 0,-2-2 30 0 0,-1 1 0 0 0,1-1 0 0 0,-1 1 0 0 0,0-1 0 0 0,0 1 0 0 0,-1 0 0 0 0,0 0 0 0 0,2 9 0 0 0,-2 2 223 0 0,0 0 0 0 0,-1 1 1 0 0,-1-1-1 0 0,-6 31 0 0 0,7-46-35 0 0,1-22-523 0 0,0 1-206 0 0,0 2-318 0 0,0-1 1 0 0,1 1-1 0 0,5-19 1 0 0,-5 30 313 0 0,0 1 1 0 0,0 0 0 0 0,1 0-1 0 0,-1 1 1 0 0,1-1 0 0 0,1 0-1 0 0,-1 1 1 0 0,1 0 0 0 0,0 0 0 0 0,0 0-1 0 0,1 0 1 0 0,7-6 0 0 0,-4 4 217 0 0,1 1 1 0 0,-1 1-1 0 0,1-1 1 0 0,0 1-1 0 0,0 1 1 0 0,1 0 0 0 0,10-3-1 0 0,-17 6 274 0 0,0 0 0 0 0,0 0 0 0 0,1 0 0 0 0,-1 1 0 0 0,0-1-1 0 0,0 1 1 0 0,1 0 0 0 0,-1 0 0 0 0,0 0 0 0 0,0 0 0 0 0,1 1 0 0 0,-1-1 0 0 0,0 1 0 0 0,0 0 0 0 0,0 0-1 0 0,0 0 1 0 0,0 0 0 0 0,0 0 0 0 0,0 1 0 0 0,0 0 0 0 0,0-1 0 0 0,0 1 0 0 0,-1 0 0 0 0,1 0-1 0 0,-1 1 1 0 0,3 1 0 0 0,-5-2-128 0 0,1-1-1 0 0,-1 0 1 0 0,1 0-1 0 0,-1 0 1 0 0,1 1-1 0 0,-1-1 1 0 0,0 0-1 0 0,0 1 0 0 0,0-1 1 0 0,1 0-1 0 0,-1 1 1 0 0,-1-1-1 0 0,1 0 1 0 0,0 0-1 0 0,0 1 1 0 0,0-1-1 0 0,-1 0 1 0 0,1 1-1 0 0,0-1 1 0 0,-1 0-1 0 0,0 2 1 0 0,-15 27 317 0 0,13-25-215 0 0,-5 9 271 0 0,-22 43 1341 0 0,28-52-1552 0 0,-1 0 0 0 0,2 1 0 0 0,-1 0 0 0 0,0-1 0 0 0,1 1 0 0 0,0 0 1 0 0,1 0-1 0 0,-1 8 0 0 0,1-13-166 0 0,0 0 1 0 0,0 0-1 0 0,0 0 1 0 0,0 0-1 0 0,0 0 1 0 0,1 0 0 0 0,-1 0-1 0 0,0 0 1 0 0,0 0-1 0 0,1 0 1 0 0,-1 0-1 0 0,1 0 1 0 0,-1 0-1 0 0,1 0 1 0 0,-1 0-1 0 0,1 0 1 0 0,0 0-1 0 0,-1-1 1 0 0,1 1 0 0 0,0 0-1 0 0,0-1 1 0 0,-1 1-1 0 0,1 0 1 0 0,2 0-1 0 0,-1 0-9 0 0,-1-1 0 0 0,1 0 1 0 0,-1 1-1 0 0,1-1 0 0 0,0 0 0 0 0,0 0 0 0 0,-1 0 0 0 0,1 0 0 0 0,0 0 0 0 0,-1-1 1 0 0,1 1-1 0 0,0 0 0 0 0,2-2 0 0 0,2 0-119 0 0,-1 0 0 0 0,0-1 0 0 0,0 0-1 0 0,0 1 1 0 0,0-2 0 0 0,-1 1 0 0 0,1-1 0 0 0,5-5 0 0 0,-6 3-193 0 0,1 0 1 0 0,-2 0-1 0 0,1 0 1 0 0,-1 0 0 0 0,0-1-1 0 0,0 0 1 0 0,0 1-1 0 0,1-11 1 0 0,2-7-88 0 0,1-28-1 0 0,1-2 1829 0 0,-3 72 263 0 0,3 9-720 0 0,-4-8-211 0 0,2-1 1 0 0,13 32-1 0 0,-17-46-959 0 0,0 0-1 0 0,0 0 1 0 0,0-1-1 0 0,1 1 1 0 0,-1-1 0 0 0,1 1-1 0 0,0-1 1 0 0,0 0-1 0 0,0 0 1 0 0,0 0-1 0 0,1-1 1 0 0,-1 1-1 0 0,1-1 1 0 0,-1 1-1 0 0,1-1 1 0 0,0 0 0 0 0,8 2-1 0 0,-2-2-8051 0 0</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40.463"/>
    </inkml:context>
    <inkml:brush xml:id="br0">
      <inkml:brushProperty name="width" value="0.05" units="cm"/>
      <inkml:brushProperty name="height" value="0.05" units="cm"/>
      <inkml:brushProperty name="color" value="#E71224"/>
    </inkml:brush>
  </inkml:definitions>
  <inkml:trace contextRef="#ctx0" brushRef="#br0">148 1 919 0 0,'-4'1'6978'0'0,"-11"4"-3805"0"0,5-2-1612 0 0,0 0 0 0 0,0 0 0 0 0,1 1 0 0 0,0 0 0 0 0,0 1 0 0 0,-16 11 0 0 0,21-13-1356 0 0,0 0-1 0 0,1 0 0 0 0,-1 1 1 0 0,1-1-1 0 0,0 1 0 0 0,0 0 1 0 0,0 0-1 0 0,1 0 0 0 0,-1 0 1 0 0,1 0-1 0 0,0 1 0 0 0,0-1 1 0 0,1 1-1 0 0,-1 0 0 0 0,1-1 1 0 0,-1 8-1 0 0,1-5-105 0 0,0 0 0 0 0,1 0 0 0 0,0 0 1 0 0,0 0-1 0 0,0 0 0 0 0,4 14 0 0 0,-4-19-95 0 0,1-1 0 0 0,-1 1 1 0 0,1 0-1 0 0,0 0 0 0 0,0 0 0 0 0,0 0 0 0 0,0-1 1 0 0,0 1-1 0 0,0 0 0 0 0,0-1 0 0 0,1 1 0 0 0,-1-1 1 0 0,1 1-1 0 0,-1-1 0 0 0,1 0 0 0 0,-1 1 1 0 0,1-1-1 0 0,0 0 0 0 0,-1 0 0 0 0,1 0 0 0 0,0 0 1 0 0,0-1-1 0 0,0 1 0 0 0,0 0 0 0 0,0-1 0 0 0,0 1 1 0 0,0-1-1 0 0,3 0 0 0 0,1 0-376 0 0,1 0-1 0 0,-1 0 0 0 0,1-1 1 0 0,-1 0-1 0 0,1 0 1 0 0,-1 0-1 0 0,0-1 1 0 0,0 0-1 0 0,0 0 1 0 0,0-1-1 0 0,9-5 1 0 0,-4 1-1350 0 0</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40.823"/>
    </inkml:context>
    <inkml:brush xml:id="br0">
      <inkml:brushProperty name="width" value="0.05" units="cm"/>
      <inkml:brushProperty name="height" value="0.05" units="cm"/>
      <inkml:brushProperty name="color" value="#E71224"/>
    </inkml:brush>
  </inkml:definitions>
  <inkml:trace contextRef="#ctx0" brushRef="#br0">1 0 9215 0 0,'0'0'2387'0'0,"5"12"177"0"0,1 5-550 0 0,-2 0-1 0 0,4 19 1 0 0,2 74 932 0 0,-7-64-2540 0 0,3 38 6 0 0,1 6-5285 0 0,-7-82 2766 0 0</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41.207"/>
    </inkml:context>
    <inkml:brush xml:id="br0">
      <inkml:brushProperty name="width" value="0.05" units="cm"/>
      <inkml:brushProperty name="height" value="0.05" units="cm"/>
      <inkml:brushProperty name="color" value="#E71224"/>
    </inkml:brush>
  </inkml:definitions>
  <inkml:trace contextRef="#ctx0" brushRef="#br0">1 79 9615 0 0,'6'-8'1023'0'0,"1"1"-993"0"0,1 1 1 0 0,-1-1-1 0 0,1 2 0 0 0,0-1 0 0 0,0 1 1 0 0,0 1-1 0 0,1 0 0 0 0,0 0 0 0 0,11-4 1 0 0,-9 5 337 0 0,1 0 0 0 0,0 0 0 0 0,0 1 0 0 0,0 0 1 0 0,1 1-1 0 0,21 1 0 0 0,-32 0-239 0 0,-1 0 0 0 0,1 0 0 0 0,0 0-1 0 0,-1 0 1 0 0,1 0 0 0 0,-1 1 0 0 0,1-1 0 0 0,0 1 0 0 0,-1-1-1 0 0,1 1 1 0 0,-1 0 0 0 0,1-1 0 0 0,-1 1 0 0 0,0 0 0 0 0,1 0 0 0 0,-1 0-1 0 0,0 0 1 0 0,0 0 0 0 0,1 0 0 0 0,0 2 0 0 0,-1-1 186 0 0,0 1 0 0 0,0-1 0 0 0,-1 0-1 0 0,1 1 1 0 0,-1-1 0 0 0,1 1 0 0 0,-1-1 0 0 0,0 0 0 0 0,0 1 0 0 0,0-1 0 0 0,0 1 0 0 0,0-1 0 0 0,-1 3 0 0 0,-6 38 2044 0 0,4-27-2001 0 0,1-1 1 0 0,0 1 0 0 0,1 0 0 0 0,0 0 0 0 0,3 22-1 0 0,-2-37-372 0 0,0 0-1 0 0,0 0 0 0 0,1 0 0 0 0,-1 0 0 0 0,0-1 0 0 0,0 1 1 0 0,0 0-1 0 0,1 0 0 0 0,-1 0 0 0 0,0-1 0 0 0,1 1 0 0 0,-1 0 1 0 0,1-1-1 0 0,-1 1 0 0 0,1 0 0 0 0,-1-1 0 0 0,1 1 0 0 0,-1 0 0 0 0,1-1 1 0 0,0 1-1 0 0,-1-1 0 0 0,1 1 0 0 0,0-1 0 0 0,-1 0 0 0 0,1 1 1 0 0,0-1-1 0 0,0 1 0 0 0,1-1-565 0 0,-1 0 1 0 0,0 0-1 0 0,0 0 1 0 0,0 0-1 0 0,0 0 1 0 0,0-1-1 0 0,1 1 1 0 0,-1 0-1 0 0,0 0 0 0 0,0-1 1 0 0,0 1-1 0 0,0-1 1 0 0,1 0-1 0 0</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41.725"/>
    </inkml:context>
    <inkml:brush xml:id="br0">
      <inkml:brushProperty name="width" value="0.05" units="cm"/>
      <inkml:brushProperty name="height" value="0.05" units="cm"/>
      <inkml:brushProperty name="color" value="#E71224"/>
    </inkml:brush>
  </inkml:definitions>
  <inkml:trace contextRef="#ctx0" brushRef="#br0">24 26 7831 0 0,'0'0'603'0'0,"-8"19"4540"0"0,4-5-2772 0 0,0 0 1 0 0,2 1 0 0 0,-2 16 0 0 0,3-24-2185 0 0,1-1 0 0 0,0 1 0 0 0,0-1 0 0 0,1 1 0 0 0,0 0 1 0 0,0-1-1 0 0,0 1 0 0 0,1-1 0 0 0,3 8 0 0 0,-4-12-194 0 0,0 0 1 0 0,0 0-1 0 0,1 0 0 0 0,-1 0 1 0 0,0-1-1 0 0,1 1 0 0 0,-1-1 1 0 0,1 1-1 0 0,-1-1 0 0 0,1 1 1 0 0,0-1-1 0 0,0 0 0 0 0,0 1 0 0 0,0-1 1 0 0,0 0-1 0 0,0-1 0 0 0,0 1 1 0 0,0 0-1 0 0,0 0 0 0 0,0-1 1 0 0,0 1-1 0 0,0-1 0 0 0,1 0 1 0 0,-1 0-1 0 0,0 0 0 0 0,0 0 1 0 0,0 0-1 0 0,1 0 0 0 0,-1 0 0 0 0,0-1 1 0 0,0 1-1 0 0,0-1 0 0 0,0 0 1 0 0,0 0-1 0 0,3-1 0 0 0,-3 2-47 0 0,-1-1 1 0 0,1 0-1 0 0,0 0 0 0 0,0 0 0 0 0,0 0 0 0 0,-1-1 0 0 0,1 1 0 0 0,-1 0 0 0 0,1-1 0 0 0,-1 1 0 0 0,0-1 0 0 0,1 1 1 0 0,-1-1-1 0 0,0 0 0 0 0,0 0 0 0 0,0 1 0 0 0,0-1 0 0 0,0 0 0 0 0,-1 0 0 0 0,1 0 0 0 0,0 0 0 0 0,-1 0 0 0 0,0 0 1 0 0,1 0-1 0 0,-1 0 0 0 0,0 0 0 0 0,0 0 0 0 0,0 0 0 0 0,0 0 0 0 0,0 0 0 0 0,-1 0 0 0 0,1 0 0 0 0,-1 0 0 0 0,1 0 1 0 0,-1 0-1 0 0,0 0 0 0 0,-2-4 0 0 0,0 1 31 0 0,-1-1-1 0 0,0 1 1 0 0,-1 0 0 0 0,-6-7-1 0 0,7 9-7 0 0,1-1-1 0 0,0 1 1 0 0,-1 0-1 0 0,1-1 0 0 0,1 0 1 0 0,-1 0-1 0 0,0 0 1 0 0,1 0-1 0 0,0 0 0 0 0,-3-8 1 0 0,5 11 16 0 0,0-1-1 0 0,0 1 1 0 0,0-1 0 0 0,-1 1 0 0 0,2-1 0 0 0,-1 1-1 0 0,0-1 1 0 0,0 1 0 0 0,0 0 0 0 0,1-1-1 0 0,-1 1 1 0 0,0-1 0 0 0,1 1 0 0 0,0 0 0 0 0,-1-1-1 0 0,1 1 1 0 0,0 0 0 0 0,1-2 0 0 0,0 1-6 0 0,0-1 0 0 0,0 1 0 0 0,1 0 1 0 0,-1 0-1 0 0,1 0 0 0 0,-1 0 0 0 0,1 1 1 0 0,3-3-1 0 0,1 1-83 0 0,0 0 0 0 0,0 1 0 0 0,0 0 0 0 0,1 0 0 0 0,-1 0 0 0 0,12 0 0 0 0,-15 2 196 0 0,-1 0 1 0 0,1 0-1 0 0,-1 0 1 0 0,0 1-1 0 0,1-1 1 0 0,-1 1 0 0 0,0 0-1 0 0,0 0 1 0 0,0 0-1 0 0,1 1 1 0 0,-1-1-1 0 0,0 1 1 0 0,-1-1-1 0 0,1 1 1 0 0,0 0-1 0 0,0 0 1 0 0,-1 0-1 0 0,1 1 1 0 0,-1-1-1 0 0,0 0 1 0 0,0 1-1 0 0,0 0 1 0 0,0 0-1 0 0,0-1 1 0 0,0 1-1 0 0,-1 0 1 0 0,1 0 0 0 0,-1 1-1 0 0,0-1 1 0 0,0 0-1 0 0,0 0 1 0 0,1 7-1 0 0,5 46 1393 0 0,-7-56-1410 0 0,2-1-104 0 0,0-1-1 0 0,-1 0 1 0 0,1 0-1 0 0,0 0 0 0 0,-1 0 1 0 0,3-5-1 0 0,7-15-536 0 0,15-24-1472 0 0,-23 43 1744 0 0,0-1 1 0 0,-1 1-1 0 0,1-1 1 0 0,1 1-1 0 0,-1 0 1 0 0,0 0-1 0 0,1 0 1 0 0,-1 1-1 0 0,6-4 1 0 0,-8 6 370 0 0,0 0 1 0 0,-1 0-1 0 0,1-1 1 0 0,0 1-1 0 0,-1 0 1 0 0,1 0-1 0 0,0 0 1 0 0,0 0-1 0 0,-1 0 1 0 0,1 0-1 0 0,0 1 1 0 0,-1-1-1 0 0,1 0 1 0 0,0 0-1 0 0,-1 0 1 0 0,1 1-1 0 0,0-1 1 0 0,-1 0-1 0 0,1 0 1 0 0,-1 1-1 0 0,1-1 1 0 0,0 1-1 0 0,-1-1 1 0 0,1 1-1 0 0,-1-1 1 0 0,1 0-1 0 0,-1 1 1 0 0,0 0-1 0 0,1-1 1 0 0,-1 1-1 0 0,1-1 1 0 0,-1 1-1 0 0,0 0 1 0 0,1-1-1 0 0,-1 1 1 0 0,0 1-1 0 0,10 25 1883 0 0,-10-25-1866 0 0,6 29 1048 0 0,-5-24-1040 0 0,0 0 0 0 0,0 0 0 0 0,1 0 0 0 0,-1-1 0 0 0,2 1 0 0 0,-1 0 0 0 0,1-1 0 0 0,0 1 0 0 0,5 7 0 0 0,-8-14-303 0 0,1 1 0 0 0,0 0 0 0 0,-1 0-1 0 0,1-1 1 0 0,0 1 0 0 0,-1-1 0 0 0,1 1-1 0 0,0 0 1 0 0,0-1 0 0 0,0 0 0 0 0,0 1-1 0 0,-1-1 1 0 0,1 1 0 0 0,0-1 0 0 0,0 0-1 0 0,0 0 1 0 0,0 1 0 0 0,1-1-1 0 0</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42.069"/>
    </inkml:context>
    <inkml:brush xml:id="br0">
      <inkml:brushProperty name="width" value="0.05" units="cm"/>
      <inkml:brushProperty name="height" value="0.05" units="cm"/>
      <inkml:brushProperty name="color" value="#E71224"/>
    </inkml:brush>
  </inkml:definitions>
  <inkml:trace contextRef="#ctx0" brushRef="#br0">246 13 1375 0 0,'-22'-7'2028'0'0,"16"5"1252"0"0,1 1-1 0 0,0 0 1 0 0,-11 0 0 0 0,13 1-2066 0 0,0 0 0 0 0,0 0 0 0 0,0 0 0 0 0,0 1 0 0 0,1-1 1 0 0,-1 1-1 0 0,0 0 0 0 0,-5 2 0 0 0,-11 11-3081 0 0,17-11 1919 0 0,-1-1 0 0 0,1 1 0 0 0,0 0 0 0 0,0-1 0 0 0,0 1 0 0 0,0 0 0 0 0,1 0 0 0 0,-1 0 0 0 0,1 0 0 0 0,0 1 0 0 0,-1-1 0 0 0,1 0 0 0 0,0 7 0 0 0,0-8-57 0 0,1 1 0 0 0,1-1-1 0 0,-1 1 1 0 0,0-1 0 0 0,0 0-1 0 0,1 1 1 0 0,0-1-1 0 0,-1 1 1 0 0,1-1 0 0 0,0 0-1 0 0,0 1 1 0 0,0-1 0 0 0,0 0-1 0 0,1 0 1 0 0,-1 0 0 0 0,1 0-1 0 0,-1 0 1 0 0,1 0-1 0 0,2 2 1 0 0,11 10-121 0 0,-7-7-138 0 0,0-1-1 0 0,-1 2 1 0 0,-1-1 0 0 0,12 17 0 0 0,-16-22 221 0 0,-1 1 0 0 0,1-1 0 0 0,-1 1 0 0 0,0 0-1 0 0,0 0 1 0 0,-1-1 0 0 0,1 1 0 0 0,0 0 0 0 0,-1 0 0 0 0,0 0 0 0 0,0 0-1 0 0,0 0 1 0 0,0 0 0 0 0,0 0 0 0 0,0 0 0 0 0,-1-1 0 0 0,1 1 0 0 0,-1 0 0 0 0,0 0-1 0 0,0 0 1 0 0,-2 4 0 0 0,0-2 123 0 0,0 1 0 0 0,-1-1 0 0 0,1 0 1 0 0,-1 0-1 0 0,0 0 0 0 0,-1-1 0 0 0,1 1 0 0 0,-1-1 0 0 0,0 0 0 0 0,0-1 0 0 0,0 1 0 0 0,0-1 0 0 0,-7 3 0 0 0,7-3-26 0 0,0-1 0 0 0,1 0-1 0 0,-2 0 1 0 0,1-1-1 0 0,0 0 1 0 0,0 1 0 0 0,0-2-1 0 0,-1 1 1 0 0,1 0-1 0 0,0-1 1 0 0,-1 0-1 0 0,1-1 1 0 0,0 1 0 0 0,-1-1-1 0 0,-7-2 1 0 0,-1-2-1815 0 0,0-1-4034 0 0,-2-2-2060 0 0</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42.428"/>
    </inkml:context>
    <inkml:brush xml:id="br0">
      <inkml:brushProperty name="width" value="0.05" units="cm"/>
      <inkml:brushProperty name="height" value="0.05" units="cm"/>
      <inkml:brushProperty name="color" value="#E71224"/>
    </inkml:brush>
  </inkml:definitions>
  <inkml:trace contextRef="#ctx0" brushRef="#br0">13 45 8751 0 0,'-8'-12'384'0'0,"5"8"88"0"0,1 0-376 0 0,3 0-96 0 0,1-1 0 0 0,2 2 0 0 0,-1-3 1720 0 0,0 3 328 0 0,0 0 64 0 0</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43.323"/>
    </inkml:context>
    <inkml:brush xml:id="br0">
      <inkml:brushProperty name="width" value="0.05" units="cm"/>
      <inkml:brushProperty name="height" value="0.05" units="cm"/>
      <inkml:brushProperty name="color" value="#E71224"/>
    </inkml:brush>
  </inkml:definitions>
  <inkml:trace contextRef="#ctx0" brushRef="#br0">33 1 10591 0 0,'-1'0'161'0'0,"0"-1"0"0"0,1 1 0 0 0,-1 0-1 0 0,0 0 1 0 0,1 0 0 0 0,-1 0 0 0 0,0 0 0 0 0,1 0-1 0 0,-1 0 1 0 0,0 0 0 0 0,1 1 0 0 0,-1-1-1 0 0,0 0 1 0 0,1 0 0 0 0,-1 1 0 0 0,0-1 0 0 0,1 0-1 0 0,-1 0 1 0 0,1 1 0 0 0,-1-1 0 0 0,1 1-1 0 0,-2 0 1 0 0,1 0 161 0 0,0 0 0 0 0,0 1 0 0 0,1-1 0 0 0,-1 0 0 0 0,0 1-1 0 0,0-1 1 0 0,1 1 0 0 0,-1-1 0 0 0,0 3 0 0 0,-1 5 1065 0 0,1 0 0 0 0,-1 17 0 0 0,2-14-882 0 0,-4 72 1521 0 0,5-76-1999 0 0,-1 0-1 0 0,1 0 1 0 0,0 0-1 0 0,1 0 1 0 0,0 0 0 0 0,0 0-1 0 0,0 0 1 0 0,6 9-1 0 0,-7-15-74 0 0,0 0-1 0 0,0 0 1 0 0,0-1-1 0 0,1 1 1 0 0,-1-1-1 0 0,1 1 1 0 0,-1-1-1 0 0,1 0 0 0 0,-1 1 1 0 0,1-1-1 0 0,0 0 1 0 0,-1 0-1 0 0,1 0 1 0 0,0 0-1 0 0,0-1 1 0 0,0 1-1 0 0,0 0 1 0 0,0-1-1 0 0,0 1 1 0 0,0-1-1 0 0,0 0 1 0 0,0 0-1 0 0,0 1 1 0 0,4-2-1 0 0,0 1-464 0 0,0-1-1 0 0,-1 0 0 0 0,1-1 0 0 0,0 1 1 0 0,-1-1-1 0 0,1 0 0 0 0,9-5 1 0 0,0-4-3891 0 0</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43.683"/>
    </inkml:context>
    <inkml:brush xml:id="br0">
      <inkml:brushProperty name="width" value="0.05" units="cm"/>
      <inkml:brushProperty name="height" value="0.05" units="cm"/>
      <inkml:brushProperty name="color" value="#E71224"/>
    </inkml:brush>
  </inkml:definitions>
  <inkml:trace contextRef="#ctx0" brushRef="#br0">1 135 5983 0 0,'8'-16'2008'0'0,"0"5"995"0"0,1 0-1 0 0,19-18 0 0 0,-17 19-2664 0 0,0 1-1 0 0,0 0 1 0 0,1 1 0 0 0,0 0 0 0 0,18-8 0 0 0,-22 13-1185 0 0,1 1-3618 0 0,-3 0-1433 0 0</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44.026"/>
    </inkml:context>
    <inkml:brush xml:id="br0">
      <inkml:brushProperty name="width" value="0.05" units="cm"/>
      <inkml:brushProperty name="height" value="0.05" units="cm"/>
      <inkml:brushProperty name="color" value="#E71224"/>
    </inkml:brush>
  </inkml:definitions>
  <inkml:trace contextRef="#ctx0" brushRef="#br0">1 195 14455 0 0,'0'0'1568'0'0,"3"3"-1568"0"0,2-1 264 0 0,2-2 24 0 0,2-3 8 0 0,2-2 0 0 0,0-1-296 0 0,3-2-96 0 0,0 0 0 0 0,2-2-4448 0 0,1-1-888 0 0</inkml:trace>
  <inkml:trace contextRef="#ctx0" brushRef="#br0" timeOffset="1">360 1 2303 0 0,'-11'12'12340'0'0,"5"-2"-11108"0"0,0 0-1 0 0,0 0 0 0 0,1 1 0 0 0,0-1 0 0 0,-5 18 1 0 0,-12 61 72 0 0,12-48-787 0 0,7-23-467 0 0,1-9-15 0 0,0 0 0 0 0,-6 15 0 0 0,8-23-114 0 0,4-10-1927 0 0,1-2-1768 0 0,7-23 0 0 0,-9 21 1871 0 0</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44.381"/>
    </inkml:context>
    <inkml:brush xml:id="br0">
      <inkml:brushProperty name="width" value="0.05" units="cm"/>
      <inkml:brushProperty name="height" value="0.05" units="cm"/>
      <inkml:brushProperty name="color" value="#E71224"/>
    </inkml:brush>
  </inkml:definitions>
  <inkml:trace contextRef="#ctx0" brushRef="#br0">84 10 5063 0 0,'-1'-10'13484'0'0,"9"17"-10263"0"0,8 17-2679 0 0,85 181 1540 0 0,-90-182-2364 0 0,5 10-4326 0 0</inkml:trace>
  <inkml:trace contextRef="#ctx0" brushRef="#br0" timeOffset="1">6 300 8287 0 0,'-4'-8'368'0'0,"3"4"80"0"0,2 1-360 0 0,0-2-88 0 0,2 0 0 0 0,2-1 0 0 0,2 0 1416 0 0,1-2 272 0 0,0 0 48 0 0,3-1 16 0 0,2 0-1488 0 0,0 1-264 0 0,2 0-112 0 0,1 1-6280 0 0</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44.824"/>
    </inkml:context>
    <inkml:brush xml:id="br0">
      <inkml:brushProperty name="width" value="0.05" units="cm"/>
      <inkml:brushProperty name="height" value="0.05" units="cm"/>
      <inkml:brushProperty name="color" value="#E71224"/>
    </inkml:brush>
  </inkml:definitions>
  <inkml:trace contextRef="#ctx0" brushRef="#br0">161 0 5983 0 0,'-18'4'1803'0'0,"9"-1"-550"0"0,0 0 1 0 0,1 0-1 0 0,-1 0 0 0 0,1 1 0 0 0,0 0 1 0 0,0 1-1 0 0,0 0 0 0 0,-8 7 1 0 0,10-7-933 0 0,0 0 0 0 0,0 1 1 0 0,1 0-1 0 0,-1 0 0 0 0,1 0 1 0 0,1 1-1 0 0,-1 0 0 0 0,1 0 1 0 0,-5 11-1 0 0,9-17-324 0 0,-1 1 0 0 0,0-1 0 0 0,1 0 1 0 0,0 1-1 0 0,-1-1 0 0 0,1 0 0 0 0,0 1 0 0 0,-1-1 0 0 0,1 0 0 0 0,0 1 0 0 0,0-1 0 0 0,0 1 0 0 0,0-1 0 0 0,1 0 0 0 0,-1 1 1 0 0,0-1-1 0 0,0 0 0 0 0,1 1 0 0 0,-1-1 0 0 0,1 0 0 0 0,-1 1 0 0 0,1-1 0 0 0,0 0 0 0 0,0 0 0 0 0,-1 0 0 0 0,1 0 0 0 0,0 0 1 0 0,0 1-1 0 0,0-1 0 0 0,0-1 0 0 0,0 1 0 0 0,0 0 0 0 0,0 0 0 0 0,0 0 0 0 0,1-1 0 0 0,-1 1 0 0 0,0 0 0 0 0,0-1 1 0 0,1 1-1 0 0,1 0 0 0 0,6 1-362 0 0,1 1 1 0 0,-1-2 0 0 0,0 1 0 0 0,18 0-1 0 0,-18-2-171 0 0,0 1-22 0 0,-1 0 0 0 0,1 0 0 0 0,-1 1 0 0 0,1 0 0 0 0,-1 0 0 0 0,0 1 0 0 0,0 0-1 0 0,9 5 1 0 0,-15-7 572 0 0,1 1-1 0 0,-1-1 1 0 0,0 1-1 0 0,1 0 0 0 0,-1 0 1 0 0,0 0-1 0 0,0 0 0 0 0,0 0 1 0 0,-1 0-1 0 0,1 0 1 0 0,0 1-1 0 0,-1-1 0 0 0,0 0 1 0 0,1 1-1 0 0,-1 0 0 0 0,0-1 1 0 0,0 1-1 0 0,0 0 1 0 0,-1-1-1 0 0,1 1 0 0 0,-1 0 1 0 0,1 0-1 0 0,-1-1 0 0 0,0 1 1 0 0,0 0-1 0 0,0 0 1 0 0,-1 0-1 0 0,0 3 0 0 0,0-1 397 0 0,0 0 0 0 0,-1-1 0 0 0,0 1 0 0 0,1 0 0 0 0,-2-1-1 0 0,1 0 1 0 0,0 1 0 0 0,-1-1 0 0 0,0 0 0 0 0,0 0 0 0 0,0-1 0 0 0,0 1 0 0 0,-1 0-1 0 0,0-1 1 0 0,1 0 0 0 0,-1 0 0 0 0,-5 3 0 0 0,6-5-345 0 0,0 1 0 0 0,0-1 0 0 0,0 1 0 0 0,0-1 0 0 0,0 0-1 0 0,0 0 1 0 0,0 0 0 0 0,0-1 0 0 0,0 1 0 0 0,-1-1 0 0 0,1 0 0 0 0,0 0 0 0 0,0 0 0 0 0,-1 0 0 0 0,1 0 0 0 0,0-1 0 0 0,0 1 0 0 0,-1-1-1 0 0,1 0 1 0 0,0 0 0 0 0,0 0 0 0 0,0-1 0 0 0,0 1 0 0 0,0-1 0 0 0,1 1 0 0 0,-6-4 0 0 0,-2-6-1056 0 0,5 2-5097 0 0,3 0-1324 0 0</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45.171"/>
    </inkml:context>
    <inkml:brush xml:id="br0">
      <inkml:brushProperty name="width" value="0.05" units="cm"/>
      <inkml:brushProperty name="height" value="0.05" units="cm"/>
      <inkml:brushProperty name="color" value="#E71224"/>
    </inkml:brush>
  </inkml:definitions>
  <inkml:trace contextRef="#ctx0" brushRef="#br0">1 1 6911 0 0,'0'0'315'0'0,"13"5"114"0"0,-10-3 129 0 0,-1 0-1 0 0,1 0 0 0 0,-1 0 1 0 0,1 0-1 0 0,-1 1 1 0 0,0-1-1 0 0,0 1 0 0 0,0 0 1 0 0,0-1-1 0 0,0 1 0 0 0,-1 0 1 0 0,1 0-1 0 0,-1 0 0 0 0,0 0 1 0 0,1 0-1 0 0,-2 0 0 0 0,1 1 1 0 0,0-1-1 0 0,0 5 0 0 0,1 8 826 0 0,-1-1 0 0 0,-2 28 0 0 0,-3-2-673 0 0,2-29-1038 0 0,1 0 0 0 0,0 1 0 0 0,1-1 0 0 0,1 18 0 0 0</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45.538"/>
    </inkml:context>
    <inkml:brush xml:id="br0">
      <inkml:brushProperty name="width" value="0.05" units="cm"/>
      <inkml:brushProperty name="height" value="0.05" units="cm"/>
      <inkml:brushProperty name="color" value="#E71224"/>
    </inkml:brush>
  </inkml:definitions>
  <inkml:trace contextRef="#ctx0" brushRef="#br0">11 1 11519 0 0,'0'0'887'0'0,"-7"11"3732"0"0,6-5-3719 0 0,0 1 0 0 0,0 0 0 0 0,0-1 0 0 0,1 1 0 0 0,0 0 0 0 0,1 6 0 0 0,7 42 1186 0 0,-8-55-2066 0 0,2 8 102 0 0,0 0 0 0 0,0-1-1 0 0,0 1 1 0 0,1-1 0 0 0,0 1-1 0 0,0-1 1 0 0,1 0 0 0 0,0 0-1 0 0,9 12 1 0 0,-10-16-120 0 0,-1 0-1 0 0,1 0 1 0 0,0-1-1 0 0,1 1 1 0 0,-1 0-1 0 0,0-1 0 0 0,1 0 1 0 0,0 0-1 0 0,-1 0 1 0 0,1 0-1 0 0,0-1 1 0 0,0 0-1 0 0,0 1 1 0 0,0-1-1 0 0,0 0 1 0 0,0-1-1 0 0,0 1 1 0 0,0-1-1 0 0,0 0 1 0 0,7 0-1 0 0,46-10-185 0 0,-46 7-367 0 0,0 1 0 0 0,1 0 0 0 0,-1 0 0 0 0,1 2 0 0 0,0-1 0 0 0,16 2 0 0 0,-23-1-2645 0 0,-1-1 1033 0 0</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46.094"/>
    </inkml:context>
    <inkml:brush xml:id="br0">
      <inkml:brushProperty name="width" value="0.05" units="cm"/>
      <inkml:brushProperty name="height" value="0.05" units="cm"/>
      <inkml:brushProperty name="color" value="#E71224"/>
    </inkml:brush>
  </inkml:definitions>
  <inkml:trace contextRef="#ctx0" brushRef="#br0">11 2 11975 0 0,'-11'-2'1583'0'0,"20"14"4421"0"0,70 81-1167 0 0,-54-71-6293 0 0,-23-21 1318 0 0,-1 0 0 0 0,1 0 1 0 0,-1 0-1 0 0,1 0 0 0 0,-1 0 0 0 0,1-1 0 0 0,0 1 0 0 0,-1-1 0 0 0,1 1 0 0 0,0-1 0 0 0,-1 0 1 0 0,1 1-1 0 0,0-1 0 0 0,0 0 0 0 0,0 0 0 0 0,2-1 0 0 0,3-1-1654 0 0</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46.454"/>
    </inkml:context>
    <inkml:brush xml:id="br0">
      <inkml:brushProperty name="width" value="0.05" units="cm"/>
      <inkml:brushProperty name="height" value="0.05" units="cm"/>
      <inkml:brushProperty name="color" value="#E71224"/>
    </inkml:brush>
  </inkml:definitions>
  <inkml:trace contextRef="#ctx0" brushRef="#br0">100 1 8287 0 0,'0'0'756'0'0,"-14"13"4408"0"0,12-8-3355 0 0,-1 0 0 0 0,1 0 0 0 0,-4 10 0 0 0,-5 35 788 0 0,2-10-1467 0 0,-39 162-69 0 0,44-165-3962 0 0,4-28 1402 0 0</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47.692"/>
    </inkml:context>
    <inkml:brush xml:id="br0">
      <inkml:brushProperty name="width" value="0.05" units="cm"/>
      <inkml:brushProperty name="height" value="0.05" units="cm"/>
      <inkml:brushProperty name="color" value="#E71224"/>
    </inkml:brush>
  </inkml:definitions>
  <inkml:trace contextRef="#ctx0" brushRef="#br0">1 0 1375 0 0,'0'0'10671'0'0,"6"10"-7104"0"0,-3-2-2872 0 0,0-1 1 0 0,0 1 0 0 0,-1 0 0 0 0,0 0 0 0 0,-1 0 0 0 0,1 10 0 0 0,0 52 940 0 0,-2-60-1438 0 0,-1 40 453 0 0,0 0-4533 0 0</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48.195"/>
    </inkml:context>
    <inkml:brush xml:id="br0">
      <inkml:brushProperty name="width" value="0.05" units="cm"/>
      <inkml:brushProperty name="height" value="0.05" units="cm"/>
      <inkml:brushProperty name="color" value="#E71224"/>
    </inkml:brush>
  </inkml:definitions>
  <inkml:trace contextRef="#ctx0" brushRef="#br0">17 80 8287 0 0,'1'-3'143'0'0,"-1"0"0"0"0,1 0-1 0 0,0 0 1 0 0,0 0-1 0 0,0 0 1 0 0,0 0-1 0 0,0 0 1 0 0,1 1 0 0 0,2-5-1 0 0,-1 3 372 0 0,-1 1-1 0 0,1-1 1 0 0,0 1-1 0 0,0 0 1 0 0,0 0-1 0 0,0 0 1 0 0,0 0-1 0 0,1 0 1 0 0,0 1-1 0 0,-1 0 1 0 0,1-1-1 0 0,0 1 1 0 0,0 1-1 0 0,0-1 1 0 0,0 1-1 0 0,0-1 1 0 0,1 1-1 0 0,5 0 1 0 0,-9 1-298 0 0,0 7-79 0 0,1 4-91 0 0,-4-3-34 0 0,-1 1 1 0 0,1-1-1 0 0,-2 1 1 0 0,1-1-1 0 0,-1 0 1 0 0,0-1 0 0 0,-1 1-1 0 0,-5 7 1 0 0,-6 4 36 0 0,-27 28-1 0 0,40-44-76 0 0,3-3-116 0 0,18 1-1834 0 0,-11 1 1740 0 0,1-1 0 0 0,0 1 0 0 0,0 0 0 0 0,-1 1 0 0 0,1 0 0 0 0,-1 0 0 0 0,0 0 0 0 0,0 1 0 0 0,0 0 0 0 0,8 6 0 0 0,-13-8 355 0 0,0 0-1 0 0,1 1 1 0 0,-1-1-1 0 0,0 0 0 0 0,0 1 1 0 0,0-1-1 0 0,-1 1 1 0 0,1 0-1 0 0,-1-1 1 0 0,1 1-1 0 0,-1 0 1 0 0,0 0-1 0 0,0 0 1 0 0,0 0-1 0 0,0 0 1 0 0,-1 0-1 0 0,1 0 0 0 0,-1 0 1 0 0,0 0-1 0 0,0 0 1 0 0,0 0-1 0 0,0 0 1 0 0,-1 1-1 0 0,1-1 1 0 0,-1 0-1 0 0,1 0 1 0 0,-1 0-1 0 0,-2 5 1 0 0,1-4 245 0 0,-1 0 1 0 0,1 0 0 0 0,-1 0 0 0 0,0 0 0 0 0,0 0 0 0 0,0 0 0 0 0,0-1 0 0 0,0 1 0 0 0,-1-1 0 0 0,0 0 0 0 0,0 0 0 0 0,0 0 0 0 0,-7 3 0 0 0,7-4-302 0 0,1 0 0 0 0,0-1 0 0 0,0 0 0 0 0,-1 1 0 0 0,1-1 0 0 0,0 0 0 0 0,-1-1 0 0 0,1 1 0 0 0,-1-1 0 0 0,1 0 0 0 0,-1 1 0 0 0,1-1 0 0 0,-1-1 0 0 0,0 1 0 0 0,1 0 0 0 0,0-1 0 0 0,-1 0 0 0 0,1 0 0 0 0,-5-2 0 0 0,7 3-168 0 0,0-1 0 0 0,1 1 0 0 0,-1-1 0 0 0,0 1-1 0 0,1-1 1 0 0,-1 1 0 0 0,0-1 0 0 0,1 0 0 0 0,-1 1 0 0 0,1-1 0 0 0,-1 0 0 0 0,1 1 0 0 0,0-1 0 0 0,-1 0 0 0 0,1 0 0 0 0,0 0 0 0 0,-1 1 0 0 0,1-1 0 0 0,0 0 0 0 0,0 0 0 0 0,0 0-1 0 0,-1 0 1 0 0,1 0 0 0 0,0 0 0 0 0,0 1 0 0 0,1-2 0 0 0,-1-5-2001 0 0</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48.780"/>
    </inkml:context>
    <inkml:brush xml:id="br0">
      <inkml:brushProperty name="width" value="0.05" units="cm"/>
      <inkml:brushProperty name="height" value="0.05" units="cm"/>
      <inkml:brushProperty name="color" value="#E71224"/>
    </inkml:brush>
  </inkml:definitions>
  <inkml:trace contextRef="#ctx0" brushRef="#br0">20 134 1839 0 0,'7'12'176'0'0,"4"16"2064"0"0,-9-20-618 0 0,0 0 1 0 0,-1-1 0 0 0,0 1 0 0 0,0 1-1 0 0,-1-1 1 0 0,0 0 0 0 0,0 0-1 0 0,-1 0 1 0 0,-2 10 0 0 0,1-13-981 0 0,1 1 1 0 0,-1-1 0 0 0,0 0-1 0 0,-5 9 1 0 0,7-14-622 0 0,0 0 0 0 0,0 0 0 0 0,0 0 0 0 0,0 0 0 0 0,0 0-1 0 0,0 0 1 0 0,0 0 0 0 0,-1 0 0 0 0,1 1 0 0 0,0-1 0 0 0,0 0 0 0 0,0 0 0 0 0,0 0-1 0 0,0 0 1 0 0,0 0 0 0 0,0 0 0 0 0,0 0 0 0 0,0 0 0 0 0,0 0 0 0 0,-1 0 0 0 0,1 0-1 0 0,0 0 1 0 0,0 0 0 0 0,0 0 0 0 0,0 0 0 0 0,0 0 0 0 0,0 0 0 0 0,0 0 0 0 0,-1 0-1 0 0,1 0 1 0 0,0 0 0 0 0,0 0 0 0 0,0 0 0 0 0,0 0 0 0 0,0 0 0 0 0,0 0 0 0 0,0 0-1 0 0,0 0 1 0 0,-1 0 0 0 0,1 0 0 0 0,0 0 0 0 0,0 0 0 0 0,0 0 0 0 0,0 0 0 0 0,0-1-1 0 0,0 1 1 0 0,0 0 0 0 0,-5-7 188 0 0,-1-10-207 0 0,3 7-130 0 0,0 0 0 0 0,1 0 0 0 0,1 0 0 0 0,0-1 0 0 0,0 1-1 0 0,1 0 1 0 0,0-1 0 0 0,1 1 0 0 0,0 0 0 0 0,0-1 0 0 0,1 1-1 0 0,1 0 1 0 0,0 0 0 0 0,0 0 0 0 0,8-16 0 0 0,-6 19-22 0 0,-1-1 1 0 0,1 0 0 0 0,0 1-1 0 0,1 0 1 0 0,0 0-1 0 0,9-8 1 0 0,-10 11 111 0 0,-1 0-1 0 0,1 1 1 0 0,0-1 0 0 0,0 1 0 0 0,0 0-1 0 0,1 0 1 0 0,-1 1 0 0 0,1-1 0 0 0,-1 1-1 0 0,10-2 1 0 0,-14 4 53 0 0,0 0 0 0 0,0-1 0 0 0,0 1 0 0 0,1 0 1 0 0,-1 0-1 0 0,0 0 0 0 0,0 0 0 0 0,0 0 0 0 0,0 0 0 0 0,0 0 0 0 0,1 0 0 0 0,-1 0 0 0 0,0 1 0 0 0,0-1 0 0 0,0 0 0 0 0,0 1 0 0 0,0-1 1 0 0,0 1-1 0 0,0-1 0 0 0,0 1 0 0 0,0 0 0 0 0,0-1 0 0 0,2 3 0 0 0,-3-2 20 0 0,1 0 0 0 0,-1 0 1 0 0,1 1-1 0 0,-1-1 0 0 0,1 0 0 0 0,-1 1 0 0 0,0-1 1 0 0,0 0-1 0 0,1 1 0 0 0,-1-1 0 0 0,0 1 0 0 0,0-1 1 0 0,-1 0-1 0 0,1 1 0 0 0,0-1 0 0 0,-1 2 0 0 0,-1 6 70 0 0,-1-1-1 0 0,0 0 1 0 0,0 1-1 0 0,-9 13 1 0 0,3-10-97 0 0,1 0-1 0 0,-2 0 1 0 0,0-1 0 0 0,0 0-1 0 0,-1-1 1 0 0,0 0 0 0 0,0-1 0 0 0,-1 0-1 0 0,-20 10 1 0 0,14-11-24 0 0,17-7-75 0 0,16-1-499 0 0,-10 0 610 0 0,1 0 1 0 0,-1 0 0 0 0,1 1-1 0 0,-1 0 1 0 0,1 0 0 0 0,-1 1-1 0 0,0-1 1 0 0,1 1 0 0 0,7 4-1 0 0,-5-1 189 0 0,0 1 0 0 0,0-1-1 0 0,-1 1 1 0 0,12 12-1 0 0,-4-6-458 0 0,-14-12 84 0 0,0 0 1 0 0,-1 1-1 0 0,1-1 0 0 0,-1 0 1 0 0,1 0-1 0 0,0 0 1 0 0,-1 1-1 0 0,1-1 0 0 0,0 0 1 0 0,-1 0-1 0 0,1 0 0 0 0,-1 0 1 0 0,1 0-1 0 0,0 0 0 0 0,-1-1 1 0 0,1 1-1 0 0,0 0 0 0 0,-1 0 1 0 0,1 0-1 0 0,-1-1 0 0 0,1 1 1 0 0,0 0-1 0 0,-1 0 1 0 0,1-1-1 0 0,-1 1 0 0 0,1-1 1 0 0,2-2-2065 0 0</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49.164"/>
    </inkml:context>
    <inkml:brush xml:id="br0">
      <inkml:brushProperty name="width" value="0.05" units="cm"/>
      <inkml:brushProperty name="height" value="0.05" units="cm"/>
      <inkml:brushProperty name="color" value="#E71224"/>
    </inkml:brush>
  </inkml:definitions>
  <inkml:trace contextRef="#ctx0" brushRef="#br0">33 23 6911 0 0,'-1'2'8963'0'0,"-5"9"-6614"0"0,0 9-60 0 0,0 0 0 0 0,-5 34 0 0 0,10-49-2216 0 0,0-1-1 0 0,1 1 1 0 0,-1 0-1 0 0,1 0 1 0 0,0-1 0 0 0,1 1-1 0 0,-1 0 1 0 0,1 0-1 0 0,0-1 1 0 0,0 1-1 0 0,1 0 1 0 0,-1-1 0 0 0,1 1-1 0 0,0-1 1 0 0,0 0-1 0 0,1 0 1 0 0,5 8-1 0 0,-6-10-71 0 0,1 0-1 0 0,-1 0 0 0 0,1-1 0 0 0,0 1 0 0 0,-1-1 0 0 0,1 0 0 0 0,0 1 0 0 0,0-1 0 0 0,0-1 0 0 0,0 1 0 0 0,0 0 1 0 0,1-1-1 0 0,-1 1 0 0 0,0-1 0 0 0,0 0 0 0 0,0 0 0 0 0,0 0 0 0 0,0-1 0 0 0,0 1 0 0 0,1-1 0 0 0,-1 1 0 0 0,3-2 1 0 0,2 0-97 0 0,-1-1 1 0 0,1 0 0 0 0,-1 0 0 0 0,0 0 0 0 0,0-1 0 0 0,0 0 0 0 0,11-8 0 0 0,-16 10 79 0 0,0 0 0 0 0,0 0 0 0 0,0 0 0 0 0,-1 0 0 0 0,1 0 0 0 0,0 0 0 0 0,-1 0 1 0 0,0-1-1 0 0,0 1 0 0 0,1-1 0 0 0,-1 1 0 0 0,0-1 0 0 0,-1 1 0 0 0,1-1 0 0 0,0 1 0 0 0,0-6 0 0 0,-1 4-29 0 0,0-1 0 0 0,-1 0 0 0 0,1 1 0 0 0,-1-1-1 0 0,0 1 1 0 0,0-1 0 0 0,0 1 0 0 0,-1-1 0 0 0,-2-5-1 0 0,1 3-5 0 0,-1 0 0 0 0,0 1 0 0 0,0-1 0 0 0,-1 1 0 0 0,1 0 0 0 0,-1 0 0 0 0,-1 0 0 0 0,1 1 0 0 0,-1-1 0 0 0,0 1 0 0 0,-10-6 0 0 0,7 7-2 0 0,0 0-1 0 0,1 0 0 0 0,-2 1 1 0 0,1 1-1 0 0,0-1 1 0 0,0 1-1 0 0,-1 1 0 0 0,1 0 1 0 0,-16 0-1 0 0,25 1-295 0 0</inkml:trace>
</inkml:ink>
</file>

<file path=ppt/ink/ink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49.526"/>
    </inkml:context>
    <inkml:brush xml:id="br0">
      <inkml:brushProperty name="width" value="0.05" units="cm"/>
      <inkml:brushProperty name="height" value="0.05" units="cm"/>
      <inkml:brushProperty name="color" value="#E71224"/>
    </inkml:brush>
  </inkml:definitions>
  <inkml:trace contextRef="#ctx0" brushRef="#br0">12 0 11975 0 0,'0'0'3727'0'0,"1"16"921"0"0,-7 55-116 0 0,0 1-2980 0 0,7-23-1070 0 0,0-23-1888 0 0,-2 35 0 0 0,0-58 141 0 0</inkml:trace>
</inkml:ink>
</file>

<file path=ppt/ink/ink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49.891"/>
    </inkml:context>
    <inkml:brush xml:id="br0">
      <inkml:brushProperty name="width" value="0.05" units="cm"/>
      <inkml:brushProperty name="height" value="0.05" units="cm"/>
      <inkml:brushProperty name="color" value="#E71224"/>
    </inkml:brush>
  </inkml:definitions>
  <inkml:trace contextRef="#ctx0" brushRef="#br0">1 190 10135 0 0,'1'-6'315'0'0,"0"0"0"0"0,0 0 0 0 0,1 0 0 0 0,0 0 0 0 0,0 1 0 0 0,1-1 0 0 0,-1 0 0 0 0,1 1 0 0 0,1-1 0 0 0,-1 1-1 0 0,1 0 1 0 0,0 0 0 0 0,0 1 0 0 0,8-8 0 0 0,0 1 541 0 0,0 1 1 0 0,1 0-1 0 0,0 1 0 0 0,22-12 1 0 0,47-15-544 0 0,-73 33-661 0 0,-9 2-169 0 0</inkml:trace>
  <inkml:trace contextRef="#ctx0" brushRef="#br0" timeOffset="1">56 110 4143 0 0,'1'16'872'0'0,"7"21"11442"0"0,2 1-7432 0 0,-7-30-4576 0 0,0 0 0 0 0,0 0-1 0 0,1-1 1 0 0,0 1 0 0 0,0-1-1 0 0,1 0 1 0 0,6 7-1 0 0,-10-12-345 0 0,0-1-1 0 0,0 0 0 0 0,0 0 0 0 0,1 0 1 0 0,-1 0-1 0 0,0 0 0 0 0,0 0 0 0 0,1 0 1 0 0,-1 0-1 0 0,1-1 0 0 0,-1 1 0 0 0,1 0 1 0 0,-1-1-1 0 0,1 1 0 0 0,-1-1 1 0 0,1 0-1 0 0,-1 1 0 0 0,1-1 0 0 0,-1 0 1 0 0,1 0-1 0 0,2 0 0 0 0,-3-1-628 0 0,0 1 0 0 0,0 0 0 0 0,1-1 0 0 0,-1 1 0 0 0,0-1 1 0 0,0 1-1 0 0,1-1 0 0 0,-1 0 0 0 0,0 1 0 0 0,1-2 0 0 0</inkml:trace>
</inkml:ink>
</file>

<file path=ppt/ink/ink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50.275"/>
    </inkml:context>
    <inkml:brush xml:id="br0">
      <inkml:brushProperty name="width" value="0.05" units="cm"/>
      <inkml:brushProperty name="height" value="0.05" units="cm"/>
      <inkml:brushProperty name="color" value="#E71224"/>
    </inkml:brush>
  </inkml:definitions>
  <inkml:trace contextRef="#ctx0" brushRef="#br0">67 72 9215 0 0,'-1'0'185'0'0,"-1"0"0"0"0,0 1-1 0 0,0-1 1 0 0,0 1 0 0 0,1-1-1 0 0,-1 1 1 0 0,0 0-1 0 0,1 0 1 0 0,-1 0 0 0 0,1 0-1 0 0,-3 1 1 0 0,1 1 683 0 0,0 0 0 0 0,0 0 1 0 0,1 0-1 0 0,-1 0 0 0 0,1 0 0 0 0,0 1 0 0 0,0-1 1 0 0,-2 6-1 0 0,0 0 1323 0 0,1 1 0 0 0,-3 13 0 0 0,1 1-2181 0 0,4-15 244 0 0,0-1-1 0 0,1 1 0 0 0,0 0 0 0 0,0-1 0 0 0,1 1 0 0 0,0-1 0 0 0,1 1 0 0 0,3 12 1 0 0,-4-18-248 0 0,0-1 0 0 0,0 1 0 0 0,0-1 1 0 0,0 0-1 0 0,0 1 0 0 0,0-1 1 0 0,1 0-1 0 0,-1 0 0 0 0,1 1 1 0 0,0-1-1 0 0,0 0 0 0 0,-1-1 1 0 0,1 1-1 0 0,0 0 0 0 0,1-1 0 0 0,-1 1 1 0 0,0-1-1 0 0,0 1 0 0 0,1-1 1 0 0,-1 0-1 0 0,1 0 0 0 0,-1 0 1 0 0,1 0-1 0 0,-1-1 0 0 0,1 1 1 0 0,0-1-1 0 0,-1 1 0 0 0,1-1 1 0 0,-1 0-1 0 0,1 0 0 0 0,3-1 0 0 0,5 0-366 0 0,1-1 0 0 0,-1-1-1 0 0,0 0 1 0 0,13-5 0 0 0,18-12-4072 0 0,-33 14 2844 0 0</inkml:trace>
  <inkml:trace contextRef="#ctx0" brushRef="#br0" timeOffset="1">9 107 7831 0 0,'-1'-1'236'0'0,"1"0"0"0"0,-1 0 0 0 0,0 0 0 0 0,1-1-1 0 0,-1 1 1 0 0,1 0 0 0 0,0 0 0 0 0,-1 0 0 0 0,1 0 0 0 0,0-1-1 0 0,0 1 1 0 0,0 0 0 0 0,-1 0 0 0 0,1-1 0 0 0,1 1-1 0 0,-1 0 1 0 0,0 0 0 0 0,0 0 0 0 0,0-1 0 0 0,1 1-1 0 0,-1 0 1 0 0,0 0 0 0 0,1 0 0 0 0,-1 0 0 0 0,1 0 0 0 0,0-1-1 0 0,-1 1 1 0 0,1 0 0 0 0,0 0 0 0 0,-1 1 0 0 0,1-1-1 0 0,0 0 1 0 0,0 0 0 0 0,0 0 0 0 0,0 0 0 0 0,1 0 0 0 0,6-5 660 0 0,-1 1 0 0 0,1 1 0 0 0,16-8 0 0 0,-13 6-960 0 0,2-1-462 0 0,1 1 0 0 0,0 0 1 0 0,22-6-1 0 0,-26 10-1353 0 0</inkml:trace>
</inkml:ink>
</file>

<file path=ppt/ink/ink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50.655"/>
    </inkml:context>
    <inkml:brush xml:id="br0">
      <inkml:brushProperty name="width" value="0.05" units="cm"/>
      <inkml:brushProperty name="height" value="0.05" units="cm"/>
      <inkml:brushProperty name="color" value="#E71224"/>
    </inkml:brush>
  </inkml:definitions>
  <inkml:trace contextRef="#ctx0" brushRef="#br0">14 1 11055 0 0,'-1'0'121'0'0,"1"1"0"0"0,-1-1 0 0 0,0 1 0 0 0,0 0-1 0 0,0-1 1 0 0,0 1 0 0 0,1 0 0 0 0,-1-1 0 0 0,0 1-1 0 0,0 0 1 0 0,1 0 0 0 0,-1 0 0 0 0,1 0 0 0 0,-1 0-1 0 0,1 0 1 0 0,-1 0 0 0 0,1 0 0 0 0,0 0 0 0 0,-1 0 0 0 0,1 0-1 0 0,0 0 1 0 0,0 0 0 0 0,0 0 0 0 0,0 0 0 0 0,-1 0-1 0 0,2 0 1 0 0,-1 0 0 0 0,0 0 0 0 0,0 0 0 0 0,0 0-1 0 0,0 0 1 0 0,1 0 0 0 0,0 2 0 0 0,0-1-20 0 0,0-1 0 0 0,0 0 0 0 0,0 0 0 0 0,0 1-1 0 0,0-1 1 0 0,0 0 0 0 0,1 0 0 0 0,-1 0 0 0 0,0 0 0 0 0,1 0 0 0 0,-1 0 0 0 0,1-1 0 0 0,-1 1 0 0 0,1 0 0 0 0,-1-1 0 0 0,1 1 0 0 0,0-1 0 0 0,-1 0-1 0 0,1 1 1 0 0,-1-1 0 0 0,3 0 0 0 0,3 0-114 0 0,0 0 1 0 0,0-1-1 0 0,10-2 0 0 0,7-2-4837 0 0,-7 0-521 0 0</inkml:trace>
</inkml:ink>
</file>

<file path=ppt/ink/ink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4:51.027"/>
    </inkml:context>
    <inkml:brush xml:id="br0">
      <inkml:brushProperty name="width" value="0.05" units="cm"/>
      <inkml:brushProperty name="height" value="0.05" units="cm"/>
      <inkml:brushProperty name="color" value="#E71224"/>
    </inkml:brush>
  </inkml:definitions>
  <inkml:trace contextRef="#ctx0" brushRef="#br0">94 30 13359 0 0,'0'0'1210'0'0,"-9"11"131"0"0,1 5-171 0 0,1 0-1 0 0,0 0 1 0 0,1 0 0 0 0,1 1-1 0 0,-5 28 1 0 0,6-22 296 0 0,-2-1 1 0 0,-13 34-1 0 0,13-46-1466 0 0,6-10-7 0 0,-1 0 0 0 0,1 0 0 0 0,0 0 1 0 0,0 0-1 0 0,0 0 0 0 0,0 0 0 0 0,0 1 0 0 0,0-1 0 0 0,0 0 0 0 0,-1 0 0 0 0,1 0 0 0 0,0 0 1 0 0,0 0-1 0 0,0 0 0 0 0,0 0 0 0 0,0 0 0 0 0,0 0 0 0 0,-1 0 0 0 0,1 0 0 0 0,0 0 1 0 0,0 0-1 0 0,0 0 0 0 0,0 0 0 0 0,0 0 0 0 0,-1 0 0 0 0,1 0 0 0 0,0 0 0 0 0,0 0 0 0 0,0 0 1 0 0,0 0-1 0 0,0 0 0 0 0,0-1 0 0 0,-1 1 0 0 0,1 0 0 0 0,0 0 0 0 0,0 0 0 0 0,0 0 0 0 0,0 0 1 0 0,0 0-1 0 0,0 0 0 0 0,0 0 0 0 0,0-1 0 0 0,0 1 0 0 0,-1 0 0 0 0,1 0 0 0 0,0 0 1 0 0,0 0-1 0 0,0 0 0 0 0,0 0 0 0 0,0-1 0 0 0,0 1 0 0 0,0 0 0 0 0,0 0 0 0 0,0 0 0 0 0,0 0 1 0 0,0 0-1 0 0,0-1 0 0 0,0 1 0 0 0,0 0 0 0 0,0 0 0 0 0,0 0 0 0 0,0 0 0 0 0,0 0 0 0 0,0-1 1 0 0,0-8-638 0 0,0 9 639 0 0,1-14-1858 0 0,1 0 0 0 0,1 0 0 0 0,0 0 0 0 0,1 0 1 0 0,0 1-1 0 0,1-1 0 0 0,1 1 0 0 0,0 0 0 0 0,14-21 0 0 0,-7 17 1053 0 0,-3 8 3564 0 0,-9 9-2554 0 0,0 0 1 0 0,-1-1-1 0 0,1 1 0 0 0,-1 0 1 0 0,1 0-1 0 0,0 0 0 0 0,-1 0 1 0 0,1 1-1 0 0,0-1 0 0 0,-1 0 0 0 0,1 0 1 0 0,-1 0-1 0 0,1 0 0 0 0,0 1 1 0 0,-1-1-1 0 0,1 0 0 0 0,-1 0 1 0 0,1 1-1 0 0,-1-1 0 0 0,1 1 1 0 0,-1-1-1 0 0,1 0 0 0 0,-1 1 0 0 0,1-1 1 0 0,0 1-1 0 0,10 13 1676 0 0,-10-14-1811 0 0,59 75 5566 0 0,-42-56-4635 0 0,0 0 1 0 0,2-1-1 0 0,31 23 0 0 0,-49-40-893 0 0,0 1 1 0 0,1 0-1 0 0,-1-1 0 0 0,1 1 0 0 0,0-1 0 0 0,0 0 1 0 0,-1 0-1 0 0,1 0 0 0 0,0-1 0 0 0,0 1 1 0 0,0 0-1 0 0,0-1 0 0 0,0 0 0 0 0,4 0 1 0 0,-6 0-53 0 0,1-1 0 0 0,0 1 1 0 0,-1-1-1 0 0,1 1 0 0 0,0-1 1 0 0,-1 0-1 0 0,1 0 0 0 0,0 1 1 0 0,-1-1-1 0 0,1 0 0 0 0,-1-1 1 0 0,0 1-1 0 0,1 0 0 0 0,-1 0 1 0 0,0-1-1 0 0,0 1 0 0 0,0 0 1 0 0,0-1-1 0 0,0 1 0 0 0,0-1 1 0 0,0 0-1 0 0,0 1 0 0 0,-1-1 1 0 0,2-2-1 0 0,3-14 148 0 0,0 0-1 0 0,4-35 1 0 0,0-1-220 0 0,7-25-968 0 0,-10 45-8374 0 0</inkml:trace>
</inkml:ink>
</file>

<file path=ppt/ink/ink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3:18.324"/>
    </inkml:context>
    <inkml:brush xml:id="br0">
      <inkml:brushProperty name="width" value="0.05" units="cm"/>
      <inkml:brushProperty name="height" value="0.05" units="cm"/>
      <inkml:brushProperty name="color" value="#004F8B"/>
    </inkml:brush>
  </inkml:definitions>
  <inkml:trace contextRef="#ctx0" brushRef="#br0">15 1 3191 0 0,'-15'3'14216'0'0,"16"-1"-13884"0"0,0 0-1 0 0,0 0 1 0 0,0 0-1 0 0,0 0 1 0 0,0 0-1 0 0,0 0 1 0 0,1-1-1 0 0,1 3 1 0 0,2 2 124 0 0,2 8 25 0 0,0 0 0 0 0,0 0 0 0 0,-2 0 0 0 0,0 1 0 0 0,0 0 0 0 0,4 27 0 0 0,-5-21-129 0 0,-4-20-334 0 0,1 5 46 0 0,1 0-1 0 0,-1 0 0 0 0,1-1 0 0 0,0 1 0 0 0,1-1 0 0 0,-1 1 1 0 0,5 5-1 0 0,-7-10-35 0 0</inkml:trace>
</inkml:ink>
</file>

<file path=ppt/ink/ink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3:18.869"/>
    </inkml:context>
    <inkml:brush xml:id="br0">
      <inkml:brushProperty name="width" value="0.05" units="cm"/>
      <inkml:brushProperty name="height" value="0.05" units="cm"/>
      <inkml:brushProperty name="color" value="#004F8B"/>
    </inkml:brush>
  </inkml:definitions>
  <inkml:trace contextRef="#ctx0" brushRef="#br0">0 6 1839 0 0,'0'0'438'0'0,"8"-2"5764"0"0,7-2-1007 0 0,-13 4-4951 0 0,0 0 0 0 0,0 0 0 0 0,0 0 1 0 0,0 1-1 0 0,0-1 0 0 0,0 0 0 0 0,-1 1 0 0 0,1-1 1 0 0,0 1-1 0 0,0 0 0 0 0,0-1 0 0 0,0 1 0 0 0,-1 0 0 0 0,1 0 1 0 0,0 0-1 0 0,-1 0 0 0 0,1 1 0 0 0,-1-1 0 0 0,1 0 0 0 0,-1 1 1 0 0,0-1-1 0 0,0 1 0 0 0,1-1 0 0 0,-1 1 0 0 0,1 3 0 0 0,4 5 140 0 0,-1 0-1 0 0,0 1 0 0 0,4 13 0 0 0,-6-15 1 0 0,10 32-148 0 0,-11-30-153 0 0,1-1 1 0 0,0 0-1 0 0,1 0 1 0 0,0 0-1 0 0,1 0 1 0 0,10 16-1 0 0</inkml:trace>
</inkml:ink>
</file>

<file path=ppt/ink/ink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3:19.217"/>
    </inkml:context>
    <inkml:brush xml:id="br0">
      <inkml:brushProperty name="width" value="0.05" units="cm"/>
      <inkml:brushProperty name="height" value="0.05" units="cm"/>
      <inkml:brushProperty name="color" value="#004F8B"/>
    </inkml:brush>
  </inkml:definitions>
  <inkml:trace contextRef="#ctx0" brushRef="#br0">0 71 12959 0 0,'0'0'595'0'0,"8"-17"769"0"0,-4 12-791 0 0,1 1 0 0 0,-1-1 1 0 0,1 1-1 0 0,-1 0 0 0 0,7-3 0 0 0,27-14-1403 0 0,-32 18-410 0 0</inkml:trace>
</inkml:ink>
</file>

<file path=ppt/ink/ink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3:19.550"/>
    </inkml:context>
    <inkml:brush xml:id="br0">
      <inkml:brushProperty name="width" value="0.05" units="cm"/>
      <inkml:brushProperty name="height" value="0.05" units="cm"/>
      <inkml:brushProperty name="color" value="#004F8B"/>
    </inkml:brush>
  </inkml:definitions>
  <inkml:trace contextRef="#ctx0" brushRef="#br0">0 179 9183 0 0,'0'0'6064'0'0,"14"-16"-3209"0"0,48-43-861 0 0,-16 15-1995 0 0,-32 31-3 0 0,28-19 1 0 0,-23 18-71 0 0,-18 13-42 0 0</inkml:trace>
</inkml:ink>
</file>

<file path=ppt/ink/ink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3:20.073"/>
    </inkml:context>
    <inkml:brush xml:id="br0">
      <inkml:brushProperty name="width" value="0.05" units="cm"/>
      <inkml:brushProperty name="height" value="0.05" units="cm"/>
      <inkml:brushProperty name="color" value="#004F8B"/>
    </inkml:brush>
  </inkml:definitions>
  <inkml:trace contextRef="#ctx0" brushRef="#br0">20 43 2303 0 0,'0'0'10915'0'0,"-6"15"-6718"0"0,4-7-2886 0 0,-1 5-19 0 0,0-1 0 0 0,-2 18 1 0 0,5-27-1208 0 0,-1 0 0 0 0,1 0 0 0 0,0 0 0 0 0,0 0 0 0 0,1 0 0 0 0,-1 0 1 0 0,1 0-1 0 0,-1 0 0 0 0,1 0 0 0 0,0 0 0 0 0,0 0 0 0 0,0 0 0 0 0,1 0 0 0 0,-1-1 0 0 0,3 5 0 0 0,-3-6-75 0 0,0 0 0 0 0,0 0-1 0 0,0 0 1 0 0,0 0-1 0 0,1 0 1 0 0,-1 0-1 0 0,0 0 1 0 0,0 0-1 0 0,1 0 1 0 0,-1-1-1 0 0,0 1 1 0 0,1-1-1 0 0,-1 1 1 0 0,1-1-1 0 0,-1 1 1 0 0,1-1-1 0 0,-1 0 1 0 0,1 0-1 0 0,1 0 1 0 0,0 0-10 0 0,0 0 1 0 0,0-1 0 0 0,0 1-1 0 0,0-1 1 0 0,0 0-1 0 0,0 0 1 0 0,0 0-1 0 0,0 0 1 0 0,2-2 0 0 0,4-3-124 0 0,-1 1 1 0 0,0-1-1 0 0,0-1 1 0 0,12-12-1 0 0,-15 15 34 0 0,0-2 0 0 0,0 1-1 0 0,-1-1 1 0 0,0 1-1 0 0,0-1 1 0 0,0 0-1 0 0,3-9 1 0 0,-6 13 96 0 0,-1 0 0 0 0,1 0-1 0 0,-1 0 1 0 0,0 0 0 0 0,1 0 0 0 0,-1 0 0 0 0,0-1-1 0 0,0 1 1 0 0,0 0 0 0 0,-1 0 0 0 0,1 0 0 0 0,0 0-1 0 0,-1 0 1 0 0,1 0 0 0 0,-1 0 0 0 0,0 0-1 0 0,0 0 1 0 0,0 0 0 0 0,0 0 0 0 0,0 0 0 0 0,0 0-1 0 0,0 0 1 0 0,-1 1 0 0 0,1-1 0 0 0,-1 1 0 0 0,1-1-1 0 0,-4-2 1 0 0,2 1 84 0 0,-1 1-1 0 0,1 0 1 0 0,-1-1-1 0 0,0 1 1 0 0,0 0-1 0 0,0 1 1 0 0,0-1 0 0 0,0 1-1 0 0,0 0 1 0 0,0 0-1 0 0,0 0 1 0 0,-1 0-1 0 0,1 1 1 0 0,0 0-1 0 0,-1 0 1 0 0,1 0-1 0 0,0 0 1 0 0,-1 1-1 0 0,1-1 1 0 0,0 1 0 0 0,-4 1-1 0 0,7-1-416 0 0,0-1 1 0 0,0 1-1 0 0,0 0 0 0 0,0-1 0 0 0,0 1 1 0 0,0 0-1 0 0,0-1 0 0 0,1 1 0 0 0,-1 0 1 0 0,0 0-1 0 0,0 0 0 0 0,1 0 0 0 0,-1-1 0 0 0,1 1 1 0 0,-1 0-1 0 0,1 0 0 0 0,-1 0 0 0 0,1 0 1 0 0,0 0-1 0 0,-1 2 0 0 0,-1 2-1822 0 0</inkml:trace>
</inkml:ink>
</file>

<file path=ppt/ink/ink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3:20.480"/>
    </inkml:context>
    <inkml:brush xml:id="br0">
      <inkml:brushProperty name="width" value="0.05" units="cm"/>
      <inkml:brushProperty name="height" value="0.05" units="cm"/>
      <inkml:brushProperty name="color" value="#004F8B"/>
    </inkml:brush>
  </inkml:definitions>
  <inkml:trace contextRef="#ctx0" brushRef="#br0">0 1 8695 0 0,'0'0'4554'0'0,"7"14"994"0"0,32 113-931 0 0,-19-58-8394 0 0</inkml:trace>
</inkml:ink>
</file>

<file path=ppt/ink/ink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3:20.966"/>
    </inkml:context>
    <inkml:brush xml:id="br0">
      <inkml:brushProperty name="width" value="0.05" units="cm"/>
      <inkml:brushProperty name="height" value="0.05" units="cm"/>
      <inkml:brushProperty name="color" value="#004F8B"/>
    </inkml:brush>
  </inkml:definitions>
  <inkml:trace contextRef="#ctx0" brushRef="#br0">0 3 4607 0 0,'7'-2'14640'0'0,"-3"2"-14849"0"0,-2 1 416 0 0,1 1-1 0 0,-1-1 1 0 0,1 1 0 0 0,-1-1-1 0 0,0 1 1 0 0,1 0 0 0 0,-1 0-1 0 0,0 0 1 0 0,0 0 0 0 0,-1 0-1 0 0,1 1 1 0 0,0-1 0 0 0,-1 0-1 0 0,1 1 1 0 0,1 4 0 0 0,2 5 153 0 0,-1 0 0 0 0,4 16 0 0 0,-1-1 151 0 0,11 27-211 0 0,-12-31-3646 0 0</inkml:trace>
</inkml:ink>
</file>

<file path=ppt/ink/ink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3:21.342"/>
    </inkml:context>
    <inkml:brush xml:id="br0">
      <inkml:brushProperty name="width" value="0.05" units="cm"/>
      <inkml:brushProperty name="height" value="0.05" units="cm"/>
      <inkml:brushProperty name="color" value="#004F8B"/>
    </inkml:brush>
  </inkml:definitions>
  <inkml:trace contextRef="#ctx0" brushRef="#br0">0 2 12495 0 0,'0'0'1134'0'0,"1"-1"-937"0"0,0 1-57 0 0,0 0 0 0 0,1 0 0 0 0,-1-1 1 0 0,0 1-1 0 0,0 0 0 0 0,1 0 0 0 0,-1 0 0 0 0,0 0 0 0 0,1 1 0 0 0,-1-1 1 0 0,0 0-1 0 0,0 0 0 0 0,1 1 0 0 0,-1-1 0 0 0,0 1 0 0 0,0-1 0 0 0,0 1 1 0 0,0 0-1 0 0,0-1 0 0 0,1 1 0 0 0,-1 0 0 0 0,0 0 0 0 0,-1-1 0 0 0,1 1 1 0 0,0 0-1 0 0,0 0 0 0 0,0 0 0 0 0,0 0 0 0 0,-1 0 0 0 0,1 1 0 0 0,0 0 1 0 0,2 5 162 0 0,0-1 1 0 0,0 1 0 0 0,-1 0 0 0 0,2 9 0 0 0,-2-8-135 0 0,-1-2-163 0 0,3 5-240 0 0,-1 0 0 0 0,-1 0-1 0 0,0 1 1 0 0,0-1-1 0 0,-1 1 1 0 0,0 11 0 0 0,-3-17-1412 0 0</inkml:trace>
</inkml:ink>
</file>

<file path=ppt/ink/ink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3:21.683"/>
    </inkml:context>
    <inkml:brush xml:id="br0">
      <inkml:brushProperty name="width" value="0.05" units="cm"/>
      <inkml:brushProperty name="height" value="0.05" units="cm"/>
      <inkml:brushProperty name="color" value="#004F8B"/>
    </inkml:brush>
  </inkml:definitions>
  <inkml:trace contextRef="#ctx0" brushRef="#br0">1 72 15951 0 0,'0'0'1560'0'0,"2"-5"-1392"0"0,2-1-168 0 0,0 0 0 0 0,0-1 0 0 0,2 0 0 0 0,0-1-120 0 0,1 0 24 0 0,-1 0 0 0 0,0 0-944 0 0,0 0-184 0 0</inkml:trace>
</inkml:ink>
</file>

<file path=ppt/ink/ink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3:22.617"/>
    </inkml:context>
    <inkml:brush xml:id="br0">
      <inkml:brushProperty name="width" value="0.05" units="cm"/>
      <inkml:brushProperty name="height" value="0.05" units="cm"/>
      <inkml:brushProperty name="color" value="#004F8B"/>
    </inkml:brush>
  </inkml:definitions>
  <inkml:trace contextRef="#ctx0" brushRef="#br0">0 552 8639 0 0,'0'0'1480'0'0,"8"-16"2142"0"0,21-16-1739 0 0,0 1 1 0 0,53-42-1 0 0,-16 14-1171 0 0,-35 32-292 0 0,58-39 0 0 0,39-14 102 0 0,-114 72-500 0 0,165-86 149 0 0,-150 81 144 0 0,0 1 0 0 0,1 1 0 0 0,1 1 1 0 0,52-9-1 0 0,-75 19-201 0 0,0-1 1 0 0,1 2-1 0 0,-1-1 1 0 0,0 1 0 0 0,0 0-1 0 0,0 1 1 0 0,9 2-1 0 0,-2 1-83 0 0,1 1-1 0 0,23 12 1 0 0,-33-15 1 0 0,-1 1 0 0 0,1 0 0 0 0,0 1 0 0 0,-1-1-1 0 0,0 1 1 0 0,0 0 0 0 0,0 0 0 0 0,-1 1 0 0 0,0 0 0 0 0,5 8 0 0 0,3 8 199 0 0,14 37 0 0 0,-16-35-191 0 0,31 98 61 0 0,-5-8-10 0 0,0-3-32 0 0,-1-3 35 0 0,-29-94-104 0 0,0 0 0 0 0,1 0 0 0 0,1-1 0 0 0,0 1 0 0 0,13 14 0 0 0,-14-19-23 0 0,0 1 1 0 0,11 17-1 0 0,-16-23-379 0 0,0 0 0 0 0,-1 0 1 0 0,1 0-1 0 0,-1 0 0 0 0,1 0 1 0 0,-1 0-1 0 0,-1 1 1 0 0,1-1-1 0 0,0 0 0 0 0,-1 8 1 0 0</inkml:trace>
</inkml:ink>
</file>

<file path=ppt/ink/ink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3:23.369"/>
    </inkml:context>
    <inkml:brush xml:id="br0">
      <inkml:brushProperty name="width" value="0.05" units="cm"/>
      <inkml:brushProperty name="height" value="0.05" units="cm"/>
      <inkml:brushProperty name="color" value="#004F8B"/>
    </inkml:brush>
  </inkml:definitions>
  <inkml:trace contextRef="#ctx0" brushRef="#br0">1 9 7135 0 0,'5'-8'15305'0'0,"-3"10"-15216"0"0,-1 0-1 0 0,1 1 0 0 0,-1-1 0 0 0,0 1 0 0 0,1-1 0 0 0,-1 1 0 0 0,-1-1 0 0 0,1 1 0 0 0,0-1 0 0 0,-1 1 0 0 0,1 0 0 0 0,-1 0 0 0 0,0 3 1 0 0,0-3-212 0 0,0 0 0 0 0,1 0 1 0 0,-1 0-1 0 0,1-1 1 0 0,-1 1-1 0 0,1 0 1 0 0,0 0-1 0 0,0-1 1 0 0,0 1-1 0 0,1 0 1 0 0,2 3-1 0 0</inkml:trace>
</inkml:ink>
</file>

<file path=ppt/ink/ink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3:24.940"/>
    </inkml:context>
    <inkml:brush xml:id="br0">
      <inkml:brushProperty name="width" value="0.05" units="cm"/>
      <inkml:brushProperty name="height" value="0.05" units="cm"/>
      <inkml:brushProperty name="color" value="#004F8B"/>
    </inkml:brush>
  </inkml:definitions>
  <inkml:trace contextRef="#ctx0" brushRef="#br0">115 1 4951 0 0,'0'0'224'0'0,"-21"8"3816"0"0,9 1-2044 0 0,0 1 0 0 0,1 0 0 0 0,0 1 0 0 0,-11 13 0 0 0,20-20-1847 0 0,0 0 0 0 0,0 1-1 0 0,1-1 1 0 0,-1 0 0 0 0,1 1-1 0 0,0-1 1 0 0,0 1-1 0 0,-1 5 1 0 0,0 4 200 0 0,-2 10-125 0 0,1 0 0 0 0,1 1 0 0 0,2 37 0 0 0,0-56-207 0 0,1 0 1 0 0,1 0-1 0 0,-1 0 1 0 0,1 0-1 0 0,0 0 1 0 0,1 0-1 0 0,-1 0 0 0 0,1-1 1 0 0,0 1-1 0 0,1-1 1 0 0,-1 0-1 0 0,7 7 1 0 0,6 7 28 0 0,34 28 0 0 0,-41-39-56 0 0,134 103-44 0 0,-84-67 36 0 0,58 43-46 0 0,-13-16-64 0 0,-102-70 128 0 0,14 11-9 0 0,0-1 0 0 0,2 0 0 0 0,-1-2 0 0 0,1 0-1 0 0,0 0 1 0 0,20 5 0 0 0,45 4 8 0 0,-35-9 13 0 0,-27-3 29 0 0,26 10 0 0 0,-31-10-16 0 0,-1-1 0 0 0,1 0-1 0 0,26 4 1 0 0,-36-8-810 0 0,1-1-1 0 0,-1 0 1 0 0,1 0-1 0 0,-1-1 1 0 0,0 1-1 0 0,10-3 1 0 0,-4 1-965 0 0</inkml:trace>
</inkml:ink>
</file>

<file path=ppt/ink/ink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3:25.995"/>
    </inkml:context>
    <inkml:brush xml:id="br0">
      <inkml:brushProperty name="width" value="0.05" units="cm"/>
      <inkml:brushProperty name="height" value="0.05" units="cm"/>
      <inkml:brushProperty name="color" value="#004F8B"/>
    </inkml:brush>
  </inkml:definitions>
  <inkml:trace contextRef="#ctx0" brushRef="#br0">445 1 3223 0 0,'0'0'4872'0'0,"6"11"516"0"0,-2-3-4403 0 0,0 0-1 0 0,0 1 1 0 0,5 15-1 0 0,-4-1-119 0 0,4 32 0 0 0,-6-36-391 0 0,0 0 0 0 0,1 0 0 0 0,7 20 0 0 0,-9-34-433 0 0,0 0 0 0 0,-1 0 0 0 0,1 0 0 0 0,-1 0 1 0 0,0 0-1 0 0,-1 0 0 0 0,1 1 0 0 0,-1-1 0 0 0,0 0 0 0 0,0 0 0 0 0,-1 0 0 0 0,1 0 0 0 0,-1 1 0 0 0,0-1 0 0 0,-1 0 0 0 0,1 0 0 0 0,-1 0 0 0 0,0-1 0 0 0,0 1 1 0 0,-1 0-1 0 0,1-1 0 0 0,-1 1 0 0 0,0-1 0 0 0,0 0 0 0 0,0 0 0 0 0,-1 0 0 0 0,0-1 0 0 0,1 1 0 0 0,-7 3 0 0 0,-15 13-358 0 0,-51 28 0 0 0,54-38 369 0 0,0 0 1 0 0,-1-2 0 0 0,-40 9-1 0 0,35-7-100 0 0,24-7 35 0 0,0-2 0 0 0,0 1-1 0 0,-1 0 1 0 0,1-1 0 0 0,-1 0-1 0 0,1 0 1 0 0,-1 0 0 0 0,1-1-1 0 0,-7 0 1 0 0,1 0 10 0 0,0 1 0 0 0,0-1 1 0 0,-13 4-1 0 0,-10 0 3 0 0,10-1 0 0 0,17-1 0 0 0,0-1 0 0 0,1-1 0 0 0,-1 1 0 0 0,0-1 0 0 0,-8 0 0 0 0,11-1 0 0 0,0 0-60 0 0</inkml:trace>
</inkml:ink>
</file>

<file path=ppt/ink/ink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3:50.813"/>
    </inkml:context>
    <inkml:brush xml:id="br0">
      <inkml:brushProperty name="width" value="0.05" units="cm"/>
      <inkml:brushProperty name="height" value="0.05" units="cm"/>
      <inkml:brushProperty name="color" value="#004F8B"/>
    </inkml:brush>
  </inkml:definitions>
  <inkml:trace contextRef="#ctx0" brushRef="#br0">0 3 1839 0 0,'8'-2'15244'0'0,"-5"2"-14865"0"0,1 1-33 0 0,-1 0-1 0 0,0 1 1 0 0,0 0 0 0 0,1 0 0 0 0,-1-1 0 0 0,-1 2-1 0 0,1-1 1 0 0,0 0 0 0 0,0 1 0 0 0,-1-1 0 0 0,1 1-1 0 0,2 4 1 0 0,4 6 331 0 0,11 19-1 0 0,-18-29-595 0 0,18 34 560 0 0,23 36-26 0 0,-41-69-636 0 0,-1-4-82 0 0,9-6-4989 0 0</inkml:trace>
</inkml:ink>
</file>

<file path=ppt/ink/ink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3:51.158"/>
    </inkml:context>
    <inkml:brush xml:id="br0">
      <inkml:brushProperty name="width" value="0.05" units="cm"/>
      <inkml:brushProperty name="height" value="0.05" units="cm"/>
      <inkml:brushProperty name="color" value="#004F8B"/>
    </inkml:brush>
  </inkml:definitions>
  <inkml:trace contextRef="#ctx0" brushRef="#br0">0 0 7831 0 0,'0'0'8303'0'0,"12"13"-4458"0"0,16 36-1649 0 0,28 44-997 0 0,-43-75-3411 0 0,18 20 0 0 0,-28-34 365 0 0</inkml:trace>
</inkml:ink>
</file>

<file path=ppt/ink/ink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3:51.526"/>
    </inkml:context>
    <inkml:brush xml:id="br0">
      <inkml:brushProperty name="width" value="0.05" units="cm"/>
      <inkml:brushProperty name="height" value="0.05" units="cm"/>
      <inkml:brushProperty name="color" value="#004F8B"/>
    </inkml:brush>
  </inkml:definitions>
  <inkml:trace contextRef="#ctx0" brushRef="#br0">1 101 11055 0 0,'0'0'506'0'0,"4"-14"188"0"0,7-3 3042 0 0,16-20-1 0 0,-12 20-4555 0 0,0 2-3984 0 0</inkml:trace>
</inkml:ink>
</file>

<file path=ppt/ink/ink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3:51.908"/>
    </inkml:context>
    <inkml:brush xml:id="br0">
      <inkml:brushProperty name="width" value="0.05" units="cm"/>
      <inkml:brushProperty name="height" value="0.05" units="cm"/>
      <inkml:brushProperty name="color" value="#004F8B"/>
    </inkml:brush>
  </inkml:definitions>
  <inkml:trace contextRef="#ctx0" brushRef="#br0">2 1 7367 0 0,'0'0'7751'0'0,"-1"15"-3558"0"0,23 70-371 0 0,-12-53-4652 0 0,-2 0-1 0 0,5 43 1 0 0,-11-53-5778 0 0,-1-13 541 0 0</inkml:trace>
</inkml:ink>
</file>

<file path=ppt/ink/ink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3:52.450"/>
    </inkml:context>
    <inkml:brush xml:id="br0">
      <inkml:brushProperty name="width" value="0.05" units="cm"/>
      <inkml:brushProperty name="height" value="0.05" units="cm"/>
      <inkml:brushProperty name="color" value="#004F8B"/>
    </inkml:brush>
  </inkml:definitions>
  <inkml:trace contextRef="#ctx0" brushRef="#br0">41 46 10047 0 0,'0'0'8388'0'0,"-4"15"-4920"0"0,4-9-3227 0 0,0-1 0 0 0,0 1-1 0 0,1-1 1 0 0,-1 0 0 0 0,1 1 0 0 0,1-1-1 0 0,-1 0 1 0 0,1 0 0 0 0,0 0 0 0 0,0 0-1 0 0,0 0 1 0 0,4 5 0 0 0,-5-8-231 0 0,0-1 0 0 0,0 1 0 0 0,0-1 0 0 0,0 1 0 0 0,0-1 1 0 0,1 0-1 0 0,-1 0 0 0 0,0 0 0 0 0,1 0 0 0 0,-1 0 0 0 0,1 0 0 0 0,-1 0 0 0 0,1 0 0 0 0,-1 0 0 0 0,1 0 1 0 0,0-1-1 0 0,-1 1 0 0 0,1-1 0 0 0,0 1 0 0 0,-1-1 0 0 0,1 0 0 0 0,0 0 0 0 0,0 0 0 0 0,-1 0 1 0 0,1 0-1 0 0,0 0 0 0 0,0 0 0 0 0,-1 0 0 0 0,1-1 0 0 0,0 1 0 0 0,-1-1 0 0 0,1 1 0 0 0,0-1 0 0 0,-1 0 1 0 0,1 0-1 0 0,-1 0 0 0 0,1 1 0 0 0,-1-1 0 0 0,1-1 0 0 0,0 0 0 0 0,4-2-14 0 0,-1-1 0 0 0,0 0-1 0 0,0 0 1 0 0,-1 0 0 0 0,0 0 0 0 0,1-1-1 0 0,-2 0 1 0 0,1 0 0 0 0,-1 0 0 0 0,0 0 0 0 0,0-1-1 0 0,-1 1 1 0 0,1-1 0 0 0,-1 1 0 0 0,-1-1-1 0 0,2-9 1 0 0,-3 15 8 0 0,0 0-1 0 0,0-1 0 0 0,0 1 1 0 0,-1 0-1 0 0,1-1 1 0 0,0 1-1 0 0,-1 0 0 0 0,1 0 1 0 0,0-1-1 0 0,-1 1 1 0 0,0 0-1 0 0,1 0 0 0 0,-1 0 1 0 0,0 0-1 0 0,1 0 1 0 0,-1 0-1 0 0,0 0 1 0 0,0 0-1 0 0,0 0 0 0 0,-2-2 1 0 0,1 2 12 0 0,-1 0 0 0 0,1-1 0 0 0,-1 1 0 0 0,1 0 1 0 0,-1 0-1 0 0,0 1 0 0 0,1-1 0 0 0,-1 0 0 0 0,-4 1 0 0 0,-2-1 30 0 0,-1 1 0 0 0,1 1-1 0 0,0-1 1 0 0,-1 1-1 0 0,-8 3 1 0 0,7-1-27 0 0,0 1 1 0 0,-15 6 0 0 0,7 0-2385 0 0,15-8 1180 0 0</inkml:trace>
</inkml:ink>
</file>

<file path=ppt/ink/ink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3:53.494"/>
    </inkml:context>
    <inkml:brush xml:id="br0">
      <inkml:brushProperty name="width" value="0.05" units="cm"/>
      <inkml:brushProperty name="height" value="0.05" units="cm"/>
      <inkml:brushProperty name="color" value="#004F8B"/>
    </inkml:brush>
  </inkml:definitions>
  <inkml:trace contextRef="#ctx0" brushRef="#br0">0 1 13823 0 0,'0'0'3179'0'0,"8"0"-2366"0"0,170 6 2145 0 0,-53 0-2646 0 0,-109-5-379 0 0,82-3-1981 0 0,-83 0 917 0 0</inkml:trace>
</inkml:ink>
</file>

<file path=ppt/ink/ink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3:54.245"/>
    </inkml:context>
    <inkml:brush xml:id="br0">
      <inkml:brushProperty name="width" value="0.05" units="cm"/>
      <inkml:brushProperty name="height" value="0.05" units="cm"/>
      <inkml:brushProperty name="color" value="#004F8B"/>
    </inkml:brush>
  </inkml:definitions>
  <inkml:trace contextRef="#ctx0" brushRef="#br0">0 1 15087 0 0,'0'0'1366'0'0,"9"16"511"0"0,-5-5-548 0 0,-1-1 1 0 0,3 14-1 0 0,3 43 227 0 0,-4-22-1718 0 0,-5-44-176 0 0</inkml:trace>
</inkml:ink>
</file>

<file path=ppt/ink/ink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3:54.601"/>
    </inkml:context>
    <inkml:brush xml:id="br0">
      <inkml:brushProperty name="width" value="0.05" units="cm"/>
      <inkml:brushProperty name="height" value="0.05" units="cm"/>
      <inkml:brushProperty name="color" value="#004F8B"/>
    </inkml:brush>
  </inkml:definitions>
  <inkml:trace contextRef="#ctx0" brushRef="#br0">1 0 15199 0 0,'0'0'1172'0'0,"3"12"786"0"0,19 66 3158 0 0,-1 40-3965 0 0,-20-108-955 0 0,0-1-2622 0 0,0-1 1 0 0,0 15-1 0 0,-2-15 6 0 0</inkml:trace>
</inkml:ink>
</file>

<file path=ppt/ink/ink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3:54.983"/>
    </inkml:context>
    <inkml:brush xml:id="br0">
      <inkml:brushProperty name="width" value="0.05" units="cm"/>
      <inkml:brushProperty name="height" value="0.05" units="cm"/>
      <inkml:brushProperty name="color" value="#004F8B"/>
    </inkml:brush>
  </inkml:definitions>
  <inkml:trace contextRef="#ctx0" brushRef="#br0">5 63 13823 0 0,'-4'-5'1224'0'0,"3"3"-976"0"0,3-1 832 0 0,1-1 168 0 0,2 0 32 0 0,1-2 0 0 0,3 1-936 0 0,1-1-192 0 0,1 2-40 0 0,1 0-8 0 0,2-1-104 0 0,1-1 0 0 0,1 3 0 0 0,1-2-8344 0 0</inkml:trace>
</inkml:ink>
</file>

<file path=ppt/ink/ink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06.571"/>
    </inkml:context>
    <inkml:brush xml:id="br0">
      <inkml:brushProperty name="width" value="0.05" units="cm"/>
      <inkml:brushProperty name="height" value="0.05" units="cm"/>
      <inkml:brushProperty name="color" value="#004F8B"/>
    </inkml:brush>
  </inkml:definitions>
  <inkml:trace contextRef="#ctx0" brushRef="#br0">1 2127 3679 0 0,'6'3'8375'0'0,"0"-4"-7690"0"0,-1-1 1 0 0,0 0 0 0 0,1-1-1 0 0,-1 1 1 0 0,0-1-1 0 0,0 0 1 0 0,0 0-1 0 0,7-7 1 0 0,35-36 770 0 0,-31 29-1189 0 0,54-57-193 0 0,-4-2-1 0 0,74-111 0 0 0,-14 17 12 0 0,-1 4 182 0 0,-15 6-36 0 0,130-213-59 0 0,-148 209 8 0 0,31-58 485 0 0,45-106 727 0 0,-141 283-1212 0 0,-19 33-63 0 0,12-24-1 0 0,-15 30-59 0 0,-5 6-51 0 0,1-1 0 0 0,0 0 0 0 0,0 0 0 0 0,-1 1 0 0 0,1-1 0 0 0,-1 0 0 0 0,1 0 0 0 0,-1 0 0 0 0,1 0 0 0 0,-1 0 0 0 0,0 0 0 0 0,1 0 0 0 0,-1 0 0 0 0,0-1 0 0 0,1-2-46 0 0,-1 4-167 0 0,-3 6-2203 0 0,0-1 683 0 0</inkml:trace>
</inkml:ink>
</file>

<file path=ppt/ink/ink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07.804"/>
    </inkml:context>
    <inkml:brush xml:id="br0">
      <inkml:brushProperty name="width" value="0.05" units="cm"/>
      <inkml:brushProperty name="height" value="0.05" units="cm"/>
      <inkml:brushProperty name="color" value="#004F8B"/>
    </inkml:brush>
  </inkml:definitions>
  <inkml:trace contextRef="#ctx0" brushRef="#br0">57 22 919 0 0,'14'-20'16517'0'0,"-14"20"-16172"0"0,0 0-1 0 0,1-1 0 0 0,-1 1 0 0 0,1 0 1 0 0,1 8 1444 0 0,-7 17-1609 0 0,-31 73 1624 0 0,13-41-1168 0 0,13-32-356 0 0,10-24-243 0 0,1-4-94 0 0,0 0-1 0 0,0 0 0 0 0,1 1 0 0 0,-1-1 0 0 0,1 1 0 0 0,3-4 0 0 0,15-18-59 0 0,2 2-1 0 0,44-36 1 0 0,-42 36 864 0 0,-27 21-677 0 0,1 0 1 0 0,-1 0-1 0 0,1 0 1 0 0,0 0-1 0 0,-1 0 1 0 0,1 0-1 0 0,0-1 0 0 0,-3-2 1 0 0,-4-2 236 0 0,-19-15-404 0 0,28 21-126 0 0</inkml:trace>
</inkml:ink>
</file>

<file path=ppt/ink/ink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09.612"/>
    </inkml:context>
    <inkml:brush xml:id="br0">
      <inkml:brushProperty name="width" value="0.05" units="cm"/>
      <inkml:brushProperty name="height" value="0.05" units="cm"/>
      <inkml:brushProperty name="color" value="#004F8B"/>
    </inkml:brush>
  </inkml:definitions>
  <inkml:trace contextRef="#ctx0" brushRef="#br0">50 1 455 0 0,'0'0'10818'0'0,"6"20"-6801"0"0,-6-17-3905 0 0,1-1-1 0 0,0 1 1 0 0,0 0 0 0 0,1 0-1 0 0,-1 0 1 0 0,0-1 0 0 0,1 1-1 0 0,0-1 1 0 0,-1 1 0 0 0,1-1-1 0 0,0 0 1 0 0,1 0 0 0 0,-1 0 0 0 0,0 0-1 0 0,0 0 1 0 0,5 3 0 0 0,23 12 802 0 0,-29-16-835 0 0,1 1-6 0 0,-1-1-54 0 0,-1-1 0 0 0,0 1 0 0 0,0-1 0 0 0,0 1-1 0 0,1 0 1 0 0,-1-1 0 0 0,0 1 0 0 0,0 0 0 0 0,0-1-1 0 0,0 1 1 0 0,0 0 0 0 0,0-1 0 0 0,0 1 0 0 0,-1 0 0 0 0,1-1-1 0 0,0 1 1 0 0,0 0 0 0 0,0-1 0 0 0,-1 1 0 0 0,1-1 0 0 0,0 1-1 0 0,-1 0 1 0 0,1-1 0 0 0,0 1 0 0 0,-1-1 0 0 0,1 1 0 0 0,-1-1-1 0 0,0 1 1 0 0,-17 17 339 0 0,14-15-256 0 0,0 0-73 0 0,0 1 0 0 0,0-1 0 0 0,-1 0 0 0 0,0 0 1 0 0,1-1-1 0 0,-1 1 0 0 0,0-1 0 0 0,0 0 1 0 0,0 0-1 0 0,-1-1 0 0 0,1 1 0 0 0,-6 0 1 0 0,9-3-431 0 0,-1 1 0 0 0,1-1 0 0 0,0 0 0 0 0,0 1 0 0 0,0-1 0 0 0,0 0 0 0 0,0 0 0 0 0,1 0 1 0 0,-1-1-1 0 0,-2 0 0 0 0,2 0-248 0 0</inkml:trace>
</inkml:ink>
</file>

<file path=ppt/ink/ink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10.805"/>
    </inkml:context>
    <inkml:brush xml:id="br0">
      <inkml:brushProperty name="width" value="0.05" units="cm"/>
      <inkml:brushProperty name="height" value="0.05" units="cm"/>
      <inkml:brushProperty name="color" value="#004F8B"/>
    </inkml:brush>
  </inkml:definitions>
  <inkml:trace contextRef="#ctx0" brushRef="#br0">0 143 5063 0 0,'0'0'390'0'0,"13"-16"3823"0"0,102-106 1840 0 0,-114 121-5989 0 0,-1 0 2 0 0,2-1 3 0 0,-2 1-25 0 0,-18 11-2358 0 0</inkml:trace>
</inkml:ink>
</file>

<file path=ppt/ink/ink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11.218"/>
    </inkml:context>
    <inkml:brush xml:id="br0">
      <inkml:brushProperty name="width" value="0.05" units="cm"/>
      <inkml:brushProperty name="height" value="0.05" units="cm"/>
      <inkml:brushProperty name="color" value="#004F8B"/>
    </inkml:brush>
  </inkml:definitions>
  <inkml:trace contextRef="#ctx0" brushRef="#br0">0 142 3223 0 0,'4'-5'6232'0'0,"6"-4"-4149"0"0,37-39 1737 0 0,-27 26-3711 0 0,24-32-1 0 0,-43 51-118 0 0,0 3-52 0 0,-7 6-2250 0 0</inkml:trace>
</inkml:ink>
</file>

<file path=ppt/ink/ink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12.127"/>
    </inkml:context>
    <inkml:brush xml:id="br0">
      <inkml:brushProperty name="width" value="0.05" units="cm"/>
      <inkml:brushProperty name="height" value="0.05" units="cm"/>
      <inkml:brushProperty name="color" value="#004F8B"/>
    </inkml:brush>
  </inkml:definitions>
  <inkml:trace contextRef="#ctx0" brushRef="#br0">84 0 2759 0 0,'0'0'5450'0'0,"-12"6"360"0"0,8-5-5439 0 0,0 1 0 0 0,0 0-1 0 0,0-1 1 0 0,0 1 0 0 0,0 0 0 0 0,1 1-1 0 0,-6 4 1 0 0,5-5-112 0 0,0 1 0 0 0,1-1 0 0 0,-1 1 0 0 0,0-1 0 0 0,0 0 0 0 0,-5 1 0 0 0,6-2-262 0 0,3-1-103 0 0</inkml:trace>
</inkml:ink>
</file>

<file path=ppt/ink/ink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15.099"/>
    </inkml:context>
    <inkml:brush xml:id="br0">
      <inkml:brushProperty name="width" value="0.05" units="cm"/>
      <inkml:brushProperty name="height" value="0.05" units="cm"/>
      <inkml:brushProperty name="color" value="#004F8B"/>
    </inkml:brush>
  </inkml:definitions>
  <inkml:trace contextRef="#ctx0" brushRef="#br0">121 2 1375 0 0,'0'0'12544'0'0,"-14"-1"-7521"0"0,9 3-4613 0 0,0-1 0 0 0,1 1-1 0 0,-1 1 1 0 0,0-1 0 0 0,1 1 0 0 0,0 0 0 0 0,0 0 0 0 0,-4 3 0 0 0,-30 30 589 0 0,35-32-984 0 0,0-1 1 0 0,0 1 0 0 0,0 0-1 0 0,0 0 1 0 0,-2 5-1 0 0,5-8-17 0 0,-1 0 0 0 0,1-1 0 0 0,-1 1 0 0 0,1 0 0 0 0,0 0 0 0 0,0-1 0 0 0,-1 1 1 0 0,1 0-1 0 0,0 0 0 0 0,0 0 0 0 0,0-1 0 0 0,0 1 0 0 0,0 0 0 0 0,0 0 0 0 0,0-1 0 0 0,0 1 0 0 0,0 0 0 0 0,1 0 0 0 0,-1 0 0 0 0,0-1 0 0 0,0 1 0 0 0,1 0 0 0 0,-1 0 0 0 0,0-1 0 0 0,1 1 0 0 0,-1 0 0 0 0,1-1 0 0 0,-1 1 0 0 0,1-1 0 0 0,-1 1 0 0 0,1 0 0 0 0,-1-1 0 0 0,1 1 0 0 0,0-1 0 0 0,-1 1 0 0 0,1-1 0 0 0,0 0 0 0 0,-1 1 0 0 0,1-1 0 0 0,0 0 0 0 0,0 1 0 0 0,-1-1 0 0 0,1 0 0 0 0,1 0 0 0 0,4 2-136 0 0,-1-1 0 0 0,1-1 1 0 0,0 1-1 0 0,0-1 0 0 0,0 0 1 0 0,0 0-1 0 0,7-2 0 0 0,-8 2-22 0 0,0-1-1 0 0,1 1 1 0 0,-1-1-1 0 0,0 1 1 0 0,1 1-1 0 0,-1-1 1 0 0,0 1-1 0 0,0 0 1 0 0,10 3-1 0 0,-13-3 141 0 0,-1-1-1 0 0,1 1 0 0 0,0 0 1 0 0,-1 0-1 0 0,1 0 0 0 0,-1 0 1 0 0,1 0-1 0 0,-1 0 0 0 0,1 1 1 0 0,-1-1-1 0 0,0 0 0 0 0,1 1 1 0 0,-1-1-1 0 0,0 1 1 0 0,0-1-1 0 0,0 1 0 0 0,0-1 1 0 0,-1 1-1 0 0,2 3 0 0 0,-1-3 56 0 0,-1 1 0 0 0,0-1 0 0 0,0 1-1 0 0,0-1 1 0 0,0 1 0 0 0,0-1 0 0 0,0 1-1 0 0,-1-1 1 0 0,1 0 0 0 0,-1 1 0 0 0,0-1-1 0 0,0 0 1 0 0,-1 3 0 0 0,-2 3 204 0 0,0 0-1 0 0,-1-1 1 0 0,0 0-1 0 0,0 0 1 0 0,-1 0 0 0 0,0-1-1 0 0,-9 8 1 0 0,15-14-234 0 0,-12 11 549 0 0,-20 12-1 0 0,30-21-525 0 0,-1-1 0 0 0,0 1-1 0 0,0 0 1 0 0,0-1 0 0 0,0 1 0 0 0,-1-1 0 0 0,1 0-1 0 0,0 0 1 0 0,-1 0 0 0 0,1-1 0 0 0,0 1 0 0 0,-1-1-1 0 0,-5 0 1 0 0,8 0-74 0 0,1 0-1 0 0,-1-1 0 0 0,1 1 1 0 0,-1 0-1 0 0,0 0 0 0 0,1-1 1 0 0,-1 1-1 0 0,1 0 1 0 0,-1-1-1 0 0,1 1 0 0 0,-1 0 1 0 0,1-1-1 0 0,0 1 0 0 0,-1-1 1 0 0,1 1-1 0 0,-1-1 1 0 0,1 1-1 0 0,0-1 0 0 0,-1 1 1 0 0,1-1-1 0 0,0 0 1 0 0,0 1-1 0 0,-1-1 0 0 0,1 1 1 0 0,0-2-1 0 0,-1-8-3657 0 0</inkml:trace>
</inkml:ink>
</file>

<file path=ppt/ink/ink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15.471"/>
    </inkml:context>
    <inkml:brush xml:id="br0">
      <inkml:brushProperty name="width" value="0.05" units="cm"/>
      <inkml:brushProperty name="height" value="0.05" units="cm"/>
      <inkml:brushProperty name="color" value="#004F8B"/>
    </inkml:brush>
  </inkml:definitions>
  <inkml:trace contextRef="#ctx0" brushRef="#br0">0 9 5983 0 0,'0'0'542'0'0,"5"-6"802"0"0,-5 6-1137 0 0,0 0 0 0 0,1 0 1 0 0,-1 0-1 0 0,0-1 1 0 0,0 1-1 0 0,1 0 0 0 0,-1 0 1 0 0,0 0-1 0 0,1-1 1 0 0,-1 1-1 0 0,0 0 0 0 0,1 0 1 0 0,-1 0-1 0 0,0 0 0 0 0,1 0 1 0 0,-1 0-1 0 0,0 0 1 0 0,1 0-1 0 0,-1 0 0 0 0,0 0 1 0 0,1 0-1 0 0,-1 0 0 0 0,0 0 1 0 0,1 0-1 0 0,-1 0 1 0 0,0 0-1 0 0,1 0 0 0 0,-1 0 1 0 0,1 1-1 0 0,10 2 1660 0 0,-7 0-1498 0 0,1 0 0 0 0,-1 0 0 0 0,0 0 0 0 0,0 1 0 0 0,-1-1 0 0 0,1 1 0 0 0,-1 0 0 0 0,0 0 0 0 0,0 0 0 0 0,0 1 0 0 0,0-1 0 0 0,-1 1 1 0 0,0-1-1 0 0,0 1 0 0 0,3 7 0 0 0,1 10-57 0 0,-1-1 0 0 0,4 28 0 0 0,-8-42-176 0 0,2 12-695 0 0,15 73 1782 0 0,-9-62-3785 0 0,4-1-3915 0 0</inkml:trace>
</inkml:ink>
</file>

<file path=ppt/ink/ink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16.511"/>
    </inkml:context>
    <inkml:brush xml:id="br0">
      <inkml:brushProperty name="width" value="0.05" units="cm"/>
      <inkml:brushProperty name="height" value="0.05" units="cm"/>
      <inkml:brushProperty name="color" value="#004F8B"/>
    </inkml:brush>
  </inkml:definitions>
  <inkml:trace contextRef="#ctx0" brushRef="#br0">1 168 10135 0 0,'3'-17'1170'0'0,"-2"15"-966"0"0,0 0 1 0 0,1 0 0 0 0,-1 0-1 0 0,1 0 1 0 0,-1 0 0 0 0,1 1-1 0 0,0-1 1 0 0,0 0 0 0 0,0 1-1 0 0,0-1 1 0 0,0 1-1 0 0,0 0 1 0 0,0 0 0 0 0,1-1-1 0 0,-1 1 1 0 0,0 1 0 0 0,1-1-1 0 0,-1 0 1 0 0,1 1 0 0 0,-1-1-1 0 0,1 1 1 0 0,-1 0 0 0 0,4 0-1 0 0,1-1-94 0 0,-1 1 1 0 0,0 0-1 0 0,1 1 0 0 0,-1 0 0 0 0,1 0 0 0 0,-1 0 0 0 0,0 1 0 0 0,7 2 0 0 0,-9-2-74 0 0,-1 0 1 0 0,1 1-1 0 0,0-1 0 0 0,-1 1 0 0 0,0 0 0 0 0,1 0 0 0 0,-1 0 1 0 0,0 1-1 0 0,-1-1 0 0 0,1 1 0 0 0,4 6 0 0 0,-1 1 323 0 0,-1 0 0 0 0,0 0 0 0 0,4 13 0 0 0,-1 2 2175 0 0,-8-26-2524 0 0,0 0-1 0 0,0 1 0 0 0,0-1 1 0 0,0 0-1 0 0,0 1 1 0 0,0-1-1 0 0,-1 0 0 0 0,1 0 1 0 0,0 0-1 0 0,0 1 0 0 0,0-1 1 0 0,0 0-1 0 0,0 0 1 0 0,0 1-1 0 0,-1-1 0 0 0,1 0 1 0 0,0 0-1 0 0,0 0 1 0 0,0 1-1 0 0,-1-1 0 0 0,1 0 1 0 0,0 0-1 0 0,0 0 1 0 0,0 0-1 0 0,-1 0 0 0 0,1 0 1 0 0,0 1-1 0 0,0-1 1 0 0,-1 0-1 0 0,1 0 0 0 0,0 0 1 0 0,0 0-1 0 0,-1 0 1 0 0,1 0-1 0 0,0 0 0 0 0,0 0 1 0 0,-1 0-1 0 0,1 0 0 0 0,0 0 1 0 0,0 0-1 0 0,-1 0 1 0 0,1 0-1 0 0,0 0 0 0 0,0-1 1 0 0,-1 1-1 0 0,1 0 1 0 0,0 0-1 0 0,0 0 0 0 0,-1 0 1 0 0,1-1-1 0 0,-1 1 16 0 0,0 0 0 0 0,0-1 0 0 0,1 1 0 0 0,-1 0-1 0 0,0-1 1 0 0,0 1 0 0 0,1-1 0 0 0,-1 0 0 0 0,0 1 0 0 0,0-1 0 0 0,1 0 0 0 0,-1 1-1 0 0,1-1 1 0 0,-1-1 0 0 0,-1-4-122 0 0,0-1-1 0 0,1 1 1 0 0,0-1 0 0 0,1 0-1 0 0,-1 0 1 0 0,1 1 0 0 0,1-1-1 0 0,-1 0 1 0 0,1 1 0 0 0,0-1 0 0 0,1 0-1 0 0,0 1 1 0 0,0-1 0 0 0,0 1-1 0 0,1 0 1 0 0,0 0 0 0 0,3-7-1 0 0,-3 8 22 0 0,0 1 0 0 0,-1-1 0 0 0,2 1-1 0 0,-1-1 1 0 0,0 1 0 0 0,1 0 0 0 0,0 1 0 0 0,0-1 0 0 0,0 1-1 0 0,0-1 1 0 0,0 1 0 0 0,1 0 0 0 0,-1 1 0 0 0,1-1 0 0 0,0 1-1 0 0,0 0 1 0 0,0 0 0 0 0,0 0 0 0 0,0 1 0 0 0,1 0 0 0 0,-1 0-1 0 0,6 0 1 0 0,-11 1 96 0 0,0 0-1 0 0,1-1 0 0 0,-1 1 1 0 0,1 0-1 0 0,-1 1 0 0 0,0-1 1 0 0,1 0-1 0 0,-1 0 0 0 0,1 0 1 0 0,-1 0-1 0 0,0 0 0 0 0,1 0 1 0 0,-1 0-1 0 0,0 0 0 0 0,1 1 1 0 0,-1-1-1 0 0,0 0 0 0 0,1 0 1 0 0,-1 1-1 0 0,0-1 1 0 0,1 0-1 0 0,-1 0 0 0 0,0 1 1 0 0,1-1-1 0 0,-1 0 0 0 0,0 1 1 0 0,0-1-1 0 0,0 0 0 0 0,1 1 1 0 0,-1-1-1 0 0,0 0 0 0 0,0 1 1 0 0,0-1-1 0 0,0 1 0 0 0,0-1 1 0 0,0 0-1 0 0,0 1 0 0 0,0-1 1 0 0,1 1-1 0 0,-1-1 0 0 0,-1 0 1 0 0,1 1-1 0 0,0-1 0 0 0,0 1 1 0 0,0-1-1 0 0,0 0 1 0 0,0 1-1 0 0,0-1 0 0 0,-1 1 1 0 0,-7 17 570 0 0,7-17-540 0 0,-3 6 128 0 0,-1 1 0 0 0,1 0 0 0 0,0 0 0 0 0,1 1 0 0 0,0-1 0 0 0,-4 18 0 0 0,6-23-132 0 0,1 0-1 0 0,0 0 1 0 0,0 0-1 0 0,0 0 1 0 0,0 0-1 0 0,0 0 1 0 0,0 1-1 0 0,1-1 1 0 0,0 0-1 0 0,0 0 1 0 0,-1-1-1 0 0,2 1 1 0 0,-1 0-1 0 0,0 0 1 0 0,0 0-1 0 0,1-1 1 0 0,0 1 0 0 0,-1-1-1 0 0,1 1 1 0 0,0-1-1 0 0,0 0 1 0 0,1 1-1 0 0,-1-1 1 0 0,3 2-1 0 0,-3-3-90 0 0,0 0 1 0 0,0 1-1 0 0,1-1 0 0 0,-1-1 0 0 0,0 1 1 0 0,0 0-1 0 0,1 0 0 0 0,-1-1 0 0 0,0 0 1 0 0,1 1-1 0 0,-1-1 0 0 0,0 0 0 0 0,1 0 1 0 0,-1 0-1 0 0,0 0 0 0 0,1-1 0 0 0,-1 1 1 0 0,0-1-1 0 0,1 1 0 0 0,-1-1 0 0 0,0 0 1 0 0,0 0-1 0 0,3-1 0 0 0,-4 1 15 0 0,1 1 0 0 0,-1-1 0 0 0,0 0 0 0 0,1 0 0 0 0,-1 0 0 0 0,0 0 0 0 0,0 0 0 0 0,0 0 0 0 0,0 0 0 0 0,0 0 0 0 0,0-1 0 0 0,0 1 0 0 0,0 0 0 0 0,0 0 0 0 0,-1-1 0 0 0,1 1 0 0 0,-1-1 0 0 0,1 1 0 0 0,-1 0 0 0 0,1-1 0 0 0,-1 1 0 0 0,0-1 0 0 0,1 1 0 0 0,-1-1 0 0 0,0 1 0 0 0,0-1 0 0 0,0 1 0 0 0,0-1 0 0 0,-1 0 0 0 0,1 1 0 0 0,0-1 0 0 0,-1 1 0 0 0,1 0 0 0 0,-1-1 0 0 0,1 1 0 0 0,-2-2 0 0 0,-6-13-138 0 0,4 8-5 0 0,-1 0 0 0 0,2 0 0 0 0,-1 0 0 0 0,-4-17 0 0 0,8 22 154 0 0,0 0 0 0 0,-1 1-1 0 0,1-1 1 0 0,0 1 0 0 0,0-1 0 0 0,0 0 0 0 0,1 1-1 0 0,-1-1 1 0 0,1 1 0 0 0,-1-1 0 0 0,1 1-1 0 0,0-1 1 0 0,0 1 0 0 0,0-1 0 0 0,0 1 0 0 0,1 0-1 0 0,-1 0 1 0 0,0-1 0 0 0,1 1 0 0 0,0 0-1 0 0,2-3 1 0 0,-1 3 72 0 0,-1 0 0 0 0,1 0 0 0 0,-1 0 0 0 0,1 1 1 0 0,-1-1-1 0 0,1 0 0 0 0,0 1 0 0 0,0 0 0 0 0,0 0 0 0 0,0 0 0 0 0,0 0 0 0 0,0 0 0 0 0,5 0 0 0 0,-6 1 21 0 0,0 0 0 0 0,0 0 0 0 0,0 0 1 0 0,0 0-1 0 0,0 0 0 0 0,0 0 0 0 0,-1 1 0 0 0,1-1 0 0 0,0 1 0 0 0,0-1 0 0 0,0 1 0 0 0,-1 0 0 0 0,1 0 1 0 0,0 0-1 0 0,-1 0 0 0 0,1 0 0 0 0,-1 0 0 0 0,1 0 0 0 0,-1 0 0 0 0,1 1 0 0 0,-1-1 0 0 0,0 0 0 0 0,2 4 1 0 0,3 3 381 0 0,-2-2-122 0 0,0 0 0 0 0,0 0 0 0 0,-1 1 0 0 0,0-1 0 0 0,0 1 0 0 0,0 0 0 0 0,-1-1 0 0 0,2 8 0 0 0,-4-13-267 0 0,1-2-90 0 0,1-1 0 0 0,-1 1 0 0 0,0-1 0 0 0,1 0 0 0 0,-1 1 0 0 0,0-1 0 0 0,0 0 0 0 0,0 0 0 0 0,-1 0 1 0 0,2-3-1 0 0,-1 4-1 0 0,1-6-83 0 0,5-9-839 0 0,15-27 1 0 0,-20 39 871 0 0,1 1-1 0 0,-1-1 1 0 0,1 0-1 0 0,0 1 0 0 0,0 0 1 0 0,0 0-1 0 0,0 0 1 0 0,0 0-1 0 0,1 0 1 0 0,0 0-1 0 0,-1 1 1 0 0,7-3-1 0 0,-9 5 132 0 0,0 0-1 0 0,0-1 1 0 0,0 1-1 0 0,0 0 1 0 0,0 0-1 0 0,0 0 1 0 0,0 0-1 0 0,0 0 1 0 0,0 0-1 0 0,0 0 1 0 0,0 1 0 0 0,0-1-1 0 0,0 0 1 0 0,0 1-1 0 0,0-1 1 0 0,0 0-1 0 0,0 1 1 0 0,0-1-1 0 0,0 1 1 0 0,0 0-1 0 0,0-1 1 0 0,-1 1-1 0 0,1 0 1 0 0,0-1-1 0 0,0 1 1 0 0,-1 0 0 0 0,1 0-1 0 0,0 0 1 0 0,-1-1-1 0 0,1 1 1 0 0,-1 0-1 0 0,1 0 1 0 0,-1 0-1 0 0,1 1 1 0 0,2 5 156 0 0,0 0 0 0 0,-1-1 0 0 0,3 12 0 0 0,-5-18-212 0 0,3 15 52 0 0,6 17 199 0 0,-8-30-423 0 0,-1 0-1 0 0,1 0 1 0 0,0-1 0 0 0,0 1 0 0 0,0-1 0 0 0,0 1 0 0 0,1-1 0 0 0,-1 1-1 0 0,0-1 1 0 0,1 1 0 0 0,-1-1 0 0 0,0 0 0 0 0,1 0 0 0 0,2 2-1 0 0,2-1-1701 0 0</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17.180"/>
    </inkml:context>
    <inkml:brush xml:id="br0">
      <inkml:brushProperty name="width" value="0.05" units="cm"/>
      <inkml:brushProperty name="height" value="0.05" units="cm"/>
      <inkml:brushProperty name="color" value="#004F8B"/>
    </inkml:brush>
  </inkml:definitions>
  <inkml:trace contextRef="#ctx0" brushRef="#br0">116 38 2759 0 0,'0'-7'1584'0'0,"-2"-7"6198"0"0,1 13-7283 0 0,0 0 1 0 0,0-1 0 0 0,-1 1 0 0 0,1 0-1 0 0,0 0 1 0 0,0 0 0 0 0,-1 0 0 0 0,1 0-1 0 0,-1 0 1 0 0,1 0 0 0 0,-1 1 0 0 0,1-1-1 0 0,-1 0 1 0 0,-2 0 0 0 0,2 1-90 0 0,0-1 0 0 0,-1 1 0 0 0,1 0-1 0 0,0 0 1 0 0,-1 0 0 0 0,1 0 0 0 0,-1 0 0 0 0,1 0 0 0 0,-4 2-1 0 0,3-1-252 0 0,0-1 0 0 0,0 2-1 0 0,0-1 1 0 0,0 0 0 0 0,0 1 0 0 0,0-1-1 0 0,1 1 1 0 0,-1 0 0 0 0,0 0-1 0 0,1 0 1 0 0,0 0 0 0 0,-1 1-1 0 0,1-1 1 0 0,-4 6 0 0 0,3-3-116 0 0,0 1 0 0 0,1 0 1 0 0,0 0-1 0 0,-1 0 0 0 0,2 0 1 0 0,-1 0-1 0 0,1 1 0 0 0,0-1 1 0 0,0 0-1 0 0,1 1 0 0 0,0 12 0 0 0,0-17-29 0 0,1 0 0 0 0,-1 0 0 0 0,0 0 0 0 0,1 1 0 0 0,-1-1-1 0 0,1 0 1 0 0,0 0 0 0 0,0 0 0 0 0,0 0 0 0 0,0 0 0 0 0,0 0-1 0 0,0-1 1 0 0,0 1 0 0 0,1 0 0 0 0,-1-1 0 0 0,1 1 0 0 0,-1 0-1 0 0,1-1 1 0 0,0 0 0 0 0,-1 1 0 0 0,1-1 0 0 0,0 0 0 0 0,0 0-1 0 0,0 0 1 0 0,0 0 0 0 0,0 0 0 0 0,0 0 0 0 0,0-1 0 0 0,0 1-1 0 0,1-1 1 0 0,-1 0 0 0 0,0 1 0 0 0,0-1 0 0 0,0 0 0 0 0,0 0-1 0 0,1 0 1 0 0,2-1 0 0 0,1 0-193 0 0,-1 1 0 0 0,0-1 0 0 0,1-1 0 0 0,-1 1 0 0 0,0-1 0 0 0,0 0 0 0 0,0 0 0 0 0,0 0 0 0 0,0-1 0 0 0,6-4-1 0 0,-9 6 107 0 0,0-1 0 0 0,-1 1 0 0 0,1-1 0 0 0,0 1 0 0 0,-1-1 0 0 0,1 0 0 0 0,-1 0 0 0 0,1 1 0 0 0,-1-1 0 0 0,0 0 0 0 0,0 0 0 0 0,0 0 0 0 0,0-1 0 0 0,0 1 0 0 0,0 0 0 0 0,-1 0 0 0 0,1 0 0 0 0,-1-1 0 0 0,0 1 0 0 0,1 0 0 0 0,-1-1 0 0 0,0 1 0 0 0,0 0 0 0 0,-1-1 0 0 0,1 1 0 0 0,-1-3 0 0 0,-7-20 144 0 0,7 24 71 0 0,12 9-76 0 0,-2-1-50 0 0,-1 1 0 0 0,-1 0 1 0 0,1 1-1 0 0,-1 0 0 0 0,-1 0 0 0 0,0 1 0 0 0,0-1 0 0 0,-1 1 1 0 0,7 18-1 0 0,-3-5 37 0 0,-2 1 0 0 0,-1 1 0 0 0,5 30-1 0 0,-10-47 50 0 0,0 0 0 0 0,-1 0-1 0 0,1 0 1 0 0,-1 0-1 0 0,-1 1 1 0 0,0-1-1 0 0,0 0 1 0 0,0 0-1 0 0,-5 10 1 0 0,5-15-48 0 0,0 0 0 0 0,0-1 0 0 0,0 1 0 0 0,-1-1 0 0 0,1 1 0 0 0,-1-1-1 0 0,0 0 1 0 0,0 1 0 0 0,1-1 0 0 0,-2 0 0 0 0,1 0 0 0 0,0 0 0 0 0,0-1 0 0 0,-1 1 0 0 0,1 0 0 0 0,-1-1 0 0 0,1 0 0 0 0,-1 1 0 0 0,1-1-1 0 0,-1 0 1 0 0,0 0 0 0 0,0-1 0 0 0,0 1 0 0 0,1 0 0 0 0,-1-1 0 0 0,0 0 0 0 0,0 0 0 0 0,0 0 0 0 0,-3 0 0 0 0,-4-1-433 0 0,1 0 0 0 0,-1-1 0 0 0,1 0 0 0 0,-1-1 0 0 0,1 0 0 0 0,0 0 0 0 0,0-1 0 0 0,-11-6-1 0 0,11 5-1359 0 0</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17.949"/>
    </inkml:context>
    <inkml:brush xml:id="br0">
      <inkml:brushProperty name="width" value="0.05" units="cm"/>
      <inkml:brushProperty name="height" value="0.05" units="cm"/>
      <inkml:brushProperty name="color" value="#004F8B"/>
    </inkml:brush>
  </inkml:definitions>
  <inkml:trace contextRef="#ctx0" brushRef="#br0">132 0 1839 0 0,'0'0'83'0'0,"-7"2"901"0"0,-8 0 5401 0 0,9-1-5161 0 0,1-1 0 0 0,-1 1 0 0 0,0 1 0 0 0,0-1 0 0 0,0 1 0 0 0,1 0-1 0 0,-1 0 1 0 0,-7 4 0 0 0,9-3-992 0 0,0-1-1 0 0,1 1 1 0 0,0 0 0 0 0,-1 0-1 0 0,1 0 1 0 0,0 1 0 0 0,1-1-1 0 0,-1 1 1 0 0,1-1 0 0 0,-1 1-1 0 0,1 0 1 0 0,-2 5 0 0 0,2-5-124 0 0,0 0 0 0 0,1 0 0 0 0,-1 1 1 0 0,1-1-1 0 0,0 1 0 0 0,1-1 0 0 0,-1 1 0 0 0,1-1 0 0 0,-1 1 1 0 0,2 6-1 0 0,-1-9-99 0 0,0 0 0 0 0,1-1 0 0 0,-1 1 0 0 0,1 0 0 0 0,-1 0 1 0 0,1-1-1 0 0,0 1 0 0 0,0-1 0 0 0,-1 1 0 0 0,1-1 0 0 0,0 1 0 0 0,1-1 1 0 0,-1 0-1 0 0,0 1 0 0 0,0-1 0 0 0,0 0 0 0 0,1 0 0 0 0,-1 0 0 0 0,1 0 1 0 0,-1 0-1 0 0,1 0 0 0 0,-1 0 0 0 0,1 0 0 0 0,0-1 0 0 0,-1 1 0 0 0,1-1 1 0 0,0 1-1 0 0,-1-1 0 0 0,1 1 0 0 0,2-1 0 0 0,3 0-321 0 0,-1 1 0 0 0,1-1 1 0 0,0-1-1 0 0,-1 1 0 0 0,1-1 0 0 0,-1 0 0 0 0,10-4 0 0 0,-2 1-1809 0 0</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18.335"/>
    </inkml:context>
    <inkml:brush xml:id="br0">
      <inkml:brushProperty name="width" value="0.05" units="cm"/>
      <inkml:brushProperty name="height" value="0.05" units="cm"/>
      <inkml:brushProperty name="color" value="#004F8B"/>
    </inkml:brush>
  </inkml:definitions>
  <inkml:trace contextRef="#ctx0" brushRef="#br0">92 26 8287 0 0,'-1'-1'365'0'0,"-1"0"0"0"0,0 1 0 0 0,0-1 0 0 0,0 0 0 0 0,-1 1 0 0 0,1-1 0 0 0,0 1 0 0 0,0 0 0 0 0,0 0-1 0 0,0 0 1 0 0,0 0 0 0 0,0 0 0 0 0,-1 0 0 0 0,1 1 0 0 0,0-1 0 0 0,0 0 0 0 0,0 1 0 0 0,0 0 0 0 0,0 0-1 0 0,-3 1 1 0 0,2 0 70 0 0,-1 0 0 0 0,1 1 0 0 0,0-1-1 0 0,1 1 1 0 0,-1-1 0 0 0,0 1-1 0 0,1 0 1 0 0,-1 0 0 0 0,1 0 0 0 0,0 0-1 0 0,-3 5 1 0 0,3-4-189 0 0,1-1-1 0 0,-1 1 1 0 0,1 0-1 0 0,0 0 1 0 0,0-1-1 0 0,0 1 1 0 0,0 0 0 0 0,1 0-1 0 0,-1 0 1 0 0,1 0-1 0 0,0 5 1 0 0,1-7-204 0 0,-1 0 1 0 0,0 1 0 0 0,1-1-1 0 0,0 0 1 0 0,-1 0 0 0 0,1 0-1 0 0,0 1 1 0 0,0-1 0 0 0,0 0-1 0 0,0 0 1 0 0,1 0 0 0 0,-1 0-1 0 0,0-1 1 0 0,1 1 0 0 0,-1 0-1 0 0,1 0 1 0 0,0-1 0 0 0,0 1-1 0 0,2 1 1 0 0,1 0-27 0 0,0-1 0 0 0,0 0 1 0 0,0 0-1 0 0,0 0 0 0 0,0-1 0 0 0,0 0 0 0 0,1 0 0 0 0,-1 0 0 0 0,0 0 1 0 0,1-1-1 0 0,-1 0 0 0 0,0 0 0 0 0,8-1 0 0 0,-6 0-103 0 0,-1-1-1 0 0,1 1 0 0 0,-1-1 1 0 0,1 0-1 0 0,-1 0 1 0 0,0-1-1 0 0,0 0 1 0 0,0 0-1 0 0,0 0 0 0 0,8-7 1 0 0,-13 9 52 0 0,0 0 0 0 0,0 0 1 0 0,1 0-1 0 0,-1 0 0 0 0,0-1 0 0 0,0 1 1 0 0,0 0-1 0 0,0-1 0 0 0,-1 1 1 0 0,1-1-1 0 0,0 1 0 0 0,-1-1 0 0 0,1 0 1 0 0,-1 1-1 0 0,1-1 0 0 0,-1 1 0 0 0,0-1 1 0 0,1 0-1 0 0,-1-2 0 0 0,0 1 20 0 0,-1 0-1 0 0,1 0 0 0 0,-1 0 1 0 0,0 0-1 0 0,0 0 0 0 0,0 0 1 0 0,0 0-1 0 0,0 0 0 0 0,-4-5 1 0 0,0 1 23 0 0,0-1 1 0 0,-1 1 0 0 0,0 1-1 0 0,0-1 1 0 0,-1 1 0 0 0,-10-8-1 0 0,-9 0 572 0 0,10 10-2056 0 0,15 4 897 0 0,1 0-1 0 0,-1 0 1 0 0,0 0 0 0 0,0 0 0 0 0,0 0 0 0 0,0 1-1 0 0,0-1 1 0 0,1 0 0 0 0,-1 0 0 0 0,0 1 0 0 0,0-1-1 0 0,0 0 1 0 0,-1 2 0 0 0</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18.712"/>
    </inkml:context>
    <inkml:brush xml:id="br0">
      <inkml:brushProperty name="width" value="0.05" units="cm"/>
      <inkml:brushProperty name="height" value="0.05" units="cm"/>
      <inkml:brushProperty name="color" value="#004F8B"/>
    </inkml:brush>
  </inkml:definitions>
  <inkml:trace contextRef="#ctx0" brushRef="#br0">1 87 6911 0 0,'0'0'528'0'0,"15"-4"2266"0"0,-11 4-2214 0 0,-1 0 0 0 0,0 1 1 0 0,0-1-1 0 0,0 0 0 0 0,0 1 0 0 0,0 0 1 0 0,0 0-1 0 0,0-1 0 0 0,0 2 1 0 0,0-1-1 0 0,0 0 0 0 0,4 3 0 0 0,35 26 3005 0 0,-20-14-2368 0 0,-5-3-498 0 0,-8-7-231 0 0,-1 0 1 0 0,2 0-1 0 0,-1-1 1 0 0,18 8-1 0 0,-26-13-461 0 0,-1 0 0 0 0,1 0-1 0 0,-1 0 1 0 0,1 0 0 0 0,0 1 0 0 0,-1-1 0 0 0,1-1-1 0 0,-1 1 1 0 0,1 0 0 0 0,-1 0 0 0 0,1 0 0 0 0,0 0-1 0 0,-1 0 1 0 0,1 0 0 0 0,-1-1 0 0 0,1 1 0 0 0,-1 0-1 0 0,1 0 1 0 0,-1-1 0 0 0,1 1 0 0 0,-1 0 0 0 0,1-1-1 0 0,-1 1 1 0 0,1-1 0 0 0,-1 1 0 0 0,0 0 0 0 0,1-1-1 0 0,-1 1 1 0 0,0-1 0 0 0,1 1 0 0 0,-1-1-1 0 0,0 1 1 0 0,0-1 0 0 0,1 0 0 0 0,-1 1 0 0 0,0-1-1 0 0,0 1 1 0 0,0-1 0 0 0,0 1 0 0 0,0-1 0 0 0,0-1-1 0 0,1-23 445 0 0,-8-13-99 0 0,4 25-308 0 0,0 0 0 0 0,0-13 0 0 0,2 23-207 0 0,1-1 0 0 0,0 1-1 0 0,1-1 1 0 0,-1 1 0 0 0,0-1 0 0 0,1 1 0 0 0,0-1-1 0 0,0 1 1 0 0,0-1 0 0 0,0 1 0 0 0,4-7-1 0 0,3 1-2364 0 0,-4 5 1067 0 0</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19.603"/>
    </inkml:context>
    <inkml:brush xml:id="br0">
      <inkml:brushProperty name="width" value="0.05" units="cm"/>
      <inkml:brushProperty name="height" value="0.05" units="cm"/>
      <inkml:brushProperty name="color" value="#004F8B"/>
    </inkml:brush>
  </inkml:definitions>
  <inkml:trace contextRef="#ctx0" brushRef="#br0">151 19 5983 0 0,'0'0'762'0'0,"5"-12"5068"0"0,-6 11-5657 0 0,0 1-1 0 0,1-1 1 0 0,-1 0-1 0 0,0 1 1 0 0,0-1-1 0 0,1 1 1 0 0,-1-1-1 0 0,0 1 1 0 0,0 0-1 0 0,0-1 1 0 0,0 1-1 0 0,1 0 1 0 0,-1 0-1 0 0,0-1 1 0 0,0 1-1 0 0,0 0 1 0 0,0 0-1 0 0,0 0 1 0 0,0 0-1 0 0,0 0 1 0 0,0 0-1 0 0,0 0 1 0 0,0 1-1 0 0,-1-1 1 0 0,-24 6 1826 0 0,18-3-1384 0 0,0 0-1 0 0,1 0 0 0 0,0 1 1 0 0,-1 0-1 0 0,1 1 0 0 0,1-1 1 0 0,-10 9-1 0 0,12-9-541 0 0,0 0 1 0 0,1 0-1 0 0,-1 0 1 0 0,1 0-1 0 0,0 1 0 0 0,0-1 1 0 0,1 1-1 0 0,-1 0 1 0 0,1 0-1 0 0,0 0 1 0 0,1 0-1 0 0,-3 8 0 0 0,4-12-69 0 0,0 1-1 0 0,-1-1 0 0 0,1 1 0 0 0,0 0 0 0 0,0-1 1 0 0,0 1-1 0 0,0-1 0 0 0,0 1 0 0 0,0-1 1 0 0,1 1-1 0 0,-1 0 0 0 0,0-1 0 0 0,1 1 0 0 0,-1-1 1 0 0,1 1-1 0 0,0-1 0 0 0,-1 0 0 0 0,1 1 0 0 0,0-1 1 0 0,0 0-1 0 0,0 1 0 0 0,0-1 0 0 0,0 0 0 0 0,0 0 1 0 0,2 2-1 0 0,-1-2 0 0 0,0 0 0 0 0,-1 0-1 0 0,1-1 1 0 0,0 1 0 0 0,-1 0 0 0 0,1-1 0 0 0,0 0 0 0 0,0 1 0 0 0,0-1 0 0 0,-1 0-1 0 0,1 0 1 0 0,0 0 0 0 0,0 0 0 0 0,0 0 0 0 0,-1 0 0 0 0,1-1 0 0 0,0 1 0 0 0,0 0-1 0 0,-1-1 1 0 0,1 0 0 0 0,3-1 0 0 0,1-1-129 0 0,0 0 0 0 0,0 0-1 0 0,-1-1 1 0 0,1 0 0 0 0,-1 0 0 0 0,0 0-1 0 0,0 0 1 0 0,-1-1 0 0 0,6-7-1 0 0,-7 8 42 0 0,-1 1 0 0 0,1-1 0 0 0,-1-1-1 0 0,0 1 1 0 0,0 0 0 0 0,-1 0 0 0 0,1-1 0 0 0,-1 1-1 0 0,0-1 1 0 0,0 1 0 0 0,-1-1 0 0 0,1 0-1 0 0,-1 1 1 0 0,0-6 0 0 0,-1-16 63 0 0,22 37 206 0 0,-2 5 458 0 0,33 36-1 0 0,-24-22-1309 0 0</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19.942"/>
    </inkml:context>
    <inkml:brush xml:id="br0">
      <inkml:brushProperty name="width" value="0.05" units="cm"/>
      <inkml:brushProperty name="height" value="0.05" units="cm"/>
      <inkml:brushProperty name="color" value="#004F8B"/>
    </inkml:brush>
  </inkml:definitions>
  <inkml:trace contextRef="#ctx0" brushRef="#br0">4 0 4143 0 0,'-3'2'9200'0'0,"3"-2"-9049"0"0,1 9 3044 0 0,4 7-1550 0 0,35 91 3058 0 0,21 51-4693 0 0,-51-141-1907 0 0,-5-9-6 0 0</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20.426"/>
    </inkml:context>
    <inkml:brush xml:id="br0">
      <inkml:brushProperty name="width" value="0.05" units="cm"/>
      <inkml:brushProperty name="height" value="0.05" units="cm"/>
      <inkml:brushProperty name="color" value="#004F8B"/>
    </inkml:brush>
  </inkml:definitions>
  <inkml:trace contextRef="#ctx0" brushRef="#br0">1 118 4607 0 0,'0'0'208'0'0,"5"-7"3547"0"0,17-5 2284 0 0,4 2-3637 0 0,-21 9-2352 0 0,0-1 1 0 0,0 1 0 0 0,0-1-1 0 0,0 0 1 0 0,0-1-1 0 0,-1 1 1 0 0,1-1-1 0 0,-1 0 1 0 0,1 0 0 0 0,6-8-1 0 0,-10 10-51 0 0,0 1-1 0 0,0-1 0 0 0,0 0 1 0 0,0 0-1 0 0,-1-1 0 0 0,1 1 1 0 0,0 0-1 0 0,-1 0 0 0 0,1 0 1 0 0,-1 0-1 0 0,1-1 0 0 0,-1 1 1 0 0,0 0-1 0 0,0 0 1 0 0,1-1-1 0 0,-1 1 0 0 0,0 0 1 0 0,0-1-1 0 0,0 1 0 0 0,0 0 1 0 0,0 0-1 0 0,-1-1 0 0 0,1 1 1 0 0,0 0-1 0 0,0 0 0 0 0,-1-1 1 0 0,1 1-1 0 0,-1 0 0 0 0,1 0 1 0 0,-1 0-1 0 0,0-1 0 0 0,1 1 1 0 0,-1 0-1 0 0,-1-1 1 0 0,0 1 20 0 0,1-1 1 0 0,-1 1-1 0 0,0 0 1 0 0,0 0 0 0 0,0 0-1 0 0,0 0 1 0 0,0 0 0 0 0,0 0-1 0 0,0 0 1 0 0,0 1-1 0 0,-1-1 1 0 0,1 1 0 0 0,0-1-1 0 0,0 1 1 0 0,0 0-1 0 0,-1 0 1 0 0,1 0 0 0 0,0 0-1 0 0,-3 1 1 0 0,2-1 60 0 0,0 1 0 0 0,0-1 0 0 0,1 1 0 0 0,-1 0 0 0 0,0 0 0 0 0,1 1-1 0 0,-1-1 1 0 0,0 0 0 0 0,1 1 0 0 0,0 0 0 0 0,-1-1 0 0 0,1 1 0 0 0,0 0 0 0 0,0 0 0 0 0,0 0 0 0 0,-3 5 0 0 0,2-4 144 0 0,1 1 0 0 0,0 0 0 0 0,0 0 0 0 0,0 1 1 0 0,1-1-1 0 0,0 0 0 0 0,0 1 0 0 0,0-1 0 0 0,0 0 0 0 0,0 7 0 0 0,1-4 36 0 0,-1 0 0 0 0,2 0 0 0 0,-1 0 0 0 0,1 1 0 0 0,0-1 0 0 0,1 0 0 0 0,0 0 0 0 0,0 0 0 0 0,0-1 0 0 0,1 1 0 0 0,0 0 0 0 0,0-1 0 0 0,8 11 0 0 0,-10-15-279 0 0,1 0 0 0 0,-1-1-1 0 0,1 1 1 0 0,-1-1 0 0 0,1 1 0 0 0,-1-1 0 0 0,1 0 0 0 0,0 0 0 0 0,0 0 0 0 0,0 0 0 0 0,0 0 0 0 0,0 0 0 0 0,0 0-1 0 0,0-1 1 0 0,0 1 0 0 0,0 0 0 0 0,0-1 0 0 0,0 0 0 0 0,0 0 0 0 0,0 1 0 0 0,0-1 0 0 0,0-1 0 0 0,1 1-1 0 0,-1 0 1 0 0,0 0 0 0 0,0-1 0 0 0,4-1 0 0 0,-4 1-315 0 0,1 0 1 0 0,0 0-1 0 0,-1 0 0 0 0,0-1 0 0 0,1 1 0 0 0,-1-1 1 0 0,0 0-1 0 0,0 0 0 0 0,2-2 0 0 0,-2 2-355 0 0,0-1 0 0 0,0 1 0 0 0,0 0 0 0 0,-1-1 0 0 0,0 0 0 0 0,1 1-1 0 0,-1-1 1 0 0,0 0 0 0 0,1-3 0 0 0,1-6-2266 0 0,-2 4 1467 0 0</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20.814"/>
    </inkml:context>
    <inkml:brush xml:id="br0">
      <inkml:brushProperty name="width" value="0.05" units="cm"/>
      <inkml:brushProperty name="height" value="0.05" units="cm"/>
      <inkml:brushProperty name="color" value="#004F8B"/>
    </inkml:brush>
  </inkml:definitions>
  <inkml:trace contextRef="#ctx0" brushRef="#br0">1 33 8263 0 0,'0'0'375'0'0,"15"-13"1549"0"0,-12 11-1479 0 0,0 0 1 0 0,0 0-1 0 0,1 1 1 0 0,-1-1-1 0 0,0 1 1 0 0,1 0-1 0 0,-1 0 1 0 0,1 0-1 0 0,-1 1 1 0 0,1-1-1 0 0,-1 1 1 0 0,6 0-1 0 0,-7 0-257 0 0,0 1 0 0 0,0-1 0 0 0,-1 1 0 0 0,1-1 0 0 0,0 1 0 0 0,0 0-1 0 0,0-1 1 0 0,-1 1 0 0 0,1 0 0 0 0,0 0 0 0 0,-1 0 0 0 0,1 0 0 0 0,-1 1 0 0 0,1-1 0 0 0,-1 0 0 0 0,1 1 0 0 0,-1-1 0 0 0,0 1 0 0 0,0-1-1 0 0,0 1 1 0 0,0 0 0 0 0,0-1 0 0 0,1 5 0 0 0,14 32 1876 0 0,-16-38-1980 0 0,2 1-425 0 0,-2-1 300 0 0,0 0-1 0 0,0 0 0 0 0,0 0 0 0 0,0 0 1 0 0,0 0-1 0 0,1 0 0 0 0,-1 0 0 0 0,0 1 1 0 0,0-1-1 0 0,0 0 0 0 0,0 0 0 0 0,1 0 1 0 0,-1 0-1 0 0,0 0 0 0 0,0 0 0 0 0,0 0 1 0 0,0 0-1 0 0,1 0 0 0 0,-1 0 0 0 0,0 0 1 0 0,0 0-1 0 0,0 0 0 0 0,0-1 0 0 0,1 1 1 0 0,-1 0-1 0 0,0 0 0 0 0,0 0 0 0 0,0 0 1 0 0,0 0-1 0 0,0 0 0 0 0,0 0 0 0 0,1 0 1 0 0,-1 0-1 0 0,0 0 0 0 0,0-1 0 0 0,0 1 1 0 0,0 0-1 0 0,0 0 0 0 0,0 0 0 0 0,0 0 1 0 0,0 0-1 0 0,1-1 0 0 0,-1 1 0 0 0,0 0 1 0 0,0 0-1 0 0,3-5-623 0 0,-1 1 1 0 0,1-1-1 0 0,-1 1 1 0 0,2-7-1 0 0,-3 8 585 0 0,0 0 0 0 0,0 0-1 0 0,0 0 1 0 0,0 1-1 0 0,0-1 1 0 0,1 1 0 0 0,-1-1-1 0 0,1 1 1 0 0,0-1-1 0 0,0 1 1 0 0,-1 0 0 0 0,1 0-1 0 0,1 0 1 0 0,-1 0-1 0 0,0 0 1 0 0,5-2 538 0 0,9 6 2070 0 0,-7 2-1375 0 0,0 0 0 0 0,17 12 1 0 0,-21-13-1131 0 0,0 1 0 0 0,1-1-1 0 0,-1 1 1 0 0,1-2 0 0 0,0 1 0 0 0,0-1 0 0 0,0 1 0 0 0,0-2 0 0 0,0 1 0 0 0,10 1 0 0 0,-15-3-242 0 0,0 0 0 0 0,0 0 0 0 0,0-1 0 0 0,0 1 0 0 0,0 0 0 0 0,0 0 0 0 0,0-1 0 0 0,0 1-1 0 0,0 0 1 0 0,0-1 0 0 0,0 1 0 0 0,0-1 0 0 0,0 0 0 0 0,0 1 0 0 0,1-2 0 0 0,0-1-1500 0 0</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21.154"/>
    </inkml:context>
    <inkml:brush xml:id="br0">
      <inkml:brushProperty name="width" value="0.05" units="cm"/>
      <inkml:brushProperty name="height" value="0.05" units="cm"/>
      <inkml:brushProperty name="color" value="#004F8B"/>
    </inkml:brush>
  </inkml:definitions>
  <inkml:trace contextRef="#ctx0" brushRef="#br0">1 1 7831 0 0,'0'0'4346'0'0,"4"10"-765"0"0,21 78 3162 0 0,2 46-4576 0 0,-22-108-2273 0 0,10 31-1 0 0,-2-23-5387 0 0</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21.534"/>
    </inkml:context>
    <inkml:brush xml:id="br0">
      <inkml:brushProperty name="width" value="0.05" units="cm"/>
      <inkml:brushProperty name="height" value="0.05" units="cm"/>
      <inkml:brushProperty name="color" value="#004F8B"/>
    </inkml:brush>
  </inkml:definitions>
  <inkml:trace contextRef="#ctx0" brushRef="#br0">1 79 11975 0 0,'1'-4'1064'0'0,"-1"0"-848"0"0,2-1-216 0 0,1-1 0 0 0,0-1 640 0 0,3 1 96 0 0,0 0 8 0 0,1 0 8 0 0,1 0-456 0 0,0 0-88 0 0,2 1-16 0 0,0 0-8 0 0,0 0-600 0 0,1 1-112 0 0,1 0-24 0 0</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22.156"/>
    </inkml:context>
    <inkml:brush xml:id="br0">
      <inkml:brushProperty name="width" value="0.05" units="cm"/>
      <inkml:brushProperty name="height" value="0.05" units="cm"/>
      <inkml:brushProperty name="color" value="#004F8B"/>
    </inkml:brush>
  </inkml:definitions>
  <inkml:trace contextRef="#ctx0" brushRef="#br0">3 1 7831 0 0,'-2'6'13327'0'0,"10"2"-13706"0"0,-3 0 700 0 0,0 1 0 0 0,0-1 0 0 0,-1 1 0 0 0,0 0-1 0 0,-1 0 1 0 0,4 18 0 0 0,8 59 322 0 0,-15-84-624 0 0,13 100 192 0 0,-13-101-93 0 0,11-12 49 0 0,-9 6-259 0 0,0 0-1 0 0,0 0 1 0 0,-1 0-1 0 0,0-1 1 0 0,1-7 0 0 0,-1 9-21 0 0,-1 0 1 0 0,1 0-1 0 0,-1 0 1 0 0,1 1-1 0 0,1-1 1 0 0,-1 0 0 0 0,0 0-1 0 0,1 1 1 0 0,0-1-1 0 0,0 1 1 0 0,0 0 0 0 0,4-6-1 0 0,-5 8 101 0 0,0 0 0 0 0,0 0-1 0 0,1 0 1 0 0,-1 0 0 0 0,1 0-1 0 0,-1 0 1 0 0,1 0 0 0 0,-1 1-1 0 0,1-1 1 0 0,0 1 0 0 0,-1-1 0 0 0,1 1-1 0 0,0-1 1 0 0,0 1 0 0 0,-1 0-1 0 0,4 0 1 0 0,-2 0 10 0 0,1 1 0 0 0,-1-1 1 0 0,1 1-1 0 0,-1-1 0 0 0,0 1 0 0 0,0 1 0 0 0,1-1 1 0 0,3 2-1 0 0,-3-1 66 0 0,0 0 1 0 0,0 1 0 0 0,-1-1-1 0 0,1 1 1 0 0,-1 0 0 0 0,1 0-1 0 0,-1 0 1 0 0,0 0 0 0 0,0 0-1 0 0,-1 1 1 0 0,1-1 0 0 0,0 1-1 0 0,2 6 1 0 0,-3-5 15 0 0,-1-1-1 0 0,0 1 1 0 0,0 0-1 0 0,-1-1 1 0 0,1 1-1 0 0,-1 0 1 0 0,0-1-1 0 0,0 1 1 0 0,-1 0-1 0 0,0 0 1 0 0,1-1 0 0 0,-1 1-1 0 0,-1-1 1 0 0,1 1-1 0 0,-1-1 1 0 0,1 1-1 0 0,-1-1 1 0 0,-1 0-1 0 0,1 0 1 0 0,-1 0-1 0 0,1 0 1 0 0,-1 0-1 0 0,0-1 1 0 0,0 1 0 0 0,-1-1-1 0 0,1 0 1 0 0,-1 0-1 0 0,0 0 1 0 0,1 0-1 0 0,-1-1 1 0 0,0 1-1 0 0,-1-1 1 0 0,1 0-1 0 0,0 0 1 0 0,-1-1-1 0 0,1 1 1 0 0,-1-1-1 0 0,1 0 1 0 0,-1 0 0 0 0,0-1-1 0 0,1 1 1 0 0,-6-1-1 0 0,3 0-50 0 0,1-1 1 0 0,-1 1-1 0 0,0-1 0 0 0,-9-3 1 0 0,15 4-160 0 0,0 0 1 0 0,-1-1-1 0 0,1 1 1 0 0,0 0 0 0 0,0-1-1 0 0,0 1 1 0 0,-1-1-1 0 0,1 1 1 0 0,0-1 0 0 0,0 0-1 0 0,0 1 1 0 0,0-1-1 0 0,0 0 1 0 0,0 0 0 0 0,1 0-1 0 0,-1 1 1 0 0,0-1-1 0 0,0 0 1 0 0,0 0-1 0 0,1 0 1 0 0,-1 0 0 0 0,1-1-1 0 0,-1 1 1 0 0,1 0-1 0 0,-1 0 1 0 0,1 0 0 0 0,-1 0-1 0 0,1-1 1 0 0,0 1-1 0 0,0 0 1 0 0,0-3-1 0 0,1-1-1359 0 0</inkml:trace>
</inkml:ink>
</file>

<file path=ppt/ink/ink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22.891"/>
    </inkml:context>
    <inkml:brush xml:id="br0">
      <inkml:brushProperty name="width" value="0.05" units="cm"/>
      <inkml:brushProperty name="height" value="0.05" units="cm"/>
      <inkml:brushProperty name="color" value="#004F8B"/>
    </inkml:brush>
  </inkml:definitions>
  <inkml:trace contextRef="#ctx0" brushRef="#br0">92 35 12495 0 0,'0'0'1134'0'0,"-15"1"232"0"0,11 0-977 0 0,0 0 0 0 0,1 1 0 0 0,-1 0 0 0 0,0-1 0 0 0,0 1 0 0 0,1 1 0 0 0,-1-1-1 0 0,1 1 1 0 0,0-1 0 0 0,-1 1 0 0 0,1 0 0 0 0,0 0 0 0 0,1 0 0 0 0,-1 1 0 0 0,1-1 0 0 0,-1 0 0 0 0,-2 8 0 0 0,2-7-233 0 0,1 0 1 0 0,0 1 0 0 0,0-1 0 0 0,1 1 0 0 0,0 0 0 0 0,-1 0 0 0 0,1 0 0 0 0,1-1 0 0 0,-1 1 0 0 0,1 0 0 0 0,0 0 0 0 0,0 0 0 0 0,0 0 0 0 0,2 9 0 0 0,-1-12-141 0 0,-1 0 0 0 0,1 0 1 0 0,0 0-1 0 0,0-1 0 0 0,0 1 0 0 0,0 0 0 0 0,0-1 1 0 0,0 1-1 0 0,0-1 0 0 0,0 1 0 0 0,0-1 1 0 0,1 0-1 0 0,-1 1 0 0 0,1-1 0 0 0,-1 0 1 0 0,1 0-1 0 0,-1 0 0 0 0,4 1 0 0 0,-2 0-11 0 0,0-1 0 0 0,1 0 0 0 0,-1-1 0 0 0,1 1-1 0 0,-1 0 1 0 0,1-1 0 0 0,0 0 0 0 0,-1 0 0 0 0,6 0 0 0 0,-2-1-144 0 0,1 0 1 0 0,-1 0 0 0 0,0-1 0 0 0,1 0 0 0 0,-1-1 0 0 0,0 1-1 0 0,0-1 1 0 0,11-8 0 0 0,-16 11 112 0 0,-1-1 0 0 0,0 0 1 0 0,1 1-1 0 0,-1-1 0 0 0,0 0 0 0 0,0 0 0 0 0,0 0 0 0 0,0 0 0 0 0,0 0 1 0 0,0 0-1 0 0,0-1 0 0 0,0 1 0 0 0,0 0 0 0 0,-1 0 0 0 0,1-1 0 0 0,0 1 1 0 0,-1 0-1 0 0,1-1 0 0 0,-1 1 0 0 0,1-1 0 0 0,-1 1 0 0 0,0-1 1 0 0,0 1-1 0 0,0-1 0 0 0,0 1 0 0 0,0 0 0 0 0,0-1 0 0 0,0 1 0 0 0,0-1 1 0 0,0 1-1 0 0,-1-1 0 0 0,1 1 0 0 0,0-1 0 0 0,-2-1 0 0 0,-1-3-85 0 0,-1 1-1 0 0,1 0 0 0 0,-1 0 0 0 0,-1 0 1 0 0,1 0-1 0 0,-8-5 0 0 0,11 9 111 0 0,-32-29-127 0 0,33 29 125 0 0,0 1 1 0 0,0 0-1 0 0,-1-1 0 0 0,1 1 0 0 0,0 0 0 0 0,0-1 1 0 0,-1 1-1 0 0,1-1 0 0 0,0 1 0 0 0,0-1 0 0 0,0 1 1 0 0,0-1-1 0 0,0 1 0 0 0,0 0 0 0 0,0-1 0 0 0,0 1 1 0 0,0-1-1 0 0,0 1 0 0 0,0-1 0 0 0,0 1 0 0 0,0-1 1 0 0,0 1-1 0 0,0-1 0 0 0,0 1 0 0 0,0 0 0 0 0,0-1 1 0 0,1 1-1 0 0,-1-1 0 0 0,0 1 0 0 0,0-1 0 0 0,1 1 1 0 0,-1 0-1 0 0,0-1 0 0 0,0 1 0 0 0,1 0 0 0 0,-1-1 1 0 0,0 1-1 0 0,1 0 0 0 0,-1 0 0 0 0,1-1 0 0 0,0 1 1 0 0,14-8-29 0 0,-7 5-19 0 0,1 1-1 0 0,0 0 1 0 0,0 1-1 0 0,0 0 1 0 0,0 0-1 0 0,10 1 1 0 0,-14 0 117 0 0,0 1-1 0 0,0-1 1 0 0,0 1 0 0 0,0 0 0 0 0,0 0 0 0 0,-1 0 0 0 0,1 1 0 0 0,0 0 0 0 0,-1 0 0 0 0,1 0-1 0 0,-1 1 1 0 0,7 4 0 0 0,-8-5 78 0 0,-1 0 1 0 0,0 1-1 0 0,0-1 0 0 0,-1 1 1 0 0,1-1-1 0 0,0 1 0 0 0,-1 0 1 0 0,0-1-1 0 0,1 1 0 0 0,-1 0 1 0 0,0 0-1 0 0,-1 0 0 0 0,1 0 1 0 0,0 0-1 0 0,-1 0 0 0 0,0 0 1 0 0,0 4-1 0 0,0-6 252 0 0,9-13-883 0 0,7-11-172 0 0,-10 14 155 0 0,1-1 0 0 0,0 1 0 0 0,8-9 0 0 0,-13 16 558 0 0,0 0 1 0 0,0 0-1 0 0,0 1 1 0 0,1-1-1 0 0,-1 0 1 0 0,0 1-1 0 0,0 0 1 0 0,1-1-1 0 0,-1 1 1 0 0,1 0-1 0 0,0 0 1 0 0,-1 1-1 0 0,1-1 0 0 0,-1 1 1 0 0,1-1-1 0 0,0 1 1 0 0,0 0-1 0 0,2 0 1 0 0,-3 0 2 0 0,0 0 1 0 0,-1 1-1 0 0,1-1 1 0 0,-1 1 0 0 0,1-1-1 0 0,-1 1 1 0 0,1 0-1 0 0,-1 0 1 0 0,1 0-1 0 0,-1 0 1 0 0,0 0-1 0 0,1 0 1 0 0,-1 0-1 0 0,0 0 1 0 0,0 0 0 0 0,0 1-1 0 0,0-1 1 0 0,0 0-1 0 0,1 3 1 0 0,3 3 502 0 0,-1 1 1 0 0,4 13 0 0 0,1-1-113 0 0,1-5-2814 0 0,5-4-3642 0 0</inkml:trace>
</inkml:ink>
</file>

<file path=ppt/ink/ink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23.417"/>
    </inkml:context>
    <inkml:brush xml:id="br0">
      <inkml:brushProperty name="width" value="0.05" units="cm"/>
      <inkml:brushProperty name="height" value="0.05" units="cm"/>
      <inkml:brushProperty name="color" value="#004F8B"/>
    </inkml:brush>
  </inkml:definitions>
  <inkml:trace contextRef="#ctx0" brushRef="#br0">134 232 5063 0 0,'0'0'390'0'0,"-15"-10"4300"0"0,13 10-4257 0 0,0 0 0 0 0,0 0 0 0 0,0 0 0 0 0,0 0 0 0 0,1 1 0 0 0,-1-1 0 0 0,0 1 0 0 0,0 0 0 0 0,0-1 0 0 0,1 1 0 0 0,-1 0 0 0 0,0 0 0 0 0,1 0 0 0 0,-1 0 0 0 0,1 0 0 0 0,-2 2 0 0 0,-23 21 2421 0 0,17-13-1946 0 0,1-1 1 0 0,0 1 0 0 0,-10 18-1 0 0,15-24-766 0 0,0 1 0 0 0,1-1-1 0 0,0 0 1 0 0,0 1 0 0 0,0-1-1 0 0,1 1 1 0 0,0 0 0 0 0,0 0 0 0 0,0-1-1 0 0,1 11 1 0 0,0-14-137 0 0,0-1 1 0 0,0 0-1 0 0,0 0 1 0 0,0 1-1 0 0,0-1 0 0 0,1 0 1 0 0,-1 1-1 0 0,1-1 0 0 0,-1 0 1 0 0,1 0-1 0 0,-1 0 0 0 0,1 1 1 0 0,0-1-1 0 0,-1 0 0 0 0,1 0 1 0 0,0 0-1 0 0,0 0 0 0 0,0 0 1 0 0,0 0-1 0 0,0 0 0 0 0,0-1 1 0 0,0 1-1 0 0,0 0 0 0 0,0 0 1 0 0,0-1-1 0 0,0 1 1 0 0,1-1-1 0 0,-1 1 0 0 0,0-1 1 0 0,0 1-1 0 0,1-1 0 0 0,-1 0 1 0 0,0 0-1 0 0,0 1 0 0 0,1-1 1 0 0,-1 0-1 0 0,0 0 0 0 0,1-1 1 0 0,-1 1-1 0 0,0 0 0 0 0,1 0 1 0 0,1-1-1 0 0,2 0 15 0 0,1-1 0 0 0,0 0-1 0 0,-1 0 1 0 0,1 0 0 0 0,-1 0 0 0 0,0-1 0 0 0,0 0-1 0 0,6-5 1 0 0,-4 3-433 0 0,0-1 0 0 0,0-1 1 0 0,0 1-1 0 0,-1-1 0 0 0,0-1 0 0 0,10-14 0 0 0,-13 16 106 0 0,0 1-1 0 0,-1-1 1 0 0,1 0-1 0 0,-1-1 1 0 0,0 1-1 0 0,-1 0 1 0 0,0-1 0 0 0,0 1-1 0 0,0-1 1 0 0,0-11-1 0 0,-16-121-6962 0 0,3 24 13999 0 0,12 115-6612 0 0,0 0 0 0 0,0 0 0 0 0,0 0-1 0 0,0 0 1 0 0,0 0 0 0 0,1 0 0 0 0,-1 0 0 0 0,0 0 0 0 0,0 0 0 0 0,0 0-1 0 0,0 0 1 0 0,0 0 0 0 0,1 0 0 0 0,8 8 1938 0 0,8 14-900 0 0,-9-8-709 0 0,-1 0 0 0 0,-1 1 0 0 0,0-1-1 0 0,-1 1 1 0 0,4 16 0 0 0,10 79 508 0 0,-12-64-1277 0 0,-7-43 6 0 0,1 0 1 0 0,0 0-1 0 0,-1-1 0 0 0,1 1 1 0 0,0 0-1 0 0,0 0 1 0 0,1-1-1 0 0,-1 1 0 0 0,1 0 1 0 0,2 2-1 0 0,0 0-1643 0 0</inkml:trace>
</inkml:ink>
</file>

<file path=ppt/ink/ink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23.852"/>
    </inkml:context>
    <inkml:brush xml:id="br0">
      <inkml:brushProperty name="width" value="0.05" units="cm"/>
      <inkml:brushProperty name="height" value="0.05" units="cm"/>
      <inkml:brushProperty name="color" value="#004F8B"/>
    </inkml:brush>
  </inkml:definitions>
  <inkml:trace contextRef="#ctx0" brushRef="#br0">112 14 10767 0 0,'-15'-11'1370'0'0,"13"10"-819"0"0,0 1 1 0 0,0-1 0 0 0,0 1 0 0 0,0 0-1 0 0,0 0 1 0 0,0 0 0 0 0,0 0 0 0 0,-1 0 0 0 0,1 0-1 0 0,0 0 1 0 0,0 1 0 0 0,0-1 0 0 0,0 1-1 0 0,0 0 1 0 0,-2 0 0 0 0,2 1-320 0 0,0-1 1 0 0,0 0-1 0 0,1 0 1 0 0,-1 1-1 0 0,0-1 0 0 0,1 0 1 0 0,-1 1-1 0 0,1 0 1 0 0,-1-1-1 0 0,1 1 0 0 0,0 0 1 0 0,0 0-1 0 0,-1 2 1 0 0,0-2-241 0 0,2 1 0 0 0,-1-1 0 0 0,0 0 1 0 0,0 1-1 0 0,1-1 0 0 0,-1 1 1 0 0,1 0-1 0 0,0-1 0 0 0,0 1 0 0 0,0-1 1 0 0,0 1-1 0 0,0-1 0 0 0,0 1 1 0 0,1 0-1 0 0,-1-1 0 0 0,1 1 0 0 0,0-1 1 0 0,0 0-1 0 0,0 1 0 0 0,0-1 0 0 0,0 0 1 0 0,0 1-1 0 0,1-1 0 0 0,-1 0 1 0 0,3 3-1 0 0,12 10-1096 0 0,27 21 0 0 0,-6-5 576 0 0,-35-30 623 0 0,0 0-1 0 0,-1 0 1 0 0,0 1 0 0 0,1-1 0 0 0,-1 0 0 0 0,0 1-1 0 0,0 0 1 0 0,1-1 0 0 0,-1 1 0 0 0,0 0 0 0 0,-1-1-1 0 0,1 1 1 0 0,0 0 0 0 0,0 0 0 0 0,-1 0-1 0 0,1 0 1 0 0,-1-1 0 0 0,0 1 0 0 0,0 0 0 0 0,1 0-1 0 0,-1 0 1 0 0,0 0 0 0 0,-1 0 0 0 0,1 0 0 0 0,0 0-1 0 0,0 0 1 0 0,-1 0 0 0 0,1 0 0 0 0,-1 0-1 0 0,-1 2 1 0 0,1-2 20 0 0,-1 1-1 0 0,0-1 0 0 0,1 0 0 0 0,-1 0 1 0 0,0 0-1 0 0,0 0 0 0 0,0-1 0 0 0,-1 1 1 0 0,1 0-1 0 0,0-1 0 0 0,-1 1 0 0 0,1-1 1 0 0,0 0-1 0 0,-1 0 0 0 0,0 0 0 0 0,1 0 1 0 0,-1 0-1 0 0,0-1 0 0 0,1 1 0 0 0,-1-1 0 0 0,-3 0 1 0 0,-5 0-62 0 0,1 0 1 0 0,0-2-1 0 0,-1 1 1 0 0,-14-5-1 0 0,-5 0-1804 0 0,20 4 76 0 0</inkml:trace>
</inkml:ink>
</file>

<file path=ppt/ink/ink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25.460"/>
    </inkml:context>
    <inkml:brush xml:id="br0">
      <inkml:brushProperty name="width" value="0.05" units="cm"/>
      <inkml:brushProperty name="height" value="0.05" units="cm"/>
      <inkml:brushProperty name="color" value="#004F8B"/>
    </inkml:brush>
  </inkml:definitions>
  <inkml:trace contextRef="#ctx0" brushRef="#br0">11 21 8927 0 0,'0'0'808'0'0,"-6"16"1599"0"0,4-5-953 0 0,1-1 0 0 0,0 1 1 0 0,1-1-1 0 0,0 1 0 0 0,3 18 0 0 0,13 52 1193 0 0,-11-57-1787 0 0,-5-23-854 0 0,1-1 1 0 0,-1 1-1 0 0,0-1 0 0 0,0 1 1 0 0,0-1-1 0 0,0 0 0 0 0,1 1 1 0 0,-1-1-1 0 0,0 1 0 0 0,1-1 1 0 0,-1 0-1 0 0,0 1 1 0 0,1-1-1 0 0,-1 0 0 0 0,0 0 1 0 0,1 1-1 0 0,-1-1 0 0 0,0 0 1 0 0,1 0-1 0 0,-1 0 0 0 0,1 1 1 0 0,-1-1-1 0 0,0 0 1 0 0,1 0-1 0 0,-1 0 0 0 0,1 0 1 0 0,-1 0-1 0 0,1 0 0 0 0,-1 0 1 0 0,1 0-1 0 0,-1 0 1 0 0,1 0-1 0 0,-1 0 0 0 0,0 0 1 0 0,1 0-1 0 0,-1 0 0 0 0,1 0 1 0 0,-1 0-1 0 0,1-1 0 0 0,-1 1 1 0 0,0 0-1 0 0,1 0 1 0 0,-1 0-1 0 0,1-1 0 0 0,-1 1 1 0 0,0 0-1 0 0,1-1 0 0 0,17-13 218 0 0,-14 8-343 0 0,0 0-1 0 0,0 0 1 0 0,-1 0 0 0 0,0 0-1 0 0,0-1 1 0 0,2-7 0 0 0,-3 7-48 0 0,1-1 0 0 0,1 0 0 0 0,5-10 0 0 0,-8 18 46 0 0,8 12 128 0 0,-7-8 40 0 0,1 0 0 0 0,0 0 0 0 0,0 0 0 0 0,0-1 0 0 0,0 0 0 0 0,1 1 0 0 0,0-1 0 0 0,-1 0 0 0 0,1 0 0 0 0,0-1 0 0 0,1 1 0 0 0,-1-1 0 0 0,5 2 0 0 0,-6-3-27 0 0,1 0 0 0 0,-1 0 0 0 0,0 0 0 0 0,0-1 0 0 0,0 1 0 0 0,0-1 0 0 0,0 0 0 0 0,0 0 0 0 0,1 0 0 0 0,-1-1 0 0 0,0 1 0 0 0,0-1 0 0 0,0 1 0 0 0,0-1 0 0 0,0 0-1 0 0,0 0 1 0 0,0 0 0 0 0,0-1 0 0 0,0 1 0 0 0,0-1 0 0 0,2-1 0 0 0,0-1 1 0 0,-1 1-1 0 0,1-1 1 0 0,-1 0-1 0 0,1 0 0 0 0,-1 0 1 0 0,3-6-1 0 0,-5 8 6 0 0,-1 0-1 0 0,0 0 0 0 0,0 0 0 0 0,0 0 1 0 0,0 0-1 0 0,-1 0 0 0 0,1 0 0 0 0,-1 0 1 0 0,1-1-1 0 0,-1 1 0 0 0,0 0 0 0 0,0 0 0 0 0,0 0 1 0 0,0-1-1 0 0,0 1 0 0 0,0 0 0 0 0,-1 0 1 0 0,1-1-1 0 0,-1-1 0 0 0,-1-1 27 0 0,0-1 1 0 0,0 1-1 0 0,-1 0 0 0 0,0 0 1 0 0,0 0-1 0 0,0 0 0 0 0,0 1 1 0 0,-1-1-1 0 0,1 1 0 0 0,-1 0 0 0 0,-6-5 1 0 0,-12-14 118 0 0,16 14-251 0 0</inkml:trace>
</inkml:ink>
</file>

<file path=ppt/ink/ink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25.806"/>
    </inkml:context>
    <inkml:brush xml:id="br0">
      <inkml:brushProperty name="width" value="0.05" units="cm"/>
      <inkml:brushProperty name="height" value="0.05" units="cm"/>
      <inkml:brushProperty name="color" value="#004F8B"/>
    </inkml:brush>
  </inkml:definitions>
  <inkml:trace contextRef="#ctx0" brushRef="#br0">1 1 14279 0 0,'0'0'1103'0'0,"11"14"-314"0"0,-7-8 196 0 0,-1 0 0 0 0,0 0-1 0 0,0 1 1 0 0,3 13 0 0 0,-3-12-161 0 0,-1-1-1 0 0,1 1 1 0 0,5 9 0 0 0,-8-16-759 0 0,4-3-2204 0 0,-4 2 2043 0 0,0 0 0 0 0,1 0 0 0 0,-1 0 0 0 0,0-1 0 0 0,0 1 1 0 0,1 0-1 0 0,-1 0 0 0 0,0 0 0 0 0,0 0 0 0 0,1 0 0 0 0,-1-1 0 0 0,0 1 1 0 0,0 0-1 0 0,1 0 0 0 0,-1 0 0 0 0,0-1 0 0 0,0 1 0 0 0,0 0 0 0 0,0 0 1 0 0,1-1-1 0 0,-1 1 0 0 0,0 0 0 0 0,0-1 0 0 0,1-3-1760 0 0</inkml:trace>
</inkml:ink>
</file>

<file path=ppt/ink/ink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26.149"/>
    </inkml:context>
    <inkml:brush xml:id="br0">
      <inkml:brushProperty name="width" value="0.05" units="cm"/>
      <inkml:brushProperty name="height" value="0.05" units="cm"/>
      <inkml:brushProperty name="color" value="#004F8B"/>
    </inkml:brush>
  </inkml:definitions>
  <inkml:trace contextRef="#ctx0" brushRef="#br0">11 5 15199 0 0,'-11'-5'5728'0'0</inkml:trace>
</inkml:ink>
</file>

<file path=ppt/ink/ink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26.525"/>
    </inkml:context>
    <inkml:brush xml:id="br0">
      <inkml:brushProperty name="width" value="0.05" units="cm"/>
      <inkml:brushProperty name="height" value="0.05" units="cm"/>
      <inkml:brushProperty name="color" value="#004F8B"/>
    </inkml:brush>
  </inkml:definitions>
  <inkml:trace contextRef="#ctx0" brushRef="#br0">0 1 12895 0 0,'0'0'1848'0'0,"6"9"-252"0"0,8 22 908 0 0,-1 0-1 0 0,10 41 1 0 0,12 68-1848 0 0,-31-119-459 0 0,1 1-367 0 0,6 24 3 0 0,1-18-3176 0 0,-9-24 1727 0 0</inkml:trace>
</inkml:ink>
</file>

<file path=ppt/ink/ink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26.917"/>
    </inkml:context>
    <inkml:brush xml:id="br0">
      <inkml:brushProperty name="width" value="0.05" units="cm"/>
      <inkml:brushProperty name="height" value="0.05" units="cm"/>
      <inkml:brushProperty name="color" value="#004F8B"/>
    </inkml:brush>
  </inkml:definitions>
  <inkml:trace contextRef="#ctx0" brushRef="#br0">11 142 14855 0 0,'0'0'76'0'0,"-1"-1"1"0"0,0 0-1 0 0,0 0 0 0 0,0 0 0 0 0,0 0 0 0 0,1 0 1 0 0,-1 0-1 0 0,0 0 0 0 0,1 0 0 0 0,-1 0 0 0 0,1 0 1 0 0,-1 0-1 0 0,1 0 0 0 0,0 0 0 0 0,-1 0 0 0 0,1-1 1 0 0,0 1-1 0 0,0 0 0 0 0,0 0 0 0 0,0-2 0 0 0,0-1-64 0 0,1 1-1 0 0,0 0 1 0 0,0-1-1 0 0,1 1 0 0 0,-1 0 1 0 0,3-4-1 0 0,1-1-72 0 0,0 0-1 0 0,1 1 1 0 0,-1 0-1 0 0,2 0 1 0 0,-1 0-1 0 0,1 0 1 0 0,0 1-1 0 0,0 1 1 0 0,1-1-1 0 0,0 1 0 0 0,0 0 1 0 0,0 1-1 0 0,12-5 929 0 0,-19 9-588 0 0,0 0 0 0 0,0 1 0 0 0,1-1 0 0 0,-1 1 1 0 0,0-1-1 0 0,0 1 0 0 0,-1 0 0 0 0,1-1 0 0 0,0 1 0 0 0,0 0 0 0 0,0 0 1 0 0,0 0-1 0 0,-1-1 0 0 0,1 1 0 0 0,0 0 0 0 0,-1 0 0 0 0,1 0 1 0 0,0 2-1 0 0,12 22 706 0 0,-12-22-570 0 0,11 30 971 0 0,16 64-1 0 0,0 3-276 0 0,-28-99-1056 0 0,12-18-373 0 0,-3-10-514 0 0,1-2-174 0 0,-9 27 941 0 0,0 0 0 0 0,0 1-1 0 0,0-1 1 0 0,0 0 0 0 0,0 1 0 0 0,0-1-1 0 0,1 1 1 0 0,-1 0 0 0 0,0-1-1 0 0,1 1 1 0 0,-1 0 0 0 0,1 0-1 0 0,1-1 1 0 0,-1 1 91 0 0,0 1-1 0 0,-1 0 0 0 0,1-1 1 0 0,0 1-1 0 0,-1 0 1 0 0,1 0-1 0 0,0 0 1 0 0,-1 1-1 0 0,1-1 1 0 0,0 0-1 0 0,-1 1 1 0 0,1-1-1 0 0,0 1 0 0 0,-1-1 1 0 0,1 1-1 0 0,-1 0 1 0 0,1 0-1 0 0,-1-1 1 0 0,1 1-1 0 0,-1 0 1 0 0,0 0-1 0 0,1 1 0 0 0,1 1 1 0 0,0-1 68 0 0,19 17 474 0 0,-17-14-466 0 0,1 0-1 0 0,0 0 1 0 0,0-1 0 0 0,0 1 0 0 0,0-1 0 0 0,0-1 0 0 0,1 1 0 0 0,7 2 0 0 0,-12-6-383 0 0,-1 0 0 0 0,0 1 0 0 0,0-1 0 0 0,0 0 0 0 0,0 0 0 0 0,0 0 0 0 0,0 0 0 0 0,0-1 0 0 0,0 1 0 0 0,0 0 0 0 0,0 0 0 0 0,0-1 0 0 0,0 1 0 0 0,2-1 0 0 0</inkml:trace>
  <inkml:trace contextRef="#ctx0" brushRef="#br0" timeOffset="1">459 141 13359 0 0,'0'0'1027'0'0,"-4"18"6898"0"0,6-8-7408 0 0,0 0 1 0 0,1 0-1 0 0,0 0 0 0 0,1 0 1 0 0,0 0-1 0 0,1-1 0 0 0,0 0 1 0 0,6 9-1 0 0,-6-14-2168 0 0</inkml:trace>
</inkml:ink>
</file>

<file path=ppt/ink/ink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27.262"/>
    </inkml:context>
    <inkml:brush xml:id="br0">
      <inkml:brushProperty name="width" value="0.05" units="cm"/>
      <inkml:brushProperty name="height" value="0.05" units="cm"/>
      <inkml:brushProperty name="color" value="#004F8B"/>
    </inkml:brush>
  </inkml:definitions>
  <inkml:trace contextRef="#ctx0" brushRef="#br0">1 71 16207 0 0,'0'0'1470'0'0,"5"17"-864"0"0,-1 0 651 0 0,-3-12-252 0 0,1 0 0 0 0,-1 1 1 0 0,1-1-1 0 0,5 9 0 0 0,-7-13-836 0 0,12-9-36 0 0,-4-4-646 0 0,-1 0-1 0 0,8-17 0 0 0,-11 21 158 0 0,-1 0 1 0 0,2 0-1 0 0,-1 0 1 0 0,1 1-1 0 0,0 0 1 0 0,1 0-1 0 0,-1 0 1 0 0,11-9-1 0 0,-16 16 442 0 0,1-1 0 0 0,0 1 0 0 0,0-1 0 0 0,0 1 0 0 0,0 0 0 0 0,0-1 0 0 0,0 1 0 0 0,-1 0 0 0 0,1 0 0 0 0,0 0-1 0 0,0 0 1 0 0,0 0 0 0 0,0-1 0 0 0,0 2 0 0 0,0-1 0 0 0,0 0 0 0 0,0 0 0 0 0,0 0 0 0 0,0 0 0 0 0,0 1 0 0 0,0-1 0 0 0,-1 0 0 0 0,1 1 0 0 0,0-1 0 0 0,0 0 0 0 0,0 1-1 0 0,0 0 1 0 0,-1-1 0 0 0,1 1 0 0 0,0-1 0 0 0,0 1 0 0 0,-1 0 0 0 0,2 1 0 0 0,3 4 417 0 0,0 0 0 0 0,0 0 0 0 0,5 10 0 0 0,2 1-14 0 0,12 8 519 0 0,-9-16-2373 0 0,-14-8 783 0 0,0-1 0 0 0,0 1-1 0 0,0-1 1 0 0,0 0 0 0 0,0 0-1 0 0,0 1 1 0 0,0-1 0 0 0,0 0-1 0 0,0 0 1 0 0,1 0 0 0 0,-1 0 0 0 0,1-1-1 0 0</inkml:trace>
</inkml:ink>
</file>

<file path=ppt/ink/ink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27.609"/>
    </inkml:context>
    <inkml:brush xml:id="br0">
      <inkml:brushProperty name="width" value="0.05" units="cm"/>
      <inkml:brushProperty name="height" value="0.05" units="cm"/>
      <inkml:brushProperty name="color" value="#004F8B"/>
    </inkml:brush>
  </inkml:definitions>
  <inkml:trace contextRef="#ctx0" brushRef="#br0">4 23 6911 0 0,'-3'-12'14448'0'0,"6"8"-13896"0"0,1 1-552 0 0,2 0-232 0 0</inkml:trace>
</inkml:ink>
</file>

<file path=ppt/ink/ink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28.687"/>
    </inkml:context>
    <inkml:brush xml:id="br0">
      <inkml:brushProperty name="width" value="0.05" units="cm"/>
      <inkml:brushProperty name="height" value="0.05" units="cm"/>
      <inkml:brushProperty name="color" value="#004F8B"/>
    </inkml:brush>
  </inkml:definitions>
  <inkml:trace contextRef="#ctx0" brushRef="#br0">11 45 2303 0 0,'0'0'7080'0'0,"-4"14"-3940"0"0,2-2-1218 0 0,0 0 0 0 0,-1 20 0 0 0,8 54 2419 0 0,-5-85-4107 0 0,0 2 331 0 0,1-2-151 0 0,1-5-463 0 0,4-10-32 0 0,-1 1 1 0 0,0 0-1 0 0,4-26 1 0 0,-5 21-420 0 0,1 0 1 0 0,9-26 0 0 0,-13 44 504 0 0,-1 0 0 0 0,0-1 1 0 0,1 1-1 0 0,-1 0 0 0 0,1-1 0 0 0,-1 1 1 0 0,1 0-1 0 0,-1 0 0 0 0,0 0 0 0 0,1-1 1 0 0,-1 1-1 0 0,1 0 0 0 0,-1 0 0 0 0,1 0 1 0 0,-1 0-1 0 0,1 0 0 0 0,-1 0 0 0 0,1 0 1 0 0,-1 0-1 0 0,1 0 0 0 0,-1 0 0 0 0,1 0 1 0 0,-1 0-1 0 0,1 0 0 0 0,-1 0 0 0 0,1 1 1 0 0,12 3 397 0 0,-8-2-282 0 0,0 1 1 0 0,-1-1-1 0 0,0 1 0 0 0,0 1 0 0 0,0-1 1 0 0,0 0-1 0 0,0 1 0 0 0,0 0 0 0 0,-1 0 0 0 0,0 0 1 0 0,0 0-1 0 0,3 6 0 0 0,1 3 207 0 0,0 1 0 0 0,9 27 0 0 0,-16-40 56 0 0,6-16-232 0 0,9-29-560 0 0,-10 25 13 0 0,2-1 0 0 0,0 1 0 0 0,15-27 0 0 0,-21 45 470 0 0,12 2 766 0 0,-11 0-782 0 0,0-1 0 0 0,-1 1 0 0 0,1 0 0 0 0,0 0 0 0 0,0 0 0 0 0,-1 0 0 0 0,1 0-1 0 0,-1 0 1 0 0,1 1 0 0 0,-1-1 0 0 0,1 0 0 0 0,-1 1 0 0 0,0-1 0 0 0,1 1 0 0 0,-1 0 0 0 0,0-1 0 0 0,0 1 0 0 0,0 0 0 0 0,0 3-1 0 0,3 4 62 0 0,-1 0 0 0 0,3 19-1 0 0,2 4-1025 0 0</inkml:trace>
</inkml:ink>
</file>

<file path=ppt/ink/ink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29.077"/>
    </inkml:context>
    <inkml:brush xml:id="br0">
      <inkml:brushProperty name="width" value="0.05" units="cm"/>
      <inkml:brushProperty name="height" value="0.05" units="cm"/>
      <inkml:brushProperty name="color" value="#004F8B"/>
    </inkml:brush>
  </inkml:definitions>
  <inkml:trace contextRef="#ctx0" brushRef="#br0">82 65 12383 0 0,'-1'0'1119'0'0,"1"-1"-843"0"0,-1 0 0 0 0,0 0 0 0 0,0 0 0 0 0,0 0 0 0 0,0 1 0 0 0,0-1 0 0 0,0 0 0 0 0,0 0 0 0 0,0 1 1 0 0,0-1-1 0 0,0 1 0 0 0,0-1 0 0 0,0 1 0 0 0,0-1 0 0 0,-1 1 0 0 0,1 0 0 0 0,0 0 0 0 0,0-1 0 0 0,-1 1 0 0 0,1 0 0 0 0,0 0 0 0 0,0 0 0 0 0,-2 1 0 0 0,1-1 6 0 0,0 1 0 0 0,0 0-1 0 0,1 0 1 0 0,-1 1-1 0 0,0-1 1 0 0,1 0 0 0 0,-1 0-1 0 0,1 1 1 0 0,-1-1 0 0 0,1 1-1 0 0,0-1 1 0 0,-2 4-1 0 0,1-3-190 0 0,1 0 0 0 0,-1 1 0 0 0,1 0-1 0 0,-1-1 1 0 0,1 1 0 0 0,0 0-1 0 0,0 0 1 0 0,1-1 0 0 0,-1 1 0 0 0,0 0-1 0 0,1 0 1 0 0,0 0 0 0 0,-1 0-1 0 0,1 0 1 0 0,1 4 0 0 0,-1-5-47 0 0,0-1 0 0 0,1 1 0 0 0,-1 0 0 0 0,1-1 0 0 0,-1 1 0 0 0,1 0 0 0 0,0-1 0 0 0,0 1 0 0 0,0-1 0 0 0,0 1 0 0 0,0-1-1 0 0,0 0 1 0 0,0 1 0 0 0,0-1 0 0 0,0 0 0 0 0,1 0 0 0 0,-1 0 0 0 0,0 0 0 0 0,1 0 0 0 0,-1 0 0 0 0,1 0 0 0 0,-1 0 0 0 0,1 0 0 0 0,-1-1 0 0 0,1 1 0 0 0,0-1 0 0 0,1 1 0 0 0,5 0-106 0 0,-1 0 1 0 0,1 0-1 0 0,0-1 0 0 0,-1 0 0 0 0,1 0 0 0 0,-1-1 1 0 0,1 0-1 0 0,-1 0 0 0 0,11-4 0 0 0,-8 2-48 0 0,-1 0-1 0 0,1-1 0 0 0,-1 0 1 0 0,0-1-1 0 0,0 0 1 0 0,13-10-1 0 0,-21 15 75 0 0,0-1-1 0 0,0 0 0 0 0,0 1 1 0 0,0-1-1 0 0,0 0 1 0 0,0 0-1 0 0,-1 0 0 0 0,1 0 1 0 0,0 0-1 0 0,0 0 1 0 0,-1 0-1 0 0,1 0 0 0 0,-1 0 1 0 0,1 0-1 0 0,-1 0 1 0 0,1 0-1 0 0,-1 0 1 0 0,0-1-1 0 0,0 1 0 0 0,1 0 1 0 0,-1 0-1 0 0,0 0 1 0 0,0-1-1 0 0,0-1 0 0 0,-1 1 35 0 0,0 0 0 0 0,1 1-1 0 0,-1-1 1 0 0,0 0-1 0 0,0 1 1 0 0,0-1-1 0 0,-1 0 1 0 0,1 1 0 0 0,0-1-1 0 0,0 1 1 0 0,-1 0-1 0 0,1-1 1 0 0,-4-1-1 0 0,-4-3 147 0 0,0 0 0 0 0,-1 1-1 0 0,0 0 1 0 0,-12-4-1 0 0,3 3 32 0 0,-1 0-1 0 0,0 1 1 0 0,-1 1-1 0 0,1 1 1 0 0,-26-1-1 0 0,43 3-2026 0 0</inkml:trace>
</inkml:ink>
</file>

<file path=ppt/ink/ink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29.448"/>
    </inkml:context>
    <inkml:brush xml:id="br0">
      <inkml:brushProperty name="width" value="0.05" units="cm"/>
      <inkml:brushProperty name="height" value="0.05" units="cm"/>
      <inkml:brushProperty name="color" value="#004F8B"/>
    </inkml:brush>
  </inkml:definitions>
  <inkml:trace contextRef="#ctx0" brushRef="#br0">0 1 11975 0 0,'10'24'9590'0'0,"-5"9"-5428"0"0,1 45-4154 0 0,-3-21 703 0 0,-2-42-1241 0 0,7 42 1014 0 0,-3-39-3280 0 0,2-2-3415 0 0</inkml:trace>
</inkml:ink>
</file>

<file path=ppt/ink/ink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29.809"/>
    </inkml:context>
    <inkml:brush xml:id="br0">
      <inkml:brushProperty name="width" value="0.05" units="cm"/>
      <inkml:brushProperty name="height" value="0.05" units="cm"/>
      <inkml:brushProperty name="color" value="#004F8B"/>
    </inkml:brush>
  </inkml:definitions>
  <inkml:trace contextRef="#ctx0" brushRef="#br0">1 155 14543 0 0,'1'-3'162'0'0,"0"0"1"0"0,0 0-1 0 0,0-1 0 0 0,1 1 0 0 0,-1 0 0 0 0,1 1 1 0 0,0-1-1 0 0,0 0 0 0 0,0 0 0 0 0,4-4 0 0 0,29-23 320 0 0,-29 25-120 0 0,70-51 249 0 0,-76 56-659 0 0,1 0 1 0 0,0-1-1 0 0,-1 1 1 0 0,1 0-1 0 0,-1-1 0 0 0,1 1 1 0 0,0-1-1 0 0,-1 1 1 0 0,1-1-1 0 0,-1 1 1 0 0,1-1-1 0 0,-1 0 0 0 0,0 1 1 0 0,1-1-1 0 0,-1 1 1 0 0,1-1-1 0 0,-1 0 1 0 0,0 1-1 0 0,0-1 0 0 0,1 0 1 0 0,-1 1-1 0 0,0-1 1 0 0,0 0-1 0 0,0 0 1 0 0,0 0-1 0 0,0 0 57 0 0,-1 1-1 0 0,1-1 1 0 0,0 0 0 0 0,-1 1 0 0 0,1-1-1 0 0,-1 1 1 0 0,0-1 0 0 0,1 1-1 0 0,-1-1 1 0 0,1 1 0 0 0,-1 0-1 0 0,0-1 1 0 0,1 1 0 0 0,-1 0-1 0 0,0-1 1 0 0,0 1 0 0 0,1 0-1 0 0,-1 0 1 0 0,-1-1 0 0 0,-2 0 327 0 0,-1 1 1 0 0,0-1-1 0 0,1 1 1 0 0,-1 0-1 0 0,0 0 0 0 0,-7 1 1 0 0,8-1-132 0 0,1 1 1 0 0,-1 0-1 0 0,1 0 1 0 0,0 0 0 0 0,-1 1-1 0 0,1-1 1 0 0,0 1-1 0 0,0 0 1 0 0,0-1-1 0 0,0 1 1 0 0,0 1-1 0 0,1-1 1 0 0,-1 0-1 0 0,1 1 1 0 0,-1-1-1 0 0,1 1 1 0 0,0 0-1 0 0,0 0 1 0 0,0 0-1 0 0,0 0 1 0 0,1 0-1 0 0,-1 0 1 0 0,1 0 0 0 0,0 1-1 0 0,-1-1 1 0 0,2 0-1 0 0,-1 1 1 0 0,0-1-1 0 0,1 1 1 0 0,-1-1-1 0 0,1 1 1 0 0,0-1-1 0 0,1 6 1 0 0,-1-4-157 0 0,1 1 1 0 0,0 0 0 0 0,1-1 0 0 0,-1 1-1 0 0,1-1 1 0 0,0 1 0 0 0,0-1 0 0 0,1 0-1 0 0,0 1 1 0 0,0-2 0 0 0,0 1-1 0 0,0 0 1 0 0,6 6 0 0 0,-6-9-181 0 0,0 1 0 0 0,-1-1 0 0 0,1 0 0 0 0,0 0-1 0 0,0 0 1 0 0,0 0 0 0 0,1 0 0 0 0,-1-1 0 0 0,0 1 0 0 0,1-1 0 0 0,-1 0 0 0 0,0 0 0 0 0,1 0 0 0 0,0-1 0 0 0,-1 1 0 0 0,1-1 0 0 0,-1 0 0 0 0,1 0-1 0 0,0 0 1 0 0,-1 0 0 0 0,1-1 0 0 0,5 0 0 0 0,15-6-3375 0 0,-12 4 1700 0 0</inkml:trace>
</inkml:ink>
</file>

<file path=ppt/ink/ink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30.186"/>
    </inkml:context>
    <inkml:brush xml:id="br0">
      <inkml:brushProperty name="width" value="0.05" units="cm"/>
      <inkml:brushProperty name="height" value="0.05" units="cm"/>
      <inkml:brushProperty name="color" value="#004F8B"/>
    </inkml:brush>
  </inkml:definitions>
  <inkml:trace contextRef="#ctx0" brushRef="#br0">46 1 7111 0 0,'0'0'644'0'0,"-16"4"5568"0"0,12 0-5462 0 0,1 0 0 0 0,0 0 1 0 0,1 0-1 0 0,-1 1 0 0 0,1-1 0 0 0,0 1 0 0 0,0-1 0 0 0,0 1 0 0 0,1 0 0 0 0,-1 0 0 0 0,1 0 0 0 0,0 0 0 0 0,0 5 0 0 0,1-2-483 0 0,-1 0 0 0 0,1 0 0 0 0,0 1 0 0 0,1-1 0 0 0,0 0 0 0 0,0 0 0 0 0,4 10 0 0 0,-5-16-279 0 0,1 0-1 0 0,0 0 0 0 0,0 0 1 0 0,0 1-1 0 0,0-1 0 0 0,0 0 1 0 0,0 0-1 0 0,1-1 0 0 0,-1 1 1 0 0,1 0-1 0 0,-1 0 0 0 0,1-1 1 0 0,0 1-1 0 0,-1-1 0 0 0,1 1 1 0 0,0-1-1 0 0,0 0 0 0 0,0 1 1 0 0,0-1-1 0 0,0 0 0 0 0,1-1 1 0 0,1 2-1 0 0,0-1-555 0 0,0-1 0 0 0,0 1 0 0 0,-1-1 0 0 0,1 0 0 0 0,0 0 0 0 0,0 0 0 0 0,0-1 1 0 0,0 0-1 0 0,-1 1 0 0 0,1-1 0 0 0,0 0 0 0 0,5-3 0 0 0,-1 0-1411 0 0</inkml:trace>
</inkml:ink>
</file>

<file path=ppt/ink/ink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30.542"/>
    </inkml:context>
    <inkml:brush xml:id="br0">
      <inkml:brushProperty name="width" value="0.05" units="cm"/>
      <inkml:brushProperty name="height" value="0.05" units="cm"/>
      <inkml:brushProperty name="color" value="#004F8B"/>
    </inkml:brush>
  </inkml:definitions>
  <inkml:trace contextRef="#ctx0" brushRef="#br0">1 38 12063 0 0,'-1'-27'1997'0'0,"3"17"6941"0"0,8 18-7305 0 0,5 37-724 0 0,-12-32-588 0 0,1 0 0 0 0,8 16 0 0 0,-9-25-321 0 0,-2-3-6 0 0,-1-1-1 0 0,1 1 1 0 0,-1 0-1 0 0,1-1 1 0 0,0 0 0 0 0,-1 1-1 0 0,1-1 1 0 0,0 1-1 0 0,-1-1 1 0 0,1 0-1 0 0,0 1 1 0 0,-1-1 0 0 0,1 0-1 0 0,0 0 1 0 0,0 0-1 0 0,0 0 1 0 0,-1 0 0 0 0,1 0-1 0 0,0 0 1 0 0,0 0-1 0 0,-1 0 1 0 0,1 0-1 0 0,0 0 1 0 0,0 0 0 0 0,0-1-1 0 0,15-7-263 0 0,-14 7 235 0 0,5-4-407 0 0,-1-1 1 0 0,0 0-1 0 0,-1 0 0 0 0,1 0 0 0 0,-1 0 0 0 0,0-1 1 0 0,0 0-1 0 0,-1 0 0 0 0,0-1 0 0 0,-1 1 1 0 0,5-13 3580 0 0,1 40-1886 0 0,-6-14-1102 0 0,0 0-1 0 0,0 0 1 0 0,1-1-1 0 0,-1 0 1 0 0,1 1-1 0 0,0-1 1 0 0,9 7-1 0 0,-12-10-217 0 0,1-1 1 0 0,0 0-1 0 0,0 1 0 0 0,0-1 1 0 0,0 0-1 0 0,0 0 0 0 0,0 0 1 0 0,0 0-1 0 0,0-1 0 0 0,0 1 1 0 0,3 0-1 0 0,-4-1-180 0 0,1 0-1 0 0,0 0 1 0 0,-1 0 0 0 0,1 0 0 0 0,-1 0 0 0 0,1 0-1 0 0,0-1 1 0 0,-1 1 0 0 0,1-1 0 0 0,-1 1-1 0 0,1-1 1 0 0,-1 0 0 0 0,0 1 0 0 0,1-1 0 0 0,-1 0-1 0 0,0 0 1 0 0,2-1 0 0 0</inkml:trace>
</inkml:ink>
</file>

<file path=ppt/ink/ink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30.907"/>
    </inkml:context>
    <inkml:brush xml:id="br0">
      <inkml:brushProperty name="width" value="0.05" units="cm"/>
      <inkml:brushProperty name="height" value="0.05" units="cm"/>
      <inkml:brushProperty name="color" value="#004F8B"/>
    </inkml:brush>
  </inkml:definitions>
  <inkml:trace contextRef="#ctx0" brushRef="#br0">0 1 12383 0 0,'0'0'564'0'0,"11"12"208"0"0,0 3 317 0 0,-1 1 0 0 0,0 0 0 0 0,-1 0-1 0 0,-1 1 1 0 0,-1 0 0 0 0,8 23 0 0 0,-11-24-1017 0 0,-1-1 0 0 0,3 19 1 0 0,-5-25-7928 0 0</inkml:trace>
</inkml:ink>
</file>

<file path=ppt/ink/ink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31.267"/>
    </inkml:context>
    <inkml:brush xml:id="br0">
      <inkml:brushProperty name="width" value="0.05" units="cm"/>
      <inkml:brushProperty name="height" value="0.05" units="cm"/>
      <inkml:brushProperty name="color" value="#004F8B"/>
    </inkml:brush>
  </inkml:definitions>
  <inkml:trace contextRef="#ctx0" brushRef="#br0">0 131 15607 0 0,'11'-8'1660'0'0,"28"-17"-1626"0"0,-25 18 25 0 0,-1-2 0 0 0,0 1 0 0 0,-1-2 1 0 0,17-15-1 0 0,-28 25-38 0 0,-1-1 1 0 0,1 0 0 0 0,-1 1 0 0 0,1-1 0 0 0,0 0-1 0 0,-1 1 1 0 0,1-1 0 0 0,-1 0 0 0 0,0 0 0 0 0,1 0-1 0 0,-1 1 1 0 0,0-1 0 0 0,1 0 0 0 0,-1 0 0 0 0,0 0-1 0 0,0 0 1 0 0,0 0 0 0 0,0 0 0 0 0,0 0 0 0 0,0 1-1 0 0,0-1 1 0 0,0 0 0 0 0,0 0 0 0 0,0 0 0 0 0,0 0-1 0 0,-1 0 1 0 0,1 0 0 0 0,0 0 0 0 0,-1 1 0 0 0,1-1-1 0 0,0 0 1 0 0,-1 0 0 0 0,1 0 0 0 0,-1 1 0 0 0,1-1-1 0 0,-1 0 1 0 0,0 1 0 0 0,1-1 0 0 0,-2 0 0 0 0,1 0 110 0 0,0 0 1 0 0,0 0-1 0 0,0 1 1 0 0,-1-1-1 0 0,1 1 1 0 0,0-1-1 0 0,0 1 1 0 0,0 0-1 0 0,-1-1 1 0 0,1 1-1 0 0,0 0 1 0 0,0 0-1 0 0,-1 0 1 0 0,1 0-1 0 0,0 0 1 0 0,0 0-1 0 0,-1 0 1 0 0,1 0-1 0 0,0 0 1 0 0,0 1-1 0 0,0-1 1 0 0,-1 0-1 0 0,1 1 1 0 0,0-1-1 0 0,0 1 1 0 0,0 0-1 0 0,0-1 1 0 0,-2 2-1 0 0,-1 2 50 0 0,1 0-1 0 0,-1 0 1 0 0,1 0 0 0 0,0 0-1 0 0,0 0 1 0 0,1 0 0 0 0,-1 1-1 0 0,1-1 1 0 0,0 1 0 0 0,0 0-1 0 0,1 0 1 0 0,-1 0 0 0 0,1-1-1 0 0,0 1 1 0 0,0 1 0 0 0,1-1-1 0 0,0 0 1 0 0,-1 0 0 0 0,2 0-1 0 0,-1 0 1 0 0,1 0 0 0 0,-1 0-1 0 0,1 0 1 0 0,3 7 0 0 0,-3-8-297 0 0,0 0 0 0 0,0-1 0 0 0,1 1 1 0 0,-1-1-1 0 0,1 1 0 0 0,0-1 0 0 0,0 0 1 0 0,0 1-1 0 0,1-1 0 0 0,-1 0 0 0 0,1-1 1 0 0,-1 1-1 0 0,1 0 0 0 0,0-1 0 0 0,0 1 1 0 0,0-1-1 0 0,0 0 0 0 0,1 0 0 0 0,-1 0 1 0 0,1-1-1 0 0,-1 1 0 0 0,1-1 0 0 0,-1 0 1 0 0,1 0-1 0 0,0 0 0 0 0,0 0 0 0 0,0-1 1 0 0,-1 1-1 0 0,1-1 0 0 0,0 0 0 0 0,0 0 1 0 0,6-1-1 0 0,3-2-1672 0 0</inkml:trace>
</inkml:ink>
</file>

<file path=ppt/ink/ink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31.614"/>
    </inkml:context>
    <inkml:brush xml:id="br0">
      <inkml:brushProperty name="width" value="0.05" units="cm"/>
      <inkml:brushProperty name="height" value="0.05" units="cm"/>
      <inkml:brushProperty name="color" value="#004F8B"/>
    </inkml:brush>
  </inkml:definitions>
  <inkml:trace contextRef="#ctx0" brushRef="#br0">133 21 4143 0 0,'-13'-11'3812'0'0,"12"10"-2539"0"0,-1 0 0 0 0,0-1 0 0 0,0 1 0 0 0,0 1 1 0 0,0-1-1 0 0,-1 0 0 0 0,1 0 0 0 0,-2 0 0 0 0,2 1-513 0 0,0 0-1 0 0,1 0 1 0 0,-1 0 0 0 0,0 0-1 0 0,1 0 1 0 0,-1 0-1 0 0,0 1 1 0 0,1-1-1 0 0,-1 0 1 0 0,-3 2-1 0 0,-10 8-2464 0 0,14-9 1752 0 0,-1 0 1 0 0,0 1-1 0 0,1-1 1 0 0,-1 1-1 0 0,1 0 0 0 0,-1 0 1 0 0,1-1-1 0 0,0 1 0 0 0,-1 0 1 0 0,1 0-1 0 0,0 0 0 0 0,1 0 1 0 0,-1 0-1 0 0,0 1 1 0 0,1-1-1 0 0,-1 0 0 0 0,1 0 1 0 0,-1 0-1 0 0,1 1 0 0 0,0 3 1 0 0,0-4-64 0 0,1 0 1 0 0,0 0 0 0 0,-1-1-1 0 0,1 1 1 0 0,0 0-1 0 0,0 0 1 0 0,0 0 0 0 0,0-1-1 0 0,0 1 1 0 0,1 0-1 0 0,-1-1 1 0 0,0 1 0 0 0,1-1-1 0 0,-1 0 1 0 0,1 1 0 0 0,-1-1-1 0 0,1 0 1 0 0,0 0-1 0 0,0 0 1 0 0,-1 0 0 0 0,1 0-1 0 0,0 0 1 0 0,2 0-1 0 0,10 4-74 0 0,3 2-482 0 0,31 15 0 0 0,-45-20 516 0 0,1 0 0 0 0,-1 1 0 0 0,1-1 0 0 0,-1 1 1 0 0,0-1-1 0 0,0 1 0 0 0,0 0 0 0 0,0 0 0 0 0,0 0 0 0 0,-1 1 0 0 0,1-1 0 0 0,-1 1 0 0 0,0-1 0 0 0,2 6 0 0 0,-4-7 98 0 0,1 0 0 0 0,0-1 0 0 0,-1 1 0 0 0,0 0 0 0 0,1 0 0 0 0,-1 0 0 0 0,0 0 0 0 0,0 0 0 0 0,0 0 0 0 0,-1 0 0 0 0,1 0 0 0 0,0 0 0 0 0,-1 0 0 0 0,1 0 1 0 0,-1 0-1 0 0,1-1 0 0 0,-1 1 0 0 0,-1 2 0 0 0,0-1 118 0 0,0 0 0 0 0,0-1 1 0 0,0 0-1 0 0,0 0 0 0 0,0 1 1 0 0,-1-1-1 0 0,1 0 0 0 0,-1-1 0 0 0,1 1 1 0 0,-6 2-1 0 0,2-1 103 0 0,-1 0 0 0 0,1-1 0 0 0,-1 0 0 0 0,0 0 0 0 0,0-1 0 0 0,1 1 0 0 0,-1-2 0 0 0,0 1 0 0 0,-13-1 0 0 0,11-1-267 0 0,-1 0 0 0 0,1-1 0 0 0,-14-4 0 0 0,19 4-392 0 0,0 1 0 0 0,1-1 0 0 0,-1 0 0 0 0,0 0 0 0 0,1 0 0 0 0,-5-4 0 0 0,3 2-1272 0 0</inkml:trace>
</inkml:ink>
</file>

<file path=ppt/ink/ink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35.503"/>
    </inkml:context>
    <inkml:brush xml:id="br0">
      <inkml:brushProperty name="width" value="0.05" units="cm"/>
      <inkml:brushProperty name="height" value="0.05" units="cm"/>
      <inkml:brushProperty name="color" value="#004F8B"/>
    </inkml:brush>
  </inkml:definitions>
  <inkml:trace contextRef="#ctx0" brushRef="#br0">1 15 4607 0 0,'0'0'208'0'0,"0"-1"-9"0"0,10-12 10932 0 0,-8 13-10873 0 0,-1 1 0 0 0,1 0 0 0 0,0-1 0 0 0,-1 1 0 0 0,1 0 0 0 0,-1 0 0 0 0,1 0 0 0 0,-1 0 0 0 0,1 0 0 0 0,-1 1 0 0 0,0-1 0 0 0,1 0 0 0 0,-1 1 0 0 0,0-1 0 0 0,0 1 0 0 0,0-1 0 0 0,0 1 0 0 0,0-1 0 0 0,0 1 0 0 0,-1 0 0 0 0,2 1 0 0 0,2 8 295 0 0,0 1 0 0 0,2 11 0 0 0,-4-16-291 0 0,8 37 520 0 0,-5-17-555 0 0,11 28 0 0 0,-15-54-250 0 0,7 18-12 0 0,-7-18-129 0 0,-1-1-1 0 0,0 1 1 0 0,1 0-1 0 0,-1-1 0 0 0,0 1 1 0 0,1-1-1 0 0,-1 1 1 0 0,1-1-1 0 0,-1 1 0 0 0,1-1 1 0 0,-1 0-1 0 0,1 1 0 0 0,0-1 1 0 0,-1 0-1 0 0,1 1 1 0 0,-1-1-1 0 0,1 0 0 0 0,0 1 1 0 0,-1-1-1 0 0,1 0 1 0 0,0 0-1 0 0,-1 0 0 0 0,1 0 1 0 0,0 0-1 0 0,0 0 1 0 0</inkml:trace>
</inkml:ink>
</file>

<file path=ppt/ink/ink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35.907"/>
    </inkml:context>
    <inkml:brush xml:id="br0">
      <inkml:brushProperty name="width" value="0.05" units="cm"/>
      <inkml:brushProperty name="height" value="0.05" units="cm"/>
      <inkml:brushProperty name="color" value="#004F8B"/>
    </inkml:brush>
  </inkml:definitions>
  <inkml:trace contextRef="#ctx0" brushRef="#br0">0 4 5063 0 0,'2'-4'6602'0'0,"6"6"-1389"0"0,0 7-4424 0 0,0 0 0 0 0,-1 1 0 0 0,0-1 0 0 0,-1 2 0 0 0,0-1 0 0 0,-1 0 0 0 0,8 23 0 0 0,-5-15-2516 0 0,17 31-1 0 0,-21-42-3242 0 0</inkml:trace>
</inkml:ink>
</file>

<file path=ppt/ink/ink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36.309"/>
    </inkml:context>
    <inkml:brush xml:id="br0">
      <inkml:brushProperty name="width" value="0.05" units="cm"/>
      <inkml:brushProperty name="height" value="0.05" units="cm"/>
      <inkml:brushProperty name="color" value="#004F8B"/>
    </inkml:brush>
  </inkml:definitions>
  <inkml:trace contextRef="#ctx0" brushRef="#br0">21 139 14743 0 0,'-12'-6'1312'0'0,"7"3"-1056"0"0,2 0-256 0 0,2-1 0 0 0,2-1 312 0 0,3-1 8 0 0,2-3 0 0 0,3-1 0 0 0,2 0-320 0 0,2-1 0 0 0,1-1 0 0 0,2-1 0 0 0,2 1-304 0 0,1-1-16 0 0,0 0-8 0 0,-5 4-6360 0 0</inkml:trace>
</inkml:ink>
</file>

<file path=ppt/ink/ink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36.728"/>
    </inkml:context>
    <inkml:brush xml:id="br0">
      <inkml:brushProperty name="width" value="0.05" units="cm"/>
      <inkml:brushProperty name="height" value="0.05" units="cm"/>
      <inkml:brushProperty name="color" value="#004F8B"/>
    </inkml:brush>
  </inkml:definitions>
  <inkml:trace contextRef="#ctx0" brushRef="#br0">24 81 12439 0 0,'0'0'67'0'0,"0"0"-1"0"0,0 0 0 0 0,0 0 1 0 0,-1 0-1 0 0,1 0 0 0 0,0 0 1 0 0,0 0-1 0 0,0 0 0 0 0,0 0 1 0 0,0 0-1 0 0,-1 0 0 0 0,1 0 0 0 0,0 0 1 0 0,0 0-1 0 0,0 0 0 0 0,-1 0 1 0 0,1 0-1 0 0,0 0 0 0 0,0 0 1 0 0,0 0-1 0 0,0 0 0 0 0,-1 0 1 0 0,1 0-1 0 0,0 0 0 0 0,0 0 1 0 0,0 0-1 0 0,0 0 0 0 0,0 0 1 0 0,-1 0-1 0 0,1 1 0 0 0,0-1 1 0 0,0 0-1 0 0,0 0 0 0 0,0 0 1 0 0,0 0-1 0 0,0 0 0 0 0,0 0 1 0 0,-1 1-1 0 0,-3 9 2400 0 0,0 11 103 0 0,0 48 118 0 0,-1 39-917 0 0,14-136-1820 0 0,13-160-1252 0 0,-20 171 1231 0 0,-2-4-6 0 0,0 16 114 0 0,0 0 1 0 0,0 0-1 0 0,0 1 0 0 0,1-1 0 0 0,1-7 1 0 0,-2 11 415 0 0,3 2-378 0 0,-1-1-1 0 0,1 0 1 0 0,-1 1 0 0 0,1 0-1 0 0,-1 0 1 0 0,1-1 0 0 0,-1 1-1 0 0,0 1 1 0 0,0-1-1 0 0,1 0 1 0 0,-1 0 0 0 0,0 1-1 0 0,0 0 1 0 0,0-1 0 0 0,0 1-1 0 0,-1 0 1 0 0,3 2-1 0 0,4 6 122 0 0,0 1 0 0 0,8 14-1 0 0,0-2-2 0 0,2 2-437 0 0,23 33 412 0 0,-19-18-5225 0 0,-20-35 2787 0 0</inkml:trace>
</inkml:ink>
</file>

<file path=ppt/ink/ink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37.091"/>
    </inkml:context>
    <inkml:brush xml:id="br0">
      <inkml:brushProperty name="width" value="0.05" units="cm"/>
      <inkml:brushProperty name="height" value="0.05" units="cm"/>
      <inkml:brushProperty name="color" value="#004F8B"/>
    </inkml:brush>
  </inkml:definitions>
  <inkml:trace contextRef="#ctx0" brushRef="#br0">1 268 16959 0 0,'0'-2'168'0'0,"0"1"-1"0"0,0 0 0 0 0,0 0 0 0 0,0 0 1 0 0,0-1-1 0 0,0 1 0 0 0,0 0 0 0 0,0 0 1 0 0,0 0-1 0 0,1-2 0 0 0,5-4-234 0 0,0 0 0 0 0,0 0 0 0 0,1 1 0 0 0,0 0 0 0 0,0 0 0 0 0,15-8 0 0 0,52-24-953 0 0,-65 34 797 0 0,-6 3 197 0 0,14-7-1623 0 0,31-10-1 0 0,-44 17 1641 0 0,0 0 0 0 0,0 0 0 0 0,0 0 1 0 0,0 0-1 0 0,0 1 0 0 0,0-1 0 0 0,0 1 1 0 0,1 0-1 0 0,-1 1 0 0 0,0-1 0 0 0,0 1 0 0 0,0 0 1 0 0,0 0-1 0 0,5 2 0 0 0,-4 0 529 0 0,0 0 1 0 0,-1 0-1 0 0,1 1 0 0 0,-1-1 1 0 0,0 1-1 0 0,0 0 0 0 0,-1 1 1 0 0,1-1-1 0 0,3 8 0 0 0,0-1 237 0 0,0 0 0 0 0,8 23-1 0 0,-15-33-508 0 0,0-1-234 0 0,1 0 1 0 0,-1 0-1 0 0,0 0 0 0 0,0 0 0 0 0,0 0 0 0 0,0 0 1 0 0,0 0-1 0 0,0 0 0 0 0,0 0 0 0 0,0 0 1 0 0,0 1-1 0 0,0-1 0 0 0,0 0 0 0 0,0 0 0 0 0,0 0 1 0 0,0 0-1 0 0,1 0 0 0 0,-1 0 0 0 0,0 0 1 0 0,0 0-1 0 0,0 0 0 0 0,0 0 0 0 0,0 0 0 0 0,0 1 1 0 0,0-1-1 0 0,0 0 0 0 0,0 0 0 0 0,0 0 1 0 0,0 0-1 0 0,0 0 0 0 0,0 0 0 0 0,0 0 0 0 0,0 0 1 0 0,0 0-1 0 0,0 0 0 0 0,0 1 0 0 0,0-1 1 0 0,-1 0-1 0 0,1 0 0 0 0,0 0 0 0 0,0 0 0 0 0,0 0 1 0 0,0 0-1 0 0,0 0 0 0 0,0 0 0 0 0,0 0 1 0 0,0 0-1 0 0,0 0 0 0 0,0 0 0 0 0,0 0 0 0 0,0 1 1 0 0,0-1-1 0 0,0 0 0 0 0,-1 0 0 0 0,1 0 1 0 0,-3 4 932 0 0,2-4-747 0 0,-11-9 216 0 0,8 3-397 0 0,1 0 0 0 0,-1 0 0 0 0,1 0 0 0 0,0 0 0 0 0,0 0 0 0 0,1-1 0 0 0,0 0 0 0 0,0 1 0 0 0,-1-14 0 0 0,1 9-230 0 0,1 0 1 0 0,1 0-1 0 0,0-1 1 0 0,0 1-1 0 0,3-15 1 0 0,-2 22 97 0 0,1-1-1 0 0,-1 0 1 0 0,1 1 0 0 0,0-1 0 0 0,0 1-1 0 0,0-1 1 0 0,1 1 0 0 0,0 0 0 0 0,3-4 0 0 0,-4 6 91 0 0,-1 0 1 0 0,1 0 0 0 0,0 0 0 0 0,0 0 0 0 0,0 0 0 0 0,0 0-1 0 0,0 1 1 0 0,1-1 0 0 0,-1 1 0 0 0,0 0 0 0 0,1-1 0 0 0,-1 1-1 0 0,1 0 1 0 0,0 0 0 0 0,-1 1 0 0 0,1-1 0 0 0,4 0 0 0 0,-6 1 35 0 0,0 0 1 0 0,0 0 0 0 0,0 0 0 0 0,0 0 0 0 0,0 0 0 0 0,0 0 0 0 0,0 1 0 0 0,0-1-1 0 0,0 0 1 0 0,0 1 0 0 0,0-1 0 0 0,0 0 0 0 0,0 1 0 0 0,0-1 0 0 0,-1 1 0 0 0,1 0-1 0 0,0-1 1 0 0,0 1 0 0 0,-1 0 0 0 0,1-1 0 0 0,0 1 0 0 0,0 1 0 0 0,0 0 23 0 0,0 0 1 0 0,0-1 0 0 0,-1 1-1 0 0,1 0 1 0 0,-1 0-1 0 0,0 0 1 0 0,1-1 0 0 0,-1 1-1 0 0,0 0 1 0 0,0 0-1 0 0,0 3 1 0 0,-1 1 58 0 0,0 1 0 0 0,0 0 0 0 0,-1 0-1 0 0,0 0 1 0 0,-4 9 0 0 0,-1-1-100 0 0,0 0 0 0 0,-1-1 0 0 0,-1-1 0 0 0,0 1 0 0 0,-1-1 0 0 0,-13 13 0 0 0,23-25-224 0 0,3-2-1596 0 0,0 1 1583 0 0,0 0 1 0 0,0-1-1 0 0,0 0 1 0 0,0 0 0 0 0,5-2-1 0 0,-7 2 309 0 0,1 0-1 0 0,0 1 1 0 0,0-1-1 0 0,0 0 1 0 0,0 1-1 0 0,1-1 1 0 0,-1 1-1 0 0,0 0 1 0 0,0 0-1 0 0,0 0 1 0 0,0 0-1 0 0,0 0 1 0 0,0 0-1 0 0,0 0 1 0 0,0 1-1 0 0,1-1 1 0 0,1 1 0 0 0,25 14 1254 0 0,13 6 160 0 0,-20-16-3704 0 0,-2-7-3655 0 0</inkml:trace>
</inkml:ink>
</file>

<file path=ppt/ink/ink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37.463"/>
    </inkml:context>
    <inkml:brush xml:id="br0">
      <inkml:brushProperty name="width" value="0.05" units="cm"/>
      <inkml:brushProperty name="height" value="0.05" units="cm"/>
      <inkml:brushProperty name="color" value="#004F8B"/>
    </inkml:brush>
  </inkml:definitions>
  <inkml:trace contextRef="#ctx0" brushRef="#br0">1 0 14687 0 0,'0'0'1328'0'0,"11"11"424"0"0,-2 4 40 0 0,1 0-1 0 0,8 20 1 0 0,-12-23-1744 0 0,0 0 1 0 0,1 0 0 0 0,0-1-1 0 0,0 0 1 0 0,13 12 0 0 0</inkml:trace>
</inkml:ink>
</file>

<file path=ppt/ink/ink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37.811"/>
    </inkml:context>
    <inkml:brush xml:id="br0">
      <inkml:brushProperty name="width" value="0.05" units="cm"/>
      <inkml:brushProperty name="height" value="0.05" units="cm"/>
      <inkml:brushProperty name="color" value="#004F8B"/>
    </inkml:brush>
  </inkml:definitions>
  <inkml:trace contextRef="#ctx0" brushRef="#br0">0 48 12439 0 0,'5'-14'1344'0'0,"-1"11"-1080"0"0,-1-1 1 0 0,2 1-1 0 0,-1 0 0 0 0,0 0 0 0 0,1 1 0 0 0,-1-1 1 0 0,1 1-1 0 0,0 0 0 0 0,-1 0 0 0 0,1 1 0 0 0,0-1 1 0 0,0 1-1 0 0,0 0 0 0 0,1 0 0 0 0,-1 1 0 0 0,0 0 0 0 0,0 0 1 0 0,0 0-1 0 0,0 0 0 0 0,10 3 0 0 0,-10-2-18 0 0,0 0 0 0 0,-1 0 0 0 0,1 1 1 0 0,-1 0-1 0 0,1 0 0 0 0,-1 0 0 0 0,0 1 0 0 0,0-1 0 0 0,0 1 0 0 0,0 0 0 0 0,0 0 0 0 0,-1 0 0 0 0,1 1 0 0 0,-1-1 0 0 0,0 1 1 0 0,0 0-1 0 0,0 0 0 0 0,-1 0 0 0 0,1 0 0 0 0,-1 0 0 0 0,0 0 0 0 0,2 8 0 0 0,-1-4-95 0 0,-1 0 0 0 0,0 0 0 0 0,-1 1 0 0 0,0-1 0 0 0,0 0 0 0 0,-1 1 0 0 0,0-1 0 0 0,-2 13 0 0 0,2-17-120 0 0,-1 0 0 0 0,0 0 0 0 0,-1 1 0 0 0,1-1 0 0 0,-1 0 0 0 0,0 0 0 0 0,0 0 0 0 0,0-1 0 0 0,0 1 0 0 0,-1 0 0 0 0,1-1 0 0 0,-1 1 0 0 0,0-1 0 0 0,0 0 0 0 0,0 0 0 0 0,-1 0 0 0 0,-6 4 0 0 0,2-2 31 0 0,-1 0 0 0 0,-1 0 0 0 0,-14 5 0 0 0,20-9-239 0 0,0 1 0 0 0,1-1 0 0 0,-1-1 0 0 0,0 1 0 0 0,0 0 0 0 0,0-1 0 0 0,0 0 0 0 0,1 0 0 0 0,-1 0 0 0 0,0 0 0 0 0,0-1 0 0 0,-6-1 0 0 0,2-1-1655 0 0</inkml:trace>
</inkml:ink>
</file>

<file path=ppt/ink/ink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38.160"/>
    </inkml:context>
    <inkml:brush xml:id="br0">
      <inkml:brushProperty name="width" value="0.05" units="cm"/>
      <inkml:brushProperty name="height" value="0.05" units="cm"/>
      <inkml:brushProperty name="color" value="#004F8B"/>
    </inkml:brush>
  </inkml:definitions>
  <inkml:trace contextRef="#ctx0" brushRef="#br0">0 1 13935 0 0,'0'0'1262'0'0,"1"0"-1037"0"0,16 3 1742 0 0,-7 9 1153 0 0,-7-8-2647 0 0,-1 1 0 0 0,1-1 0 0 0,-1 1 0 0 0,0 0 0 0 0,-1 0 1 0 0,1 0-1 0 0,-1 0 0 0 0,1 8 0 0 0,3 44 528 0 0,-5-39-755 0 0,3 14-78 0 0,0-3-1090 0 0,-3-10-2920 0 0</inkml:trace>
</inkml:ink>
</file>

<file path=ppt/ink/ink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38.670"/>
    </inkml:context>
    <inkml:brush xml:id="br0">
      <inkml:brushProperty name="width" value="0.05" units="cm"/>
      <inkml:brushProperty name="height" value="0.05" units="cm"/>
      <inkml:brushProperty name="color" value="#004F8B"/>
    </inkml:brush>
  </inkml:definitions>
  <inkml:trace contextRef="#ctx0" brushRef="#br0">1 132 9215 0 0,'2'-3'121'0'0,"0"0"0"0"0,1 0 0 0 0,-1 0 0 0 0,1 1 0 0 0,-1-1 0 0 0,1 1 1 0 0,0 0-1 0 0,0-1 0 0 0,6-2 0 0 0,33-15 1559 0 0,-35 17-929 0 0,21-9 1006 0 0,1 1 1 0 0,38-8 0 0 0,-51 15-1625 0 0,0 1 0 0 0,0 1 1 0 0,0 1-1 0 0,0 0 1 0 0,1 1-1 0 0,16 2 0 0 0,-31-2-15 0 0,1 0-1 0 0,-1 1 0 0 0,0-1 1 0 0,1 0-1 0 0,-1 1 0 0 0,0 0 1 0 0,1-1-1 0 0,-1 1 0 0 0,0 0 1 0 0,0 0-1 0 0,0 1 1 0 0,0-1-1 0 0,0 0 0 0 0,0 0 1 0 0,0 1-1 0 0,0 0 0 0 0,-1-1 1 0 0,1 1-1 0 0,0 0 1 0 0,-1 0-1 0 0,1 0 0 0 0,-1 0 1 0 0,0 0-1 0 0,0 0 0 0 0,0 0 1 0 0,0 0-1 0 0,0 0 0 0 0,0 0 1 0 0,0 1-1 0 0,-1-1 1 0 0,1 0-1 0 0,-1 1 0 0 0,0-1 1 0 0,0 0-1 0 0,0 1 0 0 0,0-1 1 0 0,0 1-1 0 0,0-1 0 0 0,-1 3 1 0 0,0 3 37 0 0,1-1 1 0 0,0 1-1 0 0,0-1 1 0 0,0 0-1 0 0,1 1 1 0 0,1-1-1 0 0,-1 0 1 0 0,5 13-1 0 0,-5-18-113 0 0,0 0-1 0 0,0 1 0 0 0,0-1 0 0 0,0 0 0 0 0,1 0 0 0 0,-1 0 0 0 0,1 0 0 0 0,-1 0 1 0 0,1 0-1 0 0,0 0 0 0 0,0-1 0 0 0,0 1 0 0 0,0-1 0 0 0,0 1 0 0 0,0-1 0 0 0,0 0 1 0 0,0 1-1 0 0,1-1 0 0 0,-1 0 0 0 0,0-1 0 0 0,1 1 0 0 0,-1 0 0 0 0,1-1 0 0 0,-1 1 0 0 0,1-1 1 0 0,-1 0-1 0 0,1 0 0 0 0,-1 0 0 0 0,4 0 0 0 0,2-1-109 0 0,-1-1 0 0 0,1 0 0 0 0,-1 0 1 0 0,0 0-1 0 0,1-1 0 0 0,-1 0 0 0 0,-1-1 0 0 0,1 1 0 0 0,0-1 0 0 0,-1-1 0 0 0,9-6 0 0 0,-14 9 52 0 0,0 1-1 0 0,0 0 1 0 0,0 0-1 0 0,0-1 1 0 0,0 1-1 0 0,0-1 1 0 0,0 1-1 0 0,-1 0 1 0 0,1-1-1 0 0,0 0 1 0 0,-1 1-1 0 0,0-1 1 0 0,1 1-1 0 0,-1-1 1 0 0,0 0-1 0 0,0 1 1 0 0,0-1-1 0 0,0-1 1 0 0,0-1 9 0 0,-1 1-1 0 0,1-1 1 0 0,-1 0-1 0 0,0 1 1 0 0,-1 0 0 0 0,1-1-1 0 0,-4-5 1 0 0,-1-1 56 0 0,-1 0-1 0 0,0 1 1 0 0,0-1-1 0 0,-10-8 1 0 0,12 13-20 0 0,-1 0 1 0 0,1 0-1 0 0,-1 1 0 0 0,0-1 1 0 0,0 1-1 0 0,-1 1 0 0 0,1-1 1 0 0,-1 1-1 0 0,0 0 0 0 0,1 1 1 0 0,-11-3-1 0 0,17 5-163 0 0,-1 0-1 0 0,1-1 1 0 0,0 1-1 0 0,0 0 1 0 0,-1 0-1 0 0,1 0 0 0 0,0 0 1 0 0,0 0-1 0 0,-1 0 1 0 0,1 0-1 0 0,0 0 1 0 0,-1 0-1 0 0,1 0 1 0 0,0 0-1 0 0,-1 0 1 0 0,1 0-1 0 0,0 0 1 0 0,0 0-1 0 0,-1 0 1 0 0,1 0-1 0 0,0 0 1 0 0,-1 0-1 0 0,1 0 1 0 0,0 0-1 0 0,0 0 1 0 0,-1 1-1 0 0,1-1 1 0 0,0 0-1 0 0,0 0 1 0 0,-1 0-1 0 0,1 1 1 0 0,0-1-1 0 0,0 0 1 0 0,0 0-1 0 0,-1 0 0 0 0,1 1 1 0 0,0-1-1 0 0,0 0 1 0 0,0 0-1 0 0,0 1 1 0 0,0-1-1 0 0,-1 0 1 0 0,1 1-1 0 0,0-1 1 0 0,0 0-1 0 0,0 0 1 0 0,0 1-1 0 0,0 0 1 0 0</inkml:trace>
</inkml:ink>
</file>

<file path=ppt/ink/ink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39.210"/>
    </inkml:context>
    <inkml:brush xml:id="br0">
      <inkml:brushProperty name="width" value="0.05" units="cm"/>
      <inkml:brushProperty name="height" value="0.05" units="cm"/>
      <inkml:brushProperty name="color" value="#004F8B"/>
    </inkml:brush>
  </inkml:definitions>
  <inkml:trace contextRef="#ctx0" brushRef="#br0">0 1 13823 0 0,'0'0'1062'0'0,"6"6"100"0"0,-1 0-603 0 0,0 0 0 0 0,-1 0 0 0 0,0 1 0 0 0,0-1 0 0 0,0 1 0 0 0,-1 0 0 0 0,0 1-1 0 0,3 10 1 0 0,11 64 71 0 0,-15-70-578 0 0,1 8-678 0 0,-3-12-5201 0 0</inkml:trace>
</inkml:ink>
</file>

<file path=ppt/ink/ink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39.731"/>
    </inkml:context>
    <inkml:brush xml:id="br0">
      <inkml:brushProperty name="width" value="0.05" units="cm"/>
      <inkml:brushProperty name="height" value="0.05" units="cm"/>
      <inkml:brushProperty name="color" value="#004F8B"/>
    </inkml:brush>
  </inkml:definitions>
  <inkml:trace contextRef="#ctx0" brushRef="#br0">1 68 9671 0 0,'9'-12'1048'0'0,"-3"5"-223"0"0,0 1-1 0 0,1 0 0 0 0,0 0 0 0 0,12-6 0 0 0,-15 9-315 0 0,1 1-1 0 0,-1 0 0 0 0,1 0 1 0 0,-1 0-1 0 0,1 0 0 0 0,-1 1 0 0 0,1 0 1 0 0,0 0-1 0 0,9-1 0 0 0,-13 2-436 0 0,0 0 1 0 0,0 0-1 0 0,0 0 0 0 0,1 0 1 0 0,-1 0-1 0 0,0 0 0 0 0,0 0 0 0 0,0 0 1 0 0,0 0-1 0 0,0 1 0 0 0,0-1 0 0 0,-1 0 1 0 0,1 1-1 0 0,0-1 0 0 0,0 1 1 0 0,0-1-1 0 0,0 1 0 0 0,0-1 0 0 0,0 1 1 0 0,-1 0-1 0 0,1-1 0 0 0,0 1 0 0 0,1 1 1 0 0,-2-1-42 0 0,0 1 1 0 0,1-1 0 0 0,-1 0-1 0 0,0 0 1 0 0,0 0 0 0 0,0 0-1 0 0,0 0 1 0 0,0 1 0 0 0,0-1-1 0 0,0 0 1 0 0,-1 0 0 0 0,1 0-1 0 0,0 0 1 0 0,-1 0 0 0 0,1 1 0 0 0,-1-1-1 0 0,0 1 1 0 0,-3 6 28 0 0,-1 0 1 0 0,0-1-1 0 0,-12 14 0 0 0,16-20-18 0 0,-70 76 211 0 0,71-76-391 0 0,49-6-3671 0 0,-35 3 2994 0 0,0 1 0 0 0,-1 0 0 0 0,1 0 1 0 0,17 3-1 0 0,-28-2 839 0 0,0 1 1 0 0,0-1-1 0 0,1 1 1 0 0,-1 0-1 0 0,0 0 1 0 0,0 0-1 0 0,-1 0 1 0 0,1 1-1 0 0,0-1 1 0 0,0 1 0 0 0,-1 0-1 0 0,1 0 1 0 0,0 0-1 0 0,-1 0 1 0 0,0 0-1 0 0,0 0 1 0 0,1 1-1 0 0,-1-1 1 0 0,-1 1-1 0 0,1-1 1 0 0,0 1-1 0 0,-1 0 1 0 0,2 3-1 0 0,-2-3 216 0 0,0-1-1 0 0,0 1 0 0 0,0-1 0 0 0,-1 1 1 0 0,1 0-1 0 0,-1-1 0 0 0,1 1 0 0 0,-1-1 0 0 0,0 1 1 0 0,0 0-1 0 0,-1-1 0 0 0,1 1 0 0 0,0 0 1 0 0,-1-1-1 0 0,1 1 0 0 0,-1-1 0 0 0,0 1 1 0 0,0-1-1 0 0,0 1 0 0 0,0-1 0 0 0,-1 1 1 0 0,1-1-1 0 0,-1 0 0 0 0,1 0 0 0 0,-1 0 1 0 0,0 0-1 0 0,1 0 0 0 0,-1 0 0 0 0,0 0 1 0 0,-1-1-1 0 0,-3 4 0 0 0,0-1 77 0 0,-1-1 0 0 0,1 1 0 0 0,-1-1 0 0 0,0 0 0 0 0,0-1-1 0 0,0 0 1 0 0,-1 0 0 0 0,1 0 0 0 0,0-1 0 0 0,-10 1 0 0 0,3-1-191 0 0,-17 0 135 0 0,29-1-294 0 0,0 0 0 0 0,0 0 0 0 0,0-1 0 0 0,0 1 0 0 0,0-1 0 0 0,0 1 0 0 0,0-1 0 0 0,0 0 0 0 0,0 1 0 0 0,0-1 0 0 0,-2-2 0 0 0,3 3-92 0 0,1-1-1 0 0,0 1 1 0 0,-1-1 0 0 0,1 1-1 0 0,0 0 1 0 0,-1-1 0 0 0,1 1-1 0 0,0-1 1 0 0,0 1 0 0 0,-1-1-1 0 0,1 1 1 0 0,0-1-1 0 0,0 1 1 0 0,0-1 0 0 0,0 1-1 0 0,-1-1 1 0 0,1 1 0 0 0,0-1-1 0 0,0 0 1 0 0,1-7-4796 0 0</inkml:trace>
</inkml:ink>
</file>

<file path=ppt/ink/ink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40.293"/>
    </inkml:context>
    <inkml:brush xml:id="br0">
      <inkml:brushProperty name="width" value="0.05" units="cm"/>
      <inkml:brushProperty name="height" value="0.05" units="cm"/>
      <inkml:brushProperty name="color" value="#004F8B"/>
    </inkml:brush>
  </inkml:definitions>
  <inkml:trace contextRef="#ctx0" brushRef="#br0">26 101 16127 0 0,'0'0'1460'0'0,"3"15"-868"0"0,-2-2 358 0 0,-1 0-1 0 0,0 0 1 0 0,-1 0-1 0 0,-3 15 1 0 0,1-11-217 0 0,2-1 1 0 0,-1 17-1 0 0,2-39-686 0 0,-1 0 1 0 0,0 1-1 0 0,-3-11 0 0 0,0-4-233 0 0,3 11-15 0 0,0-1-1 0 0,1 1 1 0 0,0-1 0 0 0,1 1 0 0 0,0-1-1 0 0,0 1 1 0 0,1 0 0 0 0,0-1 0 0 0,1 1 0 0 0,0 0-1 0 0,8-17 1 0 0,-9 21 132 0 0,1 0-1 0 0,0-1 1 0 0,1 1 0 0 0,-1 0-1 0 0,1 1 1 0 0,0-1 0 0 0,0 1-1 0 0,0-1 1 0 0,1 1 0 0 0,-1 1-1 0 0,1-1 1 0 0,0 0 0 0 0,0 1-1 0 0,0 0 1 0 0,1 1 0 0 0,-1-1-1 0 0,1 1 1 0 0,0 0 0 0 0,10-3 0 0 0,-15 5 103 0 0,0 0 0 0 0,-1 0 0 0 0,1-1 1 0 0,0 1-1 0 0,0 0 0 0 0,-1 0 1 0 0,1 0-1 0 0,0 0 0 0 0,0 0 1 0 0,-1 0-1 0 0,1 0 0 0 0,0 0 1 0 0,0 1-1 0 0,-1-1 0 0 0,1 0 1 0 0,0 0-1 0 0,-1 1 0 0 0,1-1 1 0 0,0 0-1 0 0,0 1 0 0 0,-1-1 0 0 0,1 1 1 0 0,-1-1-1 0 0,1 0 0 0 0,0 1 1 0 0,0 0-1 0 0,-1 0 29 0 0,0 0 1 0 0,1 0-1 0 0,-1 0 1 0 0,0 0-1 0 0,0 0 0 0 0,0 0 1 0 0,0 0-1 0 0,0 0 0 0 0,0 0 1 0 0,0 0-1 0 0,0 0 1 0 0,0 0-1 0 0,-1 0 0 0 0,1 0 1 0 0,0 0-1 0 0,-1 1 0 0 0,-2 5 146 0 0,0-1-1 0 0,0 0 1 0 0,-1-1 0 0 0,-6 9-1 0 0,-74 75 195 0 0,50-56-423 0 0,34-33-30 0 0,-1 1 1 0 0,0-1-1 0 0,1 1 1 0 0,-1-1-1 0 0,1 1 1 0 0,-1 0-1 0 0,1-1 1 0 0,-1 1-1 0 0,1 0 0 0 0,-1-1 1 0 0,1 1-1 0 0,0 0 1 0 0,0 0-1 0 0,-1-1 1 0 0,1 1-1 0 0,0 0 1 0 0,0 0-1 0 0,0 0 1 0 0,-1-1-1 0 0,1 1 1 0 0,0 1-1 0 0,1-1 26 0 0,-1 0 0 0 0,0-1 0 0 0,1 1 0 0 0,-1 0 0 0 0,1-1 0 0 0,-1 1 0 0 0,1-1 0 0 0,-1 1 0 0 0,1 0 0 0 0,-1-1 0 0 0,1 1 0 0 0,0-1 0 0 0,-1 0 0 0 0,1 1 0 0 0,0-1 0 0 0,-1 1 0 0 0,1-1 0 0 0,1 1 0 0 0,5 1 52 0 0,0 0-1 0 0,1-1 0 0 0,13 2 0 0 0,-11-2 67 0 0,4 2 226 0 0,0-2 0 0 0,22 1 1 0 0,-6-7-1570 0 0,-25 3-202 0 0,0 1-1 0 0,0-1 1 0 0,0-1-1 0 0,5-2 1 0 0</inkml:trace>
</inkml:ink>
</file>

<file path=ppt/ink/ink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40.684"/>
    </inkml:context>
    <inkml:brush xml:id="br0">
      <inkml:brushProperty name="width" value="0.05" units="cm"/>
      <inkml:brushProperty name="height" value="0.05" units="cm"/>
      <inkml:brushProperty name="color" value="#004F8B"/>
    </inkml:brush>
  </inkml:definitions>
  <inkml:trace contextRef="#ctx0" brushRef="#br0">19 2 14279 0 0,'0'0'153'0'0,"-1"0"-1"0"0,1-1 1 0 0,-1 1-1 0 0,1 0 0 0 0,0 0 1 0 0,-1 0-1 0 0,1 0 1 0 0,-1 0-1 0 0,1 0 1 0 0,-1 0-1 0 0,1 0 1 0 0,-1 0-1 0 0,1 0 0 0 0,-1 0 1 0 0,1 0-1 0 0,-1 0 1 0 0,1 1-1 0 0,-1-1 1 0 0,1 0-1 0 0,0 0 0 0 0,-1 0 1 0 0,1 1-1 0 0,-1-1 1 0 0,1 0-1 0 0,0 0 1 0 0,-1 1-1 0 0,0 0 1 0 0,1 0 155 0 0,-1 0 1 0 0,0 0 0 0 0,1 0-1 0 0,-1 0 1 0 0,1 1 0 0 0,-1-1-1 0 0,1 0 1 0 0,0 0 0 0 0,-1 1-1 0 0,1 1 1 0 0,0 1 260 0 0,-1 1-1 0 0,1-1 1 0 0,0 1-1 0 0,2 7 1 0 0,0-1-231 0 0,1 0-1 0 0,0 0 1 0 0,1-1 0 0 0,0 1 0 0 0,0-1 0 0 0,1 0 0 0 0,9 13-1 0 0,-12-20-370 0 0,-1-1-1 0 0,1 0 0 0 0,0 0 1 0 0,0 0-1 0 0,0 1 0 0 0,0-2 1 0 0,0 1-1 0 0,0 0 0 0 0,1 0 1 0 0,-1-1-1 0 0,0 1 0 0 0,1-1 0 0 0,0 0 1 0 0,-1 0-1 0 0,1 0 0 0 0,0 0 1 0 0,-1 0-1 0 0,1 0 0 0 0,0-1 1 0 0,0 0-1 0 0,0 1 0 0 0,-1-1 1 0 0,1 0-1 0 0,0 0 0 0 0,0 0 1 0 0,0-1-1 0 0,0 1 0 0 0,-1-1 1 0 0,1 0-1 0 0,0 0 0 0 0,0 1 1 0 0,-1-2-1 0 0,5-1 0 0 0,-1 0-1126 0 0,-1 0 0 0 0,1 0 0 0 0,-1-1 0 0 0,0 0 0 0 0,0 0 0 0 0,-1 0 0 0 0,9-9 0 0 0,-7 4-1048 0 0</inkml:trace>
</inkml:ink>
</file>

<file path=ppt/ink/ink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41.028"/>
    </inkml:context>
    <inkml:brush xml:id="br0">
      <inkml:brushProperty name="width" value="0.05" units="cm"/>
      <inkml:brushProperty name="height" value="0.05" units="cm"/>
      <inkml:brushProperty name="color" value="#004F8B"/>
    </inkml:brush>
  </inkml:definitions>
  <inkml:trace contextRef="#ctx0" brushRef="#br0">3 89 12895 0 0,'-1'-1'174'0'0,"1"-1"1"0"0,-1 1-1 0 0,1-1 0 0 0,0 1 0 0 0,0-1 0 0 0,-1 1 0 0 0,1-1 0 0 0,0 1 1 0 0,0-1-1 0 0,1 1 0 0 0,-1 0 0 0 0,0-1 0 0 0,0 1 0 0 0,1-1 0 0 0,-1 1 0 0 0,1-1 1 0 0,-1 1-1 0 0,1 0 0 0 0,0-1 0 0 0,-1 1 0 0 0,1 0 0 0 0,0 0 0 0 0,0 0 1 0 0,0-1-1 0 0,0 1 0 0 0,0 0 0 0 0,0 0 0 0 0,0 0 0 0 0,2-1 0 0 0,3-2 280 0 0,-1 0 0 0 0,1 0-1 0 0,0 0 1 0 0,12-5-1 0 0,-10 5-653 0 0,0 1-1 0 0,1 0 1 0 0,-1 0-1 0 0,1 0 1 0 0,0 1-1 0 0,0 0 1 0 0,18 0-1 0 0,-19 2-1327 0 0</inkml:trace>
  <inkml:trace contextRef="#ctx0" brushRef="#br0" timeOffset="1">2 186 14279 0 0,'2'1'5911'0'0,"7"-2"-4558"0"0,10-3-1266 0 0,33-19-1224 0 0,23-12-5253 0 0,-49 24 4374 0 0</inkml:trace>
</inkml:ink>
</file>

<file path=ppt/ink/ink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41.395"/>
    </inkml:context>
    <inkml:brush xml:id="br0">
      <inkml:brushProperty name="width" value="0.05" units="cm"/>
      <inkml:brushProperty name="height" value="0.05" units="cm"/>
      <inkml:brushProperty name="color" value="#004F8B"/>
    </inkml:brush>
  </inkml:definitions>
  <inkml:trace contextRef="#ctx0" brushRef="#br0">88 66 16583 0 0,'0'0'1910'0'0,"-4"16"1704"0"0,-6 26-703 0 0,6-23-2397 0 0,-1 1 0 0 0,-1-1 0 0 0,-1 0 0 0 0,-1-1 0 0 0,-11 21 0 0 0,18-37-477 0 0,1-1 0 0 0,-1 0 0 0 0,-1 1 0 0 0,1-1 1 0 0,0 0-1 0 0,0 0 0 0 0,0 0 0 0 0,-1 0 0 0 0,1 0 1 0 0,0 0-1 0 0,-3 1 0 0 0,4-2-32 0 0,0 0 0 0 0,0 0-1 0 0,-1 1 1 0 0,1-1 0 0 0,0 0 0 0 0,0 0-1 0 0,0 0 1 0 0,-1 0 0 0 0,1 0 0 0 0,0 0 0 0 0,0 0-1 0 0,-1 0 1 0 0,1 0 0 0 0,0 0 0 0 0,0 0 0 0 0,-1 0-1 0 0,1-1 1 0 0,0 1 0 0 0,0 0 0 0 0,0 0 0 0 0,-1 0-1 0 0,1 0 1 0 0,0 0 0 0 0,0 0 0 0 0,0 0 0 0 0,-1-1-1 0 0,1 1 1 0 0,0 0 0 0 0,0 0 0 0 0,-1-1-18 0 0,1 0 1 0 0,0 0 0 0 0,-1 0 0 0 0,1 1-1 0 0,0-1 1 0 0,0 0 0 0 0,-1 0 0 0 0,1 0-1 0 0,0 0 1 0 0,0 0 0 0 0,0 0 0 0 0,1-1-1 0 0,1-26-901 0 0,2 1 0 0 0,10-40 0 0 0,-10 51 654 0 0,1 0 1 0 0,1 0-1 0 0,1 0 0 0 0,0 1 0 0 0,12-18 0 0 0,-18 31 332 0 0,0 0-1 0 0,1 0 1 0 0,-1 1-1 0 0,0-1 1 0 0,1 1-1 0 0,-1-1 1 0 0,1 1 0 0 0,-1-1-1 0 0,1 1 1 0 0,0 0-1 0 0,-1 0 1 0 0,1 0-1 0 0,0 0 1 0 0,0 0-1 0 0,0 0 1 0 0,0 1-1 0 0,0-1 1 0 0,0 0 0 0 0,0 1-1 0 0,0 0 1 0 0,0-1-1 0 0,0 1 1 0 0,0 0-1 0 0,0 0 1 0 0,0 0-1 0 0,3 1 1 0 0,-2 0-3 0 0,1 0 1 0 0,-1 0-1 0 0,0 0 1 0 0,0 1-1 0 0,0-1 0 0 0,0 1 1 0 0,-1 0-1 0 0,1 0 1 0 0,0 0-1 0 0,-1 0 1 0 0,1 0-1 0 0,-1 0 0 0 0,0 1 1 0 0,0-1-1 0 0,0 1 1 0 0,2 3-1 0 0,2 5 68 0 0,0-1-1 0 0,-1 1 1 0 0,0 1-1 0 0,5 20 1 0 0,7 49-1555 0 0,-10-46-2723 0 0</inkml:trace>
</inkml:ink>
</file>

<file path=ppt/ink/ink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41.748"/>
    </inkml:context>
    <inkml:brush xml:id="br0">
      <inkml:brushProperty name="width" value="0.05" units="cm"/>
      <inkml:brushProperty name="height" value="0.05" units="cm"/>
      <inkml:brushProperty name="color" value="#004F8B"/>
    </inkml:brush>
  </inkml:definitions>
  <inkml:trace contextRef="#ctx0" brushRef="#br0">0 63 10591 0 0,'0'0'944'0'0,"3"-3"-752"0"0,1 0-192 0 0,3-1 0 0 0,2-1 592 0 0,2 0 80 0 0,0-1 24 0 0,0 0 0 0 0,1-1-864 0 0,1 0-176 0 0,1-1-32 0 0,1-1-5064 0 0</inkml:trace>
</inkml:ink>
</file>

<file path=ppt/ink/ink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42.132"/>
    </inkml:context>
    <inkml:brush xml:id="br0">
      <inkml:brushProperty name="width" value="0.05" units="cm"/>
      <inkml:brushProperty name="height" value="0.05" units="cm"/>
      <inkml:brushProperty name="color" value="#004F8B"/>
    </inkml:brush>
  </inkml:definitions>
  <inkml:trace contextRef="#ctx0" brushRef="#br0">36 17 2759 0 0,'-6'5'13752'0'0,"5"10"-10738"0"0,4 13-228 0 0,0 55 0 0 0,-4-69-2845 0 0,0 0 0 0 0,-1 0 0 0 0,0 0 0 0 0,-1 0 0 0 0,-9 24 0 0 0,2-20-4494 0 0,7-16 2986 0 0</inkml:trace>
  <inkml:trace contextRef="#ctx0" brushRef="#br0" timeOffset="1">16 190 10591 0 0,'4'-9'320'0'0,"0"1"0"0"0,1-1-1 0 0,0 1 1 0 0,0 0-1 0 0,1 0 1 0 0,0 0 0 0 0,0 1-1 0 0,14-12 1 0 0,-5 5 545 0 0,2 1 0 0 0,0 0-1 0 0,19-9 1 0 0,-24 14-759 0 0,1 1-1 0 0,-1 1 1 0 0,2 0-1 0 0,-1 1 1 0 0,26-7 0 0 0</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5:42.513"/>
    </inkml:context>
    <inkml:brush xml:id="br0">
      <inkml:brushProperty name="width" value="0.05" units="cm"/>
      <inkml:brushProperty name="height" value="0.05" units="cm"/>
      <inkml:brushProperty name="color" value="#004F8B"/>
    </inkml:brush>
  </inkml:definitions>
  <inkml:trace contextRef="#ctx0" brushRef="#br0">3 0 3223 0 0,'-1'0'33'0'0,"1"0"0"0"0,0 0-1 0 0,0 0 1 0 0,0 0 0 0 0,0 0-1 0 0,0 0 1 0 0,0 1 0 0 0,-1-1-1 0 0,1 0 1 0 0,0 0-1 0 0,0 0 1 0 0,0 0 0 0 0,0 0-1 0 0,0 0 1 0 0,0 0 0 0 0,0 0-1 0 0,0 0 1 0 0,0 1 0 0 0,-1-1-1 0 0,1 0 1 0 0,0 0-1 0 0,0 0 1 0 0,0 0 0 0 0,0 0-1 0 0,0 0 1 0 0,0 1 0 0 0,0-1-1 0 0,0 0 1 0 0,0 0 0 0 0,0 0-1 0 0,0 0 1 0 0,0 0-1 0 0,0 1 1 0 0,0-1 0 0 0,0 0-1 0 0,0 0 1 0 0,0 0 0 0 0,0 0-1 0 0,0 0 1 0 0,0 0 0 0 0,0 1-1 0 0,0-1 1 0 0,1 0-1 0 0,-1 0 1 0 0,0 0 0 0 0,0 0-1 0 0,0 0 1 0 0,0 0 0 0 0,0 0-1 0 0,0 1 1 0 0,0-1-1 0 0,1 0 1 0 0,8 12 6661 0 0,6 2 1241 0 0,-7-7-6484 0 0,22 18 846 0 0,37 22 1 0 0,-3-3-4188 0 0,-59-40 207 0 0</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11.584"/>
    </inkml:context>
    <inkml:brush xml:id="br0">
      <inkml:brushProperty name="width" value="0.05" units="cm"/>
      <inkml:brushProperty name="height" value="0.05" units="cm"/>
      <inkml:brushProperty name="color" value="#004F8B"/>
    </inkml:brush>
  </inkml:definitions>
  <inkml:trace contextRef="#ctx0" brushRef="#br0">282 1329 5527 0 0,'0'0'2794'0'0,"6"-19"1859"0"0,53-90 754 0 0,-40 74-4597 0 0,-3 10-79 0 0,2 0-1 0 0,0 1 1 0 0,25-25-1 0 0,11-13-468 0 0,24-27 26 0 0,-55 63-104 0 0,-9 12-4 0 0,23-33 0 0 0,-13 13 52 0 0,41-43 0 0 0,-4 6-234 0 0,57-59 15 0 0,-62 69 369 0 0,-35 36-309 0 0,0 2 1 0 0,30-24-1 0 0,71-53 138 0 0,-5 12-70 0 0,6 14 475 0 0,-107 67-568 0 0,1 0 1 0 0,0 1-1 0 0,33-8 0 0 0,-5 3-38 0 0,-36 8-11 0 0,9-3 12 0 0,0 0 0 0 0,1 2 0 0 0,-1 0-1 0 0,1 1 1 0 0,28 0 0 0 0,-40 4-5 0 0,0 0 0 0 0,-1 0 0 0 0,1 1-1 0 0,-1 0 1 0 0,1 1 0 0 0,-1-1 0 0 0,0 1 0 0 0,0 0-1 0 0,0 1 1 0 0,8 6 0 0 0,2 2 15 0 0,-1 1 1 0 0,18 19-1 0 0,-20-17-3 0 0,0 0 1 0 0,-2 1-1 0 0,0 0 0 0 0,0 1 1 0 0,-2 0-1 0 0,10 23 0 0 0,-11-14 36 0 0,-2 0-1 0 0,0 0 1 0 0,-2 0-1 0 0,2 41 1 0 0,-3-39-31 0 0,-2 11-10 0 0,-1-1 0 0 0,-1 1 1 0 0,-11 59-1 0 0,6-73-13 0 0,-2 1 0 0 0,0-1 0 0 0,-1 0-1 0 0,-25 46 1 0 0,7-17-11 0 0,-9 13-67 0 0,4-12 32 0 0,18-30-10 0 0,-2-1 0 0 0,-23 29 0 0 0,18-26 32 0 0,-72 99 24 0 0,54-66-109 0 0,24-36 4 0 0,-35 44-1 0 0,18-31 106 0 0,-23 26 0 0 0,-66 57 0 0 0,-59 32 453 0 0,147-128-430 0 0,-45 26-1 0 0,44-29-7 0 0,-44 34 0 0 0,54-38 47 0 0,-1-2-1 0 0,0 0 1 0 0,0-2 0 0 0,-35 13-1 0 0,58-25-60 0 0,-26 13 195 0 0,-53 34 0 0 0,56-31-176 0 0,-1-1-1 0 0,-32 13 1 0 0,-25 9 48 0 0,-81 29-72 0 0,157-64 4 0 0,-1-1 0 0 0,1 0 0 0 0,-1-1 0 0 0,0 0 0 0 0,0 0 0 0 0,1-1 0 0 0,-1 0 0 0 0,0 0 0 0 0,0-1 0 0 0,0 0 0 0 0,1 0 0 0 0,-1-1 0 0 0,0 0 0 0 0,1 0 0 0 0,-1-1 0 0 0,1 0 0 0 0,-11-6 0 0 0,9 4 34 0 0,1 1 0 0 0,0-1 0 0 0,1-1 1 0 0,-1 0-1 0 0,1 0 0 0 0,0 0 0 0 0,1-1 0 0 0,-1 1 0 0 0,1-2 0 0 0,1 1 0 0 0,-1-1 1 0 0,1 0-1 0 0,1 0 0 0 0,-1 0 0 0 0,1-1 0 0 0,-5-16 0 0 0,4 9-26 0 0,-25-84 106 0 0,26 84-98 0 0,1 0 1 0 0,1 0-1 0 0,1 0 1 0 0,0-24-1 0 0,4 18-16 0 0,1 1 0 0 0,0 0 0 0 0,2 0 0 0 0,15-36 0 0 0,-19 51 0 0 0,70-151 0 0 0,68-90-336 0 0,-124 219-1341 0 0,-11 19 202 0 0</inkml:trace>
</inkml:ink>
</file>

<file path=ppt/ink/ink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14.943"/>
    </inkml:context>
    <inkml:brush xml:id="br0">
      <inkml:brushProperty name="width" value="0.05" units="cm"/>
      <inkml:brushProperty name="height" value="0.05" units="cm"/>
      <inkml:brushProperty name="color" value="#004F8B"/>
    </inkml:brush>
  </inkml:definitions>
  <inkml:trace contextRef="#ctx0" brushRef="#br0">230 43 6911 0 0,'0'0'623'0'0,"-1"0"-514"0"0,0-1 642 0 0,-1-1 0 0 0,1 1-1 0 0,-1 0 1 0 0,1 0 0 0 0,-1 0-1 0 0,0 0 1 0 0,1 0-1 0 0,-1 0 1 0 0,0 1 0 0 0,0-1-1 0 0,-2 0 1 0 0,1 0-186 0 0,0 1 1 0 0,1 0-1 0 0,-1 0 1 0 0,0 0-1 0 0,0 0 1 0 0,-5 1-1 0 0,0 1 2 0 0,-1 0 0 0 0,0 0-1 0 0,-12 7 1 0 0,15-6 51 0 0,-12 4 116 0 0,1 1 0 0 0,-25 16 0 0 0,38-22-669 0 0,0 1 0 0 0,0-1 0 0 0,0 1-1 0 0,1 1 1 0 0,-1-1 0 0 0,1 0 0 0 0,0 1 0 0 0,0-1-1 0 0,0 1 1 0 0,1 0 0 0 0,-1 0 0 0 0,1 0 0 0 0,0 0-1 0 0,0 1 1 0 0,0-1 0 0 0,-1 6 0 0 0,3-8-64 0 0,0 0 1 0 0,0 0 0 0 0,0-1 0 0 0,0 1-1 0 0,0 0 1 0 0,1 0 0 0 0,-1 0 0 0 0,0-1-1 0 0,1 1 1 0 0,0 0 0 0 0,-1-1 0 0 0,1 1-1 0 0,0 0 1 0 0,0-1 0 0 0,0 1-1 0 0,0-1 1 0 0,0 1 0 0 0,0-1 0 0 0,0 0-1 0 0,0 1 1 0 0,1-1 0 0 0,-1 0 0 0 0,0 0-1 0 0,1 0 1 0 0,-1 0 0 0 0,1 0-1 0 0,0 0 1 0 0,-1 0 0 0 0,1-1 0 0 0,2 2-1 0 0,5 1 5 0 0,0 0-1 0 0,0 0 1 0 0,0-1 0 0 0,12 2-1 0 0,-2-1-93 0 0,0-2 0 0 0,32 0 0 0 0,-43-1 62 0 0,0-1-1 0 0,0 0 1 0 0,0 0-1 0 0,0-1 1 0 0,0 0 0 0 0,-1 0-1 0 0,1-1 1 0 0,-1 0-1 0 0,9-4 1 0 0,-15 6 29 0 0,1-1-1 0 0,-1 1 1 0 0,1 0 0 0 0,-1 0-1 0 0,1-1 1 0 0,-1 1-1 0 0,0 0 1 0 0,1-1 0 0 0,-1 0-1 0 0,0 1 1 0 0,0-1-1 0 0,0 0 1 0 0,-1 1 0 0 0,1-1-1 0 0,0 0 1 0 0,0-3-1 0 0,0 1 9 0 0,-1 1 1 0 0,1-1-1 0 0,-1 1 0 0 0,0-1 0 0 0,-1 1 0 0 0,1-1 0 0 0,0 1 0 0 0,-2-7 0 0 0,-1 3 10 0 0,1-1 0 0 0,-1 0 0 0 0,-1 1 0 0 0,1 0 0 0 0,-1 0 0 0 0,-1 0 0 0 0,-6-9 0 0 0,6 10-33 0 0,0 1-1 0 0,-1-1 1 0 0,0 1 0 0 0,0 0-1 0 0,0 0 1 0 0,0 1 0 0 0,-1 0-1 0 0,0 0 1 0 0,0 0 0 0 0,0 1-1 0 0,0 0 1 0 0,-1 1-1 0 0,1-1 1 0 0,-10-1 0 0 0,16 4-318 0 0,-4 0 455 0 0</inkml:trace>
</inkml:ink>
</file>

<file path=ppt/ink/ink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15.912"/>
    </inkml:context>
    <inkml:brush xml:id="br0">
      <inkml:brushProperty name="width" value="0.05" units="cm"/>
      <inkml:brushProperty name="height" value="0.05" units="cm"/>
      <inkml:brushProperty name="color" value="#004F8B"/>
    </inkml:brush>
  </inkml:definitions>
  <inkml:trace contextRef="#ctx0" brushRef="#br0">45 11 6015 0 0,'0'0'542'0'0,"-20"-7"9811"0"0,-4 4-740 0 0,34 13-9420 0 0,0-4-191 0 0,0 0 1 0 0,0-1-1 0 0,1 0 0 0 0,19 5 0 0 0,0 1-2 0 0,31 12-13 0 0,91 41-38 0 0,-144-60 62 0 0,-7-4-77 0 0</inkml:trace>
</inkml:ink>
</file>

<file path=ppt/ink/ink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16.296"/>
    </inkml:context>
    <inkml:brush xml:id="br0">
      <inkml:brushProperty name="width" value="0.05" units="cm"/>
      <inkml:brushProperty name="height" value="0.05" units="cm"/>
      <inkml:brushProperty name="color" value="#004F8B"/>
    </inkml:brush>
  </inkml:definitions>
  <inkml:trace contextRef="#ctx0" brushRef="#br0">0 1 10135 0 0,'0'0'4690'0'0,"11"6"-1541"0"0,67 21 227 0 0,4 2-2772 0 0,-51-16-59 0 0,-1 0-1 0 0,-1 3 1 0 0,0 0 0 0 0,31 24 0 0 0,-49-30-414 0 0,16 10 31 0 0,-27-19-269 0 0,1-1-1 0 0,0 1 0 0 0,-1-1 1 0 0,1 1-1 0 0,0-1 1 0 0,-1 0-1 0 0,1 1 1 0 0,0-1-1 0 0,-1 0 0 0 0,1 1 1 0 0,0-1-1 0 0,0 0 1 0 0,-1 0-1 0 0,1 0 1 0 0,0 0-1 0 0,0 0 1 0 0,0 0-1 0 0,-1 0 0 0 0,1 0 1 0 0,1 0-1 0 0,-2 0-244 0 0,4-1-1033 0 0</inkml:trace>
</inkml:ink>
</file>

<file path=ppt/ink/ink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16.804"/>
    </inkml:context>
    <inkml:brush xml:id="br0">
      <inkml:brushProperty name="width" value="0.05" units="cm"/>
      <inkml:brushProperty name="height" value="0.05" units="cm"/>
      <inkml:brushProperty name="color" value="#004F8B"/>
    </inkml:brush>
  </inkml:definitions>
  <inkml:trace contextRef="#ctx0" brushRef="#br0">238 14 9327 0 0,'0'0'3142'0'0,"-5"-2"775"0"0,-6-2-1217 0 0,3 2-2072 0 0,1 0 0 0 0,-1 1-1 0 0,0 0 1 0 0,0 0 0 0 0,0 1 0 0 0,1 0 0 0 0,-1 0 0 0 0,0 1-1 0 0,0 0 1 0 0,-11 3 0 0 0,9-1-460 0 0,-1 0 0 0 0,1 1 0 0 0,0 0 0 0 0,0 0-1 0 0,0 1 1 0 0,-17 12 0 0 0,23-15-141 0 0,1 1-1 0 0,0-1 0 0 0,0 1 1 0 0,0 0-1 0 0,1 0 1 0 0,-1 0-1 0 0,1 0 1 0 0,-1 0-1 0 0,1 1 0 0 0,0-1 1 0 0,-2 6-1 0 0,3-7-24 0 0,1 0-1 0 0,-1 0 0 0 0,1 0 0 0 0,0 1 0 0 0,0-1 1 0 0,0 0-1 0 0,0 0 0 0 0,0 1 0 0 0,0-1 0 0 0,0 0 1 0 0,1 0-1 0 0,-1 0 0 0 0,1 1 0 0 0,-1-1 1 0 0,1 0-1 0 0,0 0 0 0 0,0 0 0 0 0,0 0 0 0 0,0 0 1 0 0,0 0-1 0 0,3 2 0 0 0,0 2-37 0 0,1-1 0 0 0,-1 0 1 0 0,1-1-1 0 0,0 1 0 0 0,1-1 0 0 0,-1 0 0 0 0,1-1 0 0 0,7 5 1 0 0,29 11-3476 0 0,-24-12-5104 0 0</inkml:trace>
</inkml:ink>
</file>

<file path=ppt/ink/ink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17.451"/>
    </inkml:context>
    <inkml:brush xml:id="br0">
      <inkml:brushProperty name="width" value="0.05" units="cm"/>
      <inkml:brushProperty name="height" value="0.05" units="cm"/>
      <inkml:brushProperty name="color" value="#004F8B"/>
    </inkml:brush>
  </inkml:definitions>
  <inkml:trace contextRef="#ctx0" brushRef="#br0">1 1 7831 0 0,'-1'1'17035'0'0,"17"10"-19007"0"0,-1-2 2366 0 0,1-1-1 0 0,-1 0 1 0 0,1-1 0 0 0,24 7-1 0 0,7 4-341 0 0,-28-10-87 0 0,3 0-106 0 0,-1 1 0 0 0,1 1-1 0 0,-2 1 1 0 0,38 27-1 0 0,-57-37-470 0 0,2 2 819 0 0</inkml:trace>
</inkml:ink>
</file>

<file path=ppt/ink/ink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17.796"/>
    </inkml:context>
    <inkml:brush xml:id="br0">
      <inkml:brushProperty name="width" value="0.05" units="cm"/>
      <inkml:brushProperty name="height" value="0.05" units="cm"/>
      <inkml:brushProperty name="color" value="#004F8B"/>
    </inkml:brush>
  </inkml:definitions>
  <inkml:trace contextRef="#ctx0" brushRef="#br0">1 0 4607 0 0,'-1'4'14155'0'0,"3"-1"-14806"0"0,4 5 1252 0 0,1-1 0 0 0,0 0 0 0 0,0-1 0 0 0,0 1 0 0 0,1-1 0 0 0,0-1 0 0 0,10 6 0 0 0,63 29-192 0 0,-76-37-333 0 0,127 61-55 0 0,-92-44-560 0 0,-7-1-4146 0 0</inkml:trace>
</inkml:ink>
</file>

<file path=ppt/ink/ink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18.156"/>
    </inkml:context>
    <inkml:brush xml:id="br0">
      <inkml:brushProperty name="width" value="0.05" units="cm"/>
      <inkml:brushProperty name="height" value="0.05" units="cm"/>
      <inkml:brushProperty name="color" value="#004F8B"/>
    </inkml:brush>
  </inkml:definitions>
  <inkml:trace contextRef="#ctx0" brushRef="#br0">201 16 3679 0 0,'-12'-7'-641'0'0,"6"5"3804"0"0,0 0 0 0 0,-1 1 0 0 0,1-1 0 0 0,-1 1 0 0 0,-9 0 0 0 0,-1 2-968 0 0,9 1-1924 0 0,-1 1 0 0 0,1-1 0 0 0,-1 1 0 0 0,1 1 1 0 0,0 0-1 0 0,1 0 0 0 0,-1 0 0 0 0,1 1 0 0 0,-1 0 0 0 0,1 1 0 0 0,1 0 0 0 0,-9 9 0 0 0,13-14-269 0 0,0 1 1 0 0,1 0-1 0 0,-1 1 1 0 0,1-1-1 0 0,0 0 0 0 0,0 0 1 0 0,0 0-1 0 0,0 1 0 0 0,0-1 1 0 0,0 1-1 0 0,1-1 0 0 0,-1 0 1 0 0,1 1-1 0 0,0-1 0 0 0,-1 1 1 0 0,1-1-1 0 0,1 5 1 0 0,-1-4 9 0 0,1 0 1 0 0,0 1 0 0 0,0-1-1 0 0,0 0 1 0 0,1 0 0 0 0,-1 0 0 0 0,1 0-1 0 0,0 0 1 0 0,-1 0 0 0 0,1-1 0 0 0,5 5-1 0 0,-1 0-175 0 0,1-2 0 0 0,0 1-1 0 0,0 0 1 0 0,0-1 0 0 0,1-1-1 0 0,0 1 1 0 0,0-1 0 0 0,16 5-1 0 0,-6-3-1118 0 0,1 0-57 0 0</inkml:trace>
</inkml:ink>
</file>

<file path=ppt/ink/ink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21.205"/>
    </inkml:context>
    <inkml:brush xml:id="br0">
      <inkml:brushProperty name="width" value="0.05" units="cm"/>
      <inkml:brushProperty name="height" value="0.05" units="cm"/>
      <inkml:brushProperty name="color" value="#004F8B"/>
    </inkml:brush>
  </inkml:definitions>
  <inkml:trace contextRef="#ctx0" brushRef="#br0">2037 972 9439 0 0,'-17'-11'1024'0'0,"4"4"-343"0"0,9 4-85 0 0,0 1-1 0 0,0-1 1 0 0,1 1-1 0 0,-1-1 1 0 0,0 0-1 0 0,1 0 0 0 0,0-1 1 0 0,-5-5-1 0 0,-5-9 1325 0 0,5 5-1193 0 0,-1 0 1 0 0,0 1 0 0 0,-1 0-1 0 0,0 1 1 0 0,-1 0 0 0 0,-19-15-1 0 0,-79-42 265 0 0,-15-29-502 0 0,70 53-353 0 0,41 34-134 0 0,-124-94 175 0 0,-3 16-16 0 0,68 45-161 0 0,47 26-1 0 0,-34-30 0 0 0,-11-8 0 0 0,29 24-50 0 0,29 21 21 0 0,0 1 0 0 0,-1 0 0 0 0,0 1 0 0 0,0 0 0 0 0,-21-8 0 0 0,-67-24 29 0 0,66 25 0 0 0,0 1 0 0 0,0 2 0 0 0,-40-9 0 0 0,8 8 0 0 0,-81-13 0 0 0,140 26-5 0 0,0 1-1 0 0,0-1 0 0 0,0 2 1 0 0,0-1-1 0 0,0 1 1 0 0,0 0-1 0 0,-13 6 1 0 0,-23 6-15 0 0,36-13 20 0 0,-90 22 0 0 0,84-19 0 0 0,0 1 0 0 0,1 1 0 0 0,-1 0 0 0 0,-22 14 0 0 0,26-14 0 0 0,-1 0 0 0 0,-13 5 0 0 0,15-8 0 0 0,1 1 0 0 0,0 0 0 0 0,0 0 0 0 0,0 1 0 0 0,-10 7 0 0 0,17-11 0 0 0,0 0 0 0 0,0 0 0 0 0,1 0 0 0 0,-1 1 0 0 0,0-1 0 0 0,0 0 0 0 0,0 0 0 0 0,1 1 0 0 0,-1-1 0 0 0,1 0 0 0 0,-1 1 0 0 0,1-1 0 0 0,0 0 0 0 0,-1 1 0 0 0,1-1 0 0 0,0 1 0 0 0,0 1 0 0 0,3 24 0 0 0,0-14 0 0 0,0 31 11 0 0,-2-16 17 0 0,6 29 0 0 0,-5-47-21 0 0,0-1 1 0 0,1 1-1 0 0,0-1 0 0 0,0 0 0 0 0,1 0 0 0 0,10 15 0 0 0,106 160 68 0 0,-111-172-74 0 0,0 0-1 0 0,2-1 1 0 0,-1 1 0 0 0,25 17 0 0 0,54 34 53 0 0,-46-35-48 0 0,-9-5-6 0 0,111 83 0 0 0,-67-48 0 0 0,-22-19 0 0 0,-21-15 45 0 0,1-2 0 0 0,53 24 0 0 0,29 17 175 0 0,-38-12-176 0 0,70 43 37 0 0,-117-77-81 0 0,63 23 0 0 0,-24-12 0 0 0,-64-24 0 0 0,101 48 0 0 0,-72-33 32 0 0,1-2 0 0 0,1-2 0 0 0,71 18 0 0 0,-99-30-14 0 0,-1 0-1 0 0,1-1 0 0 0,0-1 1 0 0,0 0-1 0 0,0 0 1 0 0,0-1-1 0 0,0-1 1 0 0,1 0-1 0 0,-1 0 1 0 0,11-4-1 0 0,-15 2 53 0 0,1 0 1 0 0,0-1-1 0 0,-1 0 0 0 0,1 0 1 0 0,11-10-1 0 0,31-31-24 0 0,-28 24 6 0 0,-17 16-29 0 0,0-1-1 0 0,0 0 1 0 0,-1-1 0 0 0,0 1-1 0 0,5-11 1 0 0,-4 8 106 0 0,0 1 1 0 0,10-14-1 0 0,-12 18-79 0 0,0 0 0 0 0,-1-1-1 0 0,1 1 1 0 0,-1-1 0 0 0,0 0 0 0 0,0 0 0 0 0,-1 0-1 0 0,0 0 1 0 0,2-7 0 0 0,3-48 218 0 0,-6 56-265 0 0,1-27 3 0 0,-4-36-1 0 0,2 63-4 0 0,-1 0 1 0 0,1 0-1 0 0,-1 0 1 0 0,0 0-1 0 0,0 0 0 0 0,0 0 1 0 0,-1 1-1 0 0,1-1 1 0 0,-1 1-1 0 0,0-1 0 0 0,-3-2 1 0 0,2 1-21 0 0,0 1 0 0 0,0-1 0 0 0,1 1 0 0 0,0-1 0 0 0,0 0-1 0 0,-4-9 1 0 0,6 13-21 0 0,1-1-1 0 0,0 1 0 0 0,0-1 1 0 0,-1 1-1 0 0,1-1 0 0 0,0 1 1 0 0,0-1-1 0 0,1 0 0 0 0,-1 1 1 0 0,0-1-1 0 0,0 1 0 0 0,1-1 0 0 0,-1 1 1 0 0,1-1-1 0 0,-1 1 0 0 0,1 0 1 0 0,0-1-1 0 0,-1 1 0 0 0,1 0 1 0 0,0-1-1 0 0,0 1 0 0 0,0 0 1 0 0,0 0-1 0 0,0 0 0 0 0,0 0 1 0 0,0 0-1 0 0,1 0 0 0 0,-1 0 0 0 0,2-1 1 0 0,-2 1-239 0 0</inkml:trace>
</inkml:ink>
</file>

<file path=ppt/ink/ink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23.276"/>
    </inkml:context>
    <inkml:brush xml:id="br0">
      <inkml:brushProperty name="width" value="0.05" units="cm"/>
      <inkml:brushProperty name="height" value="0.05" units="cm"/>
      <inkml:brushProperty name="color" value="#004F8B"/>
    </inkml:brush>
  </inkml:definitions>
  <inkml:trace contextRef="#ctx0" brushRef="#br0">118 50 3679 0 0,'9'-13'360'0'0,"-3"7"973"0"0,7-13 11556 0 0,-13 19-12742 0 0,0-1 0 0 0,0 1 0 0 0,0-1 0 0 0,0 1 0 0 0,0 0 1 0 0,0-1-1 0 0,0 1 0 0 0,0-1 0 0 0,0 1 0 0 0,0 0 1 0 0,0-1-1 0 0,0 1 0 0 0,-1-1 0 0 0,1 1 0 0 0,0 0 0 0 0,0-1 1 0 0,0 1-1 0 0,0 0 0 0 0,-1-1 0 0 0,1 1 0 0 0,0 0 1 0 0,-1-1-1 0 0,1 1 0 0 0,0 0 0 0 0,0 0 0 0 0,-1-1 0 0 0,1 1 1 0 0,0 0-1 0 0,-1 0 0 0 0,1 0 0 0 0,-1-1 0 0 0,1 1 1 0 0,0 0-1 0 0,-1 0 0 0 0,0 0 0 0 0,-3 0 84 0 0,-1 1 1 0 0,0 0-1 0 0,0 0 0 0 0,0 1 0 0 0,1-1 1 0 0,-1 1-1 0 0,1 0 0 0 0,-1 0 0 0 0,1 1 1 0 0,0-1-1 0 0,0 1 0 0 0,0 0 0 0 0,-6 6 0 0 0,2-2-43 0 0,-1 1 0 0 0,2 1 0 0 0,-1 0-1 0 0,-11 17 1 0 0,17-22-168 0 0,-1 1 0 0 0,1-1-1 0 0,0 1 1 0 0,0 0 0 0 0,0-1-1 0 0,1 1 1 0 0,0 0 0 0 0,0 0-1 0 0,0 0 1 0 0,0 0 0 0 0,1 6 0 0 0,0-9-18 0 0,0 0 0 0 0,0 1 1 0 0,1-1-1 0 0,-1 0 1 0 0,1 0-1 0 0,-1 0 0 0 0,1 1 1 0 0,0-1-1 0 0,0 0 1 0 0,0 0-1 0 0,0 0 1 0 0,0 0-1 0 0,1 0 0 0 0,-1-1 1 0 0,0 1-1 0 0,1 0 1 0 0,-1-1-1 0 0,1 1 0 0 0,0-1 1 0 0,-1 1-1 0 0,1-1 1 0 0,0 0-1 0 0,0 1 0 0 0,0-1 1 0 0,0 0-1 0 0,0 0 1 0 0,3 0-1 0 0,3 2 14 0 0,0-1 1 0 0,1-1-1 0 0,-1 1 0 0 0,1-1 1 0 0,-1-1-1 0 0,14 0 0 0 0,15-2-1883 0 0,-1-3-5585 0 0,-16 2-663 0 0</inkml:trace>
</inkml:ink>
</file>

<file path=ppt/ink/ink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24.139"/>
    </inkml:context>
    <inkml:brush xml:id="br0">
      <inkml:brushProperty name="width" value="0.05" units="cm"/>
      <inkml:brushProperty name="height" value="0.05" units="cm"/>
      <inkml:brushProperty name="color" value="#004F8B"/>
    </inkml:brush>
  </inkml:definitions>
  <inkml:trace contextRef="#ctx0" brushRef="#br0">8 13 8695 0 0,'-8'-5'16260'0'0,"29"2"-15873"0"0,0 0 0 0 0,0 1 0 0 0,40 3 0 0 0,-12-1 20 0 0,-23-1-625 0 0,1 2-1 0 0,53 8 1 0 0</inkml:trace>
</inkml:ink>
</file>

<file path=ppt/ink/ink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24.491"/>
    </inkml:context>
    <inkml:brush xml:id="br0">
      <inkml:brushProperty name="width" value="0.05" units="cm"/>
      <inkml:brushProperty name="height" value="0.05" units="cm"/>
      <inkml:brushProperty name="color" value="#004F8B"/>
    </inkml:brush>
  </inkml:definitions>
  <inkml:trace contextRef="#ctx0" brushRef="#br0">38 14 4607 0 0,'-38'9'14948'0'0,"50"-4"-12829"0"0,-2-4-1947 0 0,0 0 1 0 0,0 0 0 0 0,0-1-1 0 0,0-1 1 0 0,0 1-1 0 0,19-5 1 0 0,5 0 56 0 0,20-1-542 0 0,126-8-2547 0 0,-174 14 1265 0 0</inkml:trace>
</inkml:ink>
</file>

<file path=ppt/ink/ink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24.892"/>
    </inkml:context>
    <inkml:brush xml:id="br0">
      <inkml:brushProperty name="width" value="0.05" units="cm"/>
      <inkml:brushProperty name="height" value="0.05" units="cm"/>
      <inkml:brushProperty name="color" value="#004F8B"/>
    </inkml:brush>
  </inkml:definitions>
  <inkml:trace contextRef="#ctx0" brushRef="#br0">82 42 11975 0 0,'-19'4'2488'0'0,"15"-2"-2157"0"0,0 0-1 0 0,0 0 1 0 0,0 1-1 0 0,0-1 1 0 0,1 1-1 0 0,-1 0 1 0 0,1 0-1 0 0,-1 0 1 0 0,1 0-1 0 0,0 1 1 0 0,1-1-1 0 0,-1 1 1 0 0,0-1-1 0 0,1 1 1 0 0,0 0-1 0 0,0 0 1 0 0,0 0-1 0 0,1 1 1 0 0,-3 5-1 0 0,4-8-159 0 0,-1 1 0 0 0,1 0-1 0 0,0-1 1 0 0,-1 1 0 0 0,1-1-1 0 0,0 1 1 0 0,0-1 0 0 0,1 1-1 0 0,-1-1 1 0 0,0 1 0 0 0,1-1-1 0 0,0 1 1 0 0,-1-1 0 0 0,1 1-1 0 0,0-1 1 0 0,0 0 0 0 0,1 1-1 0 0,-1-1 1 0 0,0 0 0 0 0,1 0 0 0 0,-1 0-1 0 0,1 0 1 0 0,0 0 0 0 0,0 0-1 0 0,-1-1 1 0 0,1 1 0 0 0,0-1-1 0 0,1 1 1 0 0,-1-1 0 0 0,0 1-1 0 0,0-1 1 0 0,1 0 0 0 0,-1 0-1 0 0,5 1 1 0 0,0 0-145 0 0,0-1 0 0 0,0 1 0 0 0,0-1-1 0 0,1-1 1 0 0,-1 1 0 0 0,0-1 0 0 0,0-1 0 0 0,0 1-1 0 0,1-1 1 0 0,11-3 0 0 0,-11 2 6 0 0,1-1-1 0 0,-1 0 1 0 0,0 0-1 0 0,0-1 1 0 0,0 0-1 0 0,0-1 1 0 0,-1 1 0 0 0,11-9-1 0 0,-17 12-33 0 0,0-1 1 0 0,1 1-1 0 0,-1 0 1 0 0,0 0-1 0 0,0-1 0 0 0,0 1 1 0 0,0-1-1 0 0,0 1 1 0 0,0-1-1 0 0,0 1 0 0 0,-1-1 1 0 0,1 1-1 0 0,0-1 0 0 0,-1 0 1 0 0,1 0-1 0 0,-1 1 1 0 0,0-1-1 0 0,0 0 0 0 0,1 0 1 0 0,-2-2-1 0 0,1 1-5 0 0,-1 0 1 0 0,1 0-1 0 0,-1 0 1 0 0,0 0-1 0 0,-1 0 0 0 0,1 0 1 0 0,0 0-1 0 0,-1 0 0 0 0,1 0 1 0 0,-4-4-1 0 0,-2-1-8 0 0,-1 0 0 0 0,1 1 1 0 0,-1 0-1 0 0,0 0 0 0 0,-18-11 0 0 0,-7 2-814 0 0,19 12-6074 0 0,3 2-1561 0 0</inkml:trace>
</inkml:ink>
</file>

<file path=ppt/ink/ink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25.483"/>
    </inkml:context>
    <inkml:brush xml:id="br0">
      <inkml:brushProperty name="width" value="0.05" units="cm"/>
      <inkml:brushProperty name="height" value="0.05" units="cm"/>
      <inkml:brushProperty name="color" value="#004F8B"/>
    </inkml:brush>
  </inkml:definitions>
  <inkml:trace contextRef="#ctx0" brushRef="#br0">19 28 6911 0 0,'-2'0'751'0'0,"1"-1"-1"0"0,0 1 1 0 0,-1 0 0 0 0,1-1-1 0 0,0 1 1 0 0,-1-1-1 0 0,1 0 1 0 0,0 1-1 0 0,0-1 1 0 0,-1 0-1 0 0,1 0 1 0 0,-1-1 0 0 0,2 2-558 0 0,0 0 1 0 0,0-1 0 0 0,0 1 0 0 0,0 0 0 0 0,0-1-1 0 0,0 1 1 0 0,1 0 0 0 0,-1 0 0 0 0,1-1 775 0 0,-1 0-775 0 0,0 1-1 0 0,0 0 1 0 0,1 0 0 0 0,-1 0 0 0 0,0 0 0 0 0,1-1 0 0 0,-1 1-1 0 0,0 0 1 0 0,0 0 0 0 0,1 0 0 0 0,-1 0 0 0 0,0 0-1 0 0,1 0 1 0 0,-1 0 0 0 0,0 0 0 0 0,0 0 0 0 0,1 0-1 0 0,-1 0 1 0 0,20-3 2863 0 0,-3 3-3316 0 0,247-8-488 0 0,-246 6-4374 0 0</inkml:trace>
</inkml:ink>
</file>

<file path=ppt/ink/ink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25.890"/>
    </inkml:context>
    <inkml:brush xml:id="br0">
      <inkml:brushProperty name="width" value="0.05" units="cm"/>
      <inkml:brushProperty name="height" value="0.05" units="cm"/>
      <inkml:brushProperty name="color" value="#004F8B"/>
    </inkml:brush>
  </inkml:definitions>
  <inkml:trace contextRef="#ctx0" brushRef="#br0">6 20 7367 0 0,'-5'8'10217'0'0,"24"-6"-4031"0"0,-9-2-7856 0 0,107-13 3138 0 0,71-4-1338 0 0,-181 17-55 0 0,1 1-291 0 0</inkml:trace>
</inkml:ink>
</file>

<file path=ppt/ink/ink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26.361"/>
    </inkml:context>
    <inkml:brush xml:id="br0">
      <inkml:brushProperty name="width" value="0.05" units="cm"/>
      <inkml:brushProperty name="height" value="0.05" units="cm"/>
      <inkml:brushProperty name="color" value="#004F8B"/>
    </inkml:brush>
  </inkml:definitions>
  <inkml:trace contextRef="#ctx0" brushRef="#br0">169 11 9215 0 0,'-5'1'776'0'0,"-1"-1"0"0"0,0 1 0 0 0,0 0 0 0 0,0 1 0 0 0,1 0 0 0 0,-1 0 0 0 0,-9 4 0 0 0,3 1 1271 0 0,-1 0 0 0 0,-12 9 1 0 0,18-10-1599 0 0,1-1 0 0 0,-1 1 0 0 0,1 1 0 0 0,0-1 0 0 0,1 1 0 0 0,-9 12 0 0 0,12-16-303 0 0,1 1 0 0 0,-1-1 1 0 0,0 1-1 0 0,1-1 0 0 0,0 1 1 0 0,0 0-1 0 0,-2 7 0 0 0,3-9-96 0 0,0 0-1 0 0,0 0 1 0 0,0 0-1 0 0,0 0 0 0 0,1 0 1 0 0,-1 0-1 0 0,0 0 1 0 0,1 0-1 0 0,-1 0 1 0 0,1-1-1 0 0,0 1 1 0 0,0 0-1 0 0,-1 0 1 0 0,1 0-1 0 0,1-1 1 0 0,0 3-1 0 0,0-2-34 0 0,1 0-1 0 0,-1 0 1 0 0,1 0-1 0 0,0 0 0 0 0,0 0 1 0 0,0 0-1 0 0,0-1 1 0 0,0 1-1 0 0,0-1 1 0 0,0 0-1 0 0,0 0 1 0 0,0 0-1 0 0,1 0 1 0 0,-1-1-1 0 0,0 1 1 0 0,4-1-1 0 0,7 1 35 0 0,-1-1-1 0 0,22-2 1 0 0,-20 0-38 0 0,0-1 0 0 0,-1 0 0 0 0,1-1 0 0 0,26-11 0 0 0,-33 11-3 0 0,0 1-1 0 0,0-2 1 0 0,0 1 0 0 0,0-1-1 0 0,-1 0 1 0 0,0-1-1 0 0,0 0 1 0 0,0 0-1 0 0,7-10 1 0 0,-12 14 9 0 0,-1 0 1 0 0,1 0 0 0 0,-1 0-1 0 0,0-1 1 0 0,0 1 0 0 0,0 0-1 0 0,0-1 1 0 0,0 1-1 0 0,0-1 1 0 0,-1 1 0 0 0,1-1-1 0 0,-1 1 1 0 0,0-1 0 0 0,1 1-1 0 0,-1-1 1 0 0,0 1 0 0 0,-1-1-1 0 0,1 1 1 0 0,0-1-1 0 0,-1 0 1 0 0,0 1 0 0 0,1 0-1 0 0,-1-1 1 0 0,0 1 0 0 0,0-1-1 0 0,0 1 1 0 0,-1 0 0 0 0,1 0-1 0 0,0 0 1 0 0,-4-4-1 0 0,2 2-11 0 0,-1 1 0 0 0,1-1 0 0 0,-1 1 0 0 0,0 0 0 0 0,0 0 0 0 0,0 0 0 0 0,-1 0 0 0 0,1 1 0 0 0,-1 0 0 0 0,1 0 0 0 0,-1 0 0 0 0,0 0 0 0 0,0 1 0 0 0,-9-2 0 0 0,-27 3-3526 0 0,27 1-5319 0 0</inkml:trace>
</inkml:ink>
</file>

<file path=ppt/ink/ink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28.545"/>
    </inkml:context>
    <inkml:brush xml:id="br0">
      <inkml:brushProperty name="width" value="0.05" units="cm"/>
      <inkml:brushProperty name="height" value="0.05" units="cm"/>
      <inkml:brushProperty name="color" value="#004F8B"/>
    </inkml:brush>
  </inkml:definitions>
  <inkml:trace contextRef="#ctx0" brushRef="#br0">477 74 7399 0 0,'0'0'11384'0'0,"10"4"-10146"0"0,1-4-1041 0 0,-1-1 1 0 0,0 0 0 0 0,0-1-1 0 0,0 0 1 0 0,12-4 0 0 0,20-4-138 0 0,112-5 114 0 0,-89 11-84 0 0,287-21 890 0 0,58 14-401 0 0,-317 12 85 0 0,151 5-235 0 0,-169 0-201 0 0,91 17 0 0 0,115 56 336 0 0,-255-70-498 0 0,-1 1 0 0 0,0 2 1 0 0,0 0-1 0 0,-2 2 0 0 0,1 1 0 0 0,-2 0 0 0 0,32 29 0 0 0,-40-31-37 0 0,-2 0 1 0 0,1 1-1 0 0,-2 0 0 0 0,0 1 0 0 0,-1 1 0 0 0,0 0 0 0 0,-2 0 0 0 0,10 21 0 0 0,-1 2 223 0 0,-8-21-135 0 0,-1 1-1 0 0,-1 0 1 0 0,5 21-1 0 0,-11-35-94 0 0,0 1-1 0 0,0 0 1 0 0,0-1-1 0 0,-1 1 1 0 0,0 0 0 0 0,0-1-1 0 0,0 1 1 0 0,-1 0-1 0 0,0 0 1 0 0,0-1 0 0 0,-1 1-1 0 0,1-1 1 0 0,-1 1 0 0 0,0-1-1 0 0,-5 7 1 0 0,-9 16 4 0 0,-1-2 0 0 0,-2 0 0 0 0,0-1 0 0 0,-45 43 0 0 0,45-51-9 0 0,0-2-1 0 0,-1 0 1 0 0,-1 0-1 0 0,-1-2 0 0 0,1-1 1 0 0,-42 17-1 0 0,10-9 0 0 0,0-1 0 0 0,-2-3 0 0 0,-82 13 0 0 0,42-19-16 0 0,-101-4 0 0 0,-96-15 0 0 0,193 4 0 0 0,-285-21 0 0 0,290 15-15 0 0,-113-9-34 0 0,-28-5 49 0 0,189 16 0 0 0,-50-19 0 0 0,14 5 0 0 0,52 15 0 0 0,-54-21 0 0 0,72 23 0 0 0,1 0 0 0 0,-1 0 0 0 0,1-1 0 0 0,1 0 0 0 0,-1-1 0 0 0,1 0 0 0 0,-11-12 0 0 0,-25-27 0 0 0,19 21 0 0 0,-42-54 0 0 0,67 76 0 0 0,0 0 0 0 0,0 1 0 0 0,0-1 0 0 0,1 0 0 0 0,-1-1 0 0 0,1 1 0 0 0,0 0 0 0 0,0 0 0 0 0,1 0 0 0 0,-1-1 0 0 0,1 1 0 0 0,0 0 0 0 0,1-6 0 0 0,1-9 0 0 0,7-32 0 0 0,-4 24 0 0 0,0 6 11 0 0,1 1-1 0 0,1 0 1 0 0,1 0 0 0 0,1 0-1 0 0,21-35 1 0 0,-13 28-11 0 0,2 1 0 0 0,34-38 0 0 0,-45 56 7 0 0,0 1 1 0 0,1-1-1 0 0,0 1 0 0 0,0 1 0 0 0,0 0 0 0 0,1 0 1 0 0,0 1-1 0 0,0 0 0 0 0,1 1 0 0 0,-1 0 0 0 0,17-4 1 0 0,9 1-220 0 0,0 1 0 0 0,43-1 0 0 0,-19 2-1220 0 0,-45 3 445 0 0</inkml:trace>
</inkml:ink>
</file>

<file path=ppt/ink/ink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03.259"/>
    </inkml:context>
    <inkml:brush xml:id="br0">
      <inkml:brushProperty name="width" value="0.05" units="cm"/>
      <inkml:brushProperty name="height" value="0.05" units="cm"/>
      <inkml:brushProperty name="color" value="#004F8B"/>
    </inkml:brush>
  </inkml:definitions>
  <inkml:trace contextRef="#ctx0" brushRef="#br0">22 1 21191 0 0,'-8'3'2072'0'0,"5"-1"-1848"0"0,0 2-224 0 0,0 0 416 0 0,1 0 40 0 0,1 1 8 0 0,0-1 0 0 0,0-1-856 0 0</inkml:trace>
</inkml:ink>
</file>

<file path=ppt/ink/ink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02.642"/>
    </inkml:context>
    <inkml:brush xml:id="br0">
      <inkml:brushProperty name="width" value="0.05" units="cm"/>
      <inkml:brushProperty name="height" value="0.05" units="cm"/>
      <inkml:brushProperty name="color" value="#004F8B"/>
    </inkml:brush>
  </inkml:definitions>
  <inkml:trace contextRef="#ctx0" brushRef="#br0">37 8 10767 0 0,'-5'-8'14625'0'0,"5"9"-14473"0"0,-1-1-1 0 0,0 0 1 0 0,1 1-1 0 0,-1-1 0 0 0,0 0 1 0 0,1 1-1 0 0,-1-1 1 0 0,0 1-1 0 0,1-1 0 0 0,-1 1 1 0 0,1-1-1 0 0,-1 1 0 0 0,1 0 1 0 0,-1-1-1 0 0,1 1 1 0 0,-1 0-1 0 0,1-1 0 0 0,0 1 1 0 0,-1 1-1 0 0,-8 18 487 0 0,7-14-257 0 0,0-1-303 0 0,0 0-1 0 0,1 1 1 0 0,-1-1-1 0 0,1 0 1 0 0,0 1-1 0 0,1-1 1 0 0,-1 0-1 0 0,1 1 1 0 0,0-1 0 0 0,1 1-1 0 0,-1-1 1 0 0,1 0-1 0 0,0 1 1 0 0,0-1-1 0 0,1 0 1 0 0,-1 0-1 0 0,1 0 1 0 0,0 0-1 0 0,6 10 1 0 0,-5-12-76 0 0,-1 1 1 0 0,1 0-1 0 0,0-1 0 0 0,0 1 0 0 0,0-1 1 0 0,0 0-1 0 0,1 0 0 0 0,-1 0 1 0 0,1-1-1 0 0,0 1 0 0 0,0-1 0 0 0,0 0 1 0 0,0 0-1 0 0,0 0 0 0 0,0-1 0 0 0,0 1 1 0 0,1-1-1 0 0,-1 0 0 0 0,1 0 1 0 0,-1-1-1 0 0,1 1 0 0 0,-1-1 0 0 0,1 0 1 0 0,5-1-1 0 0,-6 1-23 0 0,0-1-1 0 0,0 1 1 0 0,0-1-1 0 0,0 0 1 0 0,1-1-1 0 0,-2 1 1 0 0,1-1-1 0 0,0 1 1 0 0,0-1-1 0 0,0 0 1 0 0,-1-1-1 0 0,1 1 1 0 0,-1-1-1 0 0,0 1 1 0 0,0-1-1 0 0,0 0 1 0 0,0 0-1 0 0,0 0 1 0 0,2-5-1 0 0,-2 4-620 0 0,-1 0 0 0 0,0 0 0 0 0,0-1 0 0 0,0 1 0 0 0,-1-1 0 0 0,2-5 0 0 0,-1-2-8890 0 0</inkml:trace>
</inkml:ink>
</file>

<file path=ppt/ink/ink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03.609"/>
    </inkml:context>
    <inkml:brush xml:id="br0">
      <inkml:brushProperty name="width" value="0.05" units="cm"/>
      <inkml:brushProperty name="height" value="0.05" units="cm"/>
      <inkml:brushProperty name="color" value="#004F8B"/>
    </inkml:brush>
  </inkml:definitions>
  <inkml:trace contextRef="#ctx0" brushRef="#br0">13 228 4607 0 0,'0'0'208'0'0,"-13"37"20692"0"0,22-39-19177 0 0,-3 0-1565 0 0,0-1 1 0 0,-1-1 0 0 0,1 1 0 0 0,-1-1-1 0 0,0 0 1 0 0,0 0 0 0 0,-1 0 0 0 0,5-6-1 0 0,32-40 61 0 0,-38 46-182 0 0,105-155 543 0 0,-105 154-621 0 0,2-2 498 0 0,-8 16-213 0 0,-4 6-862 0 0,4-10-2082 0 0</inkml:trace>
</inkml:ink>
</file>

<file path=ppt/ink/ink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05.210"/>
    </inkml:context>
    <inkml:brush xml:id="br0">
      <inkml:brushProperty name="width" value="0.05" units="cm"/>
      <inkml:brushProperty name="height" value="0.05" units="cm"/>
      <inkml:brushProperty name="color" value="#004F8B"/>
    </inkml:brush>
  </inkml:definitions>
  <inkml:trace contextRef="#ctx0" brushRef="#br0">56 227 3223 0 0,'0'0'5828'0'0,"-11"17"-3617"0"0,11-17-2250 0 0,-1 2 548 0 0,0 0 0 0 0,0-1-1 0 0,0 1 1 0 0,-1-1 0 0 0,1 1 0 0 0,0-1 0 0 0,-1 1 0 0 0,1-1-1 0 0,0 0 1 0 0,-1 0 0 0 0,0 0 0 0 0,-2 2 0 0 0,3-3-204 0 0,-15 0 1871 0 0,8 3-290 0 0,17-12-32 0 0,0 1-1891 0 0,71-72 982 0 0,23-25 79 0 0,-52 41 471 0 0,-51 63-1329 0 0,-3 2-1736 0 0</inkml:trace>
</inkml:ink>
</file>

<file path=ppt/ink/ink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05.995"/>
    </inkml:context>
    <inkml:brush xml:id="br0">
      <inkml:brushProperty name="width" value="0.05" units="cm"/>
      <inkml:brushProperty name="height" value="0.05" units="cm"/>
      <inkml:brushProperty name="color" value="#004F8B"/>
    </inkml:brush>
  </inkml:definitions>
  <inkml:trace contextRef="#ctx0" brushRef="#br0">58 1 6447 0 0,'0'0'6170'0'0,"-11"10"-534"0"0,8 0-4422 0 0,0 0 1 0 0,0-1-1 0 0,-3 21 1 0 0,5-18-824 0 0,0 0 0 0 0,1 0 0 0 0,0 0 0 0 0,1 0 1 0 0,3 21-1 0 0,-3-30-322 0 0,0 0 1 0 0,0 0-1 0 0,0 0 0 0 0,0 0 1 0 0,0 0-1 0 0,1 0 1 0 0,-1 0-1 0 0,1 0 0 0 0,0 0 1 0 0,0-1-1 0 0,0 1 1 0 0,0-1-1 0 0,0 1 0 0 0,1-1 1 0 0,-1 0-1 0 0,6 4 1 0 0,-6-5-62 0 0,1 0 1 0 0,-1 0-1 0 0,0 0 0 0 0,1-1 1 0 0,-1 1-1 0 0,1 0 1 0 0,-1-1-1 0 0,1 0 1 0 0,0 1-1 0 0,-1-1 0 0 0,1 0 1 0 0,-1-1-1 0 0,1 1 1 0 0,-1 0-1 0 0,1-1 1 0 0,-1 1-1 0 0,1-1 0 0 0,-1 0 1 0 0,1 0-1 0 0,-1 0 1 0 0,5-2-1 0 0,3-3-39 0 0,-1 0 1 0 0,0 0-1 0 0,0-1 1 0 0,0-1-1 0 0,-1 1 0 0 0,10-12 1 0 0,-13 14-36 0 0,-1-1 1 0 0,0 1 0 0 0,0-1-1 0 0,0 0 1 0 0,-1 0 0 0 0,0 0-1 0 0,0-1 1 0 0,0 1-1 0 0,-1-1 1 0 0,0 1 0 0 0,2-11-1 0 0,-4 15 54 0 0,0 1-1 0 0,0-1 1 0 0,0 0-1 0 0,0 0 1 0 0,0 0-1 0 0,-1 0 0 0 0,1 0 1 0 0,0 1-1 0 0,-1-1 1 0 0,0 0-1 0 0,1 0 1 0 0,-1 1-1 0 0,0-1 0 0 0,0 0 1 0 0,0 1-1 0 0,0-1 1 0 0,-2-2-1 0 0,1 2 12 0 0,-1 0 0 0 0,1 0 0 0 0,-1 0 0 0 0,0 0 0 0 0,1 0-1 0 0,-1 0 1 0 0,0 1 0 0 0,0-1 0 0 0,-4 0 0 0 0,-2-1 35 0 0,0 1 0 0 0,0 0-1 0 0,0 0 1 0 0,0 1 0 0 0,0 0-1 0 0,-13 1 1 0 0,7 3-165 0 0,-1-1 1 0 0,1 2-1 0 0,0 0 0 0 0,0 1 0 0 0,-23 11 0 0 0,36-15-15 0 0,-5 2-1371 0 0</inkml:trace>
</inkml:ink>
</file>

<file path=ppt/ink/ink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07.113"/>
    </inkml:context>
    <inkml:brush xml:id="br0">
      <inkml:brushProperty name="width" value="0.05" units="cm"/>
      <inkml:brushProperty name="height" value="0.05" units="cm"/>
      <inkml:brushProperty name="color" value="#004F8B"/>
    </inkml:brush>
  </inkml:definitions>
  <inkml:trace contextRef="#ctx0" brushRef="#br0">29 272 2759 0 0,'-9'15'5762'0'0,"4"-8"-3155"0"0,-7 11 1097 0 0,9-6 2673 0 0,24-23-4915 0 0,-11 3-1165 0 0,-1 0-1 0 0,0-1 1 0 0,0 0-1 0 0,9-13 1 0 0,3-3 20 0 0,56-64 610 0 0,51-53 1098 0 0,-127 141-1888 0 0</inkml:trace>
</inkml:ink>
</file>

<file path=ppt/ink/ink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07.482"/>
    </inkml:context>
    <inkml:brush xml:id="br0">
      <inkml:brushProperty name="width" value="0.05" units="cm"/>
      <inkml:brushProperty name="height" value="0.05" units="cm"/>
      <inkml:brushProperty name="color" value="#004F8B"/>
    </inkml:brush>
  </inkml:definitions>
  <inkml:trace contextRef="#ctx0" brushRef="#br0">1 253 7831 0 0,'0'0'1046'0'0,"10"-14"4571"0"0,50-59-574 0 0,-19 28-2509 0 0,78-66 1 0 0,-114 108-2592 0 0,5-4 104 0 0</inkml:trace>
</inkml:ink>
</file>

<file path=ppt/ink/ink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08.202"/>
    </inkml:context>
    <inkml:brush xml:id="br0">
      <inkml:brushProperty name="width" value="0.05" units="cm"/>
      <inkml:brushProperty name="height" value="0.05" units="cm"/>
      <inkml:brushProperty name="color" value="#004F8B"/>
    </inkml:brush>
  </inkml:definitions>
  <inkml:trace contextRef="#ctx0" brushRef="#br0">48 3 1839 0 0,'-6'-2'9507'0'0,"4"4"-9015"0"0,-1 1 0 0 0,1-1 0 0 0,-1 1 0 0 0,1 0 0 0 0,0 0 0 0 0,0 0 0 0 0,0 0 0 0 0,0 0 0 0 0,1 0 0 0 0,-1 0 0 0 0,1 1 0 0 0,-1 3 0 0 0,-2 7 693 0 0,-4 23-1 0 0,7-33-848 0 0,0 5 84 0 0,0 0 0 0 0,1 0 1 0 0,0 1-1 0 0,0-1 0 0 0,1 0 0 0 0,3 16 0 0 0,-4-22-356 0 0,1 0 1 0 0,0 0-1 0 0,-1 0 0 0 0,1 0 1 0 0,0 0-1 0 0,1-1 0 0 0,-1 1 0 0 0,0 0 1 0 0,1-1-1 0 0,0 1 0 0 0,-1-1 1 0 0,1 0-1 0 0,0 1 0 0 0,0-1 0 0 0,0 0 1 0 0,1 0-1 0 0,-1 0 0 0 0,0-1 0 0 0,1 1 1 0 0,-1 0-1 0 0,1-1 0 0 0,0 0 1 0 0,-1 0-1 0 0,5 2 0 0 0,-3-3-55 0 0,-1 0 1 0 0,0 0-1 0 0,0 0 0 0 0,0 0 1 0 0,0-1-1 0 0,0 1 0 0 0,0-1 1 0 0,0 0-1 0 0,0 0 0 0 0,0 0 1 0 0,0 0-1 0 0,-1-1 0 0 0,1 1 0 0 0,0-1 1 0 0,4-3-1 0 0,3-2 28 0 0,-1-1 0 0 0,14-14 0 0 0,-21 20-37 0 0,12-12 19 0 0,20-26-1 0 0,-31 36-15 0 0,0 0 0 0 0,-1-1 0 0 0,1 1 0 0 0,-1-1 0 0 0,0 0 0 0 0,0 1 0 0 0,0-1 0 0 0,-1 0-1 0 0,1 0 1 0 0,-1 0 0 0 0,0-9 0 0 0,-1 12-1 0 0,0 0 0 0 0,0 0 1 0 0,0 1-1 0 0,0-1 0 0 0,-1 0 0 0 0,1 1 0 0 0,-1-1 0 0 0,1 1 1 0 0,-1-1-1 0 0,0 0 0 0 0,0 1 0 0 0,0-1 0 0 0,0 1 1 0 0,0 0-1 0 0,0-1 0 0 0,0 1 0 0 0,-1-2 0 0 0,-1 1 9 0 0,0 0 0 0 0,0 0 0 0 0,0 0 0 0 0,0 0 0 0 0,0 0 0 0 0,-1 1 0 0 0,-5-3 0 0 0,-1 1 17 0 0,-1 1 1 0 0,1 0-1 0 0,-1 0 1 0 0,-16 0-1 0 0,19 2-16 0 0,-1 0 0 0 0,0 0 0 0 0,-13 3 0 0 0,19-2-189 0 0,0 0-1 0 0,0 0 1 0 0,0 0 0 0 0,0 0-1 0 0,1 0 1 0 0,-1 0-1 0 0,0 1 1 0 0,0-1-1 0 0,1 1 1 0 0,-1 0 0 0 0,1 0-1 0 0,0 0 1 0 0,-4 3-1 0 0,1 2-1447 0 0</inkml:trace>
</inkml:ink>
</file>

<file path=ppt/ink/ink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33.118"/>
    </inkml:context>
    <inkml:brush xml:id="br0">
      <inkml:brushProperty name="width" value="0.05" units="cm"/>
      <inkml:brushProperty name="height" value="0.05" units="cm"/>
      <inkml:brushProperty name="color" value="#004F8B"/>
    </inkml:brush>
  </inkml:definitions>
  <inkml:trace contextRef="#ctx0" brushRef="#br0">2084 847 6015 0 0,'0'0'6200'0'0,"-16"-9"-1721"0"0,-17-7-1958 0 0,-9-6-1809 0 0,-1 2 0 0 0,-52-16 0 0 0,-53-14-493 0 0,-224-109 0 0 0,228 98 2 0 0,20 11 136 0 0,7 1-2 0 0,-41-19 42 0 0,-27-16 315 0 0,57 27 7 0 0,38 19-184 0 0,-96-25-1 0 0,145 50-730 0 0,29 10-13 0 0,-2 0-1 0 0,-19-1 0 0 0,-10-2-1802 0 0,38 5 1815 0 0,1 0 1 0 0,-1-1-1 0 0,1 0 1 0 0,0 1-1 0 0,-1-1 1 0 0,1-1 0 0 0,0 1-1 0 0,1-1 1 0 0,-1 1-1 0 0,0-1 1 0 0,1 0-1 0 0,-1 0 1 0 0,-3-5-1 0 0</inkml:trace>
</inkml:ink>
</file>

<file path=ppt/ink/ink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35.137"/>
    </inkml:context>
    <inkml:brush xml:id="br0">
      <inkml:brushProperty name="width" value="0.05" units="cm"/>
      <inkml:brushProperty name="height" value="0.05" units="cm"/>
      <inkml:brushProperty name="color" value="#004F8B"/>
    </inkml:brush>
  </inkml:definitions>
  <inkml:trace contextRef="#ctx0" brushRef="#br0">59 0 455 0 0,'0'0'20579'0'0,"13"13"-19882"0"0,6 4-622 0 0,32 22-1 0 0,-39-31-67 0 0,126 85 406 0 0,-71-40-112 0 0,-29-22 29 0 0,-16-16 369 0 0,-21-15-586 0 0,19 6 450 0 0,-16-5-521 0 0,0-1-42 0 0,-4 0-42 0 0,-18-10 31 0 0,13 8 7 0 0,1-1-1 0 0,-1 2 1 0 0,1-1-1 0 0,-1 1 0 0 0,1-1 1 0 0,-1 1-1 0 0,0 0 1 0 0,0 1-1 0 0,-7-1 1 0 0,-11-2-15 0 0,4-3 19 0 0,-29-13 0 0 0,32 12 0 0 0,1 0 0 0 0,-1 2 0 0 0,-18-5 0 0 0,-41-6 0 0 0,-18 1 0 0 0,90 14 0 0 0,0-1 0 0 0,0 0 0 0 0,-1 1 0 0 0,1-1 0 0 0,0 1 11 0 0,-1-1 42 0 0,3 1-54 0 0,-6-9 66 0 0,6 9-65 0 0,0 0 0 0 0,1 1 0 0 0,-1-1 0 0 0,1 1 0 0 0,0-1 0 0 0,-1 1 0 0 0,1-1 0 0 0,0 1 0 0 0,0-1 0 0 0,-1 0 0 0 0,1 1 0 0 0,0-1 0 0 0,0 1 0 0 0,0-1 0 0 0,0 0 0 0 0,0 1 0 0 0,0-1 0 0 0,0 0 0 0 0,0 1 0 0 0,0-1 0 0 0,0 0 0 0 0,0 0 0 0 0,0-5 0 0 0,0 4-11 0 0,0 0-1 0 0,0 0 0 0 0,1 0 1 0 0,-1 0-1 0 0,0 0 1 0 0,1 0-1 0 0,-1 0 1 0 0,1 0-1 0 0,0 1 1 0 0,1-4-1 0 0,2-9-89 0 0,-3 14 100 0 0,-1-2-6 0 0,0 0 0 0 0,0 0 0 0 0,1 0 0 0 0,-1 0 1 0 0,0 0-1 0 0,-1 0 0 0 0,1 0 0 0 0,0 0 0 0 0,-1 0 1 0 0,0-3-1 0 0,-1-6-52 0 0,2 11 5 0 0,1 0 46 0 0,1 1 1 0 0,-1 0-1 0 0,1 0 1 0 0,-1 0-1 0 0,0 0 1 0 0,1 1-1 0 0,-1-1 1 0 0,0 0-1 0 0,0 0 1 0 0,0 1 0 0 0,0-1-1 0 0,0 1 1 0 0,0-1-1 0 0,0 1 1 0 0,0 1-1 0 0,4 5-7 0 0,3 5 15 0 0,-4-7 0 0 0,-1-1 0 0 0,1 0 0 0 0,0 0 0 0 0,1 0 0 0 0,5 5 0 0 0,-5-5 0 0 0,-5-6 0 0 0,0 1 0 0 0,0 0 0 0 0,0 0 0 0 0,0 0 0 0 0,-1 0 0 0 0,1 0 0 0 0,0 0 0 0 0,0 0 0 0 0,0 0 0 0 0,0-1 0 0 0,0 1 0 0 0,0 0 0 0 0,0 0 0 0 0,0 0 0 0 0,0 0 0 0 0,0 0 0 0 0,0 0 0 0 0,0 0 0 0 0,0-1 0 0 0,0 1 0 0 0,0 0 0 0 0,0 0 0 0 0,0 0 0 0 0,0 0 0 0 0,0 0 0 0 0,1 0 0 0 0,-1 0 0 0 0,0-1 0 0 0,0 1 0 0 0,0 0 0 0 0,0 0 0 0 0,0 0 0 0 0,0 0 0 0 0,0 0 0 0 0,0 0 0 0 0,0 0 0 0 0,0 0 0 0 0,0 0 0 0 0,1 0 0 0 0,-1 0 0 0 0,0 0 0 0 0,0-1 0 0 0,0 1 0 0 0,0 0 0 0 0,0 0 0 0 0,0 0 0 0 0,0 0 0 0 0,1 0 0 0 0,-1 0 0 0 0,0 0 0 0 0,0 0 0 0 0,0 0 0 0 0,0 0 0 0 0,0 0 0 0 0,0 0 0 0 0,0 0 0 0 0,1 0 0 0 0,-1 0 0 0 0,0 0 0 0 0,0 1 0 0 0,0-1 0 0 0,0 0 0 0 0,-3-9 0 0 0,-15-14-95 0 0,18 23-387 0 0</inkml:trace>
</inkml:ink>
</file>

<file path=ppt/ink/ink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17.596"/>
    </inkml:context>
    <inkml:brush xml:id="br0">
      <inkml:brushProperty name="width" value="0.05" units="cm"/>
      <inkml:brushProperty name="height" value="0.05" units="cm"/>
      <inkml:brushProperty name="color" value="#E71224"/>
    </inkml:brush>
  </inkml:definitions>
  <inkml:trace contextRef="#ctx0" brushRef="#br0">107 0 8287 0 0,'-4'2'5984'0'0,"-6"5"-4437"0"0,-1 5-466 0 0,0-1-1 0 0,1 1 1 0 0,-15 22-1 0 0,20-26-1212 0 0,0 1 0 0 0,0 0 0 0 0,1 0 0 0 0,0 0 0 0 0,0 1-1 0 0,-3 17 1 0 0,6-20-1058 0 0,1-1-60 0 0</inkml:trace>
</inkml:ink>
</file>

<file path=ppt/ink/ink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18.031"/>
    </inkml:context>
    <inkml:brush xml:id="br0">
      <inkml:brushProperty name="width" value="0.05" units="cm"/>
      <inkml:brushProperty name="height" value="0.05" units="cm"/>
      <inkml:brushProperty name="color" value="#E71224"/>
    </inkml:brush>
  </inkml:definitions>
  <inkml:trace contextRef="#ctx0" brushRef="#br0">99 0 6191 0 0,'0'0'735'0'0,"-9"15"2208"0"0,-25 38 2746 0 0,25-40-5346 0 0,0 0 0 0 0,1 1 0 0 0,1 0 0 0 0,0 0-1 0 0,-8 22 1 0 0,14-30-4621 0 0</inkml:trace>
</inkml:ink>
</file>

<file path=ppt/ink/ink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18.377"/>
    </inkml:context>
    <inkml:brush xml:id="br0">
      <inkml:brushProperty name="width" value="0.05" units="cm"/>
      <inkml:brushProperty name="height" value="0.05" units="cm"/>
      <inkml:brushProperty name="color" value="#E71224"/>
    </inkml:brush>
  </inkml:definitions>
  <inkml:trace contextRef="#ctx0" brushRef="#br0">90 1 6911 0 0,'0'0'528'0'0,"-7"14"2463"0"0,-30 42 4842 0 0,28-41-7094 0 0,1 0 1 0 0,0 1-1 0 0,-9 29 1 0 0,14-26-2775 0 0</inkml:trace>
  <inkml:trace contextRef="#ctx0" brushRef="#br0" timeOffset="1">226 90 8751 0 0,'-2'15'952'0'0,"2"-7"-222"0"0,-1-1-1 0 0,-1 1 1 0 0,1-1-1 0 0,-1 0 0 0 0,0 1 1 0 0,-5 8-1 0 0,4-9-77 0 0,1 0 0 0 0,-1-1-1 0 0,1 1 1 0 0,1 0 0 0 0,-1 0 0 0 0,0 10-1 0 0,2-17-1335 0 0</inkml:trace>
</inkml:ink>
</file>

<file path=ppt/ink/ink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21.274"/>
    </inkml:context>
    <inkml:brush xml:id="br0">
      <inkml:brushProperty name="width" value="0.05" units="cm"/>
      <inkml:brushProperty name="height" value="0.05" units="cm"/>
      <inkml:brushProperty name="color" value="#E71224"/>
    </inkml:brush>
  </inkml:definitions>
  <inkml:trace contextRef="#ctx0" brushRef="#br0">0 1 15863 0 0,'0'0'704'0'0,"3"4"144"0"0,2-1-680 0 0,0 2-168 0 0,2 3 0 0 0,0-2 0 0 0,1-1 0 0 0,1 0-96 0 0,1-1 16 0 0,0 0 0 0 0,0-1-1296 0 0,0 0-264 0 0</inkml:trace>
</inkml:ink>
</file>

<file path=ppt/ink/ink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21.656"/>
    </inkml:context>
    <inkml:brush xml:id="br0">
      <inkml:brushProperty name="width" value="0.05" units="cm"/>
      <inkml:brushProperty name="height" value="0.05" units="cm"/>
      <inkml:brushProperty name="color" value="#E71224"/>
    </inkml:brush>
  </inkml:definitions>
  <inkml:trace contextRef="#ctx0" brushRef="#br0">0 0 14279 0 0,'0'0'1103'0'0,"9"7"-598"0"0,0 0 57 0 0,0 1 1 0 0,-1 0-1 0 0,0 1 0 0 0,8 11 0 0 0,-10-12-1183 0 0,1 1 1 0 0,0-1-1 0 0,1-1 0 0 0,-1 1 1 0 0,12 7-1 0 0,-12-11-562 0 0</inkml:trace>
</inkml:ink>
</file>

<file path=ppt/ink/ink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22.032"/>
    </inkml:context>
    <inkml:brush xml:id="br0">
      <inkml:brushProperty name="width" value="0.05" units="cm"/>
      <inkml:brushProperty name="height" value="0.05" units="cm"/>
      <inkml:brushProperty name="color" value="#E71224"/>
    </inkml:brush>
  </inkml:definitions>
  <inkml:trace contextRef="#ctx0" brushRef="#br0">1 1 14279 0 0,'1'8'632'0'0,"1"-3"136"0"0,0 3-616 0 0,2 1-152 0 0,1 3 0 0 0,1 0 0 0 0,0 2 256 0 0,0-1 16 0 0,0 1 8 0 0,0-1 0 0 0,-1 0-360 0 0,0-1-72 0 0,1-1-8 0 0,-1-2-8 0 0,-1 1-336 0 0,1-2-64 0 0,1 0-8 0 0</inkml:trace>
</inkml:ink>
</file>

<file path=ppt/ink/ink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19.907"/>
    </inkml:context>
    <inkml:brush xml:id="br0">
      <inkml:brushProperty name="width" value="0.05" units="cm"/>
      <inkml:brushProperty name="height" value="0.05" units="cm"/>
      <inkml:brushProperty name="color" value="#E71224"/>
    </inkml:brush>
  </inkml:definitions>
  <inkml:trace contextRef="#ctx0" brushRef="#br0">1 50 12439 0 0,'0'0'1328'0'0,"0"-4"-1328"0"0,3 0 0 0 0,2 1 368 0 0,1-2 32 0 0,3 1 8 0 0,1-1 0 0 0,1 1-408 0 0,2-1 0 0 0,0 0-112 0 0,1 0-3968 0 0,-1 0-792 0 0</inkml:trace>
</inkml:ink>
</file>

<file path=ppt/ink/ink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20.293"/>
    </inkml:context>
    <inkml:brush xml:id="br0">
      <inkml:brushProperty name="width" value="0.05" units="cm"/>
      <inkml:brushProperty name="height" value="0.05" units="cm"/>
      <inkml:brushProperty name="color" value="#E71224"/>
    </inkml:brush>
  </inkml:definitions>
  <inkml:trace contextRef="#ctx0" brushRef="#br0">1 128 14135 0 0,'0'0'647'0'0,"11"-3"242"0"0,6-3-331 0 0,-1-1 0 0 0,0 0 0 0 0,22-16 0 0 0,43-34-1346 0 0,-56 39-1169 0 0,-16 11 318 0 0</inkml:trace>
</inkml:ink>
</file>

<file path=ppt/ink/ink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20.645"/>
    </inkml:context>
    <inkml:brush xml:id="br0">
      <inkml:brushProperty name="width" value="0.05" units="cm"/>
      <inkml:brushProperty name="height" value="0.05" units="cm"/>
      <inkml:brushProperty name="color" value="#E71224"/>
    </inkml:brush>
  </inkml:definitions>
  <inkml:trace contextRef="#ctx0" brushRef="#br0">1 27 13159 0 0,'0'0'1424'0'0,"2"4"-1104"0"0,3-2 40 0 0,1-1 8 0 0,1-1 0 0 0,0-2-160 0 0,0-1-32 0 0,3-1-8 0 0,0-1 0 0 0,1-1-784 0 0,1 0-160 0 0,-1-1-32 0 0</inkml:trace>
  <inkml:trace contextRef="#ctx0" brushRef="#br0" timeOffset="1">107 232 13591 0 0,'0'0'1472'0'0,"8"-2"-1472"0"0,2-3 0 0 0,2-1 0 0 0,2 0-384 0 0,2-3-112 0 0,0 0-16 0 0</inkml:trace>
</inkml:ink>
</file>

<file path=ppt/ink/ink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24.547"/>
    </inkml:context>
    <inkml:brush xml:id="br0">
      <inkml:brushProperty name="width" value="0.05" units="cm"/>
      <inkml:brushProperty name="height" value="0.05" units="cm"/>
      <inkml:brushProperty name="color" value="#E71224"/>
    </inkml:brush>
  </inkml:definitions>
  <inkml:trace contextRef="#ctx0" brushRef="#br0">0 703 1839 0 0,'16'0'2012'0'0,"10"-7"582"0"0,1-1 0 0 0,39-17-1 0 0,-3 1-962 0 0,379-101 290 0 0,-322 94-1898 0 0,358-118 41 0 0,-9-9-64 0 0,-303 90 708 0 0,-152 62-460 0 0,5-3-556 0 0,33-23-1 0 0,-35 21 272 0 0,35-18-1 0 0,-39 25-67 0 0,-1 0-1 0 0,1 0 1 0 0,19-2 0 0 0,-17 4-1076 0 0,-11 1 383 0 0</inkml:trace>
</inkml:ink>
</file>

<file path=ppt/ink/ink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27.250"/>
    </inkml:context>
    <inkml:brush xml:id="br0">
      <inkml:brushProperty name="width" value="0.05" units="cm"/>
      <inkml:brushProperty name="height" value="0.05" units="cm"/>
      <inkml:brushProperty name="color" value="#E71224"/>
    </inkml:brush>
  </inkml:definitions>
  <inkml:trace contextRef="#ctx0" brushRef="#br0">0 18 10103 0 0,'0'0'919'0'0,"15"-3"-638"0"0,7-1 1279 0 0,0 1 0 0 0,0 1-1 0 0,36 1 1 0 0,-50 1-1412 0 0,46-1 515 0 0,104 14-1 0 0,-155-13-636 0 0,0 1 14 0 0,0-1-1 0 0,-1 1 0 0 0,1 0 0 0 0,-1-1 0 0 0,1 1 0 0 0,-1 0 1 0 0,0 1-1 0 0,4 1 0 0 0,-5-3 32 0 0,-1 0-54 0 0,0 0 1 0 0,0 0 0 0 0,1 0 0 0 0,-1 0 0 0 0,0 0 0 0 0,0 1 0 0 0,0-1 0 0 0,1 0 0 0 0,-1 0 0 0 0,0 0 0 0 0,0 0 0 0 0,0 0-1 0 0,1 0 1 0 0,-1 1 0 0 0,0-1 0 0 0,0 0 0 0 0,0 0 0 0 0,0 0 0 0 0,1 1 0 0 0,-1-1 0 0 0,0 0 0 0 0,0 0 0 0 0,0 0 0 0 0,0 1 0 0 0,0-1-1 0 0,0 0 1 0 0,0 0 0 0 0,0 1 0 0 0,0-1 0 0 0,0 0 0 0 0,0 0 0 0 0,0 1 0 0 0,0 12 195 0 0,-4 5-176 0 0,2-14-16 0 0,0 0 1 0 0,-1 0 0 0 0,1-1-1 0 0,-1 1 1 0 0,0-1-1 0 0,0 0 1 0 0,0 1-1 0 0,-7 4 1 0 0,-34 20 487 0 0,25-16 84 0 0,9-6-280 0 0,1 1 207 0 0,-1-1 0 0 0,1-1-1 0 0,-1 1 1 0 0,-1-2 0 0 0,-12 5 0 0 0,19-8-478 0 0,0 0-31 0 0,1-1-11 0 0,2 0-3 0 0,1-1-1 0 0,0 1 0 0 0,0 0 1 0 0,-1-1-1 0 0,1 1 1 0 0,0-1-1 0 0,0 1 0 0 0,0-1 1 0 0,-1 1-1 0 0,1-1 1 0 0,0 1-1 0 0,0-1 0 0 0,0 1 1 0 0,0-1-1 0 0,0 1 1 0 0,0 0-1 0 0,0-1 0 0 0,0 1 1 0 0,0-1-1 0 0,0 1 1 0 0,0-1-1 0 0,0 1 0 0 0,1-1 1 0 0,-1 1-1 0 0,0-1 1 0 0,0 1-1 0 0,0-1 0 0 0,1 1 1 0 0,-1-1-1 0 0,5-10-128 0 0,-4 10 120 0 0,-1-1 1 0 0,1 0-1 0 0,-1 0 0 0 0,0 1 0 0 0,1-1 1 0 0,-1 0-1 0 0,0 0 0 0 0,0 1 0 0 0,0-1 1 0 0,0 0-1 0 0,-1 0 0 0 0,1 0 0 0 0,0 1 1 0 0,-1-1-1 0 0,0-2 0 0 0,-1 1-3 0 0,1 1 0 0 0,-1 1 0 0 0,1-1 0 0 0,-1 0 1 0 0,0 0-1 0 0,0 1 0 0 0,0-1 0 0 0,0 1 0 0 0,0-1 0 0 0,-4-1 0 0 0,-4-3 74 0 0,1-1 0 0 0,-11-10 0 0 0,15 12-18 0 0,-1 0 0 0 0,1 1 0 0 0,-1 0 0 0 0,0-1 0 0 0,0 2 1 0 0,0-1-1 0 0,-1 1 0 0 0,-11-5 0 0 0,17 8 1 0 0,1 0-41 0 0,0 1-1 0 0,0-1 0 0 0,0 0 1 0 0,0 0-1 0 0,0 0 0 0 0,0 0 0 0 0,0 0 1 0 0,0 0-1 0 0,0 1 0 0 0,0-1 0 0 0,0 0 1 0 0,0 0-1 0 0,0 0 0 0 0,0 0 0 0 0,0 0 1 0 0,0 0-1 0 0,0 1 0 0 0,0-1 1 0 0,0 0-1 0 0,0 0 0 0 0,0 0 0 0 0,0 0 1 0 0,0 0-1 0 0,1 0 0 0 0,-1 0 0 0 0,0 0 1 0 0,0 1-1 0 0,0-1 0 0 0,0 0 0 0 0,0 0 1 0 0,0 0-1 0 0,0 0 0 0 0,1 0 1 0 0,-1 0-1 0 0,0 0 0 0 0,0 0 0 0 0,0 0 1 0 0,0 0-1 0 0,0 0 0 0 0,0 0 0 0 0,1 0 1 0 0,-1 0-1 0 0,0 0 0 0 0,0 0 0 0 0,0 0 1 0 0,0 0-1 0 0,0 0 0 0 0,1 0 1 0 0,-1 0-1 0 0,8 2-3 0 0,7-1-24 0 0,-1-1 0 0 0,24-3 0 0 0,-30 1 12 0 0,1 1 0 0 0,0 0-1 0 0,0 1 1 0 0,0 0 0 0 0,0 0 0 0 0,-1 1 0 0 0,1 0 0 0 0,0 1-1 0 0,0 0 1 0 0,9 3 0 0 0,-14-3 691 0 0,-22 6-1200 0 0,12-6 525 0 0,-6 1 1 0 0,-20-2-18 0 0,56-7-483 0 0,-6 0 219 0 0,-7 4 163 0 0,-1 0 1 0 0,1 1-1 0 0,1 0 0 0 0,13 1 0 0 0,-25 0 120 0 0,0 0 0 0 0,0 0 0 0 0,1 0 0 0 0,-1 0 0 0 0,0 0 0 0 0,0 0 0 0 0,0 0 0 0 0,0 0 0 0 0,1 1 0 0 0,-1-1 0 0 0,0 0 0 0 0,0 0 0 0 0,0 0 0 0 0,0 0 0 0 0,0 0 0 0 0,1 0 0 0 0,-1 1 0 0 0,0-1 0 0 0,0 0 0 0 0,0 0 0 0 0,0 0 0 0 0,0 0 0 0 0,0 1 0 0 0,0-1 0 0 0,0 0 0 0 0,0 0 0 0 0,0 0 0 0 0,0 0 0 0 0,0 1 0 0 0,0-1 0 0 0,0 0 0 0 0,0 0 0 0 0,0 0 0 0 0,0 1 0 0 0,0-1 0 0 0,0 0-1 0 0,0 0 1 0 0,0 0 0 0 0,0 1 0 0 0,0-1 0 0 0,0 0 0 0 0,0 0 0 0 0,0 0 0 0 0,0 0 0 0 0,0 1 0 0 0,0-1 0 0 0,0 0 0 0 0,-1 0 0 0 0,1 0 0 0 0,0 0 0 0 0,0 0 0 0 0,0 1 0 0 0,0-1 0 0 0,0 0 0 0 0,-1 0 0 0 0,1 0 0 0 0,0 0 0 0 0,0 0 0 0 0,-8 8 205 0 0,4-6-165 0 0,0 1-1 0 0,0-2 0 0 0,0 1 1 0 0,0 0-1 0 0,0-1 1 0 0,0 0-1 0 0,-1 0 1 0 0,1 0-1 0 0,0 0 0 0 0,-7-1 1 0 0,11 0-40 0 0,-1 0 1 0 0,1 0-1 0 0,-1 0 1 0 0,0 0-1 0 0,1 0 1 0 0,-1 0-1 0 0,1 1 1 0 0,-1-1-1 0 0,1 0 1 0 0,-1 0-1 0 0,1 0 1 0 0,-1 1-1 0 0,0-1 1 0 0,1 0 0 0 0,-1 0-1 0 0,1 1 1 0 0,0-1-1 0 0,-1 0 1 0 0,1 1-1 0 0,-1-1 1 0 0,1 1-1 0 0,0-1 1 0 0,-1 0-1 0 0,1 1 1 0 0,-1-1-1 0 0,1 1 1 0 0,0-1-1 0 0,0 1 1 0 0,-1-1-1 0 0,1 1 1 0 0,0-1-1 0 0,0 1 1 0 0,0 0-1 0 0,0-1 1 0 0,0 1-1 0 0,0-1 1 0 0,-1 1-1 0 0,1-1 1 0 0,0 1-1 0 0,1 0 1 0 0,-1-1-1 0 0,0 1 1 0 0,0 0-1 0 0,0 0 9 0 0,1 1 0 0 0,-1-1-1 0 0,1 1 1 0 0,-1-1-1 0 0,1 0 1 0 0,-1 1-1 0 0,1-1 1 0 0,0 0-1 0 0,0 1 1 0 0,0-1 0 0 0,1 1-1 0 0,0 0-15 0 0,1-1-1 0 0,0 0 1 0 0,-1 0-1 0 0,1 0 1 0 0,0-1-1 0 0,-1 1 1 0 0,1-1-1 0 0,0 1 1 0 0,0-1-1 0 0,-1 0 1 0 0,1 0-1 0 0,0 0 1 0 0,0 0-1 0 0,-1-1 1 0 0,6 0-1 0 0,-1-1-9 0 0,1 0-1 0 0,0 0 1 0 0,-1-1 0 0 0,10-4-1 0 0,45-30 15 0 0,-61 37 0 0 0,-1 0 0 0 0,0 0 0 0 0,0 0 0 0 0,0 0 0 0 0,0 0 0 0 0,0 0 0 0 0,0 0 0 0 0,0-1 0 0 0,0 1 0 0 0,0 0 0 0 0,0 0 0 0 0,0 0 0 0 0,0 0 0 0 0,1 0 0 0 0,-1 0 0 0 0,0 0 0 0 0,0 0 0 0 0,0 0 0 0 0,0 0 0 0 0,0 0 0 0 0,0 0 0 0 0,0 0 0 0 0,0 0 0 0 0,0 0 0 0 0,0 0 0 0 0,1 0 0 0 0,-1 0 0 0 0,0 0 0 0 0,0 0 0 0 0,0 0 0 0 0,0 0 0 0 0,0 0 0 0 0,0 1 0 0 0,0-1 0 0 0,0 0 0 0 0,0 0 0 0 0,0 0 0 0 0,0 0 0 0 0,0 0 0 0 0,0 0 0 0 0,1 0 0 0 0,-1 0 0 0 0,0 0 0 0 0,0 0 0 0 0,0 0 0 0 0,0 0 0 0 0,0 0 0 0 0,0 0 0 0 0,0 1 0 0 0,0 5 0 0 0,-1 5 0 0 0,-1-7 0 0 0,0 0 0 0 0,0 0 0 0 0,0-1 0 0 0,-1 1 0 0 0,1-1 0 0 0,-1 1 0 0 0,0-1 0 0 0,-4 3 0 0 0,-28 22 0 0 0,28-23 0 0 0,-1 0 0 0 0,0 0 0 0 0,1-1 0 0 0,-2 0 0 0 0,1 0 0 0 0,-17 5 0 0 0,23-11 0 0 0,5-3 0 0 0,5-5 0 0 0,84-68 0 0 0,-75 66 6 0 0,0 1 1 0 0,1 0-1 0 0,34-15 0 0 0,-52 26 281 0 0,-2 1-270 0 0,-1-1 1 0 0,1 1-1 0 0,-1 0 0 0 0,1 0 0 0 0,-1 1 1 0 0,1-1-1 0 0,0 1 0 0 0,0-1 0 0 0,-3 3 1 0 0,-7 4 33 0 0,-7 3-62 0 0,15-8 0 0 0,0 0 0 0 0,0-1 0 0 0,-1 0-1 0 0,1 1 1 0 0,-1-1 0 0 0,-5 1 0 0 0,9-3-81 0 0,19-13-3311 0 0,17-6 938 0 0,-35 18 2885 0 0,-21 3 876 0 0,12-1-785 0 0,1 0 0 0 0,0 0 0 0 0,0-1 0 0 0,0-1 0 0 0,-16-2 0 0 0,23 3-324 0 0,1 0-114 0 0,-3-1-58 0 0,3 0-15 0 0,0 1 0 0 0,0 0 0 0 0,0-1 0 0 0,0 1 0 0 0,0 0 0 0 0,0 0 0 0 0,0-1 0 0 0,0 1 0 0 0,0 0 0 0 0,0-1 0 0 0,0 1 0 0 0,0 0 0 0 0,0-1 1 0 0,0 1-1 0 0,0 0 0 0 0,0 0 0 0 0,0-1 0 0 0,0 1 0 0 0,0 0 0 0 0,0-1 0 0 0,0 1 0 0 0,0 0 0 0 0,0 0 0 0 0,1-1 0 0 0,-1 1 0 0 0,0 0 0 0 0,0 0 0 0 0,0-1 0 0 0,0 1 0 0 0,1 0 0 0 0,-1-1 0 0 0,7-5-8 0 0,-6 6 3 0 0,3-3-167 0 0,-1 0-1 0 0,1 0 1 0 0,0 0-1 0 0,1 1 0 0 0,-1-1 1 0 0,0 1-1 0 0,1 0 1 0 0,0 0-1 0 0,7-1 1 0 0,-12 3 172 0 0,0-1 1 0 0,0 1-1 0 0,0 0 0 0 0,0 0 1 0 0,0 0-1 0 0,0 0 0 0 0,-1 0 1 0 0,1 0-1 0 0,0 0 1 0 0,0 0-1 0 0,0 0 0 0 0,0 0 1 0 0,0 0-1 0 0,0 0 0 0 0,0 0 1 0 0,0 0-1 0 0,0 0 1 0 0,0 0-1 0 0,0 0 0 0 0,0 0 1 0 0,0 0-1 0 0,0 0 0 0 0,0 0 1 0 0,0 0-1 0 0,0 0 0 0 0,0 0 1 0 0,0 0-1 0 0,0 0 1 0 0,0 0-1 0 0,0-1 0 0 0,0 1 1 0 0,0 0-1 0 0,0 0 0 0 0,0 0 1 0 0,0 0-1 0 0,0 0 1 0 0,0 0-1 0 0,-9-1 60 0 0,-14 1 35 0 0,-24 10-125 0 0,23-4-9 0 0,0-1 0 0 0,0-2 1 0 0,0 0-1 0 0,-42-1 0 0 0,61-2 39 0 0,2-1 11 0 0,4 0-6 0 0,0-1 0 0 0,1 1 1 0 0,-1 0-1 0 0,1 0 0 0 0,-1 0 1 0 0,1 0-1 0 0,-1 0 1 0 0,1 1-1 0 0,1-2 0 0 0,10 0-1449 0 0,0 0 0 0 0,1 1-1 0 0,16 1 1 0 0,-5 0-1741 0 0,-12-1-2637 0 0</inkml:trace>
</inkml:ink>
</file>

<file path=ppt/ink/ink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27.952"/>
    </inkml:context>
    <inkml:brush xml:id="br0">
      <inkml:brushProperty name="width" value="0.05" units="cm"/>
      <inkml:brushProperty name="height" value="0.05" units="cm"/>
      <inkml:brushProperty name="color" value="#E71224"/>
    </inkml:brush>
  </inkml:definitions>
  <inkml:trace contextRef="#ctx0" brushRef="#br0">8 1 455 0 0,'-7'4'17488'0'0,"38"31"-13847"0"0,11 24-2283 0 0,-32-46-1114 0 0,1 1 1 0 0,0-2-1 0 0,0 1 0 0 0,26 20 1 0 0,-36-32-226 0 0,2 1 30 0 0,0 1 1 0 0,0 0-1 0 0,-1-1 0 0 0,1 1 1 0 0,-1 0-1 0 0,0 0 0 0 0,1 0 0 0 0,2 7 1 0 0,-2-1 52 0 0,-1 0-1 0 0,1 0 1 0 0,0 12 0 0 0</inkml:trace>
</inkml:ink>
</file>

<file path=ppt/ink/ink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29.704"/>
    </inkml:context>
    <inkml:brush xml:id="br0">
      <inkml:brushProperty name="width" value="0.05" units="cm"/>
      <inkml:brushProperty name="height" value="0.05" units="cm"/>
      <inkml:brushProperty name="color" value="#E71224"/>
    </inkml:brush>
  </inkml:definitions>
  <inkml:trace contextRef="#ctx0" brushRef="#br0">1 52 3223 0 0,'0'-2'8932'0'0,"0"-5"-6768"0"0,0 6-1994 0 0,1 0 0 0 0,-1 0-1 0 0,1 0 1 0 0,0 0 0 0 0,-1 1 0 0 0,1-1-1 0 0,0 0 1 0 0,-1 0 0 0 0,1 1 0 0 0,0-1-1 0 0,0 0 1 0 0,0 1 0 0 0,0-1-1 0 0,0 1 1 0 0,0-1 0 0 0,0 1 0 0 0,0-1-1 0 0,0 1 1 0 0,0 0 0 0 0,0 0 0 0 0,0-1-1 0 0,1 1 1 0 0,28-2 723 0 0,-24 1-642 0 0,37 0 38 0 0,-15 1-261 0 0,33-5-1 0 0,-46 2-19 0 0,17-2 204 0 0,0 1 0 0 0,1 1 0 0 0,46 2 0 0 0,-77 1-214 0 0,17 2 255 0 0,-1-1-1 0 0,1-1 1 0 0,24-2-1 0 0,-42 1-251 0 0,17-3 123 0 0,8 5-102 0 0,-25-1 166 0 0,-2 0-133 0 0,-2 2-45 0 0,0 1-10 0 0,-22 17 17 0 0,2 2-1 0 0,-24 27 1 0 0,4-4 88 0 0,32-34-87 0 0,-1-1 1 0 0,-21 13-1 0 0,-7 5-20 0 0,35-24 2 0 0,0 0 0 0 0,1 0 0 0 0,0-1 0 0 0,0 1 0 0 0,1 1 0 0 0,-1-1 0 0 0,1 0 0 0 0,0 1 0 0 0,0 0 0 0 0,-3 7 0 0 0,4-9 0 0 0,1 0-11 0 0,0-3-45 0 0,3-15-989 0 0,1 7 571 0 0,1 0 1 0 0,4-16-1 0 0,-8 24 391 0 0,0-1-63 0 0,0 1 146 0 0,-1-1 0 0 0,1 1 1 0 0,0 0-1 0 0,0 0 1 0 0,0-1-1 0 0,0 1 0 0 0,-1 0 1 0 0,1-1-1 0 0,0 1 0 0 0,0 0 1 0 0,-1 0-1 0 0,1 0 1 0 0,0-1-1 0 0,0 1 0 0 0,-1 0 1 0 0,1 0-1 0 0,0 0 1 0 0,0 0-1 0 0,-1-1 0 0 0,1 1 1 0 0,0 0-1 0 0,-1 0 1 0 0,1 0-1 0 0,0 0 0 0 0,-1 0 1 0 0,1 0-1 0 0,0 0 1 0 0,-1 0-1 0 0,1 0 0 0 0,0 0 1 0 0,-1 0-1 0 0,-10 2 90 0 0,11-2-80 0 0,-12 3 301 0 0,1 1 1 0 0,0 0 0 0 0,-11 6 0 0 0,-3 1 967 0 0,24-10-1143 0 0,1-3 84 0 0,-1 2-219 0 0,1 0-1 0 0,0 0 1 0 0,0 0 0 0 0,0 0 0 0 0,0 0 0 0 0,0-1-1 0 0,0 1 1 0 0,0 0 0 0 0,0 0 0 0 0,-1 0-1 0 0,1 0 1 0 0,0 0 0 0 0,0 0 0 0 0,0-1-1 0 0,0 1 1 0 0,0 0 0 0 0,0 0 0 0 0,0 0 0 0 0,0 0-1 0 0,0 0 1 0 0,0-1 0 0 0,0 1 0 0 0,0 0-1 0 0,0 0 1 0 0,0 0 0 0 0,0 0 0 0 0,0 0 0 0 0,0-1-1 0 0,0 1 1 0 0,0 0 0 0 0,0 0 0 0 0,0 0-1 0 0,0 0 1 0 0,1 0 0 0 0,-1-1 0 0 0,0 1-1 0 0,0 0 1 0 0,0 0 0 0 0,0 0 0 0 0,18-22-393 0 0,-13 17 256 0 0,-1 0 0 0 0,0 1 0 0 0,0-2 0 0 0,-1 1 1 0 0,1 0-1 0 0,-1-1 0 0 0,0 0 0 0 0,0 0 0 0 0,1-6 0 0 0,-4 11 160 0 0,0 1 0 0 0,0-1-1 0 0,0 0 1 0 0,0 1 0 0 0,0-1-1 0 0,0 0 1 0 0,0 1 0 0 0,0-1-1 0 0,0 1 1 0 0,-1-1 0 0 0,1 0-1 0 0,0 1 1 0 0,0-1 0 0 0,-1 1-1 0 0,1-1 1 0 0,0 0 0 0 0,-1 1-1 0 0,1-1 1 0 0,-1 1 0 0 0,1-1-1 0 0,-1 1 1 0 0,1-1 0 0 0,-1 1-1 0 0,1 0 1 0 0,-1-1 0 0 0,1 1-1 0 0,-1 0 1 0 0,1-1 0 0 0,-1 1-1 0 0,0 0 1 0 0,1 0 0 0 0,-1-1 0 0 0,1 1-1 0 0,-1 0 1 0 0,0 0 0 0 0,1 0-1 0 0,-1 0 1 0 0,0 0 0 0 0,0 0-1 0 0,-32-1 1337 0 0,26 1-1203 0 0,-25 2 563 0 0,31-2-796 0 0,4-1-1131 0 0,-1 1 932 0 0,1-1 0 0 0,-1 1 0 0 0,1 0-1 0 0,-1 0 1 0 0,0 0 0 0 0,4 1 0 0 0,0 0-1369 0 0,0-1-143 0 0</inkml:trace>
</inkml:ink>
</file>

<file path=ppt/ink/ink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37.157"/>
    </inkml:context>
    <inkml:brush xml:id="br0">
      <inkml:brushProperty name="width" value="0.05" units="cm"/>
      <inkml:brushProperty name="height" value="0.05" units="cm"/>
      <inkml:brushProperty name="color" value="#E71224"/>
    </inkml:brush>
  </inkml:definitions>
  <inkml:trace contextRef="#ctx0" brushRef="#br0">10 0 6911 0 0,'0'0'623'0'0,"-3"17"3077"0"0,0-5-573 0 0,2-1 1 0 0,-2 22-1 0 0,3-21-2573 0 0,1-1 0 0 0,0 0 1 0 0,1 1-1 0 0,0-1 0 0 0,5 14 1 0 0,4 16-505 0 0,-10-41-284 0 0</inkml:trace>
</inkml:ink>
</file>

<file path=ppt/ink/ink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37.580"/>
    </inkml:context>
    <inkml:brush xml:id="br0">
      <inkml:brushProperty name="width" value="0.05" units="cm"/>
      <inkml:brushProperty name="height" value="0.05" units="cm"/>
      <inkml:brushProperty name="color" value="#E71224"/>
    </inkml:brush>
  </inkml:definitions>
  <inkml:trace contextRef="#ctx0" brushRef="#br0">1 61 7367 0 0,'0'0'667'0'0,"6"16"3582"0"0,4 12 2894 0 0,-3-7-4519 0 0,7 33 1 0 0,-14-54-2237 0 0,0 0-367 0 0,1 0 0 0 0,-1 0 0 0 0,1 0 0 0 0,-1 0 0 0 0,0 0 0 0 0,1-1 0 0 0,-1 1 0 0 0,1 0 0 0 0,-1 0 0 0 0,0-1 0 0 0,1 1 0 0 0,-1 0 0 0 0,0-1 0 0 0,1 1 0 0 0,-1 0 0 0 0,0-1 0 0 0,0 1 0 0 0,1 0 0 0 0,-1-1 0 0 0,0 1 0 0 0,0 0 0 0 0,1-1 0 0 0,-1 1 0 0 0,0-1 0 0 0,0 0 0 0 0,10-16-223 0 0,-5 3-477 0 0,3-23-1 0 0,5-16-1199 0 0,-11 49 1755 0 0,0-1 1 0 0,-1 1-1 0 0,1 0 1 0 0,0 0-1 0 0,1 1 1 0 0,-1-1-1 0 0,1 0 1 0 0,0 1-1 0 0,4-5 1 0 0,-6 7 165 0 0,0 0-1 0 0,-1 1 1 0 0,1-1 0 0 0,0 1-1 0 0,-1-1 1 0 0,1 1 0 0 0,0-1-1 0 0,0 1 1 0 0,0-1 0 0 0,-1 1-1 0 0,1 0 1 0 0,0-1 0 0 0,0 1 0 0 0,0 0-1 0 0,0 0 1 0 0,0 0 0 0 0,0 0-1 0 0,0 0 1 0 0,-1 0 0 0 0,1 0-1 0 0,0 0 1 0 0,0 0 0 0 0,0 0-1 0 0,1 0 1 0 0,0 1 46 0 0,-1 0 0 0 0,1 0 0 0 0,-1 0 0 0 0,1 0 0 0 0,-1 0 0 0 0,0 0 0 0 0,0 0 0 0 0,1 1 0 0 0,-1-1 0 0 0,0 0 0 0 0,0 1 0 0 0,1 1 0 0 0,3 5 350 0 0,-1 1 0 0 0,0-1 1 0 0,4 16-1 0 0,-7-21-355 0 0,9 33 590 0 0,-9-26-830 0 0,2-1-1 0 0,-1 0 1 0 0,1 0-1 0 0,8 17 1 0 0</inkml:trace>
</inkml:ink>
</file>

<file path=ppt/ink/ink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37.969"/>
    </inkml:context>
    <inkml:brush xml:id="br0">
      <inkml:brushProperty name="width" value="0.05" units="cm"/>
      <inkml:brushProperty name="height" value="0.05" units="cm"/>
      <inkml:brushProperty name="color" value="#E71224"/>
    </inkml:brush>
  </inkml:definitions>
  <inkml:trace contextRef="#ctx0" brushRef="#br0">8 1 2303 0 0,'0'0'231'0'0,"-1"0"-1"0"0,1 1 1 0 0,-1-1-1 0 0,1 0 1 0 0,-1 1-1 0 0,1-1 1 0 0,-1 1-1 0 0,1-1 1 0 0,-1 1-1 0 0,1-1 1 0 0,0 1-1 0 0,0-1 1 0 0,-1 1-1 0 0,1-1 1 0 0,0 1-1 0 0,0 0 1 0 0,-1-1-1 0 0,1 1 1 0 0,0-1-1 0 0,0 1 1 0 0,0 0-1 0 0,0-1 1 0 0,0 1-1 0 0,0 14 7195 0 0,1-13-6542 0 0,6 50 4623 0 0,4 1-3594 0 0,5 34-870 0 0,-13-67-1092 0 0,0 4 376 0 0,10 41 1 0 0,-12-59-528 0 0,1-1 0 0 0,0 0 0 0 0,0 1 0 0 0,0-1 0 0 0,1 0 1 0 0,-1 0-1 0 0,1 0 0 0 0,1-1 0 0 0,-1 1 0 0 0,1-1 0 0 0,-1 1 1 0 0,1-1-1 0 0,5 4 0 0 0,-2-5-2234 0 0</inkml:trace>
</inkml:ink>
</file>

<file path=ppt/ink/ink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38.686"/>
    </inkml:context>
    <inkml:brush xml:id="br0">
      <inkml:brushProperty name="width" value="0.05" units="cm"/>
      <inkml:brushProperty name="height" value="0.05" units="cm"/>
      <inkml:brushProperty name="color" value="#E71224"/>
    </inkml:brush>
  </inkml:definitions>
  <inkml:trace contextRef="#ctx0" brushRef="#br0">0 145 4607 0 0,'2'-1'8540'0'0,"5"-2"-4199"0"0,29-9-3799 0 0,-23 7 387 0 0,-3 2-1034 0 0,-1-1 0 0 0,0-1 0 0 0,0 1 1 0 0,0-2-1 0 0,11-7 0 0 0,-17 10-195 0 0,1 1 1 0 0,-1-1 0 0 0,1 0-1 0 0,-1-1 1 0 0,0 1 0 0 0,0 0-1 0 0,0-1 1 0 0,-1 0-1 0 0,1 0 1 0 0,-1 1 0 0 0,0-1-1 0 0,0-1 1 0 0,0 1 0 0 0,1-5-1 0 0,-3 8 342 0 0,0 0 1 0 0,1 0-1 0 0,-1 0 0 0 0,0 0 0 0 0,0 0 1 0 0,0 0-1 0 0,0 0 0 0 0,0 0 0 0 0,0 0 0 0 0,0 0 1 0 0,0 0-1 0 0,0 0 0 0 0,0 0 0 0 0,-1 0 0 0 0,1 0 1 0 0,0 0-1 0 0,-1 0 0 0 0,1 1 0 0 0,-1-1 0 0 0,1 0 1 0 0,-1 0-1 0 0,1 0 0 0 0,-1 0 0 0 0,1 1 0 0 0,-1-1 1 0 0,0 0-1 0 0,1 1 0 0 0,-1-1 0 0 0,0 0 0 0 0,0 1 1 0 0,0-1-1 0 0,1 1 0 0 0,-1-1 0 0 0,0 1 1 0 0,0 0-1 0 0,0-1 0 0 0,0 1 0 0 0,0 0 0 0 0,0 0 1 0 0,-2-1-1 0 0,2 1 118 0 0,-1 0 0 0 0,0 0-1 0 0,0 0 1 0 0,0 1 0 0 0,0-1 0 0 0,0 0 0 0 0,0 1 0 0 0,0 0 0 0 0,0-1 0 0 0,1 1-1 0 0,-1 0 1 0 0,0 0 0 0 0,0 0 0 0 0,1 0 0 0 0,-1 0 0 0 0,1 0 0 0 0,-1 0 0 0 0,1 1-1 0 0,-1-1 1 0 0,-1 2 0 0 0,-2 6 302 0 0,0-1-1 0 0,1 0 0 0 0,-1 1 1 0 0,2 0-1 0 0,-1 0 1 0 0,1 0-1 0 0,0 1 1 0 0,1-1-1 0 0,0 1 0 0 0,-1 18 1 0 0,3-19-276 0 0,0-1 0 0 0,0 0 0 0 0,0 0 0 0 0,1 0-1 0 0,0 1 1 0 0,1-1 0 0 0,0 0 0 0 0,0 0 0 0 0,1-1 0 0 0,0 1 0 0 0,0 0 0 0 0,1-1 0 0 0,5 9 0 0 0,-8-14-233 0 0,0 0 0 0 0,1 0 0 0 0,-1 0 0 0 0,1-1 0 0 0,-1 1 0 0 0,1 0 0 0 0,-1-1 0 0 0,1 0 0 0 0,0 1 0 0 0,0-1 0 0 0,0 0 0 0 0,0 0 0 0 0,0 0 0 0 0,0 0 0 0 0,0 0 0 0 0,0 0 0 0 0,0-1 0 0 0,0 1 0 0 0,0-1 0 0 0,0 1 0 0 0,1-1 0 0 0,-1 0 0 0 0,0 0 0 0 0,0 0 0 0 0,1 0 0 0 0,-1 0 0 0 0,0 0 0 0 0,0-1 0 0 0,0 1 0 0 0,1-1 0 0 0,-1 0 0 0 0,0 1 0 0 0,0-1 0 0 0,0 0 0 0 0,0 0 0 0 0,0 0 0 0 0,0-1 0 0 0,2-1 0 0 0,2-2-806 0 0,1 0 0 0 0,-1-1 0 0 0,0 0 0 0 0,0-1 0 0 0,-1 1-1 0 0,0-1 1 0 0,0 0 0 0 0,7-14 0 0 0,-4 3-543 0 0,-7 13 923 0 0,1-1-1 0 0,1 1 1 0 0,-1 0 0 0 0,1 0 0 0 0,3-4-1 0 0,-6 8 569 0 0,0 1 0 0 0,0 0-1 0 0,1 0 1 0 0,-1-1 0 0 0,0 1-1 0 0,0 0 1 0 0,0 0 0 0 0,1 0-1 0 0,-1-1 1 0 0,0 1 0 0 0,0 0-1 0 0,1 0 1 0 0,-1 0 0 0 0,0 0-1 0 0,0-1 1 0 0,1 1 0 0 0,-1 0-1 0 0,0 0 1 0 0,1 0 0 0 0,-1 0-1 0 0,0 0 1 0 0,0 0 0 0 0,1 0-1 0 0,-1 0 1 0 0,0 0 0 0 0,1 0-1 0 0,-1 0 1 0 0,0 0 0 0 0,0 0-1 0 0,1 0 1 0 0,-1 0 0 0 0,1 1-1 0 0,9 7 1599 0 0,3 14 174 0 0,-7-8-902 0 0,1 3 441 0 0,13 23 2100 0 0,-20-40-3472 0 0,0 0 0 0 0,1 0-1 0 0,-1-1 1 0 0,0 1-1 0 0,1 0 1 0 0,-1 0-1 0 0,0-1 1 0 0,0 1-1 0 0,1 0 1 0 0,-1-1-1 0 0,0 1 1 0 0,0-1 0 0 0,1 1-1 0 0,-1 0 1 0 0,0-1-1 0 0,0 1 1 0 0,0-1-1 0 0,0 1 1 0 0,0 0-1 0 0,0-1 1 0 0,0 1 0 0 0,0-1-1 0 0,0 0 1 0 0,2-13 236 0 0,-2 11-143 0 0,3-28 74 0 0,7-41-24 0 0,-9 65-259 0 0,1 0 0 0 0,0 0 0 0 0,0 0 1 0 0,1 0-1 0 0,0 1 0 0 0,0-1 0 0 0,7-9 0 0 0,-7 12-510 0 0,0 0-1 0 0,1 0 1 0 0,-1 1 0 0 0,1-1 0 0 0,4-3-1 0 0,-2 3-928 0 0</inkml:trace>
</inkml:ink>
</file>

<file path=ppt/ink/ink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39.793"/>
    </inkml:context>
    <inkml:brush xml:id="br0">
      <inkml:brushProperty name="width" value="0.05" units="cm"/>
      <inkml:brushProperty name="height" value="0.05" units="cm"/>
      <inkml:brushProperty name="color" value="#E71224"/>
    </inkml:brush>
  </inkml:definitions>
  <inkml:trace contextRef="#ctx0" brushRef="#br0">1 10 2303 0 0,'0'2'10769'0'0,"4"9"-9466"0"0,-1 6-252 0 0,0 0 0 0 0,-1 0 0 0 0,-1 0 0 0 0,0 0 0 0 0,-2 0 0 0 0,0 0 0 0 0,-4 23 0 0 0,28-141-1480 0 0,-22 96 194 0 0,0 1 1 0 0,1-1-1 0 0,-1 0 0 0 0,5-8 1 0 0,-6 12 221 0 0,1-1 0 0 0,0 1 0 0 0,0 0 0 0 0,0 0 0 0 0,0-1 0 0 0,0 1 0 0 0,0 0 0 0 0,0 0 0 0 0,0 0 0 0 0,0 0 0 0 0,0 0-1 0 0,1 0 1 0 0,-1 1 0 0 0,0-1 0 0 0,1 0 0 0 0,-1 1 0 0 0,1-1 0 0 0,-1 1 0 0 0,1-1 0 0 0,2 0 0 0 0,-1 1 74 0 0,0 0 1 0 0,0-1-1 0 0,0 1 0 0 0,0 0 1 0 0,0 1-1 0 0,0-1 0 0 0,0 0 0 0 0,0 1 1 0 0,0 0-1 0 0,0 0 0 0 0,0 0 0 0 0,0 0 1 0 0,0 0-1 0 0,0 1 0 0 0,-1-1 0 0 0,1 1 1 0 0,-1-1-1 0 0,1 1 0 0 0,-1 0 0 0 0,1 0 1 0 0,-1 0-1 0 0,0 1 0 0 0,0-1 1 0 0,0 0-1 0 0,3 6 0 0 0,-2-2 239 0 0,0 0-1 0 0,0 1 1 0 0,-1-1 0 0 0,0 1-1 0 0,0 0 1 0 0,0 0 0 0 0,-1 0-1 0 0,0 0 1 0 0,0 0 0 0 0,-1 8-1 0 0,0-19-300 0 0,1 0 0 0 0,0 0 1 0 0,0 0-1 0 0,0 0 0 0 0,3-6 0 0 0,2-6-199 0 0,-2 3-38 0 0,-2 3-86 0 0,0 0 0 0 0,1 1 1 0 0,1-1-1 0 0,0 1 0 0 0,0 0 1 0 0,0 0-1 0 0,9-11 0 0 0,-13 19 279 0 0,14 7 862 0 0,-11-2-687 0 0,-1 0 0 0 0,1 0 0 0 0,-1 0 0 0 0,1 0 0 0 0,-1 1 0 0 0,0-1 0 0 0,-1 1 0 0 0,1-1 0 0 0,1 8 0 0 0,-2-8-369 0 0,0 0 0 0 0,0 0 0 0 0,0 0 0 0 0,0 0 1 0 0,1 0-1 0 0,0 0 0 0 0,0-1 0 0 0,0 1 0 0 0,0 0 0 0 0,1-1 1 0 0,-1 0-1 0 0,4 4 0 0 0</inkml:trace>
</inkml:ink>
</file>

<file path=ppt/ink/ink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40.191"/>
    </inkml:context>
    <inkml:brush xml:id="br0">
      <inkml:brushProperty name="width" value="0.05" units="cm"/>
      <inkml:brushProperty name="height" value="0.05" units="cm"/>
      <inkml:brushProperty name="color" value="#E71224"/>
    </inkml:brush>
  </inkml:definitions>
  <inkml:trace contextRef="#ctx0" brushRef="#br0">67 60 10135 0 0,'-16'4'1727'0'0,"13"-2"-1139"0"0,0 0 0 0 0,-1 0 1 0 0,1 0-1 0 0,0 0 0 0 0,0 0 0 0 0,0 1 0 0 0,1-1 0 0 0,-1 1 1 0 0,1 0-1 0 0,-1 0 0 0 0,1 0 0 0 0,0 0 0 0 0,0 0 0 0 0,0 1 1 0 0,0-1-1 0 0,1 0 0 0 0,-3 8 0 0 0,3-8-424 0 0,0 0-1 0 0,0 1 0 0 0,1-1 1 0 0,-1 1-1 0 0,1-1 0 0 0,0 0 1 0 0,0 1-1 0 0,0-1 0 0 0,1 1 1 0 0,-1-1-1 0 0,1 0 0 0 0,-1 1 1 0 0,1-1-1 0 0,0 0 0 0 0,0 0 0 0 0,1 0 1 0 0,-1 0-1 0 0,1 1 0 0 0,0-2 1 0 0,2 5-1 0 0,-2-5-155 0 0,-1-1 1 0 0,1 1-1 0 0,0-1 0 0 0,0 1 0 0 0,0-1 0 0 0,0 0 0 0 0,0 1 1 0 0,0-1-1 0 0,0 0 0 0 0,0-1 0 0 0,0 1 0 0 0,0 0 1 0 0,1-1-1 0 0,-1 1 0 0 0,0-1 0 0 0,1 1 0 0 0,-1-1 1 0 0,0 0-1 0 0,1 0 0 0 0,-1 0 0 0 0,0 0 0 0 0,1-1 1 0 0,-1 1-1 0 0,0-1 0 0 0,0 1 0 0 0,1-1 0 0 0,1-1 1 0 0,6-2-66 0 0,0 0 0 0 0,0-1 0 0 0,-1 0 0 0 0,13-9 0 0 0,-16 10-27 0 0,0-1-1 0 0,0 1 1 0 0,-1-1-1 0 0,0 0 1 0 0,0-1-1 0 0,0 1 1 0 0,0-1-1 0 0,-1 0 1 0 0,0 0-1 0 0,5-10 1 0 0,-8 13 84 0 0,1 0 0 0 0,-1 0 0 0 0,0 0 0 0 0,-1 0 1 0 0,1 0-1 0 0,-1 0 0 0 0,1 0 0 0 0,-1 0 1 0 0,0 0-1 0 0,0 0 0 0 0,0 0 0 0 0,0-1 0 0 0,-1 1 1 0 0,1 0-1 0 0,-1 0 0 0 0,0 0 0 0 0,0 0 0 0 0,0 0 1 0 0,0 1-1 0 0,-1-1 0 0 0,1 0 0 0 0,-1 0 0 0 0,1 1 1 0 0,-1-1-1 0 0,0 1 0 0 0,0-1 0 0 0,-4-2 0 0 0,4 3 30 0 0,-1-1-1 0 0,0 1 0 0 0,0 0 1 0 0,0 1-1 0 0,0-1 0 0 0,-1 1 1 0 0,1-1-1 0 0,0 1 0 0 0,-1 0 1 0 0,1 0-1 0 0,-1 0 0 0 0,1 0 1 0 0,-1 1-1 0 0,1 0 0 0 0,-1-1 1 0 0,1 1-1 0 0,-1 1 0 0 0,0-1 0 0 0,1 0 1 0 0,-1 1-1 0 0,1 0 0 0 0,-5 1 1 0 0,1 0-221 0 0,0 0 0 0 0,0 1 0 0 0,0 0 1 0 0,0 0-1 0 0,1 1 0 0 0,-1 0 0 0 0,1 0 1 0 0,0 0-1 0 0,-9 9 0 0 0</inkml:trace>
</inkml:ink>
</file>

<file path=ppt/ink/ink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40.611"/>
    </inkml:context>
    <inkml:brush xml:id="br0">
      <inkml:brushProperty name="width" value="0.05" units="cm"/>
      <inkml:brushProperty name="height" value="0.05" units="cm"/>
      <inkml:brushProperty name="color" value="#E71224"/>
    </inkml:brush>
  </inkml:definitions>
  <inkml:trace contextRef="#ctx0" brushRef="#br0">0 1 14279 0 0,'0'0'1632'0'0,"8"11"1186"0"0,-4 0-2063 0 0,0 0 0 0 0,-1 0 0 0 0,-1 0 0 0 0,1 1 0 0 0,-2-1 0 0 0,1 1 1 0 0,-1 11-1 0 0,0-1-3 0 0,5 102 981 0 0,1 15-1884 0 0,-2-113-1759 0 0,-2-16 771 0 0</inkml:trace>
</inkml:ink>
</file>

<file path=ppt/ink/ink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41.290"/>
    </inkml:context>
    <inkml:brush xml:id="br0">
      <inkml:brushProperty name="width" value="0.05" units="cm"/>
      <inkml:brushProperty name="height" value="0.05" units="cm"/>
      <inkml:brushProperty name="color" value="#E71224"/>
    </inkml:brush>
  </inkml:definitions>
  <inkml:trace contextRef="#ctx0" brushRef="#br0">9 166 5983 0 0,'-9'1'13052'0'0,"17"-3"-12443"0"0,1-1 0 0 0,-1-1 0 0 0,-1 0 0 0 0,9-5 0 0 0,-7 4-547 0 0,0-1 0 0 0,-1-1 0 0 0,0 0 0 0 0,0 0 0 0 0,12-14 0 0 0,-18 17-113 0 0,0 1-1 0 0,0-1 0 0 0,0 1 1 0 0,-1-1-1 0 0,1 0 0 0 0,-1 0 1 0 0,0 0-1 0 0,0 0 0 0 0,-1 1 0 0 0,1-1 1 0 0,-1 0-1 0 0,0-7 0 0 0,1 10 58 0 0,-1 0 1 0 0,0-1-1 0 0,0 1 0 0 0,-1-1 0 0 0,1 1 0 0 0,0 0 1 0 0,0-1-1 0 0,-1 1 0 0 0,1 0 0 0 0,0-1 0 0 0,-1 1 1 0 0,0 0-1 0 0,1 0 0 0 0,-1-1 0 0 0,0 1 0 0 0,1 0 1 0 0,-1 0-1 0 0,0 0 0 0 0,0 0 0 0 0,0 0 0 0 0,0 0 1 0 0,0 0-1 0 0,0 0 0 0 0,0 0 0 0 0,0 1 0 0 0,-1-1 1 0 0,1 0-1 0 0,0 1 0 0 0,0-1 0 0 0,-1 1 0 0 0,1-1 0 0 0,0 1 1 0 0,-1-1-1 0 0,1 1 0 0 0,0 0 0 0 0,-1 0 0 0 0,1 0 1 0 0,-3 0-1 0 0,1 1 113 0 0,1-1 1 0 0,-1 1-1 0 0,1 0 1 0 0,-1 0-1 0 0,0 0 1 0 0,1 0-1 0 0,0 1 1 0 0,-1-1-1 0 0,1 1 1 0 0,0-1 0 0 0,0 1-1 0 0,0 0 1 0 0,0 0-1 0 0,0 0 1 0 0,0 0-1 0 0,-2 4 1 0 0,-1 0 118 0 0,0 1 1 0 0,1 0 0 0 0,0 0-1 0 0,-4 11 1 0 0,6-12-142 0 0,0 0 0 0 0,1 0 1 0 0,-1 1-1 0 0,1-1 0 0 0,0 0 0 0 0,1 1 0 0 0,0-1 0 0 0,0 1 0 0 0,0-1 0 0 0,1 0 1 0 0,0 1-1 0 0,0-1 0 0 0,0 0 0 0 0,1 0 0 0 0,2 7 0 0 0,-2-10-162 0 0,-1 0 0 0 0,0 0 0 0 0,1 0 0 0 0,0 0 0 0 0,0 0 0 0 0,0-1 0 0 0,0 1 0 0 0,0 0 0 0 0,1-1 0 0 0,-1 0 0 0 0,1 1 0 0 0,-1-1 0 0 0,1 0 0 0 0,0-1 0 0 0,0 1 0 0 0,0 0 0 0 0,0-1 0 0 0,0 1 0 0 0,0-1 0 0 0,1 0 0 0 0,-1 0 0 0 0,0 0 0 0 0,1-1 0 0 0,-1 1 0 0 0,0-1 0 0 0,1 0 0 0 0,-1 0 0 0 0,1 0 0 0 0,4-1 0 0 0,5-1-1946 0 0,0-1-3576 0 0,1-3-1859 0 0</inkml:trace>
</inkml:ink>
</file>

<file path=ppt/ink/ink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41.639"/>
    </inkml:context>
    <inkml:brush xml:id="br0">
      <inkml:brushProperty name="width" value="0.05" units="cm"/>
      <inkml:brushProperty name="height" value="0.05" units="cm"/>
      <inkml:brushProperty name="color" value="#E71224"/>
    </inkml:brush>
  </inkml:definitions>
  <inkml:trace contextRef="#ctx0" brushRef="#br0">77 1 13015 0 0,'0'0'1179'0'0,"-15"7"453"0"0,10-3-897 0 0,1 0 1 0 0,0 1-1 0 0,0 0 0 0 0,0 0 1 0 0,0 0-1 0 0,1 0 0 0 0,0 1 1 0 0,-5 10-1 0 0,4-4 29 0 0,-1 0-1 0 0,2 0 0 0 0,-4 17 1 0 0,6-20-528 0 0,0-1 0 0 0,0 1-1 0 0,1-1 1 0 0,0 1 0 0 0,1 0 0 0 0,-1-1 0 0 0,4 14 0 0 0,-3-20-261 0 0,-1-1 1 0 0,1 1 0 0 0,0 0-1 0 0,-1 0 1 0 0,1 0-1 0 0,0-1 1 0 0,0 1-1 0 0,0 0 1 0 0,1-1 0 0 0,-1 1-1 0 0,0-1 1 0 0,0 1-1 0 0,1-1 1 0 0,-1 0-1 0 0,1 0 1 0 0,1 2 0 0 0,-1-3-134 0 0,0 1 0 0 0,0 0 1 0 0,0-1-1 0 0,0 1 0 0 0,0-1 1 0 0,0 0-1 0 0,1 1 0 0 0,-1-1 0 0 0,0 0 1 0 0,0-1-1 0 0,0 1 0 0 0,0 0 1 0 0,0 0-1 0 0,0-1 0 0 0,0 1 1 0 0,0-1-1 0 0,0 0 0 0 0,3-1 1 0 0,28-16-5906 0 0,-19 10 3989 0 0,3-1-412 0 0</inkml:trace>
</inkml:ink>
</file>

<file path=ppt/ink/ink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42"/>
    </inkml:context>
    <inkml:brush xml:id="br0">
      <inkml:brushProperty name="width" value="0.05" units="cm"/>
      <inkml:brushProperty name="height" value="0.05" units="cm"/>
      <inkml:brushProperty name="color" value="#E71224"/>
    </inkml:brush>
  </inkml:definitions>
  <inkml:trace contextRef="#ctx0" brushRef="#br0">12 0 3223 0 0,'-8'4'13179'0'0,"7"-3"-12753"0"0,-1 13 3882 0 0,2 11-1701 0 0,1-4-948 0 0,-1-11-1057 0 0,1 1 1 0 0,2 13-1 0 0,-2-22-564 0 0,-1 0-1 0 0,1 0 1 0 0,-1 0-1 0 0,1 0 1 0 0,0 1-1 0 0,0-2 1 0 0,0 1-1 0 0,0 0 1 0 0,0 0-1 0 0,0 0 1 0 0,1 0 0 0 0,-1-1-1 0 0,0 1 1 0 0,1 0-1 0 0,0-1 1 0 0,2 3-1 0 0,-3-4-44 0 0,0 1 1 0 0,0-1-1 0 0,0 1 1 0 0,0-1-1 0 0,0 0 0 0 0,0 1 1 0 0,0-1-1 0 0,0 0 1 0 0,0 0-1 0 0,0 0 0 0 0,0 1 1 0 0,0-1-1 0 0,0 0 1 0 0,0-1-1 0 0,0 1 0 0 0,0 0 1 0 0,0 0-1 0 0,0 0 1 0 0,2-1-1 0 0,-1 0-77 0 0,0 0 0 0 0,0 0 0 0 0,0-1 0 0 0,0 1 0 0 0,0 0 1 0 0,-1-1-1 0 0,1 1 0 0 0,2-4 0 0 0,1-1-412 0 0,-1 0 0 0 0,0 0-1 0 0,0 0 1 0 0,4-11 0 0 0,-4 2-379 0 0,4-23 1 0 0,-7 35 1453 0 0,-2 5 516 0 0,1 2-960 0 0,0 1 0 0 0,0-1 0 0 0,1 0 0 0 0,-1 0 0 0 0,1 0 0 0 0,0 0-1 0 0,0 0 1 0 0,0 0 0 0 0,0 0 0 0 0,1 0 0 0 0,2 6 0 0 0,4 4 135 0 0,15 21-1 0 0,-12-19-319 0 0,-10-15-116 0 0,11-10-4606 0 0,-9 4 2581 0 0</inkml:trace>
</inkml:ink>
</file>

<file path=ppt/ink/ink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42.352"/>
    </inkml:context>
    <inkml:brush xml:id="br0">
      <inkml:brushProperty name="width" value="0.05" units="cm"/>
      <inkml:brushProperty name="height" value="0.05" units="cm"/>
      <inkml:brushProperty name="color" value="#E71224"/>
    </inkml:brush>
  </inkml:definitions>
  <inkml:trace contextRef="#ctx0" brushRef="#br0">1 1 8751 0 0,'0'0'1234'0'0,"11"12"7303"0"0,-5-2-7507 0 0,0 0 1 0 0,-1 0 0 0 0,0 0-1 0 0,-1 1 1 0 0,0 0-1 0 0,-1 0 1 0 0,4 21-1 0 0,-3 3-132 0 0,-1 44-1 0 0,-3-54-1256 0 0,1 0 0 0 0,1 0 0 0 0,1 0 0 0 0,8 29 0 0 0,1-25-3037 0 0,-7-21 1873 0 0</inkml:trace>
</inkml:ink>
</file>

<file path=ppt/ink/ink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42.999"/>
    </inkml:context>
    <inkml:brush xml:id="br0">
      <inkml:brushProperty name="width" value="0.05" units="cm"/>
      <inkml:brushProperty name="height" value="0.05" units="cm"/>
      <inkml:brushProperty name="color" value="#E71224"/>
    </inkml:brush>
  </inkml:definitions>
  <inkml:trace contextRef="#ctx0" brushRef="#br0">109 4 5983 0 0,'-7'1'8577'0'0,"-7"2"-4387"0"0,10-1-3724 0 0,0 0 0 0 0,1 0 0 0 0,-1 0 0 0 0,0 0 1 0 0,1 0-1 0 0,0 1 0 0 0,-1-1 0 0 0,1 1 0 0 0,0 0 0 0 0,0 0 1 0 0,0 0-1 0 0,1 1 0 0 0,-1-1 0 0 0,1 1 0 0 0,-4 6 0 0 0,-1 6 66 0 0,0 0 0 0 0,-7 24 0 0 0,12-34-321 0 0,1-3-188 0 0,0 0 0 0 0,1 0 1 0 0,-1 0-1 0 0,1 0 0 0 0,0 0 0 0 0,-1 0 0 0 0,1 0 1 0 0,0 0-1 0 0,1 0 0 0 0,-1 0 0 0 0,1 0 0 0 0,-1 0 1 0 0,1 0-1 0 0,0 0 0 0 0,1 3 0 0 0,-1-5-23 0 0,0 0 0 0 0,-1 0-1 0 0,1 0 1 0 0,0 0 0 0 0,-1 0-1 0 0,1 0 1 0 0,0 0 0 0 0,0 0-1 0 0,0-1 1 0 0,0 1 0 0 0,0 0-1 0 0,0 0 1 0 0,0-1 0 0 0,0 1-1 0 0,0-1 1 0 0,2 1 0 0 0,-1 0-5 0 0,-1-1 0 0 0,1 0 0 0 0,0 0 0 0 0,0 0 0 0 0,-1 0 0 0 0,1 0 0 0 0,0 0 0 0 0,0 0 0 0 0,0-1 0 0 0,-1 1 0 0 0,1-1 0 0 0,0 1 0 0 0,-1-1 0 0 0,3-1 0 0 0,1 0-137 0 0,-1-1 0 0 0,1 0 0 0 0,-1 0 1 0 0,1 0-1 0 0,-1-1 0 0 0,0 1 0 0 0,0-1 0 0 0,-1 0 0 0 0,1 0 1 0 0,-1-1-1 0 0,0 1 0 0 0,0-1 0 0 0,0 1 0 0 0,-1-1 1 0 0,0 0-1 0 0,4-9 0 0 0,-2-1-64 0 0,0-1-1 0 0,-1 1 1 0 0,0 0 0 0 0,0-25-1 0 0,-3 27 509 0 0,-2 18 694 0 0,1 21-95 0 0,2-19-836 0 0,0 0 0 0 0,0 1 0 0 0,1-1 0 0 0,0 0 0 0 0,1-1 0 0 0,-1 1-1 0 0,1 0 1 0 0,1-1 0 0 0,-1 1 0 0 0,1-1 0 0 0,0 0 0 0 0,0 0 0 0 0,1-1 0 0 0,0 1 0 0 0,0-1 0 0 0,0 0 0 0 0,11 7 0 0 0,-15-11-90 0 0,1 0 1 0 0,-1-1-1 0 0,0 1 0 0 0,1 0 0 0 0,-1-1 0 0 0,1 1 1 0 0,-1-1-1 0 0,1 0 0 0 0,-1 0 0 0 0,1 1 1 0 0,-1-1-1 0 0,0 0 0 0 0,1 0 0 0 0,-1-1 0 0 0,1 1 1 0 0,-1 0-1 0 0,1 0 0 0 0,-1-1 0 0 0,3 0 1 0 0,0-1-173 0 0,0 0 0 0 0,1 0 1 0 0,-1-1-1 0 0,6-4 0 0 0,-7 4 113 0 0,0 1-1 0 0,0 0 1 0 0,0 0-1 0 0,0 0 0 0 0,1 0 1 0 0,-1 1-1 0 0,1-1 1 0 0,3 0-1 0 0,-6 2 77 0 0,-1 0 1 0 0,1 0-1 0 0,-1 0 1 0 0,1 0-1 0 0,-1 0 0 0 0,1 0 1 0 0,-1 0-1 0 0,1 0 0 0 0,-1 0 1 0 0,1 0-1 0 0,-1 0 1 0 0,1 0-1 0 0,-1 0 0 0 0,1 1 1 0 0,-1-1-1 0 0,1 0 0 0 0,-1 0 1 0 0,1 1-1 0 0,-1-1 1 0 0,0 0-1 0 0,1 1 0 0 0,-1-1 1 0 0,0 0-1 0 0,1 1 0 0 0,-1-1 1 0 0,0 1-1 0 0,1-1 1 0 0,-1 1-1 0 0,0-1 0 0 0,1 0 1 0 0,-1 1-1 0 0,0-1 0 0 0,0 2 1 0 0,3 16 313 0 0,-3-16-224 0 0,5 56 1498 0 0,-5-57-1010 0 0,3-11-365 0 0,7-42-107 0 0,-8 36-109 0 0,1 0-1 0 0,0 0 1 0 0,2 0 0 0 0,0 0 0 0 0,11-23 0 0 0,-15 37-3 0 0,0 0 1 0 0,1 0 0 0 0,-1 0-1 0 0,1 0 1 0 0,-1 0 0 0 0,1 1-1 0 0,0-1 1 0 0,0 1 0 0 0,0-1 0 0 0,0 1-1 0 0,0 0 1 0 0,0-1 0 0 0,0 1-1 0 0,0 0 1 0 0,4-1 0 0 0,1 0-777 0 0,1 0 1 0 0,0 1 0 0 0,10-1 0 0 0,-14 2-136 0 0,7-2-7871 0 0</inkml:trace>
</inkml:ink>
</file>

<file path=ppt/ink/ink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43.613"/>
    </inkml:context>
    <inkml:brush xml:id="br0">
      <inkml:brushProperty name="width" value="0.05" units="cm"/>
      <inkml:brushProperty name="height" value="0.05" units="cm"/>
      <inkml:brushProperty name="color" value="#E71224"/>
    </inkml:brush>
  </inkml:definitions>
  <inkml:trace contextRef="#ctx0" brushRef="#br0">16 10 20271 0 0,'-11'-8'896'0'0,"7"7"408"0"0,5 4-1304 0 0,2 1-128 0 0,2 0-72 0 0,-1-1-16 0 0</inkml:trace>
</inkml:ink>
</file>

<file path=ppt/ink/ink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46.947"/>
    </inkml:context>
    <inkml:brush xml:id="br0">
      <inkml:brushProperty name="width" value="0.05" units="cm"/>
      <inkml:brushProperty name="height" value="0.05" units="cm"/>
      <inkml:brushProperty name="color" value="#E71224"/>
    </inkml:brush>
  </inkml:definitions>
  <inkml:trace contextRef="#ctx0" brushRef="#br0">113 1 5063 0 0,'0'0'1260'0'0,"-22"6"8135"0"0,18-5-8711 0 0,0 0 0 0 0,0 1-1 0 0,0-1 1 0 0,1 1 0 0 0,-1 0 0 0 0,0 0 0 0 0,1 0 0 0 0,-7 6 0 0 0,6-4-335 0 0,0 0 0 0 0,1 0 1 0 0,-1 0-1 0 0,1 1 1 0 0,0-1-1 0 0,-3 6 0 0 0,2-2-199 0 0,0 1-1 0 0,1-1 1 0 0,0 0-1 0 0,1 1 0 0 0,-1 0 1 0 0,2-1-1 0 0,-1 1 1 0 0,1 11-1 0 0,1-17-110 0 0,-1 0-1 0 0,2 0 1 0 0,-1 0 0 0 0,0 0-1 0 0,1 0 1 0 0,-1 0 0 0 0,1 0-1 0 0,0 0 1 0 0,0 0 0 0 0,0-1-1 0 0,0 1 1 0 0,0 0 0 0 0,1-1-1 0 0,3 6 1 0 0,-4-7-41 0 0,0 0 1 0 0,0 0 0 0 0,1 0 0 0 0,-1 0-1 0 0,0 0 1 0 0,1 0 0 0 0,-1 0-1 0 0,1-1 1 0 0,-1 1 0 0 0,1-1-1 0 0,-1 1 1 0 0,1-1 0 0 0,-1 1-1 0 0,1-1 1 0 0,-1 0 0 0 0,1 0-1 0 0,0 1 1 0 0,-1-1 0 0 0,1-1-1 0 0,-1 1 1 0 0,1 0 0 0 0,0 0-1 0 0,-1 0 1 0 0,1-1 0 0 0,-1 1-1 0 0,1-1 1 0 0,-1 1 0 0 0,1-1-1 0 0,1-1 1 0 0,3-1-96 0 0,1 0-1 0 0,-1-1 1 0 0,0 0-1 0 0,-1 0 1 0 0,1 0 0 0 0,-1-1-1 0 0,0 0 1 0 0,0 0-1 0 0,0 0 1 0 0,0-1 0 0 0,-1 0-1 0 0,0 1 1 0 0,-1-1-1 0 0,1-1 1 0 0,-1 1-1 0 0,0 0 1 0 0,0-1 0 0 0,-1 0-1 0 0,0 1 1 0 0,0-1-1 0 0,-1 0 1 0 0,0 0-1 0 0,0 0 1 0 0,0 0 0 0 0,-1 0-1 0 0,0-1 1 0 0,-1 1-1 0 0,1 0 1 0 0,-1 0 0 0 0,-2-7-1 0 0,-4-1 774 0 0,7 15-667 0 0,0 0 0 0 0,0 0 0 0 0,0 0 0 0 0,0 0 0 0 0,0 0 1 0 0,0 0-1 0 0,0 0 0 0 0,0 0 0 0 0,0 0 0 0 0,0 0 0 0 0,0 0 0 0 0,0 0 0 0 0,0 0 0 0 0,0 0 0 0 0,0 0 0 0 0,0 0 0 0 0,0 0 0 0 0,0 0 0 0 0,0 0 0 0 0,0 1 1 0 0,0-1-1 0 0,0 0 0 0 0,0 0 0 0 0,0 0 0 0 0,0 0 0 0 0,0 0 0 0 0,0 0 0 0 0,0 0 0 0 0,0 0 0 0 0,0 0 0 0 0,0 0 0 0 0,0 0 0 0 0,0 0 0 0 0,0 0 0 0 0,0 0 1 0 0,0 0-1 0 0,0 0 0 0 0,-1 0 0 0 0,1 0 0 0 0,0 0 0 0 0,0 0 0 0 0,0-1 0 0 0,0 1 0 0 0,0 0 0 0 0,0 0 0 0 0,0 0 0 0 0,0 0 0 0 0,0 0 0 0 0,0 0 0 0 0,0 0 1 0 0,0 0-1 0 0,0 0 0 0 0,2 10 242 0 0,0-3-59 0 0,0 0 0 0 0,1 1 0 0 0,1-1 0 0 0,-1-1 0 0 0,8 12 0 0 0,3 5 76 0 0,-10-16-234 0 0,0 0 0 0 0,0-1 1 0 0,0 1-1 0 0,11 10 0 0 0,-14-16-130 0 0,0 1-1 0 0,1-1 1 0 0,-1 0 0 0 0,0 0-1 0 0,0 0 1 0 0,1 0-1 0 0,-1 0 1 0 0,0 0 0 0 0,1 0-1 0 0,-1 0 1 0 0,1-1 0 0 0,0 1-1 0 0,-1-1 1 0 0,1 1-1 0 0,-1-1 1 0 0,1 1 0 0 0,0-1-1 0 0,-1 0 1 0 0,1 0-1 0 0,0 0 1 0 0,-1 0 0 0 0,1 0-1 0 0,0 0 1 0 0,-1 0 0 0 0,1 0-1 0 0,0-1 1 0 0,-1 1-1 0 0,3-2 1 0 0,3-2-1716 0 0</inkml:trace>
</inkml:ink>
</file>

<file path=ppt/ink/ink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47.324"/>
    </inkml:context>
    <inkml:brush xml:id="br0">
      <inkml:brushProperty name="width" value="0.05" units="cm"/>
      <inkml:brushProperty name="height" value="0.05" units="cm"/>
      <inkml:brushProperty name="color" value="#E71224"/>
    </inkml:brush>
  </inkml:definitions>
  <inkml:trace contextRef="#ctx0" brushRef="#br0">0 0 10135 0 0,'0'0'6227'0'0,"9"17"-1696"0"0,3 18-2631 0 0,-2 0 0 0 0,6 46 0 0 0,7 22-1353 0 0,-11-65-514 0 0,-11-35-213 0 0,1 0 1 0 0,-1 0-1 0 0,1 1 1 0 0,0-1-1 0 0,0 0 1 0 0,0-1-1 0 0,0 1 1 0 0,0 0-1 0 0,3 2 1 0 0,2-2-2122 0 0</inkml:trace>
</inkml:ink>
</file>

<file path=ppt/ink/ink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47.698"/>
    </inkml:context>
    <inkml:brush xml:id="br0">
      <inkml:brushProperty name="width" value="0.05" units="cm"/>
      <inkml:brushProperty name="height" value="0.05" units="cm"/>
      <inkml:brushProperty name="color" value="#E71224"/>
    </inkml:brush>
  </inkml:definitions>
  <inkml:trace contextRef="#ctx0" brushRef="#br0">0 0 10135 0 0,'0'0'6804'0'0,"1"12"-3225"0"0,6 19-1037 0 0,11 31 1 0 0,-1-3-1635 0 0,-11-34-1530 0 0,17 59 1779 0 0,-13-58-4372 0 0,2 0-4217 0 0</inkml:trace>
</inkml:ink>
</file>

<file path=ppt/ink/ink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48.336"/>
    </inkml:context>
    <inkml:brush xml:id="br0">
      <inkml:brushProperty name="width" value="0.05" units="cm"/>
      <inkml:brushProperty name="height" value="0.05" units="cm"/>
      <inkml:brushProperty name="color" value="#E71224"/>
    </inkml:brush>
  </inkml:definitions>
  <inkml:trace contextRef="#ctx0" brushRef="#br0">0 145 10135 0 0,'5'-16'1694'0'0,"-4"14"-1422"0"0,1 0 1 0 0,0 0 0 0 0,-1 0 0 0 0,1 0-1 0 0,0 1 1 0 0,0-1 0 0 0,0 1 0 0 0,0-1-1 0 0,0 1 1 0 0,0 0 0 0 0,1 0 0 0 0,-1 0-1 0 0,4-1 1 0 0,36-10 1353 0 0,-32 10-1341 0 0,21-6 433 0 0,-7 2-75 0 0,41-6 1 0 0,-58 11-536 0 0,-1 1 1 0 0,1-1-1 0 0,-1 2 1 0 0,0-1 0 0 0,1 0-1 0 0,-1 1 1 0 0,0 1-1 0 0,1-1 1 0 0,-1 1 0 0 0,0 0-1 0 0,9 4 1 0 0,-11-3 48 0 0,0 0 0 0 0,0 0 0 0 0,0 0 0 0 0,-1 1 1 0 0,1-1-1 0 0,-1 1 0 0 0,0 0 0 0 0,0 0 0 0 0,0 0 0 0 0,0 1 0 0 0,-1-1 1 0 0,0 1-1 0 0,0-1 0 0 0,3 10 0 0 0,-3-7 35 0 0,0-1 0 0 0,-1 1 0 0 0,0 0 0 0 0,0-1 0 0 0,0 1 0 0 0,-1 0 0 0 0,0 0 0 0 0,0 0 0 0 0,-1-1 0 0 0,-1 12 0 0 0,2-18-179 0 0,0 0-1 0 0,0 0 1 0 0,0-1-1 0 0,0 1 1 0 0,0 0 0 0 0,0 0-1 0 0,0 0 1 0 0,0 0-1 0 0,0 0 1 0 0,0 0-1 0 0,0 0 1 0 0,0 0 0 0 0,0 0-1 0 0,0 0 1 0 0,0 0-1 0 0,0 0 1 0 0,0 0 0 0 0,0 0-1 0 0,0 0 1 0 0,0 0-1 0 0,0 0 1 0 0,0-1-1 0 0,0 1 1 0 0,0 0 0 0 0,-1 0-1 0 0,1 0 1 0 0,0 0-1 0 0,0 0 1 0 0,0 0 0 0 0,0 0-1 0 0,0 0 1 0 0,0 0-1 0 0,0 0 1 0 0,0 0-1 0 0,0 0 1 0 0,0 0 0 0 0,0 0-1 0 0,0 0 1 0 0,0 0-1 0 0,0 0 1 0 0,0 0-1 0 0,0 0 1 0 0,0 0 0 0 0,0 0-1 0 0,0 0 1 0 0,-1 0-1 0 0,1 0 1 0 0,0 0 0 0 0,0 0-1 0 0,0 0 1 0 0,0 0-1 0 0,0 0 1 0 0,0 0-1 0 0,0 0 1 0 0,0 0 0 0 0,0 0-1 0 0,0 0 1 0 0,0 0-1 0 0,0 0 1 0 0,0 0-1 0 0,0 0 1 0 0,0 0 0 0 0,-3-9 137 0 0,-2-12-229 0 0,3 6-200 0 0,0 1-1 0 0,1-1 1 0 0,1 1 0 0 0,1-19-1 0 0,0 28 162 0 0,-1 1 0 0 0,1 0-1 0 0,0-1 1 0 0,1 1-1 0 0,-1 0 1 0 0,1-1 0 0 0,0 1-1 0 0,-1 0 1 0 0,2 0-1 0 0,-1 1 1 0 0,1-1 0 0 0,-1 0-1 0 0,1 1 1 0 0,0-1-1 0 0,0 1 1 0 0,0 0 0 0 0,8-5-1 0 0,-5 3 52 0 0,1 1-1 0 0,1 0 0 0 0,-1 0 1 0 0,0 1-1 0 0,1 0 0 0 0,0 0 1 0 0,0 1-1 0 0,8-1 0 0 0,-12 2 102 0 0,-1 0-1 0 0,1 1 0 0 0,0 0 1 0 0,-1 0-1 0 0,1 0 0 0 0,0 0 1 0 0,-1 1-1 0 0,1 0 0 0 0,-1-1 0 0 0,1 1 1 0 0,0 0-1 0 0,-1 1 0 0 0,0-1 1 0 0,1 1-1 0 0,-1-1 0 0 0,0 1 1 0 0,0 0-1 0 0,0 0 0 0 0,0 0 0 0 0,3 4 1 0 0,-3-3 8 0 0,-2-2-44 0 0,-1 1-1 0 0,1-1 0 0 0,-1 1 0 0 0,1 0 0 0 0,-1-1 0 0 0,0 1 0 0 0,1 0 0 0 0,-1-1 0 0 0,0 1 0 0 0,0 0 0 0 0,0-1 0 0 0,0 1 0 0 0,-1 0 0 0 0,1-1 0 0 0,0 1 0 0 0,-1 0 0 0 0,1-1 0 0 0,-1 1 0 0 0,0 0 0 0 0,1-1 0 0 0,-2 2 0 0 0,0 3 15 0 0,-10 26 920 0 0,-9 47 0 0 0,21-77-902 0 0,-1 0 1 0 0,1 0-1 0 0,0 0 0 0 0,0 0 1 0 0,0 0-1 0 0,0 0 0 0 0,0 0 1 0 0,0 0-1 0 0,0 0 0 0 0,1 0 1 0 0,-1 0-1 0 0,1-1 0 0 0,-1 1 1 0 0,1 0-1 0 0,0 0 0 0 0,0 0 1 0 0,1 1-1 0 0,-1-2-17 0 0,-1 0 0 0 0,1 0 1 0 0,0-1-1 0 0,0 1 0 0 0,0 0 0 0 0,0-1 0 0 0,0 1 1 0 0,0-1-1 0 0,0 1 0 0 0,0-1 0 0 0,0 0 0 0 0,0 1 1 0 0,0-1-1 0 0,0 0 0 0 0,0 0 0 0 0,0 0 0 0 0,1 0 0 0 0,-1 0 1 0 0,0 0-1 0 0,0 0 0 0 0,0 0 0 0 0,0 0 0 0 0,0 0 1 0 0,0-1-1 0 0,0 1 0 0 0,0 0 0 0 0,0-1 0 0 0,0 1 1 0 0,0-1-1 0 0,0 1 0 0 0,1-2 0 0 0,2 0-52 0 0,0 0 0 0 0,0 0 0 0 0,0-1 0 0 0,0 0 0 0 0,-1 0 0 0 0,1 0 0 0 0,-1 0 0 0 0,0 0 0 0 0,0 0 0 0 0,0-1 0 0 0,-1 0 0 0 0,1 0 0 0 0,-1 1 0 0 0,0-1 0 0 0,2-6 0 0 0,-2 5-13 0 0,0-1 0 0 0,-1 1 0 0 0,1-1 0 0 0,-2 0 0 0 0,1 0 0 0 0,-1 0 0 0 0,1 0 0 0 0,-2 1 0 0 0,1-1 0 0 0,-1 0 0 0 0,-1-7 0 0 0,0 6 54 0 0,1 3 1 0 0,1-1 0 0 0,-1 1 0 0 0,1 0 0 0 0,-1-1 0 0 0,2-4 0 0 0,-1 9 424 0 0,9 13 369 0 0,-5-5-984 0 0,1 1 672 0 0,1 1 0 0 0,1-1 0 0 0,-1 0 0 0 0,10 9 0 0 0,-13-15-713 0 0,0-1 0 0 0,0 1 0 0 0,0-1 0 0 0,0 0 0 0 0,0 0 0 0 0,6 2 0 0 0,-5-3-655 0 0,-1 1 0 0 0,0-2 0 0 0,0 1 0 0 0,1 0 0 0 0,-1-1-1 0 0,1 0 1 0 0,-1 1 0 0 0,6-2 0 0 0,0 0-6975 0 0</inkml:trace>
</inkml:ink>
</file>

<file path=ppt/ink/ink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48.690"/>
    </inkml:context>
    <inkml:brush xml:id="br0">
      <inkml:brushProperty name="width" value="0.05" units="cm"/>
      <inkml:brushProperty name="height" value="0.05" units="cm"/>
      <inkml:brushProperty name="color" value="#E71224"/>
    </inkml:brush>
  </inkml:definitions>
  <inkml:trace contextRef="#ctx0" brushRef="#br0">91 2 8287 0 0,'-2'-1'579'0'0,"0"1"-1"0"0,0 0 0 0 0,0 0 0 0 0,0-1 0 0 0,0 1 0 0 0,0 0 1 0 0,0 1-1 0 0,0-1 0 0 0,0 0 0 0 0,0 0 0 0 0,0 1 1 0 0,0-1-1 0 0,0 1 0 0 0,1 0 0 0 0,-1 0 0 0 0,0 0 1 0 0,0 0-1 0 0,-2 1 0 0 0,1 0-54 0 0,0 1 0 0 0,0 0 0 0 0,1-1 0 0 0,-1 1 0 0 0,0 1 1 0 0,1-1-1 0 0,0 0 0 0 0,-4 7 0 0 0,2-1-52 0 0,0 0 0 0 0,0 0 0 0 0,1 1 0 0 0,1-1 0 0 0,-1 1 0 0 0,-1 18 0 0 0,4-25-426 0 0,0-1 0 0 0,0 0 0 0 0,0 1 1 0 0,0-1-1 0 0,0 1 0 0 0,0-1 0 0 0,1 0 1 0 0,-1 1-1 0 0,1-1 0 0 0,0 0 0 0 0,0 0 1 0 0,-1 0-1 0 0,1 1 0 0 0,1-1 0 0 0,-1 0 0 0 0,0 0 1 0 0,0 0-1 0 0,1-1 0 0 0,-1 1 0 0 0,1 0 1 0 0,0 0-1 0 0,3 2 0 0 0,-2-2-103 0 0,-1-1-1 0 0,1 0 1 0 0,0 0 0 0 0,0 0-1 0 0,-1 0 1 0 0,1 0-1 0 0,0-1 1 0 0,0 1 0 0 0,0-1-1 0 0,0 0 1 0 0,0 0 0 0 0,0 0-1 0 0,0 0 1 0 0,0 0 0 0 0,0 0-1 0 0,0-1 1 0 0,5-1-1 0 0,4-2-1830 0 0,-1-1-4187 0 0,0-1-2255 0 0</inkml:trace>
</inkml:ink>
</file>

<file path=ppt/ink/ink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49.335"/>
    </inkml:context>
    <inkml:brush xml:id="br0">
      <inkml:brushProperty name="width" value="0.05" units="cm"/>
      <inkml:brushProperty name="height" value="0.05" units="cm"/>
      <inkml:brushProperty name="color" value="#E71224"/>
    </inkml:brush>
  </inkml:definitions>
  <inkml:trace contextRef="#ctx0" brushRef="#br0">8 9 9071 0 0,'0'0'682'0'0,"-7"-9"5844"0"0,13 26-3910 0 0,7 36 428 0 0,8 72 0 0 0,-16-82-3516 0 0,3 0-1 0 0,1 0 1 0 0,16 45 0 0 0,-21-78-933 0 0,0-1-277 0 0</inkml:trace>
</inkml:ink>
</file>

<file path=ppt/ink/ink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49.703"/>
    </inkml:context>
    <inkml:brush xml:id="br0">
      <inkml:brushProperty name="width" value="0.05" units="cm"/>
      <inkml:brushProperty name="height" value="0.05" units="cm"/>
      <inkml:brushProperty name="color" value="#E71224"/>
    </inkml:brush>
  </inkml:definitions>
  <inkml:trace contextRef="#ctx0" brushRef="#br0">1 54 5527 0 0,'5'-4'431'0'0,"0"-1"0"0"0,0 1 0 0 0,11-7 0 0 0,-7 7 843 0 0,0-1 1 0 0,0 1-1 0 0,0 1 0 0 0,1 0 1 0 0,-1 0-1 0 0,1 1 1 0 0,14-2-1 0 0,-21 3-1100 0 0,-1 1 0 0 0,0 0 0 0 0,0 0 0 0 0,1 0 0 0 0,-1 0 0 0 0,0 0 0 0 0,1 0 0 0 0,-1 1 0 0 0,0-1 0 0 0,0 1 0 0 0,0-1 0 0 0,1 1 0 0 0,-1 0 0 0 0,0 0 0 0 0,0 0 0 0 0,0 0 0 0 0,0 0 0 0 0,-1 1 0 0 0,1-1 0 0 0,0 0 0 0 0,0 1 1 0 0,2 2-1 0 0,-2-1-2 0 0,-1 1 0 0 0,1-1 1 0 0,-1 0-1 0 0,1 1 1 0 0,-1-1-1 0 0,0 0 1 0 0,0 1-1 0 0,0 0 1 0 0,-1-1-1 0 0,1 1 1 0 0,-1-1-1 0 0,0 1 1 0 0,0 5-1 0 0,-1 5 211 0 0,0 0-35 0 0,1 1 0 0 0,2 19 0 0 0,-2-31-339 0 0,1 0 1 0 0,-1 0-1 0 0,1 1 0 0 0,0-2 1 0 0,-1 1-1 0 0,1 0 0 0 0,1 0 1 0 0,-1 0-1 0 0,0 0 0 0 0,1-1 0 0 0,-1 1 1 0 0,1 0-1 0 0,0-1 0 0 0,0 0 1 0 0,0 1-1 0 0,0-1 0 0 0,4 3 1 0 0,-5-5-57 0 0,0 1 0 0 0,1 0 1 0 0,-1 0-1 0 0,1-1 0 0 0,-1 1 1 0 0,1-1-1 0 0,-1 0 1 0 0,1 1-1 0 0,0-1 0 0 0,-1 0 1 0 0,1 0-1 0 0,-1 0 0 0 0,1 0 1 0 0,0 0-1 0 0,-1 0 0 0 0,1 0 1 0 0,-1 0-1 0 0,3-2 0 0 0,1 1-938 0 0,0-1 1 0 0,0 0-1 0 0,-1-1 0 0 0,7-3 0 0 0,-2 0-6319 0 0</inkml:trace>
</inkml:ink>
</file>

<file path=ppt/ink/ink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50.325"/>
    </inkml:context>
    <inkml:brush xml:id="br0">
      <inkml:brushProperty name="width" value="0.05" units="cm"/>
      <inkml:brushProperty name="height" value="0.05" units="cm"/>
      <inkml:brushProperty name="color" value="#E71224"/>
    </inkml:brush>
  </inkml:definitions>
  <inkml:trace contextRef="#ctx0" brushRef="#br0">42 44 2759 0 0,'-19'2'12578'0'0,"18"0"-12008"0"0,-1-1 1 0 0,1 1 0 0 0,-1-1 0 0 0,1 1 0 0 0,0-1 0 0 0,0 1-1 0 0,0 0 1 0 0,0 0 0 0 0,0 0 0 0 0,-2 3 0 0 0,2 0-27 0 0,-1 0 0 0 0,1 0-1 0 0,0 0 1 0 0,0 6 0 0 0,0-4-222 0 0,1 1-1 0 0,0-1 1 0 0,0 1-1 0 0,1-1 1 0 0,3 15-1 0 0,-3-20-305 0 0,-1 1 0 0 0,1-1-1 0 0,0 0 1 0 0,0 0-1 0 0,0 0 1 0 0,0 0 0 0 0,0 0-1 0 0,1 0 1 0 0,-1 0-1 0 0,0 0 1 0 0,1-1-1 0 0,0 1 1 0 0,-1 0 0 0 0,1-1-1 0 0,0 1 1 0 0,0-1-1 0 0,0 0 1 0 0,3 2 0 0 0,-3-2-66 0 0,-1-1 0 0 0,1 0 0 0 0,-1 1 1 0 0,1-1-1 0 0,-1 0 0 0 0,1 0 0 0 0,0 0 0 0 0,-1 0 1 0 0,1 0-1 0 0,-1 0 0 0 0,1-1 0 0 0,-1 1 1 0 0,1 0-1 0 0,-1-1 0 0 0,1 1 0 0 0,-1-1 1 0 0,1 0-1 0 0,-1 1 0 0 0,1-1 0 0 0,-1 0 0 0 0,0 0 1 0 0,0 0-1 0 0,1 0 0 0 0,-1 0 0 0 0,0 0 1 0 0,0 0-1 0 0,2-3 0 0 0,-2 2-56 0 0,1 0 0 0 0,-1 0 1 0 0,1 0-1 0 0,-1 0 0 0 0,0 0 0 0 0,0 0 0 0 0,1-1 1 0 0,-2 1-1 0 0,1 0 0 0 0,0-1 0 0 0,0 1 0 0 0,-1-1 1 0 0,0 1-1 0 0,1-1 0 0 0,-1 1 0 0 0,0-1 0 0 0,0 1 0 0 0,0-1 1 0 0,0 1-1 0 0,-1-1 0 0 0,1 1 0 0 0,-1 0 0 0 0,0-1 1 0 0,1 1-1 0 0,-1-1 0 0 0,0 1 0 0 0,0 0 0 0 0,-1 0 1 0 0,1 0-1 0 0,0-1 0 0 0,-1 1 0 0 0,1 0 0 0 0,-1 1 0 0 0,0-1 1 0 0,-1-2-1 0 0,-4-2 30 0 0,4 4 13 0 0,0-1 1 0 0,1 1-1 0 0,0 0 0 0 0,-1-1 1 0 0,1 0-1 0 0,0 1 0 0 0,0-1 1 0 0,0 0-1 0 0,-1-4 0 0 0,3 6-1 0 0,0 1-1 0 0,0-1 1 0 0,1 0 0 0 0,-1 0-1 0 0,0 0 1 0 0,0 0-1 0 0,1 0 1 0 0,-1 1 0 0 0,0-1-1 0 0,1 0 1 0 0,-1 0-1 0 0,1 1 1 0 0,-1-1 0 0 0,1 0-1 0 0,0 0 1 0 0,-1 1-1 0 0,1-1 1 0 0,-1 1 0 0 0,1-1-1 0 0,0 1 1 0 0,0-1-1 0 0,0 0 1 0 0,19-10-1052 0 0,-16 10 1101 0 0,-1 0-1 0 0,1 1 1 0 0,0-1 0 0 0,0 0-1 0 0,0 1 1 0 0,0 0 0 0 0,0 0-1 0 0,0 0 1 0 0,0 1 0 0 0,5 0-1 0 0,-5 0 349 0 0,0 1 0 0 0,0-1 0 0 0,0 1 0 0 0,-1 0 0 0 0,1-1 0 0 0,0 2 0 0 0,-1-1 0 0 0,1 0 0 0 0,-1 1-1 0 0,0-1 1 0 0,0 1 0 0 0,0 0 0 0 0,0 0 0 0 0,0 1 0 0 0,-1-1 0 0 0,1 0 0 0 0,-1 1 0 0 0,0-1 0 0 0,0 1 0 0 0,0 0 0 0 0,0 0 0 0 0,-1 0 0 0 0,0 0 0 0 0,1 5-1 0 0,-2-9-336 0 0,0 1-1 0 0,0-1 1 0 0,0 0-1 0 0,0 0 1 0 0,0 1-1 0 0,0-1 0 0 0,1 0 1 0 0,-1 1-1 0 0,0-1 1 0 0,0 0-1 0 0,0 0 0 0 0,0 1 1 0 0,0-1-1 0 0,0 0 1 0 0,0 0-1 0 0,0 1 1 0 0,1-1-1 0 0,-1 0 0 0 0,0 0 1 0 0,0 0-1 0 0,0 1 1 0 0,0-1-1 0 0,1 0 0 0 0,-1 0 1 0 0,0 0-1 0 0,0 0 1 0 0,1 1-1 0 0,-1-1 1 0 0,0 0-1 0 0,0 0 0 0 0,1 0 1 0 0,-1 0-1 0 0,0 0 1 0 0,0 0-1 0 0,1 0 0 0 0,-1 0 1 0 0,0 0-1 0 0,0 0 1 0 0,1 0-1 0 0,9-8-481 0 0,7-17-538 0 0,-17 24 1004 0 0,12-22-835 0 0,-8 15 520 0 0,0 0 1 0 0,0 0-1 0 0,1 1 1 0 0,0-1-1 0 0,7-7 0 0 0,-11 15 402 0 0,-1 0 0 0 0,1-1 0 0 0,0 1 0 0 0,-1 0-1 0 0,1 0 1 0 0,-1-1 0 0 0,1 1 0 0 0,-1 0 0 0 0,1 0-1 0 0,0 0 1 0 0,-1 0 0 0 0,1 0 0 0 0,-1 0 0 0 0,1 0-1 0 0,0 0 1 0 0,-1 0 0 0 0,1 0 0 0 0,0 0-1 0 0,-1 0 1 0 0,1 0 0 0 0,-1 1 0 0 0,1-1 0 0 0,-1 0-1 0 0,1 0 1 0 0,-1 1 0 0 0,1-1 0 0 0,0 0 0 0 0,-1 1-1 0 0,0-1 1 0 0,1 0 0 0 0,-1 1 0 0 0,1-1 0 0 0,-1 1-1 0 0,1-1 1 0 0,0 2 0 0 0,12 16 1199 0 0,-6-5-968 0 0,13 20 388 0 0,-19-31-943 0 0,0-1 0 0 0,0 1 0 0 0,0-1 1 0 0,1 0-1 0 0,-1 1 0 0 0,1-1 1 0 0,-1 0-1 0 0,1 0 0 0 0,-1 0 0 0 0,1 0 1 0 0,0 0-1 0 0,-1 0 0 0 0,1 0 1 0 0,0 0-1 0 0,3 0 0 0 0,0-1-1543 0 0</inkml:trace>
</inkml:ink>
</file>

<file path=ppt/ink/ink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50.694"/>
    </inkml:context>
    <inkml:brush xml:id="br0">
      <inkml:brushProperty name="width" value="0.05" units="cm"/>
      <inkml:brushProperty name="height" value="0.05" units="cm"/>
      <inkml:brushProperty name="color" value="#E71224"/>
    </inkml:brush>
  </inkml:definitions>
  <inkml:trace contextRef="#ctx0" brushRef="#br0">181 1 11975 0 0,'-5'-1'821'0'0,"-1"1"-1"0"0,1 1 0 0 0,-1-1 0 0 0,1 1 1 0 0,-1 0-1 0 0,1 0 0 0 0,-1 0 0 0 0,1 1 1 0 0,-1 0-1 0 0,1 0 0 0 0,0 0 0 0 0,-7 5 1 0 0,9-5-410 0 0,0 0 0 0 0,0 0 0 0 0,1 1 1 0 0,-1-1-1 0 0,1 1 0 0 0,-1-1 0 0 0,1 1 1 0 0,0 0-1 0 0,-2 3 0 0 0,2-3-417 0 0,1 0 1 0 0,0-1-1 0 0,0 1 1 0 0,0 0-1 0 0,0 0 1 0 0,1-1-1 0 0,-1 1 1 0 0,1 0-1 0 0,0 0 1 0 0,0 0-1 0 0,0 0 1 0 0,0 4-1 0 0,0-6 0 0 0,1 1 0 0 0,-1 0 1 0 0,1 0-1 0 0,-1 0 0 0 0,1-1 0 0 0,0 1 0 0 0,0 0 0 0 0,0-1 1 0 0,0 1-1 0 0,0-1 0 0 0,0 1 0 0 0,0-1 0 0 0,0 1 0 0 0,1-1 1 0 0,-1 0-1 0 0,0 0 0 0 0,1 1 0 0 0,-1-1 0 0 0,1 0 0 0 0,0 0 1 0 0,-1-1-1 0 0,4 2 0 0 0,4 2-196 0 0,0-1 1 0 0,0 0-1 0 0,14 1 1 0 0,7 4-827 0 0,-28-8 976 0 0,0 1 1 0 0,0 0-1 0 0,0 0 0 0 0,0 0 1 0 0,0 0-1 0 0,0 0 0 0 0,0 1 1 0 0,0-1-1 0 0,0 0 0 0 0,0 1 0 0 0,-1 0 1 0 0,1-1-1 0 0,-1 1 0 0 0,1 0 1 0 0,-1 0-1 0 0,0-1 0 0 0,0 1 1 0 0,0 0-1 0 0,2 4 0 0 0,-3-4 81 0 0,1 0 0 0 0,-1 1-1 0 0,0-1 1 0 0,0 0 0 0 0,0 1 0 0 0,0-1-1 0 0,0 0 1 0 0,0 1 0 0 0,-1-1-1 0 0,1 0 1 0 0,-1 1 0 0 0,0-1 0 0 0,0 0-1 0 0,1 0 1 0 0,-1 0 0 0 0,-1 1 0 0 0,1-1-1 0 0,-3 3 1 0 0,0 1 127 0 0,-1 0-1 0 0,0 0 1 0 0,0 0-1 0 0,-1-1 0 0 0,1 1 1 0 0,-1-2-1 0 0,-1 1 1 0 0,1-1-1 0 0,-1 0 1 0 0,1 0-1 0 0,-1 0 1 0 0,0-1-1 0 0,0 0 1 0 0,-11 2-1 0 0,10-3-375 0 0,0 0 1 0 0,0-1-1 0 0,0 0 0 0 0,0 0 1 0 0,-1-1-1 0 0,1 0 0 0 0,0-1 1 0 0,-10-1-1 0 0,1-1-895 0 0</inkml:trace>
</inkml:ink>
</file>

<file path=ppt/ink/ink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51.094"/>
    </inkml:context>
    <inkml:brush xml:id="br0">
      <inkml:brushProperty name="width" value="0.05" units="cm"/>
      <inkml:brushProperty name="height" value="0.05" units="cm"/>
      <inkml:brushProperty name="color" value="#E71224"/>
    </inkml:brush>
  </inkml:definitions>
  <inkml:trace contextRef="#ctx0" brushRef="#br0">8 5 15663 0 0,'-8'-4'1672'0'0</inkml:trace>
</inkml:ink>
</file>

<file path=ppt/ink/ink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55.280"/>
    </inkml:context>
    <inkml:brush xml:id="br0">
      <inkml:brushProperty name="width" value="0.05" units="cm"/>
      <inkml:brushProperty name="height" value="0.05" units="cm"/>
      <inkml:brushProperty name="color" value="#E71224"/>
    </inkml:brush>
  </inkml:definitions>
  <inkml:trace contextRef="#ctx0" brushRef="#br0">10 14 3223 0 0,'-10'-14'16187'0'0,"28"106"-9368"0"0,3 23-6321 0 0,-18-26-1598 0 0,-3-75-572 0 0</inkml:trace>
</inkml:ink>
</file>

<file path=ppt/ink/ink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55.655"/>
    </inkml:context>
    <inkml:brush xml:id="br0">
      <inkml:brushProperty name="width" value="0.05" units="cm"/>
      <inkml:brushProperty name="height" value="0.05" units="cm"/>
      <inkml:brushProperty name="color" value="#E71224"/>
    </inkml:brush>
  </inkml:definitions>
  <inkml:trace contextRef="#ctx0" brushRef="#br0">1 47 2759 0 0,'4'-11'853'0'0,"0"3"2665"0"0,-2 5-2820 0 0,0 1 1 0 0,0 0-1 0 0,0 0 0 0 0,1 0 0 0 0,-1 0 1 0 0,1 0-1 0 0,-1 1 0 0 0,1-1 1 0 0,0 1-1 0 0,-1-1 0 0 0,1 1 0 0 0,3-1 1 0 0,-2 1-337 0 0,0 0-1 0 0,0 1 1 0 0,-1-1 0 0 0,1 1 0 0 0,0 0 0 0 0,0 0 0 0 0,0 0 0 0 0,0 0 0 0 0,4 2 0 0 0,-5-2-249 0 0,1 1 0 0 0,0 0 1 0 0,0 1-1 0 0,0-1 1 0 0,-1 1-1 0 0,1 0 1 0 0,-1 0-1 0 0,1 0 0 0 0,-1 0 1 0 0,0 0-1 0 0,0 1 1 0 0,0-1-1 0 0,0 1 1 0 0,0 0-1 0 0,0 0 0 0 0,-1 0 1 0 0,0 0-1 0 0,1 1 1 0 0,1 4-1 0 0,-1-2 13 0 0,-1-1-1 0 0,0 1 1 0 0,0 0-1 0 0,-1 0 1 0 0,0-1 0 0 0,0 1-1 0 0,0 0 1 0 0,-1 0-1 0 0,0 0 1 0 0,0 0-1 0 0,0 0 1 0 0,-1 0 0 0 0,-1 8-1 0 0,0-10-40 0 0,1 0-1 0 0,-1 0 1 0 0,1 0-1 0 0,-1 0 1 0 0,0 0-1 0 0,0-1 1 0 0,-1 1-1 0 0,1-1 1 0 0,-1 1-1 0 0,0-1 1 0 0,0 0-1 0 0,0 0 1 0 0,0 0-1 0 0,0 0 1 0 0,-1-1-1 0 0,1 1 1 0 0,-1-1-1 0 0,0 0 1 0 0,-5 2-1 0 0,-2 1-503 0 0,0-1 0 0 0,-15 3 0 0 0,23-6 293 0 0,0 0-1 0 0,0-1 0 0 0,0 1 1 0 0,0-1-1 0 0,0 0 0 0 0,0 0 0 0 0,0 0 1 0 0,0 0-1 0 0,0 0 0 0 0,0-1 1 0 0,0 1-1 0 0,0-1 0 0 0,0 0 1 0 0,-4-2-1 0 0,4 1-2382 0 0</inkml:trace>
</inkml:ink>
</file>

<file path=ppt/ink/ink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56.076"/>
    </inkml:context>
    <inkml:brush xml:id="br0">
      <inkml:brushProperty name="width" value="0.05" units="cm"/>
      <inkml:brushProperty name="height" value="0.05" units="cm"/>
      <inkml:brushProperty name="color" value="#E71224"/>
    </inkml:brush>
  </inkml:definitions>
  <inkml:trace contextRef="#ctx0" brushRef="#br0">0 106 11807 0 0,'0'0'3607'0'0,"13"0"-122"0"0,-9-1-3185 0 0,1 0 0 0 0,-1-1 0 0 0,0 0 0 0 0,0 0 0 0 0,0 0 0 0 0,0 0 0 0 0,0 0 0 0 0,0-1-1 0 0,-1 0 1 0 0,5-4 0 0 0,-1 1-438 0 0,0-1 0 0 0,-1 0 0 0 0,11-15 0 0 0,-17 21 99 0 0,1 0 0 0 0,0 0 0 0 0,-1 0 0 0 0,1 0 0 0 0,-1 0 1 0 0,1 0-1 0 0,-1 0 0 0 0,1 0 0 0 0,-1 0 0 0 0,0 0 0 0 0,0-1 0 0 0,0 1 0 0 0,1 0 0 0 0,-1 0 1 0 0,0 0-1 0 0,0 0 0 0 0,0-1 0 0 0,-1-1 0 0 0,1 3 19 0 0,-1-1 0 0 0,1 0 0 0 0,-1 0 0 0 0,1 1 0 0 0,-1-1 0 0 0,1 0 0 0 0,-1 0 1 0 0,1 1-1 0 0,-1-1 0 0 0,0 1 0 0 0,1-1 0 0 0,-1 1 0 0 0,0-1 0 0 0,1 1 0 0 0,-1-1 0 0 0,0 1 0 0 0,0-1 0 0 0,0 1 0 0 0,0-1 0 0 0,-1 1 70 0 0,-1-1-1 0 0,1 1 0 0 0,0 0 0 0 0,0-1 0 0 0,0 1 0 0 0,0 0 0 0 0,0 0 1 0 0,0 0-1 0 0,0 1 0 0 0,-1-1 0 0 0,1 0 0 0 0,0 1 0 0 0,0 0 0 0 0,0-1 0 0 0,0 1 1 0 0,0 0-1 0 0,1 0 0 0 0,-1 0 0 0 0,-3 2 0 0 0,2 0 155 0 0,0 0-1 0 0,0 0 0 0 0,1 1 1 0 0,-1-1-1 0 0,1 1 1 0 0,0 0-1 0 0,-1 0 0 0 0,2 0 1 0 0,-1 0-1 0 0,0 0 1 0 0,1 0-1 0 0,0 0 0 0 0,0 1 1 0 0,0-1-1 0 0,1 0 1 0 0,-1 1-1 0 0,1 4 1 0 0,0 1 13 0 0,0 0 1 0 0,1 0 0 0 0,0 0 0 0 0,1 0 0 0 0,0 0 0 0 0,4 13 0 0 0,-5-20-189 0 0,0 1 1 0 0,1-1 0 0 0,-1 0-1 0 0,1 0 1 0 0,-1 0 0 0 0,1 0-1 0 0,0-1 1 0 0,0 1-1 0 0,0 0 1 0 0,1-1 0 0 0,-1 1-1 0 0,1-1 1 0 0,-1 0 0 0 0,1 0-1 0 0,0 0 1 0 0,3 2 0 0 0,-3-3-248 0 0,-1 0 0 0 0,0-1 0 0 0,1 1 0 0 0,-1 0 0 0 0,0-1 0 0 0,1 0 0 0 0,-1 0 0 0 0,1 1 0 0 0,-1-1 0 0 0,0-1 0 0 0,1 1 0 0 0,-1 0 0 0 0,1-1 0 0 0,-1 1 0 0 0,0-1 0 0 0,0 0 0 0 0,1 1 0 0 0,-1-1 0 0 0,0 0 0 0 0,0 0 0 0 0,0-1 0 0 0,0 1 0 0 0,4-3 0 0 0</inkml:trace>
</inkml:ink>
</file>

<file path=ppt/ink/ink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56.421"/>
    </inkml:context>
    <inkml:brush xml:id="br0">
      <inkml:brushProperty name="width" value="0.05" units="cm"/>
      <inkml:brushProperty name="height" value="0.05" units="cm"/>
      <inkml:brushProperty name="color" value="#E71224"/>
    </inkml:brush>
  </inkml:definitions>
  <inkml:trace contextRef="#ctx0" brushRef="#br0">0 0 11055 0 0,'0'0'3762'0'0,"5"15"380"0"0,3 6-1371 0 0,-3-12-2136 0 0,-2 1 1 0 0,1 0 0 0 0,3 16-1 0 0,4 61-466 0 0,12 55-1210 0 0,-19-129-1749 0 0,0 0-1 0 0,10 23 1 0 0,-8-27 568 0 0</inkml:trace>
</inkml:ink>
</file>

<file path=ppt/ink/ink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56.880"/>
    </inkml:context>
    <inkml:brush xml:id="br0">
      <inkml:brushProperty name="width" value="0.05" units="cm"/>
      <inkml:brushProperty name="height" value="0.05" units="cm"/>
      <inkml:brushProperty name="color" value="#E71224"/>
    </inkml:brush>
  </inkml:definitions>
  <inkml:trace contextRef="#ctx0" brushRef="#br0">0 125 12007 0 0,'0'0'547'0'0,"9"-11"202"0"0,-5 8-285 0 0,0 0 1 0 0,1 0-1 0 0,-1 0 0 0 0,0 1 0 0 0,1-1 0 0 0,0 1 0 0 0,-1 0 1 0 0,1 0-1 0 0,6-1 0 0 0,1 0 773 0 0,1 1-1 0 0,18-2 1 0 0,-30 3-1118 0 0,0 1 0 0 0,0 0 0 0 0,0 0 0 0 0,0 0 0 0 0,0 0 0 0 0,0 0 0 0 0,0 1 0 0 0,0-1 0 0 0,0 0 0 0 0,0 0 0 0 0,0 1 0 0 0,0-1 0 0 0,0 0 0 0 0,0 1 0 0 0,0-1 0 0 0,-1 1 0 0 0,1 0 0 0 0,0-1 0 0 0,0 1 0 0 0,1 1 0 0 0,8 18 1435 0 0,-8-15-1461 0 0,0 0 1 0 0,0-1 0 0 0,1 1 0 0 0,-1-1 0 0 0,4 5 0 0 0,-5-8-223 0 0,1-1-182 0 0,1 0 0 0 0,-1 0 1 0 0,0 0-1 0 0,1-1 0 0 0,-1 1 1 0 0,5-2-1 0 0,-5 1-276 0 0,-1 0 171 0 0,1 0-1 0 0,-1 0 0 0 0,1 0 0 0 0,-1-1 0 0 0,0 1 0 0 0,1 0 0 0 0,-1 0 0 0 0,2-3 1 0 0,14 13 2947 0 0,-11-4-2020 0 0,0-1-1 0 0,0 1 0 0 0,0-1 0 0 0,1 0 0 0 0,10 4 0 0 0,-15-7-462 0 0,0 0-1 0 0,1-1 0 0 0,-1 1 1 0 0,0-1-1 0 0,1 1 0 0 0,-1-1 1 0 0,1 0-1 0 0,-1 0 0 0 0,0 0 1 0 0,1 0-1 0 0,-1-1 0 0 0,1 1 1 0 0,-1-1-1 0 0,0 1 0 0 0,1-1 1 0 0,-1 0-1 0 0,0 0 0 0 0,1 0 0 0 0,-1 0 1 0 0,4-3-1 0 0,-5 3-19 0 0,1 0 0 0 0,-1 0 0 0 0,1 0 0 0 0,-1 0 0 0 0,0-1 0 0 0,0 1 0 0 0,1 0 0 0 0,-1-1 0 0 0,0 1 0 0 0,0-1 1 0 0,0 0-1 0 0,-1 1 0 0 0,1-1 0 0 0,0 0 0 0 0,0 1 0 0 0,-1-1 0 0 0,1 0 0 0 0,-1 0 0 0 0,0 1 0 0 0,0-1 0 0 0,1 0 0 0 0,-1 0 0 0 0,0 0 0 0 0,-1 0 0 0 0,1-2 0 0 0,-2-4 182 0 0,0-1 0 0 0,0 1 0 0 0,-1 0 0 0 0,-6-12 0 0 0,-4-15 96 0 0,12 32-339 0 0,0 1-70 0 0,1 0 0 0 0,-1 0-1 0 0,1 0 1 0 0,0 0 0 0 0,0 0 0 0 0,0 0 0 0 0,0-4 0 0 0</inkml:trace>
</inkml:ink>
</file>

<file path=ppt/ink/ink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57.287"/>
    </inkml:context>
    <inkml:brush xml:id="br0">
      <inkml:brushProperty name="width" value="0.05" units="cm"/>
      <inkml:brushProperty name="height" value="0.05" units="cm"/>
      <inkml:brushProperty name="color" value="#E71224"/>
    </inkml:brush>
  </inkml:definitions>
  <inkml:trace contextRef="#ctx0" brushRef="#br0">0 164 9671 0 0,'0'0'1319'0'0,"11"-5"4317"0"0,24-17-877 0 0,1-7-3652 0 0,-33 27-1213 0 0,0-1 0 0 0,0 0 0 0 0,-1 0 0 0 0,1 0 0 0 0,-1 0 1 0 0,1-1-1 0 0,-1 1 0 0 0,0-1 0 0 0,0 1 0 0 0,0-1 1 0 0,-1 0-1 0 0,0 1 0 0 0,1-1 0 0 0,-1 0 0 0 0,0 0 0 0 0,-1 0 1 0 0,1 0-1 0 0,-1 0 0 0 0,0-5 0 0 0,0 8 124 0 0,0-1 0 0 0,-1 1-1 0 0,1-1 1 0 0,0 0 0 0 0,-1 1 0 0 0,0-1-1 0 0,1 1 1 0 0,-1-1 0 0 0,0 1-1 0 0,0 0 1 0 0,1-1 0 0 0,-1 1 0 0 0,0 0-1 0 0,-1-1 1 0 0,1 1 0 0 0,0 0-1 0 0,0 0 1 0 0,0 0 0 0 0,-1 0 0 0 0,1 0-1 0 0,0 0 1 0 0,-1 1 0 0 0,1-1 0 0 0,-3 0-1 0 0,3 0 49 0 0,0 1 0 0 0,0 0-1 0 0,0 0 1 0 0,-1-1-1 0 0,1 1 1 0 0,0 0 0 0 0,0 0-1 0 0,0 1 1 0 0,-1-1 0 0 0,1 0-1 0 0,0 0 1 0 0,0 0 0 0 0,0 1-1 0 0,0-1 1 0 0,-1 1 0 0 0,1-1-1 0 0,0 1 1 0 0,0-1-1 0 0,0 1 1 0 0,0-1 0 0 0,0 1-1 0 0,0 0 1 0 0,0 0 0 0 0,1 0-1 0 0,-1-1 1 0 0,0 1 0 0 0,0 0-1 0 0,1 0 1 0 0,-1 0 0 0 0,0 0-1 0 0,1 0 1 0 0,-2 3-1 0 0,-1 3 304 0 0,0 1 0 0 0,1-1 0 0 0,0 1 0 0 0,0 0-1 0 0,0 0 1 0 0,1 0 0 0 0,0 0 0 0 0,1 0 0 0 0,0 0-1 0 0,0 0 1 0 0,3 15 0 0 0,-3-18-380 0 0,2 0 0 0 0,-1-1-1 0 0,0 0 1 0 0,1 1 0 0 0,0-1 0 0 0,0 0 0 0 0,0 0 0 0 0,1 0-1 0 0,4 6 1 0 0,-5-7-302 0 0,1 0-1 0 0,-1-1 1 0 0,1 0-1 0 0,0 0 1 0 0,0 1-1 0 0,0-2 1 0 0,0 1 0 0 0,0 0-1 0 0,0 0 1 0 0,1-1-1 0 0,-1 0 1 0 0,0 0-1 0 0,7 2 1 0 0,0-2-8078 0 0</inkml:trace>
</inkml:ink>
</file>

<file path=ppt/ink/ink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57.915"/>
    </inkml:context>
    <inkml:brush xml:id="br0">
      <inkml:brushProperty name="width" value="0.05" units="cm"/>
      <inkml:brushProperty name="height" value="0.05" units="cm"/>
      <inkml:brushProperty name="color" value="#E71224"/>
    </inkml:brush>
  </inkml:definitions>
  <inkml:trace contextRef="#ctx0" brushRef="#br0">2 143 18255 0 0,'0'0'1654'0'0,"-1"-2"-1364"0"0,1 1-161 0 0,0 0 0 0 0,0 1 1 0 0,0-1-1 0 0,0 0 0 0 0,0 0 0 0 0,1 0 0 0 0,-1 1 0 0 0,0-1 0 0 0,1 0 0 0 0,-1 1 0 0 0,0-1 1 0 0,1 0-1 0 0,-1 1 0 0 0,1-1 0 0 0,-1 0 0 0 0,1 1 0 0 0,-1-1 0 0 0,1 1 0 0 0,0-1 0 0 0,-1 1 1 0 0,1-1-1 0 0,0 1 0 0 0,-1-1 0 0 0,1 1 0 0 0,1-1 0 0 0,-1 1-2 0 0,25-15 645 0 0,-14 9-922 0 0,-1 0 1 0 0,20-16-1 0 0,-28 20-6 0 0,-1 0 1 0 0,0 0-1 0 0,1 0 0 0 0,-1-1 1 0 0,0 1-1 0 0,0-1 0 0 0,-1 1 1 0 0,1-1-1 0 0,0 0 0 0 0,-1 0 0 0 0,0 0 1 0 0,0 0-1 0 0,0 0 0 0 0,0 0 1 0 0,0 0-1 0 0,1-6 0 0 0,-2 8 154 0 0,0 0 1 0 0,0 1-1 0 0,0-1 0 0 0,0 0 0 0 0,0 0 1 0 0,0 0-1 0 0,0 1 0 0 0,0-1 0 0 0,0 0 1 0 0,0 0-1 0 0,0 0 0 0 0,-1 0 0 0 0,1 1 1 0 0,0-1-1 0 0,0 0 0 0 0,-1 0 0 0 0,1 1 1 0 0,-1-1-1 0 0,1 0 0 0 0,-1 1 0 0 0,1-1 1 0 0,-1 0-1 0 0,1 1 0 0 0,-1-1 0 0 0,1 1 1 0 0,-1-1-1 0 0,0 1 0 0 0,1-1 0 0 0,-1 1 1 0 0,0-1-1 0 0,1 1 0 0 0,-1 0 0 0 0,0-1 0 0 0,0 1 1 0 0,0 0-1 0 0,1 0 0 0 0,-1-1 0 0 0,0 1 1 0 0,0 0-1 0 0,-1 0 0 0 0,0 0 93 0 0,0 1-1 0 0,0-1 1 0 0,0 0 0 0 0,0 1-1 0 0,1-1 1 0 0,-1 1-1 0 0,0 0 1 0 0,0-1 0 0 0,0 1-1 0 0,1 0 1 0 0,-1 0-1 0 0,1 0 1 0 0,-1 0-1 0 0,1 1 1 0 0,-1-1 0 0 0,1 0-1 0 0,-2 2 1 0 0,-5 8 551 0 0,0 1 1 0 0,0 0-1 0 0,2 0 1 0 0,-1 1-1 0 0,-8 26 1 0 0,12-30-427 0 0,0 1 0 0 0,1 0 0 0 0,0-1 0 0 0,0 1 0 0 0,1 0 0 0 0,1 0 1 0 0,-1 0-1 0 0,2 0 0 0 0,1 13 0 0 0,-2-20-211 0 0,1-1 1 0 0,0 1 0 0 0,-1-1-1 0 0,1 1 1 0 0,0-1 0 0 0,1 1-1 0 0,-1-1 1 0 0,0 0 0 0 0,0 1-1 0 0,1-1 1 0 0,0 0 0 0 0,-1 0-1 0 0,1 0 1 0 0,0 0-1 0 0,0 0 1 0 0,0 0 0 0 0,0-1-1 0 0,4 4 1 0 0,-4-5-59 0 0,0 1 0 0 0,0 0 0 0 0,0-1 0 0 0,0 1 0 0 0,0-1 0 0 0,0 0 0 0 0,0 1 0 0 0,0-1 1 0 0,0 0-1 0 0,0 0 0 0 0,0 0 0 0 0,0-1 0 0 0,0 1 0 0 0,0 0 0 0 0,0-1 0 0 0,0 1 0 0 0,0-1 0 0 0,0 0 0 0 0,0 0 0 0 0,-1 1 0 0 0,1-1 0 0 0,0 0 0 0 0,0-1 0 0 0,-1 1 0 0 0,3-2 0 0 0,3-3-553 0 0,-1-1-1 0 0,1 0 1 0 0,-1-1-1 0 0,-1 1 1 0 0,1-1-1 0 0,-1-1 1 0 0,-1 1-1 0 0,6-13 1 0 0,-4 8 358 0 0,1 0 1 0 0,12-17 1424 0 0,-18 32-1010 0 0,-1-1-1 0 0,1 1 0 0 0,0 0 0 0 0,0-1 0 0 0,-1 1 0 0 0,1 0 0 0 0,-1-1 0 0 0,1 1 0 0 0,-1 0 1 0 0,0 2-1 0 0,0-4-35 0 0,2 14 523 0 0,6 26 474 0 0,-7-38-1106 0 0,0 1 1 0 0,-1-1-1 0 0,1 0 1 0 0,0 0-1 0 0,0 0 1 0 0,0 0-1 0 0,1 0 1 0 0,-1 0-1 0 0,0 0 0 0 0,1 0 1 0 0,0 0-1 0 0,-1 0 1 0 0,4 2-1 0 0,-4-3-29 0 0,0-1 0 0 0,0 0-1 0 0,1 1 1 0 0,-1-1 0 0 0,0 0-1 0 0,0 1 1 0 0,0-1 0 0 0,0 0 0 0 0,0 0-1 0 0,0 0 1 0 0,1 0 0 0 0,-1 0 0 0 0,0 0-1 0 0,0-1 1 0 0,0 1 0 0 0,0 0-1 0 0,0 0 1 0 0,0-1 0 0 0,0 1 0 0 0,1-1-1 0 0,-1 1 1 0 0,0-1 0 0 0,-1 1 0 0 0,1-1-1 0 0,0 0 1 0 0,0 0 0 0 0,0 1-1 0 0,0-1 1 0 0,0 0 0 0 0,-1 0 0 0 0,1 0-1 0 0,1-1 1 0 0,1-3-119 0 0,1 0-1 0 0,-1 0 1 0 0,0 0 0 0 0,5-11-1 0 0,8-29-243 0 0,-12 32 494 0 0,0 0 1 0 0,1 0-1 0 0,1 1 0 0 0,0 0 1 0 0,13-21-1 0 0,-19 33-97 0 0,1 0 0 0 0,-1 0 0 0 0,0-1-1 0 0,1 1 1 0 0,-1 0 0 0 0,0 0 0 0 0,1 0 0 0 0,-1 0-1 0 0,0 0 1 0 0,1 0 0 0 0,-1 0 0 0 0,0 0 0 0 0,1 0-1 0 0,-1 0 1 0 0,0 0 0 0 0,1 0 0 0 0,-1 0 0 0 0,0 0 0 0 0,1 0-1 0 0,-1 0 1 0 0,0 0 0 0 0,1 1 0 0 0,-1-1 0 0 0,0 0-1 0 0,1 0 1 0 0,-1 0 0 0 0,0 1 0 0 0,0-1 0 0 0,1 0-1 0 0,-1 0 1 0 0,0 0 0 0 0,0 1 0 0 0,1-1 0 0 0,-1 0 0 0 0,0 1-1 0 0,9 9 438 0 0,-1 2-311 0 0,0 0-1 0 0,2 0 1 0 0,-1-1-1 0 0,21 18 0 0 0,-22-23-3092 0 0,0 0 0 0 0,11 6 0 0 0,-8-6-5599 0 0</inkml:trace>
</inkml:ink>
</file>

<file path=ppt/ink/ink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7:58.798"/>
    </inkml:context>
    <inkml:brush xml:id="br0">
      <inkml:brushProperty name="width" value="0.05" units="cm"/>
      <inkml:brushProperty name="height" value="0.05" units="cm"/>
      <inkml:brushProperty name="color" value="#E71224"/>
    </inkml:brush>
  </inkml:definitions>
  <inkml:trace contextRef="#ctx0" brushRef="#br0">6 302 4143 0 0,'-5'-3'13696'0'0,"24"-1"-12747"0"0,24-3 0 0 0,-8 2-511 0 0,44-8 57 0 0,58-11-326 0 0,624-146 1679 0 0,-438 102-3738 0 0,-274 61-976 0 0,-36 7 1230 0 0</inkml:trace>
</inkml:ink>
</file>

<file path=ppt/ink/ink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8:01.631"/>
    </inkml:context>
    <inkml:brush xml:id="br0">
      <inkml:brushProperty name="width" value="0.05" units="cm"/>
      <inkml:brushProperty name="height" value="0.05" units="cm"/>
      <inkml:brushProperty name="color" value="#E71224"/>
    </inkml:brush>
  </inkml:definitions>
  <inkml:trace contextRef="#ctx0" brushRef="#br0">19 3 12583 0 0,'-4'-2'1338'0'0,"3"2"-1255"0"0,1 0 0 0 0,-1 0 0 0 0,1 0 0 0 0,-1 0 0 0 0,1 1 1 0 0,-1-1-1 0 0,1 0 0 0 0,-1 1 0 0 0,1-1 0 0 0,-1 0 0 0 0,1 1 1 0 0,-1-1-1 0 0,1 0 0 0 0,-1 1 0 0 0,1-1 0 0 0,0 1 0 0 0,-1-1 0 0 0,1 1 1 0 0,0-1-1 0 0,0 1 0 0 0,-1-1 0 0 0,1 1 0 0 0,0-1 0 0 0,-1 2 1 0 0,-1 12 1484 0 0,2-11-1151 0 0,-1 20 1145 0 0,1 0 0 0 0,4 35 0 0 0,0 10-558 0 0,-4-56-952 0 0,0 14 76 0 0,3 31 0 0 0,-2-50-138 0 0,0 0-1 0 0,1 0 0 0 0,-1 0 1 0 0,2 0-1 0 0,-1 0 0 0 0,1 0 0 0 0,0 0 1 0 0,0-1-1 0 0,5 7 0 0 0,-7-11-81 0 0,1 0-1 0 0,-1 0 0 0 0,1-1 0 0 0,0 1 0 0 0,-1-1 0 0 0,1 1 1 0 0,0-1-1 0 0,0 0 0 0 0,0 0 0 0 0,0 0 0 0 0,0 0 0 0 0,0 0 0 0 0,0 0 1 0 0,4 0-1 0 0,9 0-7280 0 0</inkml:trace>
</inkml:ink>
</file>

<file path=ppt/ink/ink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8:02.429"/>
    </inkml:context>
    <inkml:brush xml:id="br0">
      <inkml:brushProperty name="width" value="0.05" units="cm"/>
      <inkml:brushProperty name="height" value="0.05" units="cm"/>
      <inkml:brushProperty name="color" value="#E71224"/>
    </inkml:brush>
  </inkml:definitions>
  <inkml:trace contextRef="#ctx0" brushRef="#br0">9 225 919 0 0,'-1'-3'408'0'0,"0"1"-1"0"0,0 0 0 0 0,0 0 0 0 0,0 0 0 0 0,0 0 0 0 0,0-1 0 0 0,1 1 1 0 0,-1 0-1 0 0,1-1 0 0 0,0 1 0 0 0,0-1 0 0 0,0 1 0 0 0,0 0 0 0 0,0-1 1 0 0,0 1-1 0 0,0 0 0 0 0,1-1 0 0 0,0 1 0 0 0,-1 0 0 0 0,1-1 0 0 0,0 1 0 0 0,0 0 1 0 0,0 0-1 0 0,0 0 0 0 0,0 0 0 0 0,1 0 0 0 0,2-3 0 0 0,1-3 1372 0 0,2 0 1 0 0,12-12-1 0 0,3 0-1582 0 0,-14 13-1320 0 0,7-6 1128 0 0,-4 4-528 0 0,-1 0 1 0 0,0-1-1 0 0,0 0 0 0 0,-1-1 0 0 0,15-22 0 0 0,-23 32 1198 0 0,-5 15 1972 0 0,4-7-1974 0 0,-1 1 0 0 0,1-1 0 0 0,1 1 0 0 0,-1-1 0 0 0,1 0 0 0 0,4 14 0 0 0,16 44 1312 0 0,-10-36-1238 0 0,2 14-48 0 0,-6-20-221 0 0,10 24-1 0 0,-16-45-435 0 0,-1-2-42 0 0,0 1-1 0 0,0-1 0 0 0,0 0 1 0 0,1 0-1 0 0,-1 1 0 0 0,0-1 1 0 0,0 0-1 0 0,1 0 0 0 0,-1 1 1 0 0,0-1-1 0 0,0 0 1 0 0,1 0-1 0 0,-1 0 0 0 0,0 1 1 0 0,0-1-1 0 0,1 0 0 0 0,-1 0 1 0 0,0 0-1 0 0,1 0 0 0 0,-1 0 1 0 0,0 0-1 0 0,1 0 0 0 0,-1 0 1 0 0,0 0-1 0 0,1 0 0 0 0,-1 0 1 0 0,0 0-1 0 0,1 0 0 0 0,-1 0 1 0 0,0 0-1 0 0,1 0 0 0 0,-1 0 1 0 0,0 0-1 0 0,1 0 0 0 0,-1 0 1 0 0,0 0-1 0 0,0-1 0 0 0,1 1 1 0 0,-1 0-1 0 0,0 0 0 0 0,1 0 1 0 0,-1-1-1 0 0,0 1 0 0 0,0 0 1 0 0,1 0-1 0 0,-1 0 0 0 0,0-1 1 0 0,0 1-1 0 0,7-12-380 0 0,-5 6 4 0 0,0-1 1 0 0,-1 0-1 0 0,1 0 0 0 0,-1-13 1 0 0,0 12-65 0 0,-1-1 1 0 0,2 1 0 0 0,1-9 0 0 0,-2 15 384 0 0,0-1-1 0 0,0 0 0 0 0,0 1 1 0 0,0-1-1 0 0,0 1 0 0 0,0 0 1 0 0,1-1-1 0 0,-1 1 0 0 0,1 0 1 0 0,0 0-1 0 0,-1 0 0 0 0,4-3 1 0 0,-4 5 124 0 0,0-1 0 0 0,0 1 0 0 0,0 0 1 0 0,0-1-1 0 0,0 1 0 0 0,0 0 1 0 0,0-1-1 0 0,0 1 0 0 0,0 0 0 0 0,0 0 1 0 0,0 0-1 0 0,0 0 0 0 0,0 0 1 0 0,0 0-1 0 0,1 0 0 0 0,-1 1 1 0 0,0-1-1 0 0,0 0 0 0 0,0 1 0 0 0,0-1 1 0 0,0 0-1 0 0,0 1 0 0 0,0-1 1 0 0,0 1-1 0 0,-1 0 0 0 0,1-1 0 0 0,0 1 1 0 0,0 0-1 0 0,0-1 0 0 0,0 1 1 0 0,-1 0-1 0 0,1 0 0 0 0,0 1 0 0 0,5 5 364 0 0,0 1-1 0 0,0 0 1 0 0,-1 1-1 0 0,0-1 1 0 0,5 12-1 0 0,-7-12-220 0 0,2 1 1 0 0,-1-1-1 0 0,1 1 1 0 0,1-1-1 0 0,10 12 1 0 0,-14-18-334 0 0,0 0 0 0 0,1 0 0 0 0,-1-1 0 0 0,1 1 0 0 0,-1-1 0 0 0,1 1 0 0 0,0-1 0 0 0,-1 0 1 0 0,1 0-1 0 0,0 0 0 0 0,0 0 0 0 0,0 0 0 0 0,0-1 0 0 0,0 1 0 0 0,0-1 0 0 0,0 0 0 0 0,0 0 0 0 0,0 0 0 0 0,0 0 1 0 0,0-1-1 0 0,0 1 0 0 0,4-2 0 0 0,-5 2-772 0 0,0-1 0 0 0,0 0 0 0 0,0 1 1 0 0,-1-1-1 0 0,1 0 0 0 0,0 0 0 0 0,-1 0 1 0 0,1 0-1 0 0,2-2 0 0 0,-2 1 254 0 0,-1 0 0 0 0,1 0 0 0 0,0 0 0 0 0,-1 0 0 0 0,0 0-1 0 0,3-4 1 0 0,-1-2 556 0 0,-1 0 0 0 0,1 0 0 0 0,1-14 0 0 0,3-9 2498 0 0,0 15-1331 0 0,0 0 1 0 0,1 0 0 0 0,1 0 0 0 0,0 1-1 0 0,1 0 1 0 0,13-14 0 0 0,-5 7-994 0 0,-17 20-53 0 0,0 0 1 0 0,1 0-1 0 0,-1 0 1 0 0,0 0-1 0 0,0 0 1 0 0,0 0-1 0 0,-1 0 1 0 0,1 0-1 0 0,0-3 1 0 0,-1 4-15 0 0,0 1-1 0 0,0-1 1 0 0,0 1 0 0 0,0 0 0 0 0,0-1 0 0 0,0 1-1 0 0,0 0 1 0 0,0-1 0 0 0,0 1 0 0 0,0 0 0 0 0,0-1-1 0 0,0 1 1 0 0,0 0 0 0 0,-1-1 0 0 0,1 1 0 0 0,0 0-1 0 0,0-1 1 0 0,0 1 0 0 0,-1 0 0 0 0,1-1 0 0 0,0 1-1 0 0,0 0 1 0 0,-1-1 0 0 0,0 1 11 0 0,0 0 0 0 0,1-1 0 0 0,-1 1 1 0 0,0 0-1 0 0,0 0 0 0 0,1 0 0 0 0,-1 0 0 0 0,0 0 0 0 0,0 0 0 0 0,0 0 0 0 0,1 0 1 0 0,-1 0-1 0 0,0 0 0 0 0,0 0 0 0 0,0 0 0 0 0,0 1 0 0 0,-4 1 115 0 0,0 0 0 0 0,0 0 0 0 0,0 1 0 0 0,0 0-1 0 0,1 0 1 0 0,-1 0 0 0 0,1 0 0 0 0,0 1 0 0 0,0 0 0 0 0,0 0-1 0 0,1 0 1 0 0,-1 0 0 0 0,1 0 0 0 0,0 1 0 0 0,0 0 0 0 0,0-1 0 0 0,1 1-1 0 0,0 0 1 0 0,0 0 0 0 0,-2 6 0 0 0,2-6-67 0 0,0 1 0 0 0,1-1 0 0 0,0 1 0 0 0,0-1 0 0 0,0 1 0 0 0,0 0 0 0 0,1-1 0 0 0,0 1 0 0 0,0 0 0 0 0,1 0 0 0 0,-1-1 0 0 0,1 1 0 0 0,0-1 0 0 0,1 1 0 0 0,0-1 0 0 0,-1 1 0 0 0,2-1-1 0 0,-1 0 1 0 0,3 6 0 0 0,-1-8-67 0 0,-1 1-1 0 0,0-1 1 0 0,1 1 0 0 0,0-1-1 0 0,0 0 1 0 0,0 0-1 0 0,0 0 1 0 0,0-1-1 0 0,0 0 1 0 0,1 0-1 0 0,-1 0 1 0 0,1 0-1 0 0,0 0 1 0 0,-1-1-1 0 0,8 1 1 0 0,-2 0-830 0 0,0-1 0 0 0,14 0 1 0 0,17-3-7732 0 0,-17-2 2594 0 0</inkml:trace>
</inkml:ink>
</file>

<file path=ppt/ink/ink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8:03.638"/>
    </inkml:context>
    <inkml:brush xml:id="br0">
      <inkml:brushProperty name="width" value="0.05" units="cm"/>
      <inkml:brushProperty name="height" value="0.05" units="cm"/>
      <inkml:brushProperty name="color" value="#E71224"/>
    </inkml:brush>
  </inkml:definitions>
  <inkml:trace contextRef="#ctx0" brushRef="#br0">1 14 8863 0 0,'0'0'4114'0'0,"0"8"-2090"0"0,2 10-40 0 0,0-1 0 0 0,8 26 1 0 0,-5-23-587 0 0,2 24 1 0 0,-7-44-1390 0 0,0 0-1 0 0,0 0 1 0 0,0 1 0 0 0,0-1-1 0 0,0 0 1 0 0,0 0 0 0 0,0 1-1 0 0,0-1 1 0 0,0 0-1 0 0,0 0 1 0 0,0 1 0 0 0,1-1-1 0 0,-1 0 1 0 0,0 0 0 0 0,0 1-1 0 0,0-1 1 0 0,0 0-1 0 0,0 0 1 0 0,0 0 0 0 0,1 1-1 0 0,-1-1 1 0 0,0 0 0 0 0,0 0-1 0 0,0 0 1 0 0,1 1-1 0 0,-1-1 1 0 0,0 0 0 0 0,0 0-1 0 0,0 0 1 0 0,1 0 0 0 0,-1 0-1 0 0,0 0 1 0 0,1 1-1 0 0,7-6 445 0 0,5-13 145 0 0,2-28-1473 0 0,-11 32 428 0 0,0 1 0 0 0,7-16 0 0 0,-10 29 191 0 0,0-1 28 0 0,-1 0 222 0 0,1 1 1 0 0,0-1-1 0 0,-1 0 0 0 0,1 1 0 0 0,0-1 1 0 0,0 1-1 0 0,0 0 0 0 0,-1-1 1 0 0,1 1-1 0 0,0 0 0 0 0,0-1 0 0 0,0 1 1 0 0,0 0-1 0 0,0 0 0 0 0,0 0 0 0 0,0 0 1 0 0,0 0-1 0 0,-1 0 0 0 0,1 0 0 0 0,0 0 1 0 0,0 0-1 0 0,0 0 0 0 0,0 0 0 0 0,0 1 1 0 0,1-1-1 0 0,18 12 369 0 0,-16-10-276 0 0,4 4 184 0 0,-1-1-1 0 0,1 1 0 0 0,-1 0 1 0 0,0 1-1 0 0,0 0 0 0 0,-1 0 1 0 0,0 0-1 0 0,0 1 0 0 0,0-1 0 0 0,5 12 1 0 0,-11-18-145 0 0,0-1-118 0 0,0 0-1 0 0,0 1 0 0 0,0-1 1 0 0,0 0-1 0 0,0 0 0 0 0,0 0 0 0 0,0 0 1 0 0,0 0-1 0 0,0 1 0 0 0,0-1 0 0 0,0 0 1 0 0,0 0-1 0 0,0 0 0 0 0,1 0 1 0 0,-1 0-1 0 0,0 0 0 0 0,0 1 0 0 0,0-1 1 0 0,0 0-1 0 0,0 0 0 0 0,0 0 1 0 0,0 0-1 0 0,0 0 0 0 0,0 0 0 0 0,0 0 1 0 0,1 1-1 0 0,-1-1 0 0 0,0 0 0 0 0,0 0 1 0 0,0 0-1 0 0,0 0 0 0 0,0 0 1 0 0,0 0-1 0 0,1 0 0 0 0,-1 0 0 0 0,0 0 1 0 0,0 0-1 0 0,0 0 0 0 0,0 0 1 0 0,0 0-1 0 0,1 0 0 0 0,7-3 74 0 0,5-6-89 0 0,-8 3-93 0 0,-1-1 0 0 0,1 1 0 0 0,-1-1 0 0 0,-1 1 0 0 0,1-1 0 0 0,4-14 0 0 0,-3 3-697 0 0,7-34-1 0 0,-12 51 1047 0 0,16 16 539 0 0,-2 4-287 0 0,-10-13-487 0 0,0 1 0 0 0,0-1 0 0 0,1 0 0 0 0,0-1 0 0 0,10 10 0 0 0,-13-14-324 0 0,-1-1-1 0 0,0 1 1 0 0,0-1-1 0 0,0 1 1 0 0,0-1-1 0 0,0 1 1 0 0,1-1-1 0 0,-1 0 0 0 0,0 0 1 0 0,2 1-1 0 0,-2-1 205 0 0</inkml:trace>
</inkml:ink>
</file>

<file path=ppt/ink/ink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8:04.272"/>
    </inkml:context>
    <inkml:brush xml:id="br0">
      <inkml:brushProperty name="width" value="0.05" units="cm"/>
      <inkml:brushProperty name="height" value="0.05" units="cm"/>
      <inkml:brushProperty name="color" value="#E71224"/>
    </inkml:brush>
  </inkml:definitions>
  <inkml:trace contextRef="#ctx0" brushRef="#br0">32 343 5527 0 0,'-3'-4'11059'0'0,"-1"9"-10280"0"0,1-1 0 0 0,0 1 1 0 0,0 0-1 0 0,1 0 0 0 0,-1 1 0 0 0,1-1 1 0 0,1 0-1 0 0,-4 12 0 0 0,5-15-731 0 0,-1-1-1 0 0,1 1 0 0 0,-1 0 1 0 0,1 0-1 0 0,0 0 0 0 0,0 0 1 0 0,0 0-1 0 0,0 0 1 0 0,0 0-1 0 0,0 0 0 0 0,0 0 1 0 0,1 0-1 0 0,-1 0 1 0 0,0 0-1 0 0,1-1 0 0 0,0 1 1 0 0,0 0-1 0 0,-1 0 0 0 0,1 0 1 0 0,0-1-1 0 0,0 1 1 0 0,1-1-1 0 0,-1 1 0 0 0,0-1 1 0 0,2 2-1 0 0,-1-1 1 0 0,0-1 1 0 0,0 0-1 0 0,0 0 1 0 0,0 0-1 0 0,0 0 0 0 0,1 0 1 0 0,-1-1-1 0 0,0 1 1 0 0,0-1-1 0 0,1 1 0 0 0,-1-1 1 0 0,1 0-1 0 0,-1 0 0 0 0,0 0 1 0 0,1 0-1 0 0,-1 0 1 0 0,0-1-1 0 0,1 1 0 0 0,-1-1 1 0 0,4-1-1 0 0,0 0-171 0 0,1 0 0 0 0,-1-1-1 0 0,0 0 1 0 0,0-1 0 0 0,0 1 0 0 0,-1-1-1 0 0,1 0 1 0 0,-1-1 0 0 0,0 1 0 0 0,0-1-1 0 0,0 0 1 0 0,-1 0 0 0 0,0 0 0 0 0,0-1-1 0 0,6-11 1 0 0,-8 14 57 0 0,0-1 1 0 0,-1 1-1 0 0,0-1 0 0 0,0 1 0 0 0,0-1 1 0 0,0 0-1 0 0,0 1 0 0 0,-1-1 1 0 0,1 0-1 0 0,-1 0 0 0 0,0 0 0 0 0,0 1 1 0 0,-1-1-1 0 0,1 0 0 0 0,-1 0 0 0 0,1 1 1 0 0,-1-1-1 0 0,-1 0 0 0 0,1 1 0 0 0,0-1 1 0 0,-1 1-1 0 0,0 0 0 0 0,0-1 1 0 0,0 1-1 0 0,0 0 0 0 0,0 0 0 0 0,0 0 1 0 0,-1 0-1 0 0,-5-4 0 0 0,6 6 71 0 0,0-1 0 0 0,1 1 0 0 0,-1 0 0 0 0,0 0 0 0 0,0 0-1 0 0,0 0 1 0 0,0 0 0 0 0,-1 0 0 0 0,1 1 0 0 0,0-1 0 0 0,0 1 0 0 0,0-1-1 0 0,0 1 1 0 0,-1 0 0 0 0,1 0 0 0 0,0 0 0 0 0,0 0 0 0 0,-1 0 0 0 0,1 1 0 0 0,0-1-1 0 0,0 1 1 0 0,-3 0 0 0 0,2 0 5 0 0,0 0-1 0 0,0 1 1 0 0,0-1 0 0 0,0 1-1 0 0,0-1 1 0 0,0 1-1 0 0,1 0 1 0 0,-1 0 0 0 0,1 0-1 0 0,-1 1 1 0 0,1-1-1 0 0,0 0 1 0 0,0 1 0 0 0,-3 3-1 0 0,5-4 44 0 0,0-2-52 0 0,1 1-1 0 0,-1 0 1 0 0,0-1-1 0 0,1 1 1 0 0,-1 0-1 0 0,0-1 1 0 0,1 1-1 0 0,-1 0 1 0 0,1-1-1 0 0,-1 1 0 0 0,0-1 1 0 0,1 1-1 0 0,0-1 1 0 0,-1 1-1 0 0,1-1 1 0 0,-1 1-1 0 0,1-1 1 0 0,0 1-1 0 0,-1-1 0 0 0,1 0 1 0 0,0 1-1 0 0,-1-1 1 0 0,1 0-1 0 0,0 0 1 0 0,1 1-1 0 0,14-1-2 0 0,-14 0 3 0 0,5-2-158 0 0,1 1 0 0 0,-1-1 1 0 0,0-1-1 0 0,0 1 0 0 0,0-1 0 0 0,0 0 0 0 0,0-1 0 0 0,0 0 0 0 0,-1 0 0 0 0,0 0 1 0 0,0-1-1 0 0,0 0 0 0 0,8-8 0 0 0,-1-1-477 0 0,-1-1 0 0 0,0 0 0 0 0,-1-1 0 0 0,11-20 0 0 0,-17 25 723 0 0,0-1 0 0 0,-1 0 0 0 0,0 0 1 0 0,5-25-1 0 0,-6 22 1141 0 0,0 0 0 0 0,9-21 2669 0 0,-10 37-3767 0 0,-1 1 0 0 0,0-1 0 0 0,-1 1 0 0 0,1-1-1 0 0,0 1 1 0 0,0-1 0 0 0,-1 1 0 0 0,1 0 0 0 0,-1 0 0 0 0,1-1 0 0 0,-1 3 0 0 0,0-4-130 0 0,5 29 745 0 0,-3 1 0 0 0,0-1-1 0 0,-3 43 1 0 0,-1-42-630 0 0,2 0 1 0 0,2-1-1 0 0,5 38 0 0 0,-6-61-51 0 0,1 0 0 0 0,-1 0 0 0 0,2 0 0 0 0,-1-1 0 0 0,6 11 0 0 0,7 3-2049 0 0,-13-18 1060 0 0,0 1 0 0 0,0-1 0 0 0,0 0 0 0 0,0 0 0 0 0,0 0 0 0 0,0 0 0 0 0,0 0 0 0 0,3 1 0 0 0,5-1-7191 0 0</inkml:trace>
</inkml:ink>
</file>

<file path=ppt/ink/ink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8:04.933"/>
    </inkml:context>
    <inkml:brush xml:id="br0">
      <inkml:brushProperty name="width" value="0.05" units="cm"/>
      <inkml:brushProperty name="height" value="0.05" units="cm"/>
      <inkml:brushProperty name="color" value="#E71224"/>
    </inkml:brush>
  </inkml:definitions>
  <inkml:trace contextRef="#ctx0" brushRef="#br0">1 161 7367 0 0,'-1'-11'17656'0'0,"8"8"-19603"0"0,68-35 3282 0 0,-43 22-1537 0 0,0 0 1 0 0,31-23-1 0 0,-62 38 148 0 0,1 0 1 0 0,0-1 0 0 0,-1 1-1 0 0,1-1 1 0 0,0 1-1 0 0,-1-1 1 0 0,0 1 0 0 0,1-1-1 0 0,-1 0 1 0 0,0 0-1 0 0,1-2 1 0 0,-2 3 41 0 0,0 1 0 0 0,1 0 0 0 0,-1-1 0 0 0,0 1 0 0 0,0-1 0 0 0,0 1 0 0 0,0 0 0 0 0,0-1 0 0 0,0 1 0 0 0,0 0 0 0 0,0-1 0 0 0,0 1 0 0 0,-1-1 0 0 0,1 1 0 0 0,0 0 0 0 0,0-1 0 0 0,0 1 0 0 0,0 0 0 0 0,0-1 0 0 0,-1 1 0 0 0,1 0 0 0 0,0-1 0 0 0,-1 0 0 0 0,0 1 11 0 0,0-1 0 0 0,0 0 0 0 0,0 1 0 0 0,0-1 0 0 0,0 1 0 0 0,0-1 0 0 0,0 1 0 0 0,0 0-1 0 0,0-1 1 0 0,0 1 0 0 0,0 0 0 0 0,-2 0 0 0 0,-3-1 103 0 0,-1 1-1 0 0,1 0 1 0 0,-1 0-1 0 0,0 0 0 0 0,1 1 1 0 0,-1 0-1 0 0,1 0 1 0 0,0 1-1 0 0,-1 0 1 0 0,1 0-1 0 0,0 0 1 0 0,0 1-1 0 0,-7 4 1 0 0,9-5 12 0 0,0 1 1 0 0,0-1 0 0 0,1 1-1 0 0,-1 0 1 0 0,1 1-1 0 0,-1-1 1 0 0,1 0 0 0 0,0 1-1 0 0,0 0 1 0 0,0 0 0 0 0,1 0-1 0 0,-1 0 1 0 0,1 0 0 0 0,0 0-1 0 0,0 1 1 0 0,1-1-1 0 0,-1 1 1 0 0,-1 7 0 0 0,3-8-88 0 0,-1 0 0 0 0,1 1 0 0 0,0-1 0 0 0,0 0 0 0 0,0 0 0 0 0,0 0 0 0 0,1 0 0 0 0,0 0 0 0 0,0 0 1 0 0,0 0-1 0 0,0 0 0 0 0,0 0 0 0 0,1 0 0 0 0,0 0 0 0 0,0-1 0 0 0,0 1 0 0 0,0-1 0 0 0,1 1 0 0 0,3 3 0 0 0,-2-3-81 0 0,-1-1 0 0 0,1 0-1 0 0,0 0 1 0 0,0-1-1 0 0,1 1 1 0 0,-1-1 0 0 0,1 0-1 0 0,-1 0 1 0 0,1-1 0 0 0,-1 1-1 0 0,1-1 1 0 0,0 0 0 0 0,0 0-1 0 0,0 0 1 0 0,-1-1-1 0 0,8 0 1 0 0,-3 0-610 0 0,0 0 0 0 0,0-1 0 0 0,0 0 0 0 0,15-4 0 0 0,-6-2-984 0 0</inkml:trace>
</inkml:ink>
</file>

<file path=ppt/ink/ink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8:05.294"/>
    </inkml:context>
    <inkml:brush xml:id="br0">
      <inkml:brushProperty name="width" value="0.05" units="cm"/>
      <inkml:brushProperty name="height" value="0.05" units="cm"/>
      <inkml:brushProperty name="color" value="#E71224"/>
    </inkml:brush>
  </inkml:definitions>
  <inkml:trace contextRef="#ctx0" brushRef="#br0">64 1 7831 0 0,'0'0'972'0'0,"-14"4"5914"0"0,10 0-5952 0 0,0 0 1 0 0,0 1-1 0 0,1-1 1 0 0,0 1 0 0 0,0 0-1 0 0,0 0 1 0 0,1 0-1 0 0,-4 11 1 0 0,0 1 387 0 0,-4 26-1 0 0,9-38-1228 0 0,1 0 0 0 0,-1 0 0 0 0,1 1 1 0 0,0-1-1 0 0,0 0 0 0 0,1 0 0 0 0,0 1 0 0 0,0-1 0 0 0,0 0 0 0 0,0 0 1 0 0,1 0-1 0 0,3 7 0 0 0,-4-9-135 0 0,0-1-1 0 0,0 0 1 0 0,1 0 0 0 0,-1 1 0 0 0,1-1 0 0 0,-1 0-1 0 0,1-1 1 0 0,0 1 0 0 0,0 0 0 0 0,0 0 0 0 0,0-1-1 0 0,0 1 1 0 0,0-1 0 0 0,0 0 0 0 0,1 1 0 0 0,-1-1 0 0 0,0 0-1 0 0,1 0 1 0 0,-1-1 0 0 0,0 1 0 0 0,1 0 0 0 0,0-1-1 0 0,-1 0 1 0 0,1 1 0 0 0,-1-1 0 0 0,1 0 0 0 0,4-1-1 0 0,15-3-1609 0 0,-6-2-5674 0 0,-5 1-357 0 0</inkml:trace>
</inkml:ink>
</file>

<file path=ppt/ink/ink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8:05.774"/>
    </inkml:context>
    <inkml:brush xml:id="br0">
      <inkml:brushProperty name="width" value="0.05" units="cm"/>
      <inkml:brushProperty name="height" value="0.05" units="cm"/>
      <inkml:brushProperty name="color" value="#E71224"/>
    </inkml:brush>
  </inkml:definitions>
  <inkml:trace contextRef="#ctx0" brushRef="#br0">0 293 9671 0 0,'1'4'11513'0'0,"1"4"-6611"0"0,1 4-4434 0 0,7 22 0 0 0,-8-29-425 0 0,0-1 0 0 0,0 1 0 0 0,1-1 0 0 0,0 0 1 0 0,0 0-1 0 0,0 0 0 0 0,0 0 0 0 0,1-1 0 0 0,5 6 0 0 0,-7-8-53 0 0,-1 0 0 0 0,1 0 0 0 0,-1 0 0 0 0,1 0 0 0 0,0-1 0 0 0,0 1 0 0 0,-1 0 0 0 0,1-1-1 0 0,0 1 1 0 0,0-1 0 0 0,0 0 0 0 0,0 0 0 0 0,-1 0 0 0 0,1 0 0 0 0,0 0 0 0 0,0 0 0 0 0,0 0 0 0 0,0-1-1 0 0,-1 1 1 0 0,1-1 0 0 0,0 1 0 0 0,0-1 0 0 0,-1 1 0 0 0,1-1 0 0 0,0 0 0 0 0,-1 0 0 0 0,1 0 0 0 0,2-2-1 0 0,2-2-186 0 0,-1 1 1 0 0,0-1-1 0 0,0 0 0 0 0,0 0 0 0 0,-1 0 0 0 0,0-1 0 0 0,0 1 0 0 0,0-1 0 0 0,-1 0 0 0 0,1 0 0 0 0,-1-1 0 0 0,-1 1 0 0 0,1 0 0 0 0,-1-1 0 0 0,-1 0 0 0 0,3-12 0 0 0,-4 19 392 0 0,3 14 400 0 0,-1-9-510 0 0,-1-1 0 0 0,1 0 0 0 0,0 1 0 0 0,1-1 0 0 0,-1 0 1 0 0,1 0-1 0 0,-1 0 0 0 0,1-1 0 0 0,0 1 0 0 0,1-1 0 0 0,-1 0 0 0 0,1 1 0 0 0,-1-1 1 0 0,1-1-1 0 0,0 1 0 0 0,0-1 0 0 0,0 1 0 0 0,0-1 0 0 0,8 2 0 0 0,-9-2-102 0 0,-1-1 0 0 0,1 0 0 0 0,1 0 0 0 0,-1-1-1 0 0,0 1 1 0 0,0-1 0 0 0,0 1 0 0 0,0-1 0 0 0,0 0 0 0 0,0 0 0 0 0,1 0-1 0 0,-1-1 1 0 0,0 1 0 0 0,0-1 0 0 0,0 0 0 0 0,0 0 0 0 0,0 0 0 0 0,0 0-1 0 0,0 0 1 0 0,0-1 0 0 0,-1 1 0 0 0,1-1 0 0 0,0 0 0 0 0,-1 0-1 0 0,1 0 1 0 0,-1 0 0 0 0,0 0 0 0 0,0 0 0 0 0,3-4 0 0 0,-1-1-883 0 0,0 0 0 0 0,0-1 1 0 0,0 1-1 0 0,-1-1 0 0 0,-1 1 0 0 0,1-1 1 0 0,-1 0-1 0 0,0 0 0 0 0,0-13 0 0 0,0-7-2930 0 0,-3-42-1 0 0,0-7 846 0 0,7 30 3479 0 0,-1 12 9820 0 0,4 48-7422 0 0,-4-3-2172 0 0,-1 0-1 0 0,0 0 1 0 0,-1 0 0 0 0,0 1-1 0 0,-1-1 1 0 0,2 15 0 0 0,0 68 958 0 0,-4-61-1499 0 0,5 33-1 0 0,4-20-237 0 0,-8-41-418 0 0,0 0 1 0 0,0 0-1 0 0,1 0 1 0 0,0 0-1 0 0,0-1 1 0 0,0 1-1 0 0,0 0 1 0 0,5 4-1 0 0</inkml:trace>
</inkml:ink>
</file>

<file path=ppt/ink/ink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8:06.329"/>
    </inkml:context>
    <inkml:brush xml:id="br0">
      <inkml:brushProperty name="width" value="0.05" units="cm"/>
      <inkml:brushProperty name="height" value="0.05" units="cm"/>
      <inkml:brushProperty name="color" value="#E71224"/>
    </inkml:brush>
  </inkml:definitions>
  <inkml:trace contextRef="#ctx0" brushRef="#br0">1 179 5527 0 0,'0'-3'279'0'0,"1"0"-1"0"0,0-1 0 0 0,0 1 0 0 0,0 0 0 0 0,0 0 0 0 0,1 0 0 0 0,-1 0 0 0 0,1 0 0 0 0,0 0 0 0 0,0 0 1 0 0,0 1-1 0 0,0-1 0 0 0,0 1 0 0 0,0-1 0 0 0,1 1 0 0 0,4-3 0 0 0,6-5 1057 0 0,0 1 0 0 0,19-9-1 0 0,-5 3-366 0 0,-9 4-219 0 0,-11 8-577 0 0,0-1 0 0 0,-1 0-1 0 0,1-1 1 0 0,-1 0 0 0 0,0 0 0 0 0,0 0 0 0 0,7-8 0 0 0,-13 12-155 0 0,1 1-1 0 0,-1-1 0 0 0,1 1 1 0 0,-1-1-1 0 0,0 0 0 0 0,1 1 1 0 0,-1-1-1 0 0,0 1 0 0 0,1-1 1 0 0,-1 0-1 0 0,0 1 0 0 0,0-1 1 0 0,0 0-1 0 0,0 1 0 0 0,0-1 1 0 0,0 0-1 0 0,0 1 0 0 0,0-1 1 0 0,0 0-1 0 0,0 1 0 0 0,0-2 1 0 0,0 2 21 0 0,-1-1 0 0 0,1 1 1 0 0,0 0-1 0 0,-1-1 0 0 0,1 1 0 0 0,0 0 0 0 0,-1-1 1 0 0,1 1-1 0 0,-1 0 0 0 0,1-1 0 0 0,0 1 1 0 0,-1 0-1 0 0,1 0 0 0 0,-1 0 0 0 0,1-1 0 0 0,-1 1 1 0 0,1 0-1 0 0,-1 0 0 0 0,1 0 0 0 0,-1 0 1 0 0,0 0-1 0 0,-1 0 152 0 0,-1 0 0 0 0,1 0-1 0 0,-1 0 1 0 0,1 0 0 0 0,-1 1 0 0 0,1-1 0 0 0,0 1 0 0 0,-1 0 0 0 0,1-1 0 0 0,-3 2 0 0 0,0 2 10 0 0,-1-1 0 0 0,1 1 0 0 0,0 0 1 0 0,1 0-1 0 0,-1 1 0 0 0,1-1 0 0 0,-1 1 1 0 0,1 0-1 0 0,1 0 0 0 0,-1 1 0 0 0,1-1 1 0 0,0 1-1 0 0,0-1 0 0 0,0 1 0 0 0,1 0 1 0 0,-3 12-1 0 0,4-14-70 0 0,0 1 1 0 0,1 0-1 0 0,-1-1 1 0 0,1 1-1 0 0,0 0 0 0 0,0-1 1 0 0,1 1-1 0 0,0 0 1 0 0,-1-1-1 0 0,1 1 1 0 0,1-1-1 0 0,-1 1 0 0 0,1-1 1 0 0,0 0-1 0 0,0 1 1 0 0,0-1-1 0 0,0 0 0 0 0,1 0 1 0 0,0-1-1 0 0,-1 1 1 0 0,1 0-1 0 0,1-1 1 0 0,5 5-1 0 0,-5-5-197 0 0,0 1 1 0 0,1-2-1 0 0,-1 1 0 0 0,1 0 0 0 0,0-1 0 0 0,0 0 1 0 0,0 0-1 0 0,0 0 0 0 0,0-1 0 0 0,0 0 0 0 0,0 0 1 0 0,1 0-1 0 0,-1-1 0 0 0,0 1 0 0 0,1-1 0 0 0,-1 0 1 0 0,0-1-1 0 0,1 0 0 0 0,-1 1 0 0 0,0-2 1 0 0,9-2-1 0 0,-6 1-50 0 0,0 0 0 0 0,0 0 0 0 0,-1-1 0 0 0,0 0 0 0 0,0-1 0 0 0,0 1 0 0 0,0-2 0 0 0,-1 1 0 0 0,0 0 0 0 0,0-1 0 0 0,0 0 0 0 0,-1-1 0 0 0,7-9 0 0 0,0-2-405 0 0,-5 5 222 0 0,0 1 0 0 0,2 0 1 0 0,-1 1-1 0 0,13-12 0 0 0,-20 22 319 0 0,1 0 1 0 0,-1 0-1 0 0,1 0 0 0 0,0 0 1 0 0,-1 0-1 0 0,1 1 0 0 0,0-1 1 0 0,0 1-1 0 0,-1-1 0 0 0,1 1 1 0 0,0 0-1 0 0,0 0 0 0 0,0 0 1 0 0,0 0-1 0 0,-1 0 0 0 0,1 0 1 0 0,0 0-1 0 0,0 0 0 0 0,0 1 1 0 0,-1-1-1 0 0,1 1 0 0 0,0-1 1 0 0,-1 1-1 0 0,1 0 0 0 0,2 1 1 0 0,3 2 170 0 0,0-1 1 0 0,-1 2 0 0 0,1-1-1 0 0,9 9 1 0 0,-12-9-25 0 0,0 0-1 0 0,-1 0 0 0 0,1 0 1 0 0,-1 0-1 0 0,0 0 1 0 0,0 1-1 0 0,0 0 1 0 0,0-1-1 0 0,-1 1 0 0 0,0 0 1 0 0,3 8-1 0 0,-5-10-88 0 0,1 0-1 0 0,-1 0 1 0 0,0-1 0 0 0,0 1-1 0 0,0 0 1 0 0,0 0-1 0 0,0 0 1 0 0,0-1-1 0 0,-1 1 1 0 0,0 0-1 0 0,1 0 1 0 0,-1-1 0 0 0,0 1-1 0 0,0 0 1 0 0,0-1-1 0 0,-1 1 1 0 0,1-1-1 0 0,-1 0 1 0 0,1 1-1 0 0,-1-1 1 0 0,0 0 0 0 0,0 0-1 0 0,-4 4 1 0 0,0-2 6 0 0,0 1 1 0 0,0-1 0 0 0,0 0-1 0 0,-1-1 1 0 0,1 1 0 0 0,-1-1-1 0 0,0-1 1 0 0,0 1 0 0 0,0-1-1 0 0,0 0 1 0 0,0-1 0 0 0,-1 0-1 0 0,1 0 1 0 0,0-1 0 0 0,-1 1-1 0 0,-7-2 1 0 0,-13-4-3255 0 0,2-6-3448 0 0</inkml:trace>
</inkml:ink>
</file>

<file path=ppt/ink/ink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8:15.382"/>
    </inkml:context>
    <inkml:brush xml:id="br0">
      <inkml:brushProperty name="width" value="0.05" units="cm"/>
      <inkml:brushProperty name="height" value="0.05" units="cm"/>
      <inkml:brushProperty name="color" value="#E71224"/>
    </inkml:brush>
  </inkml:definitions>
  <inkml:trace contextRef="#ctx0" brushRef="#br0">1 286 2303 0 0,'0'0'10616'0'0,"7"-1"-9193"0"0,4-1-678 0 0,0-1 0 0 0,18-6-1 0 0,8-3-153 0 0,196-51 127 0 0,53-11-28 0 0,-173 54-69 0 0,83-21 233 0 0,-171 32-271 0 0,41-20 1 0 0,-19 7 1485 0 0,-46 21-1852 0 0,-15 11-20 0 0,12-9-405 0 0,0 1-1 0 0,1-1 1 0 0,-1 0-1 0 0,0 0 1 0 0,1 1-1 0 0,-1-1 1 0 0,-1 3-1 0 0,-6 5-6602 0 0</inkml:trace>
</inkml:ink>
</file>

<file path=ppt/ink/ink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8:16.673"/>
    </inkml:context>
    <inkml:brush xml:id="br0">
      <inkml:brushProperty name="width" value="0.05" units="cm"/>
      <inkml:brushProperty name="height" value="0.05" units="cm"/>
      <inkml:brushProperty name="color" value="#E71224"/>
    </inkml:brush>
  </inkml:definitions>
  <inkml:trace contextRef="#ctx0" brushRef="#br0">0 93 2759 0 0,'4'-14'9520'0'0,"15"6"-8874"0"0,0 0-1 0 0,0 0 1 0 0,1 2 0 0 0,0 1-1 0 0,35-5 1 0 0,-26 4-111 0 0,51-14 0 0 0,-59 12-152 0 0,-20 8 306 0 0,-3 9-1689 0 0,-1-1-3361 0 0</inkml:trace>
</inkml:ink>
</file>

<file path=ppt/ink/ink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8:26.824"/>
    </inkml:context>
    <inkml:brush xml:id="br0">
      <inkml:brushProperty name="width" value="0.05" units="cm"/>
      <inkml:brushProperty name="height" value="0.05" units="cm"/>
      <inkml:brushProperty name="color" value="#E71224"/>
    </inkml:brush>
  </inkml:definitions>
  <inkml:trace contextRef="#ctx0" brushRef="#br0">22 149 8231 0 0,'0'0'748'0'0,"0"0"-614"0"0,-1-1-33 0 0,1 1 0 0 0,-1 0 0 0 0,0-1 0 0 0,1 1 1 0 0,-1 0-1 0 0,0-1 0 0 0,0 1 0 0 0,1 0 0 0 0,-1 0 1 0 0,0 0-1 0 0,1-1 0 0 0,-1 1 0 0 0,0 0 0 0 0,0 0 1 0 0,1 0-1 0 0,-1 0 0 0 0,-9 5 8200 0 0,12-4-8192 0 0,0 1 1 0 0,0-1-1 0 0,-1 1 1 0 0,1 0-1 0 0,0 0 0 0 0,-1 0 1 0 0,0 0-1 0 0,1 0 1 0 0,-1 0-1 0 0,0 0 1 0 0,1 3-1 0 0,10 30 227 0 0,-7-17-184 0 0,4 18 539 0 0,-7-26-191 0 0,0-1 1 0 0,5 14-1 0 0,-6-20-430 0 0,0-1-1 0 0,1 1 0 0 0,-1 0 1 0 0,1 0-1 0 0,0-1 0 0 0,0 1 0 0 0,0-1 1 0 0,0 1-1 0 0,0-1 0 0 0,0 0 1 0 0,4 3-1 0 0,-4-3-77 0 0,1-1-1 0 0,-1 1 1 0 0,0-1 0 0 0,0 0-1 0 0,1 0 1 0 0,-1 0 0 0 0,4 1-1 0 0,-5-2 0 0 0,0 1 0 0 0,0-1-1 0 0,0 0 1 0 0,0 0 0 0 0,0 0-1 0 0,0 0 1 0 0,0 0 0 0 0,0-1-1 0 0,0 1 1 0 0,0 0 0 0 0,-1 0-1 0 0,1 0 1 0 0,2-2 0 0 0,-2 2-113 0 0,10-19-295 0 0,-8 14 360 0 0,-1-1-1 0 0,0 0 1 0 0,-1 0 0 0 0,2-8-1 0 0,4-15-39 0 0,-4 17 97 0 0,-2 9 0 0 0,-1 0 0 0 0,1 0 0 0 0,0 0 0 0 0,0 0 0 0 0,0 1 0 0 0,0-1 0 0 0,3-4 0 0 0,-1 3 0 0 0,-2 4 2 0 0,-1 0 0 0 0,1-1 0 0 0,-1 1 0 0 0,1 0 0 0 0,-1 0 0 0 0,1 0 0 0 0,-1 0 0 0 0,1 0-1 0 0,0 0 1 0 0,-1 0 0 0 0,1 0 0 0 0,-1 0 0 0 0,1 0 0 0 0,-1 0 0 0 0,1 0 0 0 0,-1 0 0 0 0,1 0 0 0 0,-1 0 0 0 0,1 0 0 0 0,-1 1 0 0 0,1-1-1 0 0,-1 0 1 0 0,1 0 0 0 0,-1 1 0 0 0,1-1 0 0 0,-1 0 0 0 0,1 1 0 0 0,-1-1 0 0 0,1 0 0 0 0,-1 1 0 0 0,0-1 0 0 0,1 2 0 0 0,0-2 25 0 0,2 3 9 0 0,0 1-1 0 0,0-1 1 0 0,0 0 0 0 0,-1 1 0 0 0,1 0-1 0 0,3 7 1 0 0,10 13 26 0 0,-5-10-21 0 0,12 14-21 0 0,-21-26-26 0 0,0-1 0 0 0,-1 1 1 0 0,1-1-1 0 0,0 1 0 0 0,0-1 1 0 0,0 0-1 0 0,0 0 0 0 0,1 0 0 0 0,-1 0 1 0 0,0 0-1 0 0,0 0 0 0 0,4 0 0 0 0,-5-1 7 0 0,0 0-1 0 0,0 0 0 0 0,0 1 0 0 0,1-1 0 0 0,-1 0 1 0 0,0-1-1 0 0,0 1 0 0 0,0 0 0 0 0,0 0 0 0 0,0 0 0 0 0,1-1 1 0 0,-1 1-1 0 0,0-1 0 0 0,0 1 0 0 0,0-1 0 0 0,0 1 0 0 0,0-1 1 0 0,0 1-1 0 0,0-1 0 0 0,0 0 0 0 0,0 0 0 0 0,-1 1 1 0 0,1-1-1 0 0,0 0 0 0 0,0 0 0 0 0,-1 0 0 0 0,1 0 0 0 0,0 0 1 0 0,-1 0-1 0 0,1 0 0 0 0,-1 0 0 0 0,1 0 0 0 0,-1 0 1 0 0,0 0-1 0 0,1 0 0 0 0,-1-2 0 0 0,1-3 57 0 0,0 0-1 0 0,-1-1 1 0 0,0 1 0 0 0,0 0 0 0 0,-1-7-1 0 0,1 7 59 0 0,-3-57 213 0 0,3 33-31 0 0,-1-1 1 0 0,-2 1-1 0 0,-10-44 0 0 0,13 72-300 0 0,-1-2-74 0 0,0 0 0 0 0,-1 0-1 0 0,1 0 1 0 0,-1 0 0 0 0,0 0-1 0 0,-4-7 1 0 0,5 10-179 0 0</inkml:trace>
</inkml:ink>
</file>

<file path=ppt/ink/ink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8:27.476"/>
    </inkml:context>
    <inkml:brush xml:id="br0">
      <inkml:brushProperty name="width" value="0.05" units="cm"/>
      <inkml:brushProperty name="height" value="0.05" units="cm"/>
      <inkml:brushProperty name="color" value="#E71224"/>
    </inkml:brush>
  </inkml:definitions>
  <inkml:trace contextRef="#ctx0" brushRef="#br0">59 0 13159 0 0,'-2'1'105'0'0,"0"1"0"0"0,1-1 1 0 0,-1 0-1 0 0,0 1 0 0 0,1-1 0 0 0,-1 1 0 0 0,1-1 0 0 0,-1 1 0 0 0,1 0 0 0 0,0 0 0 0 0,0 0 0 0 0,0 0 0 0 0,0 0 0 0 0,-1 2 0 0 0,-11 32-39 0 0,12-30 204 0 0,-5 14 714 0 0,1 0-1 0 0,-5 36 0 0 0,10-50-851 0 0,-1-1-1 0 0,1 1 0 0 0,0 0 1 0 0,0 0-1 0 0,1 0 0 0 0,0-1 1 0 0,0 1-1 0 0,0 0 0 0 0,0-1 1 0 0,1 1-1 0 0,0-1 0 0 0,0 1 1 0 0,1-1-1 0 0,4 7 0 0 0,-6-9-81 0 0,1-1-1 0 0,0 0 1 0 0,0 0-1 0 0,0 0 1 0 0,0-1-1 0 0,0 1 1 0 0,0 0-1 0 0,0-1 1 0 0,1 1-1 0 0,-1-1 1 0 0,0 0-1 0 0,1 0 1 0 0,-1 0-1 0 0,1 0 1 0 0,0 0-1 0 0,-1 0 1 0 0,1-1-1 0 0,0 1 1 0 0,-1-1-1 0 0,1 0 1 0 0,0 0 0 0 0,-1 0-1 0 0,1 0 1 0 0,0 0-1 0 0,0-1 1 0 0,4 0-1 0 0,5-3-46 0 0,-1 0 1 0 0,1-1-1 0 0,-1-1 0 0 0,18-11 0 0 0,3 0-125 0 0,46-24-2311 0 0</inkml:trace>
</inkml:ink>
</file>

<file path=ppt/ink/ink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8:27.876"/>
    </inkml:context>
    <inkml:brush xml:id="br0">
      <inkml:brushProperty name="width" value="0.05" units="cm"/>
      <inkml:brushProperty name="height" value="0.05" units="cm"/>
      <inkml:brushProperty name="color" value="#E71224"/>
    </inkml:brush>
  </inkml:definitions>
  <inkml:trace contextRef="#ctx0" brushRef="#br0">0 150 17423 0 0,'0'0'1574'0'0,"0"-1"-1552"0"0,0-1 0 0 0,1 1 0 0 0,-1 0 0 0 0,0 0 0 0 0,0 0 0 0 0,1 0 0 0 0,-1-1 0 0 0,1 1 0 0 0,-1 0 0 0 0,1 0 0 0 0,0 0 0 0 0,-1 0 0 0 0,1 0 0 0 0,0 0 0 0 0,0 0 0 0 0,-1 1 0 0 0,1-1 0 0 0,0 0 0 0 0,0 0 0 0 0,0 1 0 0 0,0-1 0 0 0,1 0 0 0 0,1-1 66 0 0,97-71-24 0 0,-84 61-576 0 0,-8 5-311 0 0,1 1 1 0 0,0 0 0 0 0,0 0 0 0 0,20-8-1 0 0</inkml:trace>
</inkml:ink>
</file>

<file path=ppt/ink/ink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8:28.249"/>
    </inkml:context>
    <inkml:brush xml:id="br0">
      <inkml:brushProperty name="width" value="0.05" units="cm"/>
      <inkml:brushProperty name="height" value="0.05" units="cm"/>
      <inkml:brushProperty name="color" value="#E71224"/>
    </inkml:brush>
  </inkml:definitions>
  <inkml:trace contextRef="#ctx0" brushRef="#br0">59 102 1839 0 0,'-13'11'551'0'0,"-13"9"-1081"0"0,7-10 15285 0 0,26-18-13439 0 0,13-12-1734 0 0,41-31 0 0 0,-37 34-3449 0 0,44-23 0 0 0,-55 33 273 0 0</inkml:trace>
</inkml:ink>
</file>

<file path=ppt/ink/ink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8:28.632"/>
    </inkml:context>
    <inkml:brush xml:id="br0">
      <inkml:brushProperty name="width" value="0.05" units="cm"/>
      <inkml:brushProperty name="height" value="0.05" units="cm"/>
      <inkml:brushProperty name="color" value="#E71224"/>
    </inkml:brush>
  </inkml:definitions>
  <inkml:trace contextRef="#ctx0" brushRef="#br0">63 0 9215 0 0,'0'0'707'0'0,"-11"17"402"0"0,9-13-824 0 0,0 1 0 0 0,0 0 0 0 0,1-1 0 0 0,0 1 0 0 0,0 0 0 0 0,0 0 0 0 0,1 0-1 0 0,-1 0 1 0 0,1 7 0 0 0,-2 19 138 0 0,-11 56 2596 0 0,-7 32-1350 0 0,19-116-1756 0 0,0 0-102 0 0,0 0 1 0 0,0 0-1 0 0,1 0 0 0 0,-1 0 0 0 0,1-1 0 0 0,0 1 1 0 0,0 0-1 0 0,0 0 0 0 0,0 0 0 0 0,0 0 0 0 0,1 0 1 0 0,1 4-1 0 0,4-4-4862 0 0</inkml:trace>
</inkml:ink>
</file>

<file path=ppt/ink/ink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8:29.015"/>
    </inkml:context>
    <inkml:brush xml:id="br0">
      <inkml:brushProperty name="width" value="0.05" units="cm"/>
      <inkml:brushProperty name="height" value="0.05" units="cm"/>
      <inkml:brushProperty name="color" value="#E71224"/>
    </inkml:brush>
  </inkml:definitions>
  <inkml:trace contextRef="#ctx0" brushRef="#br0">1 0 15895 0 0,'0'0'1439'0'0,"5"14"-750"0"0,-1-9-570 0 0,0 1 0 0 0,0-1 1 0 0,0 1-1 0 0,1-1 0 0 0,-1-1 0 0 0,9 7 0 0 0,11 12 207 0 0,0 9-1495 0 0,0 1 1 0 0,-3 1-1 0 0,0 0 0 0 0,22 54 0 0 0</inkml:trace>
</inkml:ink>
</file>

<file path=ppt/ink/ink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8:29.354"/>
    </inkml:context>
    <inkml:brush xml:id="br0">
      <inkml:brushProperty name="width" value="0.05" units="cm"/>
      <inkml:brushProperty name="height" value="0.05" units="cm"/>
      <inkml:brushProperty name="color" value="#E71224"/>
    </inkml:brush>
  </inkml:definitions>
  <inkml:trace contextRef="#ctx0" brushRef="#br0">0 396 13359 0 0,'0'0'1027'0'0,"8"-11"644"0"0,19-12 2510 0 0,19-6-4360 0 0,-8 6-1991 0 0,39-24-5214 0 0,-64 39 3334 0 0</inkml:trace>
  <inkml:trace contextRef="#ctx0" brushRef="#br0" timeOffset="1">357 1 14279 0 0,'0'0'1103'0'0,"-3"7"-678"0"0,1 0 61 0 0,1 0 0 0 0,1 0 0 0 0,-1 0 0 0 0,1-1 0 0 0,0 1 0 0 0,1 0 0 0 0,1 8-1 0 0,12 48 219 0 0,-12-52-807 0 0,17 55-241 0 0,9 47-1616 0 0,-25-95 1485 0 0,-1 0-744 0 0,1-7-3212 0 0,-2-4-684 0 0</inkml:trace>
</inkml:ink>
</file>

<file path=ppt/ink/ink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8:29.714"/>
    </inkml:context>
    <inkml:brush xml:id="br0">
      <inkml:brushProperty name="width" value="0.05" units="cm"/>
      <inkml:brushProperty name="height" value="0.05" units="cm"/>
      <inkml:brushProperty name="color" value="#E71224"/>
    </inkml:brush>
  </inkml:definitions>
  <inkml:trace contextRef="#ctx0" brushRef="#br0">0 209 20735 0 0,'0'0'1595'0'0,"6"-13"-883"0"0,0 5-830 0 0,1 1 0 0 0,-1-1 0 0 0,1 1 0 0 0,0 0-1 0 0,1 1 1 0 0,0-1 0 0 0,0 2 0 0 0,9-6 0 0 0,5-4-1403 0 0,97-82-6970 0 0,-102 83 8254 0 0,-13 11 321 0 0</inkml:trace>
</inkml:ink>
</file>

<file path=ppt/ink/ink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8:30.098"/>
    </inkml:context>
    <inkml:brush xml:id="br0">
      <inkml:brushProperty name="width" value="0.05" units="cm"/>
      <inkml:brushProperty name="height" value="0.05" units="cm"/>
      <inkml:brushProperty name="color" value="#E71224"/>
    </inkml:brush>
  </inkml:definitions>
  <inkml:trace contextRef="#ctx0" brushRef="#br0">0 0 17215 0 0,'0'0'794'0'0,"7"13"284"0"0,2 1-783 0 0,1-1 1 0 0,0-1-1 0 0,1 0 0 0 0,1 0 0 0 0,18 14 1 0 0,10 6-3664 0 0,-26-23-1093 0 0,1-1-1170 0 0</inkml:trace>
</inkml:ink>
</file>

<file path=ppt/ink/ink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41.397"/>
    </inkml:context>
    <inkml:brush xml:id="br0">
      <inkml:brushProperty name="width" value="0.05" units="cm"/>
      <inkml:brushProperty name="height" value="0.05" units="cm"/>
      <inkml:brushProperty name="color" value="#004F8B"/>
    </inkml:brush>
  </inkml:definitions>
  <inkml:trace contextRef="#ctx0" brushRef="#br0">175 10 8495 0 0,'0'0'766'0'0,"-18"-9"5684"0"0,13 8-5916 0 0,0 1 0 0 0,-1 1 0 0 0,1-1-1 0 0,0 1 1 0 0,-1 0 0 0 0,1 0 0 0 0,0 1-1 0 0,0-1 1 0 0,-9 5 0 0 0,4-2 83 0 0,1 1 0 0 0,1 0 0 0 0,-1 1 0 0 0,-10 8 0 0 0,15-10-463 0 0,0-1 1 0 0,1 1 0 0 0,-1 1 0 0 0,1-1-1 0 0,0 0 1 0 0,0 1 0 0 0,1 0-1 0 0,-1-1 1 0 0,1 1 0 0 0,0 0-1 0 0,0 0 1 0 0,-1 10 0 0 0,2-13-151 0 0,1 1 1 0 0,-1-1-1 0 0,1 0 1 0 0,0 0-1 0 0,0 0 1 0 0,0 0-1 0 0,0 1 1 0 0,0-1-1 0 0,0 0 0 0 0,1 0 1 0 0,-1 0-1 0 0,1 0 1 0 0,0 0-1 0 0,-1 0 1 0 0,1 0-1 0 0,0 0 1 0 0,0 0-1 0 0,0 0 1 0 0,1 0-1 0 0,-1 0 0 0 0,0-1 1 0 0,1 1-1 0 0,-1 0 1 0 0,1-1-1 0 0,-1 1 1 0 0,1-1-1 0 0,0 0 1 0 0,0 0-1 0 0,-1 1 1 0 0,1-1-1 0 0,0 0 0 0 0,0-1 1 0 0,3 2-1 0 0,4 1-529 0 0,-1-2-1 0 0,0 1 1 0 0,1-1 0 0 0,-1 0-1 0 0,1-1 1 0 0,-1 0-1 0 0,1-1 1 0 0,12-1-1 0 0,-7-1-1570 0 0</inkml:trace>
</inkml:ink>
</file>

<file path=ppt/ink/ink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41.773"/>
    </inkml:context>
    <inkml:brush xml:id="br0">
      <inkml:brushProperty name="width" value="0.05" units="cm"/>
      <inkml:brushProperty name="height" value="0.05" units="cm"/>
      <inkml:brushProperty name="color" value="#004F8B"/>
    </inkml:brush>
  </inkml:definitions>
  <inkml:trace contextRef="#ctx0" brushRef="#br0">80 29 10135 0 0,'0'0'778'0'0,"0"-11"395"0"0,0 4 3375 0 0,-2 7-4237 0 0,0 0 0 0 0,1 0-1 0 0,-1 0 1 0 0,0 0 0 0 0,1 0 0 0 0,-1 0 0 0 0,0 0-1 0 0,1 1 1 0 0,-1-1 0 0 0,0 1 0 0 0,1-1 0 0 0,-1 1-1 0 0,0 0 1 0 0,1-1 0 0 0,-3 3 0 0 0,1-1 21 0 0,0 0 0 0 0,0 1 0 0 0,-1 0 0 0 0,2 0 0 0 0,-1 0 1 0 0,-4 5-1 0 0,4-4-143 0 0,0 1 1 0 0,0 0-1 0 0,0-1 0 0 0,1 1 1 0 0,0 0-1 0 0,0 1 1 0 0,0-1-1 0 0,0 0 0 0 0,1 0 1 0 0,-1 8-1 0 0,2-11-172 0 0,0 0 0 0 0,0 1 0 0 0,0-1 0 0 0,0 0 1 0 0,0 1-1 0 0,1-1 0 0 0,-1 0 0 0 0,1 0 0 0 0,0 0 0 0 0,0 1 0 0 0,-1-1 0 0 0,1 0 0 0 0,1 0 0 0 0,-1 0 0 0 0,0 0 0 0 0,0 0 0 0 0,1-1 1 0 0,-1 1-1 0 0,3 2 0 0 0,-1-1-10 0 0,1-1 0 0 0,-1 0 0 0 0,0-1 0 0 0,0 1 0 0 0,1 0 0 0 0,-1-1 0 0 0,1 0 0 0 0,-1 0 0 0 0,1 0 1 0 0,-1 0-1 0 0,6 0 0 0 0,-1 0-79 0 0,1-1 1 0 0,0 0-1 0 0,-1-1 1 0 0,1 1-1 0 0,-1-1 1 0 0,1-1-1 0 0,-1 0 1 0 0,0 0 0 0 0,16-7-1 0 0,-21 8 52 0 0,-1 0 0 0 0,0 0 0 0 0,-1 0 0 0 0,1-1 0 0 0,0 1-1 0 0,0 0 1 0 0,0-1 0 0 0,-1 0 0 0 0,1 1 0 0 0,-1-1 0 0 0,1 0 0 0 0,-1 0 0 0 0,0 1 0 0 0,0-1-1 0 0,0 0 1 0 0,0 0 0 0 0,0 0 0 0 0,0-1 0 0 0,1-2 0 0 0,-2 1 13 0 0,0 1 0 0 0,0 0-1 0 0,0 0 1 0 0,0-1 0 0 0,0 1 0 0 0,0 0 0 0 0,-1 0-1 0 0,0 0 1 0 0,0-1 0 0 0,0 1 0 0 0,0 0-1 0 0,-2-4 1 0 0,1 2 21 0 0,-1 0 0 0 0,0 1 0 0 0,0-1 0 0 0,0 1 0 0 0,0 0 0 0 0,-1 0 0 0 0,1 0 0 0 0,-1 0 0 0 0,0 1 0 0 0,0-1 0 0 0,-1 1 0 0 0,1 0 0 0 0,-1 0 0 0 0,1 1 0 0 0,-1-1-1 0 0,-9-2 1 0 0,10 4-69 0 0,-1 0-1 0 0,1 1 1 0 0,-1-1-1 0 0,-6 1 1 0 0,0 0-1857 0 0</inkml:trace>
</inkml:ink>
</file>

<file path=ppt/ink/ink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42.156"/>
    </inkml:context>
    <inkml:brush xml:id="br0">
      <inkml:brushProperty name="width" value="0.05" units="cm"/>
      <inkml:brushProperty name="height" value="0.05" units="cm"/>
      <inkml:brushProperty name="color" value="#004F8B"/>
    </inkml:brush>
  </inkml:definitions>
  <inkml:trace contextRef="#ctx0" brushRef="#br0">0 39 8287 0 0,'0'0'756'0'0,"13"9"968"0"0,-7-5 171 0 0,0 0 0 0 0,-1 1 0 0 0,6 6 1 0 0,25 34 2745 0 0,0-2-2367 0 0,-32-38-2081 0 0,0 0 0 0 0,1-1-1 0 0,0 1 1 0 0,0-1 0 0 0,0 0 0 0 0,0-1-1 0 0,1 1 1 0 0,7 3 0 0 0,-12-7-172 0 0,0 0 1 0 0,-1 0-1 0 0,1 0 1 0 0,0 0-1 0 0,0 0 0 0 0,-1 0 1 0 0,1 0-1 0 0,0 0 1 0 0,-1 0-1 0 0,1 0 1 0 0,0 0-1 0 0,-1 0 1 0 0,1-1-1 0 0,-1 1 1 0 0,1 0-1 0 0,0-1 1 0 0,-1 1-1 0 0,1 0 0 0 0,-1-1 1 0 0,1 1-1 0 0,-1 0 1 0 0,1-1-1 0 0,-1 1 1 0 0,1-1-1 0 0,-1 1 1 0 0,1-1-1 0 0,-1 0 1 0 0,1 1-1 0 0,-1-1 0 0 0,0 1 1 0 0,1-1-1 0 0,-1 0 1 0 0,0 1-1 0 0,0-1 1 0 0,0 1-1 0 0,1-2 1 0 0,4-23 337 0 0,-2-7-131 0 0,-2 11-192 0 0,1 1 0 0 0,5-22 0 0 0,-6 39-34 0 0,0 0 1 0 0,0 0-1 0 0,0 0 1 0 0,0 0-1 0 0,0 0 0 0 0,1 0 1 0 0,0 0-1 0 0,-1 1 1 0 0,1-1-1 0 0,3-2 0 0 0,10-5-2388 0 0,-13 9 1292 0 0,0 0-1 0 0,0 1 1 0 0,1-1-1 0 0,-1 1 1 0 0,0 0-1 0 0,0 0 1 0 0,3 0-1 0 0</inkml:trace>
</inkml:ink>
</file>

<file path=ppt/ink/ink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42.646"/>
    </inkml:context>
    <inkml:brush xml:id="br0">
      <inkml:brushProperty name="width" value="0.05" units="cm"/>
      <inkml:brushProperty name="height" value="0.05" units="cm"/>
      <inkml:brushProperty name="color" value="#004F8B"/>
    </inkml:brush>
  </inkml:definitions>
  <inkml:trace contextRef="#ctx0" brushRef="#br0">114 0 6911 0 0,'0'0'14674'0'0,"-11"12"-12381"0"0,-1-6-1335 0 0,6-3-671 0 0,0 0 0 0 0,1 1-1 0 0,-1-1 1 0 0,1 1 0 0 0,0 0 0 0 0,0 1 0 0 0,1-1 0 0 0,-7 8 0 0 0,6-5-175 0 0,0 1-1 0 0,0-1 1 0 0,0 1 0 0 0,1 0 0 0 0,1 0 0 0 0,-5 12 0 0 0,8-18-110 0 0,-1 0-1 0 0,1 0 1 0 0,-1 0 0 0 0,1-1 0 0 0,-1 1 0 0 0,1 0 0 0 0,0 0 0 0 0,0 0-1 0 0,0 0 1 0 0,0-1 0 0 0,0 1 0 0 0,1 0 0 0 0,-1 0 0 0 0,0 0-1 0 0,1-1 1 0 0,0 1 0 0 0,-1 0 0 0 0,1 0 0 0 0,0-1 0 0 0,0 1 0 0 0,0-1-1 0 0,0 1 1 0 0,0-1 0 0 0,0 1 0 0 0,0-1 0 0 0,0 1 0 0 0,1-1 0 0 0,-1 0-1 0 0,0 0 1 0 0,1 0 0 0 0,-1 0 0 0 0,1 0 0 0 0,0 0 0 0 0,-1 0-1 0 0,1 0 1 0 0,0 0 0 0 0,2 0 0 0 0,-1 0-101 0 0,0 0 0 0 0,0-1 0 0 0,0 1 0 0 0,-1-1 0 0 0,1 1 0 0 0,0-1 0 0 0,0 0 0 0 0,0 0 1 0 0,0-1-1 0 0,0 1 0 0 0,0 0 0 0 0,0-1 0 0 0,-1 0 0 0 0,1 0 0 0 0,0 0 0 0 0,0 0 0 0 0,-1 0 0 0 0,1 0 0 0 0,-1-1 0 0 0,1 1 0 0 0,-1-1 0 0 0,1 0 0 0 0,-1 0 0 0 0,2-2 0 0 0,1 0-123 0 0,-1-1 0 0 0,-1 0-1 0 0,1 0 1 0 0,-1 0-1 0 0,0-1 1 0 0,0 1 0 0 0,0-1-1 0 0,-1 0 1 0 0,0 1 0 0 0,2-8-1 0 0,2-5 135 0 0,-4 14 286 0 0,0 0-1 0 0,-1 0 0 0 0,0 0 1 0 0,0 0-1 0 0,1-8 0 0 0,-1 14-19 0 0,0 1-1 0 0,-1-1 1 0 0,2 0 0 0 0,-1 1-1 0 0,0-1 1 0 0,0 0 0 0 0,3 3-1 0 0,1 3 282 0 0,4 12 232 0 0,-4-8-430 0 0,0-2 0 0 0,11 17 0 0 0,-15-25-263 0 0,1 1 0 0 0,-1-1 1 0 0,1 0-1 0 0,0 0 0 0 0,0 0 0 0 0,0 0 0 0 0,0-1 0 0 0,0 1 1 0 0,0 0-1 0 0,1-1 0 0 0,-1 1 0 0 0,1-1 0 0 0,-1 0 0 0 0,1 0 0 0 0,-1 0 1 0 0,5 1-1 0 0,-6-2-227 0 0,0 0 0 0 0,0 0 1 0 0,0 0-1 0 0,0 0 0 0 0,0 0 0 0 0,1 0 1 0 0,-1 0-1 0 0,0-1 0 0 0,0 1 0 0 0,0 0 1 0 0,0-1-1 0 0,0 1 0 0 0,0-1 0 0 0,0 1 1 0 0,0-1-1 0 0,0 1 0 0 0,0-1 0 0 0,-1 0 1 0 0,1 1-1 0 0,0-1 0 0 0,0 0 0 0 0,0 0 1 0 0,-1 0-1 0 0,2-1 0 0 0,0-3-1391 0 0</inkml:trace>
</inkml:ink>
</file>

<file path=ppt/ink/ink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43.006"/>
    </inkml:context>
    <inkml:brush xml:id="br0">
      <inkml:brushProperty name="width" value="0.05" units="cm"/>
      <inkml:brushProperty name="height" value="0.05" units="cm"/>
      <inkml:brushProperty name="color" value="#004F8B"/>
    </inkml:brush>
  </inkml:definitions>
  <inkml:trace contextRef="#ctx0" brushRef="#br0">11 10 8287 0 0,'-2'-2'194'0'0,"2"2"-45"0"0,-3-8 6271 0 0,0 19-3607 0 0,2 1-1277 0 0,0 0 0 0 0,1 19 0 0 0,11 55 965 0 0,-4-42-1737 0 0,-4-26-693 0 0,0 0-1 0 0,1 0 0 0 0,7 18 1 0 0,5 0-3201 0 0,-11-28 1473 0 0</inkml:trace>
</inkml:ink>
</file>

<file path=ppt/ink/ink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43.631"/>
    </inkml:context>
    <inkml:brush xml:id="br0">
      <inkml:brushProperty name="width" value="0.05" units="cm"/>
      <inkml:brushProperty name="height" value="0.05" units="cm"/>
      <inkml:brushProperty name="color" value="#004F8B"/>
    </inkml:brush>
  </inkml:definitions>
  <inkml:trace contextRef="#ctx0" brushRef="#br0">0 114 2303 0 0,'14'-6'4980'0'0,"38"-5"3468"0"0,18-5-5941 0 0,-63 14-2429 0 0,1-1 0 0 0,-1 0 0 0 0,0 0-1 0 0,0-1 1 0 0,0 0 0 0 0,11-9 0 0 0,-16 12-65 0 0,-1 0-1 0 0,0 0 1 0 0,0 0-1 0 0,1-1 1 0 0,-1 1-1 0 0,0 0 0 0 0,0-1 1 0 0,-1 1-1 0 0,1-1 1 0 0,0 1-1 0 0,0-1 1 0 0,-1 1-1 0 0,1-1 1 0 0,-1 0-1 0 0,1 1 1 0 0,-1-1-1 0 0,0 0 1 0 0,1 1-1 0 0,-1-1 1 0 0,0 0-1 0 0,-1-2 1 0 0,1 3 7 0 0,0 1 1 0 0,0-1-1 0 0,0 0 1 0 0,0 1 0 0 0,-1-1-1 0 0,1 0 1 0 0,0 1 0 0 0,-1-1-1 0 0,1 1 1 0 0,0-1-1 0 0,-1 1 1 0 0,1-1 0 0 0,-1 1-1 0 0,1-1 1 0 0,-1 1-1 0 0,1-1 1 0 0,-1 1 0 0 0,1-1-1 0 0,-1 1 1 0 0,0 0 0 0 0,0-1-1 0 0,0 1 31 0 0,0-1-1 0 0,-1 1 1 0 0,1 0 0 0 0,0 0-1 0 0,-1 0 1 0 0,1 0 0 0 0,0 0-1 0 0,-1 0 1 0 0,1 0 0 0 0,0 0-1 0 0,-1 0 1 0 0,1 1 0 0 0,0-1 0 0 0,-3 1-1 0 0,0 1 126 0 0,0 1 0 0 0,-1-1 0 0 0,1 1 0 0 0,0 0 0 0 0,0 0 0 0 0,1 0 0 0 0,-1 0 0 0 0,1 1 0 0 0,-1-1 0 0 0,1 1 0 0 0,0 0 0 0 0,0 0 0 0 0,1 0 0 0 0,-1 1 0 0 0,1-1 0 0 0,0 1 0 0 0,0-1 0 0 0,1 1 0 0 0,-3 8 0 0 0,2-5 72 0 0,0 1-1 0 0,0-1 0 0 0,1 1 0 0 0,1 0 1 0 0,-1-1-1 0 0,1 1 0 0 0,1 0 0 0 0,-1 0 1 0 0,2-1-1 0 0,2 13 0 0 0,-3-18-209 0 0,0 0 1 0 0,1 1-1 0 0,-1-1 1 0 0,1 0-1 0 0,-1 0 0 0 0,1-1 1 0 0,0 1-1 0 0,0 0 0 0 0,0-1 1 0 0,1 1-1 0 0,-1-1 1 0 0,1 1-1 0 0,3 1 0 0 0,-4-2-37 0 0,0-1 1 0 0,0 0-1 0 0,0 0 0 0 0,0 0 0 0 0,0 0 0 0 0,0 0 0 0 0,1-1 0 0 0,-1 1 1 0 0,0-1-1 0 0,0 1 0 0 0,1-1 0 0 0,-1 0 0 0 0,0 0 0 0 0,1 0 0 0 0,-1 0 1 0 0,0 0-1 0 0,1 0 0 0 0,-1-1 0 0 0,4-1 0 0 0,-2 1-128 0 0,0-1 0 0 0,1 0 0 0 0,-1 0-1 0 0,0 0 1 0 0,-1-1 0 0 0,1 1 0 0 0,0-1 0 0 0,-1 0 0 0 0,5-5-1 0 0,1-2-735 0 0,13-21-1 0 0,-17 24 760 0 0,0-1 0 0 0,1 1 0 0 0,-1 0 0 0 0,1 1-1 0 0,1-1 1 0 0,11-9 0 0 0,-17 15 143 0 0,1 0-1 0 0,-1 1 1 0 0,0-1-1 0 0,1 0 1 0 0,-1 1 0 0 0,1-1-1 0 0,-1 1 1 0 0,1-1-1 0 0,-1 1 1 0 0,1-1 0 0 0,-1 1-1 0 0,1 0 1 0 0,-1 0-1 0 0,1 0 1 0 0,-1 0-1 0 0,1 0 1 0 0,0 0 0 0 0,-1 0-1 0 0,1 1 1 0 0,-1-1-1 0 0,1 1 1 0 0,-1-1 0 0 0,1 1-1 0 0,-1-1 1 0 0,1 1-1 0 0,-1 0 1 0 0,0 0 0 0 0,1-1-1 0 0,-1 1 1 0 0,0 0-1 0 0,2 2 1 0 0,3 3 346 0 0,0 1-1 0 0,-1-1 1 0 0,0 1 0 0 0,8 14 0 0 0,4 4 96 0 0,-16-24-596 0 0,-1 1 0 0 0,1-1 0 0 0,0 0 0 0 0,0 0-1 0 0,0 0 1 0 0,1 1 0 0 0,-1-1 0 0 0,0 0 0 0 0,0 0 0 0 0,0-1 0 0 0,1 1 0 0 0,-1 0 0 0 0,1 0-1 0 0,-1-1 1 0 0,0 1 0 0 0,1-1 0 0 0,-1 1 0 0 0,1-1 0 0 0,-1 1 0 0 0,1-1 0 0 0,0 0-1 0 0,-1 0 1 0 0,1 0 0 0 0,-1 0 0 0 0,1 0 0 0 0,-1 0 0 0 0,1 0 0 0 0,-1-1 0 0 0,1 1 0 0 0,-1 0-1 0 0,1-1 1 0 0,-1 0 0 0 0,1 1 0 0 0,-1-1 0 0 0,1 0 0 0 0,-1 1 0 0 0,0-1 0 0 0,0 0-1 0 0,1 0 1 0 0,-1 0 0 0 0,0 0 0 0 0,0 0 0 0 0,2-2 0 0 0,15-19-1869 0 0,-15 17 2022 0 0,0 1 0 0 0,0 0 0 0 0,1 0-1 0 0,0 0 1 0 0,0 0 0 0 0,6-4 0 0 0,-10 8 51 0 0,1 0-1 0 0,-1 0 1 0 0,0 0-1 0 0,1-1 1 0 0,-1 1-1 0 0,1 0 1 0 0,-1 0-1 0 0,1 0 1 0 0,-1 0-1 0 0,1 0 1 0 0,-1 0-1 0 0,1 1 1 0 0,-1-1-1 0 0,1 0 1 0 0,-1 0-1 0 0,0 0 1 0 0,1 0-1 0 0,-1 0 1 0 0,1 1-1 0 0,-1-1 1 0 0,0 0-1 0 0,1 0 1 0 0,-1 1-1 0 0,1-1 1 0 0,-1 0-1 0 0,1 1 1 0 0,8 10 1173 0 0,-8-10-1203 0 0,6 8 436 0 0,1 0-1 0 0,1-1 1 0 0,-1 1 0 0 0,14 9 0 0 0,-19-16-515 0 0,-1 0 0 0 0,1-1 0 0 0,0 1 0 0 0,0 0-1 0 0,0-1 1 0 0,0 1 0 0 0,0-1 0 0 0,0 0 0 0 0,0 0 0 0 0,1 0 0 0 0,-1-1 0 0 0,0 1 0 0 0,0-1-1 0 0,1 1 1 0 0,-1-1 0 0 0,0 0 0 0 0,1-1 0 0 0,-1 1 0 0 0,0 0 0 0 0,5-2 0 0 0,2-5-3083 0 0</inkml:trace>
</inkml:ink>
</file>

<file path=ppt/ink/ink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43.991"/>
    </inkml:context>
    <inkml:brush xml:id="br0">
      <inkml:brushProperty name="width" value="0.05" units="cm"/>
      <inkml:brushProperty name="height" value="0.05" units="cm"/>
      <inkml:brushProperty name="color" value="#004F8B"/>
    </inkml:brush>
  </inkml:definitions>
  <inkml:trace contextRef="#ctx0" brushRef="#br0">5 1 17623 0 0,'0'0'804'0'0,"-2"11"304"0"0,0 15-58 0 0,1 0 1 0 0,1 0-1 0 0,2 0 0 0 0,0-1 1 0 0,2 1-1 0 0,8 31 0 0 0,32 85-103 0 0,-22-82-4334 0 0</inkml:trace>
</inkml:ink>
</file>

<file path=ppt/ink/ink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44.364"/>
    </inkml:context>
    <inkml:brush xml:id="br0">
      <inkml:brushProperty name="width" value="0.05" units="cm"/>
      <inkml:brushProperty name="height" value="0.05" units="cm"/>
      <inkml:brushProperty name="color" value="#004F8B"/>
    </inkml:brush>
  </inkml:definitions>
  <inkml:trace contextRef="#ctx0" brushRef="#br0">0 42 13759 0 0,'11'-6'608'0'0,"-4"3"128"0"0,1-1-584 0 0,3 0-152 0 0,2 0 0 0 0,0 1 0 0 0,2 0 0 0 0,-1 0 0 0 0,1-1 0 0 0,1 1 0 0 0,-1 2-360 0 0,0-2-104 0 0</inkml:trace>
</inkml:ink>
</file>

<file path=ppt/ink/ink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38.244"/>
    </inkml:context>
    <inkml:brush xml:id="br0">
      <inkml:brushProperty name="width" value="0.05" units="cm"/>
      <inkml:brushProperty name="height" value="0.05" units="cm"/>
      <inkml:brushProperty name="color" value="#004F8B"/>
    </inkml:brush>
  </inkml:definitions>
  <inkml:trace contextRef="#ctx0" brushRef="#br0">173 11 10303 0 0,'0'0'935'0'0,"3"-9"3109"0"0,-3 9-3894 0 0,0-1 0 0 0,0 1 0 0 0,-1 0 0 0 0,1 0 0 0 0,0 0 0 0 0,0 0 0 0 0,-1 0 1 0 0,1-1-1 0 0,0 1 0 0 0,-1 0 0 0 0,1 0 0 0 0,0 0 0 0 0,0 0 0 0 0,-1 0 0 0 0,1 0 0 0 0,0 0 0 0 0,-1 0 0 0 0,1 0 0 0 0,0 0 0 0 0,-1 0 1 0 0,1 0-1 0 0,0 0 0 0 0,0 1 0 0 0,-1-1 0 0 0,1 0 0 0 0,0 0 0 0 0,-1 0 0 0 0,1 0 0 0 0,0 0 0 0 0,0 1 0 0 0,-1-1 0 0 0,1 0 0 0 0,0 0 1 0 0,0 1-1 0 0,-15 8-28 0 0,11-7 359 0 0,-17 11 165 0 0,-12 6 583 0 0,-52 41 0 0 0,84-60-1227 0 0,1 0 0 0 0,-1 1-1 0 0,1-1 1 0 0,-1 1 0 0 0,1-1 0 0 0,-1 1 0 0 0,1-1 0 0 0,-1 1 0 0 0,1-1 0 0 0,-1 1 0 0 0,1 0-1 0 0,0-1 1 0 0,-1 1 0 0 0,1-1 0 0 0,0 1 0 0 0,0 0 0 0 0,-1-1 0 0 0,1 1 0 0 0,0 0 0 0 0,0-1-1 0 0,0 1 1 0 0,0 0 0 0 0,0 0 0 0 0,0 0 0 0 0,0 0-1 0 0,0 0 0 0 0,1-1 0 0 0,-1 1-1 0 0,1 0 1 0 0,-1-1 0 0 0,1 1 0 0 0,-1 0 0 0 0,1-1 0 0 0,0 1-1 0 0,-1-1 1 0 0,1 1 0 0 0,-1-1 0 0 0,1 1 0 0 0,0-1 0 0 0,0 0-1 0 0,-1 1 1 0 0,2-1 0 0 0,3 2-15 0 0,1 0 1 0 0,-1-1-1 0 0,0 0 0 0 0,11 1 0 0 0,43-2-258 0 0,7 0-244 0 0,-60 1 481 0 0,1-1 0 0 0,-1 1 0 0 0,1 1 0 0 0,-1-1 0 0 0,0 1 0 0 0,0 0 0 0 0,10 5 0 0 0,-14-6 61 0 0,0 0 1 0 0,0 1-1 0 0,0-1 0 0 0,0 0 0 0 0,0 1 1 0 0,-1-1-1 0 0,1 1 0 0 0,0 0 1 0 0,-1 0-1 0 0,1 0 0 0 0,-1 0 0 0 0,1 0 1 0 0,-1 0-1 0 0,0 0 0 0 0,0 0 0 0 0,0 0 1 0 0,0 0-1 0 0,1 5 0 0 0,-2-4 59 0 0,0 0 0 0 0,0 0 0 0 0,0 1 0 0 0,0-1-1 0 0,0 0 1 0 0,0 0 0 0 0,-1 0 0 0 0,0 1 0 0 0,1-1 0 0 0,-1 0-1 0 0,0 0 1 0 0,-3 5 0 0 0,2-4-2 0 0,0 0 0 0 0,-1 0-1 0 0,1 0 1 0 0,-1 0 0 0 0,0 0-1 0 0,0-1 1 0 0,0 1 0 0 0,-1-1-1 0 0,1 0 1 0 0,-1 0 0 0 0,0 0 0 0 0,0 0-1 0 0,0-1 1 0 0,0 0 0 0 0,0 1-1 0 0,0-1 1 0 0,-1-1 0 0 0,1 1-1 0 0,-6 1 1 0 0,9-3-74 0 0,-4 1 18 0 0,-1-1 0 0 0,1 1 0 0 0,-1-1 0 0 0,1 0 0 0 0,-1-1 0 0 0,0 1 0 0 0,-9-3 0 0 0,15 3-81 0 0,0 0 1 0 0,0 0-1 0 0,-1 0 0 0 0,1 0 0 0 0,0-1 0 0 0,0 1 0 0 0,0 0 0 0 0,-1 0 0 0 0,1 0 0 0 0,0-1 0 0 0,0 1 0 0 0,0 0 0 0 0,0 0 0 0 0,-1-1 0 0 0,1 1 0 0 0,0 0 1 0 0,0 0-1 0 0,0-1 0 0 0,0 1 0 0 0,0 0 0 0 0,0 0 0 0 0,0-1 0 0 0,0 1 0 0 0,0 0 0 0 0,0 0 0 0 0,0-1 0 0 0,0 1 0 0 0,0 0 0 0 0,0 0 0 0 0,0-1 0 0 0,0 1 0 0 0,0 0 1 0 0,0-1-1 0 0</inkml:trace>
</inkml:ink>
</file>

<file path=ppt/ink/ink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38.605"/>
    </inkml:context>
    <inkml:brush xml:id="br0">
      <inkml:brushProperty name="width" value="0.05" units="cm"/>
      <inkml:brushProperty name="height" value="0.05" units="cm"/>
      <inkml:brushProperty name="color" value="#004F8B"/>
    </inkml:brush>
  </inkml:definitions>
  <inkml:trace contextRef="#ctx0" brushRef="#br0">1 0 15343 0 0,'0'0'1394'0'0,"0"1"-1150"0"0,4 1 120 0 0,0 1 1 0 0,0 0 0 0 0,-1 0 0 0 0,0 0-1 0 0,0 0 1 0 0,1 1 0 0 0,-2-1 0 0 0,1 1-1 0 0,0 0 1 0 0,-1-1 0 0 0,3 7-1 0 0,1 3 384 0 0,-1 1-1 0 0,4 15 0 0 0,-1-1-671 0 0,6 11-2550 0 0,-12-34 1232 0 0</inkml:trace>
</inkml:ink>
</file>

<file path=ppt/ink/ink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39.161"/>
    </inkml:context>
    <inkml:brush xml:id="br0">
      <inkml:brushProperty name="width" value="0.05" units="cm"/>
      <inkml:brushProperty name="height" value="0.05" units="cm"/>
      <inkml:brushProperty name="color" value="#004F8B"/>
    </inkml:brush>
  </inkml:definitions>
  <inkml:trace contextRef="#ctx0" brushRef="#br0">2 130 12895 0 0,'0'-1'44'0'0,"-1"1"0"0"0,1-1 1 0 0,0 1-1 0 0,0-1 0 0 0,0 1 0 0 0,0-1 0 0 0,0 1 0 0 0,0-1 0 0 0,0 1 0 0 0,0-1 0 0 0,0 1 0 0 0,0-1 0 0 0,0 1 1 0 0,0-1-1 0 0,0 1 0 0 0,0-1 0 0 0,0 1 0 0 0,1-1 0 0 0,-1 1 0 0 0,0 0 0 0 0,0-1 0 0 0,1 1 0 0 0,-1-1 0 0 0,0 1 1 0 0,1-1-1 0 0,13-8 656 0 0,24-1 557 0 0,-32 9-755 0 0,20-4-109 0 0,0 1 1 0 0,0 1-1 0 0,0 1 1 0 0,0 2-1 0 0,1 0 1 0 0,26 5-1 0 0,-49-4-264 0 0,0-1 1 0 0,-1 1-1 0 0,1 0 0 0 0,0 0 0 0 0,-1 0 0 0 0,1 1 0 0 0,-1 0 0 0 0,1-1 1 0 0,-1 1-1 0 0,0 0 0 0 0,0 0 0 0 0,0 1 0 0 0,0-1 0 0 0,4 5 1 0 0,-4-4 58 0 0,-1 1 0 0 0,1 0 0 0 0,-1 0 0 0 0,0 0 1 0 0,0 0-1 0 0,0 1 0 0 0,-1-1 0 0 0,0 0 0 0 0,0 1 1 0 0,0-1-1 0 0,1 8 0 0 0,11 61 2240 0 0,-14-73-2405 0 0,0 0 0 0 0,0 0 0 0 0,1 0 0 0 0,-1 0-1 0 0,0-1 1 0 0,0 1 0 0 0,1 0 0 0 0,-1 0 0 0 0,0-1 0 0 0,1 1 0 0 0,-1 0 0 0 0,0-1-1 0 0,1 1 1 0 0,-1 0 0 0 0,0-1 0 0 0,1 1 0 0 0,-1-1 0 0 0,1 1 0 0 0,-1-1 0 0 0,1 0 0 0 0,-1 1-1 0 0,1-1 1 0 0,-1 1 0 0 0,1-1 0 0 0,-1-1 0 0 0,-8-18 91 0 0,8 10-114 0 0,0 1 0 0 0,0-1-1 0 0,1 0 1 0 0,0 0 0 0 0,1 1-1 0 0,0-1 1 0 0,1 0 0 0 0,-1 0-1 0 0,2 1 1 0 0,0 0 0 0 0,0-1-1 0 0,0 1 1 0 0,1 0-1 0 0,8-12 1 0 0,-8 15-27 0 0,0 1 0 0 0,0-1-1 0 0,1 1 1 0 0,0 0 0 0 0,0 0 0 0 0,6-4 0 0 0,-8 7 19 0 0,0 0 1 0 0,0 0-1 0 0,0 0 0 0 0,0 1 1 0 0,0-1-1 0 0,1 1 1 0 0,-1 0-1 0 0,0-1 1 0 0,1 1-1 0 0,-1 1 1 0 0,1-1-1 0 0,-1 0 1 0 0,7 1-1 0 0,-10 0 8 0 0,1 0 1 0 0,0 0-1 0 0,0 0 1 0 0,0 0-1 0 0,0 0 0 0 0,0 1 1 0 0,-1-1-1 0 0,1 0 1 0 0,0 1-1 0 0,0-1 0 0 0,0 0 1 0 0,-1 1-1 0 0,1-1 1 0 0,0 1-1 0 0,0-1 0 0 0,-1 1 1 0 0,1-1-1 0 0,-1 1 1 0 0,1 0-1 0 0,0-1 0 0 0,-1 1 1 0 0,1 0-1 0 0,-1-1 0 0 0,1 2 1 0 0,0 0 1 0 0,-1 0 0 0 0,1 0 0 0 0,-1-1 0 0 0,0 1 0 0 0,1 0 0 0 0,-1 0 0 0 0,0 0 0 0 0,0 0-1 0 0,0 0 1 0 0,-1 3 0 0 0,-1 4 7 0 0,-1 0-1 0 0,0 0 0 0 0,-5 12 0 0 0,7-20-8 0 0,-3 8-77 0 0,-1-1 0 0 0,1 1 1 0 0,-2-1-1 0 0,1 0 0 0 0,-1-1 0 0 0,-9 9 0 0 0,11-12 19 0 0,0 0-1 0 0,-1 1 0 0 0,0-2 0 0 0,0 1 0 0 0,0-1 0 0 0,0 1 0 0 0,-1-2 0 0 0,1 1 1 0 0,-1 0-1 0 0,-10 2 0 0 0,81 22-1612 0 0,-55-22 1628 0 0,2 1 377 0 0,24 8 0 0 0,-32-12-499 0 0,1-1 1 0 0,-1 0-1 0 0,0-1 0 0 0,1 1 1 0 0,-1-1-1 0 0,1 0 1 0 0,-1 0-1 0 0,0 0 0 0 0,9-2 1 0 0,-7 1-791 0 0</inkml:trace>
</inkml:ink>
</file>

<file path=ppt/ink/ink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39.521"/>
    </inkml:context>
    <inkml:brush xml:id="br0">
      <inkml:brushProperty name="width" value="0.05" units="cm"/>
      <inkml:brushProperty name="height" value="0.05" units="cm"/>
      <inkml:brushProperty name="color" value="#004F8B"/>
    </inkml:brush>
  </inkml:definitions>
  <inkml:trace contextRef="#ctx0" brushRef="#br0">42 24 2759 0 0,'-4'2'2584'0'0,"-10"9"9675"0"0,12-10-11825 0 0,0 1 0 0 0,0-1-1 0 0,0 1 1 0 0,1 0 0 0 0,-1 0 0 0 0,1 0 0 0 0,-1 0 0 0 0,1 0-1 0 0,0 0 1 0 0,-1 0 0 0 0,1 0 0 0 0,0 0 0 0 0,0 4 0 0 0,0-4-252 0 0,1 0 1 0 0,-1 1 0 0 0,1-1 0 0 0,0 1-1 0 0,0-1 1 0 0,0 1 0 0 0,0-1-1 0 0,0 1 1 0 0,1-1 0 0 0,-1 1-1 0 0,2 3 1 0 0,-1-3-145 0 0,0 0 0 0 0,1 0-1 0 0,-1 0 1 0 0,1 0 0 0 0,0 0-1 0 0,0 0 1 0 0,0-1 0 0 0,0 1-1 0 0,0 0 1 0 0,1-1 0 0 0,-1 0 0 0 0,1 0-1 0 0,0 0 1 0 0,-1 0 0 0 0,1 0-1 0 0,0 0 1 0 0,0-1 0 0 0,6 3-1 0 0,0-2-29 0 0,-1 0 0 0 0,1 0 0 0 0,0-1 0 0 0,-1 0 0 0 0,1-1 0 0 0,0 0 0 0 0,-1-1 0 0 0,1 1 0 0 0,0-1 0 0 0,-1-1 0 0 0,1 0 0 0 0,-1 0-1 0 0,1-1 1 0 0,-1 0 0 0 0,0 0 0 0 0,0-1 0 0 0,-1 0 0 0 0,14-9 0 0 0,-20 12-7 0 0,0 0-1 0 0,0 0 1 0 0,0 0-1 0 0,0 0 1 0 0,0 0-1 0 0,0 0 1 0 0,0 0-1 0 0,0-1 1 0 0,0 1-1 0 0,-1 0 1 0 0,1-1 0 0 0,-1 1-1 0 0,1 0 1 0 0,-1-1-1 0 0,1 1 1 0 0,-1-1-1 0 0,0 1 1 0 0,1-1-1 0 0,-1 1 1 0 0,0-3-1 0 0,-1 1 3 0 0,1 1 0 0 0,-1 0 0 0 0,1-1 0 0 0,-1 1 0 0 0,0 0 0 0 0,0-1 0 0 0,0 1 0 0 0,0 0 0 0 0,0 0 0 0 0,-1 0 0 0 0,-1-3 0 0 0,-2-1-1 0 0,0 1 0 0 0,0 1 0 0 0,0-1 0 0 0,0 1 0 0 0,-1-1-1 0 0,0 1 1 0 0,0 1 0 0 0,-6-4 0 0 0,2 4-8 0 0,0-1 0 0 0,0 2 0 0 0,0 0 0 0 0,0 0-1 0 0,0 1 1 0 0,0 0 0 0 0,0 0 0 0 0,0 1 0 0 0,-20 3 0 0 0,29-3-142 0 0</inkml:trace>
</inkml:ink>
</file>

<file path=ppt/ink/ink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40.001"/>
    </inkml:context>
    <inkml:brush xml:id="br0">
      <inkml:brushProperty name="width" value="0.05" units="cm"/>
      <inkml:brushProperty name="height" value="0.05" units="cm"/>
      <inkml:brushProperty name="color" value="#004F8B"/>
    </inkml:brush>
  </inkml:definitions>
  <inkml:trace contextRef="#ctx0" brushRef="#br0">49 53 17247 0 0,'1'18'1872'0'0,"-5"6"277"0"0,-1-1-1 0 0,-13 37 0 0 0,0 1-404 0 0,13-48-1628 0 0,5-12-205 0 0,9-15-1208 0 0,4-15 189 0 0,-10 21 562 0 0,1-1 0 0 0,0 1 0 0 0,0 0 0 0 0,0 0 0 0 0,1 1 0 0 0,0-1-1 0 0,1 1 1 0 0,9-10 0 0 0,-14 16 590 0 0,-1 1 1 0 0,1-1-1 0 0,0 1 0 0 0,0-1 0 0 0,0 1 0 0 0,0-1 0 0 0,0 1 0 0 0,0 0 1 0 0,1-1-1 0 0,-1 1 0 0 0,0 0 0 0 0,0 0 0 0 0,0 0 0 0 0,0 0 1 0 0,0 0-1 0 0,0 0 0 0 0,0 0 0 0 0,0 0 0 0 0,0 0 0 0 0,1 1 1 0 0,-1-1-1 0 0,0 0 0 0 0,0 1 0 0 0,0-1 0 0 0,0 0 0 0 0,0 1 0 0 0,0 0 1 0 0,0-1-1 0 0,-1 1 0 0 0,3 1 0 0 0,2 2 493 0 0,0 1 0 0 0,1 0 0 0 0,7 11 0 0 0,-4-5-99 0 0,-3-5-186 0 0,11 12 502 0 0,20 16 0 0 0,-32-30-596 0 0,1 0 0 0 0,-1 0 0 0 0,1-1 0 0 0,0 1 0 0 0,0-1-1 0 0,0-1 1 0 0,0 1 0 0 0,13 3 0 0 0,-19-6-131 0 0,1 0 0 0 0,-1 0 0 0 0,1 0 0 0 0,0 0 0 0 0,-1 0 0 0 0,1 0 0 0 0,0 0 1 0 0,-1 0-1 0 0,1 0 0 0 0,-1 0 0 0 0,1 0 0 0 0,0 0 0 0 0,-1 0 0 0 0,1-1 0 0 0,-1 1 0 0 0,1 0 0 0 0,0 0 0 0 0,-1-1 0 0 0,1 1 0 0 0,-1 0 0 0 0,1-1 0 0 0,-1 1 0 0 0,1 0 0 0 0,-1-1 1 0 0,1 1-1 0 0,0-1 0 0 0,-1-1 29 0 0,1 1 1 0 0,0 0 0 0 0,-1-1 0 0 0,1 1-1 0 0,-1-1 1 0 0,0 1 0 0 0,1 0 0 0 0,-1-1-1 0 0,0 1 1 0 0,0-1 0 0 0,0-1-1 0 0,0-6 162 0 0,-1 1-1 0 0,-1 0 0 0 0,-2-10 0 0 0,3 14-177 0 0,-3-17 2 0 0,1 0 1 0 0,1 0-1 0 0,0 0 0 0 0,2 0 0 0 0,0 0 1 0 0,5-26-1 0 0,-5 45-132 0 0,0 1 0 0 0,0 0-1 0 0,0-1 1 0 0,1 1 0 0 0,-1 0-1 0 0,1-1 1 0 0,-1 1 0 0 0,1 0 0 0 0,-1 0-1 0 0,1-1 1 0 0,0 0 0 0 0,0 2-129 0 0,-1-1-1 0 0,1 1 1 0 0,-1 0 0 0 0,1-1-1 0 0,-1 1 1 0 0,1 0 0 0 0,-1 0-1 0 0,1 0 1 0 0,-1-1 0 0 0,1 1-1 0 0,0 0 1 0 0,-1 0 0 0 0,1 0-1 0 0,-1 0 1 0 0,1 0 0 0 0,-1 0 0 0 0,1 0-1 0 0,0 0 1 0 0,-1 0 0 0 0,1 0-1 0 0,-1 0 1 0 0,1 1 0 0 0,-1-1-1 0 0,1 0 1 0 0,-1 0 0 0 0,1 1-1 0 0,0-1 1 0 0,4 3-2269 0 0</inkml:trace>
</inkml:ink>
</file>

<file path=ppt/ink/ink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40.483"/>
    </inkml:context>
    <inkml:brush xml:id="br0">
      <inkml:brushProperty name="width" value="0.05" units="cm"/>
      <inkml:brushProperty name="height" value="0.05" units="cm"/>
      <inkml:brushProperty name="color" value="#004F8B"/>
    </inkml:brush>
  </inkml:definitions>
  <inkml:trace contextRef="#ctx0" brushRef="#br0">55 14 9671 0 0,'0'0'1852'0'0,"19"-14"12988"0"0,-23 15-14737 0 0,0 0-1 0 0,1 1 1 0 0,0-1-1 0 0,-1 1 1 0 0,1 0-1 0 0,0 0 1 0 0,0 0-1 0 0,0 0 1 0 0,0 0-1 0 0,0 1 1 0 0,0-1-1 0 0,1 1 1 0 0,-1 0-1 0 0,1 0 1 0 0,0 0 0 0 0,0 0-1 0 0,0 0 1 0 0,0 1-1 0 0,1-1 1 0 0,-1 0-1 0 0,-1 6 1 0 0,0 0-105 0 0,0 0 0 0 0,1 1 0 0 0,0-1 1 0 0,0 1-1 0 0,1 0 0 0 0,1-1 0 0 0,0 12 0 0 0,0-15 5 0 0,1-1-1 0 0,0 1 0 0 0,1 0 0 0 0,-1-1 0 0 0,1 1 0 0 0,0-1 1 0 0,0 0-1 0 0,1 1 0 0 0,0-1 0 0 0,0 0 0 0 0,0-1 1 0 0,4 6-1 0 0,-5-8-57 0 0,0 1 0 0 0,-1-1 0 0 0,1-1 0 0 0,0 1 0 0 0,0 0 0 0 0,0 0 0 0 0,1-1 0 0 0,-1 1 0 0 0,0-1 0 0 0,0 0 0 0 0,1 1 0 0 0,-1-1 0 0 0,1 0 0 0 0,-1-1 0 0 0,1 1 0 0 0,0 0 1 0 0,-1-1-1 0 0,1 1 0 0 0,-1-1 0 0 0,1 0 0 0 0,0 0 0 0 0,0 0 0 0 0,-1 0 0 0 0,1-1 0 0 0,-1 1 0 0 0,1 0 0 0 0,0-1 0 0 0,2-1 0 0 0,-4 2-22 0 0,0-1-1 0 0,1 0 1 0 0,-1 1 0 0 0,0-1-1 0 0,0 0 1 0 0,0 0 0 0 0,0 1-1 0 0,0-1 1 0 0,0 0-1 0 0,0 0 1 0 0,0 0 0 0 0,-1 0-1 0 0,1 0 1 0 0,0 0 0 0 0,0-1-1 0 0,-1 1 1 0 0,1 0 0 0 0,-1 0-1 0 0,1 0 1 0 0,-1-1-1 0 0,0 1 1 0 0,1 0 0 0 0,-1-1-1 0 0,0 1 1 0 0,0 0 0 0 0,0-1-1 0 0,0-1 1 0 0,-1-5 46 0 0,0 1-1 0 0,0 0 1 0 0,-1-1 0 0 0,-2-6-1 0 0,-1-7 106 0 0,4 20-21 0 0,1 0 0 0 0,0 0 0 0 0,0 0 0 0 0,-1 0 1 0 0,1 0-1 0 0,0 0 0 0 0,0 0 0 0 0,0 0 0 0 0,0 0 0 0 0,0 0 0 0 0,0 0 1 0 0,1 0-1 0 0,-1 0 0 0 0,0 0 0 0 0,0 0 0 0 0,1 0 0 0 0,-1 0 0 0 0,0 0 1 0 0,1 0-1 0 0,-1 0 0 0 0,2-1 0 0 0,-1 1-24 0 0,0 1-1 0 0,1-1 1 0 0,-1 1-1 0 0,0-1 1 0 0,1 1-1 0 0,-1 0 1 0 0,1 0-1 0 0,-1 0 1 0 0,0 0-1 0 0,1 0 1 0 0,-1 0-1 0 0,1 0 1 0 0,-1 0-1 0 0,1 0 1 0 0,2 1-1 0 0,7 0-287 0 0,0 0 0 0 0,1-1 0 0 0,-1 0 0 0 0,12-3 0 0 0,-17 3-171 0 0,9-2-541 0 0</inkml:trace>
</inkml:ink>
</file>

<file path=ppt/ink/ink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45.227"/>
    </inkml:context>
    <inkml:brush xml:id="br0">
      <inkml:brushProperty name="width" value="0.05" units="cm"/>
      <inkml:brushProperty name="height" value="0.05" units="cm"/>
      <inkml:brushProperty name="color" value="#004F8B"/>
    </inkml:brush>
  </inkml:definitions>
  <inkml:trace contextRef="#ctx0" brushRef="#br0">1 20 3679 0 0,'0'0'284'0'0,"8"-20"11392"0"0,-4 27-10998 0 0,0 0-1 0 0,-1 0 0 0 0,1 0 0 0 0,-2 0 0 0 0,1 1 1 0 0,-1-1-1 0 0,0 1 0 0 0,0-1 0 0 0,0 11 1 0 0,4 15 408 0 0,3 5-745 0 0,-7-24-211 0 0,1 0-1 0 0,1 0 1 0 0,0 0 0 0 0,11 22-1 0 0,-13-33-118 0 0,0-24 26 0 0,-2 18-93 0 0,0 0 0 0 0,0-1 0 0 0,0 1 0 0 0,1 0 0 0 0,-1 0-1 0 0,1 0 1 0 0,0 1 0 0 0,0-1 0 0 0,0 0 0 0 0,0 0 0 0 0,1 0 0 0 0,-1 1 0 0 0,1-1-1 0 0,-1 0 1 0 0,1 1 0 0 0,0 0 0 0 0,0-1 0 0 0,0 1 0 0 0,1 0 0 0 0,-1 0 0 0 0,3-2-1 0 0,-2 3-24 0 0,0-1-1 0 0,0 0 0 0 0,0 1 0 0 0,0 0 1 0 0,0 0-1 0 0,1 0 0 0 0,-1 0 0 0 0,0 0 1 0 0,1 1-1 0 0,-1 0 0 0 0,1-1 0 0 0,-1 1 1 0 0,1 0-1 0 0,-1 1 0 0 0,0-1 0 0 0,1 1 1 0 0,-1-1-1 0 0,6 3 0 0 0,-1 0 144 0 0,0 0-1 0 0,0 0 1 0 0,-1 1-1 0 0,1 0 1 0 0,-1 0-1 0 0,0 1 1 0 0,10 8-1 0 0,-15-12 29 0 0,-1 1-1 0 0,1-1 1 0 0,-1 1 0 0 0,1-1-1 0 0,-1 1 1 0 0,1 0-1 0 0,-1 0 1 0 0,0-1 0 0 0,0 1-1 0 0,0 0 1 0 0,0 0-1 0 0,0 0 1 0 0,0 0 0 0 0,-1 0-1 0 0,1 0 1 0 0,-1 1-1 0 0,1-1 1 0 0,-1 0 0 0 0,0 0-1 0 0,0 0 1 0 0,0 0-1 0 0,0 1 1 0 0,0-1 0 0 0,0 0-1 0 0,-1 0 1 0 0,1 0-1 0 0,-1 0 1 0 0,1 0 0 0 0,-1 0-1 0 0,0 0 1 0 0,0 0-1 0 0,0 0 1 0 0,0 0 0 0 0,-2 3-1 0 0,0-1-8 0 0,-1 0 1 0 0,1 0-1 0 0,-1-1 1 0 0,0 1-1 0 0,0-1 0 0 0,-1 0 1 0 0,1 0-1 0 0,-1-1 0 0 0,1 1 1 0 0,-1-1-1 0 0,0 0 1 0 0,0 0-1 0 0,0 0 0 0 0,0-1 1 0 0,-9 2-1 0 0,3-2 83 0 0,1 0 0 0 0,-1 0-1 0 0,0-1 1 0 0,1 0 0 0 0,-1-1-1 0 0,-18-4 1 0 0,28 5-219 0 0,-1 0-1 0 0,1 0 1 0 0,0 0-1 0 0,0 0 1 0 0,0 0 0 0 0,0-1-1 0 0,0 1 1 0 0,1 0-1 0 0,-1-1 1 0 0,0 1-1 0 0,0-1 1 0 0,0 1 0 0 0,0-1-1 0 0,0 1 1 0 0,0-1-1 0 0,1 0 1 0 0,-1 0 0 0 0,0 1-1 0 0,1-1 1 0 0,-1 0-1 0 0,0 0 1 0 0,1 0-1 0 0,-1 1 1 0 0,1-1 0 0 0,-1 0-1 0 0,0-2 1 0 0,1 2-156 0 0,1 0 0 0 0,-1-1-1 0 0,0 1 1 0 0,1 0 0 0 0,-1-1 0 0 0,0 1 0 0 0,1 0 0 0 0,0 0 0 0 0,-1-1 0 0 0,1 1 0 0 0,0 0-1 0 0,0 0 1 0 0,-1 0 0 0 0,1 0 0 0 0,0 0 0 0 0,0 0 0 0 0,0 0 0 0 0,0 0 0 0 0,2-1 0 0 0</inkml:trace>
</inkml:ink>
</file>

<file path=ppt/ink/ink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45.826"/>
    </inkml:context>
    <inkml:brush xml:id="br0">
      <inkml:brushProperty name="width" value="0.05" units="cm"/>
      <inkml:brushProperty name="height" value="0.05" units="cm"/>
      <inkml:brushProperty name="color" value="#004F8B"/>
    </inkml:brush>
  </inkml:definitions>
  <inkml:trace contextRef="#ctx0" brushRef="#br0">50 11 12439 0 0,'-4'3'852'0'0,"0"0"-1"0"0,0 0 1 0 0,1 1-1 0 0,-1-1 1 0 0,1 1 0 0 0,-1 0-1 0 0,1 0 1 0 0,-4 8-1 0 0,5-8-659 0 0,0-1 0 0 0,0 1 0 0 0,1-1 0 0 0,-1 1 0 0 0,1-1 0 0 0,0 1 0 0 0,0 0 0 0 0,0 0 0 0 0,1-1 0 0 0,-1 1 0 0 0,1 0 0 0 0,0 0 0 0 0,0 4 0 0 0,1-6-108 0 0,-1 0-1 0 0,1-1 0 0 0,-1 1 1 0 0,1 0-1 0 0,-1 0 1 0 0,1 0-1 0 0,0-1 1 0 0,0 1-1 0 0,0 0 0 0 0,0-1 1 0 0,0 1-1 0 0,1-1 1 0 0,-1 1-1 0 0,0-1 1 0 0,1 1-1 0 0,-1-1 0 0 0,1 0 1 0 0,-1 0-1 0 0,1 0 1 0 0,-1 0-1 0 0,1 0 1 0 0,0 0-1 0 0,0 0 0 0 0,-1-1 1 0 0,1 1-1 0 0,0 0 1 0 0,3-1-1 0 0,0 1-207 0 0,1 0 1 0 0,0 0-1 0 0,0-1 0 0 0,0 0 0 0 0,-1 0 1 0 0,1-1-1 0 0,0 0 0 0 0,0 0 1 0 0,-1 0-1 0 0,1 0 0 0 0,-1-1 0 0 0,1 0 1 0 0,-1-1-1 0 0,8-3 0 0 0,-12 5 59 0 0,0 1-1 0 0,0-1 1 0 0,0 1 0 0 0,-1-1 0 0 0,1 1-1 0 0,0-1 1 0 0,0 0 0 0 0,-1 1-1 0 0,1-1 1 0 0,0 0 0 0 0,-1 0-1 0 0,1 1 1 0 0,-1-1 0 0 0,1 0-1 0 0,-1 0 1 0 0,1 0 0 0 0,-1 0-1 0 0,0 0 1 0 0,1 0 0 0 0,-1 1-1 0 0,0-1 1 0 0,0 0 0 0 0,0 0-1 0 0,1 0 1 0 0,-1 0 0 0 0,0 0-1 0 0,0 0 1 0 0,-1 0 0 0 0,1 0-1 0 0,0 0 1 0 0,0 0 0 0 0,0 0-1 0 0,-1 0 1 0 0,1 0 0 0 0,0 0-1 0 0,-1 0 1 0 0,1 0 0 0 0,-1 1-1 0 0,1-1 1 0 0,-1 0 0 0 0,1 0-1 0 0,-1 0 1 0 0,0 1 0 0 0,0-2-1 0 0,-5-4 174 0 0,0 0 0 0 0,0 0 0 0 0,-1 1-1 0 0,-8-6 1 0 0,7 5 53 0 0,-29-21 639 0 0,37 27-791 0 0,0-1 0 0 0,0 1 0 0 0,0 0 0 0 0,0-1-1 0 0,0 1 1 0 0,0 0 0 0 0,0-1 0 0 0,0 1 0 0 0,0 0 0 0 0,0-1 0 0 0,0 1-1 0 0,0 0 1 0 0,1-1 0 0 0,-1 1 0 0 0,0 0 0 0 0,0-1 0 0 0,0 1-1 0 0,0 0 1 0 0,1 0 0 0 0,-1-1 0 0 0,0 1 0 0 0,0 0 0 0 0,0 0 0 0 0,1-1-1 0 0,-1 1 1 0 0,0 0 0 0 0,1 0 0 0 0,-1-1 0 0 0,0 1 0 0 0,0 0 0 0 0,1 0-1 0 0,-1 0 1 0 0,0 0 0 0 0,1 0 0 0 0,-1 0 0 0 0,1-1 0 0 0,12-5-25 0 0,-7 4 2 0 0,1 1 0 0 0,0-1 0 0 0,0 1 0 0 0,0 0 0 0 0,0 1 0 0 0,0 0 0 0 0,0 0 0 0 0,-1 0 0 0 0,1 1 0 0 0,0 0 0 0 0,0 1 0 0 0,8 2 0 0 0,-11-3 127 0 0,1 0 0 0 0,-1 1-1 0 0,0 0 1 0 0,0 0 0 0 0,0 0-1 0 0,0 0 1 0 0,0 1 0 0 0,0-1 0 0 0,-1 1-1 0 0,1 0 1 0 0,-1 0 0 0 0,0 1-1 0 0,0-1 1 0 0,0 1 0 0 0,0-1-1 0 0,-1 1 1 0 0,1 0 0 0 0,-1 0-1 0 0,3 7 1 0 0,-2 14 1503 0 0,-3-22-377 0 0,1-5-1259 0 0,0 1 0 0 0,1 0 0 0 0,-1-1 0 0 0,0 0 0 0 0,0 1 0 0 0,0-1 0 0 0,0 0 0 0 0,1-1 0 0 0,-1-1-68 0 0,6-7-374 0 0,-1 0-205 0 0,1 0 1 0 0,9-11-1 0 0,-15 20 624 0 0,1 1 0 0 0,-1-1 0 0 0,1 0 0 0 0,0 0 0 0 0,0 1 1 0 0,0-1-1 0 0,0 1 0 0 0,0 0 0 0 0,0-1 0 0 0,0 1 0 0 0,0 0 1 0 0,0 0-1 0 0,0 0 0 0 0,1 1 0 0 0,-1-1 0 0 0,0 0 0 0 0,5 0 0 0 0,-5 2 128 0 0,1-1-1 0 0,-1 0 0 0 0,1 1 1 0 0,-1-1-1 0 0,0 1 0 0 0,1 0 0 0 0,-1 0 1 0 0,1 0-1 0 0,-1 0 0 0 0,0 0 1 0 0,4 4-1 0 0,24 20 842 0 0,-8-5-633 0 0,-17-17-696 0 0,0 0 0 0 0,0 0-1 0 0,0 0 1 0 0,0 0 0 0 0,1-1 0 0 0,9 4-1 0 0,-5-4-7901 0 0</inkml:trace>
</inkml:ink>
</file>

<file path=ppt/ink/ink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46.547"/>
    </inkml:context>
    <inkml:brush xml:id="br0">
      <inkml:brushProperty name="width" value="0.05" units="cm"/>
      <inkml:brushProperty name="height" value="0.05" units="cm"/>
      <inkml:brushProperty name="color" value="#004F8B"/>
    </inkml:brush>
  </inkml:definitions>
  <inkml:trace contextRef="#ctx0" brushRef="#br0">95 194 6911 0 0,'0'0'528'0'0,"-3"-7"774"0"0,-4-6 5951 0 0,6 13-7060 0 0,0-1 1 0 0,0 1-1 0 0,0 0 1 0 0,0 0-1 0 0,0 0 0 0 0,0 0 1 0 0,0 0-1 0 0,0 0 1 0 0,-1 0-1 0 0,1 1 0 0 0,0-1 1 0 0,0 0-1 0 0,0 0 1 0 0,0 1-1 0 0,0-1 0 0 0,0 1 1 0 0,0-1-1 0 0,0 1 1 0 0,0-1-1 0 0,1 1 0 0 0,-1 0 1 0 0,0-1-1 0 0,0 1 1 0 0,0 0-1 0 0,1 0 0 0 0,-1 0 1 0 0,0-1-1 0 0,0 3 1 0 0,-5 5 282 0 0,0 0 1 0 0,-5 11 0 0 0,6-11 200 0 0,1-1-482 0 0,0 0 1 0 0,0 1-1 0 0,1-1 1 0 0,0 1-1 0 0,1-1 1 0 0,-1 1-1 0 0,2 0 1 0 0,-2 9-1 0 0,2-15-149 0 0,1 0-1 0 0,0 1 0 0 0,0-1 0 0 0,0 0 1 0 0,0 0-1 0 0,0 1 0 0 0,1-1 0 0 0,-1 0 0 0 0,0 0 1 0 0,1 1-1 0 0,0-1 0 0 0,0 0 0 0 0,-1 0 1 0 0,1 0-1 0 0,1 0 0 0 0,-1 0 0 0 0,0 0 1 0 0,0 0-1 0 0,1-1 0 0 0,-1 1 0 0 0,1 0 0 0 0,-1-1 1 0 0,1 1-1 0 0,0-1 0 0 0,0 1 0 0 0,-1-1 1 0 0,1 0-1 0 0,0 0 0 0 0,0 0 0 0 0,0 0 0 0 0,0 0 1 0 0,1 0-1 0 0,2 0 0 0 0,-2 0-58 0 0,0-1 0 0 0,1 1 1 0 0,-1-1-1 0 0,0 0 0 0 0,1 1 0 0 0,-1-2 0 0 0,1 1 0 0 0,-1 0 1 0 0,0-1-1 0 0,1 1 0 0 0,-1-1 0 0 0,0 0 0 0 0,0 0 0 0 0,0-1 0 0 0,1 1 1 0 0,-1-1-1 0 0,0 1 0 0 0,-1-1 0 0 0,1 0 0 0 0,0 0 0 0 0,0 0 1 0 0,-1 0-1 0 0,0-1 0 0 0,5-4 0 0 0,-3 2-20 0 0,0 0-1 0 0,-1-1 0 0 0,1 1 1 0 0,-1-1-1 0 0,0 0 1 0 0,0 0-1 0 0,-1 0 0 0 0,0 0 1 0 0,0-1-1 0 0,-1 1 1 0 0,2-13-1 0 0,-4-168-1211 0 0,1 175 1166 0 0,-1 0 311 0 0,-1 0 0 0 0,-4-19 0 0 0,3 57 871 0 0,7-2-626 0 0,2 0 1 0 0,11 30-1 0 0,-2-7 44 0 0,-9-27-257 0 0,0-1 1 0 0,16 29-1 0 0,-18-39-240 0 0,0-1-1 0 0,1 0 1 0 0,1-1 0 0 0,-1 1-1 0 0,1-1 1 0 0,0 0-1 0 0,1 0 1 0 0,7 6-1 0 0,-13-13-68 0 0,0 1-1 0 0,0-1 1 0 0,0 0-1 0 0,0 1 0 0 0,-1-1 1 0 0,1 0-1 0 0,0 1 1 0 0,0-1-1 0 0,0 0 0 0 0,0 0 1 0 0,0 0-1 0 0,0 0 0 0 0,0 0 1 0 0,0 0-1 0 0,0 0 1 0 0,0 0-1 0 0,0 0 0 0 0,0 0 1 0 0,0 0-1 0 0,0-1 1 0 0,0 1-1 0 0,0 0 0 0 0,0-1 1 0 0,0 1-1 0 0,-1-1 1 0 0,1 1-1 0 0,0-1 0 0 0,0 0 1 0 0,0 1-1 0 0,-1-1 1 0 0,1 1-1 0 0,0-1 0 0 0,0-1 1 0 0,5-4-507 0 0,-1 0 0 0 0,0-1 0 0 0,5-9-1 0 0,0 2-429 0 0,-7 11 876 0 0,0-1 1 0 0,0 1-1 0 0,0 0 0 0 0,1 0 0 0 0,0 1 0 0 0,0-1 1 0 0,0 1-1 0 0,0-1 0 0 0,0 1 0 0 0,0 0 0 0 0,0 1 1 0 0,1-1-1 0 0,-1 1 0 0 0,0 0 0 0 0,1 0 0 0 0,0 0 1 0 0,-1 1-1 0 0,1-1 0 0 0,-1 1 0 0 0,1 0 0 0 0,0 1 1 0 0,-1-1-1 0 0,6 2 0 0 0,-4-1 252 0 0,-1 0 0 0 0,1 1 0 0 0,0 0 0 0 0,-1 0 0 0 0,1 0 0 0 0,-1 1 0 0 0,0 0 0 0 0,0 0 0 0 0,0 0 0 0 0,0 1 0 0 0,-1-1 0 0 0,1 1 0 0 0,-1 0 0 0 0,0 0 0 0 0,0 1 0 0 0,0-1 0 0 0,5 11 0 0 0,-8-14-61 0 0,0 1 0 0 0,0-1 1 0 0,0 1-1 0 0,-1 0 0 0 0,1-1 0 0 0,-1 1 0 0 0,1-1 0 0 0,-1 1 0 0 0,0 0 0 0 0,1-1 0 0 0,-1 1 0 0 0,0 0 0 0 0,0-1 0 0 0,0 1 0 0 0,0 0 0 0 0,-1-1 0 0 0,1 1 0 0 0,0 0 0 0 0,-1-1 0 0 0,1 1 0 0 0,-1 1 0 0 0,-1-1 34 0 0,1 0 1 0 0,-1 0-1 0 0,1 0 1 0 0,-1 0-1 0 0,0 0 1 0 0,1 0-1 0 0,-1-1 0 0 0,0 1 1 0 0,0-1-1 0 0,0 1 1 0 0,0-1-1 0 0,-5 2 1 0 0,1 0 3 0 0,-1-1 0 0 0,1 1 0 0 0,-1-2 0 0 0,0 1 0 0 0,0-1 0 0 0,0 0 1 0 0,0 0-1 0 0,0-1 0 0 0,-9 0 0 0 0,-18-7-720 0 0,20 2-7987 0 0</inkml:trace>
</inkml:ink>
</file>

<file path=ppt/ink/ink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50.631"/>
    </inkml:context>
    <inkml:brush xml:id="br0">
      <inkml:brushProperty name="width" value="0.05" units="cm"/>
      <inkml:brushProperty name="height" value="0.05" units="cm"/>
      <inkml:brushProperty name="color" value="#004F8B"/>
    </inkml:brush>
  </inkml:definitions>
  <inkml:trace contextRef="#ctx0" brushRef="#br0">17 21 919 0 0,'-9'1'18406'0'0,"8"1"-18001"0"0,0 1 1 0 0,0-1 0 0 0,0 0 0 0 0,0 1-1 0 0,0-1 1 0 0,1 1 0 0 0,-1-1 0 0 0,1 1-1 0 0,0 0 1 0 0,-1 2 0 0 0,2 30 1365 0 0,-1-30-1539 0 0,0 4 153 0 0,1 1 0 0 0,0-1-1 0 0,5 16 1 0 0,-6-22-355 0 0,1 0 1 0 0,0 0-1 0 0,1-1 1 0 0,-1 1-1 0 0,0-1 0 0 0,1 1 1 0 0,-1-1-1 0 0,1 1 1 0 0,0-1-1 0 0,0 0 1 0 0,0 1-1 0 0,0-1 0 0 0,0 0 1 0 0,0-1-1 0 0,1 1 1 0 0,2 2-1 0 0,-4-3-25 0 0,0-1 0 0 0,1 1-1 0 0,-1-1 1 0 0,0 1 0 0 0,0-1 0 0 0,0 1 0 0 0,0-1-1 0 0,1 0 1 0 0,-1 1 0 0 0,0-1 0 0 0,0 0 0 0 0,1 0-1 0 0,-1 0 1 0 0,0 0 0 0 0,0 0 0 0 0,1 0 0 0 0,-1 0-1 0 0,0-1 1 0 0,0 1 0 0 0,1 0 0 0 0,-1-1 0 0 0,0 1-1 0 0,0-1 1 0 0,0 1 0 0 0,0-1 0 0 0,0 0 0 0 0,0 1-1 0 0,0-1 1 0 0,0 0 0 0 0,0 0 0 0 0,0 0 0 0 0,0 1-1 0 0,1-3 1 0 0,1-1-22 0 0,0 0-1 0 0,-1-1 0 0 0,0 1 1 0 0,0 0-1 0 0,0-1 1 0 0,1-5-1 0 0,-1 6-99 0 0,-1 0 0 0 0,1 1 0 0 0,-1-1 0 0 0,1 0 0 0 0,0 1 0 0 0,1 0 0 0 0,3-5 0 0 0,-6 7-115 0 0,2 1 220 0 0,0 1 1 0 0,0-1-1 0 0,0 1 1 0 0,0-1-1 0 0,0 1 0 0 0,0 0 1 0 0,0-1-1 0 0,-1 1 1 0 0,1 0-1 0 0,0 0 0 0 0,-1 0 1 0 0,4 3-1 0 0,19 20 330 0 0,-10-10-85 0 0,-9-9-172 0 0,1-1-1 0 0,-1 0 1 0 0,1 0-1 0 0,0-1 1 0 0,0 0 0 0 0,7 3-1 0 0,-11-5-53 0 0,0 0 0 0 0,1 0-1 0 0,-1-1 1 0 0,0 1 0 0 0,0-1 0 0 0,0 1-1 0 0,1-1 1 0 0,-1 0 0 0 0,0 0-1 0 0,1 0 1 0 0,-1 0 0 0 0,0 0 0 0 0,0 0-1 0 0,1-1 1 0 0,-1 1 0 0 0,0-1 0 0 0,0 0-1 0 0,0 1 1 0 0,1-1 0 0 0,-1 0-1 0 0,3-3 1 0 0,-4 3 8 0 0,0 0 0 0 0,0 0 0 0 0,0-1 0 0 0,0 1 0 0 0,0-1 0 0 0,-1 1 0 0 0,1 0 0 0 0,0-1 0 0 0,-1 1 0 0 0,1-1 0 0 0,-1 1 0 0 0,0-1 0 0 0,0 0 0 0 0,1 1 0 0 0,-1-1 0 0 0,0 1 0 0 0,0-1 0 0 0,0 0 0 0 0,-1 1 0 0 0,1-3 0 0 0,-9-34 239 0 0,8 34-230 0 0,-7-25 61 0 0,6 18-78 0 0,-1 0 0 0 0,0 0-1 0 0,-1 0 1 0 0,0 1 0 0 0,-9-16 0 0 0,13 26-146 0 0</inkml:trace>
</inkml:ink>
</file>

<file path=ppt/ink/ink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50.978"/>
    </inkml:context>
    <inkml:brush xml:id="br0">
      <inkml:brushProperty name="width" value="0.05" units="cm"/>
      <inkml:brushProperty name="height" value="0.05" units="cm"/>
      <inkml:brushProperty name="color" value="#004F8B"/>
    </inkml:brush>
  </inkml:definitions>
  <inkml:trace contextRef="#ctx0" brushRef="#br0">0 1 8287 0 0,'0'0'756'0'0,"13"13"5203"0"0,-10-7-3930 0 0,0 0-1 0 0,-1 0 1 0 0,1 0 0 0 0,1 10 0 0 0,-2-9-1565 0 0,0-1 0 0 0,0 1 0 0 0,0-1 0 0 0,1 1 0 0 0,7 10 0 0 0,-8-14-483 0 0,-2-3-368 0 0</inkml:trace>
</inkml:ink>
</file>

<file path=ppt/ink/ink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51.351"/>
    </inkml:context>
    <inkml:brush xml:id="br0">
      <inkml:brushProperty name="width" value="0.05" units="cm"/>
      <inkml:brushProperty name="height" value="0.05" units="cm"/>
      <inkml:brushProperty name="color" value="#004F8B"/>
    </inkml:brush>
  </inkml:definitions>
  <inkml:trace contextRef="#ctx0" brushRef="#br0">10 6 11807 0 0,'-9'-5'9796'0'0,"11"6"-9660"0"0,2 1-892 0 0</inkml:trace>
</inkml:ink>
</file>

<file path=ppt/ink/ink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51.722"/>
    </inkml:context>
    <inkml:brush xml:id="br0">
      <inkml:brushProperty name="width" value="0.05" units="cm"/>
      <inkml:brushProperty name="height" value="0.05" units="cm"/>
      <inkml:brushProperty name="color" value="#004F8B"/>
    </inkml:brush>
  </inkml:definitions>
  <inkml:trace contextRef="#ctx0" brushRef="#br0">0 7 6447 0 0,'0'-7'16559'0'0,"2"9"-16376"0"0,-1 0 1 0 0,1 0 0 0 0,-1 0-1 0 0,1 0 1 0 0,-1 0 0 0 0,0 0-1 0 0,0 0 1 0 0,0 0 0 0 0,0 0-1 0 0,0 0 1 0 0,0 1 0 0 0,-1-1-1 0 0,1 5 1 0 0,3 36 700 0 0,-3-20-558 0 0,4 13-173 0 0,1 0 0 0 0,12 37 0 0 0,2-12-3267 0 0,-19-60 2573 0 0,-1 1 155 0 0</inkml:trace>
</inkml:ink>
</file>

<file path=ppt/ink/ink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52.087"/>
    </inkml:context>
    <inkml:brush xml:id="br0">
      <inkml:brushProperty name="width" value="0.05" units="cm"/>
      <inkml:brushProperty name="height" value="0.05" units="cm"/>
      <inkml:brushProperty name="color" value="#004F8B"/>
    </inkml:brush>
  </inkml:definitions>
  <inkml:trace contextRef="#ctx0" brushRef="#br0">1 165 11719 0 0,'1'-7'165'0'0,"0"1"-1"0"0,1 0 1 0 0,0 0 0 0 0,1-1-1 0 0,-1 1 1 0 0,1 1-1 0 0,0-1 1 0 0,1 0-1 0 0,0 1 1 0 0,-1-1 0 0 0,2 1-1 0 0,-1 0 1 0 0,6-5-1 0 0,2-1 246 0 0,1 1-1 0 0,0 1 1 0 0,1-1 0 0 0,15-6-1 0 0,12-6 577 0 0,-29 33 2483 0 0,-5 8-2026 0 0,0 0 0 0 0,-2 1 1 0 0,5 24-1 0 0,1 5-731 0 0,-7-33-614 0 0,-3-8-74 0 0,1 0-1 0 0,0 0 1 0 0,1 0 0 0 0,-1-1-1 0 0,2 1 1 0 0,-1-1-1 0 0,1 1 1 0 0,7 9 0 0 0,-11-17-34 0 0,0 1 0 0 0,1-1 0 0 0,-1 1 1 0 0,1-1-1 0 0,-1 0 0 0 0,0 1 0 0 0,1-1 1 0 0,-1 0-1 0 0,1 1 0 0 0,-1-1 0 0 0,1 0 1 0 0,-1 0-1 0 0,1 0 0 0 0,0 1 0 0 0,-1-1 0 0 0,1 0 1 0 0,-1 0-1 0 0,1 0 0 0 0,-1 0 0 0 0,1 0 1 0 0,-1 0-1 0 0,1 0 0 0 0,0 0 0 0 0,-1 0 1 0 0,1 0-1 0 0,-1 0 0 0 0,1 0 0 0 0,-1-1 1 0 0,1 1-1 0 0,-1 0 0 0 0,1 0 0 0 0,-1-1 0 0 0,1 1 1 0 0,-1 0-1 0 0,1-1 0 0 0,0 0 0 0 0,11-13-820 0 0,-11 14 758 0 0,16-32-1781 0 0,-13 24 1037 0 0,0-1 1 0 0,8-10 0 0 0,-12 19 811 0 0,0 0 0 0 0,1-1 0 0 0,-1 1-1 0 0,0 0 1 0 0,0 0 0 0 0,1 0 0 0 0,-1-1 0 0 0,0 1 0 0 0,0 0-1 0 0,1 0 1 0 0,-1 0 0 0 0,0 0 0 0 0,0-1 0 0 0,1 1 0 0 0,-1 0-1 0 0,0 0 1 0 0,1 0 0 0 0,-1 0 0 0 0,0 0 0 0 0,0 0-1 0 0,1 0 1 0 0,-1 0 0 0 0,0 0 0 0 0,1 0 0 0 0,-1 0 0 0 0,0 0-1 0 0,1 0 1 0 0,-1 0 0 0 0,0 0 0 0 0,0 1 0 0 0,1-1 0 0 0,-1 0-1 0 0,0 0 1 0 0,1 0 0 0 0,-1 0 0 0 0,0 0 0 0 0,0 1-1 0 0,1-1 1 0 0,6 7 780 0 0,-7-7-730 0 0,6 10 1033 0 0,1 0 1 0 0,5 12-1 0 0,-7-11-568 0 0,1-1 0 0 0,12 18 0 0 0,-16-26-538 0 0,1 1 0 0 0,-1-1 0 0 0,1 0 0 0 0,-1 1 0 0 0,1-1 0 0 0,-1 0 0 0 0,1 0 0 0 0,0-1 0 0 0,0 1 0 0 0,0-1 0 0 0,0 1 0 0 0,1-1 0 0 0,-1 0 0 0 0,4 1 0 0 0,3-2-1755 0 0</inkml:trace>
</inkml:ink>
</file>

<file path=ppt/ink/ink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52.446"/>
    </inkml:context>
    <inkml:brush xml:id="br0">
      <inkml:brushProperty name="width" value="0.05" units="cm"/>
      <inkml:brushProperty name="height" value="0.05" units="cm"/>
      <inkml:brushProperty name="color" value="#004F8B"/>
    </inkml:brush>
  </inkml:definitions>
  <inkml:trace contextRef="#ctx0" brushRef="#br0">0 0 13823 0 0,'0'0'1062'0'0,"5"14"614"0"0,10 48 3101 0 0,7 21 1596 0 0,-19-74-6485 0 0,-3-8-467 0 0</inkml:trace>
</inkml:ink>
</file>

<file path=ppt/ink/ink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52.808"/>
    </inkml:context>
    <inkml:brush xml:id="br0">
      <inkml:brushProperty name="width" value="0.05" units="cm"/>
      <inkml:brushProperty name="height" value="0.05" units="cm"/>
      <inkml:brushProperty name="color" value="#004F8B"/>
    </inkml:brush>
  </inkml:definitions>
  <inkml:trace contextRef="#ctx0" brushRef="#br0">65 282 919 0 0,'6'12'80'0'0,"12"21"14936"0"0,-10-19-9309 0 0,-1 0-3031 0 0,-5-12-924 0 0,2-5-1447 0 0,3-6-377 0 0,11-39-681 0 0,-12 30-180 0 0,10-20 1 0 0,-14 33 705 0 0,1 0 0 0 0,0 0 0 0 0,0 1 0 0 0,0-1 0 0 0,1 1 0 0 0,-1 0 0 0 0,1 0 0 0 0,6-6 0 0 0,-9 10 289 0 0,0 0-1 0 0,0-1 1 0 0,0 1 0 0 0,0-1 0 0 0,-1 1 0 0 0,1 0 0 0 0,0 0-1 0 0,0-1 1 0 0,0 1 0 0 0,0 0 0 0 0,0 0 0 0 0,0 0-1 0 0,0 0 1 0 0,0 0 0 0 0,0 0 0 0 0,0 1 0 0 0,0-1-1 0 0,0 0 1 0 0,0 0 0 0 0,0 1 0 0 0,0-1 0 0 0,0 0 0 0 0,-1 1-1 0 0,1-1 1 0 0,0 1 0 0 0,0-1 0 0 0,0 1 0 0 0,-1 0-1 0 0,1-1 1 0 0,0 1 0 0 0,0 0 0 0 0,-1-1 0 0 0,2 3-1 0 0,3 3 434 0 0,0 0-1 0 0,0 0 0 0 0,4 8 1 0 0,-5-7-326 0 0,3 5 110 0 0,21 28 695 0 0,-26-38-1075 0 0,0 1 0 0 0,1 0 1 0 0,-1-1-1 0 0,1 1 0 0 0,0-1 0 0 0,-1 0 0 0 0,1 0 0 0 0,0 0 0 0 0,1 0 1 0 0,3 2-1 0 0,-5-4-1171 0 0,2 0-51 0 0</inkml:trace>
  <inkml:trace contextRef="#ctx0" brushRef="#br0" timeOffset="1">10 8 9215 0 0,'-10'-7'12784'0'0,"12"10"-13712"0"0,1 3 8 0 0</inkml:trace>
</inkml:ink>
</file>

<file path=ppt/ink/ink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53.419"/>
    </inkml:context>
    <inkml:brush xml:id="br0">
      <inkml:brushProperty name="width" value="0.05" units="cm"/>
      <inkml:brushProperty name="height" value="0.05" units="cm"/>
      <inkml:brushProperty name="color" value="#004F8B"/>
    </inkml:brush>
  </inkml:definitions>
  <inkml:trace contextRef="#ctx0" brushRef="#br0">45 110 9959 0 0,'-5'1'317'0'0,"0"-1"0"0"0,0 1 0 0 0,0 0-1 0 0,-7 3 1 0 0,0 3 4115 0 0,12-7-4326 0 0,0 1 0 0 0,0 0 0 0 0,1-1-1 0 0,-1 1 1 0 0,0 0 0 0 0,1-1 0 0 0,-1 1-1 0 0,0 0 1 0 0,1-1 0 0 0,-1 1 0 0 0,1-1-1 0 0,-1 1 1 0 0,1-1 0 0 0,-1 1 0 0 0,1-1 0 0 0,0 1-1 0 0,-1-1 1 0 0,1 1 0 0 0,0-1 0 0 0,-1 0-1 0 0,1 1 1 0 0,0-1 0 0 0,-1 0 0 0 0,1 0 0 0 0,0 0-1 0 0,-1 1 1 0 0,1-1 0 0 0,0 0 0 0 0,0 0-1 0 0,1 0 1 0 0,28 1-121 0 0,-26-1 282 0 0,145-17 1442 0 0,-54 4-941 0 0,583-46 2031 0 0,-563 51-2499 0 0,360-18 1980 0 0,-466 26-2244 0 0,-3 0-17 0 0,0 0-1 0 0,-1-1 1 0 0,1 1 0 0 0,-1-1-1 0 0,1 0 1 0 0,-1-1-1 0 0,7-1 1 0 0,-5-2-2556 0 0,-4 4 1230 0 0</inkml:trace>
</inkml:ink>
</file>

<file path=ppt/ink/ink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54.414"/>
    </inkml:context>
    <inkml:brush xml:id="br0">
      <inkml:brushProperty name="width" value="0.05" units="cm"/>
      <inkml:brushProperty name="height" value="0.05" units="cm"/>
      <inkml:brushProperty name="color" value="#004F8B"/>
    </inkml:brush>
  </inkml:definitions>
  <inkml:trace contextRef="#ctx0" brushRef="#br0">22 126 9215 0 0,'0'0'831'0'0,"0"0"-686"0"0,0-1 449 0 0,0-1 0 0 0,0 1 0 0 0,0 0-1 0 0,1 0 1 0 0,-1-1 0 0 0,0 1-1 0 0,1 0 1 0 0,-1 0 0 0 0,0 0 0 0 0,1 0-1 0 0,0-1 1 0 0,0 0 0 0 0,13-10 3467 0 0,-9 10-3560 0 0,1-1 0 0 0,1 1 0 0 0,11-3 0 0 0,1 0 51 0 0,-18 5-541 0 0,40-19 125 0 0,-39 18-175 0 0,0-1 1 0 0,0 1-1 0 0,0 0 0 0 0,0-1 1 0 0,0 1-1 0 0,0-1 0 0 0,0 0 1 0 0,-1 1-1 0 0,1-1 0 0 0,0 0 0 0 0,-1 0 1 0 0,0 0-1 0 0,1 0 0 0 0,-1-1 1 0 0,1-3-1 0 0,-1 5 26 0 0,-1 0 1 0 0,0 1-1 0 0,0-1 0 0 0,0 0 0 0 0,0 0 1 0 0,0 0-1 0 0,0 0 0 0 0,0 0 0 0 0,-1 0 1 0 0,1 0-1 0 0,0 0 0 0 0,-1 0 0 0 0,1 0 1 0 0,0 0-1 0 0,-1 0 0 0 0,1 1 0 0 0,-1-1 1 0 0,1 0-1 0 0,-1 0 0 0 0,1 0 0 0 0,-1 1 0 0 0,0-1 1 0 0,1 0-1 0 0,-1 1 0 0 0,0-1 0 0 0,0 1 1 0 0,0-1-1 0 0,1 1 0 0 0,-1-1 0 0 0,0 1 1 0 0,0-1-1 0 0,0 1 0 0 0,0 0 0 0 0,0 0 1 0 0,0-1-1 0 0,0 1 0 0 0,-1 0 0 0 0,-2-1 23 0 0,1 1 0 0 0,-1-1 0 0 0,1 1 0 0 0,-1 0 0 0 0,1 0 0 0 0,-1 0 0 0 0,1 0 0 0 0,0 1 0 0 0,-6 1 0 0 0,2 1 145 0 0,1 0-1 0 0,-1 0 1 0 0,1 1 0 0 0,0 0 0 0 0,0 0 0 0 0,0 1-1 0 0,0-1 1 0 0,1 1 0 0 0,0 0 0 0 0,0 1 0 0 0,-7 9-1 0 0,9-11-47 0 0,-1 1 0 0 0,1 0 0 0 0,1 0 0 0 0,-1 0 0 0 0,1 1-1 0 0,-1-1 1 0 0,2 1 0 0 0,-1-1 0 0 0,0 1 0 0 0,1-1-1 0 0,0 1 1 0 0,1 0 0 0 0,-1 0 0 0 0,1-1 0 0 0,0 8-1 0 0,1-11-98 0 0,-1-1 0 0 0,0 1 0 0 0,1 0 0 0 0,0 0 0 0 0,-1 0 0 0 0,1-1 0 0 0,0 1 0 0 0,0 0 0 0 0,0-1-1 0 0,0 1 1 0 0,0-1 0 0 0,0 1 0 0 0,0-1 0 0 0,0 1 0 0 0,1-1 0 0 0,-1 0 0 0 0,3 3 0 0 0,-1-3-14 0 0,1 1 0 0 0,-1 0 0 0 0,0-1 1 0 0,1 0-1 0 0,-1 0 0 0 0,0 0 1 0 0,1 0-1 0 0,6 1 0 0 0,2-2-144 0 0,0 0-1 0 0,0 0 1 0 0,0-1-1 0 0,19-4 1 0 0,-10 0-2470 0 0,20-7 0 0 0,-22 5-5292 0 0</inkml:trace>
</inkml:ink>
</file>

<file path=ppt/ink/ink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54.797"/>
    </inkml:context>
    <inkml:brush xml:id="br0">
      <inkml:brushProperty name="width" value="0.05" units="cm"/>
      <inkml:brushProperty name="height" value="0.05" units="cm"/>
      <inkml:brushProperty name="color" value="#004F8B"/>
    </inkml:brush>
  </inkml:definitions>
  <inkml:trace contextRef="#ctx0" brushRef="#br0">134 18 1839 0 0,'-14'-13'8096'0'0,"13"12"-7349"0"0,0 1-1 0 0,0-1 0 0 0,0 1 0 0 0,1-1 0 0 0,-1 1 0 0 0,0 0 0 0 0,0-1 1 0 0,-1 1-1 0 0,1 0 0 0 0,0 0 0 0 0,0 0 0 0 0,0-1 0 0 0,0 1 1 0 0,0 0-1 0 0,0 1 0 0 0,0-1 0 0 0,-2 0 0 0 0,1 1-235 0 0,0 0 1 0 0,0-1-1 0 0,0 1 0 0 0,0 0 0 0 0,0 0 0 0 0,1 1 1 0 0,-1-1-1 0 0,-2 3 0 0 0,-3 2-730 0 0,0 2 0 0 0,1-1 0 0 0,-6 11 0 0 0,4-8 1352 0 0,1 0-1063 0 0,1-3 90 0 0,0 1 0 0 0,-9 16 0 0 0,14-23-146 0 0,0 1 0 0 0,0 0 0 0 0,1-1 0 0 0,-1 1 0 0 0,1 0 0 0 0,-1 0 0 0 0,1-1 0 0 0,-1 1 0 0 0,1 0 0 0 0,0 0 0 0 0,0-1 0 0 0,0 1 0 0 0,0 0 0 0 0,0 0 0 0 0,0 0-1 0 0,0-1 1 0 0,1 1 0 0 0,-1 0 0 0 0,1 0 0 0 0,-1-1 0 0 0,1 1 0 0 0,1 1 0 0 0,-1-2-61 0 0,0 1 0 0 0,0-1-1 0 0,0 0 1 0 0,0 0 0 0 0,0 0 0 0 0,1 0-1 0 0,-1 0 1 0 0,0-1 0 0 0,1 1 0 0 0,-1 0 0 0 0,1-1-1 0 0,-1 1 1 0 0,1-1 0 0 0,-1 1 0 0 0,1-1-1 0 0,-1 1 1 0 0,1-1 0 0 0,-1 0 0 0 0,1 0-1 0 0,-1 0 1 0 0,1 0 0 0 0,-1 0 0 0 0,1 0 0 0 0,0-1-1 0 0,2 0 1 0 0,3 0-253 0 0,0-1 0 0 0,-1 0 0 0 0,1-1 0 0 0,8-4 0 0 0,-10 5 36 0 0,0-1-1 0 0,0 0 0 0 0,0-1 1 0 0,-1 1-1 0 0,1-1 1 0 0,-1 0-1 0 0,0 0 0 0 0,0 0 1 0 0,0-1-1 0 0,-1 1 1 0 0,1-1-1 0 0,-1 0 0 0 0,0 0 1 0 0,-1 0-1 0 0,1-1 1 0 0,-1 1-1 0 0,0 0 0 0 0,0-1 1 0 0,1-8 2859 0 0,-3 17-2186 0 0,0 1 0 0 0,0-1 0 0 0,0 0 1 0 0,0 0-1 0 0,1 5 0 0 0,0-6-398 0 0,-1 1 1 0 0,1 0-1 0 0,0 0 1 0 0,0-1-1 0 0,1 1 1 0 0,-1 0 0 0 0,1-1-1 0 0,-1 0 1 0 0,1 1-1 0 0,0-1 1 0 0,-1 0-1 0 0,1 0 1 0 0,1 0-1 0 0,-1 0 1 0 0,4 4 0 0 0,-2-4-388 0 0,-1-1 0 0 0,0 1 0 0 0,0 0 0 0 0,1-1 0 0 0,-1 0 0 0 0,1 0 0 0 0,5 1 0 0 0,1 0-1688 0 0</inkml:trace>
</inkml:ink>
</file>

<file path=ppt/ink/ink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55.165"/>
    </inkml:context>
    <inkml:brush xml:id="br0">
      <inkml:brushProperty name="width" value="0.05" units="cm"/>
      <inkml:brushProperty name="height" value="0.05" units="cm"/>
      <inkml:brushProperty name="color" value="#004F8B"/>
    </inkml:brush>
  </inkml:definitions>
  <inkml:trace contextRef="#ctx0" brushRef="#br0">116 1 17911 0 0,'-20'0'1944'0'0,"16"0"-1770"0"0,-1 1-1 0 0,0 1 1 0 0,1-1-1 0 0,-1 0 0 0 0,1 1 1 0 0,-1 0-1 0 0,1 0 1 0 0,0 1-1 0 0,0-1 1 0 0,0 1-1 0 0,0 0 1 0 0,0 0-1 0 0,0 0 1 0 0,1 0-1 0 0,0 1 0 0 0,0 0 1 0 0,0-1-1 0 0,0 1 1 0 0,0 0-1 0 0,1 0 1 0 0,-3 6-1 0 0,3-7-54 0 0,0 0 1 0 0,1 0-1 0 0,0 0 0 0 0,0 0 0 0 0,0 1 1 0 0,0-1-1 0 0,0 0 0 0 0,1 0 0 0 0,-1 1 1 0 0,1-1-1 0 0,0 0 0 0 0,0 0 0 0 0,0 1 1 0 0,1-1-1 0 0,-1 0 0 0 0,1 1 0 0 0,-1-1 1 0 0,1 0-1 0 0,0 0 0 0 0,0 0 0 0 0,1 0 1 0 0,-1 0-1 0 0,1 0 0 0 0,-1 0 0 0 0,1 0 1 0 0,0-1-1 0 0,0 1 0 0 0,0-1 0 0 0,1 1 1 0 0,-1-1-1 0 0,5 4 0 0 0,-4-4-277 0 0,0 0 0 0 0,0-1 0 0 0,0 1 0 0 0,0-1 1 0 0,1 0-1 0 0,-1 0 0 0 0,0 0 0 0 0,1 0 0 0 0,-1 0 0 0 0,1-1 0 0 0,-1 1 0 0 0,1-1 0 0 0,-1 0 0 0 0,1 0 1 0 0,-1-1-1 0 0,5 0 0 0 0,-3 0-207 0 0,0 0 0 0 0,1-1 0 0 0,-1 1 0 0 0,0-1 0 0 0,0-1 0 0 0,0 1 0 0 0,0-1 0 0 0,-1 1 0 0 0,8-7 0 0 0,-1 0-1581 0 0</inkml:trace>
</inkml:ink>
</file>

<file path=ppt/ink/ink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55.523"/>
    </inkml:context>
    <inkml:brush xml:id="br0">
      <inkml:brushProperty name="width" value="0.05" units="cm"/>
      <inkml:brushProperty name="height" value="0.05" units="cm"/>
      <inkml:brushProperty name="color" value="#004F8B"/>
    </inkml:brush>
  </inkml:definitions>
  <inkml:trace contextRef="#ctx0" brushRef="#br0">1 19 15119 0 0,'0'-2'142'0'0,"4"-15"2402"0"0,-3 19-1919 0 0,0 0 0 0 0,0 0 1 0 0,0 1-1 0 0,0-1 0 0 0,0 0 1 0 0,0 5-1 0 0,0-6-319 0 0,18 81 4189 0 0,-1 42-2070 0 0,-7-44-1650 0 0,-10-72-731 0 0,-1-5-39 0 0,0-1-1 0 0,1 1 0 0 0,-1 0 1 0 0,1 0-1 0 0,-1 0 0 0 0,1 0 1 0 0,0-1-1 0 0,0 1 1 0 0,0 0-1 0 0,1-1 0 0 0,-1 1 1 0 0,0-1-1 0 0,3 4 0 0 0,-3-6-20 0 0,-1 0 1 0 0,1 0-1 0 0,-1 0 0 0 0,0 0 0 0 0,1 0 0 0 0,-1 0 0 0 0,1 0 0 0 0,-1 0 0 0 0,1 0 0 0 0,-1 0 0 0 0,1 0 1 0 0,-1 0-1 0 0,0 0 0 0 0,1-1 0 0 0,-1 1 0 0 0,1 0 0 0 0,-1 0 0 0 0,0 0 0 0 0,1-1 0 0 0,-1 1 0 0 0,0 0 0 0 0,1 0 1 0 0,-1-1-1 0 0,0 1 0 0 0,1 0 0 0 0,-1-1 0 0 0,0 1 0 0 0,1-1 0 0 0,9-10-504 0 0,-10 11 499 0 0,15-20-911 0 0,-12 15 646 0 0,0-1 1 0 0,1 1 0 0 0,0 0 0 0 0,0 0 0 0 0,1 1 0 0 0,-1-1-1 0 0,1 1 1 0 0,0 0 0 0 0,9-5 0 0 0,-14 8 290 0 0,1 1 0 0 0,-1 0 0 0 0,1 0 0 0 0,-1 0 1 0 0,1 0-1 0 0,0 0 0 0 0,-1 0 0 0 0,1 0 0 0 0,-1 0 0 0 0,1 0 0 0 0,-1 0 1 0 0,1 0-1 0 0,-1 0 0 0 0,1 0 0 0 0,-1 0 0 0 0,1 0 0 0 0,-1 0 1 0 0,1 1-1 0 0,-1-1 0 0 0,1 0 0 0 0,-1 0 0 0 0,1 1 0 0 0,-1-1 0 0 0,1 0 1 0 0,-1 1-1 0 0,1-1 0 0 0,0 1 0 0 0,8 12 268 0 0,-8-10-160 0 0,2 1-361 0 0,26 31 1449 0 0,-18-25-3275 0 0,2-1-3524 0 0,2-1-2700 0 0</inkml:trace>
</inkml:ink>
</file>

<file path=ppt/ink/ink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56.949"/>
    </inkml:context>
    <inkml:brush xml:id="br0">
      <inkml:brushProperty name="width" value="0.05" units="cm"/>
      <inkml:brushProperty name="height" value="0.05" units="cm"/>
      <inkml:brushProperty name="color" value="#004F8B"/>
    </inkml:brush>
  </inkml:definitions>
  <inkml:trace contextRef="#ctx0" brushRef="#br0">26 0 5063 0 0,'0'0'390'0'0,"-9"16"2820"0"0,7-11-1849 0 0,0-1 0 0 0,1 1 1 0 0,-1 0-1 0 0,0 6 0 0 0,-3 39 3547 0 0,4-37-3926 0 0,0 10 809 0 0,1 33-1 0 0,1-49-1645 0 0,-1 0 0 0 0,1 0-1 0 0,1 0 1 0 0,-1 0-1 0 0,1-1 1 0 0,1 1-1 0 0,-1-1 1 0 0,1 1-1 0 0,4 7 1 0 0,-7-14-141 0 0,1 0 0 0 0,-1 0 0 0 0,0 0 0 0 0,1 0 1 0 0,-1 1-1 0 0,0-1 0 0 0,0 0 0 0 0,1 0 0 0 0,-1 0 0 0 0,0 0 1 0 0,1 0-1 0 0,-1 0 0 0 0,0 0 0 0 0,1 0 0 0 0,-1 0 0 0 0,0 0 1 0 0,1 0-1 0 0,-1 0 0 0 0,0 0 0 0 0,1 0 0 0 0,-1 0 0 0 0,0 0 1 0 0,1 0-1 0 0,-1-1 0 0 0,0 1 0 0 0,0 0 0 0 0,1 0 0 0 0,-1 0 1 0 0,0 0-1 0 0,0-1 0 0 0,1 1 0 0 0,-1 0 0 0 0,0 0 0 0 0,0-1 1 0 0,1 1-1 0 0,-1 0 0 0 0,0 0 0 0 0,0-1 0 0 0,1 1 1 0 0,7-11 57 0 0,-2 0-141 0 0,-1-1 0 0 0,0 1-1 0 0,-1-1 1 0 0,0 0 0 0 0,4-25 0 0 0,-5 21-312 0 0,1-1 0 0 0,8-20 0 0 0,-11 36 387 0 0,-1 1-1 0 0,0-1 1 0 0,0 1-1 0 0,1-1 1 0 0,-1 1-1 0 0,0-1 1 0 0,1 1-1 0 0,-1-1 1 0 0,1 1-1 0 0,-1 0 1 0 0,1-1-1 0 0,-1 1 1 0 0,0-1-1 0 0,1 1 1 0 0,0 0-1 0 0,-1 0 1 0 0,1-1-1 0 0,-1 1 1 0 0,1 0-1 0 0,-1 0 1 0 0,1 0-1 0 0,-1-1 1 0 0,1 1-1 0 0,0 0 1 0 0,-1 0-1 0 0,1 0 1 0 0,-1 0-1 0 0,1 0 1 0 0,0 0-1 0 0,-1 0 1 0 0,1 0-1 0 0,-1 1 1 0 0,1-1-1 0 0,0 0 0 0 0,-1 0 1 0 0,1 0-1 0 0,-1 1 1 0 0,1-1-1 0 0,-1 0 1 0 0,1 0-1 0 0,0 1 1 0 0,18 14 143 0 0,-19-15-136 0 0,9 9 160 0 0,-2 0-1 0 0,1 0 0 0 0,-1 1 0 0 0,0 0 0 0 0,-1 0 0 0 0,-1 1 0 0 0,1 0 0 0 0,-2 0 1 0 0,5 13-1 0 0,-9-23-17 0 0,1-1-138 0 0,0-1 0 0 0,0 1 1 0 0,1 0-1 0 0,-1-1 0 0 0,0 0 0 0 0,0 1 0 0 0,0-1 1 0 0,-1 0-1 0 0,1 1 0 0 0,0-1 0 0 0,0 0 0 0 0,0 0 1 0 0,0 0-1 0 0,-1 0 0 0 0,1 0 0 0 0,0 0 0 0 0,-1 0 1 0 0,1 0-1 0 0,-1 0 0 0 0,1-1 0 0 0,12-29-96 0 0,-11 25 44 0 0,3-9-142 0 0,13-28-288 0 0,-18 42 486 0 0,1 1 0 0 0,-1-1 1 0 0,0 1-1 0 0,0-1 0 0 0,1 1 1 0 0,-1-1-1 0 0,1 1 0 0 0,-1 0 1 0 0,0-1-1 0 0,1 1 0 0 0,-1 0 0 0 0,1-1 1 0 0,-1 1-1 0 0,1 0 0 0 0,-1-1 1 0 0,1 1-1 0 0,-1 0 0 0 0,1 0 1 0 0,-1 0-1 0 0,1-1 0 0 0,-1 1 1 0 0,1 0-1 0 0,-1 0 0 0 0,1 0 1 0 0,-1 0-1 0 0,1 0 0 0 0,0 0 0 0 0,-1 0 1 0 0,1 0-1 0 0,-1 0 0 0 0,1 0 1 0 0,-1 1-1 0 0,1-1 0 0 0,-1 0 1 0 0,1 0-1 0 0,-1 0 0 0 0,1 1 1 0 0,15 11 369 0 0,-15-12-340 0 0,21 28 238 0 0,0 2-119 0 0,-20-29-358 0 0,-1 1 1 0 0,0-1-1 0 0,1 0 0 0 0,0 0 0 0 0,-1 1 1 0 0,1-1-1 0 0,0 0 0 0 0,0 0 0 0 0,0 0 1 0 0,-1-1-1 0 0,1 1 0 0 0,0 0 1 0 0,0-1-1 0 0,3 1 0 0 0,2-1-1298 0 0</inkml:trace>
</inkml:ink>
</file>

<file path=ppt/ink/ink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57.342"/>
    </inkml:context>
    <inkml:brush xml:id="br0">
      <inkml:brushProperty name="width" value="0.05" units="cm"/>
      <inkml:brushProperty name="height" value="0.05" units="cm"/>
      <inkml:brushProperty name="color" value="#004F8B"/>
    </inkml:brush>
  </inkml:definitions>
  <inkml:trace contextRef="#ctx0" brushRef="#br0">34 53 13823 0 0,'0'0'630'0'0,"-10"-6"2499"0"0,10 6-2857 0 0,-1 0 1 0 0,1 0-1 0 0,-1 0 1 0 0,1 0 0 0 0,-1 0-1 0 0,1 0 1 0 0,-1 0-1 0 0,1 0 1 0 0,-1 0-1 0 0,1 0 1 0 0,-1 1-1 0 0,1-1 1 0 0,-1 0-1 0 0,1 0 1 0 0,-1 1-1 0 0,1-1 1 0 0,0 0-1 0 0,-1 1 1 0 0,1-1-1 0 0,0 0 1 0 0,-1 1-1 0 0,0 0 1 0 0,-5 13 1672 0 0,0 17-1133 0 0,6-28-768 0 0,0 0-1 0 0,0 0 1 0 0,0 0-1 0 0,0 0 1 0 0,0 0-1 0 0,1 0 1 0 0,-1-1-1 0 0,1 1 1 0 0,0 0-1 0 0,0 0 1 0 0,0 0-1 0 0,0-1 1 0 0,0 1-1 0 0,1 0 1 0 0,-1-1-1 0 0,1 0 1 0 0,0 1-1 0 0,-1-1 1 0 0,1 0-1 0 0,0 0 1 0 0,0 0-1 0 0,1 0 1 0 0,-1 0-1 0 0,0 0 1 0 0,5 2-1 0 0,-4-2-58 0 0,1-1-1 0 0,-1 0 1 0 0,1 0 0 0 0,-1 0-1 0 0,1 0 1 0 0,-1 0-1 0 0,1-1 1 0 0,-1 1 0 0 0,1-1-1 0 0,-1 0 1 0 0,1 0-1 0 0,0-1 1 0 0,-1 1 0 0 0,1-1-1 0 0,-1 1 1 0 0,1-1 0 0 0,-1 0-1 0 0,1-1 1 0 0,-1 1-1 0 0,6-4 1 0 0,-5 3-118 0 0,1-1-1 0 0,-1 1 0 0 0,0-1 1 0 0,0-1-1 0 0,0 1 1 0 0,0-1-1 0 0,-1 1 1 0 0,7-9-1 0 0,-9 10 89 0 0,0 1-1 0 0,0-1 1 0 0,0 0 0 0 0,0 0-1 0 0,0 0 1 0 0,-1 0 0 0 0,1 0-1 0 0,-1 0 1 0 0,1 0-1 0 0,-1 0 1 0 0,0 0 0 0 0,0 0-1 0 0,0-1 1 0 0,0 1 0 0 0,0 0-1 0 0,0 0 1 0 0,-1 0 0 0 0,1 0-1 0 0,-1 0 1 0 0,1 0 0 0 0,-1 0-1 0 0,0 0 1 0 0,0 0-1 0 0,-1-2 1 0 0,-1-3 45 0 0,-1 1 0 0 0,0 0 0 0 0,0 0 0 0 0,-1 0 0 0 0,0 0 0 0 0,0 1 0 0 0,-9-9 0 0 0,11 12 0 0 0,0 0 0 0 0,-1 0 0 0 0,1 0 0 0 0,-1 1 0 0 0,1-1 0 0 0,-1 1 0 0 0,1 0 0 0 0,-1-1 0 0 0,0 2 0 0 0,0-1 0 0 0,0 0 0 0 0,0 1 0 0 0,1 0 0 0 0,-1 0 0 0 0,0 0 0 0 0,-5 1 0 0 0,9-1-79 0 0,-19 4-8626 0 0</inkml:trace>
</inkml:ink>
</file>

<file path=ppt/ink/ink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57.682"/>
    </inkml:context>
    <inkml:brush xml:id="br0">
      <inkml:brushProperty name="width" value="0.05" units="cm"/>
      <inkml:brushProperty name="height" value="0.05" units="cm"/>
      <inkml:brushProperty name="color" value="#004F8B"/>
    </inkml:brush>
  </inkml:definitions>
  <inkml:trace contextRef="#ctx0" brushRef="#br0">0 0 12895 0 0,'0'0'1594'0'0,"7"11"3335"0"0,0 7-3066 0 0,-1 0 0 0 0,4 21 0 0 0,4 39 114 0 0,-10-51-2104 0 0,1 0-1 0 0,1 1 1 0 0,17 44 0 0 0,-18-63-1384 0 0,0 0-4671 0 0</inkml:trace>
</inkml:ink>
</file>

<file path=ppt/ink/ink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58.063"/>
    </inkml:context>
    <inkml:brush xml:id="br0">
      <inkml:brushProperty name="width" value="0.05" units="cm"/>
      <inkml:brushProperty name="height" value="0.05" units="cm"/>
      <inkml:brushProperty name="color" value="#004F8B"/>
    </inkml:brush>
  </inkml:definitions>
  <inkml:trace contextRef="#ctx0" brushRef="#br0">1 156 10591 0 0,'0'-1'124'0'0,"0"-1"0"0"0,1 1-1 0 0,-1 0 1 0 0,1 0 0 0 0,-1-1-1 0 0,1 1 1 0 0,0 0 0 0 0,-1 0-1 0 0,1 0 1 0 0,0 0 0 0 0,0 0 0 0 0,-1 0-1 0 0,1 0 1 0 0,0 0 0 0 0,2-1-1 0 0,19-15 2658 0 0,-14 11-1426 0 0,7-5-1189 0 0,26-22-267 0 0,-37 30 66 0 0,-1-1-1 0 0,1 0 1 0 0,-1 0-1 0 0,0 0 1 0 0,0 0-1 0 0,0 0 1 0 0,3-8-1 0 0,-6 11 36 0 0,1 0 0 0 0,-1 0 0 0 0,1 0 0 0 0,-1 0 1 0 0,0 0-1 0 0,1 0 0 0 0,-1 0 0 0 0,0 0 0 0 0,0 0 0 0 0,0 0 0 0 0,0 0 0 0 0,0 0 0 0 0,0 0 0 0 0,0 0 0 0 0,0 0 0 0 0,-1 0 0 0 0,1 0 0 0 0,0 0 0 0 0,0 0 0 0 0,-1 0 0 0 0,0-1 0 0 0,1 2 71 0 0,-1-1-1 0 0,0 0 0 0 0,1 1 1 0 0,-1-1-1 0 0,0 1 0 0 0,0-1 0 0 0,1 1 1 0 0,-1-1-1 0 0,0 1 0 0 0,0-1 0 0 0,0 1 1 0 0,0 0-1 0 0,0 0 0 0 0,0-1 0 0 0,1 1 1 0 0,-1 0-1 0 0,0 0 0 0 0,-1 0 0 0 0,-1 0 190 0 0,0 0 0 0 0,0 0 1 0 0,0 0-1 0 0,1 1 0 0 0,-1-1 0 0 0,0 1 0 0 0,1 0 0 0 0,-1 0 0 0 0,0 0 0 0 0,1 0 0 0 0,-1 0 0 0 0,1 0 0 0 0,-1 1 0 0 0,-2 1 1 0 0,1 2 36 0 0,-1 0 0 0 0,1 0 0 0 0,0 1 1 0 0,1-1-1 0 0,-1 1 0 0 0,1 0 1 0 0,0 0-1 0 0,1 0 0 0 0,-1 0 1 0 0,1 0-1 0 0,0 1 0 0 0,1-1 0 0 0,-1 1 1 0 0,1-1-1 0 0,1 1 0 0 0,-1 6 1 0 0,1-9-335 0 0,0 0 0 0 0,0 0 0 0 0,1 0 0 0 0,-1 0 0 0 0,1 0 1 0 0,0 0-1 0 0,0 0 0 0 0,0 0 0 0 0,0-1 0 0 0,1 1 0 0 0,-1 0 1 0 0,1-1-1 0 0,0 1 0 0 0,1-1 0 0 0,-1 0 0 0 0,0 0 0 0 0,1 0 1 0 0,0 0-1 0 0,-1 0 0 0 0,1 0 0 0 0,0-1 0 0 0,1 1 0 0 0,-1-1 0 0 0,0 0 1 0 0,1 0-1 0 0,-1 0 0 0 0,6 2 0 0 0,5 0-1842 0 0,0-1-3967 0 0,1 0-1921 0 0</inkml:trace>
</inkml:ink>
</file>

<file path=ppt/ink/ink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58.498"/>
    </inkml:context>
    <inkml:brush xml:id="br0">
      <inkml:brushProperty name="width" value="0.05" units="cm"/>
      <inkml:brushProperty name="height" value="0.05" units="cm"/>
      <inkml:brushProperty name="color" value="#004F8B"/>
    </inkml:brush>
  </inkml:definitions>
  <inkml:trace contextRef="#ctx0" brushRef="#br0">82 2 9215 0 0,'0'0'1442'0'0,"-10"-1"5426"0"0,6 3-5828 0 0,1 1 1 0 0,-1-1-1 0 0,0 1 0 0 0,1 0 1 0 0,-4 4-1 0 0,-1 1 120 0 0,2 0-1 0 0,-11 16 1 0 0,14-20-1043 0 0,1-1 1 0 0,1 1 0 0 0,-1-1-1 0 0,1 1 1 0 0,-1 0 0 0 0,1 0-1 0 0,0 0 1 0 0,0-1-1 0 0,1 1 1 0 0,-1 0 0 0 0,1 0-1 0 0,0 0 1 0 0,0 0 0 0 0,0 0-1 0 0,1 0 1 0 0,-1 0-1 0 0,1 0 1 0 0,0 0 0 0 0,0 0-1 0 0,2 5 1 0 0,-1-6-173 0 0,-1 0 0 0 0,1 0 1 0 0,0-1-1 0 0,0 1 0 0 0,0 0 0 0 0,0-1 0 0 0,1 0 1 0 0,-1 1-1 0 0,1-1 0 0 0,-1 0 0 0 0,1 0 0 0 0,0 0 0 0 0,0-1 1 0 0,0 1-1 0 0,0-1 0 0 0,0 1 0 0 0,0-1 0 0 0,0 0 1 0 0,0 0-1 0 0,1 0 0 0 0,-1-1 0 0 0,0 1 0 0 0,0-1 1 0 0,7 0-1 0 0,11-2-2783 0 0,-7-2-3955 0 0,-2 1-1291 0 0</inkml:trace>
</inkml:ink>
</file>

<file path=ppt/ink/ink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58.867"/>
    </inkml:context>
    <inkml:brush xml:id="br0">
      <inkml:brushProperty name="width" value="0.05" units="cm"/>
      <inkml:brushProperty name="height" value="0.05" units="cm"/>
      <inkml:brushProperty name="color" value="#004F8B"/>
    </inkml:brush>
  </inkml:definitions>
  <inkml:trace contextRef="#ctx0" brushRef="#br0">1 248 5983 0 0,'0'0'11288'0'0,"3"16"-6728"0"0,0-2-2001 0 0,-1-4-1375 0 0,0-1 1 0 0,5 17-1 0 0,-6-24-1142 0 0,0 0 0 0 0,0 0 0 0 0,-1 0 0 0 0,1 0 0 0 0,1 0 0 0 0,-1-1 1 0 0,0 1-1 0 0,0 0 0 0 0,1-1 0 0 0,-1 1 0 0 0,1-1 0 0 0,-1 1 0 0 0,1-1 0 0 0,-1 0 1 0 0,1 0-1 0 0,0 0 0 0 0,0 0 0 0 0,3 2 0 0 0,-3-3-70 0 0,0 0 0 0 0,0 0 1 0 0,0 1-1 0 0,0-1 0 0 0,0-1 0 0 0,0 1 0 0 0,0 0 1 0 0,0 0-1 0 0,0-1 0 0 0,0 1 0 0 0,0-1 0 0 0,0 0 1 0 0,0 1-1 0 0,0-1 0 0 0,0 0 0 0 0,0 0 0 0 0,-1 0 1 0 0,1-1-1 0 0,0 1 0 0 0,1-2 0 0 0,2-1-437 0 0,0-1-1 0 0,0 0 1 0 0,0 0 0 0 0,6-9-1 0 0,18-36-807 0 0,-20 61 2658 0 0,0 4-477 0 0,-3-6-566 0 0,1 1-1 0 0,-1-1 1 0 0,1-1 0 0 0,1 1-1 0 0,9 8 1 0 0,-16-16-371 0 0,1 1 1 0 0,0-1 0 0 0,0 0-1 0 0,0 0 1 0 0,0 1-1 0 0,0-1 1 0 0,0 0-1 0 0,0-1 1 0 0,1 1 0 0 0,-1 0-1 0 0,0-1 1 0 0,0 1-1 0 0,1-1 1 0 0,-1 0-1 0 0,0 1 1 0 0,1-1-1 0 0,-1 0 1 0 0,0-1 0 0 0,1 1-1 0 0,-1 0 1 0 0,0-1-1 0 0,0 1 1 0 0,1-1-1 0 0,-1 0 1 0 0,0 1 0 0 0,0-1-1 0 0,0 0 1 0 0,0 0-1 0 0,0-1 1 0 0,3-1-1 0 0,5-7-2306 0 0,-5 1-4593 0 0</inkml:trace>
  <inkml:trace contextRef="#ctx0" brushRef="#br0" timeOffset="1">331 1 8287 0 0,'0'0'639'0'0,"4"11"5138"0"0,7 23 2921 0 0,0 21-6354 0 0,-7-31-1242 0 0,7 48 128 0 0,2 12-1231 0 0,2-30-9228 0 0</inkml:trace>
</inkml:ink>
</file>

<file path=ppt/ink/ink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6:59.259"/>
    </inkml:context>
    <inkml:brush xml:id="br0">
      <inkml:brushProperty name="width" value="0.05" units="cm"/>
      <inkml:brushProperty name="height" value="0.05" units="cm"/>
      <inkml:brushProperty name="color" value="#004F8B"/>
    </inkml:brush>
  </inkml:definitions>
  <inkml:trace contextRef="#ctx0" brushRef="#br0">0 190 13935 0 0,'25'-29'331'0'0,"2"1"0"0"0,1 2-1 0 0,45-35 1 0 0,-47 40 182 0 0,-16 10-16 0 0,-9 10-445 0 0,-1 1-1 0 0,0 0 1 0 0,0-1-1 0 0,0 1 1 0 0,0 0-1 0 0,0-1 0 0 0,0 1 1 0 0,0 0-1 0 0,0-1 1 0 0,0 1-1 0 0,0 0 1 0 0,0-1-1 0 0,0 1 1 0 0,0-1-1 0 0,0 1 1 0 0,0 0-1 0 0,0-1 1 0 0,0 1-1 0 0,0 0 1 0 0,0-1-1 0 0,0 1 1 0 0,-1 0-1 0 0,1-1 1 0 0,-1 0 62 0 0,0 1-1 0 0,0-1 1 0 0,0 1 0 0 0,1-1 0 0 0,-1 1 0 0 0,0 0-1 0 0,0-1 1 0 0,0 1 0 0 0,0 0 0 0 0,0 0-1 0 0,0 0 1 0 0,0-1 0 0 0,-1 1 0 0 0,1 0-1 0 0,0 0 1 0 0,0 0 0 0 0,0 1 0 0 0,0-1-1 0 0,0 0 1 0 0,0 0 0 0 0,0 0 0 0 0,-2 2 0 0 0,-3 0 268 0 0,0 0 0 0 0,-1 1 0 0 0,1 0 0 0 0,0 1 0 0 0,0-1 0 0 0,1 1 0 0 0,-1 0 0 0 0,1 0 0 0 0,0 1 0 0 0,0 0 0 0 0,0 0 0 0 0,0 0 0 0 0,1 0 0 0 0,0 1 1 0 0,0 0-1 0 0,1 0 0 0 0,-6 10 0 0 0,8-12-305 0 0,-1 0 1 0 0,1-1-1 0 0,0 1 1 0 0,0 0-1 0 0,0 0 0 0 0,0 0 1 0 0,1 0-1 0 0,-1-1 1 0 0,1 1-1 0 0,0 0 1 0 0,0 0-1 0 0,1 0 1 0 0,-1 0-1 0 0,1 0 1 0 0,0 0-1 0 0,0 0 1 0 0,0-1-1 0 0,0 1 0 0 0,1 0 1 0 0,-1-1-1 0 0,1 1 1 0 0,0-1-1 0 0,0 1 1 0 0,1-1-1 0 0,-1 0 1 0 0,0 0-1 0 0,1 0 1 0 0,0 0-1 0 0,0-1 0 0 0,0 1 1 0 0,6 3-1 0 0,1 1-75 0 0,0-2-1 0 0,1 1 0 0 0,0-2 0 0 0,21 8 0 0 0,21-1-2917 0 0,-28-8-6659 0 0</inkml:trace>
</inkml:ink>
</file>

<file path=ppt/ink/ink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8:43.202"/>
    </inkml:context>
    <inkml:brush xml:id="br0">
      <inkml:brushProperty name="width" value="0.05" units="cm"/>
      <inkml:brushProperty name="height" value="0.05" units="cm"/>
      <inkml:brushProperty name="color" value="#004F8B"/>
    </inkml:brush>
  </inkml:definitions>
  <inkml:trace contextRef="#ctx0" brushRef="#br0">12 140 8063 0 0,'0'0'366'0'0,"-1"-1"-5"0"0,-3-2-230 0 0,1 1-105 0 0,2 2 178 0 0,1-1-144 0 0,-2-1-37 0 0,2 1 20 0 0,0 0 45 0 0,1-1 0 0 0,-1 1 1 0 0,1-1-1 0 0,0 1 1 0 0,-1 0-1 0 0,1-1 0 0 0,0 1 1 0 0,0 0-1 0 0,0 0 1 0 0,0-1-1 0 0,0 1 0 0 0,0 0 1 0 0,0 0-1 0 0,0 0 1 0 0,3-1-1 0 0,-3 1 214 0 0,0 1-49 0 0,17-6 1100 0 0,42-5 577 0 0,9-1-1388 0 0,76-10-478 0 0,-77 16-21 0 0,1 3 0 0 0,108 8-1 0 0,-127-2-42 0 0,1-3 0 0 0,59-6 0 0 0,-47 1 0 0 0,16 3 0 0 0,-41 2 0 0 0,43-5 0 0 0,141-13 728 0 0,-45 4-800 0 0,-107 13 472 0 0,-66 2-400 0 0,22-6 0 0 0,-26 5-100 0 0,1 0-1 0 0,-1 0 1 0 0,1 0-1 0 0,-1 0 0 0 0,1-1 1 0 0,-1 1-1 0 0,1 0 1 0 0,-1 0-1 0 0,1 0 0 0 0,-1 0 1 0 0,1 1-1 0 0,-1-1 1 0 0,1 0-1 0 0,-1 0 1 0 0,1 0-1 0 0,-1 0 0 0 0,1 0 1 0 0,-1 1-1 0 0,1-1 1 0 0,-1 0-1 0 0,1 0 1 0 0,-1 1-1 0 0,0-1 0 0 0,1 0 1 0 0,-1 1-1 0 0,1-1 1 0 0,-1 0-1 0 0,0 1 1 0 0,1 0-1 0 0</inkml:trace>
</inkml:ink>
</file>

<file path=ppt/ink/ink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27T09:49:06.587"/>
    </inkml:context>
    <inkml:brush xml:id="br0">
      <inkml:brushProperty name="width" value="0.05" units="cm"/>
      <inkml:brushProperty name="height" value="0.05" units="cm"/>
      <inkml:brushProperty name="color" value="#008C3A"/>
    </inkml:brush>
  </inkml:definitions>
  <inkml:trace contextRef="#ctx0" brushRef="#br0">115 17 3679 0 0,'0'0'284'0'0,"-18"-10"904"0"0,12 4 759 0 0,20 15-1752 0 0,-12-4-130 0 0,-1-2-8 0 0,2 6 228 0 0,0 0 0 0 0,0 0 0 0 0,-1 0 0 0 0,0 1 0 0 0,1 15 0 0 0,-2-10 293 0 0,4 14 712 0 0,-3-22-1001 0 0,-1 0 0 0 0,0 0 0 0 0,0 0 0 0 0,-1 0 0 0 0,0 0-1 0 0,-1 13 1 0 0,-42 210 1407 0 0,41-213-1520 0 0,1 0 0 0 0,1 0 0 0 0,0 0 0 0 0,1 0 0 0 0,1 1 0 0 0,3 16 0 0 0,-1-12 9 0 0,-1 27 0 0 0,1 4-31 0 0,-1 48 536 0 0,-3-78-574 0 0,0 0 0 0 0,1 0-1 0 0,2 0 1 0 0,8 39-1 0 0,-10-57-115 0 0,4 12 0 0 0,3 3 40 0 0,-5-17-36 0 0,0 0 1 0 0,-1 0-1 0 0,1 1 0 0 0,-1-1 1 0 0,0 0-1 0 0,0 1 1 0 0,2 5-1 0 0,0-1 41 0 0,-1 1 1 0 0,0-1 0 0 0,0 1-1 0 0,0 0 1 0 0,-1 0 0 0 0,0 0-1 0 0,0 12 1 0 0,-2 66 278 0 0,-1-13-202 0 0,2 33-48 0 0,-1-104-74 0 0,0-1 0 0 0,0 0 0 0 0,0 0 0 0 0,0 0 0 0 0,0 0 0 0 0,0 0 0 0 0,1 0 0 0 0,-1 1 0 0 0,1-1 0 0 0,0 0 0 0 0,1 2 0 0 0,-2-3 0 0 0,1 1 0 0 0,-1-1 0 0 0,1 1 0 0 0,-1 0 0 0 0,1-1 0 0 0,-1 1 0 0 0,0 0 0 0 0,0-1 0 0 0,0 1 0 0 0,0 0 0 0 0,0-1 0 0 0,0 3 0 0 0,-1 22 12 0 0,-5 54 208 0 0,-2 155 860 0 0,8-211-1080 0 0,8 74 0 0 0,-6-86 104 0 0,-1-1 1 0 0,0 1-1 0 0,0-1 0 0 0,-1 1 0 0 0,-1-1 0 0 0,-2 14 1 0 0,-5 28 88 0 0,2 0 1 0 0,3 0 0 0 0,3 64-1 0 0,-1 34-129 0 0,-10-70 57 0 0,0-8-18 0 0,4 142 25 0 0,15-114-128 0 0,-3-56 0 0 0,0 1 0 0 0,-1-18 0 0 0,0 53 0 0 0,-17 122 0 0 0,12-193 0 0 0,-1 248 0 0 0,4-59 0 0 0,-6-127 32 0 0,-14 71 0 0 0,14-112-4 0 0,2 40 0 0 0,1-41-20 0 0,-7 108 15 0 0,0 43 29 0 0,4 206 65 0 0,-6-230-117 0 0,1-55 0 0 0,7-63 59 0 0,0 3-25 0 0,-11 71 1 0 0,-15 25 29 0 0,1 71-64 0 0,23-172 0 0 0,0 17 0 0 0,4 97 0 0 0,23 70 0 0 0,-1-30 0 0 0,-6-63 0 0 0,13 80 0 0 0,4 44 0 0 0,-27-211 0 0 0,1-1 0 0 0,21 65 0 0 0,-7-32 0 0 0,43 158 0 0 0,9 30 0 0 0,-56-193 0 0 0,-3 0 0 0 0,5 80 0 0 0,-1 30 0 0 0,-10-118 0 0 0,3 189 0 0 0,-8-134 0 0 0,-5 23 0 0 0,3 38 0 0 0,-2 154 0 0 0,-4-207 0 0 0,5 32 0 0 0,-9 128 0 0 0,2-200 0 0 0,-4 27 0 0 0,-7 22 123 0 0,1 172-1 0 0,23 116 17 0 0,-6-345-139 0 0,5 261 0 0 0,-4-152 105 0 0,0-12-10 0 0,-1-161-95 0 0,1 0 0 0 0,-1 1 0 0 0,2-1 0 0 0,2 14 0 0 0,-2-14 0 0 0,0 0 0 0 0,-1 1 0 0 0,-1-1 0 0 0,0 0 0 0 0,-1 14 0 0 0,0 26 0 0 0,4-11 12 0 0,14 136 104 0 0,-8-117-84 0 0,1 96 0 0 0,-7-29 32 0 0,3-32 75 0 0,-9 70-86 0 0,2-161-34 0 0,4 24 26 0 0,-1-17-45 0 0,1 0 0 0 0,0-1 0 0 0,-2 0 0 0 0,0-6-26 0 0,0 1-1 0 0,0 0 1 0 0,0 0-1 0 0,-1 0 1 0 0,0-1-1 0 0,0 1 1 0 0,0 0-1 0 0,0 0 1 0 0,-2 5-1 0 0,0 8-429 0 0,1-9-342 0 0,-1-7-1027 0 0,-3-9-912 0 0,-1-4-3686 0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GB"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27/03/2021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27/03/2021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GB"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27/03/2021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Date Placeholder 4"/>
          <p:cNvSpPr>
            <a:spLocks noGrp="1"/>
          </p:cNvSpPr>
          <p:nvPr>
            <p:ph type="dt" sz="half" idx="10"/>
          </p:nvPr>
        </p:nvSpPr>
        <p:spPr/>
        <p:txBody>
          <a:bodyPr/>
          <a:lstStyle/>
          <a:p>
            <a:fld id="{846CE7D5-CF57-46EF-B807-FDD0502418D4}" type="datetimeFigureOut">
              <a:rPr lang="en-GB" smtClean="0"/>
              <a:t>27/03/2021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GB"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7" name="Date Placeholder 6"/>
          <p:cNvSpPr>
            <a:spLocks noGrp="1"/>
          </p:cNvSpPr>
          <p:nvPr>
            <p:ph type="dt" sz="half" idx="10"/>
          </p:nvPr>
        </p:nvSpPr>
        <p:spPr/>
        <p:txBody>
          <a:bodyPr/>
          <a:lstStyle/>
          <a:p>
            <a:fld id="{846CE7D5-CF57-46EF-B807-FDD0502418D4}" type="datetimeFigureOut">
              <a:rPr lang="en-GB" smtClean="0"/>
              <a:t>27/03/2021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Date Placeholder 2"/>
          <p:cNvSpPr>
            <a:spLocks noGrp="1"/>
          </p:cNvSpPr>
          <p:nvPr>
            <p:ph type="dt" sz="half" idx="10"/>
          </p:nvPr>
        </p:nvSpPr>
        <p:spPr/>
        <p:txBody>
          <a:bodyPr/>
          <a:lstStyle/>
          <a:p>
            <a:fld id="{846CE7D5-CF57-46EF-B807-FDD0502418D4}" type="datetimeFigureOut">
              <a:rPr lang="en-GB" smtClean="0"/>
              <a:t>27/03/2021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27/03/2021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B"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27/03/2021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B"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27/03/2021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27/03/2021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GB"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27/03/2021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GB" smtClean="0"/>
              <a:t>27/03/2021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232.png"/><Relationship Id="rId13" Type="http://schemas.openxmlformats.org/officeDocument/2006/relationships/customXml" Target="../ink/ink6.xml"/><Relationship Id="rId18" Type="http://schemas.openxmlformats.org/officeDocument/2006/relationships/image" Target="../media/image237.png"/><Relationship Id="rId26" Type="http://schemas.openxmlformats.org/officeDocument/2006/relationships/image" Target="../media/image241.png"/><Relationship Id="rId3" Type="http://schemas.openxmlformats.org/officeDocument/2006/relationships/customXml" Target="../ink/ink1.xml"/><Relationship Id="rId21" Type="http://schemas.openxmlformats.org/officeDocument/2006/relationships/customXml" Target="../ink/ink10.xml"/><Relationship Id="rId34" Type="http://schemas.openxmlformats.org/officeDocument/2006/relationships/image" Target="../media/image245.png"/><Relationship Id="rId7" Type="http://schemas.openxmlformats.org/officeDocument/2006/relationships/customXml" Target="../ink/ink3.xml"/><Relationship Id="rId12" Type="http://schemas.openxmlformats.org/officeDocument/2006/relationships/image" Target="../media/image234.png"/><Relationship Id="rId17" Type="http://schemas.openxmlformats.org/officeDocument/2006/relationships/customXml" Target="../ink/ink8.xml"/><Relationship Id="rId25" Type="http://schemas.openxmlformats.org/officeDocument/2006/relationships/customXml" Target="../ink/ink12.xml"/><Relationship Id="rId33" Type="http://schemas.openxmlformats.org/officeDocument/2006/relationships/customXml" Target="../ink/ink16.xml"/><Relationship Id="rId38" Type="http://schemas.openxmlformats.org/officeDocument/2006/relationships/image" Target="../media/image247.png"/><Relationship Id="rId2" Type="http://schemas.openxmlformats.org/officeDocument/2006/relationships/image" Target="../media/image4.jpeg"/><Relationship Id="rId16" Type="http://schemas.openxmlformats.org/officeDocument/2006/relationships/image" Target="../media/image236.png"/><Relationship Id="rId20" Type="http://schemas.openxmlformats.org/officeDocument/2006/relationships/image" Target="../media/image238.png"/><Relationship Id="rId29" Type="http://schemas.openxmlformats.org/officeDocument/2006/relationships/customXml" Target="../ink/ink14.xml"/><Relationship Id="rId1" Type="http://schemas.openxmlformats.org/officeDocument/2006/relationships/slideLayout" Target="../slideLayouts/slideLayout2.xml"/><Relationship Id="rId6" Type="http://schemas.openxmlformats.org/officeDocument/2006/relationships/image" Target="../media/image231.png"/><Relationship Id="rId11" Type="http://schemas.openxmlformats.org/officeDocument/2006/relationships/customXml" Target="../ink/ink5.xml"/><Relationship Id="rId24" Type="http://schemas.openxmlformats.org/officeDocument/2006/relationships/image" Target="../media/image240.png"/><Relationship Id="rId32" Type="http://schemas.openxmlformats.org/officeDocument/2006/relationships/image" Target="../media/image244.png"/><Relationship Id="rId37" Type="http://schemas.openxmlformats.org/officeDocument/2006/relationships/customXml" Target="../ink/ink18.xml"/><Relationship Id="rId5" Type="http://schemas.openxmlformats.org/officeDocument/2006/relationships/customXml" Target="../ink/ink2.xml"/><Relationship Id="rId15" Type="http://schemas.openxmlformats.org/officeDocument/2006/relationships/customXml" Target="../ink/ink7.xml"/><Relationship Id="rId23" Type="http://schemas.openxmlformats.org/officeDocument/2006/relationships/customXml" Target="../ink/ink11.xml"/><Relationship Id="rId28" Type="http://schemas.openxmlformats.org/officeDocument/2006/relationships/image" Target="../media/image242.png"/><Relationship Id="rId36" Type="http://schemas.openxmlformats.org/officeDocument/2006/relationships/image" Target="../media/image246.png"/><Relationship Id="rId10" Type="http://schemas.openxmlformats.org/officeDocument/2006/relationships/image" Target="../media/image233.png"/><Relationship Id="rId19" Type="http://schemas.openxmlformats.org/officeDocument/2006/relationships/customXml" Target="../ink/ink9.xml"/><Relationship Id="rId31" Type="http://schemas.openxmlformats.org/officeDocument/2006/relationships/customXml" Target="../ink/ink15.xml"/><Relationship Id="rId4" Type="http://schemas.openxmlformats.org/officeDocument/2006/relationships/image" Target="../media/image2300.png"/><Relationship Id="rId9" Type="http://schemas.openxmlformats.org/officeDocument/2006/relationships/customXml" Target="../ink/ink4.xml"/><Relationship Id="rId14" Type="http://schemas.openxmlformats.org/officeDocument/2006/relationships/image" Target="../media/image235.png"/><Relationship Id="rId22" Type="http://schemas.openxmlformats.org/officeDocument/2006/relationships/image" Target="../media/image239.png"/><Relationship Id="rId27" Type="http://schemas.openxmlformats.org/officeDocument/2006/relationships/customXml" Target="../ink/ink13.xml"/><Relationship Id="rId30" Type="http://schemas.openxmlformats.org/officeDocument/2006/relationships/image" Target="../media/image243.png"/><Relationship Id="rId35" Type="http://schemas.openxmlformats.org/officeDocument/2006/relationships/customXml" Target="../ink/ink17.xml"/></Relationships>
</file>

<file path=ppt/slides/_rels/slide5.xml.rels><?xml version="1.0" encoding="UTF-8" standalone="yes"?>
<Relationships xmlns="http://schemas.openxmlformats.org/package/2006/relationships"><Relationship Id="rId13" Type="http://schemas.openxmlformats.org/officeDocument/2006/relationships/customXml" Target="../ink/ink24.xml"/><Relationship Id="rId18" Type="http://schemas.openxmlformats.org/officeDocument/2006/relationships/image" Target="../media/image256.png"/><Relationship Id="rId26" Type="http://schemas.openxmlformats.org/officeDocument/2006/relationships/image" Target="../media/image260.png"/><Relationship Id="rId39" Type="http://schemas.openxmlformats.org/officeDocument/2006/relationships/customXml" Target="../ink/ink37.xml"/><Relationship Id="rId21" Type="http://schemas.openxmlformats.org/officeDocument/2006/relationships/customXml" Target="../ink/ink28.xml"/><Relationship Id="rId34" Type="http://schemas.openxmlformats.org/officeDocument/2006/relationships/image" Target="../media/image264.png"/><Relationship Id="rId42" Type="http://schemas.openxmlformats.org/officeDocument/2006/relationships/image" Target="../media/image268.png"/><Relationship Id="rId47" Type="http://schemas.openxmlformats.org/officeDocument/2006/relationships/customXml" Target="../ink/ink41.xml"/><Relationship Id="rId50" Type="http://schemas.openxmlformats.org/officeDocument/2006/relationships/image" Target="../media/image272.png"/><Relationship Id="rId55" Type="http://schemas.openxmlformats.org/officeDocument/2006/relationships/customXml" Target="../ink/ink45.xml"/><Relationship Id="rId63" Type="http://schemas.openxmlformats.org/officeDocument/2006/relationships/customXml" Target="../ink/ink49.xml"/><Relationship Id="rId68" Type="http://schemas.openxmlformats.org/officeDocument/2006/relationships/image" Target="../media/image281.png"/><Relationship Id="rId76" Type="http://schemas.openxmlformats.org/officeDocument/2006/relationships/image" Target="../media/image285.png"/><Relationship Id="rId7" Type="http://schemas.openxmlformats.org/officeDocument/2006/relationships/customXml" Target="../ink/ink21.xml"/><Relationship Id="rId71" Type="http://schemas.openxmlformats.org/officeDocument/2006/relationships/customXml" Target="../ink/ink53.xml"/><Relationship Id="rId2" Type="http://schemas.openxmlformats.org/officeDocument/2006/relationships/image" Target="../media/image5.jpeg"/><Relationship Id="rId16" Type="http://schemas.openxmlformats.org/officeDocument/2006/relationships/image" Target="../media/image255.png"/><Relationship Id="rId29" Type="http://schemas.openxmlformats.org/officeDocument/2006/relationships/customXml" Target="../ink/ink32.xml"/><Relationship Id="rId11" Type="http://schemas.openxmlformats.org/officeDocument/2006/relationships/customXml" Target="../ink/ink23.xml"/><Relationship Id="rId24" Type="http://schemas.openxmlformats.org/officeDocument/2006/relationships/image" Target="../media/image259.png"/><Relationship Id="rId32" Type="http://schemas.openxmlformats.org/officeDocument/2006/relationships/image" Target="../media/image263.png"/><Relationship Id="rId37" Type="http://schemas.openxmlformats.org/officeDocument/2006/relationships/customXml" Target="../ink/ink36.xml"/><Relationship Id="rId40" Type="http://schemas.openxmlformats.org/officeDocument/2006/relationships/image" Target="../media/image267.png"/><Relationship Id="rId45" Type="http://schemas.openxmlformats.org/officeDocument/2006/relationships/customXml" Target="../ink/ink40.xml"/><Relationship Id="rId53" Type="http://schemas.openxmlformats.org/officeDocument/2006/relationships/customXml" Target="../ink/ink44.xml"/><Relationship Id="rId58" Type="http://schemas.openxmlformats.org/officeDocument/2006/relationships/image" Target="../media/image276.png"/><Relationship Id="rId66" Type="http://schemas.openxmlformats.org/officeDocument/2006/relationships/image" Target="../media/image280.png"/><Relationship Id="rId74" Type="http://schemas.openxmlformats.org/officeDocument/2006/relationships/image" Target="../media/image284.png"/><Relationship Id="rId5" Type="http://schemas.openxmlformats.org/officeDocument/2006/relationships/customXml" Target="../ink/ink20.xml"/><Relationship Id="rId15" Type="http://schemas.openxmlformats.org/officeDocument/2006/relationships/customXml" Target="../ink/ink25.xml"/><Relationship Id="rId23" Type="http://schemas.openxmlformats.org/officeDocument/2006/relationships/customXml" Target="../ink/ink29.xml"/><Relationship Id="rId28" Type="http://schemas.openxmlformats.org/officeDocument/2006/relationships/image" Target="../media/image261.png"/><Relationship Id="rId36" Type="http://schemas.openxmlformats.org/officeDocument/2006/relationships/image" Target="../media/image265.png"/><Relationship Id="rId49" Type="http://schemas.openxmlformats.org/officeDocument/2006/relationships/customXml" Target="../ink/ink42.xml"/><Relationship Id="rId57" Type="http://schemas.openxmlformats.org/officeDocument/2006/relationships/customXml" Target="../ink/ink46.xml"/><Relationship Id="rId61" Type="http://schemas.openxmlformats.org/officeDocument/2006/relationships/customXml" Target="../ink/ink48.xml"/><Relationship Id="rId10" Type="http://schemas.openxmlformats.org/officeDocument/2006/relationships/image" Target="../media/image252.png"/><Relationship Id="rId19" Type="http://schemas.openxmlformats.org/officeDocument/2006/relationships/customXml" Target="../ink/ink27.xml"/><Relationship Id="rId31" Type="http://schemas.openxmlformats.org/officeDocument/2006/relationships/customXml" Target="../ink/ink33.xml"/><Relationship Id="rId44" Type="http://schemas.openxmlformats.org/officeDocument/2006/relationships/image" Target="../media/image269.png"/><Relationship Id="rId52" Type="http://schemas.openxmlformats.org/officeDocument/2006/relationships/image" Target="../media/image273.png"/><Relationship Id="rId60" Type="http://schemas.openxmlformats.org/officeDocument/2006/relationships/image" Target="../media/image277.png"/><Relationship Id="rId65" Type="http://schemas.openxmlformats.org/officeDocument/2006/relationships/customXml" Target="../ink/ink50.xml"/><Relationship Id="rId73" Type="http://schemas.openxmlformats.org/officeDocument/2006/relationships/customXml" Target="../ink/ink54.xml"/><Relationship Id="rId4" Type="http://schemas.openxmlformats.org/officeDocument/2006/relationships/image" Target="../media/image249.png"/><Relationship Id="rId9" Type="http://schemas.openxmlformats.org/officeDocument/2006/relationships/customXml" Target="../ink/ink22.xml"/><Relationship Id="rId14" Type="http://schemas.openxmlformats.org/officeDocument/2006/relationships/image" Target="../media/image254.png"/><Relationship Id="rId22" Type="http://schemas.openxmlformats.org/officeDocument/2006/relationships/image" Target="../media/image258.png"/><Relationship Id="rId27" Type="http://schemas.openxmlformats.org/officeDocument/2006/relationships/customXml" Target="../ink/ink31.xml"/><Relationship Id="rId30" Type="http://schemas.openxmlformats.org/officeDocument/2006/relationships/image" Target="../media/image262.png"/><Relationship Id="rId35" Type="http://schemas.openxmlformats.org/officeDocument/2006/relationships/customXml" Target="../ink/ink35.xml"/><Relationship Id="rId43" Type="http://schemas.openxmlformats.org/officeDocument/2006/relationships/customXml" Target="../ink/ink39.xml"/><Relationship Id="rId48" Type="http://schemas.openxmlformats.org/officeDocument/2006/relationships/image" Target="../media/image271.png"/><Relationship Id="rId56" Type="http://schemas.openxmlformats.org/officeDocument/2006/relationships/image" Target="../media/image275.png"/><Relationship Id="rId64" Type="http://schemas.openxmlformats.org/officeDocument/2006/relationships/image" Target="../media/image279.png"/><Relationship Id="rId69" Type="http://schemas.openxmlformats.org/officeDocument/2006/relationships/customXml" Target="../ink/ink52.xml"/><Relationship Id="rId8" Type="http://schemas.openxmlformats.org/officeDocument/2006/relationships/image" Target="../media/image251.png"/><Relationship Id="rId51" Type="http://schemas.openxmlformats.org/officeDocument/2006/relationships/customXml" Target="../ink/ink43.xml"/><Relationship Id="rId72" Type="http://schemas.openxmlformats.org/officeDocument/2006/relationships/image" Target="../media/image283.png"/><Relationship Id="rId3" Type="http://schemas.openxmlformats.org/officeDocument/2006/relationships/customXml" Target="../ink/ink19.xml"/><Relationship Id="rId12" Type="http://schemas.openxmlformats.org/officeDocument/2006/relationships/image" Target="../media/image253.png"/><Relationship Id="rId17" Type="http://schemas.openxmlformats.org/officeDocument/2006/relationships/customXml" Target="../ink/ink26.xml"/><Relationship Id="rId25" Type="http://schemas.openxmlformats.org/officeDocument/2006/relationships/customXml" Target="../ink/ink30.xml"/><Relationship Id="rId33" Type="http://schemas.openxmlformats.org/officeDocument/2006/relationships/customXml" Target="../ink/ink34.xml"/><Relationship Id="rId38" Type="http://schemas.openxmlformats.org/officeDocument/2006/relationships/image" Target="../media/image266.png"/><Relationship Id="rId46" Type="http://schemas.openxmlformats.org/officeDocument/2006/relationships/image" Target="../media/image270.png"/><Relationship Id="rId59" Type="http://schemas.openxmlformats.org/officeDocument/2006/relationships/customXml" Target="../ink/ink47.xml"/><Relationship Id="rId67" Type="http://schemas.openxmlformats.org/officeDocument/2006/relationships/customXml" Target="../ink/ink51.xml"/><Relationship Id="rId20" Type="http://schemas.openxmlformats.org/officeDocument/2006/relationships/image" Target="../media/image257.png"/><Relationship Id="rId41" Type="http://schemas.openxmlformats.org/officeDocument/2006/relationships/customXml" Target="../ink/ink38.xml"/><Relationship Id="rId54" Type="http://schemas.openxmlformats.org/officeDocument/2006/relationships/image" Target="../media/image274.png"/><Relationship Id="rId62" Type="http://schemas.openxmlformats.org/officeDocument/2006/relationships/image" Target="../media/image278.png"/><Relationship Id="rId70" Type="http://schemas.openxmlformats.org/officeDocument/2006/relationships/image" Target="../media/image282.png"/><Relationship Id="rId75" Type="http://schemas.openxmlformats.org/officeDocument/2006/relationships/customXml" Target="../ink/ink55.xml"/><Relationship Id="rId1" Type="http://schemas.openxmlformats.org/officeDocument/2006/relationships/slideLayout" Target="../slideLayouts/slideLayout7.xml"/><Relationship Id="rId6" Type="http://schemas.openxmlformats.org/officeDocument/2006/relationships/image" Target="../media/image25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17" Type="http://schemas.openxmlformats.org/officeDocument/2006/relationships/image" Target="../media/image66.png"/><Relationship Id="rId299" Type="http://schemas.openxmlformats.org/officeDocument/2006/relationships/image" Target="../media/image157.png"/><Relationship Id="rId21" Type="http://schemas.openxmlformats.org/officeDocument/2006/relationships/image" Target="../media/image18.png"/><Relationship Id="rId63" Type="http://schemas.openxmlformats.org/officeDocument/2006/relationships/image" Target="../media/image39.png"/><Relationship Id="rId159" Type="http://schemas.openxmlformats.org/officeDocument/2006/relationships/image" Target="../media/image87.png"/><Relationship Id="rId324" Type="http://schemas.openxmlformats.org/officeDocument/2006/relationships/customXml" Target="../ink/ink217.xml"/><Relationship Id="rId366" Type="http://schemas.openxmlformats.org/officeDocument/2006/relationships/customXml" Target="../ink/ink238.xml"/><Relationship Id="rId170" Type="http://schemas.openxmlformats.org/officeDocument/2006/relationships/customXml" Target="../ink/ink140.xml"/><Relationship Id="rId226" Type="http://schemas.openxmlformats.org/officeDocument/2006/relationships/customXml" Target="../ink/ink168.xml"/><Relationship Id="rId107" Type="http://schemas.openxmlformats.org/officeDocument/2006/relationships/image" Target="../media/image61.png"/><Relationship Id="rId268" Type="http://schemas.openxmlformats.org/officeDocument/2006/relationships/customXml" Target="../ink/ink189.xml"/><Relationship Id="rId289" Type="http://schemas.openxmlformats.org/officeDocument/2006/relationships/image" Target="../media/image152.png"/><Relationship Id="rId11" Type="http://schemas.openxmlformats.org/officeDocument/2006/relationships/image" Target="../media/image13.png"/><Relationship Id="rId32" Type="http://schemas.openxmlformats.org/officeDocument/2006/relationships/customXml" Target="../ink/ink71.xml"/><Relationship Id="rId53" Type="http://schemas.openxmlformats.org/officeDocument/2006/relationships/image" Target="../media/image34.png"/><Relationship Id="rId74" Type="http://schemas.openxmlformats.org/officeDocument/2006/relationships/customXml" Target="../ink/ink92.xml"/><Relationship Id="rId128" Type="http://schemas.openxmlformats.org/officeDocument/2006/relationships/customXml" Target="../ink/ink119.xml"/><Relationship Id="rId149" Type="http://schemas.openxmlformats.org/officeDocument/2006/relationships/image" Target="../media/image82.png"/><Relationship Id="rId314" Type="http://schemas.openxmlformats.org/officeDocument/2006/relationships/customXml" Target="../ink/ink212.xml"/><Relationship Id="rId335" Type="http://schemas.openxmlformats.org/officeDocument/2006/relationships/image" Target="../media/image175.png"/><Relationship Id="rId356" Type="http://schemas.openxmlformats.org/officeDocument/2006/relationships/customXml" Target="../ink/ink233.xml"/><Relationship Id="rId377" Type="http://schemas.openxmlformats.org/officeDocument/2006/relationships/image" Target="../media/image196.png"/><Relationship Id="rId5" Type="http://schemas.openxmlformats.org/officeDocument/2006/relationships/image" Target="../media/image10.png"/><Relationship Id="rId95" Type="http://schemas.openxmlformats.org/officeDocument/2006/relationships/image" Target="../media/image55.png"/><Relationship Id="rId160" Type="http://schemas.openxmlformats.org/officeDocument/2006/relationships/customXml" Target="../ink/ink135.xml"/><Relationship Id="rId181" Type="http://schemas.openxmlformats.org/officeDocument/2006/relationships/image" Target="../media/image98.png"/><Relationship Id="rId216" Type="http://schemas.openxmlformats.org/officeDocument/2006/relationships/customXml" Target="../ink/ink163.xml"/><Relationship Id="rId237" Type="http://schemas.openxmlformats.org/officeDocument/2006/relationships/image" Target="../media/image126.png"/><Relationship Id="rId258" Type="http://schemas.openxmlformats.org/officeDocument/2006/relationships/customXml" Target="../ink/ink184.xml"/><Relationship Id="rId279" Type="http://schemas.openxmlformats.org/officeDocument/2006/relationships/image" Target="../media/image147.png"/><Relationship Id="rId22" Type="http://schemas.openxmlformats.org/officeDocument/2006/relationships/customXml" Target="../ink/ink66.xml"/><Relationship Id="rId43" Type="http://schemas.openxmlformats.org/officeDocument/2006/relationships/image" Target="../media/image29.png"/><Relationship Id="rId64" Type="http://schemas.openxmlformats.org/officeDocument/2006/relationships/customXml" Target="../ink/ink87.xml"/><Relationship Id="rId118" Type="http://schemas.openxmlformats.org/officeDocument/2006/relationships/customXml" Target="../ink/ink114.xml"/><Relationship Id="rId139" Type="http://schemas.openxmlformats.org/officeDocument/2006/relationships/image" Target="../media/image77.png"/><Relationship Id="rId290" Type="http://schemas.openxmlformats.org/officeDocument/2006/relationships/customXml" Target="../ink/ink200.xml"/><Relationship Id="rId304" Type="http://schemas.openxmlformats.org/officeDocument/2006/relationships/customXml" Target="../ink/ink207.xml"/><Relationship Id="rId325" Type="http://schemas.openxmlformats.org/officeDocument/2006/relationships/image" Target="../media/image170.png"/><Relationship Id="rId346" Type="http://schemas.openxmlformats.org/officeDocument/2006/relationships/customXml" Target="../ink/ink228.xml"/><Relationship Id="rId367" Type="http://schemas.openxmlformats.org/officeDocument/2006/relationships/image" Target="../media/image191.png"/><Relationship Id="rId388" Type="http://schemas.openxmlformats.org/officeDocument/2006/relationships/customXml" Target="../ink/ink249.xml"/><Relationship Id="rId85" Type="http://schemas.openxmlformats.org/officeDocument/2006/relationships/image" Target="../media/image50.png"/><Relationship Id="rId150" Type="http://schemas.openxmlformats.org/officeDocument/2006/relationships/customXml" Target="../ink/ink130.xml"/><Relationship Id="rId171" Type="http://schemas.openxmlformats.org/officeDocument/2006/relationships/image" Target="../media/image93.png"/><Relationship Id="rId192" Type="http://schemas.openxmlformats.org/officeDocument/2006/relationships/customXml" Target="../ink/ink151.xml"/><Relationship Id="rId206" Type="http://schemas.openxmlformats.org/officeDocument/2006/relationships/customXml" Target="../ink/ink158.xml"/><Relationship Id="rId227" Type="http://schemas.openxmlformats.org/officeDocument/2006/relationships/image" Target="../media/image121.png"/><Relationship Id="rId248" Type="http://schemas.openxmlformats.org/officeDocument/2006/relationships/customXml" Target="../ink/ink179.xml"/><Relationship Id="rId269" Type="http://schemas.openxmlformats.org/officeDocument/2006/relationships/image" Target="../media/image142.png"/><Relationship Id="rId12" Type="http://schemas.openxmlformats.org/officeDocument/2006/relationships/customXml" Target="../ink/ink61.xml"/><Relationship Id="rId33" Type="http://schemas.openxmlformats.org/officeDocument/2006/relationships/image" Target="../media/image24.png"/><Relationship Id="rId108" Type="http://schemas.openxmlformats.org/officeDocument/2006/relationships/customXml" Target="../ink/ink109.xml"/><Relationship Id="rId129" Type="http://schemas.openxmlformats.org/officeDocument/2006/relationships/image" Target="../media/image72.png"/><Relationship Id="rId280" Type="http://schemas.openxmlformats.org/officeDocument/2006/relationships/customXml" Target="../ink/ink195.xml"/><Relationship Id="rId315" Type="http://schemas.openxmlformats.org/officeDocument/2006/relationships/image" Target="../media/image165.png"/><Relationship Id="rId336" Type="http://schemas.openxmlformats.org/officeDocument/2006/relationships/customXml" Target="../ink/ink223.xml"/><Relationship Id="rId357" Type="http://schemas.openxmlformats.org/officeDocument/2006/relationships/image" Target="../media/image186.png"/><Relationship Id="rId54" Type="http://schemas.openxmlformats.org/officeDocument/2006/relationships/customXml" Target="../ink/ink82.xml"/><Relationship Id="rId75" Type="http://schemas.openxmlformats.org/officeDocument/2006/relationships/image" Target="../media/image45.png"/><Relationship Id="rId96" Type="http://schemas.openxmlformats.org/officeDocument/2006/relationships/customXml" Target="../ink/ink103.xml"/><Relationship Id="rId140" Type="http://schemas.openxmlformats.org/officeDocument/2006/relationships/customXml" Target="../ink/ink125.xml"/><Relationship Id="rId161" Type="http://schemas.openxmlformats.org/officeDocument/2006/relationships/image" Target="../media/image88.png"/><Relationship Id="rId182" Type="http://schemas.openxmlformats.org/officeDocument/2006/relationships/customXml" Target="../ink/ink146.xml"/><Relationship Id="rId217" Type="http://schemas.openxmlformats.org/officeDocument/2006/relationships/image" Target="../media/image116.png"/><Relationship Id="rId378" Type="http://schemas.openxmlformats.org/officeDocument/2006/relationships/customXml" Target="../ink/ink244.xml"/><Relationship Id="rId6" Type="http://schemas.openxmlformats.org/officeDocument/2006/relationships/customXml" Target="../ink/ink58.xml"/><Relationship Id="rId238" Type="http://schemas.openxmlformats.org/officeDocument/2006/relationships/customXml" Target="../ink/ink174.xml"/><Relationship Id="rId259" Type="http://schemas.openxmlformats.org/officeDocument/2006/relationships/image" Target="../media/image137.png"/><Relationship Id="rId23" Type="http://schemas.openxmlformats.org/officeDocument/2006/relationships/image" Target="../media/image19.png"/><Relationship Id="rId119" Type="http://schemas.openxmlformats.org/officeDocument/2006/relationships/image" Target="../media/image67.png"/><Relationship Id="rId270" Type="http://schemas.openxmlformats.org/officeDocument/2006/relationships/customXml" Target="../ink/ink190.xml"/><Relationship Id="rId291" Type="http://schemas.openxmlformats.org/officeDocument/2006/relationships/image" Target="../media/image153.png"/><Relationship Id="rId305" Type="http://schemas.openxmlformats.org/officeDocument/2006/relationships/image" Target="../media/image160.png"/><Relationship Id="rId326" Type="http://schemas.openxmlformats.org/officeDocument/2006/relationships/customXml" Target="../ink/ink218.xml"/><Relationship Id="rId347" Type="http://schemas.openxmlformats.org/officeDocument/2006/relationships/image" Target="../media/image181.png"/><Relationship Id="rId44" Type="http://schemas.openxmlformats.org/officeDocument/2006/relationships/customXml" Target="../ink/ink77.xml"/><Relationship Id="rId65" Type="http://schemas.openxmlformats.org/officeDocument/2006/relationships/image" Target="../media/image40.png"/><Relationship Id="rId86" Type="http://schemas.openxmlformats.org/officeDocument/2006/relationships/customXml" Target="../ink/ink98.xml"/><Relationship Id="rId130" Type="http://schemas.openxmlformats.org/officeDocument/2006/relationships/customXml" Target="../ink/ink120.xml"/><Relationship Id="rId151" Type="http://schemas.openxmlformats.org/officeDocument/2006/relationships/image" Target="../media/image83.png"/><Relationship Id="rId368" Type="http://schemas.openxmlformats.org/officeDocument/2006/relationships/customXml" Target="../ink/ink239.xml"/><Relationship Id="rId389" Type="http://schemas.openxmlformats.org/officeDocument/2006/relationships/image" Target="../media/image202.png"/><Relationship Id="rId172" Type="http://schemas.openxmlformats.org/officeDocument/2006/relationships/customXml" Target="../ink/ink141.xml"/><Relationship Id="rId193" Type="http://schemas.openxmlformats.org/officeDocument/2006/relationships/image" Target="../media/image104.png"/><Relationship Id="rId207" Type="http://schemas.openxmlformats.org/officeDocument/2006/relationships/image" Target="../media/image111.png"/><Relationship Id="rId228" Type="http://schemas.openxmlformats.org/officeDocument/2006/relationships/customXml" Target="../ink/ink169.xml"/><Relationship Id="rId249" Type="http://schemas.openxmlformats.org/officeDocument/2006/relationships/image" Target="../media/image132.png"/><Relationship Id="rId13" Type="http://schemas.openxmlformats.org/officeDocument/2006/relationships/image" Target="../media/image14.png"/><Relationship Id="rId109" Type="http://schemas.openxmlformats.org/officeDocument/2006/relationships/image" Target="../media/image62.png"/><Relationship Id="rId260" Type="http://schemas.openxmlformats.org/officeDocument/2006/relationships/customXml" Target="../ink/ink185.xml"/><Relationship Id="rId281" Type="http://schemas.openxmlformats.org/officeDocument/2006/relationships/image" Target="../media/image148.png"/><Relationship Id="rId316" Type="http://schemas.openxmlformats.org/officeDocument/2006/relationships/customXml" Target="../ink/ink213.xml"/><Relationship Id="rId337" Type="http://schemas.openxmlformats.org/officeDocument/2006/relationships/image" Target="../media/image176.png"/><Relationship Id="rId34" Type="http://schemas.openxmlformats.org/officeDocument/2006/relationships/customXml" Target="../ink/ink72.xml"/><Relationship Id="rId55" Type="http://schemas.openxmlformats.org/officeDocument/2006/relationships/image" Target="../media/image35.png"/><Relationship Id="rId76" Type="http://schemas.openxmlformats.org/officeDocument/2006/relationships/customXml" Target="../ink/ink93.xml"/><Relationship Id="rId97" Type="http://schemas.openxmlformats.org/officeDocument/2006/relationships/image" Target="../media/image56.png"/><Relationship Id="rId120" Type="http://schemas.openxmlformats.org/officeDocument/2006/relationships/customXml" Target="../ink/ink115.xml"/><Relationship Id="rId141" Type="http://schemas.openxmlformats.org/officeDocument/2006/relationships/image" Target="../media/image78.png"/><Relationship Id="rId358" Type="http://schemas.openxmlformats.org/officeDocument/2006/relationships/customXml" Target="../ink/ink234.xml"/><Relationship Id="rId379" Type="http://schemas.openxmlformats.org/officeDocument/2006/relationships/image" Target="../media/image197.png"/><Relationship Id="rId7" Type="http://schemas.openxmlformats.org/officeDocument/2006/relationships/image" Target="../media/image11.png"/><Relationship Id="rId162" Type="http://schemas.openxmlformats.org/officeDocument/2006/relationships/customXml" Target="../ink/ink136.xml"/><Relationship Id="rId183" Type="http://schemas.openxmlformats.org/officeDocument/2006/relationships/image" Target="../media/image99.png"/><Relationship Id="rId218" Type="http://schemas.openxmlformats.org/officeDocument/2006/relationships/customXml" Target="../ink/ink164.xml"/><Relationship Id="rId239" Type="http://schemas.openxmlformats.org/officeDocument/2006/relationships/image" Target="../media/image127.png"/><Relationship Id="rId390" Type="http://schemas.openxmlformats.org/officeDocument/2006/relationships/customXml" Target="../ink/ink250.xml"/><Relationship Id="rId250" Type="http://schemas.openxmlformats.org/officeDocument/2006/relationships/customXml" Target="../ink/ink180.xml"/><Relationship Id="rId271" Type="http://schemas.openxmlformats.org/officeDocument/2006/relationships/image" Target="../media/image143.png"/><Relationship Id="rId292" Type="http://schemas.openxmlformats.org/officeDocument/2006/relationships/customXml" Target="../ink/ink201.xml"/><Relationship Id="rId306" Type="http://schemas.openxmlformats.org/officeDocument/2006/relationships/customXml" Target="../ink/ink208.xml"/><Relationship Id="rId24" Type="http://schemas.openxmlformats.org/officeDocument/2006/relationships/customXml" Target="../ink/ink67.xml"/><Relationship Id="rId45" Type="http://schemas.openxmlformats.org/officeDocument/2006/relationships/image" Target="../media/image30.png"/><Relationship Id="rId66" Type="http://schemas.openxmlformats.org/officeDocument/2006/relationships/customXml" Target="../ink/ink88.xml"/><Relationship Id="rId87" Type="http://schemas.openxmlformats.org/officeDocument/2006/relationships/image" Target="../media/image51.png"/><Relationship Id="rId110" Type="http://schemas.openxmlformats.org/officeDocument/2006/relationships/customXml" Target="../ink/ink110.xml"/><Relationship Id="rId131" Type="http://schemas.openxmlformats.org/officeDocument/2006/relationships/image" Target="../media/image73.png"/><Relationship Id="rId327" Type="http://schemas.openxmlformats.org/officeDocument/2006/relationships/image" Target="../media/image171.png"/><Relationship Id="rId348" Type="http://schemas.openxmlformats.org/officeDocument/2006/relationships/customXml" Target="../ink/ink229.xml"/><Relationship Id="rId369" Type="http://schemas.openxmlformats.org/officeDocument/2006/relationships/image" Target="../media/image192.png"/><Relationship Id="rId152" Type="http://schemas.openxmlformats.org/officeDocument/2006/relationships/customXml" Target="../ink/ink131.xml"/><Relationship Id="rId173" Type="http://schemas.openxmlformats.org/officeDocument/2006/relationships/image" Target="../media/image94.png"/><Relationship Id="rId194" Type="http://schemas.openxmlformats.org/officeDocument/2006/relationships/customXml" Target="../ink/ink152.xml"/><Relationship Id="rId208" Type="http://schemas.openxmlformats.org/officeDocument/2006/relationships/customXml" Target="../ink/ink159.xml"/><Relationship Id="rId229" Type="http://schemas.openxmlformats.org/officeDocument/2006/relationships/image" Target="../media/image122.png"/><Relationship Id="rId380" Type="http://schemas.openxmlformats.org/officeDocument/2006/relationships/customXml" Target="../ink/ink245.xml"/><Relationship Id="rId240" Type="http://schemas.openxmlformats.org/officeDocument/2006/relationships/customXml" Target="../ink/ink175.xml"/><Relationship Id="rId261" Type="http://schemas.openxmlformats.org/officeDocument/2006/relationships/image" Target="../media/image138.png"/><Relationship Id="rId14" Type="http://schemas.openxmlformats.org/officeDocument/2006/relationships/customXml" Target="../ink/ink62.xml"/><Relationship Id="rId35" Type="http://schemas.openxmlformats.org/officeDocument/2006/relationships/image" Target="../media/image25.png"/><Relationship Id="rId56" Type="http://schemas.openxmlformats.org/officeDocument/2006/relationships/customXml" Target="../ink/ink83.xml"/><Relationship Id="rId77" Type="http://schemas.openxmlformats.org/officeDocument/2006/relationships/image" Target="../media/image46.png"/><Relationship Id="rId100" Type="http://schemas.openxmlformats.org/officeDocument/2006/relationships/customXml" Target="../ink/ink105.xml"/><Relationship Id="rId282" Type="http://schemas.openxmlformats.org/officeDocument/2006/relationships/customXml" Target="../ink/ink196.xml"/><Relationship Id="rId317" Type="http://schemas.openxmlformats.org/officeDocument/2006/relationships/image" Target="../media/image166.png"/><Relationship Id="rId338" Type="http://schemas.openxmlformats.org/officeDocument/2006/relationships/customXml" Target="../ink/ink224.xml"/><Relationship Id="rId359" Type="http://schemas.openxmlformats.org/officeDocument/2006/relationships/image" Target="../media/image187.png"/><Relationship Id="rId8" Type="http://schemas.openxmlformats.org/officeDocument/2006/relationships/customXml" Target="../ink/ink59.xml"/><Relationship Id="rId98" Type="http://schemas.openxmlformats.org/officeDocument/2006/relationships/customXml" Target="../ink/ink104.xml"/><Relationship Id="rId121" Type="http://schemas.openxmlformats.org/officeDocument/2006/relationships/image" Target="../media/image68.png"/><Relationship Id="rId142" Type="http://schemas.openxmlformats.org/officeDocument/2006/relationships/customXml" Target="../ink/ink126.xml"/><Relationship Id="rId163" Type="http://schemas.openxmlformats.org/officeDocument/2006/relationships/image" Target="../media/image89.png"/><Relationship Id="rId184" Type="http://schemas.openxmlformats.org/officeDocument/2006/relationships/customXml" Target="../ink/ink147.xml"/><Relationship Id="rId219" Type="http://schemas.openxmlformats.org/officeDocument/2006/relationships/image" Target="../media/image117.png"/><Relationship Id="rId370" Type="http://schemas.openxmlformats.org/officeDocument/2006/relationships/customXml" Target="../ink/ink240.xml"/><Relationship Id="rId391" Type="http://schemas.openxmlformats.org/officeDocument/2006/relationships/image" Target="../media/image203.png"/><Relationship Id="rId230" Type="http://schemas.openxmlformats.org/officeDocument/2006/relationships/customXml" Target="../ink/ink170.xml"/><Relationship Id="rId251" Type="http://schemas.openxmlformats.org/officeDocument/2006/relationships/image" Target="../media/image133.png"/><Relationship Id="rId25" Type="http://schemas.openxmlformats.org/officeDocument/2006/relationships/image" Target="../media/image20.png"/><Relationship Id="rId46" Type="http://schemas.openxmlformats.org/officeDocument/2006/relationships/customXml" Target="../ink/ink78.xml"/><Relationship Id="rId67" Type="http://schemas.openxmlformats.org/officeDocument/2006/relationships/image" Target="../media/image41.png"/><Relationship Id="rId272" Type="http://schemas.openxmlformats.org/officeDocument/2006/relationships/customXml" Target="../ink/ink191.xml"/><Relationship Id="rId293" Type="http://schemas.openxmlformats.org/officeDocument/2006/relationships/image" Target="../media/image154.png"/><Relationship Id="rId307" Type="http://schemas.openxmlformats.org/officeDocument/2006/relationships/image" Target="../media/image161.png"/><Relationship Id="rId328" Type="http://schemas.openxmlformats.org/officeDocument/2006/relationships/customXml" Target="../ink/ink219.xml"/><Relationship Id="rId349" Type="http://schemas.openxmlformats.org/officeDocument/2006/relationships/image" Target="../media/image182.png"/><Relationship Id="rId88" Type="http://schemas.openxmlformats.org/officeDocument/2006/relationships/customXml" Target="../ink/ink99.xml"/><Relationship Id="rId111" Type="http://schemas.openxmlformats.org/officeDocument/2006/relationships/image" Target="../media/image63.png"/><Relationship Id="rId132" Type="http://schemas.openxmlformats.org/officeDocument/2006/relationships/customXml" Target="../ink/ink121.xml"/><Relationship Id="rId153" Type="http://schemas.openxmlformats.org/officeDocument/2006/relationships/image" Target="../media/image84.png"/><Relationship Id="rId174" Type="http://schemas.openxmlformats.org/officeDocument/2006/relationships/customXml" Target="../ink/ink142.xml"/><Relationship Id="rId195" Type="http://schemas.openxmlformats.org/officeDocument/2006/relationships/image" Target="../media/image105.png"/><Relationship Id="rId209" Type="http://schemas.openxmlformats.org/officeDocument/2006/relationships/image" Target="../media/image112.png"/><Relationship Id="rId360" Type="http://schemas.openxmlformats.org/officeDocument/2006/relationships/customXml" Target="../ink/ink235.xml"/><Relationship Id="rId381" Type="http://schemas.openxmlformats.org/officeDocument/2006/relationships/image" Target="../media/image198.png"/><Relationship Id="rId220" Type="http://schemas.openxmlformats.org/officeDocument/2006/relationships/customXml" Target="../ink/ink165.xml"/><Relationship Id="rId241" Type="http://schemas.openxmlformats.org/officeDocument/2006/relationships/image" Target="../media/image128.png"/><Relationship Id="rId15" Type="http://schemas.openxmlformats.org/officeDocument/2006/relationships/image" Target="../media/image15.png"/><Relationship Id="rId36" Type="http://schemas.openxmlformats.org/officeDocument/2006/relationships/customXml" Target="../ink/ink73.xml"/><Relationship Id="rId57" Type="http://schemas.openxmlformats.org/officeDocument/2006/relationships/image" Target="../media/image36.png"/><Relationship Id="rId262" Type="http://schemas.openxmlformats.org/officeDocument/2006/relationships/customXml" Target="../ink/ink186.xml"/><Relationship Id="rId283" Type="http://schemas.openxmlformats.org/officeDocument/2006/relationships/image" Target="../media/image149.png"/><Relationship Id="rId318" Type="http://schemas.openxmlformats.org/officeDocument/2006/relationships/customXml" Target="../ink/ink214.xml"/><Relationship Id="rId339" Type="http://schemas.openxmlformats.org/officeDocument/2006/relationships/image" Target="../media/image177.png"/><Relationship Id="rId78" Type="http://schemas.openxmlformats.org/officeDocument/2006/relationships/customXml" Target="../ink/ink94.xml"/><Relationship Id="rId99" Type="http://schemas.openxmlformats.org/officeDocument/2006/relationships/image" Target="../media/image57.png"/><Relationship Id="rId101" Type="http://schemas.openxmlformats.org/officeDocument/2006/relationships/image" Target="../media/image58.png"/><Relationship Id="rId122" Type="http://schemas.openxmlformats.org/officeDocument/2006/relationships/customXml" Target="../ink/ink116.xml"/><Relationship Id="rId143" Type="http://schemas.openxmlformats.org/officeDocument/2006/relationships/image" Target="../media/image79.png"/><Relationship Id="rId164" Type="http://schemas.openxmlformats.org/officeDocument/2006/relationships/customXml" Target="../ink/ink137.xml"/><Relationship Id="rId185" Type="http://schemas.openxmlformats.org/officeDocument/2006/relationships/image" Target="../media/image100.png"/><Relationship Id="rId350" Type="http://schemas.openxmlformats.org/officeDocument/2006/relationships/customXml" Target="../ink/ink230.xml"/><Relationship Id="rId371" Type="http://schemas.openxmlformats.org/officeDocument/2006/relationships/image" Target="../media/image193.png"/><Relationship Id="rId9" Type="http://schemas.openxmlformats.org/officeDocument/2006/relationships/image" Target="../media/image12.png"/><Relationship Id="rId210" Type="http://schemas.openxmlformats.org/officeDocument/2006/relationships/customXml" Target="../ink/ink160.xml"/><Relationship Id="rId392" Type="http://schemas.openxmlformats.org/officeDocument/2006/relationships/customXml" Target="../ink/ink251.xml"/><Relationship Id="rId26" Type="http://schemas.openxmlformats.org/officeDocument/2006/relationships/customXml" Target="../ink/ink68.xml"/><Relationship Id="rId231" Type="http://schemas.openxmlformats.org/officeDocument/2006/relationships/image" Target="../media/image123.png"/><Relationship Id="rId252" Type="http://schemas.openxmlformats.org/officeDocument/2006/relationships/customXml" Target="../ink/ink181.xml"/><Relationship Id="rId273" Type="http://schemas.openxmlformats.org/officeDocument/2006/relationships/image" Target="../media/image144.png"/><Relationship Id="rId294" Type="http://schemas.openxmlformats.org/officeDocument/2006/relationships/customXml" Target="../ink/ink202.xml"/><Relationship Id="rId308" Type="http://schemas.openxmlformats.org/officeDocument/2006/relationships/customXml" Target="../ink/ink209.xml"/><Relationship Id="rId329" Type="http://schemas.openxmlformats.org/officeDocument/2006/relationships/image" Target="../media/image172.png"/><Relationship Id="rId47" Type="http://schemas.openxmlformats.org/officeDocument/2006/relationships/image" Target="../media/image31.png"/><Relationship Id="rId68" Type="http://schemas.openxmlformats.org/officeDocument/2006/relationships/customXml" Target="../ink/ink89.xml"/><Relationship Id="rId89" Type="http://schemas.openxmlformats.org/officeDocument/2006/relationships/image" Target="../media/image52.png"/><Relationship Id="rId112" Type="http://schemas.openxmlformats.org/officeDocument/2006/relationships/customXml" Target="../ink/ink111.xml"/><Relationship Id="rId133" Type="http://schemas.openxmlformats.org/officeDocument/2006/relationships/image" Target="../media/image74.png"/><Relationship Id="rId154" Type="http://schemas.openxmlformats.org/officeDocument/2006/relationships/customXml" Target="../ink/ink132.xml"/><Relationship Id="rId175" Type="http://schemas.openxmlformats.org/officeDocument/2006/relationships/image" Target="../media/image95.png"/><Relationship Id="rId340" Type="http://schemas.openxmlformats.org/officeDocument/2006/relationships/customXml" Target="../ink/ink225.xml"/><Relationship Id="rId361" Type="http://schemas.openxmlformats.org/officeDocument/2006/relationships/image" Target="../media/image188.png"/><Relationship Id="rId196" Type="http://schemas.openxmlformats.org/officeDocument/2006/relationships/customXml" Target="../ink/ink153.xml"/><Relationship Id="rId200" Type="http://schemas.openxmlformats.org/officeDocument/2006/relationships/customXml" Target="../ink/ink155.xml"/><Relationship Id="rId382" Type="http://schemas.openxmlformats.org/officeDocument/2006/relationships/customXml" Target="../ink/ink246.xml"/><Relationship Id="rId16" Type="http://schemas.openxmlformats.org/officeDocument/2006/relationships/customXml" Target="../ink/ink63.xml"/><Relationship Id="rId221" Type="http://schemas.openxmlformats.org/officeDocument/2006/relationships/image" Target="../media/image118.png"/><Relationship Id="rId242" Type="http://schemas.openxmlformats.org/officeDocument/2006/relationships/customXml" Target="../ink/ink176.xml"/><Relationship Id="rId263" Type="http://schemas.openxmlformats.org/officeDocument/2006/relationships/image" Target="../media/image139.png"/><Relationship Id="rId284" Type="http://schemas.openxmlformats.org/officeDocument/2006/relationships/customXml" Target="../ink/ink197.xml"/><Relationship Id="rId319" Type="http://schemas.openxmlformats.org/officeDocument/2006/relationships/image" Target="../media/image167.png"/><Relationship Id="rId37" Type="http://schemas.openxmlformats.org/officeDocument/2006/relationships/image" Target="../media/image26.png"/><Relationship Id="rId58" Type="http://schemas.openxmlformats.org/officeDocument/2006/relationships/customXml" Target="../ink/ink84.xml"/><Relationship Id="rId79" Type="http://schemas.openxmlformats.org/officeDocument/2006/relationships/image" Target="../media/image47.png"/><Relationship Id="rId102" Type="http://schemas.openxmlformats.org/officeDocument/2006/relationships/customXml" Target="../ink/ink106.xml"/><Relationship Id="rId123" Type="http://schemas.openxmlformats.org/officeDocument/2006/relationships/image" Target="../media/image69.png"/><Relationship Id="rId144" Type="http://schemas.openxmlformats.org/officeDocument/2006/relationships/customXml" Target="../ink/ink127.xml"/><Relationship Id="rId330" Type="http://schemas.openxmlformats.org/officeDocument/2006/relationships/customXml" Target="../ink/ink220.xml"/><Relationship Id="rId90" Type="http://schemas.openxmlformats.org/officeDocument/2006/relationships/customXml" Target="../ink/ink100.xml"/><Relationship Id="rId165" Type="http://schemas.openxmlformats.org/officeDocument/2006/relationships/image" Target="../media/image90.png"/><Relationship Id="rId186" Type="http://schemas.openxmlformats.org/officeDocument/2006/relationships/customXml" Target="../ink/ink148.xml"/><Relationship Id="rId351" Type="http://schemas.openxmlformats.org/officeDocument/2006/relationships/image" Target="../media/image183.png"/><Relationship Id="rId372" Type="http://schemas.openxmlformats.org/officeDocument/2006/relationships/customXml" Target="../ink/ink241.xml"/><Relationship Id="rId393" Type="http://schemas.openxmlformats.org/officeDocument/2006/relationships/image" Target="../media/image204.png"/><Relationship Id="rId211" Type="http://schemas.openxmlformats.org/officeDocument/2006/relationships/image" Target="../media/image113.png"/><Relationship Id="rId232" Type="http://schemas.openxmlformats.org/officeDocument/2006/relationships/customXml" Target="../ink/ink171.xml"/><Relationship Id="rId253" Type="http://schemas.openxmlformats.org/officeDocument/2006/relationships/image" Target="../media/image134.png"/><Relationship Id="rId274" Type="http://schemas.openxmlformats.org/officeDocument/2006/relationships/customXml" Target="../ink/ink192.xml"/><Relationship Id="rId295" Type="http://schemas.openxmlformats.org/officeDocument/2006/relationships/image" Target="../media/image155.png"/><Relationship Id="rId309" Type="http://schemas.openxmlformats.org/officeDocument/2006/relationships/image" Target="../media/image162.png"/><Relationship Id="rId27" Type="http://schemas.openxmlformats.org/officeDocument/2006/relationships/image" Target="../media/image21.png"/><Relationship Id="rId48" Type="http://schemas.openxmlformats.org/officeDocument/2006/relationships/customXml" Target="../ink/ink79.xml"/><Relationship Id="rId69" Type="http://schemas.openxmlformats.org/officeDocument/2006/relationships/image" Target="../media/image42.png"/><Relationship Id="rId113" Type="http://schemas.openxmlformats.org/officeDocument/2006/relationships/image" Target="../media/image64.png"/><Relationship Id="rId134" Type="http://schemas.openxmlformats.org/officeDocument/2006/relationships/customXml" Target="../ink/ink122.xml"/><Relationship Id="rId320" Type="http://schemas.openxmlformats.org/officeDocument/2006/relationships/customXml" Target="../ink/ink215.xml"/><Relationship Id="rId80" Type="http://schemas.openxmlformats.org/officeDocument/2006/relationships/customXml" Target="../ink/ink95.xml"/><Relationship Id="rId155" Type="http://schemas.openxmlformats.org/officeDocument/2006/relationships/image" Target="../media/image85.png"/><Relationship Id="rId176" Type="http://schemas.openxmlformats.org/officeDocument/2006/relationships/customXml" Target="../ink/ink143.xml"/><Relationship Id="rId197" Type="http://schemas.openxmlformats.org/officeDocument/2006/relationships/image" Target="../media/image106.png"/><Relationship Id="rId341" Type="http://schemas.openxmlformats.org/officeDocument/2006/relationships/image" Target="../media/image178.png"/><Relationship Id="rId362" Type="http://schemas.openxmlformats.org/officeDocument/2006/relationships/customXml" Target="../ink/ink236.xml"/><Relationship Id="rId383" Type="http://schemas.openxmlformats.org/officeDocument/2006/relationships/image" Target="../media/image199.png"/><Relationship Id="rId201" Type="http://schemas.openxmlformats.org/officeDocument/2006/relationships/image" Target="../media/image108.png"/><Relationship Id="rId222" Type="http://schemas.openxmlformats.org/officeDocument/2006/relationships/customXml" Target="../ink/ink166.xml"/><Relationship Id="rId243" Type="http://schemas.openxmlformats.org/officeDocument/2006/relationships/image" Target="../media/image129.png"/><Relationship Id="rId264" Type="http://schemas.openxmlformats.org/officeDocument/2006/relationships/customXml" Target="../ink/ink187.xml"/><Relationship Id="rId285" Type="http://schemas.openxmlformats.org/officeDocument/2006/relationships/image" Target="../media/image150.png"/><Relationship Id="rId17" Type="http://schemas.openxmlformats.org/officeDocument/2006/relationships/image" Target="../media/image16.png"/><Relationship Id="rId38" Type="http://schemas.openxmlformats.org/officeDocument/2006/relationships/customXml" Target="../ink/ink74.xml"/><Relationship Id="rId59" Type="http://schemas.openxmlformats.org/officeDocument/2006/relationships/image" Target="../media/image37.png"/><Relationship Id="rId103" Type="http://schemas.openxmlformats.org/officeDocument/2006/relationships/image" Target="../media/image59.png"/><Relationship Id="rId124" Type="http://schemas.openxmlformats.org/officeDocument/2006/relationships/customXml" Target="../ink/ink117.xml"/><Relationship Id="rId310" Type="http://schemas.openxmlformats.org/officeDocument/2006/relationships/customXml" Target="../ink/ink210.xml"/><Relationship Id="rId70" Type="http://schemas.openxmlformats.org/officeDocument/2006/relationships/customXml" Target="../ink/ink90.xml"/><Relationship Id="rId91" Type="http://schemas.openxmlformats.org/officeDocument/2006/relationships/image" Target="../media/image53.png"/><Relationship Id="rId145" Type="http://schemas.openxmlformats.org/officeDocument/2006/relationships/image" Target="../media/image80.png"/><Relationship Id="rId166" Type="http://schemas.openxmlformats.org/officeDocument/2006/relationships/customXml" Target="../ink/ink138.xml"/><Relationship Id="rId187" Type="http://schemas.openxmlformats.org/officeDocument/2006/relationships/image" Target="../media/image101.png"/><Relationship Id="rId331" Type="http://schemas.openxmlformats.org/officeDocument/2006/relationships/image" Target="../media/image173.png"/><Relationship Id="rId352" Type="http://schemas.openxmlformats.org/officeDocument/2006/relationships/customXml" Target="../ink/ink231.xml"/><Relationship Id="rId373" Type="http://schemas.openxmlformats.org/officeDocument/2006/relationships/image" Target="../media/image194.png"/><Relationship Id="rId394" Type="http://schemas.openxmlformats.org/officeDocument/2006/relationships/customXml" Target="../ink/ink252.xml"/><Relationship Id="rId1" Type="http://schemas.openxmlformats.org/officeDocument/2006/relationships/slideLayout" Target="../slideLayouts/slideLayout7.xml"/><Relationship Id="rId212" Type="http://schemas.openxmlformats.org/officeDocument/2006/relationships/customXml" Target="../ink/ink161.xml"/><Relationship Id="rId233" Type="http://schemas.openxmlformats.org/officeDocument/2006/relationships/image" Target="../media/image124.png"/><Relationship Id="rId254" Type="http://schemas.openxmlformats.org/officeDocument/2006/relationships/customXml" Target="../ink/ink182.xml"/><Relationship Id="rId28" Type="http://schemas.openxmlformats.org/officeDocument/2006/relationships/customXml" Target="../ink/ink69.xml"/><Relationship Id="rId49" Type="http://schemas.openxmlformats.org/officeDocument/2006/relationships/image" Target="../media/image32.png"/><Relationship Id="rId114" Type="http://schemas.openxmlformats.org/officeDocument/2006/relationships/customXml" Target="../ink/ink112.xml"/><Relationship Id="rId275" Type="http://schemas.openxmlformats.org/officeDocument/2006/relationships/image" Target="../media/image145.png"/><Relationship Id="rId296" Type="http://schemas.openxmlformats.org/officeDocument/2006/relationships/customXml" Target="../ink/ink203.xml"/><Relationship Id="rId300" Type="http://schemas.openxmlformats.org/officeDocument/2006/relationships/customXml" Target="../ink/ink205.xml"/><Relationship Id="rId60" Type="http://schemas.openxmlformats.org/officeDocument/2006/relationships/customXml" Target="../ink/ink85.xml"/><Relationship Id="rId81" Type="http://schemas.openxmlformats.org/officeDocument/2006/relationships/image" Target="../media/image48.png"/><Relationship Id="rId135" Type="http://schemas.openxmlformats.org/officeDocument/2006/relationships/image" Target="../media/image75.png"/><Relationship Id="rId156" Type="http://schemas.openxmlformats.org/officeDocument/2006/relationships/customXml" Target="../ink/ink133.xml"/><Relationship Id="rId177" Type="http://schemas.openxmlformats.org/officeDocument/2006/relationships/image" Target="../media/image96.png"/><Relationship Id="rId198" Type="http://schemas.openxmlformats.org/officeDocument/2006/relationships/customXml" Target="../ink/ink154.xml"/><Relationship Id="rId321" Type="http://schemas.openxmlformats.org/officeDocument/2006/relationships/image" Target="../media/image168.png"/><Relationship Id="rId342" Type="http://schemas.openxmlformats.org/officeDocument/2006/relationships/customXml" Target="../ink/ink226.xml"/><Relationship Id="rId363" Type="http://schemas.openxmlformats.org/officeDocument/2006/relationships/image" Target="../media/image189.png"/><Relationship Id="rId384" Type="http://schemas.openxmlformats.org/officeDocument/2006/relationships/customXml" Target="../ink/ink247.xml"/><Relationship Id="rId202" Type="http://schemas.openxmlformats.org/officeDocument/2006/relationships/customXml" Target="../ink/ink156.xml"/><Relationship Id="rId223" Type="http://schemas.openxmlformats.org/officeDocument/2006/relationships/image" Target="../media/image119.png"/><Relationship Id="rId244" Type="http://schemas.openxmlformats.org/officeDocument/2006/relationships/customXml" Target="../ink/ink177.xml"/><Relationship Id="rId18" Type="http://schemas.openxmlformats.org/officeDocument/2006/relationships/customXml" Target="../ink/ink64.xml"/><Relationship Id="rId39" Type="http://schemas.openxmlformats.org/officeDocument/2006/relationships/image" Target="../media/image27.png"/><Relationship Id="rId265" Type="http://schemas.openxmlformats.org/officeDocument/2006/relationships/image" Target="../media/image140.png"/><Relationship Id="rId286" Type="http://schemas.openxmlformats.org/officeDocument/2006/relationships/customXml" Target="../ink/ink198.xml"/><Relationship Id="rId50" Type="http://schemas.openxmlformats.org/officeDocument/2006/relationships/customXml" Target="../ink/ink80.xml"/><Relationship Id="rId104" Type="http://schemas.openxmlformats.org/officeDocument/2006/relationships/customXml" Target="../ink/ink107.xml"/><Relationship Id="rId125" Type="http://schemas.openxmlformats.org/officeDocument/2006/relationships/image" Target="../media/image70.png"/><Relationship Id="rId146" Type="http://schemas.openxmlformats.org/officeDocument/2006/relationships/customXml" Target="../ink/ink128.xml"/><Relationship Id="rId167" Type="http://schemas.openxmlformats.org/officeDocument/2006/relationships/image" Target="../media/image91.png"/><Relationship Id="rId188" Type="http://schemas.openxmlformats.org/officeDocument/2006/relationships/customXml" Target="../ink/ink149.xml"/><Relationship Id="rId311" Type="http://schemas.openxmlformats.org/officeDocument/2006/relationships/image" Target="../media/image163.png"/><Relationship Id="rId332" Type="http://schemas.openxmlformats.org/officeDocument/2006/relationships/customXml" Target="../ink/ink221.xml"/><Relationship Id="rId353" Type="http://schemas.openxmlformats.org/officeDocument/2006/relationships/image" Target="../media/image184.png"/><Relationship Id="rId374" Type="http://schemas.openxmlformats.org/officeDocument/2006/relationships/customXml" Target="../ink/ink242.xml"/><Relationship Id="rId395" Type="http://schemas.openxmlformats.org/officeDocument/2006/relationships/image" Target="../media/image205.png"/><Relationship Id="rId71" Type="http://schemas.openxmlformats.org/officeDocument/2006/relationships/image" Target="../media/image43.png"/><Relationship Id="rId92" Type="http://schemas.openxmlformats.org/officeDocument/2006/relationships/customXml" Target="../ink/ink101.xml"/><Relationship Id="rId213" Type="http://schemas.openxmlformats.org/officeDocument/2006/relationships/image" Target="../media/image114.png"/><Relationship Id="rId234" Type="http://schemas.openxmlformats.org/officeDocument/2006/relationships/customXml" Target="../ink/ink172.xml"/><Relationship Id="rId2" Type="http://schemas.openxmlformats.org/officeDocument/2006/relationships/customXml" Target="../ink/ink56.xml"/><Relationship Id="rId29" Type="http://schemas.openxmlformats.org/officeDocument/2006/relationships/image" Target="../media/image22.png"/><Relationship Id="rId255" Type="http://schemas.openxmlformats.org/officeDocument/2006/relationships/image" Target="../media/image135.png"/><Relationship Id="rId276" Type="http://schemas.openxmlformats.org/officeDocument/2006/relationships/customXml" Target="../ink/ink193.xml"/><Relationship Id="rId297" Type="http://schemas.openxmlformats.org/officeDocument/2006/relationships/image" Target="../media/image156.png"/><Relationship Id="rId40" Type="http://schemas.openxmlformats.org/officeDocument/2006/relationships/customXml" Target="../ink/ink75.xml"/><Relationship Id="rId115" Type="http://schemas.openxmlformats.org/officeDocument/2006/relationships/image" Target="../media/image65.png"/><Relationship Id="rId136" Type="http://schemas.openxmlformats.org/officeDocument/2006/relationships/customXml" Target="../ink/ink123.xml"/><Relationship Id="rId157" Type="http://schemas.openxmlformats.org/officeDocument/2006/relationships/image" Target="../media/image86.png"/><Relationship Id="rId178" Type="http://schemas.openxmlformats.org/officeDocument/2006/relationships/customXml" Target="../ink/ink144.xml"/><Relationship Id="rId301" Type="http://schemas.openxmlformats.org/officeDocument/2006/relationships/image" Target="../media/image158.png"/><Relationship Id="rId322" Type="http://schemas.openxmlformats.org/officeDocument/2006/relationships/customXml" Target="../ink/ink216.xml"/><Relationship Id="rId343" Type="http://schemas.openxmlformats.org/officeDocument/2006/relationships/image" Target="../media/image179.png"/><Relationship Id="rId364" Type="http://schemas.openxmlformats.org/officeDocument/2006/relationships/customXml" Target="../ink/ink237.xml"/><Relationship Id="rId61" Type="http://schemas.openxmlformats.org/officeDocument/2006/relationships/image" Target="../media/image38.png"/><Relationship Id="rId82" Type="http://schemas.openxmlformats.org/officeDocument/2006/relationships/customXml" Target="../ink/ink96.xml"/><Relationship Id="rId199" Type="http://schemas.openxmlformats.org/officeDocument/2006/relationships/image" Target="../media/image107.png"/><Relationship Id="rId203" Type="http://schemas.openxmlformats.org/officeDocument/2006/relationships/image" Target="../media/image109.png"/><Relationship Id="rId385" Type="http://schemas.openxmlformats.org/officeDocument/2006/relationships/image" Target="../media/image200.png"/><Relationship Id="rId19" Type="http://schemas.openxmlformats.org/officeDocument/2006/relationships/image" Target="../media/image17.png"/><Relationship Id="rId224" Type="http://schemas.openxmlformats.org/officeDocument/2006/relationships/customXml" Target="../ink/ink167.xml"/><Relationship Id="rId245" Type="http://schemas.openxmlformats.org/officeDocument/2006/relationships/image" Target="../media/image130.png"/><Relationship Id="rId266" Type="http://schemas.openxmlformats.org/officeDocument/2006/relationships/customXml" Target="../ink/ink188.xml"/><Relationship Id="rId287" Type="http://schemas.openxmlformats.org/officeDocument/2006/relationships/image" Target="../media/image151.png"/><Relationship Id="rId30" Type="http://schemas.openxmlformats.org/officeDocument/2006/relationships/customXml" Target="../ink/ink70.xml"/><Relationship Id="rId105" Type="http://schemas.openxmlformats.org/officeDocument/2006/relationships/image" Target="../media/image60.png"/><Relationship Id="rId126" Type="http://schemas.openxmlformats.org/officeDocument/2006/relationships/customXml" Target="../ink/ink118.xml"/><Relationship Id="rId147" Type="http://schemas.openxmlformats.org/officeDocument/2006/relationships/image" Target="../media/image81.png"/><Relationship Id="rId168" Type="http://schemas.openxmlformats.org/officeDocument/2006/relationships/customXml" Target="../ink/ink139.xml"/><Relationship Id="rId312" Type="http://schemas.openxmlformats.org/officeDocument/2006/relationships/customXml" Target="../ink/ink211.xml"/><Relationship Id="rId333" Type="http://schemas.openxmlformats.org/officeDocument/2006/relationships/image" Target="../media/image174.png"/><Relationship Id="rId354" Type="http://schemas.openxmlformats.org/officeDocument/2006/relationships/customXml" Target="../ink/ink232.xml"/><Relationship Id="rId51" Type="http://schemas.openxmlformats.org/officeDocument/2006/relationships/image" Target="../media/image33.png"/><Relationship Id="rId72" Type="http://schemas.openxmlformats.org/officeDocument/2006/relationships/customXml" Target="../ink/ink91.xml"/><Relationship Id="rId93" Type="http://schemas.openxmlformats.org/officeDocument/2006/relationships/image" Target="../media/image54.png"/><Relationship Id="rId189" Type="http://schemas.openxmlformats.org/officeDocument/2006/relationships/image" Target="../media/image102.png"/><Relationship Id="rId375" Type="http://schemas.openxmlformats.org/officeDocument/2006/relationships/image" Target="../media/image195.png"/><Relationship Id="rId396" Type="http://schemas.openxmlformats.org/officeDocument/2006/relationships/customXml" Target="../ink/ink253.xml"/><Relationship Id="rId3" Type="http://schemas.openxmlformats.org/officeDocument/2006/relationships/image" Target="../media/image910.png"/><Relationship Id="rId214" Type="http://schemas.openxmlformats.org/officeDocument/2006/relationships/customXml" Target="../ink/ink162.xml"/><Relationship Id="rId235" Type="http://schemas.openxmlformats.org/officeDocument/2006/relationships/image" Target="../media/image125.png"/><Relationship Id="rId256" Type="http://schemas.openxmlformats.org/officeDocument/2006/relationships/customXml" Target="../ink/ink183.xml"/><Relationship Id="rId277" Type="http://schemas.openxmlformats.org/officeDocument/2006/relationships/image" Target="../media/image146.png"/><Relationship Id="rId298" Type="http://schemas.openxmlformats.org/officeDocument/2006/relationships/customXml" Target="../ink/ink204.xml"/><Relationship Id="rId116" Type="http://schemas.openxmlformats.org/officeDocument/2006/relationships/customXml" Target="../ink/ink113.xml"/><Relationship Id="rId137" Type="http://schemas.openxmlformats.org/officeDocument/2006/relationships/image" Target="../media/image76.png"/><Relationship Id="rId158" Type="http://schemas.openxmlformats.org/officeDocument/2006/relationships/customXml" Target="../ink/ink134.xml"/><Relationship Id="rId302" Type="http://schemas.openxmlformats.org/officeDocument/2006/relationships/customXml" Target="../ink/ink206.xml"/><Relationship Id="rId323" Type="http://schemas.openxmlformats.org/officeDocument/2006/relationships/image" Target="../media/image169.png"/><Relationship Id="rId344" Type="http://schemas.openxmlformats.org/officeDocument/2006/relationships/customXml" Target="../ink/ink227.xml"/><Relationship Id="rId20" Type="http://schemas.openxmlformats.org/officeDocument/2006/relationships/customXml" Target="../ink/ink65.xml"/><Relationship Id="rId41" Type="http://schemas.openxmlformats.org/officeDocument/2006/relationships/image" Target="../media/image28.png"/><Relationship Id="rId62" Type="http://schemas.openxmlformats.org/officeDocument/2006/relationships/customXml" Target="../ink/ink86.xml"/><Relationship Id="rId83" Type="http://schemas.openxmlformats.org/officeDocument/2006/relationships/image" Target="../media/image49.png"/><Relationship Id="rId179" Type="http://schemas.openxmlformats.org/officeDocument/2006/relationships/image" Target="../media/image97.png"/><Relationship Id="rId365" Type="http://schemas.openxmlformats.org/officeDocument/2006/relationships/image" Target="../media/image190.png"/><Relationship Id="rId386" Type="http://schemas.openxmlformats.org/officeDocument/2006/relationships/customXml" Target="../ink/ink248.xml"/><Relationship Id="rId190" Type="http://schemas.openxmlformats.org/officeDocument/2006/relationships/customXml" Target="../ink/ink150.xml"/><Relationship Id="rId204" Type="http://schemas.openxmlformats.org/officeDocument/2006/relationships/customXml" Target="../ink/ink157.xml"/><Relationship Id="rId225" Type="http://schemas.openxmlformats.org/officeDocument/2006/relationships/image" Target="../media/image120.png"/><Relationship Id="rId246" Type="http://schemas.openxmlformats.org/officeDocument/2006/relationships/customXml" Target="../ink/ink178.xml"/><Relationship Id="rId267" Type="http://schemas.openxmlformats.org/officeDocument/2006/relationships/image" Target="../media/image141.png"/><Relationship Id="rId288" Type="http://schemas.openxmlformats.org/officeDocument/2006/relationships/customXml" Target="../ink/ink199.xml"/><Relationship Id="rId106" Type="http://schemas.openxmlformats.org/officeDocument/2006/relationships/customXml" Target="../ink/ink108.xml"/><Relationship Id="rId127" Type="http://schemas.openxmlformats.org/officeDocument/2006/relationships/image" Target="../media/image71.png"/><Relationship Id="rId313" Type="http://schemas.openxmlformats.org/officeDocument/2006/relationships/image" Target="../media/image164.png"/><Relationship Id="rId10" Type="http://schemas.openxmlformats.org/officeDocument/2006/relationships/customXml" Target="../ink/ink60.xml"/><Relationship Id="rId31" Type="http://schemas.openxmlformats.org/officeDocument/2006/relationships/image" Target="../media/image23.png"/><Relationship Id="rId52" Type="http://schemas.openxmlformats.org/officeDocument/2006/relationships/customXml" Target="../ink/ink81.xml"/><Relationship Id="rId73" Type="http://schemas.openxmlformats.org/officeDocument/2006/relationships/image" Target="../media/image44.png"/><Relationship Id="rId94" Type="http://schemas.openxmlformats.org/officeDocument/2006/relationships/customXml" Target="../ink/ink102.xml"/><Relationship Id="rId148" Type="http://schemas.openxmlformats.org/officeDocument/2006/relationships/customXml" Target="../ink/ink129.xml"/><Relationship Id="rId169" Type="http://schemas.openxmlformats.org/officeDocument/2006/relationships/image" Target="../media/image92.png"/><Relationship Id="rId334" Type="http://schemas.openxmlformats.org/officeDocument/2006/relationships/customXml" Target="../ink/ink222.xml"/><Relationship Id="rId355" Type="http://schemas.openxmlformats.org/officeDocument/2006/relationships/image" Target="../media/image185.png"/><Relationship Id="rId376" Type="http://schemas.openxmlformats.org/officeDocument/2006/relationships/customXml" Target="../ink/ink243.xml"/><Relationship Id="rId397" Type="http://schemas.openxmlformats.org/officeDocument/2006/relationships/image" Target="../media/image206.png"/><Relationship Id="rId4" Type="http://schemas.openxmlformats.org/officeDocument/2006/relationships/customXml" Target="../ink/ink57.xml"/><Relationship Id="rId180" Type="http://schemas.openxmlformats.org/officeDocument/2006/relationships/customXml" Target="../ink/ink145.xml"/><Relationship Id="rId215" Type="http://schemas.openxmlformats.org/officeDocument/2006/relationships/image" Target="../media/image115.png"/><Relationship Id="rId236" Type="http://schemas.openxmlformats.org/officeDocument/2006/relationships/customXml" Target="../ink/ink173.xml"/><Relationship Id="rId257" Type="http://schemas.openxmlformats.org/officeDocument/2006/relationships/image" Target="../media/image136.png"/><Relationship Id="rId278" Type="http://schemas.openxmlformats.org/officeDocument/2006/relationships/customXml" Target="../ink/ink194.xml"/><Relationship Id="rId303" Type="http://schemas.openxmlformats.org/officeDocument/2006/relationships/image" Target="../media/image159.png"/><Relationship Id="rId42" Type="http://schemas.openxmlformats.org/officeDocument/2006/relationships/customXml" Target="../ink/ink76.xml"/><Relationship Id="rId84" Type="http://schemas.openxmlformats.org/officeDocument/2006/relationships/customXml" Target="../ink/ink97.xml"/><Relationship Id="rId138" Type="http://schemas.openxmlformats.org/officeDocument/2006/relationships/customXml" Target="../ink/ink124.xml"/><Relationship Id="rId345" Type="http://schemas.openxmlformats.org/officeDocument/2006/relationships/image" Target="../media/image180.png"/><Relationship Id="rId387" Type="http://schemas.openxmlformats.org/officeDocument/2006/relationships/image" Target="../media/image201.png"/><Relationship Id="rId191" Type="http://schemas.openxmlformats.org/officeDocument/2006/relationships/image" Target="../media/image103.png"/><Relationship Id="rId205" Type="http://schemas.openxmlformats.org/officeDocument/2006/relationships/image" Target="../media/image110.png"/><Relationship Id="rId247" Type="http://schemas.openxmlformats.org/officeDocument/2006/relationships/image" Target="../media/image13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17" Type="http://schemas.openxmlformats.org/officeDocument/2006/relationships/image" Target="../media/image318.png"/><Relationship Id="rId299" Type="http://schemas.openxmlformats.org/officeDocument/2006/relationships/image" Target="../media/image409.png"/><Relationship Id="rId21" Type="http://schemas.openxmlformats.org/officeDocument/2006/relationships/image" Target="../media/image216.png"/><Relationship Id="rId63" Type="http://schemas.openxmlformats.org/officeDocument/2006/relationships/image" Target="../media/image291.png"/><Relationship Id="rId159" Type="http://schemas.openxmlformats.org/officeDocument/2006/relationships/image" Target="../media/image339.png"/><Relationship Id="rId324" Type="http://schemas.openxmlformats.org/officeDocument/2006/relationships/customXml" Target="../ink/ink415.xml"/><Relationship Id="rId366" Type="http://schemas.openxmlformats.org/officeDocument/2006/relationships/customXml" Target="../ink/ink436.xml"/><Relationship Id="rId531" Type="http://schemas.openxmlformats.org/officeDocument/2006/relationships/image" Target="../media/image525.png"/><Relationship Id="rId170" Type="http://schemas.openxmlformats.org/officeDocument/2006/relationships/customXml" Target="../ink/ink338.xml"/><Relationship Id="rId226" Type="http://schemas.openxmlformats.org/officeDocument/2006/relationships/customXml" Target="../ink/ink366.xml"/><Relationship Id="rId433" Type="http://schemas.openxmlformats.org/officeDocument/2006/relationships/image" Target="../media/image476.png"/><Relationship Id="rId268" Type="http://schemas.openxmlformats.org/officeDocument/2006/relationships/customXml" Target="../ink/ink387.xml"/><Relationship Id="rId475" Type="http://schemas.openxmlformats.org/officeDocument/2006/relationships/image" Target="../media/image497.png"/><Relationship Id="rId32" Type="http://schemas.openxmlformats.org/officeDocument/2006/relationships/customXml" Target="../ink/ink269.xml"/><Relationship Id="rId74" Type="http://schemas.openxmlformats.org/officeDocument/2006/relationships/customXml" Target="../ink/ink290.xml"/><Relationship Id="rId128" Type="http://schemas.openxmlformats.org/officeDocument/2006/relationships/customXml" Target="../ink/ink317.xml"/><Relationship Id="rId335" Type="http://schemas.openxmlformats.org/officeDocument/2006/relationships/image" Target="../media/image427.png"/><Relationship Id="rId377" Type="http://schemas.openxmlformats.org/officeDocument/2006/relationships/image" Target="../media/image448.png"/><Relationship Id="rId500" Type="http://schemas.openxmlformats.org/officeDocument/2006/relationships/customXml" Target="../ink/ink503.xml"/><Relationship Id="rId5" Type="http://schemas.openxmlformats.org/officeDocument/2006/relationships/image" Target="../media/image208.png"/><Relationship Id="rId181" Type="http://schemas.openxmlformats.org/officeDocument/2006/relationships/image" Target="../media/image350.png"/><Relationship Id="rId237" Type="http://schemas.openxmlformats.org/officeDocument/2006/relationships/image" Target="../media/image378.png"/><Relationship Id="rId402" Type="http://schemas.openxmlformats.org/officeDocument/2006/relationships/customXml" Target="../ink/ink454.xml"/><Relationship Id="rId279" Type="http://schemas.openxmlformats.org/officeDocument/2006/relationships/image" Target="../media/image399.png"/><Relationship Id="rId444" Type="http://schemas.openxmlformats.org/officeDocument/2006/relationships/customXml" Target="../ink/ink475.xml"/><Relationship Id="rId486" Type="http://schemas.openxmlformats.org/officeDocument/2006/relationships/customXml" Target="../ink/ink496.xml"/><Relationship Id="rId43" Type="http://schemas.openxmlformats.org/officeDocument/2006/relationships/image" Target="../media/image227.png"/><Relationship Id="rId139" Type="http://schemas.openxmlformats.org/officeDocument/2006/relationships/image" Target="../media/image329.png"/><Relationship Id="rId290" Type="http://schemas.openxmlformats.org/officeDocument/2006/relationships/customXml" Target="../ink/ink398.xml"/><Relationship Id="rId304" Type="http://schemas.openxmlformats.org/officeDocument/2006/relationships/customXml" Target="../ink/ink405.xml"/><Relationship Id="rId346" Type="http://schemas.openxmlformats.org/officeDocument/2006/relationships/customXml" Target="../ink/ink426.xml"/><Relationship Id="rId388" Type="http://schemas.openxmlformats.org/officeDocument/2006/relationships/customXml" Target="../ink/ink447.xml"/><Relationship Id="rId511" Type="http://schemas.openxmlformats.org/officeDocument/2006/relationships/image" Target="../media/image515.png"/><Relationship Id="rId85" Type="http://schemas.openxmlformats.org/officeDocument/2006/relationships/image" Target="../media/image302.png"/><Relationship Id="rId150" Type="http://schemas.openxmlformats.org/officeDocument/2006/relationships/customXml" Target="../ink/ink328.xml"/><Relationship Id="rId192" Type="http://schemas.openxmlformats.org/officeDocument/2006/relationships/customXml" Target="../ink/ink349.xml"/><Relationship Id="rId206" Type="http://schemas.openxmlformats.org/officeDocument/2006/relationships/customXml" Target="../ink/ink356.xml"/><Relationship Id="rId413" Type="http://schemas.openxmlformats.org/officeDocument/2006/relationships/image" Target="../media/image466.png"/><Relationship Id="rId248" Type="http://schemas.openxmlformats.org/officeDocument/2006/relationships/customXml" Target="../ink/ink377.xml"/><Relationship Id="rId455" Type="http://schemas.openxmlformats.org/officeDocument/2006/relationships/image" Target="../media/image487.png"/><Relationship Id="rId497" Type="http://schemas.openxmlformats.org/officeDocument/2006/relationships/image" Target="../media/image508.png"/><Relationship Id="rId12" Type="http://schemas.openxmlformats.org/officeDocument/2006/relationships/customXml" Target="../ink/ink259.xml"/><Relationship Id="rId108" Type="http://schemas.openxmlformats.org/officeDocument/2006/relationships/customXml" Target="../ink/ink307.xml"/><Relationship Id="rId315" Type="http://schemas.openxmlformats.org/officeDocument/2006/relationships/image" Target="../media/image417.png"/><Relationship Id="rId357" Type="http://schemas.openxmlformats.org/officeDocument/2006/relationships/image" Target="../media/image438.png"/><Relationship Id="rId522" Type="http://schemas.openxmlformats.org/officeDocument/2006/relationships/customXml" Target="../ink/ink514.xml"/><Relationship Id="rId54" Type="http://schemas.openxmlformats.org/officeDocument/2006/relationships/customXml" Target="../ink/ink280.xml"/><Relationship Id="rId96" Type="http://schemas.openxmlformats.org/officeDocument/2006/relationships/customXml" Target="../ink/ink301.xml"/><Relationship Id="rId161" Type="http://schemas.openxmlformats.org/officeDocument/2006/relationships/image" Target="../media/image340.png"/><Relationship Id="rId217" Type="http://schemas.openxmlformats.org/officeDocument/2006/relationships/image" Target="../media/image368.png"/><Relationship Id="rId399" Type="http://schemas.openxmlformats.org/officeDocument/2006/relationships/image" Target="../media/image459.png"/><Relationship Id="rId259" Type="http://schemas.openxmlformats.org/officeDocument/2006/relationships/image" Target="../media/image389.png"/><Relationship Id="rId424" Type="http://schemas.openxmlformats.org/officeDocument/2006/relationships/customXml" Target="../ink/ink465.xml"/><Relationship Id="rId466" Type="http://schemas.openxmlformats.org/officeDocument/2006/relationships/customXml" Target="../ink/ink486.xml"/><Relationship Id="rId23" Type="http://schemas.openxmlformats.org/officeDocument/2006/relationships/image" Target="../media/image217.png"/><Relationship Id="rId119" Type="http://schemas.openxmlformats.org/officeDocument/2006/relationships/image" Target="../media/image319.png"/><Relationship Id="rId270" Type="http://schemas.openxmlformats.org/officeDocument/2006/relationships/customXml" Target="../ink/ink388.xml"/><Relationship Id="rId326" Type="http://schemas.openxmlformats.org/officeDocument/2006/relationships/customXml" Target="../ink/ink416.xml"/><Relationship Id="rId65" Type="http://schemas.openxmlformats.org/officeDocument/2006/relationships/image" Target="../media/image292.png"/><Relationship Id="rId130" Type="http://schemas.openxmlformats.org/officeDocument/2006/relationships/customXml" Target="../ink/ink318.xml"/><Relationship Id="rId368" Type="http://schemas.openxmlformats.org/officeDocument/2006/relationships/customXml" Target="../ink/ink437.xml"/><Relationship Id="rId172" Type="http://schemas.openxmlformats.org/officeDocument/2006/relationships/customXml" Target="../ink/ink339.xml"/><Relationship Id="rId228" Type="http://schemas.openxmlformats.org/officeDocument/2006/relationships/customXml" Target="../ink/ink367.xml"/><Relationship Id="rId435" Type="http://schemas.openxmlformats.org/officeDocument/2006/relationships/image" Target="../media/image477.png"/><Relationship Id="rId477" Type="http://schemas.openxmlformats.org/officeDocument/2006/relationships/image" Target="../media/image498.png"/><Relationship Id="rId281" Type="http://schemas.openxmlformats.org/officeDocument/2006/relationships/image" Target="../media/image400.png"/><Relationship Id="rId337" Type="http://schemas.openxmlformats.org/officeDocument/2006/relationships/image" Target="../media/image428.png"/><Relationship Id="rId502" Type="http://schemas.openxmlformats.org/officeDocument/2006/relationships/customXml" Target="../ink/ink504.xml"/><Relationship Id="rId34" Type="http://schemas.openxmlformats.org/officeDocument/2006/relationships/customXml" Target="../ink/ink270.xml"/><Relationship Id="rId76" Type="http://schemas.openxmlformats.org/officeDocument/2006/relationships/customXml" Target="../ink/ink291.xml"/><Relationship Id="rId141" Type="http://schemas.openxmlformats.org/officeDocument/2006/relationships/image" Target="../media/image330.png"/><Relationship Id="rId379" Type="http://schemas.openxmlformats.org/officeDocument/2006/relationships/image" Target="../media/image449.png"/><Relationship Id="rId7" Type="http://schemas.openxmlformats.org/officeDocument/2006/relationships/image" Target="../media/image209.png"/><Relationship Id="rId183" Type="http://schemas.openxmlformats.org/officeDocument/2006/relationships/image" Target="../media/image351.png"/><Relationship Id="rId239" Type="http://schemas.openxmlformats.org/officeDocument/2006/relationships/image" Target="../media/image379.png"/><Relationship Id="rId390" Type="http://schemas.openxmlformats.org/officeDocument/2006/relationships/customXml" Target="../ink/ink448.xml"/><Relationship Id="rId404" Type="http://schemas.openxmlformats.org/officeDocument/2006/relationships/customXml" Target="../ink/ink455.xml"/><Relationship Id="rId446" Type="http://schemas.openxmlformats.org/officeDocument/2006/relationships/customXml" Target="../ink/ink476.xml"/><Relationship Id="rId250" Type="http://schemas.openxmlformats.org/officeDocument/2006/relationships/customXml" Target="../ink/ink378.xml"/><Relationship Id="rId292" Type="http://schemas.openxmlformats.org/officeDocument/2006/relationships/customXml" Target="../ink/ink399.xml"/><Relationship Id="rId306" Type="http://schemas.openxmlformats.org/officeDocument/2006/relationships/customXml" Target="../ink/ink406.xml"/><Relationship Id="rId488" Type="http://schemas.openxmlformats.org/officeDocument/2006/relationships/customXml" Target="../ink/ink497.xml"/><Relationship Id="rId45" Type="http://schemas.openxmlformats.org/officeDocument/2006/relationships/image" Target="../media/image228.png"/><Relationship Id="rId87" Type="http://schemas.openxmlformats.org/officeDocument/2006/relationships/image" Target="../media/image303.png"/><Relationship Id="rId110" Type="http://schemas.openxmlformats.org/officeDocument/2006/relationships/customXml" Target="../ink/ink308.xml"/><Relationship Id="rId348" Type="http://schemas.openxmlformats.org/officeDocument/2006/relationships/customXml" Target="../ink/ink427.xml"/><Relationship Id="rId513" Type="http://schemas.openxmlformats.org/officeDocument/2006/relationships/image" Target="../media/image516.png"/><Relationship Id="rId152" Type="http://schemas.openxmlformats.org/officeDocument/2006/relationships/customXml" Target="../ink/ink329.xml"/><Relationship Id="rId194" Type="http://schemas.openxmlformats.org/officeDocument/2006/relationships/customXml" Target="../ink/ink350.xml"/><Relationship Id="rId208" Type="http://schemas.openxmlformats.org/officeDocument/2006/relationships/customXml" Target="../ink/ink357.xml"/><Relationship Id="rId415" Type="http://schemas.openxmlformats.org/officeDocument/2006/relationships/image" Target="../media/image467.png"/><Relationship Id="rId457" Type="http://schemas.openxmlformats.org/officeDocument/2006/relationships/image" Target="../media/image488.png"/><Relationship Id="rId261" Type="http://schemas.openxmlformats.org/officeDocument/2006/relationships/image" Target="../media/image390.png"/><Relationship Id="rId499" Type="http://schemas.openxmlformats.org/officeDocument/2006/relationships/image" Target="../media/image509.png"/><Relationship Id="rId14" Type="http://schemas.openxmlformats.org/officeDocument/2006/relationships/customXml" Target="../ink/ink260.xml"/><Relationship Id="rId56" Type="http://schemas.openxmlformats.org/officeDocument/2006/relationships/customXml" Target="../ink/ink281.xml"/><Relationship Id="rId317" Type="http://schemas.openxmlformats.org/officeDocument/2006/relationships/image" Target="../media/image418.png"/><Relationship Id="rId359" Type="http://schemas.openxmlformats.org/officeDocument/2006/relationships/image" Target="../media/image439.png"/><Relationship Id="rId524" Type="http://schemas.openxmlformats.org/officeDocument/2006/relationships/customXml" Target="../ink/ink515.xml"/><Relationship Id="rId98" Type="http://schemas.openxmlformats.org/officeDocument/2006/relationships/customXml" Target="../ink/ink302.xml"/><Relationship Id="rId121" Type="http://schemas.openxmlformats.org/officeDocument/2006/relationships/image" Target="../media/image320.png"/><Relationship Id="rId163" Type="http://schemas.openxmlformats.org/officeDocument/2006/relationships/image" Target="../media/image341.png"/><Relationship Id="rId219" Type="http://schemas.openxmlformats.org/officeDocument/2006/relationships/image" Target="../media/image369.png"/><Relationship Id="rId370" Type="http://schemas.openxmlformats.org/officeDocument/2006/relationships/customXml" Target="../ink/ink438.xml"/><Relationship Id="rId426" Type="http://schemas.openxmlformats.org/officeDocument/2006/relationships/customXml" Target="../ink/ink466.xml"/><Relationship Id="rId230" Type="http://schemas.openxmlformats.org/officeDocument/2006/relationships/customXml" Target="../ink/ink368.xml"/><Relationship Id="rId251" Type="http://schemas.openxmlformats.org/officeDocument/2006/relationships/image" Target="../media/image385.png"/><Relationship Id="rId468" Type="http://schemas.openxmlformats.org/officeDocument/2006/relationships/customXml" Target="../ink/ink487.xml"/><Relationship Id="rId489" Type="http://schemas.openxmlformats.org/officeDocument/2006/relationships/image" Target="../media/image504.png"/><Relationship Id="rId25" Type="http://schemas.openxmlformats.org/officeDocument/2006/relationships/image" Target="../media/image218.png"/><Relationship Id="rId46" Type="http://schemas.openxmlformats.org/officeDocument/2006/relationships/customXml" Target="../ink/ink276.xml"/><Relationship Id="rId67" Type="http://schemas.openxmlformats.org/officeDocument/2006/relationships/image" Target="../media/image293.png"/><Relationship Id="rId272" Type="http://schemas.openxmlformats.org/officeDocument/2006/relationships/customXml" Target="../ink/ink389.xml"/><Relationship Id="rId293" Type="http://schemas.openxmlformats.org/officeDocument/2006/relationships/image" Target="../media/image406.png"/><Relationship Id="rId307" Type="http://schemas.openxmlformats.org/officeDocument/2006/relationships/image" Target="../media/image413.png"/><Relationship Id="rId328" Type="http://schemas.openxmlformats.org/officeDocument/2006/relationships/customXml" Target="../ink/ink417.xml"/><Relationship Id="rId349" Type="http://schemas.openxmlformats.org/officeDocument/2006/relationships/image" Target="../media/image434.png"/><Relationship Id="rId514" Type="http://schemas.openxmlformats.org/officeDocument/2006/relationships/customXml" Target="../ink/ink510.xml"/><Relationship Id="rId88" Type="http://schemas.openxmlformats.org/officeDocument/2006/relationships/customXml" Target="../ink/ink297.xml"/><Relationship Id="rId111" Type="http://schemas.openxmlformats.org/officeDocument/2006/relationships/image" Target="../media/image315.png"/><Relationship Id="rId132" Type="http://schemas.openxmlformats.org/officeDocument/2006/relationships/customXml" Target="../ink/ink319.xml"/><Relationship Id="rId153" Type="http://schemas.openxmlformats.org/officeDocument/2006/relationships/image" Target="../media/image336.png"/><Relationship Id="rId174" Type="http://schemas.openxmlformats.org/officeDocument/2006/relationships/customXml" Target="../ink/ink340.xml"/><Relationship Id="rId195" Type="http://schemas.openxmlformats.org/officeDocument/2006/relationships/image" Target="../media/image357.png"/><Relationship Id="rId209" Type="http://schemas.openxmlformats.org/officeDocument/2006/relationships/image" Target="../media/image364.png"/><Relationship Id="rId360" Type="http://schemas.openxmlformats.org/officeDocument/2006/relationships/customXml" Target="../ink/ink433.xml"/><Relationship Id="rId381" Type="http://schemas.openxmlformats.org/officeDocument/2006/relationships/image" Target="../media/image450.png"/><Relationship Id="rId416" Type="http://schemas.openxmlformats.org/officeDocument/2006/relationships/customXml" Target="../ink/ink461.xml"/><Relationship Id="rId220" Type="http://schemas.openxmlformats.org/officeDocument/2006/relationships/customXml" Target="../ink/ink363.xml"/><Relationship Id="rId241" Type="http://schemas.openxmlformats.org/officeDocument/2006/relationships/image" Target="../media/image380.png"/><Relationship Id="rId437" Type="http://schemas.openxmlformats.org/officeDocument/2006/relationships/image" Target="../media/image478.png"/><Relationship Id="rId458" Type="http://schemas.openxmlformats.org/officeDocument/2006/relationships/customXml" Target="../ink/ink482.xml"/><Relationship Id="rId479" Type="http://schemas.openxmlformats.org/officeDocument/2006/relationships/image" Target="../media/image499.png"/><Relationship Id="rId15" Type="http://schemas.openxmlformats.org/officeDocument/2006/relationships/image" Target="../media/image213.png"/><Relationship Id="rId36" Type="http://schemas.openxmlformats.org/officeDocument/2006/relationships/customXml" Target="../ink/ink271.xml"/><Relationship Id="rId57" Type="http://schemas.openxmlformats.org/officeDocument/2006/relationships/image" Target="../media/image288.png"/><Relationship Id="rId262" Type="http://schemas.openxmlformats.org/officeDocument/2006/relationships/customXml" Target="../ink/ink384.xml"/><Relationship Id="rId283" Type="http://schemas.openxmlformats.org/officeDocument/2006/relationships/image" Target="../media/image401.png"/><Relationship Id="rId318" Type="http://schemas.openxmlformats.org/officeDocument/2006/relationships/customXml" Target="../ink/ink412.xml"/><Relationship Id="rId339" Type="http://schemas.openxmlformats.org/officeDocument/2006/relationships/image" Target="../media/image429.png"/><Relationship Id="rId490" Type="http://schemas.openxmlformats.org/officeDocument/2006/relationships/customXml" Target="../ink/ink498.xml"/><Relationship Id="rId504" Type="http://schemas.openxmlformats.org/officeDocument/2006/relationships/customXml" Target="../ink/ink505.xml"/><Relationship Id="rId525" Type="http://schemas.openxmlformats.org/officeDocument/2006/relationships/image" Target="../media/image522.png"/><Relationship Id="rId78" Type="http://schemas.openxmlformats.org/officeDocument/2006/relationships/customXml" Target="../ink/ink292.xml"/><Relationship Id="rId99" Type="http://schemas.openxmlformats.org/officeDocument/2006/relationships/image" Target="../media/image309.png"/><Relationship Id="rId101" Type="http://schemas.openxmlformats.org/officeDocument/2006/relationships/image" Target="../media/image310.png"/><Relationship Id="rId122" Type="http://schemas.openxmlformats.org/officeDocument/2006/relationships/customXml" Target="../ink/ink314.xml"/><Relationship Id="rId143" Type="http://schemas.openxmlformats.org/officeDocument/2006/relationships/image" Target="../media/image331.png"/><Relationship Id="rId164" Type="http://schemas.openxmlformats.org/officeDocument/2006/relationships/customXml" Target="../ink/ink335.xml"/><Relationship Id="rId185" Type="http://schemas.openxmlformats.org/officeDocument/2006/relationships/image" Target="../media/image352.png"/><Relationship Id="rId350" Type="http://schemas.openxmlformats.org/officeDocument/2006/relationships/customXml" Target="../ink/ink428.xml"/><Relationship Id="rId371" Type="http://schemas.openxmlformats.org/officeDocument/2006/relationships/image" Target="../media/image445.png"/><Relationship Id="rId406" Type="http://schemas.openxmlformats.org/officeDocument/2006/relationships/customXml" Target="../ink/ink456.xml"/><Relationship Id="rId9" Type="http://schemas.openxmlformats.org/officeDocument/2006/relationships/image" Target="../media/image210.png"/><Relationship Id="rId210" Type="http://schemas.openxmlformats.org/officeDocument/2006/relationships/customXml" Target="../ink/ink358.xml"/><Relationship Id="rId392" Type="http://schemas.openxmlformats.org/officeDocument/2006/relationships/customXml" Target="../ink/ink449.xml"/><Relationship Id="rId427" Type="http://schemas.openxmlformats.org/officeDocument/2006/relationships/image" Target="../media/image473.png"/><Relationship Id="rId448" Type="http://schemas.openxmlformats.org/officeDocument/2006/relationships/customXml" Target="../ink/ink477.xml"/><Relationship Id="rId469" Type="http://schemas.openxmlformats.org/officeDocument/2006/relationships/image" Target="../media/image494.png"/><Relationship Id="rId26" Type="http://schemas.openxmlformats.org/officeDocument/2006/relationships/customXml" Target="../ink/ink266.xml"/><Relationship Id="rId231" Type="http://schemas.openxmlformats.org/officeDocument/2006/relationships/image" Target="../media/image375.png"/><Relationship Id="rId252" Type="http://schemas.openxmlformats.org/officeDocument/2006/relationships/customXml" Target="../ink/ink379.xml"/><Relationship Id="rId273" Type="http://schemas.openxmlformats.org/officeDocument/2006/relationships/image" Target="../media/image396.png"/><Relationship Id="rId294" Type="http://schemas.openxmlformats.org/officeDocument/2006/relationships/customXml" Target="../ink/ink400.xml"/><Relationship Id="rId308" Type="http://schemas.openxmlformats.org/officeDocument/2006/relationships/customXml" Target="../ink/ink407.xml"/><Relationship Id="rId329" Type="http://schemas.openxmlformats.org/officeDocument/2006/relationships/image" Target="../media/image424.png"/><Relationship Id="rId480" Type="http://schemas.openxmlformats.org/officeDocument/2006/relationships/customXml" Target="../ink/ink493.xml"/><Relationship Id="rId515" Type="http://schemas.openxmlformats.org/officeDocument/2006/relationships/image" Target="../media/image517.png"/><Relationship Id="rId47" Type="http://schemas.openxmlformats.org/officeDocument/2006/relationships/image" Target="../media/image229.png"/><Relationship Id="rId68" Type="http://schemas.openxmlformats.org/officeDocument/2006/relationships/customXml" Target="../ink/ink287.xml"/><Relationship Id="rId89" Type="http://schemas.openxmlformats.org/officeDocument/2006/relationships/image" Target="../media/image304.png"/><Relationship Id="rId112" Type="http://schemas.openxmlformats.org/officeDocument/2006/relationships/customXml" Target="../ink/ink309.xml"/><Relationship Id="rId133" Type="http://schemas.openxmlformats.org/officeDocument/2006/relationships/image" Target="../media/image326.png"/><Relationship Id="rId154" Type="http://schemas.openxmlformats.org/officeDocument/2006/relationships/customXml" Target="../ink/ink330.xml"/><Relationship Id="rId175" Type="http://schemas.openxmlformats.org/officeDocument/2006/relationships/image" Target="../media/image347.png"/><Relationship Id="rId340" Type="http://schemas.openxmlformats.org/officeDocument/2006/relationships/customXml" Target="../ink/ink423.xml"/><Relationship Id="rId361" Type="http://schemas.openxmlformats.org/officeDocument/2006/relationships/image" Target="../media/image440.png"/><Relationship Id="rId196" Type="http://schemas.openxmlformats.org/officeDocument/2006/relationships/customXml" Target="../ink/ink351.xml"/><Relationship Id="rId200" Type="http://schemas.openxmlformats.org/officeDocument/2006/relationships/customXml" Target="../ink/ink353.xml"/><Relationship Id="rId382" Type="http://schemas.openxmlformats.org/officeDocument/2006/relationships/customXml" Target="../ink/ink444.xml"/><Relationship Id="rId417" Type="http://schemas.openxmlformats.org/officeDocument/2006/relationships/image" Target="../media/image468.png"/><Relationship Id="rId438" Type="http://schemas.openxmlformats.org/officeDocument/2006/relationships/customXml" Target="../ink/ink472.xml"/><Relationship Id="rId459" Type="http://schemas.openxmlformats.org/officeDocument/2006/relationships/image" Target="../media/image489.png"/><Relationship Id="rId16" Type="http://schemas.openxmlformats.org/officeDocument/2006/relationships/customXml" Target="../ink/ink261.xml"/><Relationship Id="rId221" Type="http://schemas.openxmlformats.org/officeDocument/2006/relationships/image" Target="../media/image370.png"/><Relationship Id="rId242" Type="http://schemas.openxmlformats.org/officeDocument/2006/relationships/customXml" Target="../ink/ink374.xml"/><Relationship Id="rId263" Type="http://schemas.openxmlformats.org/officeDocument/2006/relationships/image" Target="../media/image391.png"/><Relationship Id="rId284" Type="http://schemas.openxmlformats.org/officeDocument/2006/relationships/customXml" Target="../ink/ink395.xml"/><Relationship Id="rId319" Type="http://schemas.openxmlformats.org/officeDocument/2006/relationships/image" Target="../media/image419.png"/><Relationship Id="rId470" Type="http://schemas.openxmlformats.org/officeDocument/2006/relationships/customXml" Target="../ink/ink488.xml"/><Relationship Id="rId491" Type="http://schemas.openxmlformats.org/officeDocument/2006/relationships/image" Target="../media/image505.png"/><Relationship Id="rId505" Type="http://schemas.openxmlformats.org/officeDocument/2006/relationships/image" Target="../media/image512.png"/><Relationship Id="rId526" Type="http://schemas.openxmlformats.org/officeDocument/2006/relationships/customXml" Target="../ink/ink516.xml"/><Relationship Id="rId37" Type="http://schemas.openxmlformats.org/officeDocument/2006/relationships/image" Target="../media/image224.png"/><Relationship Id="rId58" Type="http://schemas.openxmlformats.org/officeDocument/2006/relationships/customXml" Target="../ink/ink282.xml"/><Relationship Id="rId79" Type="http://schemas.openxmlformats.org/officeDocument/2006/relationships/image" Target="../media/image299.png"/><Relationship Id="rId102" Type="http://schemas.openxmlformats.org/officeDocument/2006/relationships/customXml" Target="../ink/ink304.xml"/><Relationship Id="rId123" Type="http://schemas.openxmlformats.org/officeDocument/2006/relationships/image" Target="../media/image321.png"/><Relationship Id="rId144" Type="http://schemas.openxmlformats.org/officeDocument/2006/relationships/customXml" Target="../ink/ink325.xml"/><Relationship Id="rId330" Type="http://schemas.openxmlformats.org/officeDocument/2006/relationships/customXml" Target="../ink/ink418.xml"/><Relationship Id="rId90" Type="http://schemas.openxmlformats.org/officeDocument/2006/relationships/customXml" Target="../ink/ink298.xml"/><Relationship Id="rId165" Type="http://schemas.openxmlformats.org/officeDocument/2006/relationships/image" Target="../media/image342.png"/><Relationship Id="rId186" Type="http://schemas.openxmlformats.org/officeDocument/2006/relationships/customXml" Target="../ink/ink346.xml"/><Relationship Id="rId351" Type="http://schemas.openxmlformats.org/officeDocument/2006/relationships/image" Target="../media/image435.png"/><Relationship Id="rId372" Type="http://schemas.openxmlformats.org/officeDocument/2006/relationships/customXml" Target="../ink/ink439.xml"/><Relationship Id="rId393" Type="http://schemas.openxmlformats.org/officeDocument/2006/relationships/image" Target="../media/image456.png"/><Relationship Id="rId407" Type="http://schemas.openxmlformats.org/officeDocument/2006/relationships/image" Target="../media/image463.png"/><Relationship Id="rId428" Type="http://schemas.openxmlformats.org/officeDocument/2006/relationships/customXml" Target="../ink/ink467.xml"/><Relationship Id="rId449" Type="http://schemas.openxmlformats.org/officeDocument/2006/relationships/image" Target="../media/image484.png"/><Relationship Id="rId211" Type="http://schemas.openxmlformats.org/officeDocument/2006/relationships/image" Target="../media/image365.png"/><Relationship Id="rId232" Type="http://schemas.openxmlformats.org/officeDocument/2006/relationships/customXml" Target="../ink/ink369.xml"/><Relationship Id="rId253" Type="http://schemas.openxmlformats.org/officeDocument/2006/relationships/image" Target="../media/image386.png"/><Relationship Id="rId274" Type="http://schemas.openxmlformats.org/officeDocument/2006/relationships/customXml" Target="../ink/ink390.xml"/><Relationship Id="rId295" Type="http://schemas.openxmlformats.org/officeDocument/2006/relationships/image" Target="../media/image407.png"/><Relationship Id="rId309" Type="http://schemas.openxmlformats.org/officeDocument/2006/relationships/image" Target="../media/image414.png"/><Relationship Id="rId460" Type="http://schemas.openxmlformats.org/officeDocument/2006/relationships/customXml" Target="../ink/ink483.xml"/><Relationship Id="rId481" Type="http://schemas.openxmlformats.org/officeDocument/2006/relationships/image" Target="../media/image500.png"/><Relationship Id="rId516" Type="http://schemas.openxmlformats.org/officeDocument/2006/relationships/customXml" Target="../ink/ink511.xml"/><Relationship Id="rId27" Type="http://schemas.openxmlformats.org/officeDocument/2006/relationships/image" Target="../media/image219.png"/><Relationship Id="rId48" Type="http://schemas.openxmlformats.org/officeDocument/2006/relationships/customXml" Target="../ink/ink277.xml"/><Relationship Id="rId69" Type="http://schemas.openxmlformats.org/officeDocument/2006/relationships/image" Target="../media/image294.png"/><Relationship Id="rId113" Type="http://schemas.openxmlformats.org/officeDocument/2006/relationships/image" Target="../media/image316.png"/><Relationship Id="rId134" Type="http://schemas.openxmlformats.org/officeDocument/2006/relationships/customXml" Target="../ink/ink320.xml"/><Relationship Id="rId320" Type="http://schemas.openxmlformats.org/officeDocument/2006/relationships/customXml" Target="../ink/ink413.xml"/><Relationship Id="rId80" Type="http://schemas.openxmlformats.org/officeDocument/2006/relationships/customXml" Target="../ink/ink293.xml"/><Relationship Id="rId155" Type="http://schemas.openxmlformats.org/officeDocument/2006/relationships/image" Target="../media/image337.png"/><Relationship Id="rId176" Type="http://schemas.openxmlformats.org/officeDocument/2006/relationships/customXml" Target="../ink/ink341.xml"/><Relationship Id="rId197" Type="http://schemas.openxmlformats.org/officeDocument/2006/relationships/image" Target="../media/image358.png"/><Relationship Id="rId341" Type="http://schemas.openxmlformats.org/officeDocument/2006/relationships/image" Target="../media/image430.png"/><Relationship Id="rId362" Type="http://schemas.openxmlformats.org/officeDocument/2006/relationships/customXml" Target="../ink/ink434.xml"/><Relationship Id="rId383" Type="http://schemas.openxmlformats.org/officeDocument/2006/relationships/image" Target="../media/image451.png"/><Relationship Id="rId418" Type="http://schemas.openxmlformats.org/officeDocument/2006/relationships/customXml" Target="../ink/ink462.xml"/><Relationship Id="rId439" Type="http://schemas.openxmlformats.org/officeDocument/2006/relationships/image" Target="../media/image479.png"/><Relationship Id="rId201" Type="http://schemas.openxmlformats.org/officeDocument/2006/relationships/image" Target="../media/image360.png"/><Relationship Id="rId222" Type="http://schemas.openxmlformats.org/officeDocument/2006/relationships/customXml" Target="../ink/ink364.xml"/><Relationship Id="rId243" Type="http://schemas.openxmlformats.org/officeDocument/2006/relationships/image" Target="../media/image381.png"/><Relationship Id="rId264" Type="http://schemas.openxmlformats.org/officeDocument/2006/relationships/customXml" Target="../ink/ink385.xml"/><Relationship Id="rId285" Type="http://schemas.openxmlformats.org/officeDocument/2006/relationships/image" Target="../media/image402.png"/><Relationship Id="rId450" Type="http://schemas.openxmlformats.org/officeDocument/2006/relationships/customXml" Target="../ink/ink478.xml"/><Relationship Id="rId471" Type="http://schemas.openxmlformats.org/officeDocument/2006/relationships/image" Target="../media/image495.png"/><Relationship Id="rId506" Type="http://schemas.openxmlformats.org/officeDocument/2006/relationships/customXml" Target="../ink/ink506.xml"/><Relationship Id="rId17" Type="http://schemas.openxmlformats.org/officeDocument/2006/relationships/image" Target="../media/image214.png"/><Relationship Id="rId38" Type="http://schemas.openxmlformats.org/officeDocument/2006/relationships/customXml" Target="../ink/ink272.xml"/><Relationship Id="rId59" Type="http://schemas.openxmlformats.org/officeDocument/2006/relationships/image" Target="../media/image289.png"/><Relationship Id="rId103" Type="http://schemas.openxmlformats.org/officeDocument/2006/relationships/image" Target="../media/image311.png"/><Relationship Id="rId124" Type="http://schemas.openxmlformats.org/officeDocument/2006/relationships/customXml" Target="../ink/ink315.xml"/><Relationship Id="rId310" Type="http://schemas.openxmlformats.org/officeDocument/2006/relationships/customXml" Target="../ink/ink408.xml"/><Relationship Id="rId492" Type="http://schemas.openxmlformats.org/officeDocument/2006/relationships/customXml" Target="../ink/ink499.xml"/><Relationship Id="rId527" Type="http://schemas.openxmlformats.org/officeDocument/2006/relationships/image" Target="../media/image523.png"/><Relationship Id="rId70" Type="http://schemas.openxmlformats.org/officeDocument/2006/relationships/customXml" Target="../ink/ink288.xml"/><Relationship Id="rId91" Type="http://schemas.openxmlformats.org/officeDocument/2006/relationships/image" Target="../media/image305.png"/><Relationship Id="rId145" Type="http://schemas.openxmlformats.org/officeDocument/2006/relationships/image" Target="../media/image332.png"/><Relationship Id="rId166" Type="http://schemas.openxmlformats.org/officeDocument/2006/relationships/customXml" Target="../ink/ink336.xml"/><Relationship Id="rId187" Type="http://schemas.openxmlformats.org/officeDocument/2006/relationships/image" Target="../media/image353.png"/><Relationship Id="rId331" Type="http://schemas.openxmlformats.org/officeDocument/2006/relationships/image" Target="../media/image425.png"/><Relationship Id="rId352" Type="http://schemas.openxmlformats.org/officeDocument/2006/relationships/customXml" Target="../ink/ink429.xml"/><Relationship Id="rId373" Type="http://schemas.openxmlformats.org/officeDocument/2006/relationships/image" Target="../media/image446.png"/><Relationship Id="rId394" Type="http://schemas.openxmlformats.org/officeDocument/2006/relationships/customXml" Target="../ink/ink450.xml"/><Relationship Id="rId408" Type="http://schemas.openxmlformats.org/officeDocument/2006/relationships/customXml" Target="../ink/ink457.xml"/><Relationship Id="rId429" Type="http://schemas.openxmlformats.org/officeDocument/2006/relationships/image" Target="../media/image474.png"/><Relationship Id="rId1" Type="http://schemas.openxmlformats.org/officeDocument/2006/relationships/slideLayout" Target="../slideLayouts/slideLayout5.xml"/><Relationship Id="rId212" Type="http://schemas.openxmlformats.org/officeDocument/2006/relationships/customXml" Target="../ink/ink359.xml"/><Relationship Id="rId233" Type="http://schemas.openxmlformats.org/officeDocument/2006/relationships/image" Target="../media/image376.png"/><Relationship Id="rId254" Type="http://schemas.openxmlformats.org/officeDocument/2006/relationships/customXml" Target="../ink/ink380.xml"/><Relationship Id="rId440" Type="http://schemas.openxmlformats.org/officeDocument/2006/relationships/customXml" Target="../ink/ink473.xml"/><Relationship Id="rId28" Type="http://schemas.openxmlformats.org/officeDocument/2006/relationships/customXml" Target="../ink/ink267.xml"/><Relationship Id="rId49" Type="http://schemas.openxmlformats.org/officeDocument/2006/relationships/image" Target="../media/image230.png"/><Relationship Id="rId114" Type="http://schemas.openxmlformats.org/officeDocument/2006/relationships/customXml" Target="../ink/ink310.xml"/><Relationship Id="rId275" Type="http://schemas.openxmlformats.org/officeDocument/2006/relationships/image" Target="../media/image397.png"/><Relationship Id="rId296" Type="http://schemas.openxmlformats.org/officeDocument/2006/relationships/customXml" Target="../ink/ink401.xml"/><Relationship Id="rId300" Type="http://schemas.openxmlformats.org/officeDocument/2006/relationships/customXml" Target="../ink/ink403.xml"/><Relationship Id="rId461" Type="http://schemas.openxmlformats.org/officeDocument/2006/relationships/image" Target="../media/image490.png"/><Relationship Id="rId482" Type="http://schemas.openxmlformats.org/officeDocument/2006/relationships/customXml" Target="../ink/ink494.xml"/><Relationship Id="rId517" Type="http://schemas.openxmlformats.org/officeDocument/2006/relationships/image" Target="../media/image518.png"/><Relationship Id="rId60" Type="http://schemas.openxmlformats.org/officeDocument/2006/relationships/customXml" Target="../ink/ink283.xml"/><Relationship Id="rId81" Type="http://schemas.openxmlformats.org/officeDocument/2006/relationships/image" Target="../media/image300.png"/><Relationship Id="rId135" Type="http://schemas.openxmlformats.org/officeDocument/2006/relationships/image" Target="../media/image327.png"/><Relationship Id="rId156" Type="http://schemas.openxmlformats.org/officeDocument/2006/relationships/customXml" Target="../ink/ink331.xml"/><Relationship Id="rId177" Type="http://schemas.openxmlformats.org/officeDocument/2006/relationships/image" Target="../media/image348.png"/><Relationship Id="rId198" Type="http://schemas.openxmlformats.org/officeDocument/2006/relationships/customXml" Target="../ink/ink352.xml"/><Relationship Id="rId321" Type="http://schemas.openxmlformats.org/officeDocument/2006/relationships/image" Target="../media/image420.png"/><Relationship Id="rId342" Type="http://schemas.openxmlformats.org/officeDocument/2006/relationships/customXml" Target="../ink/ink424.xml"/><Relationship Id="rId363" Type="http://schemas.openxmlformats.org/officeDocument/2006/relationships/image" Target="../media/image441.png"/><Relationship Id="rId384" Type="http://schemas.openxmlformats.org/officeDocument/2006/relationships/customXml" Target="../ink/ink445.xml"/><Relationship Id="rId419" Type="http://schemas.openxmlformats.org/officeDocument/2006/relationships/image" Target="../media/image469.png"/><Relationship Id="rId202" Type="http://schemas.openxmlformats.org/officeDocument/2006/relationships/customXml" Target="../ink/ink354.xml"/><Relationship Id="rId223" Type="http://schemas.openxmlformats.org/officeDocument/2006/relationships/image" Target="../media/image371.png"/><Relationship Id="rId244" Type="http://schemas.openxmlformats.org/officeDocument/2006/relationships/customXml" Target="../ink/ink375.xml"/><Relationship Id="rId430" Type="http://schemas.openxmlformats.org/officeDocument/2006/relationships/customXml" Target="../ink/ink468.xml"/><Relationship Id="rId18" Type="http://schemas.openxmlformats.org/officeDocument/2006/relationships/customXml" Target="../ink/ink262.xml"/><Relationship Id="rId39" Type="http://schemas.openxmlformats.org/officeDocument/2006/relationships/image" Target="../media/image225.png"/><Relationship Id="rId265" Type="http://schemas.openxmlformats.org/officeDocument/2006/relationships/image" Target="../media/image392.png"/><Relationship Id="rId286" Type="http://schemas.openxmlformats.org/officeDocument/2006/relationships/customXml" Target="../ink/ink396.xml"/><Relationship Id="rId451" Type="http://schemas.openxmlformats.org/officeDocument/2006/relationships/image" Target="../media/image485.png"/><Relationship Id="rId472" Type="http://schemas.openxmlformats.org/officeDocument/2006/relationships/customXml" Target="../ink/ink489.xml"/><Relationship Id="rId493" Type="http://schemas.openxmlformats.org/officeDocument/2006/relationships/image" Target="../media/image506.png"/><Relationship Id="rId507" Type="http://schemas.openxmlformats.org/officeDocument/2006/relationships/image" Target="../media/image513.png"/><Relationship Id="rId528" Type="http://schemas.openxmlformats.org/officeDocument/2006/relationships/customXml" Target="../ink/ink517.xml"/><Relationship Id="rId50" Type="http://schemas.openxmlformats.org/officeDocument/2006/relationships/customXml" Target="../ink/ink278.xml"/><Relationship Id="rId104" Type="http://schemas.openxmlformats.org/officeDocument/2006/relationships/customXml" Target="../ink/ink305.xml"/><Relationship Id="rId125" Type="http://schemas.openxmlformats.org/officeDocument/2006/relationships/image" Target="../media/image322.png"/><Relationship Id="rId146" Type="http://schemas.openxmlformats.org/officeDocument/2006/relationships/customXml" Target="../ink/ink326.xml"/><Relationship Id="rId167" Type="http://schemas.openxmlformats.org/officeDocument/2006/relationships/image" Target="../media/image343.png"/><Relationship Id="rId188" Type="http://schemas.openxmlformats.org/officeDocument/2006/relationships/customXml" Target="../ink/ink347.xml"/><Relationship Id="rId311" Type="http://schemas.openxmlformats.org/officeDocument/2006/relationships/image" Target="../media/image415.png"/><Relationship Id="rId332" Type="http://schemas.openxmlformats.org/officeDocument/2006/relationships/customXml" Target="../ink/ink419.xml"/><Relationship Id="rId353" Type="http://schemas.openxmlformats.org/officeDocument/2006/relationships/image" Target="../media/image436.png"/><Relationship Id="rId374" Type="http://schemas.openxmlformats.org/officeDocument/2006/relationships/customXml" Target="../ink/ink440.xml"/><Relationship Id="rId395" Type="http://schemas.openxmlformats.org/officeDocument/2006/relationships/image" Target="../media/image457.png"/><Relationship Id="rId409" Type="http://schemas.openxmlformats.org/officeDocument/2006/relationships/image" Target="../media/image464.png"/><Relationship Id="rId71" Type="http://schemas.openxmlformats.org/officeDocument/2006/relationships/image" Target="../media/image295.png"/><Relationship Id="rId92" Type="http://schemas.openxmlformats.org/officeDocument/2006/relationships/customXml" Target="../ink/ink299.xml"/><Relationship Id="rId213" Type="http://schemas.openxmlformats.org/officeDocument/2006/relationships/image" Target="../media/image366.png"/><Relationship Id="rId234" Type="http://schemas.openxmlformats.org/officeDocument/2006/relationships/customXml" Target="../ink/ink370.xml"/><Relationship Id="rId420" Type="http://schemas.openxmlformats.org/officeDocument/2006/relationships/customXml" Target="../ink/ink463.xml"/><Relationship Id="rId2" Type="http://schemas.openxmlformats.org/officeDocument/2006/relationships/customXml" Target="../ink/ink254.xml"/><Relationship Id="rId29" Type="http://schemas.openxmlformats.org/officeDocument/2006/relationships/image" Target="../media/image220.png"/><Relationship Id="rId255" Type="http://schemas.openxmlformats.org/officeDocument/2006/relationships/image" Target="../media/image387.png"/><Relationship Id="rId276" Type="http://schemas.openxmlformats.org/officeDocument/2006/relationships/customXml" Target="../ink/ink391.xml"/><Relationship Id="rId297" Type="http://schemas.openxmlformats.org/officeDocument/2006/relationships/image" Target="../media/image408.png"/><Relationship Id="rId441" Type="http://schemas.openxmlformats.org/officeDocument/2006/relationships/image" Target="../media/image480.png"/><Relationship Id="rId462" Type="http://schemas.openxmlformats.org/officeDocument/2006/relationships/customXml" Target="../ink/ink484.xml"/><Relationship Id="rId483" Type="http://schemas.openxmlformats.org/officeDocument/2006/relationships/image" Target="../media/image501.png"/><Relationship Id="rId518" Type="http://schemas.openxmlformats.org/officeDocument/2006/relationships/customXml" Target="../ink/ink512.xml"/><Relationship Id="rId40" Type="http://schemas.openxmlformats.org/officeDocument/2006/relationships/customXml" Target="../ink/ink273.xml"/><Relationship Id="rId115" Type="http://schemas.openxmlformats.org/officeDocument/2006/relationships/image" Target="../media/image317.png"/><Relationship Id="rId136" Type="http://schemas.openxmlformats.org/officeDocument/2006/relationships/customXml" Target="../ink/ink321.xml"/><Relationship Id="rId157" Type="http://schemas.openxmlformats.org/officeDocument/2006/relationships/image" Target="../media/image338.png"/><Relationship Id="rId178" Type="http://schemas.openxmlformats.org/officeDocument/2006/relationships/customXml" Target="../ink/ink342.xml"/><Relationship Id="rId301" Type="http://schemas.openxmlformats.org/officeDocument/2006/relationships/image" Target="../media/image410.png"/><Relationship Id="rId322" Type="http://schemas.openxmlformats.org/officeDocument/2006/relationships/customXml" Target="../ink/ink414.xml"/><Relationship Id="rId343" Type="http://schemas.openxmlformats.org/officeDocument/2006/relationships/image" Target="../media/image431.png"/><Relationship Id="rId364" Type="http://schemas.openxmlformats.org/officeDocument/2006/relationships/customXml" Target="../ink/ink435.xml"/><Relationship Id="rId61" Type="http://schemas.openxmlformats.org/officeDocument/2006/relationships/image" Target="../media/image290.png"/><Relationship Id="rId82" Type="http://schemas.openxmlformats.org/officeDocument/2006/relationships/customXml" Target="../ink/ink294.xml"/><Relationship Id="rId199" Type="http://schemas.openxmlformats.org/officeDocument/2006/relationships/image" Target="../media/image359.png"/><Relationship Id="rId203" Type="http://schemas.openxmlformats.org/officeDocument/2006/relationships/image" Target="../media/image361.png"/><Relationship Id="rId385" Type="http://schemas.openxmlformats.org/officeDocument/2006/relationships/image" Target="../media/image452.png"/><Relationship Id="rId19" Type="http://schemas.openxmlformats.org/officeDocument/2006/relationships/image" Target="../media/image215.png"/><Relationship Id="rId224" Type="http://schemas.openxmlformats.org/officeDocument/2006/relationships/customXml" Target="../ink/ink365.xml"/><Relationship Id="rId245" Type="http://schemas.openxmlformats.org/officeDocument/2006/relationships/image" Target="../media/image382.png"/><Relationship Id="rId266" Type="http://schemas.openxmlformats.org/officeDocument/2006/relationships/customXml" Target="../ink/ink386.xml"/><Relationship Id="rId287" Type="http://schemas.openxmlformats.org/officeDocument/2006/relationships/image" Target="../media/image403.png"/><Relationship Id="rId410" Type="http://schemas.openxmlformats.org/officeDocument/2006/relationships/customXml" Target="../ink/ink458.xml"/><Relationship Id="rId431" Type="http://schemas.openxmlformats.org/officeDocument/2006/relationships/image" Target="../media/image475.png"/><Relationship Id="rId452" Type="http://schemas.openxmlformats.org/officeDocument/2006/relationships/customXml" Target="../ink/ink479.xml"/><Relationship Id="rId473" Type="http://schemas.openxmlformats.org/officeDocument/2006/relationships/image" Target="../media/image496.png"/><Relationship Id="rId494" Type="http://schemas.openxmlformats.org/officeDocument/2006/relationships/customXml" Target="../ink/ink500.xml"/><Relationship Id="rId508" Type="http://schemas.openxmlformats.org/officeDocument/2006/relationships/customXml" Target="../ink/ink507.xml"/><Relationship Id="rId529" Type="http://schemas.openxmlformats.org/officeDocument/2006/relationships/image" Target="../media/image524.png"/><Relationship Id="rId30" Type="http://schemas.openxmlformats.org/officeDocument/2006/relationships/customXml" Target="../ink/ink268.xml"/><Relationship Id="rId105" Type="http://schemas.openxmlformats.org/officeDocument/2006/relationships/image" Target="../media/image312.png"/><Relationship Id="rId126" Type="http://schemas.openxmlformats.org/officeDocument/2006/relationships/customXml" Target="../ink/ink316.xml"/><Relationship Id="rId147" Type="http://schemas.openxmlformats.org/officeDocument/2006/relationships/image" Target="../media/image333.png"/><Relationship Id="rId168" Type="http://schemas.openxmlformats.org/officeDocument/2006/relationships/customXml" Target="../ink/ink337.xml"/><Relationship Id="rId312" Type="http://schemas.openxmlformats.org/officeDocument/2006/relationships/customXml" Target="../ink/ink409.xml"/><Relationship Id="rId333" Type="http://schemas.openxmlformats.org/officeDocument/2006/relationships/image" Target="../media/image426.png"/><Relationship Id="rId354" Type="http://schemas.openxmlformats.org/officeDocument/2006/relationships/customXml" Target="../ink/ink430.xml"/><Relationship Id="rId51" Type="http://schemas.openxmlformats.org/officeDocument/2006/relationships/image" Target="../media/image248.png"/><Relationship Id="rId72" Type="http://schemas.openxmlformats.org/officeDocument/2006/relationships/customXml" Target="../ink/ink289.xml"/><Relationship Id="rId93" Type="http://schemas.openxmlformats.org/officeDocument/2006/relationships/image" Target="../media/image306.png"/><Relationship Id="rId189" Type="http://schemas.openxmlformats.org/officeDocument/2006/relationships/image" Target="../media/image354.png"/><Relationship Id="rId375" Type="http://schemas.openxmlformats.org/officeDocument/2006/relationships/image" Target="../media/image447.png"/><Relationship Id="rId396" Type="http://schemas.openxmlformats.org/officeDocument/2006/relationships/customXml" Target="../ink/ink451.xml"/><Relationship Id="rId3" Type="http://schemas.openxmlformats.org/officeDocument/2006/relationships/image" Target="../media/image207.png"/><Relationship Id="rId214" Type="http://schemas.openxmlformats.org/officeDocument/2006/relationships/customXml" Target="../ink/ink360.xml"/><Relationship Id="rId235" Type="http://schemas.openxmlformats.org/officeDocument/2006/relationships/image" Target="../media/image377.png"/><Relationship Id="rId256" Type="http://schemas.openxmlformats.org/officeDocument/2006/relationships/customXml" Target="../ink/ink381.xml"/><Relationship Id="rId277" Type="http://schemas.openxmlformats.org/officeDocument/2006/relationships/image" Target="../media/image398.png"/><Relationship Id="rId298" Type="http://schemas.openxmlformats.org/officeDocument/2006/relationships/customXml" Target="../ink/ink402.xml"/><Relationship Id="rId400" Type="http://schemas.openxmlformats.org/officeDocument/2006/relationships/customXml" Target="../ink/ink453.xml"/><Relationship Id="rId421" Type="http://schemas.openxmlformats.org/officeDocument/2006/relationships/image" Target="../media/image470.png"/><Relationship Id="rId442" Type="http://schemas.openxmlformats.org/officeDocument/2006/relationships/customXml" Target="../ink/ink474.xml"/><Relationship Id="rId463" Type="http://schemas.openxmlformats.org/officeDocument/2006/relationships/image" Target="../media/image491.png"/><Relationship Id="rId484" Type="http://schemas.openxmlformats.org/officeDocument/2006/relationships/customXml" Target="../ink/ink495.xml"/><Relationship Id="rId519" Type="http://schemas.openxmlformats.org/officeDocument/2006/relationships/image" Target="../media/image519.png"/><Relationship Id="rId116" Type="http://schemas.openxmlformats.org/officeDocument/2006/relationships/customXml" Target="../ink/ink311.xml"/><Relationship Id="rId137" Type="http://schemas.openxmlformats.org/officeDocument/2006/relationships/image" Target="../media/image328.png"/><Relationship Id="rId158" Type="http://schemas.openxmlformats.org/officeDocument/2006/relationships/customXml" Target="../ink/ink332.xml"/><Relationship Id="rId302" Type="http://schemas.openxmlformats.org/officeDocument/2006/relationships/customXml" Target="../ink/ink404.xml"/><Relationship Id="rId323" Type="http://schemas.openxmlformats.org/officeDocument/2006/relationships/image" Target="../media/image421.png"/><Relationship Id="rId344" Type="http://schemas.openxmlformats.org/officeDocument/2006/relationships/customXml" Target="../ink/ink425.xml"/><Relationship Id="rId530" Type="http://schemas.openxmlformats.org/officeDocument/2006/relationships/customXml" Target="../ink/ink518.xml"/><Relationship Id="rId20" Type="http://schemas.openxmlformats.org/officeDocument/2006/relationships/customXml" Target="../ink/ink263.xml"/><Relationship Id="rId41" Type="http://schemas.openxmlformats.org/officeDocument/2006/relationships/image" Target="../media/image226.png"/><Relationship Id="rId62" Type="http://schemas.openxmlformats.org/officeDocument/2006/relationships/customXml" Target="../ink/ink284.xml"/><Relationship Id="rId83" Type="http://schemas.openxmlformats.org/officeDocument/2006/relationships/image" Target="../media/image301.png"/><Relationship Id="rId179" Type="http://schemas.openxmlformats.org/officeDocument/2006/relationships/image" Target="../media/image349.png"/><Relationship Id="rId365" Type="http://schemas.openxmlformats.org/officeDocument/2006/relationships/image" Target="../media/image442.png"/><Relationship Id="rId386" Type="http://schemas.openxmlformats.org/officeDocument/2006/relationships/customXml" Target="../ink/ink446.xml"/><Relationship Id="rId190" Type="http://schemas.openxmlformats.org/officeDocument/2006/relationships/customXml" Target="../ink/ink348.xml"/><Relationship Id="rId204" Type="http://schemas.openxmlformats.org/officeDocument/2006/relationships/customXml" Target="../ink/ink355.xml"/><Relationship Id="rId225" Type="http://schemas.openxmlformats.org/officeDocument/2006/relationships/image" Target="../media/image372.png"/><Relationship Id="rId246" Type="http://schemas.openxmlformats.org/officeDocument/2006/relationships/customXml" Target="../ink/ink376.xml"/><Relationship Id="rId267" Type="http://schemas.openxmlformats.org/officeDocument/2006/relationships/image" Target="../media/image393.png"/><Relationship Id="rId288" Type="http://schemas.openxmlformats.org/officeDocument/2006/relationships/customXml" Target="../ink/ink397.xml"/><Relationship Id="rId411" Type="http://schemas.openxmlformats.org/officeDocument/2006/relationships/image" Target="../media/image465.png"/><Relationship Id="rId432" Type="http://schemas.openxmlformats.org/officeDocument/2006/relationships/customXml" Target="../ink/ink469.xml"/><Relationship Id="rId453" Type="http://schemas.openxmlformats.org/officeDocument/2006/relationships/image" Target="../media/image486.png"/><Relationship Id="rId474" Type="http://schemas.openxmlformats.org/officeDocument/2006/relationships/customXml" Target="../ink/ink490.xml"/><Relationship Id="rId509" Type="http://schemas.openxmlformats.org/officeDocument/2006/relationships/image" Target="../media/image514.png"/><Relationship Id="rId106" Type="http://schemas.openxmlformats.org/officeDocument/2006/relationships/customXml" Target="../ink/ink306.xml"/><Relationship Id="rId127" Type="http://schemas.openxmlformats.org/officeDocument/2006/relationships/image" Target="../media/image323.png"/><Relationship Id="rId313" Type="http://schemas.openxmlformats.org/officeDocument/2006/relationships/image" Target="../media/image416.png"/><Relationship Id="rId495" Type="http://schemas.openxmlformats.org/officeDocument/2006/relationships/image" Target="../media/image507.png"/><Relationship Id="rId10" Type="http://schemas.openxmlformats.org/officeDocument/2006/relationships/customXml" Target="../ink/ink258.xml"/><Relationship Id="rId31" Type="http://schemas.openxmlformats.org/officeDocument/2006/relationships/image" Target="../media/image221.png"/><Relationship Id="rId52" Type="http://schemas.openxmlformats.org/officeDocument/2006/relationships/customXml" Target="../ink/ink279.xml"/><Relationship Id="rId73" Type="http://schemas.openxmlformats.org/officeDocument/2006/relationships/image" Target="../media/image296.png"/><Relationship Id="rId94" Type="http://schemas.openxmlformats.org/officeDocument/2006/relationships/customXml" Target="../ink/ink300.xml"/><Relationship Id="rId148" Type="http://schemas.openxmlformats.org/officeDocument/2006/relationships/customXml" Target="../ink/ink327.xml"/><Relationship Id="rId169" Type="http://schemas.openxmlformats.org/officeDocument/2006/relationships/image" Target="../media/image344.png"/><Relationship Id="rId334" Type="http://schemas.openxmlformats.org/officeDocument/2006/relationships/customXml" Target="../ink/ink420.xml"/><Relationship Id="rId355" Type="http://schemas.openxmlformats.org/officeDocument/2006/relationships/image" Target="../media/image437.png"/><Relationship Id="rId376" Type="http://schemas.openxmlformats.org/officeDocument/2006/relationships/customXml" Target="../ink/ink441.xml"/><Relationship Id="rId397" Type="http://schemas.openxmlformats.org/officeDocument/2006/relationships/image" Target="../media/image458.png"/><Relationship Id="rId520" Type="http://schemas.openxmlformats.org/officeDocument/2006/relationships/customXml" Target="../ink/ink513.xml"/><Relationship Id="rId4" Type="http://schemas.openxmlformats.org/officeDocument/2006/relationships/customXml" Target="../ink/ink255.xml"/><Relationship Id="rId180" Type="http://schemas.openxmlformats.org/officeDocument/2006/relationships/customXml" Target="../ink/ink343.xml"/><Relationship Id="rId215" Type="http://schemas.openxmlformats.org/officeDocument/2006/relationships/image" Target="../media/image367.png"/><Relationship Id="rId236" Type="http://schemas.openxmlformats.org/officeDocument/2006/relationships/customXml" Target="../ink/ink371.xml"/><Relationship Id="rId257" Type="http://schemas.openxmlformats.org/officeDocument/2006/relationships/image" Target="../media/image388.png"/><Relationship Id="rId278" Type="http://schemas.openxmlformats.org/officeDocument/2006/relationships/customXml" Target="../ink/ink392.xml"/><Relationship Id="rId401" Type="http://schemas.openxmlformats.org/officeDocument/2006/relationships/image" Target="../media/image460.png"/><Relationship Id="rId422" Type="http://schemas.openxmlformats.org/officeDocument/2006/relationships/customXml" Target="../ink/ink464.xml"/><Relationship Id="rId443" Type="http://schemas.openxmlformats.org/officeDocument/2006/relationships/image" Target="../media/image481.png"/><Relationship Id="rId464" Type="http://schemas.openxmlformats.org/officeDocument/2006/relationships/customXml" Target="../ink/ink485.xml"/><Relationship Id="rId303" Type="http://schemas.openxmlformats.org/officeDocument/2006/relationships/image" Target="../media/image411.png"/><Relationship Id="rId485" Type="http://schemas.openxmlformats.org/officeDocument/2006/relationships/image" Target="../media/image502.png"/><Relationship Id="rId42" Type="http://schemas.openxmlformats.org/officeDocument/2006/relationships/customXml" Target="../ink/ink274.xml"/><Relationship Id="rId84" Type="http://schemas.openxmlformats.org/officeDocument/2006/relationships/customXml" Target="../ink/ink295.xml"/><Relationship Id="rId138" Type="http://schemas.openxmlformats.org/officeDocument/2006/relationships/customXml" Target="../ink/ink322.xml"/><Relationship Id="rId345" Type="http://schemas.openxmlformats.org/officeDocument/2006/relationships/image" Target="../media/image432.png"/><Relationship Id="rId387" Type="http://schemas.openxmlformats.org/officeDocument/2006/relationships/image" Target="../media/image453.png"/><Relationship Id="rId510" Type="http://schemas.openxmlformats.org/officeDocument/2006/relationships/customXml" Target="../ink/ink508.xml"/><Relationship Id="rId191" Type="http://schemas.openxmlformats.org/officeDocument/2006/relationships/image" Target="../media/image355.png"/><Relationship Id="rId205" Type="http://schemas.openxmlformats.org/officeDocument/2006/relationships/image" Target="../media/image362.png"/><Relationship Id="rId247" Type="http://schemas.openxmlformats.org/officeDocument/2006/relationships/image" Target="../media/image383.png"/><Relationship Id="rId412" Type="http://schemas.openxmlformats.org/officeDocument/2006/relationships/customXml" Target="../ink/ink459.xml"/><Relationship Id="rId107" Type="http://schemas.openxmlformats.org/officeDocument/2006/relationships/image" Target="../media/image313.png"/><Relationship Id="rId289" Type="http://schemas.openxmlformats.org/officeDocument/2006/relationships/image" Target="../media/image404.png"/><Relationship Id="rId454" Type="http://schemas.openxmlformats.org/officeDocument/2006/relationships/customXml" Target="../ink/ink480.xml"/><Relationship Id="rId496" Type="http://schemas.openxmlformats.org/officeDocument/2006/relationships/customXml" Target="../ink/ink501.xml"/><Relationship Id="rId11" Type="http://schemas.openxmlformats.org/officeDocument/2006/relationships/image" Target="../media/image211.png"/><Relationship Id="rId53" Type="http://schemas.openxmlformats.org/officeDocument/2006/relationships/image" Target="../media/image286.png"/><Relationship Id="rId149" Type="http://schemas.openxmlformats.org/officeDocument/2006/relationships/image" Target="../media/image334.png"/><Relationship Id="rId314" Type="http://schemas.openxmlformats.org/officeDocument/2006/relationships/customXml" Target="../ink/ink410.xml"/><Relationship Id="rId356" Type="http://schemas.openxmlformats.org/officeDocument/2006/relationships/customXml" Target="../ink/ink431.xml"/><Relationship Id="rId398" Type="http://schemas.openxmlformats.org/officeDocument/2006/relationships/customXml" Target="../ink/ink452.xml"/><Relationship Id="rId521" Type="http://schemas.openxmlformats.org/officeDocument/2006/relationships/image" Target="../media/image520.png"/><Relationship Id="rId95" Type="http://schemas.openxmlformats.org/officeDocument/2006/relationships/image" Target="../media/image307.png"/><Relationship Id="rId160" Type="http://schemas.openxmlformats.org/officeDocument/2006/relationships/customXml" Target="../ink/ink333.xml"/><Relationship Id="rId216" Type="http://schemas.openxmlformats.org/officeDocument/2006/relationships/customXml" Target="../ink/ink361.xml"/><Relationship Id="rId423" Type="http://schemas.openxmlformats.org/officeDocument/2006/relationships/image" Target="../media/image471.png"/><Relationship Id="rId258" Type="http://schemas.openxmlformats.org/officeDocument/2006/relationships/customXml" Target="../ink/ink382.xml"/><Relationship Id="rId465" Type="http://schemas.openxmlformats.org/officeDocument/2006/relationships/image" Target="../media/image492.png"/><Relationship Id="rId22" Type="http://schemas.openxmlformats.org/officeDocument/2006/relationships/customXml" Target="../ink/ink264.xml"/><Relationship Id="rId64" Type="http://schemas.openxmlformats.org/officeDocument/2006/relationships/customXml" Target="../ink/ink285.xml"/><Relationship Id="rId118" Type="http://schemas.openxmlformats.org/officeDocument/2006/relationships/customXml" Target="../ink/ink312.xml"/><Relationship Id="rId325" Type="http://schemas.openxmlformats.org/officeDocument/2006/relationships/image" Target="../media/image422.png"/><Relationship Id="rId367" Type="http://schemas.openxmlformats.org/officeDocument/2006/relationships/image" Target="../media/image443.png"/><Relationship Id="rId171" Type="http://schemas.openxmlformats.org/officeDocument/2006/relationships/image" Target="../media/image345.png"/><Relationship Id="rId227" Type="http://schemas.openxmlformats.org/officeDocument/2006/relationships/image" Target="../media/image373.png"/><Relationship Id="rId269" Type="http://schemas.openxmlformats.org/officeDocument/2006/relationships/image" Target="../media/image394.png"/><Relationship Id="rId434" Type="http://schemas.openxmlformats.org/officeDocument/2006/relationships/customXml" Target="../ink/ink470.xml"/><Relationship Id="rId476" Type="http://schemas.openxmlformats.org/officeDocument/2006/relationships/customXml" Target="../ink/ink491.xml"/><Relationship Id="rId33" Type="http://schemas.openxmlformats.org/officeDocument/2006/relationships/image" Target="../media/image222.png"/><Relationship Id="rId129" Type="http://schemas.openxmlformats.org/officeDocument/2006/relationships/image" Target="../media/image324.png"/><Relationship Id="rId280" Type="http://schemas.openxmlformats.org/officeDocument/2006/relationships/customXml" Target="../ink/ink393.xml"/><Relationship Id="rId336" Type="http://schemas.openxmlformats.org/officeDocument/2006/relationships/customXml" Target="../ink/ink421.xml"/><Relationship Id="rId501" Type="http://schemas.openxmlformats.org/officeDocument/2006/relationships/image" Target="../media/image510.png"/><Relationship Id="rId75" Type="http://schemas.openxmlformats.org/officeDocument/2006/relationships/image" Target="../media/image297.png"/><Relationship Id="rId140" Type="http://schemas.openxmlformats.org/officeDocument/2006/relationships/customXml" Target="../ink/ink323.xml"/><Relationship Id="rId182" Type="http://schemas.openxmlformats.org/officeDocument/2006/relationships/customXml" Target="../ink/ink344.xml"/><Relationship Id="rId378" Type="http://schemas.openxmlformats.org/officeDocument/2006/relationships/customXml" Target="../ink/ink442.xml"/><Relationship Id="rId403" Type="http://schemas.openxmlformats.org/officeDocument/2006/relationships/image" Target="../media/image461.png"/><Relationship Id="rId6" Type="http://schemas.openxmlformats.org/officeDocument/2006/relationships/customXml" Target="../ink/ink256.xml"/><Relationship Id="rId238" Type="http://schemas.openxmlformats.org/officeDocument/2006/relationships/customXml" Target="../ink/ink372.xml"/><Relationship Id="rId445" Type="http://schemas.openxmlformats.org/officeDocument/2006/relationships/image" Target="../media/image482.png"/><Relationship Id="rId487" Type="http://schemas.openxmlformats.org/officeDocument/2006/relationships/image" Target="../media/image503.png"/><Relationship Id="rId291" Type="http://schemas.openxmlformats.org/officeDocument/2006/relationships/image" Target="../media/image405.png"/><Relationship Id="rId305" Type="http://schemas.openxmlformats.org/officeDocument/2006/relationships/image" Target="../media/image412.png"/><Relationship Id="rId347" Type="http://schemas.openxmlformats.org/officeDocument/2006/relationships/image" Target="../media/image433.png"/><Relationship Id="rId512" Type="http://schemas.openxmlformats.org/officeDocument/2006/relationships/customXml" Target="../ink/ink509.xml"/><Relationship Id="rId44" Type="http://schemas.openxmlformats.org/officeDocument/2006/relationships/customXml" Target="../ink/ink275.xml"/><Relationship Id="rId86" Type="http://schemas.openxmlformats.org/officeDocument/2006/relationships/customXml" Target="../ink/ink296.xml"/><Relationship Id="rId151" Type="http://schemas.openxmlformats.org/officeDocument/2006/relationships/image" Target="../media/image335.png"/><Relationship Id="rId389" Type="http://schemas.openxmlformats.org/officeDocument/2006/relationships/image" Target="../media/image454.png"/><Relationship Id="rId193" Type="http://schemas.openxmlformats.org/officeDocument/2006/relationships/image" Target="../media/image356.png"/><Relationship Id="rId207" Type="http://schemas.openxmlformats.org/officeDocument/2006/relationships/image" Target="../media/image363.png"/><Relationship Id="rId249" Type="http://schemas.openxmlformats.org/officeDocument/2006/relationships/image" Target="../media/image384.png"/><Relationship Id="rId414" Type="http://schemas.openxmlformats.org/officeDocument/2006/relationships/customXml" Target="../ink/ink460.xml"/><Relationship Id="rId456" Type="http://schemas.openxmlformats.org/officeDocument/2006/relationships/customXml" Target="../ink/ink481.xml"/><Relationship Id="rId498" Type="http://schemas.openxmlformats.org/officeDocument/2006/relationships/customXml" Target="../ink/ink502.xml"/><Relationship Id="rId13" Type="http://schemas.openxmlformats.org/officeDocument/2006/relationships/image" Target="../media/image212.png"/><Relationship Id="rId109" Type="http://schemas.openxmlformats.org/officeDocument/2006/relationships/image" Target="../media/image314.png"/><Relationship Id="rId260" Type="http://schemas.openxmlformats.org/officeDocument/2006/relationships/customXml" Target="../ink/ink383.xml"/><Relationship Id="rId316" Type="http://schemas.openxmlformats.org/officeDocument/2006/relationships/customXml" Target="../ink/ink411.xml"/><Relationship Id="rId523" Type="http://schemas.openxmlformats.org/officeDocument/2006/relationships/image" Target="../media/image521.png"/><Relationship Id="rId55" Type="http://schemas.openxmlformats.org/officeDocument/2006/relationships/image" Target="../media/image287.png"/><Relationship Id="rId97" Type="http://schemas.openxmlformats.org/officeDocument/2006/relationships/image" Target="../media/image308.png"/><Relationship Id="rId120" Type="http://schemas.openxmlformats.org/officeDocument/2006/relationships/customXml" Target="../ink/ink313.xml"/><Relationship Id="rId358" Type="http://schemas.openxmlformats.org/officeDocument/2006/relationships/customXml" Target="../ink/ink432.xml"/><Relationship Id="rId162" Type="http://schemas.openxmlformats.org/officeDocument/2006/relationships/customXml" Target="../ink/ink334.xml"/><Relationship Id="rId218" Type="http://schemas.openxmlformats.org/officeDocument/2006/relationships/customXml" Target="../ink/ink362.xml"/><Relationship Id="rId425" Type="http://schemas.openxmlformats.org/officeDocument/2006/relationships/image" Target="../media/image472.png"/><Relationship Id="rId467" Type="http://schemas.openxmlformats.org/officeDocument/2006/relationships/image" Target="../media/image493.png"/><Relationship Id="rId271" Type="http://schemas.openxmlformats.org/officeDocument/2006/relationships/image" Target="../media/image395.png"/><Relationship Id="rId24" Type="http://schemas.openxmlformats.org/officeDocument/2006/relationships/customXml" Target="../ink/ink265.xml"/><Relationship Id="rId66" Type="http://schemas.openxmlformats.org/officeDocument/2006/relationships/customXml" Target="../ink/ink286.xml"/><Relationship Id="rId131" Type="http://schemas.openxmlformats.org/officeDocument/2006/relationships/image" Target="../media/image325.png"/><Relationship Id="rId327" Type="http://schemas.openxmlformats.org/officeDocument/2006/relationships/image" Target="../media/image423.png"/><Relationship Id="rId369" Type="http://schemas.openxmlformats.org/officeDocument/2006/relationships/image" Target="../media/image444.png"/><Relationship Id="rId173" Type="http://schemas.openxmlformats.org/officeDocument/2006/relationships/image" Target="../media/image346.png"/><Relationship Id="rId229" Type="http://schemas.openxmlformats.org/officeDocument/2006/relationships/image" Target="../media/image374.png"/><Relationship Id="rId380" Type="http://schemas.openxmlformats.org/officeDocument/2006/relationships/customXml" Target="../ink/ink443.xml"/><Relationship Id="rId436" Type="http://schemas.openxmlformats.org/officeDocument/2006/relationships/customXml" Target="../ink/ink471.xml"/><Relationship Id="rId240" Type="http://schemas.openxmlformats.org/officeDocument/2006/relationships/customXml" Target="../ink/ink373.xml"/><Relationship Id="rId478" Type="http://schemas.openxmlformats.org/officeDocument/2006/relationships/customXml" Target="../ink/ink492.xml"/><Relationship Id="rId35" Type="http://schemas.openxmlformats.org/officeDocument/2006/relationships/image" Target="../media/image223.png"/><Relationship Id="rId77" Type="http://schemas.openxmlformats.org/officeDocument/2006/relationships/image" Target="../media/image298.png"/><Relationship Id="rId100" Type="http://schemas.openxmlformats.org/officeDocument/2006/relationships/customXml" Target="../ink/ink303.xml"/><Relationship Id="rId282" Type="http://schemas.openxmlformats.org/officeDocument/2006/relationships/customXml" Target="../ink/ink394.xml"/><Relationship Id="rId338" Type="http://schemas.openxmlformats.org/officeDocument/2006/relationships/customXml" Target="../ink/ink422.xml"/><Relationship Id="rId503" Type="http://schemas.openxmlformats.org/officeDocument/2006/relationships/image" Target="../media/image511.png"/><Relationship Id="rId8" Type="http://schemas.openxmlformats.org/officeDocument/2006/relationships/customXml" Target="../ink/ink257.xml"/><Relationship Id="rId142" Type="http://schemas.openxmlformats.org/officeDocument/2006/relationships/customXml" Target="../ink/ink324.xml"/><Relationship Id="rId184" Type="http://schemas.openxmlformats.org/officeDocument/2006/relationships/customXml" Target="../ink/ink345.xml"/><Relationship Id="rId391" Type="http://schemas.openxmlformats.org/officeDocument/2006/relationships/image" Target="../media/image455.png"/><Relationship Id="rId405" Type="http://schemas.openxmlformats.org/officeDocument/2006/relationships/image" Target="../media/image462.png"/><Relationship Id="rId447" Type="http://schemas.openxmlformats.org/officeDocument/2006/relationships/image" Target="../media/image48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464614" y="1783959"/>
            <a:ext cx="4087306" cy="2889114"/>
          </a:xfrm>
        </p:spPr>
        <p:txBody>
          <a:bodyPr anchor="b">
            <a:normAutofit/>
          </a:bodyPr>
          <a:lstStyle/>
          <a:p>
            <a:pPr algn="l"/>
            <a:r>
              <a:rPr lang="en-GB" sz="5400" dirty="0">
                <a:cs typeface="Calibri Light"/>
              </a:rPr>
              <a:t>STRUCTURE &amp; BONDING, continued….</a:t>
            </a:r>
            <a:endParaRPr lang="en-GB" sz="5400" dirty="0"/>
          </a:p>
        </p:txBody>
      </p:sp>
      <p:sp>
        <p:nvSpPr>
          <p:cNvPr id="3" name="Subtitle 2"/>
          <p:cNvSpPr>
            <a:spLocks noGrp="1"/>
          </p:cNvSpPr>
          <p:nvPr>
            <p:ph type="subTitle" idx="1"/>
          </p:nvPr>
        </p:nvSpPr>
        <p:spPr>
          <a:xfrm>
            <a:off x="7464612" y="4750893"/>
            <a:ext cx="4087305" cy="1147863"/>
          </a:xfrm>
        </p:spPr>
        <p:txBody>
          <a:bodyPr vert="horz" lIns="91440" tIns="45720" rIns="91440" bIns="45720" rtlCol="0" anchor="t">
            <a:normAutofit/>
          </a:bodyPr>
          <a:lstStyle/>
          <a:p>
            <a:pPr algn="l"/>
            <a:r>
              <a:rPr lang="en-GB" sz="2000">
                <a:cs typeface="Calibri"/>
              </a:rPr>
              <a:t>What holds particles together, and what are the particles we have  within chemicals</a:t>
            </a:r>
            <a:endParaRPr lang="en-GB" sz="2000"/>
          </a:p>
        </p:txBody>
      </p:sp>
      <p:sp>
        <p:nvSpPr>
          <p:cNvPr id="9"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Model of atoms">
            <a:extLst>
              <a:ext uri="{FF2B5EF4-FFF2-40B4-BE49-F238E27FC236}">
                <a16:creationId xmlns:a16="http://schemas.microsoft.com/office/drawing/2014/main" id="{C9629C8B-2B63-43F3-8B95-56AA1A36F8DF}"/>
              </a:ext>
            </a:extLst>
          </p:cNvPr>
          <p:cNvPicPr>
            <a:picLocks noChangeAspect="1"/>
          </p:cNvPicPr>
          <p:nvPr/>
        </p:nvPicPr>
        <p:blipFill rotWithShape="1">
          <a:blip r:embed="rId2"/>
          <a:srcRect l="26705" r="5243" b="7"/>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Molecules">
            <a:extLst>
              <a:ext uri="{FF2B5EF4-FFF2-40B4-BE49-F238E27FC236}">
                <a16:creationId xmlns:a16="http://schemas.microsoft.com/office/drawing/2014/main" id="{51AFDD01-6979-43B6-BEA1-11DAFA78AA4B}"/>
              </a:ext>
            </a:extLst>
          </p:cNvPr>
          <p:cNvPicPr>
            <a:picLocks noChangeAspect="1"/>
          </p:cNvPicPr>
          <p:nvPr/>
        </p:nvPicPr>
        <p:blipFill rotWithShape="1">
          <a:blip r:embed="rId2">
            <a:alphaModFix amt="50000"/>
          </a:blip>
          <a:srcRect t="15157" b="574"/>
          <a:stretch/>
        </p:blipFill>
        <p:spPr>
          <a:xfrm>
            <a:off x="20" y="1"/>
            <a:ext cx="12191980" cy="6857999"/>
          </a:xfrm>
          <a:prstGeom prst="rect">
            <a:avLst/>
          </a:prstGeom>
        </p:spPr>
      </p:pic>
      <p:sp>
        <p:nvSpPr>
          <p:cNvPr id="2" name="Title 1">
            <a:extLst>
              <a:ext uri="{FF2B5EF4-FFF2-40B4-BE49-F238E27FC236}">
                <a16:creationId xmlns:a16="http://schemas.microsoft.com/office/drawing/2014/main" id="{C26D5F2D-4C5F-45D8-BF91-ACDAAA983B67}"/>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6000">
                <a:solidFill>
                  <a:srgbClr val="FFFFFF"/>
                </a:solidFill>
              </a:rPr>
              <a:t>IONIC BONDING - continued</a:t>
            </a:r>
            <a:br>
              <a:rPr lang="en-US" sz="6000">
                <a:solidFill>
                  <a:srgbClr val="FFFFFF"/>
                </a:solidFill>
              </a:rPr>
            </a:br>
            <a:r>
              <a:rPr lang="en-US" sz="6000">
                <a:solidFill>
                  <a:srgbClr val="FFFFFF"/>
                </a:solidFill>
              </a:rPr>
              <a:t>transfer of electrons</a:t>
            </a:r>
          </a:p>
        </p:txBody>
      </p:sp>
    </p:spTree>
    <p:extLst>
      <p:ext uri="{BB962C8B-B14F-4D97-AF65-F5344CB8AC3E}">
        <p14:creationId xmlns:p14="http://schemas.microsoft.com/office/powerpoint/2010/main" val="40403483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0A9FA-CCCD-4FBC-BC03-7ECF37DE2C24}"/>
              </a:ext>
            </a:extLst>
          </p:cNvPr>
          <p:cNvSpPr>
            <a:spLocks noGrp="1"/>
          </p:cNvSpPr>
          <p:nvPr>
            <p:ph type="title"/>
          </p:nvPr>
        </p:nvSpPr>
        <p:spPr/>
        <p:txBody>
          <a:bodyPr/>
          <a:lstStyle/>
          <a:p>
            <a:r>
              <a:rPr lang="en-GB" dirty="0"/>
              <a:t>Recap sodium chloride – ionic compound</a:t>
            </a:r>
          </a:p>
        </p:txBody>
      </p:sp>
      <p:pic>
        <p:nvPicPr>
          <p:cNvPr id="4" name="Content Placeholder 3">
            <a:extLst>
              <a:ext uri="{FF2B5EF4-FFF2-40B4-BE49-F238E27FC236}">
                <a16:creationId xmlns:a16="http://schemas.microsoft.com/office/drawing/2014/main" id="{57541EC2-CB95-4A51-8365-561CB65461C2}"/>
              </a:ext>
            </a:extLst>
          </p:cNvPr>
          <p:cNvPicPr>
            <a:picLocks noGrp="1" noChangeAspect="1"/>
          </p:cNvPicPr>
          <p:nvPr>
            <p:ph idx="1"/>
          </p:nvPr>
        </p:nvPicPr>
        <p:blipFill>
          <a:blip r:embed="rId2"/>
          <a:stretch>
            <a:fillRect/>
          </a:stretch>
        </p:blipFill>
        <p:spPr>
          <a:xfrm>
            <a:off x="1216742" y="2780070"/>
            <a:ext cx="10515600" cy="2831691"/>
          </a:xfrm>
          <a:prstGeom prst="rect">
            <a:avLst/>
          </a:prstGeom>
        </p:spPr>
      </p:pic>
    </p:spTree>
    <p:extLst>
      <p:ext uri="{BB962C8B-B14F-4D97-AF65-F5344CB8AC3E}">
        <p14:creationId xmlns:p14="http://schemas.microsoft.com/office/powerpoint/2010/main" val="859008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6BCDE-7F02-46D6-B413-C299B9E87C60}"/>
              </a:ext>
            </a:extLst>
          </p:cNvPr>
          <p:cNvSpPr>
            <a:spLocks noGrp="1"/>
          </p:cNvSpPr>
          <p:nvPr>
            <p:ph type="title"/>
          </p:nvPr>
        </p:nvSpPr>
        <p:spPr/>
        <p:txBody>
          <a:bodyPr/>
          <a:lstStyle/>
          <a:p>
            <a:r>
              <a:rPr lang="en-GB" dirty="0">
                <a:cs typeface="Calibri Light"/>
              </a:rPr>
              <a:t>Consider magnesium fluoride</a:t>
            </a:r>
            <a:endParaRPr lang="en-GB" dirty="0"/>
          </a:p>
        </p:txBody>
      </p:sp>
      <p:pic>
        <p:nvPicPr>
          <p:cNvPr id="4" name="Picture 4" descr="Diagram&#10;&#10;Description automatically generated">
            <a:extLst>
              <a:ext uri="{FF2B5EF4-FFF2-40B4-BE49-F238E27FC236}">
                <a16:creationId xmlns:a16="http://schemas.microsoft.com/office/drawing/2014/main" id="{480E0D4A-9F16-4812-A776-DA1A5165122F}"/>
              </a:ext>
            </a:extLst>
          </p:cNvPr>
          <p:cNvPicPr>
            <a:picLocks noGrp="1" noChangeAspect="1"/>
          </p:cNvPicPr>
          <p:nvPr>
            <p:ph idx="1"/>
          </p:nvPr>
        </p:nvPicPr>
        <p:blipFill>
          <a:blip r:embed="rId2"/>
          <a:stretch>
            <a:fillRect/>
          </a:stretch>
        </p:blipFill>
        <p:spPr>
          <a:xfrm>
            <a:off x="1550843" y="1788030"/>
            <a:ext cx="9774381" cy="4192731"/>
          </a:xfrm>
        </p:spPr>
      </p:pic>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54C1CCB8-463D-4658-B93E-851DD88D1EA3}"/>
                  </a:ext>
                </a:extLst>
              </p14:cNvPr>
              <p14:cNvContentPartPr/>
              <p14:nvPr/>
            </p14:nvContentPartPr>
            <p14:xfrm>
              <a:off x="8803047" y="699898"/>
              <a:ext cx="47625" cy="466724"/>
            </p14:xfrm>
          </p:contentPart>
        </mc:Choice>
        <mc:Fallback xmlns="">
          <p:pic>
            <p:nvPicPr>
              <p:cNvPr id="5" name="Ink 4">
                <a:extLst>
                  <a:ext uri="{FF2B5EF4-FFF2-40B4-BE49-F238E27FC236}">
                    <a16:creationId xmlns:a16="http://schemas.microsoft.com/office/drawing/2014/main" id="{54C1CCB8-463D-4658-B93E-851DD88D1EA3}"/>
                  </a:ext>
                </a:extLst>
              </p:cNvPr>
              <p:cNvPicPr/>
              <p:nvPr/>
            </p:nvPicPr>
            <p:blipFill>
              <a:blip r:embed="rId4"/>
              <a:stretch>
                <a:fillRect/>
              </a:stretch>
            </p:blipFill>
            <p:spPr>
              <a:xfrm>
                <a:off x="8786625" y="682373"/>
                <a:ext cx="80141" cy="502131"/>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Ink 5">
                <a:extLst>
                  <a:ext uri="{FF2B5EF4-FFF2-40B4-BE49-F238E27FC236}">
                    <a16:creationId xmlns:a16="http://schemas.microsoft.com/office/drawing/2014/main" id="{FA8D1E42-1C81-4B7B-A4FA-A56D47897D2B}"/>
                  </a:ext>
                </a:extLst>
              </p14:cNvPr>
              <p14:cNvContentPartPr/>
              <p14:nvPr/>
            </p14:nvContentPartPr>
            <p14:xfrm>
              <a:off x="8803048" y="646967"/>
              <a:ext cx="342900" cy="514349"/>
            </p14:xfrm>
          </p:contentPart>
        </mc:Choice>
        <mc:Fallback xmlns="">
          <p:pic>
            <p:nvPicPr>
              <p:cNvPr id="6" name="Ink 5">
                <a:extLst>
                  <a:ext uri="{FF2B5EF4-FFF2-40B4-BE49-F238E27FC236}">
                    <a16:creationId xmlns:a16="http://schemas.microsoft.com/office/drawing/2014/main" id="{FA8D1E42-1C81-4B7B-A4FA-A56D47897D2B}"/>
                  </a:ext>
                </a:extLst>
              </p:cNvPr>
              <p:cNvPicPr/>
              <p:nvPr/>
            </p:nvPicPr>
            <p:blipFill>
              <a:blip r:embed="rId6"/>
              <a:stretch>
                <a:fillRect/>
              </a:stretch>
            </p:blipFill>
            <p:spPr>
              <a:xfrm>
                <a:off x="8785263" y="629293"/>
                <a:ext cx="378115" cy="550058"/>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Ink 6">
                <a:extLst>
                  <a:ext uri="{FF2B5EF4-FFF2-40B4-BE49-F238E27FC236}">
                    <a16:creationId xmlns:a16="http://schemas.microsoft.com/office/drawing/2014/main" id="{BF6702FD-0539-4D55-92E1-95C79089E76B}"/>
                  </a:ext>
                </a:extLst>
              </p14:cNvPr>
              <p14:cNvContentPartPr/>
              <p14:nvPr/>
            </p14:nvContentPartPr>
            <p14:xfrm>
              <a:off x="9174188" y="950078"/>
              <a:ext cx="400050" cy="552450"/>
            </p14:xfrm>
          </p:contentPart>
        </mc:Choice>
        <mc:Fallback xmlns="">
          <p:pic>
            <p:nvPicPr>
              <p:cNvPr id="7" name="Ink 6">
                <a:extLst>
                  <a:ext uri="{FF2B5EF4-FFF2-40B4-BE49-F238E27FC236}">
                    <a16:creationId xmlns:a16="http://schemas.microsoft.com/office/drawing/2014/main" id="{BF6702FD-0539-4D55-92E1-95C79089E76B}"/>
                  </a:ext>
                </a:extLst>
              </p:cNvPr>
              <p:cNvPicPr/>
              <p:nvPr/>
            </p:nvPicPr>
            <p:blipFill>
              <a:blip r:embed="rId8"/>
              <a:stretch>
                <a:fillRect/>
              </a:stretch>
            </p:blipFill>
            <p:spPr>
              <a:xfrm>
                <a:off x="9156512" y="932557"/>
                <a:ext cx="435762" cy="58785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Ink 7">
                <a:extLst>
                  <a:ext uri="{FF2B5EF4-FFF2-40B4-BE49-F238E27FC236}">
                    <a16:creationId xmlns:a16="http://schemas.microsoft.com/office/drawing/2014/main" id="{62ECAC73-949E-42EF-8236-3D18835409F3}"/>
                  </a:ext>
                </a:extLst>
              </p14:cNvPr>
              <p14:cNvContentPartPr/>
              <p14:nvPr/>
            </p14:nvContentPartPr>
            <p14:xfrm>
              <a:off x="9694934" y="709961"/>
              <a:ext cx="47625" cy="466724"/>
            </p14:xfrm>
          </p:contentPart>
        </mc:Choice>
        <mc:Fallback xmlns="">
          <p:pic>
            <p:nvPicPr>
              <p:cNvPr id="8" name="Ink 7">
                <a:extLst>
                  <a:ext uri="{FF2B5EF4-FFF2-40B4-BE49-F238E27FC236}">
                    <a16:creationId xmlns:a16="http://schemas.microsoft.com/office/drawing/2014/main" id="{62ECAC73-949E-42EF-8236-3D18835409F3}"/>
                  </a:ext>
                </a:extLst>
              </p:cNvPr>
              <p:cNvPicPr/>
              <p:nvPr/>
            </p:nvPicPr>
            <p:blipFill>
              <a:blip r:embed="rId10"/>
              <a:stretch>
                <a:fillRect/>
              </a:stretch>
            </p:blipFill>
            <p:spPr>
              <a:xfrm>
                <a:off x="9678624" y="692133"/>
                <a:ext cx="79919" cy="502022"/>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Ink 8">
                <a:extLst>
                  <a:ext uri="{FF2B5EF4-FFF2-40B4-BE49-F238E27FC236}">
                    <a16:creationId xmlns:a16="http://schemas.microsoft.com/office/drawing/2014/main" id="{F05D91B0-A3A2-46CD-A095-9B0CDDB15609}"/>
                  </a:ext>
                </a:extLst>
              </p14:cNvPr>
              <p14:cNvContentPartPr/>
              <p14:nvPr/>
            </p14:nvContentPartPr>
            <p14:xfrm>
              <a:off x="9660298" y="621113"/>
              <a:ext cx="276224" cy="66675"/>
            </p14:xfrm>
          </p:contentPart>
        </mc:Choice>
        <mc:Fallback xmlns="">
          <p:pic>
            <p:nvPicPr>
              <p:cNvPr id="9" name="Ink 8">
                <a:extLst>
                  <a:ext uri="{FF2B5EF4-FFF2-40B4-BE49-F238E27FC236}">
                    <a16:creationId xmlns:a16="http://schemas.microsoft.com/office/drawing/2014/main" id="{F05D91B0-A3A2-46CD-A095-9B0CDDB15609}"/>
                  </a:ext>
                </a:extLst>
              </p:cNvPr>
              <p:cNvPicPr/>
              <p:nvPr/>
            </p:nvPicPr>
            <p:blipFill>
              <a:blip r:embed="rId12"/>
              <a:stretch>
                <a:fillRect/>
              </a:stretch>
            </p:blipFill>
            <p:spPr>
              <a:xfrm>
                <a:off x="9642901" y="604104"/>
                <a:ext cx="311373" cy="100353"/>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Ink 9">
                <a:extLst>
                  <a:ext uri="{FF2B5EF4-FFF2-40B4-BE49-F238E27FC236}">
                    <a16:creationId xmlns:a16="http://schemas.microsoft.com/office/drawing/2014/main" id="{999E4DD1-815E-4BF1-8315-F6F73CB3B7C6}"/>
                  </a:ext>
                </a:extLst>
              </p14:cNvPr>
              <p14:cNvContentPartPr/>
              <p14:nvPr/>
            </p14:nvContentPartPr>
            <p14:xfrm>
              <a:off x="9634321" y="907284"/>
              <a:ext cx="266700" cy="38099"/>
            </p14:xfrm>
          </p:contentPart>
        </mc:Choice>
        <mc:Fallback xmlns="">
          <p:pic>
            <p:nvPicPr>
              <p:cNvPr id="10" name="Ink 9">
                <a:extLst>
                  <a:ext uri="{FF2B5EF4-FFF2-40B4-BE49-F238E27FC236}">
                    <a16:creationId xmlns:a16="http://schemas.microsoft.com/office/drawing/2014/main" id="{999E4DD1-815E-4BF1-8315-F6F73CB3B7C6}"/>
                  </a:ext>
                </a:extLst>
              </p:cNvPr>
              <p:cNvPicPr/>
              <p:nvPr/>
            </p:nvPicPr>
            <p:blipFill>
              <a:blip r:embed="rId14"/>
              <a:stretch>
                <a:fillRect/>
              </a:stretch>
            </p:blipFill>
            <p:spPr>
              <a:xfrm>
                <a:off x="9616613" y="888234"/>
                <a:ext cx="302477" cy="76587"/>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1" name="Ink 10">
                <a:extLst>
                  <a:ext uri="{FF2B5EF4-FFF2-40B4-BE49-F238E27FC236}">
                    <a16:creationId xmlns:a16="http://schemas.microsoft.com/office/drawing/2014/main" id="{7350BCAE-1050-4752-9B9D-CA32515E597C}"/>
                  </a:ext>
                </a:extLst>
              </p14:cNvPr>
              <p14:cNvContentPartPr/>
              <p14:nvPr/>
            </p14:nvContentPartPr>
            <p14:xfrm>
              <a:off x="9954706" y="1167087"/>
              <a:ext cx="333375" cy="219075"/>
            </p14:xfrm>
          </p:contentPart>
        </mc:Choice>
        <mc:Fallback xmlns="">
          <p:pic>
            <p:nvPicPr>
              <p:cNvPr id="11" name="Ink 10">
                <a:extLst>
                  <a:ext uri="{FF2B5EF4-FFF2-40B4-BE49-F238E27FC236}">
                    <a16:creationId xmlns:a16="http://schemas.microsoft.com/office/drawing/2014/main" id="{7350BCAE-1050-4752-9B9D-CA32515E597C}"/>
                  </a:ext>
                </a:extLst>
              </p:cNvPr>
              <p:cNvPicPr/>
              <p:nvPr/>
            </p:nvPicPr>
            <p:blipFill>
              <a:blip r:embed="rId16"/>
              <a:stretch>
                <a:fillRect/>
              </a:stretch>
            </p:blipFill>
            <p:spPr>
              <a:xfrm>
                <a:off x="9937198" y="1149071"/>
                <a:ext cx="368749" cy="254747"/>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2" name="Ink 11">
                <a:extLst>
                  <a:ext uri="{FF2B5EF4-FFF2-40B4-BE49-F238E27FC236}">
                    <a16:creationId xmlns:a16="http://schemas.microsoft.com/office/drawing/2014/main" id="{52864BD5-14DD-46F3-9DDD-FA72DA01D818}"/>
                  </a:ext>
                </a:extLst>
              </p14:cNvPr>
              <p14:cNvContentPartPr/>
              <p14:nvPr/>
            </p14:nvContentPartPr>
            <p14:xfrm>
              <a:off x="8352544" y="5919371"/>
              <a:ext cx="28575" cy="533400"/>
            </p14:xfrm>
          </p:contentPart>
        </mc:Choice>
        <mc:Fallback xmlns="">
          <p:pic>
            <p:nvPicPr>
              <p:cNvPr id="12" name="Ink 11">
                <a:extLst>
                  <a:ext uri="{FF2B5EF4-FFF2-40B4-BE49-F238E27FC236}">
                    <a16:creationId xmlns:a16="http://schemas.microsoft.com/office/drawing/2014/main" id="{52864BD5-14DD-46F3-9DDD-FA72DA01D818}"/>
                  </a:ext>
                </a:extLst>
              </p:cNvPr>
              <p:cNvPicPr/>
              <p:nvPr/>
            </p:nvPicPr>
            <p:blipFill>
              <a:blip r:embed="rId18"/>
              <a:stretch>
                <a:fillRect/>
              </a:stretch>
            </p:blipFill>
            <p:spPr>
              <a:xfrm>
                <a:off x="8333364" y="5901735"/>
                <a:ext cx="67327" cy="569032"/>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3" name="Ink 12">
                <a:extLst>
                  <a:ext uri="{FF2B5EF4-FFF2-40B4-BE49-F238E27FC236}">
                    <a16:creationId xmlns:a16="http://schemas.microsoft.com/office/drawing/2014/main" id="{B4081E71-4313-40BF-A74B-E8D091365AC0}"/>
                  </a:ext>
                </a:extLst>
              </p14:cNvPr>
              <p14:cNvContentPartPr/>
              <p14:nvPr/>
            </p14:nvContentPartPr>
            <p14:xfrm>
              <a:off x="8869961" y="5998032"/>
              <a:ext cx="123825" cy="76200"/>
            </p14:xfrm>
          </p:contentPart>
        </mc:Choice>
        <mc:Fallback xmlns="">
          <p:pic>
            <p:nvPicPr>
              <p:cNvPr id="13" name="Ink 12">
                <a:extLst>
                  <a:ext uri="{FF2B5EF4-FFF2-40B4-BE49-F238E27FC236}">
                    <a16:creationId xmlns:a16="http://schemas.microsoft.com/office/drawing/2014/main" id="{B4081E71-4313-40BF-A74B-E8D091365AC0}"/>
                  </a:ext>
                </a:extLst>
              </p:cNvPr>
              <p:cNvPicPr/>
              <p:nvPr/>
            </p:nvPicPr>
            <p:blipFill>
              <a:blip r:embed="rId20"/>
              <a:stretch>
                <a:fillRect/>
              </a:stretch>
            </p:blipFill>
            <p:spPr>
              <a:xfrm>
                <a:off x="8851858" y="5981099"/>
                <a:ext cx="159669" cy="109728"/>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4" name="Ink 13">
                <a:extLst>
                  <a:ext uri="{FF2B5EF4-FFF2-40B4-BE49-F238E27FC236}">
                    <a16:creationId xmlns:a16="http://schemas.microsoft.com/office/drawing/2014/main" id="{5CEDDCF5-B967-4675-8D32-CD297DFF561C}"/>
                  </a:ext>
                </a:extLst>
              </p14:cNvPr>
              <p14:cNvContentPartPr/>
              <p14:nvPr/>
            </p14:nvContentPartPr>
            <p14:xfrm>
              <a:off x="8914211" y="6328791"/>
              <a:ext cx="142875" cy="85725"/>
            </p14:xfrm>
          </p:contentPart>
        </mc:Choice>
        <mc:Fallback xmlns="">
          <p:pic>
            <p:nvPicPr>
              <p:cNvPr id="14" name="Ink 13">
                <a:extLst>
                  <a:ext uri="{FF2B5EF4-FFF2-40B4-BE49-F238E27FC236}">
                    <a16:creationId xmlns:a16="http://schemas.microsoft.com/office/drawing/2014/main" id="{5CEDDCF5-B967-4675-8D32-CD297DFF561C}"/>
                  </a:ext>
                </a:extLst>
              </p:cNvPr>
              <p:cNvPicPr/>
              <p:nvPr/>
            </p:nvPicPr>
            <p:blipFill>
              <a:blip r:embed="rId22"/>
              <a:stretch>
                <a:fillRect/>
              </a:stretch>
            </p:blipFill>
            <p:spPr>
              <a:xfrm>
                <a:off x="8896074" y="6311296"/>
                <a:ext cx="179519" cy="120365"/>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5" name="Ink 14">
                <a:extLst>
                  <a:ext uri="{FF2B5EF4-FFF2-40B4-BE49-F238E27FC236}">
                    <a16:creationId xmlns:a16="http://schemas.microsoft.com/office/drawing/2014/main" id="{5FED2BEE-4ECB-47AB-9750-805C61F59A75}"/>
                  </a:ext>
                </a:extLst>
              </p14:cNvPr>
              <p14:cNvContentPartPr/>
              <p14:nvPr/>
            </p14:nvContentPartPr>
            <p14:xfrm>
              <a:off x="9656533" y="6085525"/>
              <a:ext cx="409574" cy="409574"/>
            </p14:xfrm>
          </p:contentPart>
        </mc:Choice>
        <mc:Fallback xmlns="">
          <p:pic>
            <p:nvPicPr>
              <p:cNvPr id="15" name="Ink 14">
                <a:extLst>
                  <a:ext uri="{FF2B5EF4-FFF2-40B4-BE49-F238E27FC236}">
                    <a16:creationId xmlns:a16="http://schemas.microsoft.com/office/drawing/2014/main" id="{5FED2BEE-4ECB-47AB-9750-805C61F59A75}"/>
                  </a:ext>
                </a:extLst>
              </p:cNvPr>
              <p:cNvPicPr/>
              <p:nvPr/>
            </p:nvPicPr>
            <p:blipFill>
              <a:blip r:embed="rId24"/>
              <a:stretch>
                <a:fillRect/>
              </a:stretch>
            </p:blipFill>
            <p:spPr>
              <a:xfrm>
                <a:off x="9638820" y="6067796"/>
                <a:ext cx="445362" cy="445394"/>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6" name="Ink 15">
                <a:extLst>
                  <a:ext uri="{FF2B5EF4-FFF2-40B4-BE49-F238E27FC236}">
                    <a16:creationId xmlns:a16="http://schemas.microsoft.com/office/drawing/2014/main" id="{A10475D7-8D73-4F87-9028-BF8DBACEE66C}"/>
                  </a:ext>
                </a:extLst>
              </p14:cNvPr>
              <p14:cNvContentPartPr/>
              <p14:nvPr/>
            </p14:nvContentPartPr>
            <p14:xfrm>
              <a:off x="10699730" y="6232823"/>
              <a:ext cx="66675" cy="228600"/>
            </p14:xfrm>
          </p:contentPart>
        </mc:Choice>
        <mc:Fallback xmlns="">
          <p:pic>
            <p:nvPicPr>
              <p:cNvPr id="16" name="Ink 15">
                <a:extLst>
                  <a:ext uri="{FF2B5EF4-FFF2-40B4-BE49-F238E27FC236}">
                    <a16:creationId xmlns:a16="http://schemas.microsoft.com/office/drawing/2014/main" id="{A10475D7-8D73-4F87-9028-BF8DBACEE66C}"/>
                  </a:ext>
                </a:extLst>
              </p:cNvPr>
              <p:cNvPicPr/>
              <p:nvPr/>
            </p:nvPicPr>
            <p:blipFill>
              <a:blip r:embed="rId26"/>
              <a:stretch>
                <a:fillRect/>
              </a:stretch>
            </p:blipFill>
            <p:spPr>
              <a:xfrm>
                <a:off x="10682352" y="6215211"/>
                <a:ext cx="101786" cy="263471"/>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7" name="Ink 16">
                <a:extLst>
                  <a:ext uri="{FF2B5EF4-FFF2-40B4-BE49-F238E27FC236}">
                    <a16:creationId xmlns:a16="http://schemas.microsoft.com/office/drawing/2014/main" id="{30DF7748-636D-40B8-8AE3-BBDFD54B8F8E}"/>
                  </a:ext>
                </a:extLst>
              </p14:cNvPr>
              <p14:cNvContentPartPr/>
              <p14:nvPr/>
            </p14:nvContentPartPr>
            <p14:xfrm>
              <a:off x="10819626" y="6258799"/>
              <a:ext cx="276224" cy="200024"/>
            </p14:xfrm>
          </p:contentPart>
        </mc:Choice>
        <mc:Fallback xmlns="">
          <p:pic>
            <p:nvPicPr>
              <p:cNvPr id="17" name="Ink 16">
                <a:extLst>
                  <a:ext uri="{FF2B5EF4-FFF2-40B4-BE49-F238E27FC236}">
                    <a16:creationId xmlns:a16="http://schemas.microsoft.com/office/drawing/2014/main" id="{30DF7748-636D-40B8-8AE3-BBDFD54B8F8E}"/>
                  </a:ext>
                </a:extLst>
              </p:cNvPr>
              <p:cNvPicPr/>
              <p:nvPr/>
            </p:nvPicPr>
            <p:blipFill>
              <a:blip r:embed="rId28"/>
              <a:stretch>
                <a:fillRect/>
              </a:stretch>
            </p:blipFill>
            <p:spPr>
              <a:xfrm>
                <a:off x="10801477" y="6240582"/>
                <a:ext cx="312159" cy="236094"/>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8" name="Ink 17">
                <a:extLst>
                  <a:ext uri="{FF2B5EF4-FFF2-40B4-BE49-F238E27FC236}">
                    <a16:creationId xmlns:a16="http://schemas.microsoft.com/office/drawing/2014/main" id="{8D21AACF-A542-4B75-A9C5-572BD16A91A2}"/>
                  </a:ext>
                </a:extLst>
              </p14:cNvPr>
              <p14:cNvContentPartPr/>
              <p14:nvPr/>
            </p14:nvContentPartPr>
            <p14:xfrm>
              <a:off x="11149290" y="6027486"/>
              <a:ext cx="133350" cy="390525"/>
            </p14:xfrm>
          </p:contentPart>
        </mc:Choice>
        <mc:Fallback xmlns="">
          <p:pic>
            <p:nvPicPr>
              <p:cNvPr id="18" name="Ink 17">
                <a:extLst>
                  <a:ext uri="{FF2B5EF4-FFF2-40B4-BE49-F238E27FC236}">
                    <a16:creationId xmlns:a16="http://schemas.microsoft.com/office/drawing/2014/main" id="{8D21AACF-A542-4B75-A9C5-572BD16A91A2}"/>
                  </a:ext>
                </a:extLst>
              </p:cNvPr>
              <p:cNvPicPr/>
              <p:nvPr/>
            </p:nvPicPr>
            <p:blipFill>
              <a:blip r:embed="rId30"/>
              <a:stretch>
                <a:fillRect/>
              </a:stretch>
            </p:blipFill>
            <p:spPr>
              <a:xfrm>
                <a:off x="11131073" y="6009866"/>
                <a:ext cx="169420" cy="426125"/>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9" name="Ink 18">
                <a:extLst>
                  <a:ext uri="{FF2B5EF4-FFF2-40B4-BE49-F238E27FC236}">
                    <a16:creationId xmlns:a16="http://schemas.microsoft.com/office/drawing/2014/main" id="{DCF8CC33-BE4E-42E3-A7BF-993987BA721A}"/>
                  </a:ext>
                </a:extLst>
              </p14:cNvPr>
              <p14:cNvContentPartPr/>
              <p14:nvPr/>
            </p14:nvContentPartPr>
            <p14:xfrm>
              <a:off x="11357478" y="6241716"/>
              <a:ext cx="66675" cy="171449"/>
            </p14:xfrm>
          </p:contentPart>
        </mc:Choice>
        <mc:Fallback xmlns="">
          <p:pic>
            <p:nvPicPr>
              <p:cNvPr id="19" name="Ink 18">
                <a:extLst>
                  <a:ext uri="{FF2B5EF4-FFF2-40B4-BE49-F238E27FC236}">
                    <a16:creationId xmlns:a16="http://schemas.microsoft.com/office/drawing/2014/main" id="{DCF8CC33-BE4E-42E3-A7BF-993987BA721A}"/>
                  </a:ext>
                </a:extLst>
              </p:cNvPr>
              <p:cNvPicPr/>
              <p:nvPr/>
            </p:nvPicPr>
            <p:blipFill>
              <a:blip r:embed="rId32"/>
              <a:stretch>
                <a:fillRect/>
              </a:stretch>
            </p:blipFill>
            <p:spPr>
              <a:xfrm>
                <a:off x="11338957" y="6223631"/>
                <a:ext cx="103346" cy="207258"/>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0" name="Ink 19">
                <a:extLst>
                  <a:ext uri="{FF2B5EF4-FFF2-40B4-BE49-F238E27FC236}">
                    <a16:creationId xmlns:a16="http://schemas.microsoft.com/office/drawing/2014/main" id="{4B3BFC66-B789-4BB9-B600-A5DFA4E8B748}"/>
                  </a:ext>
                </a:extLst>
              </p14:cNvPr>
              <p14:cNvContentPartPr/>
              <p14:nvPr/>
            </p14:nvContentPartPr>
            <p14:xfrm>
              <a:off x="11111987" y="6137373"/>
              <a:ext cx="142875" cy="76200"/>
            </p14:xfrm>
          </p:contentPart>
        </mc:Choice>
        <mc:Fallback xmlns="">
          <p:pic>
            <p:nvPicPr>
              <p:cNvPr id="20" name="Ink 19">
                <a:extLst>
                  <a:ext uri="{FF2B5EF4-FFF2-40B4-BE49-F238E27FC236}">
                    <a16:creationId xmlns:a16="http://schemas.microsoft.com/office/drawing/2014/main" id="{4B3BFC66-B789-4BB9-B600-A5DFA4E8B748}"/>
                  </a:ext>
                </a:extLst>
              </p:cNvPr>
              <p:cNvPicPr/>
              <p:nvPr/>
            </p:nvPicPr>
            <p:blipFill>
              <a:blip r:embed="rId34"/>
              <a:stretch>
                <a:fillRect/>
              </a:stretch>
            </p:blipFill>
            <p:spPr>
              <a:xfrm>
                <a:off x="11093480" y="6120324"/>
                <a:ext cx="179519" cy="110647"/>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1" name="Ink 20">
                <a:extLst>
                  <a:ext uri="{FF2B5EF4-FFF2-40B4-BE49-F238E27FC236}">
                    <a16:creationId xmlns:a16="http://schemas.microsoft.com/office/drawing/2014/main" id="{D2103642-F3F0-46FF-B043-2FEC9ECA65F7}"/>
                  </a:ext>
                </a:extLst>
              </p14:cNvPr>
              <p14:cNvContentPartPr/>
              <p14:nvPr/>
            </p14:nvContentPartPr>
            <p14:xfrm>
              <a:off x="11546755" y="6214204"/>
              <a:ext cx="209550" cy="180974"/>
            </p14:xfrm>
          </p:contentPart>
        </mc:Choice>
        <mc:Fallback xmlns="">
          <p:pic>
            <p:nvPicPr>
              <p:cNvPr id="21" name="Ink 20">
                <a:extLst>
                  <a:ext uri="{FF2B5EF4-FFF2-40B4-BE49-F238E27FC236}">
                    <a16:creationId xmlns:a16="http://schemas.microsoft.com/office/drawing/2014/main" id="{D2103642-F3F0-46FF-B043-2FEC9ECA65F7}"/>
                  </a:ext>
                </a:extLst>
              </p:cNvPr>
              <p:cNvPicPr/>
              <p:nvPr/>
            </p:nvPicPr>
            <p:blipFill>
              <a:blip r:embed="rId36"/>
              <a:stretch>
                <a:fillRect/>
              </a:stretch>
            </p:blipFill>
            <p:spPr>
              <a:xfrm>
                <a:off x="11528721" y="6196600"/>
                <a:ext cx="245256" cy="215831"/>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2" name="Ink 21">
                <a:extLst>
                  <a:ext uri="{FF2B5EF4-FFF2-40B4-BE49-F238E27FC236}">
                    <a16:creationId xmlns:a16="http://schemas.microsoft.com/office/drawing/2014/main" id="{586270E9-593A-4E3A-8D99-9689BE02F353}"/>
                  </a:ext>
                </a:extLst>
              </p14:cNvPr>
              <p14:cNvContentPartPr/>
              <p14:nvPr/>
            </p14:nvContentPartPr>
            <p14:xfrm>
              <a:off x="11149661" y="6129082"/>
              <a:ext cx="142875" cy="57150"/>
            </p14:xfrm>
          </p:contentPart>
        </mc:Choice>
        <mc:Fallback xmlns="">
          <p:pic>
            <p:nvPicPr>
              <p:cNvPr id="22" name="Ink 21">
                <a:extLst>
                  <a:ext uri="{FF2B5EF4-FFF2-40B4-BE49-F238E27FC236}">
                    <a16:creationId xmlns:a16="http://schemas.microsoft.com/office/drawing/2014/main" id="{586270E9-593A-4E3A-8D99-9689BE02F353}"/>
                  </a:ext>
                </a:extLst>
              </p:cNvPr>
              <p:cNvPicPr/>
              <p:nvPr/>
            </p:nvPicPr>
            <p:blipFill>
              <a:blip r:embed="rId38"/>
              <a:stretch>
                <a:fillRect/>
              </a:stretch>
            </p:blipFill>
            <p:spPr>
              <a:xfrm>
                <a:off x="11132586" y="6112273"/>
                <a:ext cx="177374" cy="90431"/>
              </a:xfrm>
              <a:prstGeom prst="rect">
                <a:avLst/>
              </a:prstGeom>
            </p:spPr>
          </p:pic>
        </mc:Fallback>
      </mc:AlternateContent>
    </p:spTree>
    <p:extLst>
      <p:ext uri="{BB962C8B-B14F-4D97-AF65-F5344CB8AC3E}">
        <p14:creationId xmlns:p14="http://schemas.microsoft.com/office/powerpoint/2010/main" val="2890362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iagram&#10;&#10;Description automatically generated">
            <a:extLst>
              <a:ext uri="{FF2B5EF4-FFF2-40B4-BE49-F238E27FC236}">
                <a16:creationId xmlns:a16="http://schemas.microsoft.com/office/drawing/2014/main" id="{07997A1E-53C1-42F1-85CE-62647285D46E}"/>
              </a:ext>
            </a:extLst>
          </p:cNvPr>
          <p:cNvPicPr>
            <a:picLocks noChangeAspect="1"/>
          </p:cNvPicPr>
          <p:nvPr/>
        </p:nvPicPr>
        <p:blipFill>
          <a:blip r:embed="rId2"/>
          <a:stretch>
            <a:fillRect/>
          </a:stretch>
        </p:blipFill>
        <p:spPr>
          <a:xfrm>
            <a:off x="568037" y="607869"/>
            <a:ext cx="11358994" cy="5624944"/>
          </a:xfrm>
          <a:prstGeom prst="rect">
            <a:avLst/>
          </a:prstGeom>
        </p:spPr>
      </p:pic>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6DAFFC07-624A-429C-8374-4C15DA458C70}"/>
                  </a:ext>
                </a:extLst>
              </p14:cNvPr>
              <p14:cNvContentPartPr/>
              <p14:nvPr/>
            </p14:nvContentPartPr>
            <p14:xfrm>
              <a:off x="771816" y="283349"/>
              <a:ext cx="219075" cy="352425"/>
            </p14:xfrm>
          </p:contentPart>
        </mc:Choice>
        <mc:Fallback xmlns="">
          <p:pic>
            <p:nvPicPr>
              <p:cNvPr id="3" name="Ink 2">
                <a:extLst>
                  <a:ext uri="{FF2B5EF4-FFF2-40B4-BE49-F238E27FC236}">
                    <a16:creationId xmlns:a16="http://schemas.microsoft.com/office/drawing/2014/main" id="{6DAFFC07-624A-429C-8374-4C15DA458C70}"/>
                  </a:ext>
                </a:extLst>
              </p:cNvPr>
              <p:cNvPicPr/>
              <p:nvPr/>
            </p:nvPicPr>
            <p:blipFill>
              <a:blip r:embed="rId4"/>
              <a:stretch>
                <a:fillRect/>
              </a:stretch>
            </p:blipFill>
            <p:spPr>
              <a:xfrm>
                <a:off x="754502" y="265637"/>
                <a:ext cx="254056" cy="38821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DFA35294-A6B4-4A2D-A5FE-53CA8159FEFF}"/>
                  </a:ext>
                </a:extLst>
              </p14:cNvPr>
              <p14:cNvContentPartPr/>
              <p14:nvPr/>
            </p14:nvContentPartPr>
            <p14:xfrm>
              <a:off x="758753" y="422417"/>
              <a:ext cx="228600" cy="114300"/>
            </p14:xfrm>
          </p:contentPart>
        </mc:Choice>
        <mc:Fallback xmlns="">
          <p:pic>
            <p:nvPicPr>
              <p:cNvPr id="4" name="Ink 3">
                <a:extLst>
                  <a:ext uri="{FF2B5EF4-FFF2-40B4-BE49-F238E27FC236}">
                    <a16:creationId xmlns:a16="http://schemas.microsoft.com/office/drawing/2014/main" id="{DFA35294-A6B4-4A2D-A5FE-53CA8159FEFF}"/>
                  </a:ext>
                </a:extLst>
              </p:cNvPr>
              <p:cNvPicPr/>
              <p:nvPr/>
            </p:nvPicPr>
            <p:blipFill>
              <a:blip r:embed="rId6"/>
              <a:stretch>
                <a:fillRect/>
              </a:stretch>
            </p:blipFill>
            <p:spPr>
              <a:xfrm>
                <a:off x="741440" y="404274"/>
                <a:ext cx="263579" cy="150223"/>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Ink 4">
                <a:extLst>
                  <a:ext uri="{FF2B5EF4-FFF2-40B4-BE49-F238E27FC236}">
                    <a16:creationId xmlns:a16="http://schemas.microsoft.com/office/drawing/2014/main" id="{47D47305-1324-4D5E-96D2-4CF70B115A9E}"/>
                  </a:ext>
                </a:extLst>
              </p14:cNvPr>
              <p14:cNvContentPartPr/>
              <p14:nvPr/>
            </p14:nvContentPartPr>
            <p14:xfrm>
              <a:off x="1183048" y="232307"/>
              <a:ext cx="38099" cy="361949"/>
            </p14:xfrm>
          </p:contentPart>
        </mc:Choice>
        <mc:Fallback xmlns="">
          <p:pic>
            <p:nvPicPr>
              <p:cNvPr id="5" name="Ink 4">
                <a:extLst>
                  <a:ext uri="{FF2B5EF4-FFF2-40B4-BE49-F238E27FC236}">
                    <a16:creationId xmlns:a16="http://schemas.microsoft.com/office/drawing/2014/main" id="{47D47305-1324-4D5E-96D2-4CF70B115A9E}"/>
                  </a:ext>
                </a:extLst>
              </p:cNvPr>
              <p:cNvPicPr/>
              <p:nvPr/>
            </p:nvPicPr>
            <p:blipFill>
              <a:blip r:embed="rId8"/>
              <a:stretch>
                <a:fillRect/>
              </a:stretch>
            </p:blipFill>
            <p:spPr>
              <a:xfrm>
                <a:off x="1166626" y="214119"/>
                <a:ext cx="70615" cy="397962"/>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6" name="Ink 5">
                <a:extLst>
                  <a:ext uri="{FF2B5EF4-FFF2-40B4-BE49-F238E27FC236}">
                    <a16:creationId xmlns:a16="http://schemas.microsoft.com/office/drawing/2014/main" id="{183D9B00-B6EC-458C-A293-3C183E4714C7}"/>
                  </a:ext>
                </a:extLst>
              </p14:cNvPr>
              <p14:cNvContentPartPr/>
              <p14:nvPr/>
            </p14:nvContentPartPr>
            <p14:xfrm>
              <a:off x="1338911" y="422474"/>
              <a:ext cx="209550" cy="171449"/>
            </p14:xfrm>
          </p:contentPart>
        </mc:Choice>
        <mc:Fallback xmlns="">
          <p:pic>
            <p:nvPicPr>
              <p:cNvPr id="6" name="Ink 5">
                <a:extLst>
                  <a:ext uri="{FF2B5EF4-FFF2-40B4-BE49-F238E27FC236}">
                    <a16:creationId xmlns:a16="http://schemas.microsoft.com/office/drawing/2014/main" id="{183D9B00-B6EC-458C-A293-3C183E4714C7}"/>
                  </a:ext>
                </a:extLst>
              </p:cNvPr>
              <p:cNvPicPr/>
              <p:nvPr/>
            </p:nvPicPr>
            <p:blipFill>
              <a:blip r:embed="rId10"/>
              <a:stretch>
                <a:fillRect/>
              </a:stretch>
            </p:blipFill>
            <p:spPr>
              <a:xfrm>
                <a:off x="1320689" y="404726"/>
                <a:ext cx="245629" cy="206591"/>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7" name="Ink 6">
                <a:extLst>
                  <a:ext uri="{FF2B5EF4-FFF2-40B4-BE49-F238E27FC236}">
                    <a16:creationId xmlns:a16="http://schemas.microsoft.com/office/drawing/2014/main" id="{6C2B555C-4F50-48A4-9E2B-3772CF276D2B}"/>
                  </a:ext>
                </a:extLst>
              </p14:cNvPr>
              <p14:cNvContentPartPr/>
              <p14:nvPr/>
            </p14:nvContentPartPr>
            <p14:xfrm>
              <a:off x="1667958" y="466102"/>
              <a:ext cx="466724" cy="171449"/>
            </p14:xfrm>
          </p:contentPart>
        </mc:Choice>
        <mc:Fallback xmlns="">
          <p:pic>
            <p:nvPicPr>
              <p:cNvPr id="7" name="Ink 6">
                <a:extLst>
                  <a:ext uri="{FF2B5EF4-FFF2-40B4-BE49-F238E27FC236}">
                    <a16:creationId xmlns:a16="http://schemas.microsoft.com/office/drawing/2014/main" id="{6C2B555C-4F50-48A4-9E2B-3772CF276D2B}"/>
                  </a:ext>
                </a:extLst>
              </p:cNvPr>
              <p:cNvPicPr/>
              <p:nvPr/>
            </p:nvPicPr>
            <p:blipFill>
              <a:blip r:embed="rId12"/>
              <a:stretch>
                <a:fillRect/>
              </a:stretch>
            </p:blipFill>
            <p:spPr>
              <a:xfrm>
                <a:off x="1649798" y="448636"/>
                <a:ext cx="502682" cy="206737"/>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8" name="Ink 7">
                <a:extLst>
                  <a:ext uri="{FF2B5EF4-FFF2-40B4-BE49-F238E27FC236}">
                    <a16:creationId xmlns:a16="http://schemas.microsoft.com/office/drawing/2014/main" id="{28E5FC71-C3C3-4CB9-AE89-D063BE410659}"/>
                  </a:ext>
                </a:extLst>
              </p14:cNvPr>
              <p14:cNvContentPartPr/>
              <p14:nvPr/>
            </p14:nvContentPartPr>
            <p14:xfrm>
              <a:off x="2239457" y="467958"/>
              <a:ext cx="85725" cy="104775"/>
            </p14:xfrm>
          </p:contentPart>
        </mc:Choice>
        <mc:Fallback xmlns="">
          <p:pic>
            <p:nvPicPr>
              <p:cNvPr id="8" name="Ink 7">
                <a:extLst>
                  <a:ext uri="{FF2B5EF4-FFF2-40B4-BE49-F238E27FC236}">
                    <a16:creationId xmlns:a16="http://schemas.microsoft.com/office/drawing/2014/main" id="{28E5FC71-C3C3-4CB9-AE89-D063BE410659}"/>
                  </a:ext>
                </a:extLst>
              </p:cNvPr>
              <p:cNvPicPr/>
              <p:nvPr/>
            </p:nvPicPr>
            <p:blipFill>
              <a:blip r:embed="rId14"/>
              <a:stretch>
                <a:fillRect/>
              </a:stretch>
            </p:blipFill>
            <p:spPr>
              <a:xfrm>
                <a:off x="2220491" y="450200"/>
                <a:ext cx="123277" cy="139937"/>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9" name="Ink 8">
                <a:extLst>
                  <a:ext uri="{FF2B5EF4-FFF2-40B4-BE49-F238E27FC236}">
                    <a16:creationId xmlns:a16="http://schemas.microsoft.com/office/drawing/2014/main" id="{83CB1E76-698B-4BA8-AC50-2ED0C1EDB56F}"/>
                  </a:ext>
                </a:extLst>
              </p14:cNvPr>
              <p14:cNvContentPartPr/>
              <p14:nvPr/>
            </p14:nvContentPartPr>
            <p14:xfrm>
              <a:off x="2403979" y="423549"/>
              <a:ext cx="295275" cy="152399"/>
            </p14:xfrm>
          </p:contentPart>
        </mc:Choice>
        <mc:Fallback xmlns="">
          <p:pic>
            <p:nvPicPr>
              <p:cNvPr id="9" name="Ink 8">
                <a:extLst>
                  <a:ext uri="{FF2B5EF4-FFF2-40B4-BE49-F238E27FC236}">
                    <a16:creationId xmlns:a16="http://schemas.microsoft.com/office/drawing/2014/main" id="{83CB1E76-698B-4BA8-AC50-2ED0C1EDB56F}"/>
                  </a:ext>
                </a:extLst>
              </p:cNvPr>
              <p:cNvPicPr/>
              <p:nvPr/>
            </p:nvPicPr>
            <p:blipFill>
              <a:blip r:embed="rId16"/>
              <a:stretch>
                <a:fillRect/>
              </a:stretch>
            </p:blipFill>
            <p:spPr>
              <a:xfrm>
                <a:off x="2386313" y="405684"/>
                <a:ext cx="330968" cy="188494"/>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0" name="Ink 9">
                <a:extLst>
                  <a:ext uri="{FF2B5EF4-FFF2-40B4-BE49-F238E27FC236}">
                    <a16:creationId xmlns:a16="http://schemas.microsoft.com/office/drawing/2014/main" id="{05F9ED1D-6CC6-4676-ADC4-ED07E50B1336}"/>
                  </a:ext>
                </a:extLst>
              </p14:cNvPr>
              <p14:cNvContentPartPr/>
              <p14:nvPr/>
            </p14:nvContentPartPr>
            <p14:xfrm>
              <a:off x="2784979" y="388170"/>
              <a:ext cx="66675" cy="161925"/>
            </p14:xfrm>
          </p:contentPart>
        </mc:Choice>
        <mc:Fallback xmlns="">
          <p:pic>
            <p:nvPicPr>
              <p:cNvPr id="10" name="Ink 9">
                <a:extLst>
                  <a:ext uri="{FF2B5EF4-FFF2-40B4-BE49-F238E27FC236}">
                    <a16:creationId xmlns:a16="http://schemas.microsoft.com/office/drawing/2014/main" id="{05F9ED1D-6CC6-4676-ADC4-ED07E50B1336}"/>
                  </a:ext>
                </a:extLst>
              </p:cNvPr>
              <p:cNvPicPr/>
              <p:nvPr/>
            </p:nvPicPr>
            <p:blipFill>
              <a:blip r:embed="rId18"/>
              <a:stretch>
                <a:fillRect/>
              </a:stretch>
            </p:blipFill>
            <p:spPr>
              <a:xfrm>
                <a:off x="2768395" y="370884"/>
                <a:ext cx="100182" cy="19685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1" name="Ink 10">
                <a:extLst>
                  <a:ext uri="{FF2B5EF4-FFF2-40B4-BE49-F238E27FC236}">
                    <a16:creationId xmlns:a16="http://schemas.microsoft.com/office/drawing/2014/main" id="{038D3EAD-C7BF-48E8-A625-AE8F27C2C17D}"/>
                  </a:ext>
                </a:extLst>
              </p14:cNvPr>
              <p14:cNvContentPartPr/>
              <p14:nvPr/>
            </p14:nvContentPartPr>
            <p14:xfrm>
              <a:off x="2975479" y="362354"/>
              <a:ext cx="209550" cy="200024"/>
            </p14:xfrm>
          </p:contentPart>
        </mc:Choice>
        <mc:Fallback xmlns="">
          <p:pic>
            <p:nvPicPr>
              <p:cNvPr id="11" name="Ink 10">
                <a:extLst>
                  <a:ext uri="{FF2B5EF4-FFF2-40B4-BE49-F238E27FC236}">
                    <a16:creationId xmlns:a16="http://schemas.microsoft.com/office/drawing/2014/main" id="{038D3EAD-C7BF-48E8-A625-AE8F27C2C17D}"/>
                  </a:ext>
                </a:extLst>
              </p:cNvPr>
              <p:cNvPicPr/>
              <p:nvPr/>
            </p:nvPicPr>
            <p:blipFill>
              <a:blip r:embed="rId20"/>
              <a:stretch>
                <a:fillRect/>
              </a:stretch>
            </p:blipFill>
            <p:spPr>
              <a:xfrm>
                <a:off x="2957867" y="344630"/>
                <a:ext cx="245134" cy="235833"/>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2" name="Ink 11">
                <a:extLst>
                  <a:ext uri="{FF2B5EF4-FFF2-40B4-BE49-F238E27FC236}">
                    <a16:creationId xmlns:a16="http://schemas.microsoft.com/office/drawing/2014/main" id="{63EAE3BC-83E7-4A38-83F1-9BE7725DB4A3}"/>
                  </a:ext>
                </a:extLst>
              </p14:cNvPr>
              <p14:cNvContentPartPr/>
              <p14:nvPr/>
            </p14:nvContentPartPr>
            <p14:xfrm>
              <a:off x="3269888" y="421332"/>
              <a:ext cx="447675" cy="123825"/>
            </p14:xfrm>
          </p:contentPart>
        </mc:Choice>
        <mc:Fallback xmlns="">
          <p:pic>
            <p:nvPicPr>
              <p:cNvPr id="12" name="Ink 11">
                <a:extLst>
                  <a:ext uri="{FF2B5EF4-FFF2-40B4-BE49-F238E27FC236}">
                    <a16:creationId xmlns:a16="http://schemas.microsoft.com/office/drawing/2014/main" id="{63EAE3BC-83E7-4A38-83F1-9BE7725DB4A3}"/>
                  </a:ext>
                </a:extLst>
              </p:cNvPr>
              <p:cNvPicPr/>
              <p:nvPr/>
            </p:nvPicPr>
            <p:blipFill>
              <a:blip r:embed="rId22"/>
              <a:stretch>
                <a:fillRect/>
              </a:stretch>
            </p:blipFill>
            <p:spPr>
              <a:xfrm>
                <a:off x="3251734" y="403487"/>
                <a:ext cx="483620" cy="1598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3" name="Ink 12">
                <a:extLst>
                  <a:ext uri="{FF2B5EF4-FFF2-40B4-BE49-F238E27FC236}">
                    <a16:creationId xmlns:a16="http://schemas.microsoft.com/office/drawing/2014/main" id="{B2BD0F1A-C2D4-4ADB-82A9-67C37F406027}"/>
                  </a:ext>
                </a:extLst>
              </p14:cNvPr>
              <p14:cNvContentPartPr/>
              <p14:nvPr/>
            </p14:nvContentPartPr>
            <p14:xfrm>
              <a:off x="4385565" y="185764"/>
              <a:ext cx="304800" cy="295275"/>
            </p14:xfrm>
          </p:contentPart>
        </mc:Choice>
        <mc:Fallback xmlns="">
          <p:pic>
            <p:nvPicPr>
              <p:cNvPr id="13" name="Ink 12">
                <a:extLst>
                  <a:ext uri="{FF2B5EF4-FFF2-40B4-BE49-F238E27FC236}">
                    <a16:creationId xmlns:a16="http://schemas.microsoft.com/office/drawing/2014/main" id="{B2BD0F1A-C2D4-4ADB-82A9-67C37F406027}"/>
                  </a:ext>
                </a:extLst>
              </p:cNvPr>
              <p:cNvPicPr/>
              <p:nvPr/>
            </p:nvPicPr>
            <p:blipFill>
              <a:blip r:embed="rId24"/>
              <a:stretch>
                <a:fillRect/>
              </a:stretch>
            </p:blipFill>
            <p:spPr>
              <a:xfrm>
                <a:off x="4367994" y="168040"/>
                <a:ext cx="340300" cy="330368"/>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4" name="Ink 13">
                <a:extLst>
                  <a:ext uri="{FF2B5EF4-FFF2-40B4-BE49-F238E27FC236}">
                    <a16:creationId xmlns:a16="http://schemas.microsoft.com/office/drawing/2014/main" id="{F7712A84-24B2-4048-8B27-416003366691}"/>
                  </a:ext>
                </a:extLst>
              </p14:cNvPr>
              <p14:cNvContentPartPr/>
              <p14:nvPr/>
            </p14:nvContentPartPr>
            <p14:xfrm>
              <a:off x="4851250" y="313566"/>
              <a:ext cx="209550" cy="219075"/>
            </p14:xfrm>
          </p:contentPart>
        </mc:Choice>
        <mc:Fallback xmlns="">
          <p:pic>
            <p:nvPicPr>
              <p:cNvPr id="14" name="Ink 13">
                <a:extLst>
                  <a:ext uri="{FF2B5EF4-FFF2-40B4-BE49-F238E27FC236}">
                    <a16:creationId xmlns:a16="http://schemas.microsoft.com/office/drawing/2014/main" id="{F7712A84-24B2-4048-8B27-416003366691}"/>
                  </a:ext>
                </a:extLst>
              </p:cNvPr>
              <p:cNvPicPr/>
              <p:nvPr/>
            </p:nvPicPr>
            <p:blipFill>
              <a:blip r:embed="rId26"/>
              <a:stretch>
                <a:fillRect/>
              </a:stretch>
            </p:blipFill>
            <p:spPr>
              <a:xfrm>
                <a:off x="4833758" y="296026"/>
                <a:ext cx="244891" cy="254514"/>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5" name="Ink 14">
                <a:extLst>
                  <a:ext uri="{FF2B5EF4-FFF2-40B4-BE49-F238E27FC236}">
                    <a16:creationId xmlns:a16="http://schemas.microsoft.com/office/drawing/2014/main" id="{E89F0A68-3FFF-471F-B778-66E3E39EE57E}"/>
                  </a:ext>
                </a:extLst>
              </p14:cNvPr>
              <p14:cNvContentPartPr/>
              <p14:nvPr/>
            </p14:nvContentPartPr>
            <p14:xfrm>
              <a:off x="4845843" y="266943"/>
              <a:ext cx="161925" cy="285750"/>
            </p14:xfrm>
          </p:contentPart>
        </mc:Choice>
        <mc:Fallback xmlns="">
          <p:pic>
            <p:nvPicPr>
              <p:cNvPr id="15" name="Ink 14">
                <a:extLst>
                  <a:ext uri="{FF2B5EF4-FFF2-40B4-BE49-F238E27FC236}">
                    <a16:creationId xmlns:a16="http://schemas.microsoft.com/office/drawing/2014/main" id="{E89F0A68-3FFF-471F-B778-66E3E39EE57E}"/>
                  </a:ext>
                </a:extLst>
              </p:cNvPr>
              <p:cNvPicPr/>
              <p:nvPr/>
            </p:nvPicPr>
            <p:blipFill>
              <a:blip r:embed="rId28"/>
              <a:stretch>
                <a:fillRect/>
              </a:stretch>
            </p:blipFill>
            <p:spPr>
              <a:xfrm>
                <a:off x="4828204" y="248696"/>
                <a:ext cx="196850" cy="321879"/>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6" name="Ink 15">
                <a:extLst>
                  <a:ext uri="{FF2B5EF4-FFF2-40B4-BE49-F238E27FC236}">
                    <a16:creationId xmlns:a16="http://schemas.microsoft.com/office/drawing/2014/main" id="{648ED52D-84A1-4050-A6D1-482C29ACBAA1}"/>
                  </a:ext>
                </a:extLst>
              </p14:cNvPr>
              <p14:cNvContentPartPr/>
              <p14:nvPr/>
            </p14:nvContentPartPr>
            <p14:xfrm>
              <a:off x="5183547" y="344875"/>
              <a:ext cx="85725" cy="171449"/>
            </p14:xfrm>
          </p:contentPart>
        </mc:Choice>
        <mc:Fallback xmlns="">
          <p:pic>
            <p:nvPicPr>
              <p:cNvPr id="16" name="Ink 15">
                <a:extLst>
                  <a:ext uri="{FF2B5EF4-FFF2-40B4-BE49-F238E27FC236}">
                    <a16:creationId xmlns:a16="http://schemas.microsoft.com/office/drawing/2014/main" id="{648ED52D-84A1-4050-A6D1-482C29ACBAA1}"/>
                  </a:ext>
                </a:extLst>
              </p:cNvPr>
              <p:cNvPicPr/>
              <p:nvPr/>
            </p:nvPicPr>
            <p:blipFill>
              <a:blip r:embed="rId30"/>
              <a:stretch>
                <a:fillRect/>
              </a:stretch>
            </p:blipFill>
            <p:spPr>
              <a:xfrm>
                <a:off x="5164830" y="326674"/>
                <a:ext cx="122785" cy="207486"/>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7" name="Ink 16">
                <a:extLst>
                  <a:ext uri="{FF2B5EF4-FFF2-40B4-BE49-F238E27FC236}">
                    <a16:creationId xmlns:a16="http://schemas.microsoft.com/office/drawing/2014/main" id="{13A44CF1-242A-43B1-8557-B0A2D5159886}"/>
                  </a:ext>
                </a:extLst>
              </p14:cNvPr>
              <p14:cNvContentPartPr/>
              <p14:nvPr/>
            </p14:nvContentPartPr>
            <p14:xfrm>
              <a:off x="5197390" y="167068"/>
              <a:ext cx="19049" cy="28575"/>
            </p14:xfrm>
          </p:contentPart>
        </mc:Choice>
        <mc:Fallback xmlns="">
          <p:pic>
            <p:nvPicPr>
              <p:cNvPr id="17" name="Ink 16">
                <a:extLst>
                  <a:ext uri="{FF2B5EF4-FFF2-40B4-BE49-F238E27FC236}">
                    <a16:creationId xmlns:a16="http://schemas.microsoft.com/office/drawing/2014/main" id="{13A44CF1-242A-43B1-8557-B0A2D5159886}"/>
                  </a:ext>
                </a:extLst>
              </p:cNvPr>
              <p:cNvPicPr/>
              <p:nvPr/>
            </p:nvPicPr>
            <p:blipFill>
              <a:blip r:embed="rId32"/>
              <a:stretch>
                <a:fillRect/>
              </a:stretch>
            </p:blipFill>
            <p:spPr>
              <a:xfrm>
                <a:off x="5172326" y="150455"/>
                <a:ext cx="68677" cy="61469"/>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8" name="Ink 17">
                <a:extLst>
                  <a:ext uri="{FF2B5EF4-FFF2-40B4-BE49-F238E27FC236}">
                    <a16:creationId xmlns:a16="http://schemas.microsoft.com/office/drawing/2014/main" id="{7E26ECC6-0656-429D-A7BB-26BC6D13306F}"/>
                  </a:ext>
                </a:extLst>
              </p14:cNvPr>
              <p14:cNvContentPartPr/>
              <p14:nvPr/>
            </p14:nvContentPartPr>
            <p14:xfrm>
              <a:off x="5360321" y="128221"/>
              <a:ext cx="323850" cy="438150"/>
            </p14:xfrm>
          </p:contentPart>
        </mc:Choice>
        <mc:Fallback xmlns="">
          <p:pic>
            <p:nvPicPr>
              <p:cNvPr id="18" name="Ink 17">
                <a:extLst>
                  <a:ext uri="{FF2B5EF4-FFF2-40B4-BE49-F238E27FC236}">
                    <a16:creationId xmlns:a16="http://schemas.microsoft.com/office/drawing/2014/main" id="{7E26ECC6-0656-429D-A7BB-26BC6D13306F}"/>
                  </a:ext>
                </a:extLst>
              </p:cNvPr>
              <p:cNvPicPr/>
              <p:nvPr/>
            </p:nvPicPr>
            <p:blipFill>
              <a:blip r:embed="rId34"/>
              <a:stretch>
                <a:fillRect/>
              </a:stretch>
            </p:blipFill>
            <p:spPr>
              <a:xfrm>
                <a:off x="5342630" y="110638"/>
                <a:ext cx="359593" cy="473676"/>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19" name="Ink 18">
                <a:extLst>
                  <a:ext uri="{FF2B5EF4-FFF2-40B4-BE49-F238E27FC236}">
                    <a16:creationId xmlns:a16="http://schemas.microsoft.com/office/drawing/2014/main" id="{E0EAB773-4C8A-4956-8D02-42903C90AAFE}"/>
                  </a:ext>
                </a:extLst>
              </p14:cNvPr>
              <p14:cNvContentPartPr/>
              <p14:nvPr/>
            </p14:nvContentPartPr>
            <p14:xfrm>
              <a:off x="5824321" y="299872"/>
              <a:ext cx="190500" cy="276224"/>
            </p14:xfrm>
          </p:contentPart>
        </mc:Choice>
        <mc:Fallback xmlns="">
          <p:pic>
            <p:nvPicPr>
              <p:cNvPr id="19" name="Ink 18">
                <a:extLst>
                  <a:ext uri="{FF2B5EF4-FFF2-40B4-BE49-F238E27FC236}">
                    <a16:creationId xmlns:a16="http://schemas.microsoft.com/office/drawing/2014/main" id="{E0EAB773-4C8A-4956-8D02-42903C90AAFE}"/>
                  </a:ext>
                </a:extLst>
              </p:cNvPr>
              <p:cNvPicPr/>
              <p:nvPr/>
            </p:nvPicPr>
            <p:blipFill>
              <a:blip r:embed="rId36"/>
              <a:stretch>
                <a:fillRect/>
              </a:stretch>
            </p:blipFill>
            <p:spPr>
              <a:xfrm>
                <a:off x="5805897" y="282086"/>
                <a:ext cx="226979" cy="312159"/>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0" name="Ink 19">
                <a:extLst>
                  <a:ext uri="{FF2B5EF4-FFF2-40B4-BE49-F238E27FC236}">
                    <a16:creationId xmlns:a16="http://schemas.microsoft.com/office/drawing/2014/main" id="{FF34EB6F-DF8D-4FAD-8299-CB106B431882}"/>
                  </a:ext>
                </a:extLst>
              </p14:cNvPr>
              <p14:cNvContentPartPr/>
              <p14:nvPr/>
            </p14:nvContentPartPr>
            <p14:xfrm>
              <a:off x="6482411" y="353126"/>
              <a:ext cx="219075" cy="19049"/>
            </p14:xfrm>
          </p:contentPart>
        </mc:Choice>
        <mc:Fallback xmlns="">
          <p:pic>
            <p:nvPicPr>
              <p:cNvPr id="20" name="Ink 19">
                <a:extLst>
                  <a:ext uri="{FF2B5EF4-FFF2-40B4-BE49-F238E27FC236}">
                    <a16:creationId xmlns:a16="http://schemas.microsoft.com/office/drawing/2014/main" id="{FF34EB6F-DF8D-4FAD-8299-CB106B431882}"/>
                  </a:ext>
                </a:extLst>
              </p:cNvPr>
              <p:cNvPicPr/>
              <p:nvPr/>
            </p:nvPicPr>
            <p:blipFill>
              <a:blip r:embed="rId38"/>
              <a:stretch>
                <a:fillRect/>
              </a:stretch>
            </p:blipFill>
            <p:spPr>
              <a:xfrm>
                <a:off x="6464483" y="334458"/>
                <a:ext cx="254572" cy="56766"/>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1" name="Ink 20">
                <a:extLst>
                  <a:ext uri="{FF2B5EF4-FFF2-40B4-BE49-F238E27FC236}">
                    <a16:creationId xmlns:a16="http://schemas.microsoft.com/office/drawing/2014/main" id="{10C16324-CEC9-4135-BAF4-489D209D3166}"/>
                  </a:ext>
                </a:extLst>
              </p14:cNvPr>
              <p14:cNvContentPartPr/>
              <p14:nvPr/>
            </p14:nvContentPartPr>
            <p14:xfrm>
              <a:off x="6465093" y="471535"/>
              <a:ext cx="200024" cy="19049"/>
            </p14:xfrm>
          </p:contentPart>
        </mc:Choice>
        <mc:Fallback xmlns="">
          <p:pic>
            <p:nvPicPr>
              <p:cNvPr id="21" name="Ink 20">
                <a:extLst>
                  <a:ext uri="{FF2B5EF4-FFF2-40B4-BE49-F238E27FC236}">
                    <a16:creationId xmlns:a16="http://schemas.microsoft.com/office/drawing/2014/main" id="{10C16324-CEC9-4135-BAF4-489D209D3166}"/>
                  </a:ext>
                </a:extLst>
              </p:cNvPr>
              <p:cNvPicPr/>
              <p:nvPr/>
            </p:nvPicPr>
            <p:blipFill>
              <a:blip r:embed="rId40"/>
              <a:stretch>
                <a:fillRect/>
              </a:stretch>
            </p:blipFill>
            <p:spPr>
              <a:xfrm>
                <a:off x="6446975" y="444322"/>
                <a:ext cx="235898" cy="7293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2" name="Ink 21">
                <a:extLst>
                  <a:ext uri="{FF2B5EF4-FFF2-40B4-BE49-F238E27FC236}">
                    <a16:creationId xmlns:a16="http://schemas.microsoft.com/office/drawing/2014/main" id="{2C545DE8-FA18-40AA-A40C-24EFEABFDC6B}"/>
                  </a:ext>
                </a:extLst>
              </p14:cNvPr>
              <p14:cNvContentPartPr/>
              <p14:nvPr/>
            </p14:nvContentPartPr>
            <p14:xfrm>
              <a:off x="7439810" y="153731"/>
              <a:ext cx="314324" cy="352425"/>
            </p14:xfrm>
          </p:contentPart>
        </mc:Choice>
        <mc:Fallback xmlns="">
          <p:pic>
            <p:nvPicPr>
              <p:cNvPr id="22" name="Ink 21">
                <a:extLst>
                  <a:ext uri="{FF2B5EF4-FFF2-40B4-BE49-F238E27FC236}">
                    <a16:creationId xmlns:a16="http://schemas.microsoft.com/office/drawing/2014/main" id="{2C545DE8-FA18-40AA-A40C-24EFEABFDC6B}"/>
                  </a:ext>
                </a:extLst>
              </p:cNvPr>
              <p:cNvPicPr/>
              <p:nvPr/>
            </p:nvPicPr>
            <p:blipFill>
              <a:blip r:embed="rId42"/>
              <a:stretch>
                <a:fillRect/>
              </a:stretch>
            </p:blipFill>
            <p:spPr>
              <a:xfrm>
                <a:off x="7422168" y="136128"/>
                <a:ext cx="349969" cy="387991"/>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3" name="Ink 22">
                <a:extLst>
                  <a:ext uri="{FF2B5EF4-FFF2-40B4-BE49-F238E27FC236}">
                    <a16:creationId xmlns:a16="http://schemas.microsoft.com/office/drawing/2014/main" id="{C778D34E-EDF5-4EFB-8FA8-D74E6310ECC3}"/>
                  </a:ext>
                </a:extLst>
              </p14:cNvPr>
              <p14:cNvContentPartPr/>
              <p14:nvPr/>
            </p14:nvContentPartPr>
            <p14:xfrm>
              <a:off x="7547480" y="305847"/>
              <a:ext cx="228600" cy="76200"/>
            </p14:xfrm>
          </p:contentPart>
        </mc:Choice>
        <mc:Fallback xmlns="">
          <p:pic>
            <p:nvPicPr>
              <p:cNvPr id="23" name="Ink 22">
                <a:extLst>
                  <a:ext uri="{FF2B5EF4-FFF2-40B4-BE49-F238E27FC236}">
                    <a16:creationId xmlns:a16="http://schemas.microsoft.com/office/drawing/2014/main" id="{C778D34E-EDF5-4EFB-8FA8-D74E6310ECC3}"/>
                  </a:ext>
                </a:extLst>
              </p:cNvPr>
              <p:cNvPicPr/>
              <p:nvPr/>
            </p:nvPicPr>
            <p:blipFill>
              <a:blip r:embed="rId44"/>
              <a:stretch>
                <a:fillRect/>
              </a:stretch>
            </p:blipFill>
            <p:spPr>
              <a:xfrm>
                <a:off x="7529558" y="287352"/>
                <a:ext cx="264810" cy="11282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4" name="Ink 23">
                <a:extLst>
                  <a:ext uri="{FF2B5EF4-FFF2-40B4-BE49-F238E27FC236}">
                    <a16:creationId xmlns:a16="http://schemas.microsoft.com/office/drawing/2014/main" id="{E6C7841C-673F-41C4-9F8D-B7527DC0E349}"/>
                  </a:ext>
                </a:extLst>
              </p14:cNvPr>
              <p14:cNvContentPartPr/>
              <p14:nvPr/>
            </p14:nvContentPartPr>
            <p14:xfrm>
              <a:off x="7996863" y="154375"/>
              <a:ext cx="57150" cy="361949"/>
            </p14:xfrm>
          </p:contentPart>
        </mc:Choice>
        <mc:Fallback xmlns="">
          <p:pic>
            <p:nvPicPr>
              <p:cNvPr id="24" name="Ink 23">
                <a:extLst>
                  <a:ext uri="{FF2B5EF4-FFF2-40B4-BE49-F238E27FC236}">
                    <a16:creationId xmlns:a16="http://schemas.microsoft.com/office/drawing/2014/main" id="{E6C7841C-673F-41C4-9F8D-B7527DC0E349}"/>
                  </a:ext>
                </a:extLst>
              </p:cNvPr>
              <p:cNvPicPr/>
              <p:nvPr/>
            </p:nvPicPr>
            <p:blipFill>
              <a:blip r:embed="rId46"/>
              <a:stretch>
                <a:fillRect/>
              </a:stretch>
            </p:blipFill>
            <p:spPr>
              <a:xfrm>
                <a:off x="7977942" y="136728"/>
                <a:ext cx="95379" cy="397604"/>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5" name="Ink 24">
                <a:extLst>
                  <a:ext uri="{FF2B5EF4-FFF2-40B4-BE49-F238E27FC236}">
                    <a16:creationId xmlns:a16="http://schemas.microsoft.com/office/drawing/2014/main" id="{4EB2F095-1AD9-451A-99A8-3307B02F34E5}"/>
                  </a:ext>
                </a:extLst>
              </p14:cNvPr>
              <p14:cNvContentPartPr/>
              <p14:nvPr/>
            </p14:nvContentPartPr>
            <p14:xfrm>
              <a:off x="8231548" y="499953"/>
              <a:ext cx="228600" cy="161925"/>
            </p14:xfrm>
          </p:contentPart>
        </mc:Choice>
        <mc:Fallback xmlns="">
          <p:pic>
            <p:nvPicPr>
              <p:cNvPr id="25" name="Ink 24">
                <a:extLst>
                  <a:ext uri="{FF2B5EF4-FFF2-40B4-BE49-F238E27FC236}">
                    <a16:creationId xmlns:a16="http://schemas.microsoft.com/office/drawing/2014/main" id="{4EB2F095-1AD9-451A-99A8-3307B02F34E5}"/>
                  </a:ext>
                </a:extLst>
              </p:cNvPr>
              <p:cNvPicPr/>
              <p:nvPr/>
            </p:nvPicPr>
            <p:blipFill>
              <a:blip r:embed="rId48"/>
              <a:stretch>
                <a:fillRect/>
              </a:stretch>
            </p:blipFill>
            <p:spPr>
              <a:xfrm>
                <a:off x="8214073" y="482853"/>
                <a:ext cx="263906" cy="196474"/>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26" name="Ink 25">
                <a:extLst>
                  <a:ext uri="{FF2B5EF4-FFF2-40B4-BE49-F238E27FC236}">
                    <a16:creationId xmlns:a16="http://schemas.microsoft.com/office/drawing/2014/main" id="{C1B1A5C4-0B9B-4FDC-B20B-0FDF3337988C}"/>
                  </a:ext>
                </a:extLst>
              </p14:cNvPr>
              <p14:cNvContentPartPr/>
              <p14:nvPr/>
            </p14:nvContentPartPr>
            <p14:xfrm>
              <a:off x="8637645" y="182542"/>
              <a:ext cx="314324" cy="285750"/>
            </p14:xfrm>
          </p:contentPart>
        </mc:Choice>
        <mc:Fallback xmlns="">
          <p:pic>
            <p:nvPicPr>
              <p:cNvPr id="26" name="Ink 25">
                <a:extLst>
                  <a:ext uri="{FF2B5EF4-FFF2-40B4-BE49-F238E27FC236}">
                    <a16:creationId xmlns:a16="http://schemas.microsoft.com/office/drawing/2014/main" id="{C1B1A5C4-0B9B-4FDC-B20B-0FDF3337988C}"/>
                  </a:ext>
                </a:extLst>
              </p:cNvPr>
              <p:cNvPicPr/>
              <p:nvPr/>
            </p:nvPicPr>
            <p:blipFill>
              <a:blip r:embed="rId50"/>
              <a:stretch>
                <a:fillRect/>
              </a:stretch>
            </p:blipFill>
            <p:spPr>
              <a:xfrm>
                <a:off x="8619921" y="164885"/>
                <a:ext cx="350133" cy="321424"/>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27" name="Ink 26">
                <a:extLst>
                  <a:ext uri="{FF2B5EF4-FFF2-40B4-BE49-F238E27FC236}">
                    <a16:creationId xmlns:a16="http://schemas.microsoft.com/office/drawing/2014/main" id="{A9E08225-8EBB-4D09-B927-5BA639C3A647}"/>
                  </a:ext>
                </a:extLst>
              </p14:cNvPr>
              <p14:cNvContentPartPr/>
              <p14:nvPr/>
            </p14:nvContentPartPr>
            <p14:xfrm>
              <a:off x="9114775" y="431088"/>
              <a:ext cx="238125" cy="342900"/>
            </p14:xfrm>
          </p:contentPart>
        </mc:Choice>
        <mc:Fallback xmlns="">
          <p:pic>
            <p:nvPicPr>
              <p:cNvPr id="27" name="Ink 26">
                <a:extLst>
                  <a:ext uri="{FF2B5EF4-FFF2-40B4-BE49-F238E27FC236}">
                    <a16:creationId xmlns:a16="http://schemas.microsoft.com/office/drawing/2014/main" id="{A9E08225-8EBB-4D09-B927-5BA639C3A647}"/>
                  </a:ext>
                </a:extLst>
              </p:cNvPr>
              <p:cNvPicPr/>
              <p:nvPr/>
            </p:nvPicPr>
            <p:blipFill>
              <a:blip r:embed="rId52"/>
              <a:stretch>
                <a:fillRect/>
              </a:stretch>
            </p:blipFill>
            <p:spPr>
              <a:xfrm>
                <a:off x="9097004" y="412907"/>
                <a:ext cx="273311" cy="378899"/>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28" name="Ink 27">
                <a:extLst>
                  <a:ext uri="{FF2B5EF4-FFF2-40B4-BE49-F238E27FC236}">
                    <a16:creationId xmlns:a16="http://schemas.microsoft.com/office/drawing/2014/main" id="{5AD7E186-3AE9-4636-9FB7-0EFE45635141}"/>
                  </a:ext>
                </a:extLst>
              </p14:cNvPr>
              <p14:cNvContentPartPr/>
              <p14:nvPr/>
            </p14:nvContentPartPr>
            <p14:xfrm>
              <a:off x="7850194" y="6079284"/>
              <a:ext cx="295275" cy="400050"/>
            </p14:xfrm>
          </p:contentPart>
        </mc:Choice>
        <mc:Fallback xmlns="">
          <p:pic>
            <p:nvPicPr>
              <p:cNvPr id="28" name="Ink 27">
                <a:extLst>
                  <a:ext uri="{FF2B5EF4-FFF2-40B4-BE49-F238E27FC236}">
                    <a16:creationId xmlns:a16="http://schemas.microsoft.com/office/drawing/2014/main" id="{5AD7E186-3AE9-4636-9FB7-0EFE45635141}"/>
                  </a:ext>
                </a:extLst>
              </p:cNvPr>
              <p:cNvPicPr/>
              <p:nvPr/>
            </p:nvPicPr>
            <p:blipFill>
              <a:blip r:embed="rId54"/>
              <a:stretch>
                <a:fillRect/>
              </a:stretch>
            </p:blipFill>
            <p:spPr>
              <a:xfrm>
                <a:off x="7832485" y="6061656"/>
                <a:ext cx="331055" cy="435666"/>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29" name="Ink 28">
                <a:extLst>
                  <a:ext uri="{FF2B5EF4-FFF2-40B4-BE49-F238E27FC236}">
                    <a16:creationId xmlns:a16="http://schemas.microsoft.com/office/drawing/2014/main" id="{E03A60D1-10BA-437B-8E92-3FE5FCB53518}"/>
                  </a:ext>
                </a:extLst>
              </p14:cNvPr>
              <p14:cNvContentPartPr/>
              <p14:nvPr/>
            </p14:nvContentPartPr>
            <p14:xfrm>
              <a:off x="8463385" y="6187824"/>
              <a:ext cx="19049" cy="19049"/>
            </p14:xfrm>
          </p:contentPart>
        </mc:Choice>
        <mc:Fallback xmlns="">
          <p:pic>
            <p:nvPicPr>
              <p:cNvPr id="29" name="Ink 28">
                <a:extLst>
                  <a:ext uri="{FF2B5EF4-FFF2-40B4-BE49-F238E27FC236}">
                    <a16:creationId xmlns:a16="http://schemas.microsoft.com/office/drawing/2014/main" id="{E03A60D1-10BA-437B-8E92-3FE5FCB53518}"/>
                  </a:ext>
                </a:extLst>
              </p:cNvPr>
              <p:cNvPicPr/>
              <p:nvPr/>
            </p:nvPicPr>
            <p:blipFill>
              <a:blip r:embed="rId56"/>
              <a:stretch>
                <a:fillRect/>
              </a:stretch>
            </p:blipFill>
            <p:spPr>
              <a:xfrm>
                <a:off x="8307818" y="6156711"/>
                <a:ext cx="333358" cy="81911"/>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0" name="Ink 29">
                <a:extLst>
                  <a:ext uri="{FF2B5EF4-FFF2-40B4-BE49-F238E27FC236}">
                    <a16:creationId xmlns:a16="http://schemas.microsoft.com/office/drawing/2014/main" id="{472196D0-59BE-4CE7-8168-CE0342CC182A}"/>
                  </a:ext>
                </a:extLst>
              </p14:cNvPr>
              <p14:cNvContentPartPr/>
              <p14:nvPr/>
            </p14:nvContentPartPr>
            <p14:xfrm>
              <a:off x="8422048" y="6396005"/>
              <a:ext cx="38099" cy="19049"/>
            </p14:xfrm>
          </p:contentPart>
        </mc:Choice>
        <mc:Fallback xmlns="">
          <p:pic>
            <p:nvPicPr>
              <p:cNvPr id="30" name="Ink 29">
                <a:extLst>
                  <a:ext uri="{FF2B5EF4-FFF2-40B4-BE49-F238E27FC236}">
                    <a16:creationId xmlns:a16="http://schemas.microsoft.com/office/drawing/2014/main" id="{472196D0-59BE-4CE7-8168-CE0342CC182A}"/>
                  </a:ext>
                </a:extLst>
              </p:cNvPr>
              <p:cNvPicPr/>
              <p:nvPr/>
            </p:nvPicPr>
            <p:blipFill>
              <a:blip r:embed="rId58"/>
              <a:stretch>
                <a:fillRect/>
              </a:stretch>
            </p:blipFill>
            <p:spPr>
              <a:xfrm>
                <a:off x="8404571" y="6363819"/>
                <a:ext cx="72703" cy="84078"/>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1" name="Ink 30">
                <a:extLst>
                  <a:ext uri="{FF2B5EF4-FFF2-40B4-BE49-F238E27FC236}">
                    <a16:creationId xmlns:a16="http://schemas.microsoft.com/office/drawing/2014/main" id="{C40049A5-5477-4820-9D1B-522E24009B89}"/>
                  </a:ext>
                </a:extLst>
              </p14:cNvPr>
              <p14:cNvContentPartPr/>
              <p14:nvPr/>
            </p14:nvContentPartPr>
            <p14:xfrm>
              <a:off x="8919690" y="6070907"/>
              <a:ext cx="285750" cy="447675"/>
            </p14:xfrm>
          </p:contentPart>
        </mc:Choice>
        <mc:Fallback xmlns="">
          <p:pic>
            <p:nvPicPr>
              <p:cNvPr id="31" name="Ink 30">
                <a:extLst>
                  <a:ext uri="{FF2B5EF4-FFF2-40B4-BE49-F238E27FC236}">
                    <a16:creationId xmlns:a16="http://schemas.microsoft.com/office/drawing/2014/main" id="{C40049A5-5477-4820-9D1B-522E24009B89}"/>
                  </a:ext>
                </a:extLst>
              </p:cNvPr>
              <p:cNvPicPr/>
              <p:nvPr/>
            </p:nvPicPr>
            <p:blipFill>
              <a:blip r:embed="rId60"/>
              <a:stretch>
                <a:fillRect/>
              </a:stretch>
            </p:blipFill>
            <p:spPr>
              <a:xfrm>
                <a:off x="8901853" y="6052957"/>
                <a:ext cx="321067" cy="483216"/>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2" name="Ink 31">
                <a:extLst>
                  <a:ext uri="{FF2B5EF4-FFF2-40B4-BE49-F238E27FC236}">
                    <a16:creationId xmlns:a16="http://schemas.microsoft.com/office/drawing/2014/main" id="{5D00C21F-6D8E-4619-A919-17FC7686807F}"/>
                  </a:ext>
                </a:extLst>
              </p14:cNvPr>
              <p14:cNvContentPartPr/>
              <p14:nvPr/>
            </p14:nvContentPartPr>
            <p14:xfrm>
              <a:off x="9936876" y="6205079"/>
              <a:ext cx="228600" cy="304800"/>
            </p14:xfrm>
          </p:contentPart>
        </mc:Choice>
        <mc:Fallback xmlns="">
          <p:pic>
            <p:nvPicPr>
              <p:cNvPr id="32" name="Ink 31">
                <a:extLst>
                  <a:ext uri="{FF2B5EF4-FFF2-40B4-BE49-F238E27FC236}">
                    <a16:creationId xmlns:a16="http://schemas.microsoft.com/office/drawing/2014/main" id="{5D00C21F-6D8E-4619-A919-17FC7686807F}"/>
                  </a:ext>
                </a:extLst>
              </p:cNvPr>
              <p:cNvPicPr/>
              <p:nvPr/>
            </p:nvPicPr>
            <p:blipFill>
              <a:blip r:embed="rId62"/>
              <a:stretch>
                <a:fillRect/>
              </a:stretch>
            </p:blipFill>
            <p:spPr>
              <a:xfrm>
                <a:off x="9918933" y="6187712"/>
                <a:ext cx="264128" cy="339887"/>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3" name="Ink 32">
                <a:extLst>
                  <a:ext uri="{FF2B5EF4-FFF2-40B4-BE49-F238E27FC236}">
                    <a16:creationId xmlns:a16="http://schemas.microsoft.com/office/drawing/2014/main" id="{41E1BB20-288B-42C5-B453-C523BC593AFD}"/>
                  </a:ext>
                </a:extLst>
              </p14:cNvPr>
              <p14:cNvContentPartPr/>
              <p14:nvPr/>
            </p14:nvContentPartPr>
            <p14:xfrm>
              <a:off x="10110808" y="6293040"/>
              <a:ext cx="266700" cy="180974"/>
            </p14:xfrm>
          </p:contentPart>
        </mc:Choice>
        <mc:Fallback xmlns="">
          <p:pic>
            <p:nvPicPr>
              <p:cNvPr id="33" name="Ink 32">
                <a:extLst>
                  <a:ext uri="{FF2B5EF4-FFF2-40B4-BE49-F238E27FC236}">
                    <a16:creationId xmlns:a16="http://schemas.microsoft.com/office/drawing/2014/main" id="{41E1BB20-288B-42C5-B453-C523BC593AFD}"/>
                  </a:ext>
                </a:extLst>
              </p:cNvPr>
              <p:cNvPicPr/>
              <p:nvPr/>
            </p:nvPicPr>
            <p:blipFill>
              <a:blip r:embed="rId64"/>
              <a:stretch>
                <a:fillRect/>
              </a:stretch>
            </p:blipFill>
            <p:spPr>
              <a:xfrm>
                <a:off x="10093172" y="6275754"/>
                <a:ext cx="302332" cy="215899"/>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34" name="Ink 33">
                <a:extLst>
                  <a:ext uri="{FF2B5EF4-FFF2-40B4-BE49-F238E27FC236}">
                    <a16:creationId xmlns:a16="http://schemas.microsoft.com/office/drawing/2014/main" id="{CF7887C0-43AB-42FE-9055-C4660C32DB3F}"/>
                  </a:ext>
                </a:extLst>
              </p14:cNvPr>
              <p14:cNvContentPartPr/>
              <p14:nvPr/>
            </p14:nvContentPartPr>
            <p14:xfrm>
              <a:off x="10474252" y="6009681"/>
              <a:ext cx="104775" cy="457200"/>
            </p14:xfrm>
          </p:contentPart>
        </mc:Choice>
        <mc:Fallback xmlns="">
          <p:pic>
            <p:nvPicPr>
              <p:cNvPr id="34" name="Ink 33">
                <a:extLst>
                  <a:ext uri="{FF2B5EF4-FFF2-40B4-BE49-F238E27FC236}">
                    <a16:creationId xmlns:a16="http://schemas.microsoft.com/office/drawing/2014/main" id="{CF7887C0-43AB-42FE-9055-C4660C32DB3F}"/>
                  </a:ext>
                </a:extLst>
              </p:cNvPr>
              <p:cNvPicPr/>
              <p:nvPr/>
            </p:nvPicPr>
            <p:blipFill>
              <a:blip r:embed="rId66"/>
              <a:stretch>
                <a:fillRect/>
              </a:stretch>
            </p:blipFill>
            <p:spPr>
              <a:xfrm>
                <a:off x="10455806" y="5991567"/>
                <a:ext cx="141299" cy="493066"/>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35" name="Ink 34">
                <a:extLst>
                  <a:ext uri="{FF2B5EF4-FFF2-40B4-BE49-F238E27FC236}">
                    <a16:creationId xmlns:a16="http://schemas.microsoft.com/office/drawing/2014/main" id="{AC9E9191-A6BB-46F9-BCA9-54F73532C34B}"/>
                  </a:ext>
                </a:extLst>
              </p14:cNvPr>
              <p14:cNvContentPartPr/>
              <p14:nvPr/>
            </p14:nvContentPartPr>
            <p14:xfrm>
              <a:off x="10708047" y="6317690"/>
              <a:ext cx="47625" cy="171449"/>
            </p14:xfrm>
          </p:contentPart>
        </mc:Choice>
        <mc:Fallback xmlns="">
          <p:pic>
            <p:nvPicPr>
              <p:cNvPr id="35" name="Ink 34">
                <a:extLst>
                  <a:ext uri="{FF2B5EF4-FFF2-40B4-BE49-F238E27FC236}">
                    <a16:creationId xmlns:a16="http://schemas.microsoft.com/office/drawing/2014/main" id="{AC9E9191-A6BB-46F9-BCA9-54F73532C34B}"/>
                  </a:ext>
                </a:extLst>
              </p:cNvPr>
              <p:cNvPicPr/>
              <p:nvPr/>
            </p:nvPicPr>
            <p:blipFill>
              <a:blip r:embed="rId68"/>
              <a:stretch>
                <a:fillRect/>
              </a:stretch>
            </p:blipFill>
            <p:spPr>
              <a:xfrm>
                <a:off x="10690792" y="6299373"/>
                <a:ext cx="81791" cy="207717"/>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36" name="Ink 35">
                <a:extLst>
                  <a:ext uri="{FF2B5EF4-FFF2-40B4-BE49-F238E27FC236}">
                    <a16:creationId xmlns:a16="http://schemas.microsoft.com/office/drawing/2014/main" id="{9DFB41B9-A347-4FEE-9A4E-249CD83E9AED}"/>
                  </a:ext>
                </a:extLst>
              </p14:cNvPr>
              <p14:cNvContentPartPr/>
              <p14:nvPr/>
            </p14:nvContentPartPr>
            <p14:xfrm>
              <a:off x="10870135" y="6266952"/>
              <a:ext cx="228600" cy="200024"/>
            </p14:xfrm>
          </p:contentPart>
        </mc:Choice>
        <mc:Fallback xmlns="">
          <p:pic>
            <p:nvPicPr>
              <p:cNvPr id="36" name="Ink 35">
                <a:extLst>
                  <a:ext uri="{FF2B5EF4-FFF2-40B4-BE49-F238E27FC236}">
                    <a16:creationId xmlns:a16="http://schemas.microsoft.com/office/drawing/2014/main" id="{9DFB41B9-A347-4FEE-9A4E-249CD83E9AED}"/>
                  </a:ext>
                </a:extLst>
              </p:cNvPr>
              <p:cNvPicPr/>
              <p:nvPr/>
            </p:nvPicPr>
            <p:blipFill>
              <a:blip r:embed="rId70"/>
              <a:stretch>
                <a:fillRect/>
              </a:stretch>
            </p:blipFill>
            <p:spPr>
              <a:xfrm>
                <a:off x="10852248" y="6249419"/>
                <a:ext cx="264017" cy="235449"/>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37" name="Ink 36">
                <a:extLst>
                  <a:ext uri="{FF2B5EF4-FFF2-40B4-BE49-F238E27FC236}">
                    <a16:creationId xmlns:a16="http://schemas.microsoft.com/office/drawing/2014/main" id="{E7E0E103-792C-4DA4-88FA-64FAC47DDF71}"/>
                  </a:ext>
                </a:extLst>
              </p14:cNvPr>
              <p14:cNvContentPartPr/>
              <p14:nvPr/>
            </p14:nvContentPartPr>
            <p14:xfrm>
              <a:off x="10760122" y="5987461"/>
              <a:ext cx="19049" cy="47625"/>
            </p14:xfrm>
          </p:contentPart>
        </mc:Choice>
        <mc:Fallback xmlns="">
          <p:pic>
            <p:nvPicPr>
              <p:cNvPr id="37" name="Ink 36">
                <a:extLst>
                  <a:ext uri="{FF2B5EF4-FFF2-40B4-BE49-F238E27FC236}">
                    <a16:creationId xmlns:a16="http://schemas.microsoft.com/office/drawing/2014/main" id="{E7E0E103-792C-4DA4-88FA-64FAC47DDF71}"/>
                  </a:ext>
                </a:extLst>
              </p:cNvPr>
              <p:cNvPicPr/>
              <p:nvPr/>
            </p:nvPicPr>
            <p:blipFill>
              <a:blip r:embed="rId72"/>
              <a:stretch>
                <a:fillRect/>
              </a:stretch>
            </p:blipFill>
            <p:spPr>
              <a:xfrm>
                <a:off x="10722786" y="5969144"/>
                <a:ext cx="94483" cy="83893"/>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38" name="Ink 37">
                <a:extLst>
                  <a:ext uri="{FF2B5EF4-FFF2-40B4-BE49-F238E27FC236}">
                    <a16:creationId xmlns:a16="http://schemas.microsoft.com/office/drawing/2014/main" id="{8F321647-856D-4B4D-858C-97098F6685DE}"/>
                  </a:ext>
                </a:extLst>
              </p14:cNvPr>
              <p14:cNvContentPartPr/>
              <p14:nvPr/>
            </p14:nvContentPartPr>
            <p14:xfrm>
              <a:off x="10344366" y="6123710"/>
              <a:ext cx="190500" cy="47625"/>
            </p14:xfrm>
          </p:contentPart>
        </mc:Choice>
        <mc:Fallback xmlns="">
          <p:pic>
            <p:nvPicPr>
              <p:cNvPr id="38" name="Ink 37">
                <a:extLst>
                  <a:ext uri="{FF2B5EF4-FFF2-40B4-BE49-F238E27FC236}">
                    <a16:creationId xmlns:a16="http://schemas.microsoft.com/office/drawing/2014/main" id="{8F321647-856D-4B4D-858C-97098F6685DE}"/>
                  </a:ext>
                </a:extLst>
              </p:cNvPr>
              <p:cNvPicPr/>
              <p:nvPr/>
            </p:nvPicPr>
            <p:blipFill>
              <a:blip r:embed="rId74"/>
              <a:stretch>
                <a:fillRect/>
              </a:stretch>
            </p:blipFill>
            <p:spPr>
              <a:xfrm>
                <a:off x="10326223" y="6106551"/>
                <a:ext cx="226423" cy="82293"/>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39" name="Ink 38">
                <a:extLst>
                  <a:ext uri="{FF2B5EF4-FFF2-40B4-BE49-F238E27FC236}">
                    <a16:creationId xmlns:a16="http://schemas.microsoft.com/office/drawing/2014/main" id="{4BD6D44F-AA44-49C5-9EB2-8F7D016EC26F}"/>
                  </a:ext>
                </a:extLst>
              </p14:cNvPr>
              <p14:cNvContentPartPr/>
              <p14:nvPr/>
            </p14:nvContentPartPr>
            <p14:xfrm>
              <a:off x="10448275" y="6143052"/>
              <a:ext cx="161925" cy="19049"/>
            </p14:xfrm>
          </p:contentPart>
        </mc:Choice>
        <mc:Fallback xmlns="">
          <p:pic>
            <p:nvPicPr>
              <p:cNvPr id="39" name="Ink 38">
                <a:extLst>
                  <a:ext uri="{FF2B5EF4-FFF2-40B4-BE49-F238E27FC236}">
                    <a16:creationId xmlns:a16="http://schemas.microsoft.com/office/drawing/2014/main" id="{4BD6D44F-AA44-49C5-9EB2-8F7D016EC26F}"/>
                  </a:ext>
                </a:extLst>
              </p:cNvPr>
              <p:cNvPicPr/>
              <p:nvPr/>
            </p:nvPicPr>
            <p:blipFill>
              <a:blip r:embed="rId76"/>
              <a:stretch>
                <a:fillRect/>
              </a:stretch>
            </p:blipFill>
            <p:spPr>
              <a:xfrm>
                <a:off x="10429958" y="6115839"/>
                <a:ext cx="198193" cy="72930"/>
              </a:xfrm>
              <a:prstGeom prst="rect">
                <a:avLst/>
              </a:prstGeom>
            </p:spPr>
          </p:pic>
        </mc:Fallback>
      </mc:AlternateContent>
    </p:spTree>
    <p:extLst>
      <p:ext uri="{BB962C8B-B14F-4D97-AF65-F5344CB8AC3E}">
        <p14:creationId xmlns:p14="http://schemas.microsoft.com/office/powerpoint/2010/main" val="2821546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100" y="349250"/>
            <a:ext cx="11099800" cy="1803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AD191C-6FFF-49DC-90C2-6E8A06A5DE5D}"/>
              </a:ext>
            </a:extLst>
          </p:cNvPr>
          <p:cNvSpPr>
            <a:spLocks noGrp="1"/>
          </p:cNvSpPr>
          <p:nvPr>
            <p:ph type="title"/>
          </p:nvPr>
        </p:nvSpPr>
        <p:spPr>
          <a:xfrm>
            <a:off x="838200" y="588168"/>
            <a:ext cx="10515600" cy="680193"/>
          </a:xfrm>
        </p:spPr>
        <p:txBody>
          <a:bodyPr>
            <a:normAutofit fontScale="90000"/>
          </a:bodyPr>
          <a:lstStyle/>
          <a:p>
            <a:pPr algn="ctr"/>
            <a:r>
              <a:rPr lang="en-GB" sz="4600" dirty="0">
                <a:solidFill>
                  <a:srgbClr val="FFFFFF"/>
                </a:solidFill>
                <a:cs typeface="Calibri Light"/>
              </a:rPr>
              <a:t>Summary of Ionic bonding</a:t>
            </a:r>
            <a:br>
              <a:rPr lang="en-GB" sz="4600" dirty="0">
                <a:solidFill>
                  <a:srgbClr val="FFFFFF"/>
                </a:solidFill>
                <a:cs typeface="Calibri Light"/>
              </a:rPr>
            </a:br>
            <a:r>
              <a:rPr lang="en-GB" sz="4600" dirty="0">
                <a:solidFill>
                  <a:srgbClr val="FFFFFF"/>
                </a:solidFill>
                <a:cs typeface="Calibri Light"/>
              </a:rPr>
              <a:t>Ionic compounds are made up of IONS</a:t>
            </a:r>
            <a:endParaRPr lang="en-GB" sz="4600" dirty="0">
              <a:solidFill>
                <a:srgbClr val="FFFFFF"/>
              </a:solidFill>
            </a:endParaRPr>
          </a:p>
        </p:txBody>
      </p:sp>
      <p:sp>
        <p:nvSpPr>
          <p:cNvPr id="3" name="Content Placeholder 2">
            <a:extLst>
              <a:ext uri="{FF2B5EF4-FFF2-40B4-BE49-F238E27FC236}">
                <a16:creationId xmlns:a16="http://schemas.microsoft.com/office/drawing/2014/main" id="{B2C7BE68-F951-4D95-B9B1-005B6B7B9987}"/>
              </a:ext>
            </a:extLst>
          </p:cNvPr>
          <p:cNvSpPr>
            <a:spLocks noGrp="1"/>
          </p:cNvSpPr>
          <p:nvPr>
            <p:ph idx="1"/>
          </p:nvPr>
        </p:nvSpPr>
        <p:spPr>
          <a:xfrm>
            <a:off x="838200" y="2455607"/>
            <a:ext cx="10515600" cy="4181168"/>
          </a:xfrm>
        </p:spPr>
        <p:txBody>
          <a:bodyPr vert="horz" lIns="91440" tIns="45720" rIns="91440" bIns="45720" rtlCol="0" anchor="ctr">
            <a:noAutofit/>
          </a:bodyPr>
          <a:lstStyle/>
          <a:p>
            <a:r>
              <a:rPr lang="en-GB" sz="1600" dirty="0">
                <a:cs typeface="Calibri"/>
              </a:rPr>
              <a:t>Happens when a METAL element  bonds with a NON-METAL element</a:t>
            </a:r>
          </a:p>
          <a:p>
            <a:r>
              <a:rPr lang="en-GB" sz="1600" dirty="0">
                <a:cs typeface="Calibri"/>
              </a:rPr>
              <a:t>Electron transfer takes place, metal atoms lose electrons and the non-metal atoms gain them.</a:t>
            </a:r>
          </a:p>
          <a:p>
            <a:r>
              <a:rPr lang="en-GB" sz="1600" dirty="0">
                <a:cs typeface="Calibri"/>
              </a:rPr>
              <a:t>So positive metal ions are formed alongside negative non-metal ions.</a:t>
            </a:r>
          </a:p>
          <a:p>
            <a:r>
              <a:rPr lang="en-GB" sz="1600" dirty="0">
                <a:cs typeface="Calibri"/>
              </a:rPr>
              <a:t>These ions attract each other, due to STRONG electrostatic attractions between positively charged ions and negatively charged ions formed.</a:t>
            </a:r>
          </a:p>
          <a:p>
            <a:r>
              <a:rPr lang="en-GB" sz="1600" dirty="0">
                <a:cs typeface="Calibri"/>
              </a:rPr>
              <a:t>The ions become arranged into a crystal lattice which is a 3D giant repeating pattern, where the ions are held in their places by these strong ionic bonds</a:t>
            </a:r>
          </a:p>
          <a:p>
            <a:r>
              <a:rPr lang="en-GB" sz="1600" dirty="0">
                <a:cs typeface="Calibri"/>
              </a:rPr>
              <a:t>Ions are arranged ALTERNATING +</a:t>
            </a:r>
            <a:r>
              <a:rPr lang="en-GB" sz="1600" dirty="0" err="1">
                <a:cs typeface="Calibri"/>
              </a:rPr>
              <a:t>ve</a:t>
            </a:r>
            <a:r>
              <a:rPr lang="en-GB" sz="1600" dirty="0">
                <a:cs typeface="Calibri"/>
              </a:rPr>
              <a:t> and –</a:t>
            </a:r>
            <a:r>
              <a:rPr lang="en-GB" sz="1600" dirty="0" err="1">
                <a:cs typeface="Calibri"/>
              </a:rPr>
              <a:t>ve</a:t>
            </a:r>
            <a:r>
              <a:rPr lang="en-GB" sz="1600" dirty="0">
                <a:cs typeface="Calibri"/>
              </a:rPr>
              <a:t> ions, attractions outweigh the repulsions present within the lattice structure.</a:t>
            </a:r>
          </a:p>
          <a:p>
            <a:r>
              <a:rPr lang="en-GB" sz="1600" dirty="0">
                <a:cs typeface="Calibri"/>
              </a:rPr>
              <a:t>Ionic bonds are simply electrostatic attractions between the +</a:t>
            </a:r>
            <a:r>
              <a:rPr lang="en-GB" sz="1600" dirty="0" err="1">
                <a:cs typeface="Calibri"/>
              </a:rPr>
              <a:t>ve</a:t>
            </a:r>
            <a:r>
              <a:rPr lang="en-GB" sz="1600" dirty="0">
                <a:cs typeface="Calibri"/>
              </a:rPr>
              <a:t> and –</a:t>
            </a:r>
            <a:r>
              <a:rPr lang="en-GB" sz="1600" dirty="0" err="1">
                <a:cs typeface="Calibri"/>
              </a:rPr>
              <a:t>ve</a:t>
            </a:r>
            <a:r>
              <a:rPr lang="en-GB" sz="1600" dirty="0">
                <a:cs typeface="Calibri"/>
              </a:rPr>
              <a:t> ions present.</a:t>
            </a:r>
          </a:p>
          <a:p>
            <a:r>
              <a:rPr lang="en-GB" sz="1600" dirty="0">
                <a:cs typeface="Calibri"/>
              </a:rPr>
              <a:t>Ionic compounds have high </a:t>
            </a:r>
            <a:r>
              <a:rPr lang="en-GB" sz="1600" dirty="0" err="1">
                <a:cs typeface="Calibri"/>
              </a:rPr>
              <a:t>m.pts</a:t>
            </a:r>
            <a:r>
              <a:rPr lang="en-GB" sz="1600" dirty="0">
                <a:cs typeface="Calibri"/>
              </a:rPr>
              <a:t>. and </a:t>
            </a:r>
            <a:r>
              <a:rPr lang="en-GB" sz="1600" dirty="0" err="1">
                <a:cs typeface="Calibri"/>
              </a:rPr>
              <a:t>b.pts</a:t>
            </a:r>
            <a:r>
              <a:rPr lang="en-GB" sz="1600" dirty="0">
                <a:cs typeface="Calibri"/>
              </a:rPr>
              <a:t>.</a:t>
            </a:r>
          </a:p>
          <a:p>
            <a:r>
              <a:rPr lang="en-GB" sz="1600" dirty="0">
                <a:cs typeface="Calibri"/>
              </a:rPr>
              <a:t>Ionic compounds do not conduct electricity when SOLIDS</a:t>
            </a:r>
          </a:p>
          <a:p>
            <a:r>
              <a:rPr lang="en-GB" sz="1600" dirty="0">
                <a:cs typeface="Calibri"/>
              </a:rPr>
              <a:t>Ionic compounds do conduct electricity when LIQUIDS or dissolved in water</a:t>
            </a:r>
          </a:p>
          <a:p>
            <a:r>
              <a:rPr lang="en-GB" sz="1600" dirty="0">
                <a:cs typeface="Calibri"/>
              </a:rPr>
              <a:t>Many ionic compounds dissolve in water but some do not.</a:t>
            </a:r>
          </a:p>
          <a:p>
            <a:r>
              <a:rPr lang="en-GB" sz="1600" dirty="0">
                <a:cs typeface="Calibri"/>
              </a:rPr>
              <a:t>The chemical formulae of the compound will tell us the ratio of the positive ions to the negative ions within the compound</a:t>
            </a:r>
          </a:p>
        </p:txBody>
      </p:sp>
    </p:spTree>
    <p:extLst>
      <p:ext uri="{BB962C8B-B14F-4D97-AF65-F5344CB8AC3E}">
        <p14:creationId xmlns:p14="http://schemas.microsoft.com/office/powerpoint/2010/main" val="1780076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Model of atoms">
            <a:extLst>
              <a:ext uri="{FF2B5EF4-FFF2-40B4-BE49-F238E27FC236}">
                <a16:creationId xmlns:a16="http://schemas.microsoft.com/office/drawing/2014/main" id="{E9D6B860-BB2F-4A8B-9107-8560C09122D8}"/>
              </a:ext>
            </a:extLst>
          </p:cNvPr>
          <p:cNvPicPr>
            <a:picLocks noChangeAspect="1"/>
          </p:cNvPicPr>
          <p:nvPr/>
        </p:nvPicPr>
        <p:blipFill rotWithShape="1">
          <a:blip r:embed="rId2">
            <a:alphaModFix amt="50000"/>
          </a:blip>
          <a:srcRect t="8464" b="6949"/>
          <a:stretch/>
        </p:blipFill>
        <p:spPr>
          <a:xfrm>
            <a:off x="20" y="1"/>
            <a:ext cx="12191980" cy="6857999"/>
          </a:xfrm>
          <a:prstGeom prst="rect">
            <a:avLst/>
          </a:prstGeom>
        </p:spPr>
      </p:pic>
      <p:sp>
        <p:nvSpPr>
          <p:cNvPr id="2" name="Title 1">
            <a:extLst>
              <a:ext uri="{FF2B5EF4-FFF2-40B4-BE49-F238E27FC236}">
                <a16:creationId xmlns:a16="http://schemas.microsoft.com/office/drawing/2014/main" id="{13B592CD-2BEA-44B3-9CEC-7BBAB850E153}"/>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a:solidFill>
                  <a:srgbClr val="FFFFFF"/>
                </a:solidFill>
              </a:rPr>
              <a:t>COVALENT BONDING </a:t>
            </a:r>
          </a:p>
        </p:txBody>
      </p:sp>
      <p:sp>
        <p:nvSpPr>
          <p:cNvPr id="3" name="Text Placeholder 2">
            <a:extLst>
              <a:ext uri="{FF2B5EF4-FFF2-40B4-BE49-F238E27FC236}">
                <a16:creationId xmlns:a16="http://schemas.microsoft.com/office/drawing/2014/main" id="{F8022BA2-B5B2-49AC-81D5-35FFEBDC980F}"/>
              </a:ext>
            </a:extLst>
          </p:cNvPr>
          <p:cNvSpPr>
            <a:spLocks noGrp="1"/>
          </p:cNvSpPr>
          <p:nvPr>
            <p:ph type="body" idx="1"/>
          </p:nvPr>
        </p:nvSpPr>
        <p:spPr>
          <a:xfrm>
            <a:off x="1524000" y="4159404"/>
            <a:ext cx="9144000" cy="1098395"/>
          </a:xfrm>
        </p:spPr>
        <p:txBody>
          <a:bodyPr vert="horz" lIns="91440" tIns="45720" rIns="91440" bIns="45720" rtlCol="0">
            <a:normAutofit/>
          </a:bodyPr>
          <a:lstStyle/>
          <a:p>
            <a:pPr algn="ctr"/>
            <a:r>
              <a:rPr lang="en-US">
                <a:solidFill>
                  <a:srgbClr val="FFFFFF"/>
                </a:solidFill>
              </a:rPr>
              <a:t>Sharing of electrons</a:t>
            </a:r>
          </a:p>
        </p:txBody>
      </p:sp>
    </p:spTree>
    <p:extLst>
      <p:ext uri="{BB962C8B-B14F-4D97-AF65-F5344CB8AC3E}">
        <p14:creationId xmlns:p14="http://schemas.microsoft.com/office/powerpoint/2010/main" val="3445570324"/>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B9167AC-94FE-41AC-8D7B-A88B148756A8}"/>
              </a:ext>
            </a:extLst>
          </p:cNvPr>
          <p:cNvSpPr>
            <a:spLocks noGrp="1"/>
          </p:cNvSpPr>
          <p:nvPr>
            <p:ph type="title"/>
          </p:nvPr>
        </p:nvSpPr>
        <p:spPr>
          <a:xfrm>
            <a:off x="826396" y="586855"/>
            <a:ext cx="4230100" cy="3387497"/>
          </a:xfrm>
        </p:spPr>
        <p:txBody>
          <a:bodyPr anchor="b">
            <a:normAutofit/>
          </a:bodyPr>
          <a:lstStyle/>
          <a:p>
            <a:pPr algn="r"/>
            <a:r>
              <a:rPr lang="en-GB" sz="4000">
                <a:solidFill>
                  <a:srgbClr val="FFFFFF"/>
                </a:solidFill>
              </a:rPr>
              <a:t>Covalent bonding = non-metal elements with other non metal elements.</a:t>
            </a:r>
          </a:p>
        </p:txBody>
      </p:sp>
      <p:sp>
        <p:nvSpPr>
          <p:cNvPr id="3" name="Content Placeholder 2">
            <a:extLst>
              <a:ext uri="{FF2B5EF4-FFF2-40B4-BE49-F238E27FC236}">
                <a16:creationId xmlns:a16="http://schemas.microsoft.com/office/drawing/2014/main" id="{E1FDCB57-FB7D-4743-BD33-6F5C784E8FA3}"/>
              </a:ext>
            </a:extLst>
          </p:cNvPr>
          <p:cNvSpPr>
            <a:spLocks noGrp="1"/>
          </p:cNvSpPr>
          <p:nvPr>
            <p:ph idx="1"/>
          </p:nvPr>
        </p:nvSpPr>
        <p:spPr>
          <a:xfrm>
            <a:off x="6503158" y="649480"/>
            <a:ext cx="4862447" cy="5546047"/>
          </a:xfrm>
        </p:spPr>
        <p:txBody>
          <a:bodyPr anchor="ctr">
            <a:normAutofit/>
          </a:bodyPr>
          <a:lstStyle/>
          <a:p>
            <a:r>
              <a:rPr lang="en-GB" sz="2000"/>
              <a:t>Non metal elements GAIN electrons easily. So consider two non-metal elements where they both need to gain electrons in order to fill up their outermost enery levels, how would they bond together,</a:t>
            </a:r>
          </a:p>
          <a:p>
            <a:r>
              <a:rPr lang="en-GB" sz="2000"/>
              <a:t>It should be clear that electron transfer will not lead to both elements becoming stable, so what does happen?? </a:t>
            </a:r>
          </a:p>
          <a:p>
            <a:r>
              <a:rPr lang="en-GB" sz="2000"/>
              <a:t>It is electron sharing that happens, the sharing of electrons occurs to give BOTH elements full outermost energy levels.</a:t>
            </a:r>
          </a:p>
          <a:p>
            <a:r>
              <a:rPr lang="en-GB" sz="2000"/>
              <a:t>Lets consider water as an example, where as non-metals both Hydrogen and Oxygen need to gain electrons to get full outermost energy levels</a:t>
            </a:r>
          </a:p>
        </p:txBody>
      </p:sp>
    </p:spTree>
    <p:extLst>
      <p:ext uri="{BB962C8B-B14F-4D97-AF65-F5344CB8AC3E}">
        <p14:creationId xmlns:p14="http://schemas.microsoft.com/office/powerpoint/2010/main" val="1339182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DE4307-BDF3-4CB8-BB73-53E14EF990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20013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B2E4209-1FD7-44FE-930C-5C8CEA9AEA4B}"/>
              </a:ext>
            </a:extLst>
          </p:cNvPr>
          <p:cNvSpPr>
            <a:spLocks noGrp="1"/>
          </p:cNvSpPr>
          <p:nvPr>
            <p:ph type="title"/>
          </p:nvPr>
        </p:nvSpPr>
        <p:spPr>
          <a:xfrm>
            <a:off x="838199" y="291090"/>
            <a:ext cx="10515599" cy="932688"/>
          </a:xfrm>
        </p:spPr>
        <p:txBody>
          <a:bodyPr vert="horz" lIns="91440" tIns="45720" rIns="91440" bIns="45720" rtlCol="0" anchor="b">
            <a:normAutofit/>
          </a:bodyPr>
          <a:lstStyle/>
          <a:p>
            <a:pPr algn="r"/>
            <a:r>
              <a:rPr lang="en-US" sz="5400" kern="1200">
                <a:solidFill>
                  <a:schemeClr val="bg1"/>
                </a:solidFill>
                <a:latin typeface="+mj-lt"/>
                <a:ea typeface="+mj-ea"/>
                <a:cs typeface="+mj-cs"/>
              </a:rPr>
              <a:t>Water, H</a:t>
            </a:r>
            <a:r>
              <a:rPr lang="en-US" sz="5400" kern="1200" baseline="-25000">
                <a:solidFill>
                  <a:schemeClr val="bg1"/>
                </a:solidFill>
                <a:latin typeface="+mj-lt"/>
                <a:ea typeface="+mj-ea"/>
                <a:cs typeface="+mj-cs"/>
              </a:rPr>
              <a:t>2</a:t>
            </a:r>
            <a:r>
              <a:rPr lang="en-US" sz="5400" kern="1200">
                <a:solidFill>
                  <a:schemeClr val="bg1"/>
                </a:solidFill>
                <a:latin typeface="+mj-lt"/>
                <a:ea typeface="+mj-ea"/>
                <a:cs typeface="+mj-cs"/>
              </a:rPr>
              <a:t>O</a:t>
            </a:r>
          </a:p>
        </p:txBody>
      </p:sp>
      <p:pic>
        <p:nvPicPr>
          <p:cNvPr id="4" name="Content Placeholder 3">
            <a:extLst>
              <a:ext uri="{FF2B5EF4-FFF2-40B4-BE49-F238E27FC236}">
                <a16:creationId xmlns:a16="http://schemas.microsoft.com/office/drawing/2014/main" id="{71CB82DD-2F01-4DA6-B1FE-B81CEC2A53A5}"/>
              </a:ext>
            </a:extLst>
          </p:cNvPr>
          <p:cNvPicPr>
            <a:picLocks noGrp="1" noChangeAspect="1"/>
          </p:cNvPicPr>
          <p:nvPr>
            <p:ph idx="1"/>
          </p:nvPr>
        </p:nvPicPr>
        <p:blipFill>
          <a:blip r:embed="rId2"/>
          <a:stretch>
            <a:fillRect/>
          </a:stretch>
        </p:blipFill>
        <p:spPr>
          <a:xfrm>
            <a:off x="846222" y="2219863"/>
            <a:ext cx="10499554" cy="4084683"/>
          </a:xfrm>
          <a:prstGeom prst="rect">
            <a:avLst/>
          </a:prstGeom>
        </p:spPr>
      </p:pic>
    </p:spTree>
    <p:extLst>
      <p:ext uri="{BB962C8B-B14F-4D97-AF65-F5344CB8AC3E}">
        <p14:creationId xmlns:p14="http://schemas.microsoft.com/office/powerpoint/2010/main" val="1920440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E789F4-B6C1-4232-9659-6F25636662B1}"/>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rPr>
              <a:t>Covalent bonding – important ideas</a:t>
            </a:r>
          </a:p>
        </p:txBody>
      </p:sp>
      <p:sp>
        <p:nvSpPr>
          <p:cNvPr id="3" name="Content Placeholder 2">
            <a:extLst>
              <a:ext uri="{FF2B5EF4-FFF2-40B4-BE49-F238E27FC236}">
                <a16:creationId xmlns:a16="http://schemas.microsoft.com/office/drawing/2014/main" id="{27086783-D78B-4247-8E82-0FFC3B0910D2}"/>
              </a:ext>
            </a:extLst>
          </p:cNvPr>
          <p:cNvSpPr>
            <a:spLocks noGrp="1"/>
          </p:cNvSpPr>
          <p:nvPr>
            <p:ph idx="1"/>
          </p:nvPr>
        </p:nvSpPr>
        <p:spPr>
          <a:xfrm>
            <a:off x="4810259" y="649480"/>
            <a:ext cx="6555347" cy="5546047"/>
          </a:xfrm>
        </p:spPr>
        <p:txBody>
          <a:bodyPr anchor="ctr">
            <a:normAutofit/>
          </a:bodyPr>
          <a:lstStyle/>
          <a:p>
            <a:r>
              <a:rPr lang="en-GB" sz="2000"/>
              <a:t>The sharing of a PAIR of electrons is a covalent bond</a:t>
            </a:r>
          </a:p>
          <a:p>
            <a:r>
              <a:rPr lang="en-GB" sz="2000"/>
              <a:t>The shared pair of electrons is attracted by the nuclei of two different atoms, and this is what holds the two atoms together. A covalent bond is sometimes drawn as a stick in diagrams</a:t>
            </a:r>
          </a:p>
          <a:p>
            <a:r>
              <a:rPr lang="en-GB" sz="2000"/>
              <a:t>Sharing of electrons is a STRONG type of bonding, so covalent bonds are STRONG.</a:t>
            </a:r>
          </a:p>
          <a:p>
            <a:r>
              <a:rPr lang="en-GB" sz="2000"/>
              <a:t>Definition of molecule = a collection of atoms covalently bonded together</a:t>
            </a:r>
          </a:p>
          <a:p>
            <a:r>
              <a:rPr lang="en-GB" sz="2000"/>
              <a:t>So with covalent bonding, we end up forming MOLECULES</a:t>
            </a:r>
          </a:p>
        </p:txBody>
      </p:sp>
    </p:spTree>
    <p:extLst>
      <p:ext uri="{BB962C8B-B14F-4D97-AF65-F5344CB8AC3E}">
        <p14:creationId xmlns:p14="http://schemas.microsoft.com/office/powerpoint/2010/main" val="1524381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1396-1847-452E-A7C5-034FF7F5EDF1}"/>
              </a:ext>
            </a:extLst>
          </p:cNvPr>
          <p:cNvSpPr>
            <a:spLocks noGrp="1"/>
          </p:cNvSpPr>
          <p:nvPr>
            <p:ph type="title"/>
          </p:nvPr>
        </p:nvSpPr>
        <p:spPr/>
        <p:txBody>
          <a:bodyPr/>
          <a:lstStyle/>
          <a:p>
            <a:r>
              <a:rPr lang="en-GB" dirty="0"/>
              <a:t>Drawing dot and cross diagrams for molecules</a:t>
            </a:r>
          </a:p>
        </p:txBody>
      </p:sp>
      <p:pic>
        <p:nvPicPr>
          <p:cNvPr id="4" name="Content Placeholder 3">
            <a:extLst>
              <a:ext uri="{FF2B5EF4-FFF2-40B4-BE49-F238E27FC236}">
                <a16:creationId xmlns:a16="http://schemas.microsoft.com/office/drawing/2014/main" id="{3F1CC5EB-2FEE-458E-805C-DED5FFAAE9F6}"/>
              </a:ext>
            </a:extLst>
          </p:cNvPr>
          <p:cNvPicPr>
            <a:picLocks noGrp="1" noChangeAspect="1"/>
          </p:cNvPicPr>
          <p:nvPr>
            <p:ph idx="1"/>
          </p:nvPr>
        </p:nvPicPr>
        <p:blipFill>
          <a:blip r:embed="rId2"/>
          <a:stretch>
            <a:fillRect/>
          </a:stretch>
        </p:blipFill>
        <p:spPr>
          <a:xfrm>
            <a:off x="2286000" y="1690688"/>
            <a:ext cx="7620000" cy="1553957"/>
          </a:xfrm>
          <a:prstGeom prst="rect">
            <a:avLst/>
          </a:prstGeom>
        </p:spPr>
      </p:pic>
      <p:pic>
        <p:nvPicPr>
          <p:cNvPr id="5" name="Picture 4">
            <a:extLst>
              <a:ext uri="{FF2B5EF4-FFF2-40B4-BE49-F238E27FC236}">
                <a16:creationId xmlns:a16="http://schemas.microsoft.com/office/drawing/2014/main" id="{52CC6C37-6583-4894-8DB7-7ADA96686D6E}"/>
              </a:ext>
            </a:extLst>
          </p:cNvPr>
          <p:cNvPicPr>
            <a:picLocks noChangeAspect="1"/>
          </p:cNvPicPr>
          <p:nvPr/>
        </p:nvPicPr>
        <p:blipFill>
          <a:blip r:embed="rId3"/>
          <a:stretch>
            <a:fillRect/>
          </a:stretch>
        </p:blipFill>
        <p:spPr>
          <a:xfrm>
            <a:off x="-95865" y="3429000"/>
            <a:ext cx="5368413" cy="2986548"/>
          </a:xfrm>
          <a:prstGeom prst="rect">
            <a:avLst/>
          </a:prstGeom>
        </p:spPr>
      </p:pic>
      <p:pic>
        <p:nvPicPr>
          <p:cNvPr id="6" name="Picture 5">
            <a:extLst>
              <a:ext uri="{FF2B5EF4-FFF2-40B4-BE49-F238E27FC236}">
                <a16:creationId xmlns:a16="http://schemas.microsoft.com/office/drawing/2014/main" id="{0E1E68E0-7402-4AA1-BED6-4C42C4416527}"/>
              </a:ext>
            </a:extLst>
          </p:cNvPr>
          <p:cNvPicPr>
            <a:picLocks noChangeAspect="1"/>
          </p:cNvPicPr>
          <p:nvPr/>
        </p:nvPicPr>
        <p:blipFill>
          <a:blip r:embed="rId4"/>
          <a:stretch>
            <a:fillRect/>
          </a:stretch>
        </p:blipFill>
        <p:spPr>
          <a:xfrm>
            <a:off x="6422923" y="3775588"/>
            <a:ext cx="3542071" cy="2145890"/>
          </a:xfrm>
          <a:prstGeom prst="rect">
            <a:avLst/>
          </a:prstGeom>
        </p:spPr>
      </p:pic>
    </p:spTree>
    <p:extLst>
      <p:ext uri="{BB962C8B-B14F-4D97-AF65-F5344CB8AC3E}">
        <p14:creationId xmlns:p14="http://schemas.microsoft.com/office/powerpoint/2010/main" val="1493759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7B4B47-40D3-401D-B01B-6F463C17B1E0}"/>
              </a:ext>
            </a:extLst>
          </p:cNvPr>
          <p:cNvSpPr>
            <a:spLocks noGrp="1"/>
          </p:cNvSpPr>
          <p:nvPr>
            <p:ph type="title"/>
          </p:nvPr>
        </p:nvSpPr>
        <p:spPr>
          <a:xfrm>
            <a:off x="1371599" y="294538"/>
            <a:ext cx="9895951" cy="1033669"/>
          </a:xfrm>
        </p:spPr>
        <p:txBody>
          <a:bodyPr>
            <a:normAutofit/>
          </a:bodyPr>
          <a:lstStyle/>
          <a:p>
            <a:r>
              <a:rPr lang="en-GB" sz="3400">
                <a:solidFill>
                  <a:srgbClr val="FFFFFF"/>
                </a:solidFill>
              </a:rPr>
              <a:t>You try drawing dot and cross diagrams for the following molecules, and draw stick diagrams too.</a:t>
            </a:r>
          </a:p>
        </p:txBody>
      </p:sp>
      <p:sp>
        <p:nvSpPr>
          <p:cNvPr id="3" name="Content Placeholder 2">
            <a:extLst>
              <a:ext uri="{FF2B5EF4-FFF2-40B4-BE49-F238E27FC236}">
                <a16:creationId xmlns:a16="http://schemas.microsoft.com/office/drawing/2014/main" id="{885BE624-01D1-4C02-BE83-D24D24FFC6ED}"/>
              </a:ext>
            </a:extLst>
          </p:cNvPr>
          <p:cNvSpPr>
            <a:spLocks noGrp="1"/>
          </p:cNvSpPr>
          <p:nvPr>
            <p:ph idx="1"/>
          </p:nvPr>
        </p:nvSpPr>
        <p:spPr>
          <a:xfrm>
            <a:off x="1371599" y="2318197"/>
            <a:ext cx="9724031" cy="3683358"/>
          </a:xfrm>
        </p:spPr>
        <p:txBody>
          <a:bodyPr anchor="ctr">
            <a:normAutofit/>
          </a:bodyPr>
          <a:lstStyle/>
          <a:p>
            <a:r>
              <a:rPr lang="en-GB" sz="2000"/>
              <a:t>Hydrogen gas, H</a:t>
            </a:r>
            <a:r>
              <a:rPr lang="en-GB" sz="2000" baseline="-25000"/>
              <a:t>2</a:t>
            </a:r>
            <a:endParaRPr lang="en-GB" sz="2000"/>
          </a:p>
          <a:p>
            <a:r>
              <a:rPr lang="en-GB" sz="2000"/>
              <a:t>Carbon dioxide gas, CO</a:t>
            </a:r>
            <a:r>
              <a:rPr lang="en-GB" sz="2000" baseline="-25000"/>
              <a:t>2</a:t>
            </a:r>
            <a:endParaRPr lang="en-GB" sz="2000"/>
          </a:p>
          <a:p>
            <a:r>
              <a:rPr lang="en-GB" sz="2000"/>
              <a:t>Ammonia gas, NH</a:t>
            </a:r>
            <a:r>
              <a:rPr lang="en-GB" sz="2000" baseline="-25000"/>
              <a:t>3</a:t>
            </a:r>
            <a:endParaRPr lang="en-GB" sz="2000"/>
          </a:p>
          <a:p>
            <a:r>
              <a:rPr lang="en-GB" sz="2000"/>
              <a:t>Nitrogen gas, N</a:t>
            </a:r>
            <a:r>
              <a:rPr lang="en-GB" sz="2000" baseline="-25000"/>
              <a:t>2</a:t>
            </a:r>
            <a:endParaRPr lang="en-GB" sz="2000"/>
          </a:p>
          <a:p>
            <a:r>
              <a:rPr lang="en-GB" sz="2000"/>
              <a:t>Water, H</a:t>
            </a:r>
            <a:r>
              <a:rPr lang="en-GB" sz="2000" baseline="-25000"/>
              <a:t>2</a:t>
            </a:r>
            <a:r>
              <a:rPr lang="en-GB" sz="2000"/>
              <a:t>O</a:t>
            </a:r>
          </a:p>
          <a:p>
            <a:r>
              <a:rPr lang="en-GB" sz="2000"/>
              <a:t>Methane, CH</a:t>
            </a:r>
            <a:r>
              <a:rPr lang="en-GB" sz="2000" baseline="-25000"/>
              <a:t>4</a:t>
            </a:r>
            <a:endParaRPr lang="en-GB" sz="2000"/>
          </a:p>
          <a:p>
            <a:r>
              <a:rPr lang="en-GB" sz="2000"/>
              <a:t>Ethanoic acid, CH</a:t>
            </a:r>
            <a:r>
              <a:rPr lang="en-GB" sz="2000" baseline="-25000"/>
              <a:t>3</a:t>
            </a:r>
            <a:r>
              <a:rPr lang="en-GB" sz="2000"/>
              <a:t>COOH</a:t>
            </a:r>
          </a:p>
        </p:txBody>
      </p:sp>
    </p:spTree>
    <p:extLst>
      <p:ext uri="{BB962C8B-B14F-4D97-AF65-F5344CB8AC3E}">
        <p14:creationId xmlns:p14="http://schemas.microsoft.com/office/powerpoint/2010/main" val="28908463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828431F8-DD7E-4BF4-91DA-3161B3C9FCB0}"/>
              </a:ext>
            </a:extLst>
          </p:cNvPr>
          <p:cNvGrpSpPr/>
          <p:nvPr/>
        </p:nvGrpSpPr>
        <p:grpSpPr>
          <a:xfrm>
            <a:off x="501985" y="460594"/>
            <a:ext cx="1534680" cy="897120"/>
            <a:chOff x="501985" y="460594"/>
            <a:chExt cx="1534680" cy="897120"/>
          </a:xfrm>
        </p:grpSpPr>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926F9A51-C13A-444E-928B-7DDF60A81186}"/>
                    </a:ext>
                  </a:extLst>
                </p14:cNvPr>
                <p14:cNvContentPartPr/>
                <p14:nvPr/>
              </p14:nvContentPartPr>
              <p14:xfrm>
                <a:off x="854065" y="786394"/>
                <a:ext cx="49320" cy="202680"/>
              </p14:xfrm>
            </p:contentPart>
          </mc:Choice>
          <mc:Fallback xmlns="">
            <p:pic>
              <p:nvPicPr>
                <p:cNvPr id="2" name="Ink 1">
                  <a:extLst>
                    <a:ext uri="{FF2B5EF4-FFF2-40B4-BE49-F238E27FC236}">
                      <a16:creationId xmlns:a16="http://schemas.microsoft.com/office/drawing/2014/main" id="{926F9A51-C13A-444E-928B-7DDF60A81186}"/>
                    </a:ext>
                  </a:extLst>
                </p:cNvPr>
                <p:cNvPicPr/>
                <p:nvPr/>
              </p:nvPicPr>
              <p:blipFill>
                <a:blip r:embed="rId3"/>
                <a:stretch>
                  <a:fillRect/>
                </a:stretch>
              </p:blipFill>
              <p:spPr>
                <a:xfrm>
                  <a:off x="845425" y="777394"/>
                  <a:ext cx="66960" cy="2203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65A0C3E4-3401-4EF5-A929-F6556A7098B0}"/>
                    </a:ext>
                  </a:extLst>
                </p14:cNvPr>
                <p14:cNvContentPartPr/>
                <p14:nvPr/>
              </p14:nvContentPartPr>
              <p14:xfrm>
                <a:off x="925705" y="794314"/>
                <a:ext cx="60480" cy="190800"/>
              </p14:xfrm>
            </p:contentPart>
          </mc:Choice>
          <mc:Fallback xmlns="">
            <p:pic>
              <p:nvPicPr>
                <p:cNvPr id="3" name="Ink 2">
                  <a:extLst>
                    <a:ext uri="{FF2B5EF4-FFF2-40B4-BE49-F238E27FC236}">
                      <a16:creationId xmlns:a16="http://schemas.microsoft.com/office/drawing/2014/main" id="{65A0C3E4-3401-4EF5-A929-F6556A7098B0}"/>
                    </a:ext>
                  </a:extLst>
                </p:cNvPr>
                <p:cNvPicPr/>
                <p:nvPr/>
              </p:nvPicPr>
              <p:blipFill>
                <a:blip r:embed="rId5"/>
                <a:stretch>
                  <a:fillRect/>
                </a:stretch>
              </p:blipFill>
              <p:spPr>
                <a:xfrm>
                  <a:off x="916705" y="785314"/>
                  <a:ext cx="78120" cy="2084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 name="Ink 3">
                  <a:extLst>
                    <a:ext uri="{FF2B5EF4-FFF2-40B4-BE49-F238E27FC236}">
                      <a16:creationId xmlns:a16="http://schemas.microsoft.com/office/drawing/2014/main" id="{CA5ADBD8-763D-4A44-97DE-89797F66E46F}"/>
                    </a:ext>
                  </a:extLst>
                </p14:cNvPr>
                <p14:cNvContentPartPr/>
                <p14:nvPr/>
              </p14:nvContentPartPr>
              <p14:xfrm>
                <a:off x="883585" y="910954"/>
                <a:ext cx="72360" cy="28440"/>
              </p14:xfrm>
            </p:contentPart>
          </mc:Choice>
          <mc:Fallback xmlns="">
            <p:pic>
              <p:nvPicPr>
                <p:cNvPr id="4" name="Ink 3">
                  <a:extLst>
                    <a:ext uri="{FF2B5EF4-FFF2-40B4-BE49-F238E27FC236}">
                      <a16:creationId xmlns:a16="http://schemas.microsoft.com/office/drawing/2014/main" id="{CA5ADBD8-763D-4A44-97DE-89797F66E46F}"/>
                    </a:ext>
                  </a:extLst>
                </p:cNvPr>
                <p:cNvPicPr/>
                <p:nvPr/>
              </p:nvPicPr>
              <p:blipFill>
                <a:blip r:embed="rId7"/>
                <a:stretch>
                  <a:fillRect/>
                </a:stretch>
              </p:blipFill>
              <p:spPr>
                <a:xfrm>
                  <a:off x="874945" y="902314"/>
                  <a:ext cx="9000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 name="Ink 5">
                  <a:extLst>
                    <a:ext uri="{FF2B5EF4-FFF2-40B4-BE49-F238E27FC236}">
                      <a16:creationId xmlns:a16="http://schemas.microsoft.com/office/drawing/2014/main" id="{88284DF6-DF19-4FCF-9DF2-9E0EB77A659C}"/>
                    </a:ext>
                  </a:extLst>
                </p14:cNvPr>
                <p14:cNvContentPartPr/>
                <p14:nvPr/>
              </p14:nvContentPartPr>
              <p14:xfrm>
                <a:off x="501985" y="494794"/>
                <a:ext cx="891360" cy="862920"/>
              </p14:xfrm>
            </p:contentPart>
          </mc:Choice>
          <mc:Fallback xmlns="">
            <p:pic>
              <p:nvPicPr>
                <p:cNvPr id="6" name="Ink 5">
                  <a:extLst>
                    <a:ext uri="{FF2B5EF4-FFF2-40B4-BE49-F238E27FC236}">
                      <a16:creationId xmlns:a16="http://schemas.microsoft.com/office/drawing/2014/main" id="{88284DF6-DF19-4FCF-9DF2-9E0EB77A659C}"/>
                    </a:ext>
                  </a:extLst>
                </p:cNvPr>
                <p:cNvPicPr/>
                <p:nvPr/>
              </p:nvPicPr>
              <p:blipFill>
                <a:blip r:embed="rId9"/>
                <a:stretch>
                  <a:fillRect/>
                </a:stretch>
              </p:blipFill>
              <p:spPr>
                <a:xfrm>
                  <a:off x="492985" y="485794"/>
                  <a:ext cx="909000" cy="8805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 name="Ink 6">
                  <a:extLst>
                    <a:ext uri="{FF2B5EF4-FFF2-40B4-BE49-F238E27FC236}">
                      <a16:creationId xmlns:a16="http://schemas.microsoft.com/office/drawing/2014/main" id="{29B927E4-A32C-4263-974A-3E706BCACA87}"/>
                    </a:ext>
                  </a:extLst>
                </p14:cNvPr>
                <p14:cNvContentPartPr/>
                <p14:nvPr/>
              </p14:nvContentPartPr>
              <p14:xfrm>
                <a:off x="1272385" y="766954"/>
                <a:ext cx="115200" cy="101880"/>
              </p14:xfrm>
            </p:contentPart>
          </mc:Choice>
          <mc:Fallback xmlns="">
            <p:pic>
              <p:nvPicPr>
                <p:cNvPr id="7" name="Ink 6">
                  <a:extLst>
                    <a:ext uri="{FF2B5EF4-FFF2-40B4-BE49-F238E27FC236}">
                      <a16:creationId xmlns:a16="http://schemas.microsoft.com/office/drawing/2014/main" id="{29B927E4-A32C-4263-974A-3E706BCACA87}"/>
                    </a:ext>
                  </a:extLst>
                </p:cNvPr>
                <p:cNvPicPr/>
                <p:nvPr/>
              </p:nvPicPr>
              <p:blipFill>
                <a:blip r:embed="rId11"/>
                <a:stretch>
                  <a:fillRect/>
                </a:stretch>
              </p:blipFill>
              <p:spPr>
                <a:xfrm>
                  <a:off x="1263385" y="757954"/>
                  <a:ext cx="13284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8" name="Ink 7">
                  <a:extLst>
                    <a:ext uri="{FF2B5EF4-FFF2-40B4-BE49-F238E27FC236}">
                      <a16:creationId xmlns:a16="http://schemas.microsoft.com/office/drawing/2014/main" id="{308A92A1-ED18-448A-800E-F841E6F3C226}"/>
                    </a:ext>
                  </a:extLst>
                </p14:cNvPr>
                <p14:cNvContentPartPr/>
                <p14:nvPr/>
              </p14:nvContentPartPr>
              <p14:xfrm>
                <a:off x="1315585" y="920674"/>
                <a:ext cx="146520" cy="153720"/>
              </p14:xfrm>
            </p:contentPart>
          </mc:Choice>
          <mc:Fallback xmlns="">
            <p:pic>
              <p:nvPicPr>
                <p:cNvPr id="8" name="Ink 7">
                  <a:extLst>
                    <a:ext uri="{FF2B5EF4-FFF2-40B4-BE49-F238E27FC236}">
                      <a16:creationId xmlns:a16="http://schemas.microsoft.com/office/drawing/2014/main" id="{308A92A1-ED18-448A-800E-F841E6F3C226}"/>
                    </a:ext>
                  </a:extLst>
                </p:cNvPr>
                <p:cNvPicPr/>
                <p:nvPr/>
              </p:nvPicPr>
              <p:blipFill>
                <a:blip r:embed="rId13"/>
                <a:stretch>
                  <a:fillRect/>
                </a:stretch>
              </p:blipFill>
              <p:spPr>
                <a:xfrm>
                  <a:off x="1306945" y="911674"/>
                  <a:ext cx="16416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9" name="Ink 8">
                  <a:extLst>
                    <a:ext uri="{FF2B5EF4-FFF2-40B4-BE49-F238E27FC236}">
                      <a16:creationId xmlns:a16="http://schemas.microsoft.com/office/drawing/2014/main" id="{CE145016-1502-46F3-83E3-1321EBE2A491}"/>
                    </a:ext>
                  </a:extLst>
                </p14:cNvPr>
                <p14:cNvContentPartPr/>
                <p14:nvPr/>
              </p14:nvContentPartPr>
              <p14:xfrm>
                <a:off x="1309105" y="936154"/>
                <a:ext cx="122760" cy="137520"/>
              </p14:xfrm>
            </p:contentPart>
          </mc:Choice>
          <mc:Fallback xmlns="">
            <p:pic>
              <p:nvPicPr>
                <p:cNvPr id="9" name="Ink 8">
                  <a:extLst>
                    <a:ext uri="{FF2B5EF4-FFF2-40B4-BE49-F238E27FC236}">
                      <a16:creationId xmlns:a16="http://schemas.microsoft.com/office/drawing/2014/main" id="{CE145016-1502-46F3-83E3-1321EBE2A491}"/>
                    </a:ext>
                  </a:extLst>
                </p:cNvPr>
                <p:cNvPicPr/>
                <p:nvPr/>
              </p:nvPicPr>
              <p:blipFill>
                <a:blip r:embed="rId15"/>
                <a:stretch>
                  <a:fillRect/>
                </a:stretch>
              </p:blipFill>
              <p:spPr>
                <a:xfrm>
                  <a:off x="1300105" y="927154"/>
                  <a:ext cx="14040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1" name="Ink 10">
                  <a:extLst>
                    <a:ext uri="{FF2B5EF4-FFF2-40B4-BE49-F238E27FC236}">
                      <a16:creationId xmlns:a16="http://schemas.microsoft.com/office/drawing/2014/main" id="{E6BE41DE-AF00-44FA-A54F-03AA51EFCA27}"/>
                    </a:ext>
                  </a:extLst>
                </p14:cNvPr>
                <p14:cNvContentPartPr/>
                <p14:nvPr/>
              </p14:nvContentPartPr>
              <p14:xfrm>
                <a:off x="1276705" y="460594"/>
                <a:ext cx="759960" cy="870480"/>
              </p14:xfrm>
            </p:contentPart>
          </mc:Choice>
          <mc:Fallback xmlns="">
            <p:pic>
              <p:nvPicPr>
                <p:cNvPr id="11" name="Ink 10">
                  <a:extLst>
                    <a:ext uri="{FF2B5EF4-FFF2-40B4-BE49-F238E27FC236}">
                      <a16:creationId xmlns:a16="http://schemas.microsoft.com/office/drawing/2014/main" id="{E6BE41DE-AF00-44FA-A54F-03AA51EFCA27}"/>
                    </a:ext>
                  </a:extLst>
                </p:cNvPr>
                <p:cNvPicPr/>
                <p:nvPr/>
              </p:nvPicPr>
              <p:blipFill>
                <a:blip r:embed="rId17"/>
                <a:stretch>
                  <a:fillRect/>
                </a:stretch>
              </p:blipFill>
              <p:spPr>
                <a:xfrm>
                  <a:off x="1268065" y="451954"/>
                  <a:ext cx="777600" cy="8881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2" name="Ink 11">
                  <a:extLst>
                    <a:ext uri="{FF2B5EF4-FFF2-40B4-BE49-F238E27FC236}">
                      <a16:creationId xmlns:a16="http://schemas.microsoft.com/office/drawing/2014/main" id="{4D78BE49-CD55-4AFD-B5DF-D91FFC18321C}"/>
                    </a:ext>
                  </a:extLst>
                </p14:cNvPr>
                <p14:cNvContentPartPr/>
                <p14:nvPr/>
              </p14:nvContentPartPr>
              <p14:xfrm>
                <a:off x="1640305" y="816634"/>
                <a:ext cx="52560" cy="176400"/>
              </p14:xfrm>
            </p:contentPart>
          </mc:Choice>
          <mc:Fallback xmlns="">
            <p:pic>
              <p:nvPicPr>
                <p:cNvPr id="12" name="Ink 11">
                  <a:extLst>
                    <a:ext uri="{FF2B5EF4-FFF2-40B4-BE49-F238E27FC236}">
                      <a16:creationId xmlns:a16="http://schemas.microsoft.com/office/drawing/2014/main" id="{4D78BE49-CD55-4AFD-B5DF-D91FFC18321C}"/>
                    </a:ext>
                  </a:extLst>
                </p:cNvPr>
                <p:cNvPicPr/>
                <p:nvPr/>
              </p:nvPicPr>
              <p:blipFill>
                <a:blip r:embed="rId19"/>
                <a:stretch>
                  <a:fillRect/>
                </a:stretch>
              </p:blipFill>
              <p:spPr>
                <a:xfrm>
                  <a:off x="1631305" y="807994"/>
                  <a:ext cx="7020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3" name="Ink 12">
                  <a:extLst>
                    <a:ext uri="{FF2B5EF4-FFF2-40B4-BE49-F238E27FC236}">
                      <a16:creationId xmlns:a16="http://schemas.microsoft.com/office/drawing/2014/main" id="{A68675C7-BAE3-45A2-AFF4-F974EC2EB794}"/>
                    </a:ext>
                  </a:extLst>
                </p14:cNvPr>
                <p14:cNvContentPartPr/>
                <p14:nvPr/>
              </p14:nvContentPartPr>
              <p14:xfrm>
                <a:off x="1746145" y="782794"/>
                <a:ext cx="47520" cy="184320"/>
              </p14:xfrm>
            </p:contentPart>
          </mc:Choice>
          <mc:Fallback xmlns="">
            <p:pic>
              <p:nvPicPr>
                <p:cNvPr id="13" name="Ink 12">
                  <a:extLst>
                    <a:ext uri="{FF2B5EF4-FFF2-40B4-BE49-F238E27FC236}">
                      <a16:creationId xmlns:a16="http://schemas.microsoft.com/office/drawing/2014/main" id="{A68675C7-BAE3-45A2-AFF4-F974EC2EB794}"/>
                    </a:ext>
                  </a:extLst>
                </p:cNvPr>
                <p:cNvPicPr/>
                <p:nvPr/>
              </p:nvPicPr>
              <p:blipFill>
                <a:blip r:embed="rId21"/>
                <a:stretch>
                  <a:fillRect/>
                </a:stretch>
              </p:blipFill>
              <p:spPr>
                <a:xfrm>
                  <a:off x="1737505" y="773794"/>
                  <a:ext cx="65160" cy="2019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4" name="Ink 13">
                  <a:extLst>
                    <a:ext uri="{FF2B5EF4-FFF2-40B4-BE49-F238E27FC236}">
                      <a16:creationId xmlns:a16="http://schemas.microsoft.com/office/drawing/2014/main" id="{498AB755-7A0E-4043-9506-B98DCA6B3110}"/>
                    </a:ext>
                  </a:extLst>
                </p14:cNvPr>
                <p14:cNvContentPartPr/>
                <p14:nvPr/>
              </p14:nvContentPartPr>
              <p14:xfrm>
                <a:off x="1715905" y="897274"/>
                <a:ext cx="43920" cy="27720"/>
              </p14:xfrm>
            </p:contentPart>
          </mc:Choice>
          <mc:Fallback xmlns="">
            <p:pic>
              <p:nvPicPr>
                <p:cNvPr id="14" name="Ink 13">
                  <a:extLst>
                    <a:ext uri="{FF2B5EF4-FFF2-40B4-BE49-F238E27FC236}">
                      <a16:creationId xmlns:a16="http://schemas.microsoft.com/office/drawing/2014/main" id="{498AB755-7A0E-4043-9506-B98DCA6B3110}"/>
                    </a:ext>
                  </a:extLst>
                </p:cNvPr>
                <p:cNvPicPr/>
                <p:nvPr/>
              </p:nvPicPr>
              <p:blipFill>
                <a:blip r:embed="rId23"/>
                <a:stretch>
                  <a:fillRect/>
                </a:stretch>
              </p:blipFill>
              <p:spPr>
                <a:xfrm>
                  <a:off x="1707265" y="888274"/>
                  <a:ext cx="61560" cy="45360"/>
                </a:xfrm>
                <a:prstGeom prst="rect">
                  <a:avLst/>
                </a:prstGeom>
              </p:spPr>
            </p:pic>
          </mc:Fallback>
        </mc:AlternateContent>
      </p:grpSp>
      <p:grpSp>
        <p:nvGrpSpPr>
          <p:cNvPr id="22" name="Group 21">
            <a:extLst>
              <a:ext uri="{FF2B5EF4-FFF2-40B4-BE49-F238E27FC236}">
                <a16:creationId xmlns:a16="http://schemas.microsoft.com/office/drawing/2014/main" id="{CD1EA138-D482-4FC4-BC09-8CC2FFC4FDAA}"/>
              </a:ext>
            </a:extLst>
          </p:cNvPr>
          <p:cNvGrpSpPr/>
          <p:nvPr/>
        </p:nvGrpSpPr>
        <p:grpSpPr>
          <a:xfrm>
            <a:off x="941185" y="1637434"/>
            <a:ext cx="960120" cy="361080"/>
            <a:chOff x="941185" y="1637434"/>
            <a:chExt cx="960120" cy="361080"/>
          </a:xfrm>
        </p:grpSpPr>
        <mc:AlternateContent xmlns:mc="http://schemas.openxmlformats.org/markup-compatibility/2006" xmlns:p14="http://schemas.microsoft.com/office/powerpoint/2010/main">
          <mc:Choice Requires="p14">
            <p:contentPart p14:bwMode="auto" r:id="rId24">
              <p14:nvContentPartPr>
                <p14:cNvPr id="16" name="Ink 15">
                  <a:extLst>
                    <a:ext uri="{FF2B5EF4-FFF2-40B4-BE49-F238E27FC236}">
                      <a16:creationId xmlns:a16="http://schemas.microsoft.com/office/drawing/2014/main" id="{1EA13487-C511-4C37-8F6E-FB3C18BC5A77}"/>
                    </a:ext>
                  </a:extLst>
                </p14:cNvPr>
                <p14:cNvContentPartPr/>
                <p14:nvPr/>
              </p14:nvContentPartPr>
              <p14:xfrm>
                <a:off x="941185" y="1768114"/>
                <a:ext cx="26280" cy="230400"/>
              </p14:xfrm>
            </p:contentPart>
          </mc:Choice>
          <mc:Fallback xmlns="">
            <p:pic>
              <p:nvPicPr>
                <p:cNvPr id="16" name="Ink 15">
                  <a:extLst>
                    <a:ext uri="{FF2B5EF4-FFF2-40B4-BE49-F238E27FC236}">
                      <a16:creationId xmlns:a16="http://schemas.microsoft.com/office/drawing/2014/main" id="{1EA13487-C511-4C37-8F6E-FB3C18BC5A77}"/>
                    </a:ext>
                  </a:extLst>
                </p:cNvPr>
                <p:cNvPicPr/>
                <p:nvPr/>
              </p:nvPicPr>
              <p:blipFill>
                <a:blip r:embed="rId25"/>
                <a:stretch>
                  <a:fillRect/>
                </a:stretch>
              </p:blipFill>
              <p:spPr>
                <a:xfrm>
                  <a:off x="932545" y="1759114"/>
                  <a:ext cx="43920" cy="2480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7" name="Ink 16">
                  <a:extLst>
                    <a:ext uri="{FF2B5EF4-FFF2-40B4-BE49-F238E27FC236}">
                      <a16:creationId xmlns:a16="http://schemas.microsoft.com/office/drawing/2014/main" id="{735EA004-E40B-4278-ACC7-82A593B0ADD8}"/>
                    </a:ext>
                  </a:extLst>
                </p14:cNvPr>
                <p14:cNvContentPartPr/>
                <p14:nvPr/>
              </p14:nvContentPartPr>
              <p14:xfrm>
                <a:off x="1032625" y="1772074"/>
                <a:ext cx="44640" cy="181440"/>
              </p14:xfrm>
            </p:contentPart>
          </mc:Choice>
          <mc:Fallback xmlns="">
            <p:pic>
              <p:nvPicPr>
                <p:cNvPr id="17" name="Ink 16">
                  <a:extLst>
                    <a:ext uri="{FF2B5EF4-FFF2-40B4-BE49-F238E27FC236}">
                      <a16:creationId xmlns:a16="http://schemas.microsoft.com/office/drawing/2014/main" id="{735EA004-E40B-4278-ACC7-82A593B0ADD8}"/>
                    </a:ext>
                  </a:extLst>
                </p:cNvPr>
                <p:cNvPicPr/>
                <p:nvPr/>
              </p:nvPicPr>
              <p:blipFill>
                <a:blip r:embed="rId27"/>
                <a:stretch>
                  <a:fillRect/>
                </a:stretch>
              </p:blipFill>
              <p:spPr>
                <a:xfrm>
                  <a:off x="1023985" y="1763434"/>
                  <a:ext cx="62280" cy="1990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8" name="Ink 17">
                  <a:extLst>
                    <a:ext uri="{FF2B5EF4-FFF2-40B4-BE49-F238E27FC236}">
                      <a16:creationId xmlns:a16="http://schemas.microsoft.com/office/drawing/2014/main" id="{4F65B447-B0B4-4B77-920A-5A917099E0DC}"/>
                    </a:ext>
                  </a:extLst>
                </p14:cNvPr>
                <p14:cNvContentPartPr/>
                <p14:nvPr/>
              </p14:nvContentPartPr>
              <p14:xfrm>
                <a:off x="996265" y="1872874"/>
                <a:ext cx="55440" cy="26280"/>
              </p14:xfrm>
            </p:contentPart>
          </mc:Choice>
          <mc:Fallback xmlns="">
            <p:pic>
              <p:nvPicPr>
                <p:cNvPr id="18" name="Ink 17">
                  <a:extLst>
                    <a:ext uri="{FF2B5EF4-FFF2-40B4-BE49-F238E27FC236}">
                      <a16:creationId xmlns:a16="http://schemas.microsoft.com/office/drawing/2014/main" id="{4F65B447-B0B4-4B77-920A-5A917099E0DC}"/>
                    </a:ext>
                  </a:extLst>
                </p:cNvPr>
                <p:cNvPicPr/>
                <p:nvPr/>
              </p:nvPicPr>
              <p:blipFill>
                <a:blip r:embed="rId29"/>
                <a:stretch>
                  <a:fillRect/>
                </a:stretch>
              </p:blipFill>
              <p:spPr>
                <a:xfrm>
                  <a:off x="987625" y="1864234"/>
                  <a:ext cx="7308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9" name="Ink 18">
                  <a:extLst>
                    <a:ext uri="{FF2B5EF4-FFF2-40B4-BE49-F238E27FC236}">
                      <a16:creationId xmlns:a16="http://schemas.microsoft.com/office/drawing/2014/main" id="{64445738-8689-4864-8598-C43BEE485227}"/>
                    </a:ext>
                  </a:extLst>
                </p14:cNvPr>
                <p14:cNvContentPartPr/>
                <p14:nvPr/>
              </p14:nvContentPartPr>
              <p14:xfrm>
                <a:off x="1264825" y="1786834"/>
                <a:ext cx="264960" cy="63360"/>
              </p14:xfrm>
            </p:contentPart>
          </mc:Choice>
          <mc:Fallback xmlns="">
            <p:pic>
              <p:nvPicPr>
                <p:cNvPr id="19" name="Ink 18">
                  <a:extLst>
                    <a:ext uri="{FF2B5EF4-FFF2-40B4-BE49-F238E27FC236}">
                      <a16:creationId xmlns:a16="http://schemas.microsoft.com/office/drawing/2014/main" id="{64445738-8689-4864-8598-C43BEE485227}"/>
                    </a:ext>
                  </a:extLst>
                </p:cNvPr>
                <p:cNvPicPr/>
                <p:nvPr/>
              </p:nvPicPr>
              <p:blipFill>
                <a:blip r:embed="rId31"/>
                <a:stretch>
                  <a:fillRect/>
                </a:stretch>
              </p:blipFill>
              <p:spPr>
                <a:xfrm>
                  <a:off x="1255825" y="1778194"/>
                  <a:ext cx="28260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0" name="Ink 19">
                  <a:extLst>
                    <a:ext uri="{FF2B5EF4-FFF2-40B4-BE49-F238E27FC236}">
                      <a16:creationId xmlns:a16="http://schemas.microsoft.com/office/drawing/2014/main" id="{CF350381-3EA2-49A3-AC87-061B7DAAB056}"/>
                    </a:ext>
                  </a:extLst>
                </p14:cNvPr>
                <p14:cNvContentPartPr/>
                <p14:nvPr/>
              </p14:nvContentPartPr>
              <p14:xfrm>
                <a:off x="1710505" y="1698274"/>
                <a:ext cx="54360" cy="174240"/>
              </p14:xfrm>
            </p:contentPart>
          </mc:Choice>
          <mc:Fallback xmlns="">
            <p:pic>
              <p:nvPicPr>
                <p:cNvPr id="20" name="Ink 19">
                  <a:extLst>
                    <a:ext uri="{FF2B5EF4-FFF2-40B4-BE49-F238E27FC236}">
                      <a16:creationId xmlns:a16="http://schemas.microsoft.com/office/drawing/2014/main" id="{CF350381-3EA2-49A3-AC87-061B7DAAB056}"/>
                    </a:ext>
                  </a:extLst>
                </p:cNvPr>
                <p:cNvPicPr/>
                <p:nvPr/>
              </p:nvPicPr>
              <p:blipFill>
                <a:blip r:embed="rId33"/>
                <a:stretch>
                  <a:fillRect/>
                </a:stretch>
              </p:blipFill>
              <p:spPr>
                <a:xfrm>
                  <a:off x="1701865" y="1689634"/>
                  <a:ext cx="7200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1" name="Ink 20">
                  <a:extLst>
                    <a:ext uri="{FF2B5EF4-FFF2-40B4-BE49-F238E27FC236}">
                      <a16:creationId xmlns:a16="http://schemas.microsoft.com/office/drawing/2014/main" id="{D35A55C6-2230-47E0-9516-E445D2D571B6}"/>
                    </a:ext>
                  </a:extLst>
                </p14:cNvPr>
                <p14:cNvContentPartPr/>
                <p14:nvPr/>
              </p14:nvContentPartPr>
              <p14:xfrm>
                <a:off x="1776025" y="1637434"/>
                <a:ext cx="125280" cy="232560"/>
              </p14:xfrm>
            </p:contentPart>
          </mc:Choice>
          <mc:Fallback xmlns="">
            <p:pic>
              <p:nvPicPr>
                <p:cNvPr id="21" name="Ink 20">
                  <a:extLst>
                    <a:ext uri="{FF2B5EF4-FFF2-40B4-BE49-F238E27FC236}">
                      <a16:creationId xmlns:a16="http://schemas.microsoft.com/office/drawing/2014/main" id="{D35A55C6-2230-47E0-9516-E445D2D571B6}"/>
                    </a:ext>
                  </a:extLst>
                </p:cNvPr>
                <p:cNvPicPr/>
                <p:nvPr/>
              </p:nvPicPr>
              <p:blipFill>
                <a:blip r:embed="rId35"/>
                <a:stretch>
                  <a:fillRect/>
                </a:stretch>
              </p:blipFill>
              <p:spPr>
                <a:xfrm>
                  <a:off x="1767025" y="1628434"/>
                  <a:ext cx="142920" cy="2502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6">
            <p14:nvContentPartPr>
              <p14:cNvPr id="40" name="Ink 39">
                <a:extLst>
                  <a:ext uri="{FF2B5EF4-FFF2-40B4-BE49-F238E27FC236}">
                    <a16:creationId xmlns:a16="http://schemas.microsoft.com/office/drawing/2014/main" id="{0CE7A718-3913-4827-943B-375AA1CE4DC4}"/>
                  </a:ext>
                </a:extLst>
              </p14:cNvPr>
              <p14:cNvContentPartPr/>
              <p14:nvPr/>
            </p14:nvContentPartPr>
            <p14:xfrm>
              <a:off x="4242385" y="807274"/>
              <a:ext cx="203400" cy="160920"/>
            </p14:xfrm>
          </p:contentPart>
        </mc:Choice>
        <mc:Fallback xmlns="">
          <p:pic>
            <p:nvPicPr>
              <p:cNvPr id="40" name="Ink 39">
                <a:extLst>
                  <a:ext uri="{FF2B5EF4-FFF2-40B4-BE49-F238E27FC236}">
                    <a16:creationId xmlns:a16="http://schemas.microsoft.com/office/drawing/2014/main" id="{0CE7A718-3913-4827-943B-375AA1CE4DC4}"/>
                  </a:ext>
                </a:extLst>
              </p:cNvPr>
              <p:cNvPicPr/>
              <p:nvPr/>
            </p:nvPicPr>
            <p:blipFill>
              <a:blip r:embed="rId37"/>
              <a:stretch>
                <a:fillRect/>
              </a:stretch>
            </p:blipFill>
            <p:spPr>
              <a:xfrm>
                <a:off x="4233385" y="798634"/>
                <a:ext cx="22104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41" name="Ink 40">
                <a:extLst>
                  <a:ext uri="{FF2B5EF4-FFF2-40B4-BE49-F238E27FC236}">
                    <a16:creationId xmlns:a16="http://schemas.microsoft.com/office/drawing/2014/main" id="{9A218E10-660B-4A28-8EC4-97A66E179F36}"/>
                  </a:ext>
                </a:extLst>
              </p14:cNvPr>
              <p14:cNvContentPartPr/>
              <p14:nvPr/>
            </p14:nvContentPartPr>
            <p14:xfrm>
              <a:off x="3707425" y="348994"/>
              <a:ext cx="1446840" cy="1205280"/>
            </p14:xfrm>
          </p:contentPart>
        </mc:Choice>
        <mc:Fallback xmlns="">
          <p:pic>
            <p:nvPicPr>
              <p:cNvPr id="41" name="Ink 40">
                <a:extLst>
                  <a:ext uri="{FF2B5EF4-FFF2-40B4-BE49-F238E27FC236}">
                    <a16:creationId xmlns:a16="http://schemas.microsoft.com/office/drawing/2014/main" id="{9A218E10-660B-4A28-8EC4-97A66E179F36}"/>
                  </a:ext>
                </a:extLst>
              </p:cNvPr>
              <p:cNvPicPr/>
              <p:nvPr/>
            </p:nvPicPr>
            <p:blipFill>
              <a:blip r:embed="rId39"/>
              <a:stretch>
                <a:fillRect/>
              </a:stretch>
            </p:blipFill>
            <p:spPr>
              <a:xfrm>
                <a:off x="3698425" y="340354"/>
                <a:ext cx="1464480" cy="1222920"/>
              </a:xfrm>
              <a:prstGeom prst="rect">
                <a:avLst/>
              </a:prstGeom>
            </p:spPr>
          </p:pic>
        </mc:Fallback>
      </mc:AlternateContent>
      <p:grpSp>
        <p:nvGrpSpPr>
          <p:cNvPr id="67" name="Group 66">
            <a:extLst>
              <a:ext uri="{FF2B5EF4-FFF2-40B4-BE49-F238E27FC236}">
                <a16:creationId xmlns:a16="http://schemas.microsoft.com/office/drawing/2014/main" id="{D56AF079-9569-4062-A4B0-7B6F13CC013B}"/>
              </a:ext>
            </a:extLst>
          </p:cNvPr>
          <p:cNvGrpSpPr/>
          <p:nvPr/>
        </p:nvGrpSpPr>
        <p:grpSpPr>
          <a:xfrm>
            <a:off x="4912345" y="276634"/>
            <a:ext cx="2477880" cy="1143000"/>
            <a:chOff x="4912345" y="276634"/>
            <a:chExt cx="2477880" cy="1143000"/>
          </a:xfrm>
        </p:grpSpPr>
        <mc:AlternateContent xmlns:mc="http://schemas.openxmlformats.org/markup-compatibility/2006" xmlns:p14="http://schemas.microsoft.com/office/powerpoint/2010/main">
          <mc:Choice Requires="p14">
            <p:contentPart p14:bwMode="auto" r:id="rId40">
              <p14:nvContentPartPr>
                <p14:cNvPr id="43" name="Ink 42">
                  <a:extLst>
                    <a:ext uri="{FF2B5EF4-FFF2-40B4-BE49-F238E27FC236}">
                      <a16:creationId xmlns:a16="http://schemas.microsoft.com/office/drawing/2014/main" id="{8C0623FE-871D-4CE2-A56E-2706413ACC9A}"/>
                    </a:ext>
                  </a:extLst>
                </p14:cNvPr>
                <p14:cNvContentPartPr/>
                <p14:nvPr/>
              </p14:nvContentPartPr>
              <p14:xfrm>
                <a:off x="5021425" y="276634"/>
                <a:ext cx="1315440" cy="1143000"/>
              </p14:xfrm>
            </p:contentPart>
          </mc:Choice>
          <mc:Fallback xmlns="">
            <p:pic>
              <p:nvPicPr>
                <p:cNvPr id="43" name="Ink 42">
                  <a:extLst>
                    <a:ext uri="{FF2B5EF4-FFF2-40B4-BE49-F238E27FC236}">
                      <a16:creationId xmlns:a16="http://schemas.microsoft.com/office/drawing/2014/main" id="{8C0623FE-871D-4CE2-A56E-2706413ACC9A}"/>
                    </a:ext>
                  </a:extLst>
                </p:cNvPr>
                <p:cNvPicPr/>
                <p:nvPr/>
              </p:nvPicPr>
              <p:blipFill>
                <a:blip r:embed="rId41"/>
                <a:stretch>
                  <a:fillRect/>
                </a:stretch>
              </p:blipFill>
              <p:spPr>
                <a:xfrm>
                  <a:off x="5012425" y="267994"/>
                  <a:ext cx="1333080" cy="116064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44" name="Ink 43">
                  <a:extLst>
                    <a:ext uri="{FF2B5EF4-FFF2-40B4-BE49-F238E27FC236}">
                      <a16:creationId xmlns:a16="http://schemas.microsoft.com/office/drawing/2014/main" id="{D65FECB0-47D1-4639-9BBA-72100A5B13CF}"/>
                    </a:ext>
                  </a:extLst>
                </p14:cNvPr>
                <p14:cNvContentPartPr/>
                <p14:nvPr/>
              </p14:nvContentPartPr>
              <p14:xfrm>
                <a:off x="5617945" y="773434"/>
                <a:ext cx="161280" cy="149040"/>
              </p14:xfrm>
            </p:contentPart>
          </mc:Choice>
          <mc:Fallback xmlns="">
            <p:pic>
              <p:nvPicPr>
                <p:cNvPr id="44" name="Ink 43">
                  <a:extLst>
                    <a:ext uri="{FF2B5EF4-FFF2-40B4-BE49-F238E27FC236}">
                      <a16:creationId xmlns:a16="http://schemas.microsoft.com/office/drawing/2014/main" id="{D65FECB0-47D1-4639-9BBA-72100A5B13CF}"/>
                    </a:ext>
                  </a:extLst>
                </p:cNvPr>
                <p:cNvPicPr/>
                <p:nvPr/>
              </p:nvPicPr>
              <p:blipFill>
                <a:blip r:embed="rId43"/>
                <a:stretch>
                  <a:fillRect/>
                </a:stretch>
              </p:blipFill>
              <p:spPr>
                <a:xfrm>
                  <a:off x="5609305" y="764434"/>
                  <a:ext cx="17892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46" name="Ink 45">
                  <a:extLst>
                    <a:ext uri="{FF2B5EF4-FFF2-40B4-BE49-F238E27FC236}">
                      <a16:creationId xmlns:a16="http://schemas.microsoft.com/office/drawing/2014/main" id="{6757AC9B-10E5-440D-95B0-5421D7B8DB61}"/>
                    </a:ext>
                  </a:extLst>
                </p14:cNvPr>
                <p14:cNvContentPartPr/>
                <p14:nvPr/>
              </p14:nvContentPartPr>
              <p14:xfrm>
                <a:off x="6200785" y="391474"/>
                <a:ext cx="1167120" cy="986040"/>
              </p14:xfrm>
            </p:contentPart>
          </mc:Choice>
          <mc:Fallback xmlns="">
            <p:pic>
              <p:nvPicPr>
                <p:cNvPr id="46" name="Ink 45">
                  <a:extLst>
                    <a:ext uri="{FF2B5EF4-FFF2-40B4-BE49-F238E27FC236}">
                      <a16:creationId xmlns:a16="http://schemas.microsoft.com/office/drawing/2014/main" id="{6757AC9B-10E5-440D-95B0-5421D7B8DB61}"/>
                    </a:ext>
                  </a:extLst>
                </p:cNvPr>
                <p:cNvPicPr/>
                <p:nvPr/>
              </p:nvPicPr>
              <p:blipFill>
                <a:blip r:embed="rId45"/>
                <a:stretch>
                  <a:fillRect/>
                </a:stretch>
              </p:blipFill>
              <p:spPr>
                <a:xfrm>
                  <a:off x="6191785" y="382474"/>
                  <a:ext cx="1184760" cy="100368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47" name="Ink 46">
                  <a:extLst>
                    <a:ext uri="{FF2B5EF4-FFF2-40B4-BE49-F238E27FC236}">
                      <a16:creationId xmlns:a16="http://schemas.microsoft.com/office/drawing/2014/main" id="{BD78826C-7CA4-4FA6-ADCB-592528667654}"/>
                    </a:ext>
                  </a:extLst>
                </p14:cNvPr>
                <p14:cNvContentPartPr/>
                <p14:nvPr/>
              </p14:nvContentPartPr>
              <p14:xfrm>
                <a:off x="6694345" y="796474"/>
                <a:ext cx="253440" cy="154800"/>
              </p14:xfrm>
            </p:contentPart>
          </mc:Choice>
          <mc:Fallback xmlns="">
            <p:pic>
              <p:nvPicPr>
                <p:cNvPr id="47" name="Ink 46">
                  <a:extLst>
                    <a:ext uri="{FF2B5EF4-FFF2-40B4-BE49-F238E27FC236}">
                      <a16:creationId xmlns:a16="http://schemas.microsoft.com/office/drawing/2014/main" id="{BD78826C-7CA4-4FA6-ADCB-592528667654}"/>
                    </a:ext>
                  </a:extLst>
                </p:cNvPr>
                <p:cNvPicPr/>
                <p:nvPr/>
              </p:nvPicPr>
              <p:blipFill>
                <a:blip r:embed="rId47"/>
                <a:stretch>
                  <a:fillRect/>
                </a:stretch>
              </p:blipFill>
              <p:spPr>
                <a:xfrm>
                  <a:off x="6685345" y="787474"/>
                  <a:ext cx="27108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49" name="Ink 48">
                  <a:extLst>
                    <a:ext uri="{FF2B5EF4-FFF2-40B4-BE49-F238E27FC236}">
                      <a16:creationId xmlns:a16="http://schemas.microsoft.com/office/drawing/2014/main" id="{83405662-2B84-47C6-8AEF-B81A8F8F0165}"/>
                    </a:ext>
                  </a:extLst>
                </p14:cNvPr>
                <p14:cNvContentPartPr/>
                <p14:nvPr/>
              </p14:nvContentPartPr>
              <p14:xfrm>
                <a:off x="4927465" y="720874"/>
                <a:ext cx="283680" cy="217080"/>
              </p14:xfrm>
            </p:contentPart>
          </mc:Choice>
          <mc:Fallback xmlns="">
            <p:pic>
              <p:nvPicPr>
                <p:cNvPr id="49" name="Ink 48">
                  <a:extLst>
                    <a:ext uri="{FF2B5EF4-FFF2-40B4-BE49-F238E27FC236}">
                      <a16:creationId xmlns:a16="http://schemas.microsoft.com/office/drawing/2014/main" id="{83405662-2B84-47C6-8AEF-B81A8F8F0165}"/>
                    </a:ext>
                  </a:extLst>
                </p:cNvPr>
                <p:cNvPicPr/>
                <p:nvPr/>
              </p:nvPicPr>
              <p:blipFill>
                <a:blip r:embed="rId49"/>
                <a:stretch>
                  <a:fillRect/>
                </a:stretch>
              </p:blipFill>
              <p:spPr>
                <a:xfrm>
                  <a:off x="4918465" y="712234"/>
                  <a:ext cx="301320" cy="2347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50" name="Ink 49">
                  <a:extLst>
                    <a:ext uri="{FF2B5EF4-FFF2-40B4-BE49-F238E27FC236}">
                      <a16:creationId xmlns:a16="http://schemas.microsoft.com/office/drawing/2014/main" id="{95E40556-8BD2-4327-A620-6FAEDC5AD802}"/>
                    </a:ext>
                  </a:extLst>
                </p14:cNvPr>
                <p14:cNvContentPartPr/>
                <p14:nvPr/>
              </p14:nvContentPartPr>
              <p14:xfrm>
                <a:off x="4922425" y="781714"/>
                <a:ext cx="316800" cy="82440"/>
              </p14:xfrm>
            </p:contentPart>
          </mc:Choice>
          <mc:Fallback xmlns="">
            <p:pic>
              <p:nvPicPr>
                <p:cNvPr id="50" name="Ink 49">
                  <a:extLst>
                    <a:ext uri="{FF2B5EF4-FFF2-40B4-BE49-F238E27FC236}">
                      <a16:creationId xmlns:a16="http://schemas.microsoft.com/office/drawing/2014/main" id="{95E40556-8BD2-4327-A620-6FAEDC5AD802}"/>
                    </a:ext>
                  </a:extLst>
                </p:cNvPr>
                <p:cNvPicPr/>
                <p:nvPr/>
              </p:nvPicPr>
              <p:blipFill>
                <a:blip r:embed="rId51"/>
                <a:stretch>
                  <a:fillRect/>
                </a:stretch>
              </p:blipFill>
              <p:spPr>
                <a:xfrm>
                  <a:off x="4913785" y="773074"/>
                  <a:ext cx="33444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51" name="Ink 50">
                  <a:extLst>
                    <a:ext uri="{FF2B5EF4-FFF2-40B4-BE49-F238E27FC236}">
                      <a16:creationId xmlns:a16="http://schemas.microsoft.com/office/drawing/2014/main" id="{71C04439-CB46-454F-8E0C-C320A07FE9EA}"/>
                    </a:ext>
                  </a:extLst>
                </p14:cNvPr>
                <p14:cNvContentPartPr/>
                <p14:nvPr/>
              </p14:nvContentPartPr>
              <p14:xfrm>
                <a:off x="5040865" y="917434"/>
                <a:ext cx="96840" cy="68760"/>
              </p14:xfrm>
            </p:contentPart>
          </mc:Choice>
          <mc:Fallback xmlns="">
            <p:pic>
              <p:nvPicPr>
                <p:cNvPr id="51" name="Ink 50">
                  <a:extLst>
                    <a:ext uri="{FF2B5EF4-FFF2-40B4-BE49-F238E27FC236}">
                      <a16:creationId xmlns:a16="http://schemas.microsoft.com/office/drawing/2014/main" id="{71C04439-CB46-454F-8E0C-C320A07FE9EA}"/>
                    </a:ext>
                  </a:extLst>
                </p:cNvPr>
                <p:cNvPicPr/>
                <p:nvPr/>
              </p:nvPicPr>
              <p:blipFill>
                <a:blip r:embed="rId53"/>
                <a:stretch>
                  <a:fillRect/>
                </a:stretch>
              </p:blipFill>
              <p:spPr>
                <a:xfrm>
                  <a:off x="5032225" y="908434"/>
                  <a:ext cx="114480"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52" name="Ink 51">
                  <a:extLst>
                    <a:ext uri="{FF2B5EF4-FFF2-40B4-BE49-F238E27FC236}">
                      <a16:creationId xmlns:a16="http://schemas.microsoft.com/office/drawing/2014/main" id="{06498C13-9183-4F70-8A0D-E1FF1BB5D527}"/>
                    </a:ext>
                  </a:extLst>
                </p14:cNvPr>
                <p14:cNvContentPartPr/>
                <p14:nvPr/>
              </p14:nvContentPartPr>
              <p14:xfrm>
                <a:off x="4959505" y="972874"/>
                <a:ext cx="251640" cy="166320"/>
              </p14:xfrm>
            </p:contentPart>
          </mc:Choice>
          <mc:Fallback xmlns="">
            <p:pic>
              <p:nvPicPr>
                <p:cNvPr id="52" name="Ink 51">
                  <a:extLst>
                    <a:ext uri="{FF2B5EF4-FFF2-40B4-BE49-F238E27FC236}">
                      <a16:creationId xmlns:a16="http://schemas.microsoft.com/office/drawing/2014/main" id="{06498C13-9183-4F70-8A0D-E1FF1BB5D527}"/>
                    </a:ext>
                  </a:extLst>
                </p:cNvPr>
                <p:cNvPicPr/>
                <p:nvPr/>
              </p:nvPicPr>
              <p:blipFill>
                <a:blip r:embed="rId55"/>
                <a:stretch>
                  <a:fillRect/>
                </a:stretch>
              </p:blipFill>
              <p:spPr>
                <a:xfrm>
                  <a:off x="4950505" y="963874"/>
                  <a:ext cx="26928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53" name="Ink 52">
                  <a:extLst>
                    <a:ext uri="{FF2B5EF4-FFF2-40B4-BE49-F238E27FC236}">
                      <a16:creationId xmlns:a16="http://schemas.microsoft.com/office/drawing/2014/main" id="{B8330DC7-D1A8-4296-A09B-803A7406F74B}"/>
                    </a:ext>
                  </a:extLst>
                </p14:cNvPr>
                <p14:cNvContentPartPr/>
                <p14:nvPr/>
              </p14:nvContentPartPr>
              <p14:xfrm>
                <a:off x="4912345" y="1000594"/>
                <a:ext cx="304920" cy="108720"/>
              </p14:xfrm>
            </p:contentPart>
          </mc:Choice>
          <mc:Fallback xmlns="">
            <p:pic>
              <p:nvPicPr>
                <p:cNvPr id="53" name="Ink 52">
                  <a:extLst>
                    <a:ext uri="{FF2B5EF4-FFF2-40B4-BE49-F238E27FC236}">
                      <a16:creationId xmlns:a16="http://schemas.microsoft.com/office/drawing/2014/main" id="{B8330DC7-D1A8-4296-A09B-803A7406F74B}"/>
                    </a:ext>
                  </a:extLst>
                </p:cNvPr>
                <p:cNvPicPr/>
                <p:nvPr/>
              </p:nvPicPr>
              <p:blipFill>
                <a:blip r:embed="rId57"/>
                <a:stretch>
                  <a:fillRect/>
                </a:stretch>
              </p:blipFill>
              <p:spPr>
                <a:xfrm>
                  <a:off x="4903345" y="991954"/>
                  <a:ext cx="32256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54" name="Ink 53">
                  <a:extLst>
                    <a:ext uri="{FF2B5EF4-FFF2-40B4-BE49-F238E27FC236}">
                      <a16:creationId xmlns:a16="http://schemas.microsoft.com/office/drawing/2014/main" id="{5AD8C786-958F-41E8-87E7-8AE1286D94C6}"/>
                    </a:ext>
                  </a:extLst>
                </p14:cNvPr>
                <p14:cNvContentPartPr/>
                <p14:nvPr/>
              </p14:nvContentPartPr>
              <p14:xfrm>
                <a:off x="5034385" y="1179514"/>
                <a:ext cx="87480" cy="68760"/>
              </p14:xfrm>
            </p:contentPart>
          </mc:Choice>
          <mc:Fallback xmlns="">
            <p:pic>
              <p:nvPicPr>
                <p:cNvPr id="54" name="Ink 53">
                  <a:extLst>
                    <a:ext uri="{FF2B5EF4-FFF2-40B4-BE49-F238E27FC236}">
                      <a16:creationId xmlns:a16="http://schemas.microsoft.com/office/drawing/2014/main" id="{5AD8C786-958F-41E8-87E7-8AE1286D94C6}"/>
                    </a:ext>
                  </a:extLst>
                </p:cNvPr>
                <p:cNvPicPr/>
                <p:nvPr/>
              </p:nvPicPr>
              <p:blipFill>
                <a:blip r:embed="rId59"/>
                <a:stretch>
                  <a:fillRect/>
                </a:stretch>
              </p:blipFill>
              <p:spPr>
                <a:xfrm>
                  <a:off x="5025745" y="1170514"/>
                  <a:ext cx="105120"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56" name="Ink 55">
                  <a:extLst>
                    <a:ext uri="{FF2B5EF4-FFF2-40B4-BE49-F238E27FC236}">
                      <a16:creationId xmlns:a16="http://schemas.microsoft.com/office/drawing/2014/main" id="{CAFE9A51-90CB-429F-89F0-A4447D861CC2}"/>
                    </a:ext>
                  </a:extLst>
                </p14:cNvPr>
                <p14:cNvContentPartPr/>
                <p14:nvPr/>
              </p14:nvContentPartPr>
              <p14:xfrm>
                <a:off x="6178105" y="797914"/>
                <a:ext cx="208440" cy="140400"/>
              </p14:xfrm>
            </p:contentPart>
          </mc:Choice>
          <mc:Fallback xmlns="">
            <p:pic>
              <p:nvPicPr>
                <p:cNvPr id="56" name="Ink 55">
                  <a:extLst>
                    <a:ext uri="{FF2B5EF4-FFF2-40B4-BE49-F238E27FC236}">
                      <a16:creationId xmlns:a16="http://schemas.microsoft.com/office/drawing/2014/main" id="{CAFE9A51-90CB-429F-89F0-A4447D861CC2}"/>
                    </a:ext>
                  </a:extLst>
                </p:cNvPr>
                <p:cNvPicPr/>
                <p:nvPr/>
              </p:nvPicPr>
              <p:blipFill>
                <a:blip r:embed="rId61"/>
                <a:stretch>
                  <a:fillRect/>
                </a:stretch>
              </p:blipFill>
              <p:spPr>
                <a:xfrm>
                  <a:off x="6169465" y="788914"/>
                  <a:ext cx="226080" cy="15804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57" name="Ink 56">
                  <a:extLst>
                    <a:ext uri="{FF2B5EF4-FFF2-40B4-BE49-F238E27FC236}">
                      <a16:creationId xmlns:a16="http://schemas.microsoft.com/office/drawing/2014/main" id="{2B1856CB-A988-4345-BDEC-FBFA7EBF87CB}"/>
                    </a:ext>
                  </a:extLst>
                </p14:cNvPr>
                <p14:cNvContentPartPr/>
                <p14:nvPr/>
              </p14:nvContentPartPr>
              <p14:xfrm>
                <a:off x="6152545" y="807634"/>
                <a:ext cx="266400" cy="123840"/>
              </p14:xfrm>
            </p:contentPart>
          </mc:Choice>
          <mc:Fallback xmlns="">
            <p:pic>
              <p:nvPicPr>
                <p:cNvPr id="57" name="Ink 56">
                  <a:extLst>
                    <a:ext uri="{FF2B5EF4-FFF2-40B4-BE49-F238E27FC236}">
                      <a16:creationId xmlns:a16="http://schemas.microsoft.com/office/drawing/2014/main" id="{2B1856CB-A988-4345-BDEC-FBFA7EBF87CB}"/>
                    </a:ext>
                  </a:extLst>
                </p:cNvPr>
                <p:cNvPicPr/>
                <p:nvPr/>
              </p:nvPicPr>
              <p:blipFill>
                <a:blip r:embed="rId63"/>
                <a:stretch>
                  <a:fillRect/>
                </a:stretch>
              </p:blipFill>
              <p:spPr>
                <a:xfrm>
                  <a:off x="6143905" y="798634"/>
                  <a:ext cx="28404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58" name="Ink 57">
                  <a:extLst>
                    <a:ext uri="{FF2B5EF4-FFF2-40B4-BE49-F238E27FC236}">
                      <a16:creationId xmlns:a16="http://schemas.microsoft.com/office/drawing/2014/main" id="{504E2924-882C-49E5-8055-F159F109C00B}"/>
                    </a:ext>
                  </a:extLst>
                </p14:cNvPr>
                <p14:cNvContentPartPr/>
                <p14:nvPr/>
              </p14:nvContentPartPr>
              <p14:xfrm>
                <a:off x="6232105" y="950194"/>
                <a:ext cx="72720" cy="58320"/>
              </p14:xfrm>
            </p:contentPart>
          </mc:Choice>
          <mc:Fallback xmlns="">
            <p:pic>
              <p:nvPicPr>
                <p:cNvPr id="58" name="Ink 57">
                  <a:extLst>
                    <a:ext uri="{FF2B5EF4-FFF2-40B4-BE49-F238E27FC236}">
                      <a16:creationId xmlns:a16="http://schemas.microsoft.com/office/drawing/2014/main" id="{504E2924-882C-49E5-8055-F159F109C00B}"/>
                    </a:ext>
                  </a:extLst>
                </p:cNvPr>
                <p:cNvPicPr/>
                <p:nvPr/>
              </p:nvPicPr>
              <p:blipFill>
                <a:blip r:embed="rId65"/>
                <a:stretch>
                  <a:fillRect/>
                </a:stretch>
              </p:blipFill>
              <p:spPr>
                <a:xfrm>
                  <a:off x="6223465" y="941554"/>
                  <a:ext cx="90360" cy="7596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59" name="Ink 58">
                  <a:extLst>
                    <a:ext uri="{FF2B5EF4-FFF2-40B4-BE49-F238E27FC236}">
                      <a16:creationId xmlns:a16="http://schemas.microsoft.com/office/drawing/2014/main" id="{A92FD2BA-8C67-4D10-8196-894EB398A189}"/>
                    </a:ext>
                  </a:extLst>
                </p14:cNvPr>
                <p14:cNvContentPartPr/>
                <p14:nvPr/>
              </p14:nvContentPartPr>
              <p14:xfrm>
                <a:off x="6094585" y="1017514"/>
                <a:ext cx="288720" cy="102240"/>
              </p14:xfrm>
            </p:contentPart>
          </mc:Choice>
          <mc:Fallback xmlns="">
            <p:pic>
              <p:nvPicPr>
                <p:cNvPr id="59" name="Ink 58">
                  <a:extLst>
                    <a:ext uri="{FF2B5EF4-FFF2-40B4-BE49-F238E27FC236}">
                      <a16:creationId xmlns:a16="http://schemas.microsoft.com/office/drawing/2014/main" id="{A92FD2BA-8C67-4D10-8196-894EB398A189}"/>
                    </a:ext>
                  </a:extLst>
                </p:cNvPr>
                <p:cNvPicPr/>
                <p:nvPr/>
              </p:nvPicPr>
              <p:blipFill>
                <a:blip r:embed="rId67"/>
                <a:stretch>
                  <a:fillRect/>
                </a:stretch>
              </p:blipFill>
              <p:spPr>
                <a:xfrm>
                  <a:off x="6085585" y="1008514"/>
                  <a:ext cx="306360" cy="11988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60" name="Ink 59">
                  <a:extLst>
                    <a:ext uri="{FF2B5EF4-FFF2-40B4-BE49-F238E27FC236}">
                      <a16:creationId xmlns:a16="http://schemas.microsoft.com/office/drawing/2014/main" id="{24827217-7544-4070-B49F-1494C2C13573}"/>
                    </a:ext>
                  </a:extLst>
                </p14:cNvPr>
                <p14:cNvContentPartPr/>
                <p14:nvPr/>
              </p14:nvContentPartPr>
              <p14:xfrm>
                <a:off x="6084865" y="1053154"/>
                <a:ext cx="266400" cy="86040"/>
              </p14:xfrm>
            </p:contentPart>
          </mc:Choice>
          <mc:Fallback xmlns="">
            <p:pic>
              <p:nvPicPr>
                <p:cNvPr id="60" name="Ink 59">
                  <a:extLst>
                    <a:ext uri="{FF2B5EF4-FFF2-40B4-BE49-F238E27FC236}">
                      <a16:creationId xmlns:a16="http://schemas.microsoft.com/office/drawing/2014/main" id="{24827217-7544-4070-B49F-1494C2C13573}"/>
                    </a:ext>
                  </a:extLst>
                </p:cNvPr>
                <p:cNvPicPr/>
                <p:nvPr/>
              </p:nvPicPr>
              <p:blipFill>
                <a:blip r:embed="rId69"/>
                <a:stretch>
                  <a:fillRect/>
                </a:stretch>
              </p:blipFill>
              <p:spPr>
                <a:xfrm>
                  <a:off x="6075865" y="1044514"/>
                  <a:ext cx="28404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61" name="Ink 60">
                  <a:extLst>
                    <a:ext uri="{FF2B5EF4-FFF2-40B4-BE49-F238E27FC236}">
                      <a16:creationId xmlns:a16="http://schemas.microsoft.com/office/drawing/2014/main" id="{53A55E81-F8DB-4E39-997E-687D33C370ED}"/>
                    </a:ext>
                  </a:extLst>
                </p14:cNvPr>
                <p14:cNvContentPartPr/>
                <p14:nvPr/>
              </p14:nvContentPartPr>
              <p14:xfrm>
                <a:off x="6175585" y="1166554"/>
                <a:ext cx="81720" cy="92160"/>
              </p14:xfrm>
            </p:contentPart>
          </mc:Choice>
          <mc:Fallback xmlns="">
            <p:pic>
              <p:nvPicPr>
                <p:cNvPr id="61" name="Ink 60">
                  <a:extLst>
                    <a:ext uri="{FF2B5EF4-FFF2-40B4-BE49-F238E27FC236}">
                      <a16:creationId xmlns:a16="http://schemas.microsoft.com/office/drawing/2014/main" id="{53A55E81-F8DB-4E39-997E-687D33C370ED}"/>
                    </a:ext>
                  </a:extLst>
                </p:cNvPr>
                <p:cNvPicPr/>
                <p:nvPr/>
              </p:nvPicPr>
              <p:blipFill>
                <a:blip r:embed="rId71"/>
                <a:stretch>
                  <a:fillRect/>
                </a:stretch>
              </p:blipFill>
              <p:spPr>
                <a:xfrm>
                  <a:off x="6166945" y="1157554"/>
                  <a:ext cx="9936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63" name="Ink 62">
                  <a:extLst>
                    <a:ext uri="{FF2B5EF4-FFF2-40B4-BE49-F238E27FC236}">
                      <a16:creationId xmlns:a16="http://schemas.microsoft.com/office/drawing/2014/main" id="{CF21BE1D-90B5-498B-B309-924BAC79B137}"/>
                    </a:ext>
                  </a:extLst>
                </p14:cNvPr>
                <p14:cNvContentPartPr/>
                <p14:nvPr/>
              </p14:nvContentPartPr>
              <p14:xfrm>
                <a:off x="7253425" y="627994"/>
                <a:ext cx="103320" cy="97560"/>
              </p14:xfrm>
            </p:contentPart>
          </mc:Choice>
          <mc:Fallback xmlns="">
            <p:pic>
              <p:nvPicPr>
                <p:cNvPr id="63" name="Ink 62">
                  <a:extLst>
                    <a:ext uri="{FF2B5EF4-FFF2-40B4-BE49-F238E27FC236}">
                      <a16:creationId xmlns:a16="http://schemas.microsoft.com/office/drawing/2014/main" id="{CF21BE1D-90B5-498B-B309-924BAC79B137}"/>
                    </a:ext>
                  </a:extLst>
                </p:cNvPr>
                <p:cNvPicPr/>
                <p:nvPr/>
              </p:nvPicPr>
              <p:blipFill>
                <a:blip r:embed="rId73"/>
                <a:stretch>
                  <a:fillRect/>
                </a:stretch>
              </p:blipFill>
              <p:spPr>
                <a:xfrm>
                  <a:off x="7244785" y="619354"/>
                  <a:ext cx="12096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64" name="Ink 63">
                  <a:extLst>
                    <a:ext uri="{FF2B5EF4-FFF2-40B4-BE49-F238E27FC236}">
                      <a16:creationId xmlns:a16="http://schemas.microsoft.com/office/drawing/2014/main" id="{E66EEE66-E190-4CCB-9B78-909226B27C73}"/>
                    </a:ext>
                  </a:extLst>
                </p14:cNvPr>
                <p14:cNvContentPartPr/>
                <p14:nvPr/>
              </p14:nvContentPartPr>
              <p14:xfrm>
                <a:off x="7281505" y="908074"/>
                <a:ext cx="108720" cy="88200"/>
              </p14:xfrm>
            </p:contentPart>
          </mc:Choice>
          <mc:Fallback xmlns="">
            <p:pic>
              <p:nvPicPr>
                <p:cNvPr id="64" name="Ink 63">
                  <a:extLst>
                    <a:ext uri="{FF2B5EF4-FFF2-40B4-BE49-F238E27FC236}">
                      <a16:creationId xmlns:a16="http://schemas.microsoft.com/office/drawing/2014/main" id="{E66EEE66-E190-4CCB-9B78-909226B27C73}"/>
                    </a:ext>
                  </a:extLst>
                </p:cNvPr>
                <p:cNvPicPr/>
                <p:nvPr/>
              </p:nvPicPr>
              <p:blipFill>
                <a:blip r:embed="rId75"/>
                <a:stretch>
                  <a:fillRect/>
                </a:stretch>
              </p:blipFill>
              <p:spPr>
                <a:xfrm>
                  <a:off x="7272865" y="899074"/>
                  <a:ext cx="126360" cy="1058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6">
            <p14:nvContentPartPr>
              <p14:cNvPr id="65" name="Ink 64">
                <a:extLst>
                  <a:ext uri="{FF2B5EF4-FFF2-40B4-BE49-F238E27FC236}">
                    <a16:creationId xmlns:a16="http://schemas.microsoft.com/office/drawing/2014/main" id="{364ADC0A-65D1-41B2-B5D1-9D6F6FE1DBCF}"/>
                  </a:ext>
                </a:extLst>
              </p14:cNvPr>
              <p14:cNvContentPartPr/>
              <p14:nvPr/>
            </p14:nvContentPartPr>
            <p14:xfrm>
              <a:off x="3708145" y="761554"/>
              <a:ext cx="86760" cy="107640"/>
            </p14:xfrm>
          </p:contentPart>
        </mc:Choice>
        <mc:Fallback xmlns="">
          <p:pic>
            <p:nvPicPr>
              <p:cNvPr id="65" name="Ink 64">
                <a:extLst>
                  <a:ext uri="{FF2B5EF4-FFF2-40B4-BE49-F238E27FC236}">
                    <a16:creationId xmlns:a16="http://schemas.microsoft.com/office/drawing/2014/main" id="{364ADC0A-65D1-41B2-B5D1-9D6F6FE1DBCF}"/>
                  </a:ext>
                </a:extLst>
              </p:cNvPr>
              <p:cNvPicPr/>
              <p:nvPr/>
            </p:nvPicPr>
            <p:blipFill>
              <a:blip r:embed="rId77"/>
              <a:stretch>
                <a:fillRect/>
              </a:stretch>
            </p:blipFill>
            <p:spPr>
              <a:xfrm>
                <a:off x="3699505" y="752554"/>
                <a:ext cx="10440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66" name="Ink 65">
                <a:extLst>
                  <a:ext uri="{FF2B5EF4-FFF2-40B4-BE49-F238E27FC236}">
                    <a16:creationId xmlns:a16="http://schemas.microsoft.com/office/drawing/2014/main" id="{BF80A39A-EE92-455C-9B65-32E643955DB7}"/>
                  </a:ext>
                </a:extLst>
              </p14:cNvPr>
              <p14:cNvContentPartPr/>
              <p14:nvPr/>
            </p14:nvContentPartPr>
            <p14:xfrm>
              <a:off x="3662065" y="1081234"/>
              <a:ext cx="91440" cy="90720"/>
            </p14:xfrm>
          </p:contentPart>
        </mc:Choice>
        <mc:Fallback xmlns="">
          <p:pic>
            <p:nvPicPr>
              <p:cNvPr id="66" name="Ink 65">
                <a:extLst>
                  <a:ext uri="{FF2B5EF4-FFF2-40B4-BE49-F238E27FC236}">
                    <a16:creationId xmlns:a16="http://schemas.microsoft.com/office/drawing/2014/main" id="{BF80A39A-EE92-455C-9B65-32E643955DB7}"/>
                  </a:ext>
                </a:extLst>
              </p:cNvPr>
              <p:cNvPicPr/>
              <p:nvPr/>
            </p:nvPicPr>
            <p:blipFill>
              <a:blip r:embed="rId79"/>
              <a:stretch>
                <a:fillRect/>
              </a:stretch>
            </p:blipFill>
            <p:spPr>
              <a:xfrm>
                <a:off x="3653425" y="1072594"/>
                <a:ext cx="109080" cy="108360"/>
              </a:xfrm>
              <a:prstGeom prst="rect">
                <a:avLst/>
              </a:prstGeom>
            </p:spPr>
          </p:pic>
        </mc:Fallback>
      </mc:AlternateContent>
      <p:grpSp>
        <p:nvGrpSpPr>
          <p:cNvPr id="76" name="Group 75">
            <a:extLst>
              <a:ext uri="{FF2B5EF4-FFF2-40B4-BE49-F238E27FC236}">
                <a16:creationId xmlns:a16="http://schemas.microsoft.com/office/drawing/2014/main" id="{BD5CBED4-9C8B-418F-9626-EBB727495749}"/>
              </a:ext>
            </a:extLst>
          </p:cNvPr>
          <p:cNvGrpSpPr/>
          <p:nvPr/>
        </p:nvGrpSpPr>
        <p:grpSpPr>
          <a:xfrm>
            <a:off x="4674385" y="1899514"/>
            <a:ext cx="1941840" cy="276120"/>
            <a:chOff x="4674385" y="1899514"/>
            <a:chExt cx="1941840" cy="276120"/>
          </a:xfrm>
        </p:grpSpPr>
        <mc:AlternateContent xmlns:mc="http://schemas.openxmlformats.org/markup-compatibility/2006" xmlns:p14="http://schemas.microsoft.com/office/powerpoint/2010/main">
          <mc:Choice Requires="p14">
            <p:contentPart p14:bwMode="auto" r:id="rId80">
              <p14:nvContentPartPr>
                <p14:cNvPr id="68" name="Ink 67">
                  <a:extLst>
                    <a:ext uri="{FF2B5EF4-FFF2-40B4-BE49-F238E27FC236}">
                      <a16:creationId xmlns:a16="http://schemas.microsoft.com/office/drawing/2014/main" id="{0E3A4B8C-50BC-47E3-A867-78EE294069F2}"/>
                    </a:ext>
                  </a:extLst>
                </p14:cNvPr>
                <p14:cNvContentPartPr/>
                <p14:nvPr/>
              </p14:nvContentPartPr>
              <p14:xfrm>
                <a:off x="5691025" y="1910314"/>
                <a:ext cx="138600" cy="180720"/>
              </p14:xfrm>
            </p:contentPart>
          </mc:Choice>
          <mc:Fallback xmlns="">
            <p:pic>
              <p:nvPicPr>
                <p:cNvPr id="68" name="Ink 67">
                  <a:extLst>
                    <a:ext uri="{FF2B5EF4-FFF2-40B4-BE49-F238E27FC236}">
                      <a16:creationId xmlns:a16="http://schemas.microsoft.com/office/drawing/2014/main" id="{0E3A4B8C-50BC-47E3-A867-78EE294069F2}"/>
                    </a:ext>
                  </a:extLst>
                </p:cNvPr>
                <p:cNvPicPr/>
                <p:nvPr/>
              </p:nvPicPr>
              <p:blipFill>
                <a:blip r:embed="rId81"/>
                <a:stretch>
                  <a:fillRect/>
                </a:stretch>
              </p:blipFill>
              <p:spPr>
                <a:xfrm>
                  <a:off x="5682025" y="1901314"/>
                  <a:ext cx="156240" cy="19836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69" name="Ink 68">
                  <a:extLst>
                    <a:ext uri="{FF2B5EF4-FFF2-40B4-BE49-F238E27FC236}">
                      <a16:creationId xmlns:a16="http://schemas.microsoft.com/office/drawing/2014/main" id="{4E79F562-131A-49E7-AC89-AC2C85A4A210}"/>
                    </a:ext>
                  </a:extLst>
                </p14:cNvPr>
                <p14:cNvContentPartPr/>
                <p14:nvPr/>
              </p14:nvContentPartPr>
              <p14:xfrm>
                <a:off x="5922505" y="1925074"/>
                <a:ext cx="353880" cy="43920"/>
              </p14:xfrm>
            </p:contentPart>
          </mc:Choice>
          <mc:Fallback xmlns="">
            <p:pic>
              <p:nvPicPr>
                <p:cNvPr id="69" name="Ink 68">
                  <a:extLst>
                    <a:ext uri="{FF2B5EF4-FFF2-40B4-BE49-F238E27FC236}">
                      <a16:creationId xmlns:a16="http://schemas.microsoft.com/office/drawing/2014/main" id="{4E79F562-131A-49E7-AC89-AC2C85A4A210}"/>
                    </a:ext>
                  </a:extLst>
                </p:cNvPr>
                <p:cNvPicPr/>
                <p:nvPr/>
              </p:nvPicPr>
              <p:blipFill>
                <a:blip r:embed="rId83"/>
                <a:stretch>
                  <a:fillRect/>
                </a:stretch>
              </p:blipFill>
              <p:spPr>
                <a:xfrm>
                  <a:off x="5913865" y="1916074"/>
                  <a:ext cx="37152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70" name="Ink 69">
                  <a:extLst>
                    <a:ext uri="{FF2B5EF4-FFF2-40B4-BE49-F238E27FC236}">
                      <a16:creationId xmlns:a16="http://schemas.microsoft.com/office/drawing/2014/main" id="{25EA3F9B-7EAD-40B0-B16E-8A1FC68591B7}"/>
                    </a:ext>
                  </a:extLst>
                </p14:cNvPr>
                <p14:cNvContentPartPr/>
                <p14:nvPr/>
              </p14:nvContentPartPr>
              <p14:xfrm>
                <a:off x="5963545" y="2028034"/>
                <a:ext cx="314640" cy="39240"/>
              </p14:xfrm>
            </p:contentPart>
          </mc:Choice>
          <mc:Fallback xmlns="">
            <p:pic>
              <p:nvPicPr>
                <p:cNvPr id="70" name="Ink 69">
                  <a:extLst>
                    <a:ext uri="{FF2B5EF4-FFF2-40B4-BE49-F238E27FC236}">
                      <a16:creationId xmlns:a16="http://schemas.microsoft.com/office/drawing/2014/main" id="{25EA3F9B-7EAD-40B0-B16E-8A1FC68591B7}"/>
                    </a:ext>
                  </a:extLst>
                </p:cNvPr>
                <p:cNvPicPr/>
                <p:nvPr/>
              </p:nvPicPr>
              <p:blipFill>
                <a:blip r:embed="rId85"/>
                <a:stretch>
                  <a:fillRect/>
                </a:stretch>
              </p:blipFill>
              <p:spPr>
                <a:xfrm>
                  <a:off x="5954905" y="2019034"/>
                  <a:ext cx="33228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71" name="Ink 70">
                  <a:extLst>
                    <a:ext uri="{FF2B5EF4-FFF2-40B4-BE49-F238E27FC236}">
                      <a16:creationId xmlns:a16="http://schemas.microsoft.com/office/drawing/2014/main" id="{76617D08-CCD7-4A5B-9618-73F39B6B08A6}"/>
                    </a:ext>
                  </a:extLst>
                </p14:cNvPr>
                <p14:cNvContentPartPr/>
                <p14:nvPr/>
              </p14:nvContentPartPr>
              <p14:xfrm>
                <a:off x="6430465" y="1899514"/>
                <a:ext cx="185760" cy="115200"/>
              </p14:xfrm>
            </p:contentPart>
          </mc:Choice>
          <mc:Fallback xmlns="">
            <p:pic>
              <p:nvPicPr>
                <p:cNvPr id="71" name="Ink 70">
                  <a:extLst>
                    <a:ext uri="{FF2B5EF4-FFF2-40B4-BE49-F238E27FC236}">
                      <a16:creationId xmlns:a16="http://schemas.microsoft.com/office/drawing/2014/main" id="{76617D08-CCD7-4A5B-9618-73F39B6B08A6}"/>
                    </a:ext>
                  </a:extLst>
                </p:cNvPr>
                <p:cNvPicPr/>
                <p:nvPr/>
              </p:nvPicPr>
              <p:blipFill>
                <a:blip r:embed="rId87"/>
                <a:stretch>
                  <a:fillRect/>
                </a:stretch>
              </p:blipFill>
              <p:spPr>
                <a:xfrm>
                  <a:off x="6421465" y="1890874"/>
                  <a:ext cx="203400" cy="13284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73" name="Ink 72">
                  <a:extLst>
                    <a:ext uri="{FF2B5EF4-FFF2-40B4-BE49-F238E27FC236}">
                      <a16:creationId xmlns:a16="http://schemas.microsoft.com/office/drawing/2014/main" id="{BE1BFB86-F48E-408B-83DF-412D519E0363}"/>
                    </a:ext>
                  </a:extLst>
                </p14:cNvPr>
                <p14:cNvContentPartPr/>
                <p14:nvPr/>
              </p14:nvContentPartPr>
              <p14:xfrm>
                <a:off x="5120785" y="2043154"/>
                <a:ext cx="383400" cy="10080"/>
              </p14:xfrm>
            </p:contentPart>
          </mc:Choice>
          <mc:Fallback xmlns="">
            <p:pic>
              <p:nvPicPr>
                <p:cNvPr id="73" name="Ink 72">
                  <a:extLst>
                    <a:ext uri="{FF2B5EF4-FFF2-40B4-BE49-F238E27FC236}">
                      <a16:creationId xmlns:a16="http://schemas.microsoft.com/office/drawing/2014/main" id="{BE1BFB86-F48E-408B-83DF-412D519E0363}"/>
                    </a:ext>
                  </a:extLst>
                </p:cNvPr>
                <p:cNvPicPr/>
                <p:nvPr/>
              </p:nvPicPr>
              <p:blipFill>
                <a:blip r:embed="rId89"/>
                <a:stretch>
                  <a:fillRect/>
                </a:stretch>
              </p:blipFill>
              <p:spPr>
                <a:xfrm>
                  <a:off x="5112145" y="2034154"/>
                  <a:ext cx="40104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74" name="Ink 73">
                  <a:extLst>
                    <a:ext uri="{FF2B5EF4-FFF2-40B4-BE49-F238E27FC236}">
                      <a16:creationId xmlns:a16="http://schemas.microsoft.com/office/drawing/2014/main" id="{3451C567-7154-494D-AF7B-A8A7AB431E72}"/>
                    </a:ext>
                  </a:extLst>
                </p14:cNvPr>
                <p14:cNvContentPartPr/>
                <p14:nvPr/>
              </p14:nvContentPartPr>
              <p14:xfrm>
                <a:off x="5073265" y="2136394"/>
                <a:ext cx="444240" cy="39240"/>
              </p14:xfrm>
            </p:contentPart>
          </mc:Choice>
          <mc:Fallback xmlns="">
            <p:pic>
              <p:nvPicPr>
                <p:cNvPr id="74" name="Ink 73">
                  <a:extLst>
                    <a:ext uri="{FF2B5EF4-FFF2-40B4-BE49-F238E27FC236}">
                      <a16:creationId xmlns:a16="http://schemas.microsoft.com/office/drawing/2014/main" id="{3451C567-7154-494D-AF7B-A8A7AB431E72}"/>
                    </a:ext>
                  </a:extLst>
                </p:cNvPr>
                <p:cNvPicPr/>
                <p:nvPr/>
              </p:nvPicPr>
              <p:blipFill>
                <a:blip r:embed="rId91"/>
                <a:stretch>
                  <a:fillRect/>
                </a:stretch>
              </p:blipFill>
              <p:spPr>
                <a:xfrm>
                  <a:off x="5064625" y="2127394"/>
                  <a:ext cx="46188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75" name="Ink 74">
                  <a:extLst>
                    <a:ext uri="{FF2B5EF4-FFF2-40B4-BE49-F238E27FC236}">
                      <a16:creationId xmlns:a16="http://schemas.microsoft.com/office/drawing/2014/main" id="{BAD724E5-A1A3-4764-AC30-A9E71F93AA14}"/>
                    </a:ext>
                  </a:extLst>
                </p14:cNvPr>
                <p14:cNvContentPartPr/>
                <p14:nvPr/>
              </p14:nvContentPartPr>
              <p14:xfrm>
                <a:off x="4674385" y="2009674"/>
                <a:ext cx="201600" cy="135720"/>
              </p14:xfrm>
            </p:contentPart>
          </mc:Choice>
          <mc:Fallback xmlns="">
            <p:pic>
              <p:nvPicPr>
                <p:cNvPr id="75" name="Ink 74">
                  <a:extLst>
                    <a:ext uri="{FF2B5EF4-FFF2-40B4-BE49-F238E27FC236}">
                      <a16:creationId xmlns:a16="http://schemas.microsoft.com/office/drawing/2014/main" id="{BAD724E5-A1A3-4764-AC30-A9E71F93AA14}"/>
                    </a:ext>
                  </a:extLst>
                </p:cNvPr>
                <p:cNvPicPr/>
                <p:nvPr/>
              </p:nvPicPr>
              <p:blipFill>
                <a:blip r:embed="rId93"/>
                <a:stretch>
                  <a:fillRect/>
                </a:stretch>
              </p:blipFill>
              <p:spPr>
                <a:xfrm>
                  <a:off x="4665745" y="2001034"/>
                  <a:ext cx="219240" cy="153360"/>
                </a:xfrm>
                <a:prstGeom prst="rect">
                  <a:avLst/>
                </a:prstGeom>
              </p:spPr>
            </p:pic>
          </mc:Fallback>
        </mc:AlternateContent>
      </p:grpSp>
      <p:grpSp>
        <p:nvGrpSpPr>
          <p:cNvPr id="112" name="Group 111">
            <a:extLst>
              <a:ext uri="{FF2B5EF4-FFF2-40B4-BE49-F238E27FC236}">
                <a16:creationId xmlns:a16="http://schemas.microsoft.com/office/drawing/2014/main" id="{7D136BE8-5390-480D-BD60-E1535B65941A}"/>
              </a:ext>
            </a:extLst>
          </p:cNvPr>
          <p:cNvGrpSpPr/>
          <p:nvPr/>
        </p:nvGrpSpPr>
        <p:grpSpPr>
          <a:xfrm>
            <a:off x="8360425" y="327754"/>
            <a:ext cx="3484440" cy="1849320"/>
            <a:chOff x="8360425" y="327754"/>
            <a:chExt cx="3484440" cy="1849320"/>
          </a:xfrm>
        </p:grpSpPr>
        <mc:AlternateContent xmlns:mc="http://schemas.openxmlformats.org/markup-compatibility/2006" xmlns:p14="http://schemas.microsoft.com/office/powerpoint/2010/main">
          <mc:Choice Requires="p14">
            <p:contentPart p14:bwMode="auto" r:id="rId94">
              <p14:nvContentPartPr>
                <p14:cNvPr id="77" name="Ink 76">
                  <a:extLst>
                    <a:ext uri="{FF2B5EF4-FFF2-40B4-BE49-F238E27FC236}">
                      <a16:creationId xmlns:a16="http://schemas.microsoft.com/office/drawing/2014/main" id="{D9A4B6A3-56A3-40EB-A61B-7D6E65878E34}"/>
                    </a:ext>
                  </a:extLst>
                </p14:cNvPr>
                <p14:cNvContentPartPr/>
                <p14:nvPr/>
              </p14:nvContentPartPr>
              <p14:xfrm>
                <a:off x="10002385" y="859474"/>
                <a:ext cx="80280" cy="178560"/>
              </p14:xfrm>
            </p:contentPart>
          </mc:Choice>
          <mc:Fallback xmlns="">
            <p:pic>
              <p:nvPicPr>
                <p:cNvPr id="77" name="Ink 76">
                  <a:extLst>
                    <a:ext uri="{FF2B5EF4-FFF2-40B4-BE49-F238E27FC236}">
                      <a16:creationId xmlns:a16="http://schemas.microsoft.com/office/drawing/2014/main" id="{D9A4B6A3-56A3-40EB-A61B-7D6E65878E34}"/>
                    </a:ext>
                  </a:extLst>
                </p:cNvPr>
                <p:cNvPicPr/>
                <p:nvPr/>
              </p:nvPicPr>
              <p:blipFill>
                <a:blip r:embed="rId95"/>
                <a:stretch>
                  <a:fillRect/>
                </a:stretch>
              </p:blipFill>
              <p:spPr>
                <a:xfrm>
                  <a:off x="9993745" y="850834"/>
                  <a:ext cx="9792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78" name="Ink 77">
                  <a:extLst>
                    <a:ext uri="{FF2B5EF4-FFF2-40B4-BE49-F238E27FC236}">
                      <a16:creationId xmlns:a16="http://schemas.microsoft.com/office/drawing/2014/main" id="{2AF055E4-7F85-48C4-9396-525F7E0D5A3D}"/>
                    </a:ext>
                  </a:extLst>
                </p14:cNvPr>
                <p14:cNvContentPartPr/>
                <p14:nvPr/>
              </p14:nvContentPartPr>
              <p14:xfrm>
                <a:off x="10028305" y="812674"/>
                <a:ext cx="222120" cy="200520"/>
              </p14:xfrm>
            </p:contentPart>
          </mc:Choice>
          <mc:Fallback xmlns="">
            <p:pic>
              <p:nvPicPr>
                <p:cNvPr id="78" name="Ink 77">
                  <a:extLst>
                    <a:ext uri="{FF2B5EF4-FFF2-40B4-BE49-F238E27FC236}">
                      <a16:creationId xmlns:a16="http://schemas.microsoft.com/office/drawing/2014/main" id="{2AF055E4-7F85-48C4-9396-525F7E0D5A3D}"/>
                    </a:ext>
                  </a:extLst>
                </p:cNvPr>
                <p:cNvPicPr/>
                <p:nvPr/>
              </p:nvPicPr>
              <p:blipFill>
                <a:blip r:embed="rId97"/>
                <a:stretch>
                  <a:fillRect/>
                </a:stretch>
              </p:blipFill>
              <p:spPr>
                <a:xfrm>
                  <a:off x="10019665" y="804034"/>
                  <a:ext cx="239760" cy="21816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80" name="Ink 79">
                  <a:extLst>
                    <a:ext uri="{FF2B5EF4-FFF2-40B4-BE49-F238E27FC236}">
                      <a16:creationId xmlns:a16="http://schemas.microsoft.com/office/drawing/2014/main" id="{A4E98195-841F-4EC0-BA69-EFEFCEA10F3F}"/>
                    </a:ext>
                  </a:extLst>
                </p14:cNvPr>
                <p14:cNvContentPartPr/>
                <p14:nvPr/>
              </p14:nvContentPartPr>
              <p14:xfrm>
                <a:off x="9206785" y="365194"/>
                <a:ext cx="1856160" cy="1290960"/>
              </p14:xfrm>
            </p:contentPart>
          </mc:Choice>
          <mc:Fallback xmlns="">
            <p:pic>
              <p:nvPicPr>
                <p:cNvPr id="80" name="Ink 79">
                  <a:extLst>
                    <a:ext uri="{FF2B5EF4-FFF2-40B4-BE49-F238E27FC236}">
                      <a16:creationId xmlns:a16="http://schemas.microsoft.com/office/drawing/2014/main" id="{A4E98195-841F-4EC0-BA69-EFEFCEA10F3F}"/>
                    </a:ext>
                  </a:extLst>
                </p:cNvPr>
                <p:cNvPicPr/>
                <p:nvPr/>
              </p:nvPicPr>
              <p:blipFill>
                <a:blip r:embed="rId99"/>
                <a:stretch>
                  <a:fillRect/>
                </a:stretch>
              </p:blipFill>
              <p:spPr>
                <a:xfrm>
                  <a:off x="9198145" y="356554"/>
                  <a:ext cx="1873800" cy="13086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82" name="Ink 81">
                  <a:extLst>
                    <a:ext uri="{FF2B5EF4-FFF2-40B4-BE49-F238E27FC236}">
                      <a16:creationId xmlns:a16="http://schemas.microsoft.com/office/drawing/2014/main" id="{FA99016F-6A03-4B31-8BC0-4C101DD391FE}"/>
                    </a:ext>
                  </a:extLst>
                </p14:cNvPr>
                <p14:cNvContentPartPr/>
                <p14:nvPr/>
              </p14:nvContentPartPr>
              <p14:xfrm>
                <a:off x="10030105" y="336034"/>
                <a:ext cx="141480" cy="111960"/>
              </p14:xfrm>
            </p:contentPart>
          </mc:Choice>
          <mc:Fallback xmlns="">
            <p:pic>
              <p:nvPicPr>
                <p:cNvPr id="82" name="Ink 81">
                  <a:extLst>
                    <a:ext uri="{FF2B5EF4-FFF2-40B4-BE49-F238E27FC236}">
                      <a16:creationId xmlns:a16="http://schemas.microsoft.com/office/drawing/2014/main" id="{FA99016F-6A03-4B31-8BC0-4C101DD391FE}"/>
                    </a:ext>
                  </a:extLst>
                </p:cNvPr>
                <p:cNvPicPr/>
                <p:nvPr/>
              </p:nvPicPr>
              <p:blipFill>
                <a:blip r:embed="rId101"/>
                <a:stretch>
                  <a:fillRect/>
                </a:stretch>
              </p:blipFill>
              <p:spPr>
                <a:xfrm>
                  <a:off x="10021105" y="327034"/>
                  <a:ext cx="15912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83" name="Ink 82">
                  <a:extLst>
                    <a:ext uri="{FF2B5EF4-FFF2-40B4-BE49-F238E27FC236}">
                      <a16:creationId xmlns:a16="http://schemas.microsoft.com/office/drawing/2014/main" id="{EE13B113-D748-43AB-B0CB-ABE149813686}"/>
                    </a:ext>
                  </a:extLst>
                </p14:cNvPr>
                <p14:cNvContentPartPr/>
                <p14:nvPr/>
              </p14:nvContentPartPr>
              <p14:xfrm>
                <a:off x="10294345" y="327754"/>
                <a:ext cx="139320" cy="110160"/>
              </p14:xfrm>
            </p:contentPart>
          </mc:Choice>
          <mc:Fallback xmlns="">
            <p:pic>
              <p:nvPicPr>
                <p:cNvPr id="83" name="Ink 82">
                  <a:extLst>
                    <a:ext uri="{FF2B5EF4-FFF2-40B4-BE49-F238E27FC236}">
                      <a16:creationId xmlns:a16="http://schemas.microsoft.com/office/drawing/2014/main" id="{EE13B113-D748-43AB-B0CB-ABE149813686}"/>
                    </a:ext>
                  </a:extLst>
                </p:cNvPr>
                <p:cNvPicPr/>
                <p:nvPr/>
              </p:nvPicPr>
              <p:blipFill>
                <a:blip r:embed="rId103"/>
                <a:stretch>
                  <a:fillRect/>
                </a:stretch>
              </p:blipFill>
              <p:spPr>
                <a:xfrm>
                  <a:off x="10285345" y="319114"/>
                  <a:ext cx="15696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84" name="Ink 83">
                  <a:extLst>
                    <a:ext uri="{FF2B5EF4-FFF2-40B4-BE49-F238E27FC236}">
                      <a16:creationId xmlns:a16="http://schemas.microsoft.com/office/drawing/2014/main" id="{6E3FDCA8-ADAA-4F96-8BE8-148DA5955994}"/>
                    </a:ext>
                  </a:extLst>
                </p14:cNvPr>
                <p14:cNvContentPartPr/>
                <p14:nvPr/>
              </p14:nvContentPartPr>
              <p14:xfrm>
                <a:off x="10990945" y="958114"/>
                <a:ext cx="105120" cy="129960"/>
              </p14:xfrm>
            </p:contentPart>
          </mc:Choice>
          <mc:Fallback xmlns="">
            <p:pic>
              <p:nvPicPr>
                <p:cNvPr id="84" name="Ink 83">
                  <a:extLst>
                    <a:ext uri="{FF2B5EF4-FFF2-40B4-BE49-F238E27FC236}">
                      <a16:creationId xmlns:a16="http://schemas.microsoft.com/office/drawing/2014/main" id="{6E3FDCA8-ADAA-4F96-8BE8-148DA5955994}"/>
                    </a:ext>
                  </a:extLst>
                </p:cNvPr>
                <p:cNvPicPr/>
                <p:nvPr/>
              </p:nvPicPr>
              <p:blipFill>
                <a:blip r:embed="rId105"/>
                <a:stretch>
                  <a:fillRect/>
                </a:stretch>
              </p:blipFill>
              <p:spPr>
                <a:xfrm>
                  <a:off x="10982305" y="949114"/>
                  <a:ext cx="12276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85" name="Ink 84">
                  <a:extLst>
                    <a:ext uri="{FF2B5EF4-FFF2-40B4-BE49-F238E27FC236}">
                      <a16:creationId xmlns:a16="http://schemas.microsoft.com/office/drawing/2014/main" id="{5D0CF737-9F03-470E-B531-64F0941C3D73}"/>
                    </a:ext>
                  </a:extLst>
                </p14:cNvPr>
                <p14:cNvContentPartPr/>
                <p14:nvPr/>
              </p14:nvContentPartPr>
              <p14:xfrm>
                <a:off x="10203625" y="1597834"/>
                <a:ext cx="106920" cy="87840"/>
              </p14:xfrm>
            </p:contentPart>
          </mc:Choice>
          <mc:Fallback xmlns="">
            <p:pic>
              <p:nvPicPr>
                <p:cNvPr id="85" name="Ink 84">
                  <a:extLst>
                    <a:ext uri="{FF2B5EF4-FFF2-40B4-BE49-F238E27FC236}">
                      <a16:creationId xmlns:a16="http://schemas.microsoft.com/office/drawing/2014/main" id="{5D0CF737-9F03-470E-B531-64F0941C3D73}"/>
                    </a:ext>
                  </a:extLst>
                </p:cNvPr>
                <p:cNvPicPr/>
                <p:nvPr/>
              </p:nvPicPr>
              <p:blipFill>
                <a:blip r:embed="rId107"/>
                <a:stretch>
                  <a:fillRect/>
                </a:stretch>
              </p:blipFill>
              <p:spPr>
                <a:xfrm>
                  <a:off x="10194985" y="1589194"/>
                  <a:ext cx="12456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86" name="Ink 85">
                  <a:extLst>
                    <a:ext uri="{FF2B5EF4-FFF2-40B4-BE49-F238E27FC236}">
                      <a16:creationId xmlns:a16="http://schemas.microsoft.com/office/drawing/2014/main" id="{5628756A-2AFA-40A2-AC38-0651F25EF2A3}"/>
                    </a:ext>
                  </a:extLst>
                </p14:cNvPr>
                <p14:cNvContentPartPr/>
                <p14:nvPr/>
              </p14:nvContentPartPr>
              <p14:xfrm>
                <a:off x="9165745" y="1026874"/>
                <a:ext cx="103320" cy="92880"/>
              </p14:xfrm>
            </p:contentPart>
          </mc:Choice>
          <mc:Fallback xmlns="">
            <p:pic>
              <p:nvPicPr>
                <p:cNvPr id="86" name="Ink 85">
                  <a:extLst>
                    <a:ext uri="{FF2B5EF4-FFF2-40B4-BE49-F238E27FC236}">
                      <a16:creationId xmlns:a16="http://schemas.microsoft.com/office/drawing/2014/main" id="{5628756A-2AFA-40A2-AC38-0651F25EF2A3}"/>
                    </a:ext>
                  </a:extLst>
                </p:cNvPr>
                <p:cNvPicPr/>
                <p:nvPr/>
              </p:nvPicPr>
              <p:blipFill>
                <a:blip r:embed="rId109"/>
                <a:stretch>
                  <a:fillRect/>
                </a:stretch>
              </p:blipFill>
              <p:spPr>
                <a:xfrm>
                  <a:off x="9156745" y="1017874"/>
                  <a:ext cx="12096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91" name="Ink 90">
                  <a:extLst>
                    <a:ext uri="{FF2B5EF4-FFF2-40B4-BE49-F238E27FC236}">
                      <a16:creationId xmlns:a16="http://schemas.microsoft.com/office/drawing/2014/main" id="{3AB11845-84AF-46E2-920D-B2D7C74F277C}"/>
                    </a:ext>
                  </a:extLst>
                </p14:cNvPr>
                <p14:cNvContentPartPr/>
                <p14:nvPr/>
              </p14:nvContentPartPr>
              <p14:xfrm>
                <a:off x="10305145" y="1858834"/>
                <a:ext cx="59760" cy="148680"/>
              </p14:xfrm>
            </p:contentPart>
          </mc:Choice>
          <mc:Fallback xmlns="">
            <p:pic>
              <p:nvPicPr>
                <p:cNvPr id="91" name="Ink 90">
                  <a:extLst>
                    <a:ext uri="{FF2B5EF4-FFF2-40B4-BE49-F238E27FC236}">
                      <a16:creationId xmlns:a16="http://schemas.microsoft.com/office/drawing/2014/main" id="{3AB11845-84AF-46E2-920D-B2D7C74F277C}"/>
                    </a:ext>
                  </a:extLst>
                </p:cNvPr>
                <p:cNvPicPr/>
                <p:nvPr/>
              </p:nvPicPr>
              <p:blipFill>
                <a:blip r:embed="rId111"/>
                <a:stretch>
                  <a:fillRect/>
                </a:stretch>
              </p:blipFill>
              <p:spPr>
                <a:xfrm>
                  <a:off x="10296505" y="1850194"/>
                  <a:ext cx="7740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92" name="Ink 91">
                  <a:extLst>
                    <a:ext uri="{FF2B5EF4-FFF2-40B4-BE49-F238E27FC236}">
                      <a16:creationId xmlns:a16="http://schemas.microsoft.com/office/drawing/2014/main" id="{6C8D6B77-4C58-4FE3-9E3F-8A66A6401C72}"/>
                    </a:ext>
                  </a:extLst>
                </p14:cNvPr>
                <p14:cNvContentPartPr/>
                <p14:nvPr/>
              </p14:nvContentPartPr>
              <p14:xfrm>
                <a:off x="10440145" y="1811674"/>
                <a:ext cx="31680" cy="180360"/>
              </p14:xfrm>
            </p:contentPart>
          </mc:Choice>
          <mc:Fallback xmlns="">
            <p:pic>
              <p:nvPicPr>
                <p:cNvPr id="92" name="Ink 91">
                  <a:extLst>
                    <a:ext uri="{FF2B5EF4-FFF2-40B4-BE49-F238E27FC236}">
                      <a16:creationId xmlns:a16="http://schemas.microsoft.com/office/drawing/2014/main" id="{6C8D6B77-4C58-4FE3-9E3F-8A66A6401C72}"/>
                    </a:ext>
                  </a:extLst>
                </p:cNvPr>
                <p:cNvPicPr/>
                <p:nvPr/>
              </p:nvPicPr>
              <p:blipFill>
                <a:blip r:embed="rId113"/>
                <a:stretch>
                  <a:fillRect/>
                </a:stretch>
              </p:blipFill>
              <p:spPr>
                <a:xfrm>
                  <a:off x="10431505" y="1803034"/>
                  <a:ext cx="49320"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93" name="Ink 92">
                  <a:extLst>
                    <a:ext uri="{FF2B5EF4-FFF2-40B4-BE49-F238E27FC236}">
                      <a16:creationId xmlns:a16="http://schemas.microsoft.com/office/drawing/2014/main" id="{6EBE9147-A2F8-42A9-B578-EC026BB3C52C}"/>
                    </a:ext>
                  </a:extLst>
                </p14:cNvPr>
                <p14:cNvContentPartPr/>
                <p14:nvPr/>
              </p14:nvContentPartPr>
              <p14:xfrm>
                <a:off x="10365265" y="1911754"/>
                <a:ext cx="99720" cy="19800"/>
              </p14:xfrm>
            </p:contentPart>
          </mc:Choice>
          <mc:Fallback xmlns="">
            <p:pic>
              <p:nvPicPr>
                <p:cNvPr id="93" name="Ink 92">
                  <a:extLst>
                    <a:ext uri="{FF2B5EF4-FFF2-40B4-BE49-F238E27FC236}">
                      <a16:creationId xmlns:a16="http://schemas.microsoft.com/office/drawing/2014/main" id="{6EBE9147-A2F8-42A9-B578-EC026BB3C52C}"/>
                    </a:ext>
                  </a:extLst>
                </p:cNvPr>
                <p:cNvPicPr/>
                <p:nvPr/>
              </p:nvPicPr>
              <p:blipFill>
                <a:blip r:embed="rId115"/>
                <a:stretch>
                  <a:fillRect/>
                </a:stretch>
              </p:blipFill>
              <p:spPr>
                <a:xfrm>
                  <a:off x="10356265" y="1902754"/>
                  <a:ext cx="11736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94" name="Ink 93">
                  <a:extLst>
                    <a:ext uri="{FF2B5EF4-FFF2-40B4-BE49-F238E27FC236}">
                      <a16:creationId xmlns:a16="http://schemas.microsoft.com/office/drawing/2014/main" id="{991848AC-4679-4276-9BFC-CDDE03AE33B8}"/>
                    </a:ext>
                  </a:extLst>
                </p14:cNvPr>
                <p14:cNvContentPartPr/>
                <p14:nvPr/>
              </p14:nvContentPartPr>
              <p14:xfrm>
                <a:off x="8798185" y="1147474"/>
                <a:ext cx="27720" cy="162000"/>
              </p14:xfrm>
            </p:contentPart>
          </mc:Choice>
          <mc:Fallback xmlns="">
            <p:pic>
              <p:nvPicPr>
                <p:cNvPr id="94" name="Ink 93">
                  <a:extLst>
                    <a:ext uri="{FF2B5EF4-FFF2-40B4-BE49-F238E27FC236}">
                      <a16:creationId xmlns:a16="http://schemas.microsoft.com/office/drawing/2014/main" id="{991848AC-4679-4276-9BFC-CDDE03AE33B8}"/>
                    </a:ext>
                  </a:extLst>
                </p:cNvPr>
                <p:cNvPicPr/>
                <p:nvPr/>
              </p:nvPicPr>
              <p:blipFill>
                <a:blip r:embed="rId117"/>
                <a:stretch>
                  <a:fillRect/>
                </a:stretch>
              </p:blipFill>
              <p:spPr>
                <a:xfrm>
                  <a:off x="8789545" y="1138834"/>
                  <a:ext cx="45360" cy="17964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95" name="Ink 94">
                  <a:extLst>
                    <a:ext uri="{FF2B5EF4-FFF2-40B4-BE49-F238E27FC236}">
                      <a16:creationId xmlns:a16="http://schemas.microsoft.com/office/drawing/2014/main" id="{09C0816C-B52F-49B7-A6D3-7EE13FB481C6}"/>
                    </a:ext>
                  </a:extLst>
                </p14:cNvPr>
                <p14:cNvContentPartPr/>
                <p14:nvPr/>
              </p14:nvContentPartPr>
              <p14:xfrm>
                <a:off x="8886025" y="1112194"/>
                <a:ext cx="36720" cy="206640"/>
              </p14:xfrm>
            </p:contentPart>
          </mc:Choice>
          <mc:Fallback xmlns="">
            <p:pic>
              <p:nvPicPr>
                <p:cNvPr id="95" name="Ink 94">
                  <a:extLst>
                    <a:ext uri="{FF2B5EF4-FFF2-40B4-BE49-F238E27FC236}">
                      <a16:creationId xmlns:a16="http://schemas.microsoft.com/office/drawing/2014/main" id="{09C0816C-B52F-49B7-A6D3-7EE13FB481C6}"/>
                    </a:ext>
                  </a:extLst>
                </p:cNvPr>
                <p:cNvPicPr/>
                <p:nvPr/>
              </p:nvPicPr>
              <p:blipFill>
                <a:blip r:embed="rId119"/>
                <a:stretch>
                  <a:fillRect/>
                </a:stretch>
              </p:blipFill>
              <p:spPr>
                <a:xfrm>
                  <a:off x="8877385" y="1103194"/>
                  <a:ext cx="54360" cy="22428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96" name="Ink 95">
                  <a:extLst>
                    <a:ext uri="{FF2B5EF4-FFF2-40B4-BE49-F238E27FC236}">
                      <a16:creationId xmlns:a16="http://schemas.microsoft.com/office/drawing/2014/main" id="{3638BC22-3155-4FD1-AC82-FCC6B1A04BD0}"/>
                    </a:ext>
                  </a:extLst>
                </p14:cNvPr>
                <p14:cNvContentPartPr/>
                <p14:nvPr/>
              </p14:nvContentPartPr>
              <p14:xfrm>
                <a:off x="8855785" y="1197514"/>
                <a:ext cx="90000" cy="54360"/>
              </p14:xfrm>
            </p:contentPart>
          </mc:Choice>
          <mc:Fallback xmlns="">
            <p:pic>
              <p:nvPicPr>
                <p:cNvPr id="96" name="Ink 95">
                  <a:extLst>
                    <a:ext uri="{FF2B5EF4-FFF2-40B4-BE49-F238E27FC236}">
                      <a16:creationId xmlns:a16="http://schemas.microsoft.com/office/drawing/2014/main" id="{3638BC22-3155-4FD1-AC82-FCC6B1A04BD0}"/>
                    </a:ext>
                  </a:extLst>
                </p:cNvPr>
                <p:cNvPicPr/>
                <p:nvPr/>
              </p:nvPicPr>
              <p:blipFill>
                <a:blip r:embed="rId121"/>
                <a:stretch>
                  <a:fillRect/>
                </a:stretch>
              </p:blipFill>
              <p:spPr>
                <a:xfrm>
                  <a:off x="8847145" y="1188874"/>
                  <a:ext cx="10764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97" name="Ink 96">
                  <a:extLst>
                    <a:ext uri="{FF2B5EF4-FFF2-40B4-BE49-F238E27FC236}">
                      <a16:creationId xmlns:a16="http://schemas.microsoft.com/office/drawing/2014/main" id="{D1064986-01BC-4176-ABED-32BA8C89E630}"/>
                    </a:ext>
                  </a:extLst>
                </p14:cNvPr>
                <p14:cNvContentPartPr/>
                <p14:nvPr/>
              </p14:nvContentPartPr>
              <p14:xfrm>
                <a:off x="8360425" y="744994"/>
                <a:ext cx="1008360" cy="975600"/>
              </p14:xfrm>
            </p:contentPart>
          </mc:Choice>
          <mc:Fallback xmlns="">
            <p:pic>
              <p:nvPicPr>
                <p:cNvPr id="97" name="Ink 96">
                  <a:extLst>
                    <a:ext uri="{FF2B5EF4-FFF2-40B4-BE49-F238E27FC236}">
                      <a16:creationId xmlns:a16="http://schemas.microsoft.com/office/drawing/2014/main" id="{D1064986-01BC-4176-ABED-32BA8C89E630}"/>
                    </a:ext>
                  </a:extLst>
                </p:cNvPr>
                <p:cNvPicPr/>
                <p:nvPr/>
              </p:nvPicPr>
              <p:blipFill>
                <a:blip r:embed="rId123"/>
                <a:stretch>
                  <a:fillRect/>
                </a:stretch>
              </p:blipFill>
              <p:spPr>
                <a:xfrm>
                  <a:off x="8351425" y="735994"/>
                  <a:ext cx="1026000" cy="99324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101" name="Ink 100">
                  <a:extLst>
                    <a:ext uri="{FF2B5EF4-FFF2-40B4-BE49-F238E27FC236}">
                      <a16:creationId xmlns:a16="http://schemas.microsoft.com/office/drawing/2014/main" id="{887D797B-0FCA-4A97-B597-063AAC5469D1}"/>
                    </a:ext>
                  </a:extLst>
                </p14:cNvPr>
                <p14:cNvContentPartPr/>
                <p14:nvPr/>
              </p14:nvContentPartPr>
              <p14:xfrm>
                <a:off x="9130465" y="1145314"/>
                <a:ext cx="250200" cy="188280"/>
              </p14:xfrm>
            </p:contentPart>
          </mc:Choice>
          <mc:Fallback xmlns="">
            <p:pic>
              <p:nvPicPr>
                <p:cNvPr id="101" name="Ink 100">
                  <a:extLst>
                    <a:ext uri="{FF2B5EF4-FFF2-40B4-BE49-F238E27FC236}">
                      <a16:creationId xmlns:a16="http://schemas.microsoft.com/office/drawing/2014/main" id="{887D797B-0FCA-4A97-B597-063AAC5469D1}"/>
                    </a:ext>
                  </a:extLst>
                </p:cNvPr>
                <p:cNvPicPr/>
                <p:nvPr/>
              </p:nvPicPr>
              <p:blipFill>
                <a:blip r:embed="rId125"/>
                <a:stretch>
                  <a:fillRect/>
                </a:stretch>
              </p:blipFill>
              <p:spPr>
                <a:xfrm>
                  <a:off x="9121825" y="1136674"/>
                  <a:ext cx="267840" cy="20592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102" name="Ink 101">
                  <a:extLst>
                    <a:ext uri="{FF2B5EF4-FFF2-40B4-BE49-F238E27FC236}">
                      <a16:creationId xmlns:a16="http://schemas.microsoft.com/office/drawing/2014/main" id="{902FA89A-DF87-4789-85E5-2C110CC94065}"/>
                    </a:ext>
                  </a:extLst>
                </p14:cNvPr>
                <p14:cNvContentPartPr/>
                <p14:nvPr/>
              </p14:nvContentPartPr>
              <p14:xfrm>
                <a:off x="9120385" y="1197154"/>
                <a:ext cx="287280" cy="107640"/>
              </p14:xfrm>
            </p:contentPart>
          </mc:Choice>
          <mc:Fallback xmlns="">
            <p:pic>
              <p:nvPicPr>
                <p:cNvPr id="102" name="Ink 101">
                  <a:extLst>
                    <a:ext uri="{FF2B5EF4-FFF2-40B4-BE49-F238E27FC236}">
                      <a16:creationId xmlns:a16="http://schemas.microsoft.com/office/drawing/2014/main" id="{902FA89A-DF87-4789-85E5-2C110CC94065}"/>
                    </a:ext>
                  </a:extLst>
                </p:cNvPr>
                <p:cNvPicPr/>
                <p:nvPr/>
              </p:nvPicPr>
              <p:blipFill>
                <a:blip r:embed="rId127"/>
                <a:stretch>
                  <a:fillRect/>
                </a:stretch>
              </p:blipFill>
              <p:spPr>
                <a:xfrm>
                  <a:off x="9111745" y="1188514"/>
                  <a:ext cx="30492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88" name="Ink 87">
                  <a:extLst>
                    <a:ext uri="{FF2B5EF4-FFF2-40B4-BE49-F238E27FC236}">
                      <a16:creationId xmlns:a16="http://schemas.microsoft.com/office/drawing/2014/main" id="{6FDC76A8-E09D-4829-A7EA-007A6A7ECDD7}"/>
                    </a:ext>
                  </a:extLst>
                </p14:cNvPr>
                <p14:cNvContentPartPr/>
                <p14:nvPr/>
              </p14:nvContentPartPr>
              <p14:xfrm>
                <a:off x="11439505" y="983314"/>
                <a:ext cx="42480" cy="154800"/>
              </p14:xfrm>
            </p:contentPart>
          </mc:Choice>
          <mc:Fallback xmlns="">
            <p:pic>
              <p:nvPicPr>
                <p:cNvPr id="88" name="Ink 87">
                  <a:extLst>
                    <a:ext uri="{FF2B5EF4-FFF2-40B4-BE49-F238E27FC236}">
                      <a16:creationId xmlns:a16="http://schemas.microsoft.com/office/drawing/2014/main" id="{6FDC76A8-E09D-4829-A7EA-007A6A7ECDD7}"/>
                    </a:ext>
                  </a:extLst>
                </p:cNvPr>
                <p:cNvPicPr/>
                <p:nvPr/>
              </p:nvPicPr>
              <p:blipFill>
                <a:blip r:embed="rId129"/>
                <a:stretch>
                  <a:fillRect/>
                </a:stretch>
              </p:blipFill>
              <p:spPr>
                <a:xfrm>
                  <a:off x="11430505" y="974314"/>
                  <a:ext cx="6012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89" name="Ink 88">
                  <a:extLst>
                    <a:ext uri="{FF2B5EF4-FFF2-40B4-BE49-F238E27FC236}">
                      <a16:creationId xmlns:a16="http://schemas.microsoft.com/office/drawing/2014/main" id="{906ABBCC-AE06-4158-8DDF-3876042B95AA}"/>
                    </a:ext>
                  </a:extLst>
                </p14:cNvPr>
                <p14:cNvContentPartPr/>
                <p14:nvPr/>
              </p14:nvContentPartPr>
              <p14:xfrm>
                <a:off x="11529865" y="960274"/>
                <a:ext cx="60120" cy="172080"/>
              </p14:xfrm>
            </p:contentPart>
          </mc:Choice>
          <mc:Fallback xmlns="">
            <p:pic>
              <p:nvPicPr>
                <p:cNvPr id="89" name="Ink 88">
                  <a:extLst>
                    <a:ext uri="{FF2B5EF4-FFF2-40B4-BE49-F238E27FC236}">
                      <a16:creationId xmlns:a16="http://schemas.microsoft.com/office/drawing/2014/main" id="{906ABBCC-AE06-4158-8DDF-3876042B95AA}"/>
                    </a:ext>
                  </a:extLst>
                </p:cNvPr>
                <p:cNvPicPr/>
                <p:nvPr/>
              </p:nvPicPr>
              <p:blipFill>
                <a:blip r:embed="rId131"/>
                <a:stretch>
                  <a:fillRect/>
                </a:stretch>
              </p:blipFill>
              <p:spPr>
                <a:xfrm>
                  <a:off x="11521225" y="951274"/>
                  <a:ext cx="77760" cy="18972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90" name="Ink 89">
                  <a:extLst>
                    <a:ext uri="{FF2B5EF4-FFF2-40B4-BE49-F238E27FC236}">
                      <a16:creationId xmlns:a16="http://schemas.microsoft.com/office/drawing/2014/main" id="{2989C8D1-2FDE-4861-A1EA-B9D7483EA9A1}"/>
                    </a:ext>
                  </a:extLst>
                </p14:cNvPr>
                <p14:cNvContentPartPr/>
                <p14:nvPr/>
              </p14:nvContentPartPr>
              <p14:xfrm>
                <a:off x="11478025" y="1077634"/>
                <a:ext cx="76680" cy="27720"/>
              </p14:xfrm>
            </p:contentPart>
          </mc:Choice>
          <mc:Fallback xmlns="">
            <p:pic>
              <p:nvPicPr>
                <p:cNvPr id="90" name="Ink 89">
                  <a:extLst>
                    <a:ext uri="{FF2B5EF4-FFF2-40B4-BE49-F238E27FC236}">
                      <a16:creationId xmlns:a16="http://schemas.microsoft.com/office/drawing/2014/main" id="{2989C8D1-2FDE-4861-A1EA-B9D7483EA9A1}"/>
                    </a:ext>
                  </a:extLst>
                </p:cNvPr>
                <p:cNvPicPr/>
                <p:nvPr/>
              </p:nvPicPr>
              <p:blipFill>
                <a:blip r:embed="rId133"/>
                <a:stretch>
                  <a:fillRect/>
                </a:stretch>
              </p:blipFill>
              <p:spPr>
                <a:xfrm>
                  <a:off x="11469025" y="1068634"/>
                  <a:ext cx="9432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104" name="Ink 103">
                  <a:extLst>
                    <a:ext uri="{FF2B5EF4-FFF2-40B4-BE49-F238E27FC236}">
                      <a16:creationId xmlns:a16="http://schemas.microsoft.com/office/drawing/2014/main" id="{8D9DB2C3-9914-428A-AEBE-B82B89456399}"/>
                    </a:ext>
                  </a:extLst>
                </p14:cNvPr>
                <p14:cNvContentPartPr/>
                <p14:nvPr/>
              </p14:nvContentPartPr>
              <p14:xfrm>
                <a:off x="11044225" y="576874"/>
                <a:ext cx="800640" cy="879480"/>
              </p14:xfrm>
            </p:contentPart>
          </mc:Choice>
          <mc:Fallback xmlns="">
            <p:pic>
              <p:nvPicPr>
                <p:cNvPr id="104" name="Ink 103">
                  <a:extLst>
                    <a:ext uri="{FF2B5EF4-FFF2-40B4-BE49-F238E27FC236}">
                      <a16:creationId xmlns:a16="http://schemas.microsoft.com/office/drawing/2014/main" id="{8D9DB2C3-9914-428A-AEBE-B82B89456399}"/>
                    </a:ext>
                  </a:extLst>
                </p:cNvPr>
                <p:cNvPicPr/>
                <p:nvPr/>
              </p:nvPicPr>
              <p:blipFill>
                <a:blip r:embed="rId135"/>
                <a:stretch>
                  <a:fillRect/>
                </a:stretch>
              </p:blipFill>
              <p:spPr>
                <a:xfrm>
                  <a:off x="11035585" y="567874"/>
                  <a:ext cx="818280" cy="89712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106" name="Ink 105">
                  <a:extLst>
                    <a:ext uri="{FF2B5EF4-FFF2-40B4-BE49-F238E27FC236}">
                      <a16:creationId xmlns:a16="http://schemas.microsoft.com/office/drawing/2014/main" id="{B5F476C8-90D2-4DB4-AF80-53A1FE643987}"/>
                    </a:ext>
                  </a:extLst>
                </p14:cNvPr>
                <p14:cNvContentPartPr/>
                <p14:nvPr/>
              </p14:nvContentPartPr>
              <p14:xfrm>
                <a:off x="10867465" y="1081234"/>
                <a:ext cx="286560" cy="210960"/>
              </p14:xfrm>
            </p:contentPart>
          </mc:Choice>
          <mc:Fallback xmlns="">
            <p:pic>
              <p:nvPicPr>
                <p:cNvPr id="106" name="Ink 105">
                  <a:extLst>
                    <a:ext uri="{FF2B5EF4-FFF2-40B4-BE49-F238E27FC236}">
                      <a16:creationId xmlns:a16="http://schemas.microsoft.com/office/drawing/2014/main" id="{B5F476C8-90D2-4DB4-AF80-53A1FE643987}"/>
                    </a:ext>
                  </a:extLst>
                </p:cNvPr>
                <p:cNvPicPr/>
                <p:nvPr/>
              </p:nvPicPr>
              <p:blipFill>
                <a:blip r:embed="rId137"/>
                <a:stretch>
                  <a:fillRect/>
                </a:stretch>
              </p:blipFill>
              <p:spPr>
                <a:xfrm>
                  <a:off x="10858825" y="1072594"/>
                  <a:ext cx="30420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107" name="Ink 106">
                  <a:extLst>
                    <a:ext uri="{FF2B5EF4-FFF2-40B4-BE49-F238E27FC236}">
                      <a16:creationId xmlns:a16="http://schemas.microsoft.com/office/drawing/2014/main" id="{801FA52C-B727-4FB5-B873-D46B79FC1F23}"/>
                    </a:ext>
                  </a:extLst>
                </p14:cNvPr>
                <p14:cNvContentPartPr/>
                <p14:nvPr/>
              </p14:nvContentPartPr>
              <p14:xfrm>
                <a:off x="10866025" y="1145674"/>
                <a:ext cx="316440" cy="122040"/>
              </p14:xfrm>
            </p:contentPart>
          </mc:Choice>
          <mc:Fallback xmlns="">
            <p:pic>
              <p:nvPicPr>
                <p:cNvPr id="107" name="Ink 106">
                  <a:extLst>
                    <a:ext uri="{FF2B5EF4-FFF2-40B4-BE49-F238E27FC236}">
                      <a16:creationId xmlns:a16="http://schemas.microsoft.com/office/drawing/2014/main" id="{801FA52C-B727-4FB5-B873-D46B79FC1F23}"/>
                    </a:ext>
                  </a:extLst>
                </p:cNvPr>
                <p:cNvPicPr/>
                <p:nvPr/>
              </p:nvPicPr>
              <p:blipFill>
                <a:blip r:embed="rId139"/>
                <a:stretch>
                  <a:fillRect/>
                </a:stretch>
              </p:blipFill>
              <p:spPr>
                <a:xfrm>
                  <a:off x="10857385" y="1136674"/>
                  <a:ext cx="33408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109" name="Ink 108">
                  <a:extLst>
                    <a:ext uri="{FF2B5EF4-FFF2-40B4-BE49-F238E27FC236}">
                      <a16:creationId xmlns:a16="http://schemas.microsoft.com/office/drawing/2014/main" id="{206D578E-DF5E-4B47-8898-BEF3ADA82271}"/>
                    </a:ext>
                  </a:extLst>
                </p14:cNvPr>
                <p14:cNvContentPartPr/>
                <p14:nvPr/>
              </p14:nvContentPartPr>
              <p14:xfrm>
                <a:off x="10148545" y="1542034"/>
                <a:ext cx="799200" cy="635040"/>
              </p14:xfrm>
            </p:contentPart>
          </mc:Choice>
          <mc:Fallback xmlns="">
            <p:pic>
              <p:nvPicPr>
                <p:cNvPr id="109" name="Ink 108">
                  <a:extLst>
                    <a:ext uri="{FF2B5EF4-FFF2-40B4-BE49-F238E27FC236}">
                      <a16:creationId xmlns:a16="http://schemas.microsoft.com/office/drawing/2014/main" id="{206D578E-DF5E-4B47-8898-BEF3ADA82271}"/>
                    </a:ext>
                  </a:extLst>
                </p:cNvPr>
                <p:cNvPicPr/>
                <p:nvPr/>
              </p:nvPicPr>
              <p:blipFill>
                <a:blip r:embed="rId141"/>
                <a:stretch>
                  <a:fillRect/>
                </a:stretch>
              </p:blipFill>
              <p:spPr>
                <a:xfrm>
                  <a:off x="10139905" y="1533394"/>
                  <a:ext cx="816840" cy="65268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10" name="Ink 109">
                  <a:extLst>
                    <a:ext uri="{FF2B5EF4-FFF2-40B4-BE49-F238E27FC236}">
                      <a16:creationId xmlns:a16="http://schemas.microsoft.com/office/drawing/2014/main" id="{5B60DA10-A6E7-47DB-94C4-FB817ED21114}"/>
                    </a:ext>
                  </a:extLst>
                </p14:cNvPr>
                <p14:cNvContentPartPr/>
                <p14:nvPr/>
              </p14:nvContentPartPr>
              <p14:xfrm>
                <a:off x="10400905" y="1435114"/>
                <a:ext cx="291240" cy="312120"/>
              </p14:xfrm>
            </p:contentPart>
          </mc:Choice>
          <mc:Fallback xmlns="">
            <p:pic>
              <p:nvPicPr>
                <p:cNvPr id="110" name="Ink 109">
                  <a:extLst>
                    <a:ext uri="{FF2B5EF4-FFF2-40B4-BE49-F238E27FC236}">
                      <a16:creationId xmlns:a16="http://schemas.microsoft.com/office/drawing/2014/main" id="{5B60DA10-A6E7-47DB-94C4-FB817ED21114}"/>
                    </a:ext>
                  </a:extLst>
                </p:cNvPr>
                <p:cNvPicPr/>
                <p:nvPr/>
              </p:nvPicPr>
              <p:blipFill>
                <a:blip r:embed="rId143"/>
                <a:stretch>
                  <a:fillRect/>
                </a:stretch>
              </p:blipFill>
              <p:spPr>
                <a:xfrm>
                  <a:off x="10392265" y="1426114"/>
                  <a:ext cx="308880" cy="32976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11" name="Ink 110">
                  <a:extLst>
                    <a:ext uri="{FF2B5EF4-FFF2-40B4-BE49-F238E27FC236}">
                      <a16:creationId xmlns:a16="http://schemas.microsoft.com/office/drawing/2014/main" id="{5DB014BC-030E-407F-A821-D91342E5E013}"/>
                    </a:ext>
                  </a:extLst>
                </p14:cNvPr>
                <p14:cNvContentPartPr/>
                <p14:nvPr/>
              </p14:nvContentPartPr>
              <p14:xfrm>
                <a:off x="10450585" y="1428994"/>
                <a:ext cx="200880" cy="246600"/>
              </p14:xfrm>
            </p:contentPart>
          </mc:Choice>
          <mc:Fallback xmlns="">
            <p:pic>
              <p:nvPicPr>
                <p:cNvPr id="111" name="Ink 110">
                  <a:extLst>
                    <a:ext uri="{FF2B5EF4-FFF2-40B4-BE49-F238E27FC236}">
                      <a16:creationId xmlns:a16="http://schemas.microsoft.com/office/drawing/2014/main" id="{5DB014BC-030E-407F-A821-D91342E5E013}"/>
                    </a:ext>
                  </a:extLst>
                </p:cNvPr>
                <p:cNvPicPr/>
                <p:nvPr/>
              </p:nvPicPr>
              <p:blipFill>
                <a:blip r:embed="rId145"/>
                <a:stretch>
                  <a:fillRect/>
                </a:stretch>
              </p:blipFill>
              <p:spPr>
                <a:xfrm>
                  <a:off x="10441945" y="1420354"/>
                  <a:ext cx="218520" cy="264240"/>
                </a:xfrm>
                <a:prstGeom prst="rect">
                  <a:avLst/>
                </a:prstGeom>
              </p:spPr>
            </p:pic>
          </mc:Fallback>
        </mc:AlternateContent>
      </p:grpSp>
      <p:grpSp>
        <p:nvGrpSpPr>
          <p:cNvPr id="123" name="Group 122">
            <a:extLst>
              <a:ext uri="{FF2B5EF4-FFF2-40B4-BE49-F238E27FC236}">
                <a16:creationId xmlns:a16="http://schemas.microsoft.com/office/drawing/2014/main" id="{9C190A38-C37B-49B2-8B5D-AE489952240B}"/>
              </a:ext>
            </a:extLst>
          </p:cNvPr>
          <p:cNvGrpSpPr/>
          <p:nvPr/>
        </p:nvGrpSpPr>
        <p:grpSpPr>
          <a:xfrm>
            <a:off x="9371305" y="2660914"/>
            <a:ext cx="1927800" cy="622080"/>
            <a:chOff x="9371305" y="2660914"/>
            <a:chExt cx="1927800" cy="622080"/>
          </a:xfrm>
        </p:grpSpPr>
        <mc:AlternateContent xmlns:mc="http://schemas.openxmlformats.org/markup-compatibility/2006" xmlns:p14="http://schemas.microsoft.com/office/powerpoint/2010/main">
          <mc:Choice Requires="p14">
            <p:contentPart p14:bwMode="auto" r:id="rId146">
              <p14:nvContentPartPr>
                <p14:cNvPr id="113" name="Ink 112">
                  <a:extLst>
                    <a:ext uri="{FF2B5EF4-FFF2-40B4-BE49-F238E27FC236}">
                      <a16:creationId xmlns:a16="http://schemas.microsoft.com/office/drawing/2014/main" id="{41164E0E-CB4F-4C41-B180-1525D686991B}"/>
                    </a:ext>
                  </a:extLst>
                </p14:cNvPr>
                <p14:cNvContentPartPr/>
                <p14:nvPr/>
              </p14:nvContentPartPr>
              <p14:xfrm>
                <a:off x="10292545" y="2766754"/>
                <a:ext cx="46800" cy="159480"/>
              </p14:xfrm>
            </p:contentPart>
          </mc:Choice>
          <mc:Fallback xmlns="">
            <p:pic>
              <p:nvPicPr>
                <p:cNvPr id="113" name="Ink 112">
                  <a:extLst>
                    <a:ext uri="{FF2B5EF4-FFF2-40B4-BE49-F238E27FC236}">
                      <a16:creationId xmlns:a16="http://schemas.microsoft.com/office/drawing/2014/main" id="{41164E0E-CB4F-4C41-B180-1525D686991B}"/>
                    </a:ext>
                  </a:extLst>
                </p:cNvPr>
                <p:cNvPicPr/>
                <p:nvPr/>
              </p:nvPicPr>
              <p:blipFill>
                <a:blip r:embed="rId147"/>
                <a:stretch>
                  <a:fillRect/>
                </a:stretch>
              </p:blipFill>
              <p:spPr>
                <a:xfrm>
                  <a:off x="10283545" y="2758114"/>
                  <a:ext cx="6444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114" name="Ink 113">
                  <a:extLst>
                    <a:ext uri="{FF2B5EF4-FFF2-40B4-BE49-F238E27FC236}">
                      <a16:creationId xmlns:a16="http://schemas.microsoft.com/office/drawing/2014/main" id="{D059603B-3727-4D2D-84D7-32E84D3295D7}"/>
                    </a:ext>
                  </a:extLst>
                </p14:cNvPr>
                <p14:cNvContentPartPr/>
                <p14:nvPr/>
              </p14:nvContentPartPr>
              <p14:xfrm>
                <a:off x="10331425" y="2722114"/>
                <a:ext cx="203760" cy="190080"/>
              </p14:xfrm>
            </p:contentPart>
          </mc:Choice>
          <mc:Fallback xmlns="">
            <p:pic>
              <p:nvPicPr>
                <p:cNvPr id="114" name="Ink 113">
                  <a:extLst>
                    <a:ext uri="{FF2B5EF4-FFF2-40B4-BE49-F238E27FC236}">
                      <a16:creationId xmlns:a16="http://schemas.microsoft.com/office/drawing/2014/main" id="{D059603B-3727-4D2D-84D7-32E84D3295D7}"/>
                    </a:ext>
                  </a:extLst>
                </p:cNvPr>
                <p:cNvPicPr/>
                <p:nvPr/>
              </p:nvPicPr>
              <p:blipFill>
                <a:blip r:embed="rId149"/>
                <a:stretch>
                  <a:fillRect/>
                </a:stretch>
              </p:blipFill>
              <p:spPr>
                <a:xfrm>
                  <a:off x="10322425" y="2713114"/>
                  <a:ext cx="221400" cy="20772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15" name="Ink 114">
                  <a:extLst>
                    <a:ext uri="{FF2B5EF4-FFF2-40B4-BE49-F238E27FC236}">
                      <a16:creationId xmlns:a16="http://schemas.microsoft.com/office/drawing/2014/main" id="{6008E311-BA7F-451F-AB3F-05304B94BA57}"/>
                    </a:ext>
                  </a:extLst>
                </p14:cNvPr>
                <p14:cNvContentPartPr/>
                <p14:nvPr/>
              </p14:nvContentPartPr>
              <p14:xfrm>
                <a:off x="10699705" y="2765674"/>
                <a:ext cx="348840" cy="67320"/>
              </p14:xfrm>
            </p:contentPart>
          </mc:Choice>
          <mc:Fallback xmlns="">
            <p:pic>
              <p:nvPicPr>
                <p:cNvPr id="115" name="Ink 114">
                  <a:extLst>
                    <a:ext uri="{FF2B5EF4-FFF2-40B4-BE49-F238E27FC236}">
                      <a16:creationId xmlns:a16="http://schemas.microsoft.com/office/drawing/2014/main" id="{6008E311-BA7F-451F-AB3F-05304B94BA57}"/>
                    </a:ext>
                  </a:extLst>
                </p:cNvPr>
                <p:cNvPicPr/>
                <p:nvPr/>
              </p:nvPicPr>
              <p:blipFill>
                <a:blip r:embed="rId151"/>
                <a:stretch>
                  <a:fillRect/>
                </a:stretch>
              </p:blipFill>
              <p:spPr>
                <a:xfrm>
                  <a:off x="10690705" y="2757034"/>
                  <a:ext cx="36648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16" name="Ink 115">
                  <a:extLst>
                    <a:ext uri="{FF2B5EF4-FFF2-40B4-BE49-F238E27FC236}">
                      <a16:creationId xmlns:a16="http://schemas.microsoft.com/office/drawing/2014/main" id="{875DB217-9D63-4016-9ABA-B865B4ABC129}"/>
                    </a:ext>
                  </a:extLst>
                </p14:cNvPr>
                <p14:cNvContentPartPr/>
                <p14:nvPr/>
              </p14:nvContentPartPr>
              <p14:xfrm>
                <a:off x="11186065" y="2675314"/>
                <a:ext cx="25200" cy="170640"/>
              </p14:xfrm>
            </p:contentPart>
          </mc:Choice>
          <mc:Fallback xmlns="">
            <p:pic>
              <p:nvPicPr>
                <p:cNvPr id="116" name="Ink 115">
                  <a:extLst>
                    <a:ext uri="{FF2B5EF4-FFF2-40B4-BE49-F238E27FC236}">
                      <a16:creationId xmlns:a16="http://schemas.microsoft.com/office/drawing/2014/main" id="{875DB217-9D63-4016-9ABA-B865B4ABC129}"/>
                    </a:ext>
                  </a:extLst>
                </p:cNvPr>
                <p:cNvPicPr/>
                <p:nvPr/>
              </p:nvPicPr>
              <p:blipFill>
                <a:blip r:embed="rId153"/>
                <a:stretch>
                  <a:fillRect/>
                </a:stretch>
              </p:blipFill>
              <p:spPr>
                <a:xfrm>
                  <a:off x="11177065" y="2666674"/>
                  <a:ext cx="4284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17" name="Ink 116">
                  <a:extLst>
                    <a:ext uri="{FF2B5EF4-FFF2-40B4-BE49-F238E27FC236}">
                      <a16:creationId xmlns:a16="http://schemas.microsoft.com/office/drawing/2014/main" id="{06A0E891-5122-4C84-BFE0-A1A9A271BC0C}"/>
                    </a:ext>
                  </a:extLst>
                </p14:cNvPr>
                <p14:cNvContentPartPr/>
                <p14:nvPr/>
              </p14:nvContentPartPr>
              <p14:xfrm>
                <a:off x="11252665" y="2660914"/>
                <a:ext cx="46440" cy="202680"/>
              </p14:xfrm>
            </p:contentPart>
          </mc:Choice>
          <mc:Fallback xmlns="">
            <p:pic>
              <p:nvPicPr>
                <p:cNvPr id="117" name="Ink 116">
                  <a:extLst>
                    <a:ext uri="{FF2B5EF4-FFF2-40B4-BE49-F238E27FC236}">
                      <a16:creationId xmlns:a16="http://schemas.microsoft.com/office/drawing/2014/main" id="{06A0E891-5122-4C84-BFE0-A1A9A271BC0C}"/>
                    </a:ext>
                  </a:extLst>
                </p:cNvPr>
                <p:cNvPicPr/>
                <p:nvPr/>
              </p:nvPicPr>
              <p:blipFill>
                <a:blip r:embed="rId155"/>
                <a:stretch>
                  <a:fillRect/>
                </a:stretch>
              </p:blipFill>
              <p:spPr>
                <a:xfrm>
                  <a:off x="11243665" y="2651914"/>
                  <a:ext cx="64080" cy="22032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18" name="Ink 117">
                  <a:extLst>
                    <a:ext uri="{FF2B5EF4-FFF2-40B4-BE49-F238E27FC236}">
                      <a16:creationId xmlns:a16="http://schemas.microsoft.com/office/drawing/2014/main" id="{9AEFCCF8-18FB-4FFA-8986-A9CAF4C270FB}"/>
                    </a:ext>
                  </a:extLst>
                </p14:cNvPr>
                <p14:cNvContentPartPr/>
                <p14:nvPr/>
              </p14:nvContentPartPr>
              <p14:xfrm>
                <a:off x="11187145" y="2757754"/>
                <a:ext cx="92880" cy="37800"/>
              </p14:xfrm>
            </p:contentPart>
          </mc:Choice>
          <mc:Fallback xmlns="">
            <p:pic>
              <p:nvPicPr>
                <p:cNvPr id="118" name="Ink 117">
                  <a:extLst>
                    <a:ext uri="{FF2B5EF4-FFF2-40B4-BE49-F238E27FC236}">
                      <a16:creationId xmlns:a16="http://schemas.microsoft.com/office/drawing/2014/main" id="{9AEFCCF8-18FB-4FFA-8986-A9CAF4C270FB}"/>
                    </a:ext>
                  </a:extLst>
                </p:cNvPr>
                <p:cNvPicPr/>
                <p:nvPr/>
              </p:nvPicPr>
              <p:blipFill>
                <a:blip r:embed="rId157"/>
                <a:stretch>
                  <a:fillRect/>
                </a:stretch>
              </p:blipFill>
              <p:spPr>
                <a:xfrm>
                  <a:off x="11178145" y="2749114"/>
                  <a:ext cx="11052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19" name="Ink 118">
                  <a:extLst>
                    <a:ext uri="{FF2B5EF4-FFF2-40B4-BE49-F238E27FC236}">
                      <a16:creationId xmlns:a16="http://schemas.microsoft.com/office/drawing/2014/main" id="{79C3C1B1-C2D1-4F30-B574-516889C7CF6E}"/>
                    </a:ext>
                  </a:extLst>
                </p14:cNvPr>
                <p14:cNvContentPartPr/>
                <p14:nvPr/>
              </p14:nvContentPartPr>
              <p14:xfrm>
                <a:off x="9709705" y="2870434"/>
                <a:ext cx="407520" cy="45360"/>
              </p14:xfrm>
            </p:contentPart>
          </mc:Choice>
          <mc:Fallback xmlns="">
            <p:pic>
              <p:nvPicPr>
                <p:cNvPr id="119" name="Ink 118">
                  <a:extLst>
                    <a:ext uri="{FF2B5EF4-FFF2-40B4-BE49-F238E27FC236}">
                      <a16:creationId xmlns:a16="http://schemas.microsoft.com/office/drawing/2014/main" id="{79C3C1B1-C2D1-4F30-B574-516889C7CF6E}"/>
                    </a:ext>
                  </a:extLst>
                </p:cNvPr>
                <p:cNvPicPr/>
                <p:nvPr/>
              </p:nvPicPr>
              <p:blipFill>
                <a:blip r:embed="rId159"/>
                <a:stretch>
                  <a:fillRect/>
                </a:stretch>
              </p:blipFill>
              <p:spPr>
                <a:xfrm>
                  <a:off x="9701065" y="2861434"/>
                  <a:ext cx="42516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20" name="Ink 119">
                  <a:extLst>
                    <a:ext uri="{FF2B5EF4-FFF2-40B4-BE49-F238E27FC236}">
                      <a16:creationId xmlns:a16="http://schemas.microsoft.com/office/drawing/2014/main" id="{921EF262-FC00-4EDE-A507-50E09A7202DC}"/>
                    </a:ext>
                  </a:extLst>
                </p14:cNvPr>
                <p14:cNvContentPartPr/>
                <p14:nvPr/>
              </p14:nvContentPartPr>
              <p14:xfrm>
                <a:off x="9371305" y="2838394"/>
                <a:ext cx="55440" cy="174960"/>
              </p14:xfrm>
            </p:contentPart>
          </mc:Choice>
          <mc:Fallback xmlns="">
            <p:pic>
              <p:nvPicPr>
                <p:cNvPr id="120" name="Ink 119">
                  <a:extLst>
                    <a:ext uri="{FF2B5EF4-FFF2-40B4-BE49-F238E27FC236}">
                      <a16:creationId xmlns:a16="http://schemas.microsoft.com/office/drawing/2014/main" id="{921EF262-FC00-4EDE-A507-50E09A7202DC}"/>
                    </a:ext>
                  </a:extLst>
                </p:cNvPr>
                <p:cNvPicPr/>
                <p:nvPr/>
              </p:nvPicPr>
              <p:blipFill>
                <a:blip r:embed="rId161"/>
                <a:stretch>
                  <a:fillRect/>
                </a:stretch>
              </p:blipFill>
              <p:spPr>
                <a:xfrm>
                  <a:off x="9362305" y="2829394"/>
                  <a:ext cx="7308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21" name="Ink 120">
                  <a:extLst>
                    <a:ext uri="{FF2B5EF4-FFF2-40B4-BE49-F238E27FC236}">
                      <a16:creationId xmlns:a16="http://schemas.microsoft.com/office/drawing/2014/main" id="{37FFD962-AE1E-4321-8E52-C803A609410A}"/>
                    </a:ext>
                  </a:extLst>
                </p14:cNvPr>
                <p14:cNvContentPartPr/>
                <p14:nvPr/>
              </p14:nvContentPartPr>
              <p14:xfrm>
                <a:off x="9444025" y="2810314"/>
                <a:ext cx="90000" cy="201600"/>
              </p14:xfrm>
            </p:contentPart>
          </mc:Choice>
          <mc:Fallback xmlns="">
            <p:pic>
              <p:nvPicPr>
                <p:cNvPr id="121" name="Ink 120">
                  <a:extLst>
                    <a:ext uri="{FF2B5EF4-FFF2-40B4-BE49-F238E27FC236}">
                      <a16:creationId xmlns:a16="http://schemas.microsoft.com/office/drawing/2014/main" id="{37FFD962-AE1E-4321-8E52-C803A609410A}"/>
                    </a:ext>
                  </a:extLst>
                </p:cNvPr>
                <p:cNvPicPr/>
                <p:nvPr/>
              </p:nvPicPr>
              <p:blipFill>
                <a:blip r:embed="rId163"/>
                <a:stretch>
                  <a:fillRect/>
                </a:stretch>
              </p:blipFill>
              <p:spPr>
                <a:xfrm>
                  <a:off x="9435025" y="2801674"/>
                  <a:ext cx="107640" cy="21924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22" name="Ink 121">
                  <a:extLst>
                    <a:ext uri="{FF2B5EF4-FFF2-40B4-BE49-F238E27FC236}">
                      <a16:creationId xmlns:a16="http://schemas.microsoft.com/office/drawing/2014/main" id="{6E2E1D87-98AB-422D-8548-EF31C9A26842}"/>
                    </a:ext>
                  </a:extLst>
                </p14:cNvPr>
                <p14:cNvContentPartPr/>
                <p14:nvPr/>
              </p14:nvContentPartPr>
              <p14:xfrm>
                <a:off x="10451665" y="3105874"/>
                <a:ext cx="20880" cy="177120"/>
              </p14:xfrm>
            </p:contentPart>
          </mc:Choice>
          <mc:Fallback xmlns="">
            <p:pic>
              <p:nvPicPr>
                <p:cNvPr id="122" name="Ink 121">
                  <a:extLst>
                    <a:ext uri="{FF2B5EF4-FFF2-40B4-BE49-F238E27FC236}">
                      <a16:creationId xmlns:a16="http://schemas.microsoft.com/office/drawing/2014/main" id="{6E2E1D87-98AB-422D-8548-EF31C9A26842}"/>
                    </a:ext>
                  </a:extLst>
                </p:cNvPr>
                <p:cNvPicPr/>
                <p:nvPr/>
              </p:nvPicPr>
              <p:blipFill>
                <a:blip r:embed="rId165"/>
                <a:stretch>
                  <a:fillRect/>
                </a:stretch>
              </p:blipFill>
              <p:spPr>
                <a:xfrm>
                  <a:off x="10443025" y="3097234"/>
                  <a:ext cx="38520" cy="194760"/>
                </a:xfrm>
                <a:prstGeom prst="rect">
                  <a:avLst/>
                </a:prstGeom>
              </p:spPr>
            </p:pic>
          </mc:Fallback>
        </mc:AlternateContent>
      </p:grpSp>
      <p:grpSp>
        <p:nvGrpSpPr>
          <p:cNvPr id="127" name="Group 126">
            <a:extLst>
              <a:ext uri="{FF2B5EF4-FFF2-40B4-BE49-F238E27FC236}">
                <a16:creationId xmlns:a16="http://schemas.microsoft.com/office/drawing/2014/main" id="{4ABD14B5-E6C4-4AD3-9BF3-18083A265E37}"/>
              </a:ext>
            </a:extLst>
          </p:cNvPr>
          <p:cNvGrpSpPr/>
          <p:nvPr/>
        </p:nvGrpSpPr>
        <p:grpSpPr>
          <a:xfrm>
            <a:off x="10401625" y="3461554"/>
            <a:ext cx="160560" cy="235080"/>
            <a:chOff x="10401625" y="3461554"/>
            <a:chExt cx="160560" cy="235080"/>
          </a:xfrm>
        </p:grpSpPr>
        <mc:AlternateContent xmlns:mc="http://schemas.openxmlformats.org/markup-compatibility/2006" xmlns:p14="http://schemas.microsoft.com/office/powerpoint/2010/main">
          <mc:Choice Requires="p14">
            <p:contentPart p14:bwMode="auto" r:id="rId166">
              <p14:nvContentPartPr>
                <p14:cNvPr id="124" name="Ink 123">
                  <a:extLst>
                    <a:ext uri="{FF2B5EF4-FFF2-40B4-BE49-F238E27FC236}">
                      <a16:creationId xmlns:a16="http://schemas.microsoft.com/office/drawing/2014/main" id="{017F2923-1FAF-4126-933F-7FF273E94F28}"/>
                    </a:ext>
                  </a:extLst>
                </p14:cNvPr>
                <p14:cNvContentPartPr/>
                <p14:nvPr/>
              </p14:nvContentPartPr>
              <p14:xfrm>
                <a:off x="10401625" y="3509434"/>
                <a:ext cx="57960" cy="187200"/>
              </p14:xfrm>
            </p:contentPart>
          </mc:Choice>
          <mc:Fallback xmlns="">
            <p:pic>
              <p:nvPicPr>
                <p:cNvPr id="124" name="Ink 123">
                  <a:extLst>
                    <a:ext uri="{FF2B5EF4-FFF2-40B4-BE49-F238E27FC236}">
                      <a16:creationId xmlns:a16="http://schemas.microsoft.com/office/drawing/2014/main" id="{017F2923-1FAF-4126-933F-7FF273E94F28}"/>
                    </a:ext>
                  </a:extLst>
                </p:cNvPr>
                <p:cNvPicPr/>
                <p:nvPr/>
              </p:nvPicPr>
              <p:blipFill>
                <a:blip r:embed="rId167"/>
                <a:stretch>
                  <a:fillRect/>
                </a:stretch>
              </p:blipFill>
              <p:spPr>
                <a:xfrm>
                  <a:off x="10392625" y="3500434"/>
                  <a:ext cx="75600" cy="20484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25" name="Ink 124">
                  <a:extLst>
                    <a:ext uri="{FF2B5EF4-FFF2-40B4-BE49-F238E27FC236}">
                      <a16:creationId xmlns:a16="http://schemas.microsoft.com/office/drawing/2014/main" id="{07E5BADB-CE00-4293-8A50-D107704E4B92}"/>
                    </a:ext>
                  </a:extLst>
                </p14:cNvPr>
                <p14:cNvContentPartPr/>
                <p14:nvPr/>
              </p14:nvContentPartPr>
              <p14:xfrm>
                <a:off x="10525105" y="3461554"/>
                <a:ext cx="37080" cy="222120"/>
              </p14:xfrm>
            </p:contentPart>
          </mc:Choice>
          <mc:Fallback xmlns="">
            <p:pic>
              <p:nvPicPr>
                <p:cNvPr id="125" name="Ink 124">
                  <a:extLst>
                    <a:ext uri="{FF2B5EF4-FFF2-40B4-BE49-F238E27FC236}">
                      <a16:creationId xmlns:a16="http://schemas.microsoft.com/office/drawing/2014/main" id="{07E5BADB-CE00-4293-8A50-D107704E4B92}"/>
                    </a:ext>
                  </a:extLst>
                </p:cNvPr>
                <p:cNvPicPr/>
                <p:nvPr/>
              </p:nvPicPr>
              <p:blipFill>
                <a:blip r:embed="rId169"/>
                <a:stretch>
                  <a:fillRect/>
                </a:stretch>
              </p:blipFill>
              <p:spPr>
                <a:xfrm>
                  <a:off x="10516465" y="3452914"/>
                  <a:ext cx="54720" cy="23976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26" name="Ink 125">
                  <a:extLst>
                    <a:ext uri="{FF2B5EF4-FFF2-40B4-BE49-F238E27FC236}">
                      <a16:creationId xmlns:a16="http://schemas.microsoft.com/office/drawing/2014/main" id="{81DE23C1-02A7-40BF-B968-8F11236C412C}"/>
                    </a:ext>
                  </a:extLst>
                </p14:cNvPr>
                <p14:cNvContentPartPr/>
                <p14:nvPr/>
              </p14:nvContentPartPr>
              <p14:xfrm>
                <a:off x="10425745" y="3568834"/>
                <a:ext cx="128160" cy="37440"/>
              </p14:xfrm>
            </p:contentPart>
          </mc:Choice>
          <mc:Fallback xmlns="">
            <p:pic>
              <p:nvPicPr>
                <p:cNvPr id="126" name="Ink 125">
                  <a:extLst>
                    <a:ext uri="{FF2B5EF4-FFF2-40B4-BE49-F238E27FC236}">
                      <a16:creationId xmlns:a16="http://schemas.microsoft.com/office/drawing/2014/main" id="{81DE23C1-02A7-40BF-B968-8F11236C412C}"/>
                    </a:ext>
                  </a:extLst>
                </p:cNvPr>
                <p:cNvPicPr/>
                <p:nvPr/>
              </p:nvPicPr>
              <p:blipFill>
                <a:blip r:embed="rId171"/>
                <a:stretch>
                  <a:fillRect/>
                </a:stretch>
              </p:blipFill>
              <p:spPr>
                <a:xfrm>
                  <a:off x="10417105" y="3559834"/>
                  <a:ext cx="145800" cy="55080"/>
                </a:xfrm>
                <a:prstGeom prst="rect">
                  <a:avLst/>
                </a:prstGeom>
              </p:spPr>
            </p:pic>
          </mc:Fallback>
        </mc:AlternateContent>
      </p:grpSp>
      <p:grpSp>
        <p:nvGrpSpPr>
          <p:cNvPr id="150" name="Group 149">
            <a:extLst>
              <a:ext uri="{FF2B5EF4-FFF2-40B4-BE49-F238E27FC236}">
                <a16:creationId xmlns:a16="http://schemas.microsoft.com/office/drawing/2014/main" id="{A6D543FC-6609-4E9A-A2C3-F09AB35733EA}"/>
              </a:ext>
            </a:extLst>
          </p:cNvPr>
          <p:cNvGrpSpPr/>
          <p:nvPr/>
        </p:nvGrpSpPr>
        <p:grpSpPr>
          <a:xfrm>
            <a:off x="1826785" y="4356874"/>
            <a:ext cx="1434240" cy="346680"/>
            <a:chOff x="1826785" y="4356874"/>
            <a:chExt cx="1434240" cy="346680"/>
          </a:xfrm>
        </p:grpSpPr>
        <mc:AlternateContent xmlns:mc="http://schemas.openxmlformats.org/markup-compatibility/2006" xmlns:p14="http://schemas.microsoft.com/office/powerpoint/2010/main">
          <mc:Choice Requires="p14">
            <p:contentPart p14:bwMode="auto" r:id="rId172">
              <p14:nvContentPartPr>
                <p14:cNvPr id="144" name="Ink 143">
                  <a:extLst>
                    <a:ext uri="{FF2B5EF4-FFF2-40B4-BE49-F238E27FC236}">
                      <a16:creationId xmlns:a16="http://schemas.microsoft.com/office/drawing/2014/main" id="{9C6AE000-4569-45B7-9E7A-6AB1127EC24A}"/>
                    </a:ext>
                  </a:extLst>
                </p14:cNvPr>
                <p14:cNvContentPartPr/>
                <p14:nvPr/>
              </p14:nvContentPartPr>
              <p14:xfrm>
                <a:off x="1826785" y="4393234"/>
                <a:ext cx="228240" cy="310320"/>
              </p14:xfrm>
            </p:contentPart>
          </mc:Choice>
          <mc:Fallback xmlns="">
            <p:pic>
              <p:nvPicPr>
                <p:cNvPr id="144" name="Ink 143">
                  <a:extLst>
                    <a:ext uri="{FF2B5EF4-FFF2-40B4-BE49-F238E27FC236}">
                      <a16:creationId xmlns:a16="http://schemas.microsoft.com/office/drawing/2014/main" id="{9C6AE000-4569-45B7-9E7A-6AB1127EC24A}"/>
                    </a:ext>
                  </a:extLst>
                </p:cNvPr>
                <p:cNvPicPr/>
                <p:nvPr/>
              </p:nvPicPr>
              <p:blipFill>
                <a:blip r:embed="rId173"/>
                <a:stretch>
                  <a:fillRect/>
                </a:stretch>
              </p:blipFill>
              <p:spPr>
                <a:xfrm>
                  <a:off x="1818145" y="4384234"/>
                  <a:ext cx="245880" cy="32796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45" name="Ink 144">
                  <a:extLst>
                    <a:ext uri="{FF2B5EF4-FFF2-40B4-BE49-F238E27FC236}">
                      <a16:creationId xmlns:a16="http://schemas.microsoft.com/office/drawing/2014/main" id="{95B479AD-6355-4B10-97DC-B7527CF8C56A}"/>
                    </a:ext>
                  </a:extLst>
                </p14:cNvPr>
                <p14:cNvContentPartPr/>
                <p14:nvPr/>
              </p14:nvContentPartPr>
              <p14:xfrm>
                <a:off x="2350225" y="4468474"/>
                <a:ext cx="339120" cy="56160"/>
              </p14:xfrm>
            </p:contentPart>
          </mc:Choice>
          <mc:Fallback xmlns="">
            <p:pic>
              <p:nvPicPr>
                <p:cNvPr id="145" name="Ink 144">
                  <a:extLst>
                    <a:ext uri="{FF2B5EF4-FFF2-40B4-BE49-F238E27FC236}">
                      <a16:creationId xmlns:a16="http://schemas.microsoft.com/office/drawing/2014/main" id="{95B479AD-6355-4B10-97DC-B7527CF8C56A}"/>
                    </a:ext>
                  </a:extLst>
                </p:cNvPr>
                <p:cNvPicPr/>
                <p:nvPr/>
              </p:nvPicPr>
              <p:blipFill>
                <a:blip r:embed="rId175"/>
                <a:stretch>
                  <a:fillRect/>
                </a:stretch>
              </p:blipFill>
              <p:spPr>
                <a:xfrm>
                  <a:off x="2341225" y="4459474"/>
                  <a:ext cx="35676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46" name="Ink 145">
                  <a:extLst>
                    <a:ext uri="{FF2B5EF4-FFF2-40B4-BE49-F238E27FC236}">
                      <a16:creationId xmlns:a16="http://schemas.microsoft.com/office/drawing/2014/main" id="{23731437-A881-4A7A-B5F8-219C296D5F35}"/>
                    </a:ext>
                  </a:extLst>
                </p14:cNvPr>
                <p14:cNvContentPartPr/>
                <p14:nvPr/>
              </p14:nvContentPartPr>
              <p14:xfrm>
                <a:off x="2438425" y="4534354"/>
                <a:ext cx="285120" cy="52920"/>
              </p14:xfrm>
            </p:contentPart>
          </mc:Choice>
          <mc:Fallback xmlns="">
            <p:pic>
              <p:nvPicPr>
                <p:cNvPr id="146" name="Ink 145">
                  <a:extLst>
                    <a:ext uri="{FF2B5EF4-FFF2-40B4-BE49-F238E27FC236}">
                      <a16:creationId xmlns:a16="http://schemas.microsoft.com/office/drawing/2014/main" id="{23731437-A881-4A7A-B5F8-219C296D5F35}"/>
                    </a:ext>
                  </a:extLst>
                </p:cNvPr>
                <p:cNvPicPr/>
                <p:nvPr/>
              </p:nvPicPr>
              <p:blipFill>
                <a:blip r:embed="rId177"/>
                <a:stretch>
                  <a:fillRect/>
                </a:stretch>
              </p:blipFill>
              <p:spPr>
                <a:xfrm>
                  <a:off x="2429785" y="4525354"/>
                  <a:ext cx="302760" cy="7056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47" name="Ink 146">
                  <a:extLst>
                    <a:ext uri="{FF2B5EF4-FFF2-40B4-BE49-F238E27FC236}">
                      <a16:creationId xmlns:a16="http://schemas.microsoft.com/office/drawing/2014/main" id="{B889BADC-4E80-487E-87F5-4C917E0AEEF4}"/>
                    </a:ext>
                  </a:extLst>
                </p14:cNvPr>
                <p14:cNvContentPartPr/>
                <p14:nvPr/>
              </p14:nvContentPartPr>
              <p14:xfrm>
                <a:off x="2370025" y="4630474"/>
                <a:ext cx="362520" cy="60120"/>
              </p14:xfrm>
            </p:contentPart>
          </mc:Choice>
          <mc:Fallback xmlns="">
            <p:pic>
              <p:nvPicPr>
                <p:cNvPr id="147" name="Ink 146">
                  <a:extLst>
                    <a:ext uri="{FF2B5EF4-FFF2-40B4-BE49-F238E27FC236}">
                      <a16:creationId xmlns:a16="http://schemas.microsoft.com/office/drawing/2014/main" id="{B889BADC-4E80-487E-87F5-4C917E0AEEF4}"/>
                    </a:ext>
                  </a:extLst>
                </p:cNvPr>
                <p:cNvPicPr/>
                <p:nvPr/>
              </p:nvPicPr>
              <p:blipFill>
                <a:blip r:embed="rId179"/>
                <a:stretch>
                  <a:fillRect/>
                </a:stretch>
              </p:blipFill>
              <p:spPr>
                <a:xfrm>
                  <a:off x="2361385" y="4621834"/>
                  <a:ext cx="380160" cy="7776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48" name="Ink 147">
                  <a:extLst>
                    <a:ext uri="{FF2B5EF4-FFF2-40B4-BE49-F238E27FC236}">
                      <a16:creationId xmlns:a16="http://schemas.microsoft.com/office/drawing/2014/main" id="{35770F61-86EA-4605-BBA8-F1AAFF127C89}"/>
                    </a:ext>
                  </a:extLst>
                </p14:cNvPr>
                <p14:cNvContentPartPr/>
                <p14:nvPr/>
              </p14:nvContentPartPr>
              <p14:xfrm>
                <a:off x="2962585" y="4356874"/>
                <a:ext cx="298440" cy="267480"/>
              </p14:xfrm>
            </p:contentPart>
          </mc:Choice>
          <mc:Fallback xmlns="">
            <p:pic>
              <p:nvPicPr>
                <p:cNvPr id="148" name="Ink 147">
                  <a:extLst>
                    <a:ext uri="{FF2B5EF4-FFF2-40B4-BE49-F238E27FC236}">
                      <a16:creationId xmlns:a16="http://schemas.microsoft.com/office/drawing/2014/main" id="{35770F61-86EA-4605-BBA8-F1AAFF127C89}"/>
                    </a:ext>
                  </a:extLst>
                </p:cNvPr>
                <p:cNvPicPr/>
                <p:nvPr/>
              </p:nvPicPr>
              <p:blipFill>
                <a:blip r:embed="rId181"/>
                <a:stretch>
                  <a:fillRect/>
                </a:stretch>
              </p:blipFill>
              <p:spPr>
                <a:xfrm>
                  <a:off x="2953585" y="4347874"/>
                  <a:ext cx="316080" cy="285120"/>
                </a:xfrm>
                <a:prstGeom prst="rect">
                  <a:avLst/>
                </a:prstGeom>
              </p:spPr>
            </p:pic>
          </mc:Fallback>
        </mc:AlternateContent>
      </p:grpSp>
      <p:grpSp>
        <p:nvGrpSpPr>
          <p:cNvPr id="157" name="Group 156">
            <a:extLst>
              <a:ext uri="{FF2B5EF4-FFF2-40B4-BE49-F238E27FC236}">
                <a16:creationId xmlns:a16="http://schemas.microsoft.com/office/drawing/2014/main" id="{A2CE0755-69D8-40A3-B0DF-385EAD6C8E82}"/>
              </a:ext>
            </a:extLst>
          </p:cNvPr>
          <p:cNvGrpSpPr/>
          <p:nvPr/>
        </p:nvGrpSpPr>
        <p:grpSpPr>
          <a:xfrm>
            <a:off x="787465" y="2753794"/>
            <a:ext cx="3001680" cy="1459080"/>
            <a:chOff x="787465" y="2753794"/>
            <a:chExt cx="3001680" cy="1459080"/>
          </a:xfrm>
        </p:grpSpPr>
        <mc:AlternateContent xmlns:mc="http://schemas.openxmlformats.org/markup-compatibility/2006" xmlns:p14="http://schemas.microsoft.com/office/powerpoint/2010/main">
          <mc:Choice Requires="p14">
            <p:contentPart p14:bwMode="auto" r:id="rId182">
              <p14:nvContentPartPr>
                <p14:cNvPr id="128" name="Ink 127">
                  <a:extLst>
                    <a:ext uri="{FF2B5EF4-FFF2-40B4-BE49-F238E27FC236}">
                      <a16:creationId xmlns:a16="http://schemas.microsoft.com/office/drawing/2014/main" id="{B7CF6FFC-91F7-4B47-9B6C-B9C38B36CD99}"/>
                    </a:ext>
                  </a:extLst>
                </p14:cNvPr>
                <p14:cNvContentPartPr/>
                <p14:nvPr/>
              </p14:nvContentPartPr>
              <p14:xfrm>
                <a:off x="1467505" y="3315754"/>
                <a:ext cx="38520" cy="209160"/>
              </p14:xfrm>
            </p:contentPart>
          </mc:Choice>
          <mc:Fallback xmlns="">
            <p:pic>
              <p:nvPicPr>
                <p:cNvPr id="128" name="Ink 127">
                  <a:extLst>
                    <a:ext uri="{FF2B5EF4-FFF2-40B4-BE49-F238E27FC236}">
                      <a16:creationId xmlns:a16="http://schemas.microsoft.com/office/drawing/2014/main" id="{B7CF6FFC-91F7-4B47-9B6C-B9C38B36CD99}"/>
                    </a:ext>
                  </a:extLst>
                </p:cNvPr>
                <p:cNvPicPr/>
                <p:nvPr/>
              </p:nvPicPr>
              <p:blipFill>
                <a:blip r:embed="rId183"/>
                <a:stretch>
                  <a:fillRect/>
                </a:stretch>
              </p:blipFill>
              <p:spPr>
                <a:xfrm>
                  <a:off x="1458865" y="3306754"/>
                  <a:ext cx="56160" cy="22680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29" name="Ink 128">
                  <a:extLst>
                    <a:ext uri="{FF2B5EF4-FFF2-40B4-BE49-F238E27FC236}">
                      <a16:creationId xmlns:a16="http://schemas.microsoft.com/office/drawing/2014/main" id="{0CA85370-0059-464F-A6A5-038B28C7C147}"/>
                    </a:ext>
                  </a:extLst>
                </p14:cNvPr>
                <p14:cNvContentPartPr/>
                <p14:nvPr/>
              </p14:nvContentPartPr>
              <p14:xfrm>
                <a:off x="1508185" y="3240514"/>
                <a:ext cx="264240" cy="244800"/>
              </p14:xfrm>
            </p:contentPart>
          </mc:Choice>
          <mc:Fallback xmlns="">
            <p:pic>
              <p:nvPicPr>
                <p:cNvPr id="129" name="Ink 128">
                  <a:extLst>
                    <a:ext uri="{FF2B5EF4-FFF2-40B4-BE49-F238E27FC236}">
                      <a16:creationId xmlns:a16="http://schemas.microsoft.com/office/drawing/2014/main" id="{0CA85370-0059-464F-A6A5-038B28C7C147}"/>
                    </a:ext>
                  </a:extLst>
                </p:cNvPr>
                <p:cNvPicPr/>
                <p:nvPr/>
              </p:nvPicPr>
              <p:blipFill>
                <a:blip r:embed="rId185"/>
                <a:stretch>
                  <a:fillRect/>
                </a:stretch>
              </p:blipFill>
              <p:spPr>
                <a:xfrm>
                  <a:off x="1499545" y="3231514"/>
                  <a:ext cx="281880" cy="26244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31" name="Ink 130">
                  <a:extLst>
                    <a:ext uri="{FF2B5EF4-FFF2-40B4-BE49-F238E27FC236}">
                      <a16:creationId xmlns:a16="http://schemas.microsoft.com/office/drawing/2014/main" id="{53783ABA-194C-42AD-9AD0-B14D93A280AC}"/>
                    </a:ext>
                  </a:extLst>
                </p14:cNvPr>
                <p14:cNvContentPartPr/>
                <p14:nvPr/>
              </p14:nvContentPartPr>
              <p14:xfrm>
                <a:off x="834985" y="2753794"/>
                <a:ext cx="1831680" cy="1459080"/>
              </p14:xfrm>
            </p:contentPart>
          </mc:Choice>
          <mc:Fallback xmlns="">
            <p:pic>
              <p:nvPicPr>
                <p:cNvPr id="131" name="Ink 130">
                  <a:extLst>
                    <a:ext uri="{FF2B5EF4-FFF2-40B4-BE49-F238E27FC236}">
                      <a16:creationId xmlns:a16="http://schemas.microsoft.com/office/drawing/2014/main" id="{53783ABA-194C-42AD-9AD0-B14D93A280AC}"/>
                    </a:ext>
                  </a:extLst>
                </p:cNvPr>
                <p:cNvPicPr/>
                <p:nvPr/>
              </p:nvPicPr>
              <p:blipFill>
                <a:blip r:embed="rId187"/>
                <a:stretch>
                  <a:fillRect/>
                </a:stretch>
              </p:blipFill>
              <p:spPr>
                <a:xfrm>
                  <a:off x="826345" y="2745154"/>
                  <a:ext cx="1849320" cy="147672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32" name="Ink 131">
                  <a:extLst>
                    <a:ext uri="{FF2B5EF4-FFF2-40B4-BE49-F238E27FC236}">
                      <a16:creationId xmlns:a16="http://schemas.microsoft.com/office/drawing/2014/main" id="{6E36745E-7FBC-44A0-B7DA-240E62CE9DDB}"/>
                    </a:ext>
                  </a:extLst>
                </p14:cNvPr>
                <p14:cNvContentPartPr/>
                <p14:nvPr/>
              </p14:nvContentPartPr>
              <p14:xfrm>
                <a:off x="2493865" y="2810674"/>
                <a:ext cx="1242360" cy="1239120"/>
              </p14:xfrm>
            </p:contentPart>
          </mc:Choice>
          <mc:Fallback xmlns="">
            <p:pic>
              <p:nvPicPr>
                <p:cNvPr id="132" name="Ink 131">
                  <a:extLst>
                    <a:ext uri="{FF2B5EF4-FFF2-40B4-BE49-F238E27FC236}">
                      <a16:creationId xmlns:a16="http://schemas.microsoft.com/office/drawing/2014/main" id="{6E36745E-7FBC-44A0-B7DA-240E62CE9DDB}"/>
                    </a:ext>
                  </a:extLst>
                </p:cNvPr>
                <p:cNvPicPr/>
                <p:nvPr/>
              </p:nvPicPr>
              <p:blipFill>
                <a:blip r:embed="rId189"/>
                <a:stretch>
                  <a:fillRect/>
                </a:stretch>
              </p:blipFill>
              <p:spPr>
                <a:xfrm>
                  <a:off x="2484865" y="2802034"/>
                  <a:ext cx="1260000" cy="125676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33" name="Ink 132">
                  <a:extLst>
                    <a:ext uri="{FF2B5EF4-FFF2-40B4-BE49-F238E27FC236}">
                      <a16:creationId xmlns:a16="http://schemas.microsoft.com/office/drawing/2014/main" id="{7BE7B148-31C8-46B8-961D-B0B528A241E0}"/>
                    </a:ext>
                  </a:extLst>
                </p14:cNvPr>
                <p14:cNvContentPartPr/>
                <p14:nvPr/>
              </p14:nvContentPartPr>
              <p14:xfrm>
                <a:off x="3072745" y="3290194"/>
                <a:ext cx="288360" cy="218520"/>
              </p14:xfrm>
            </p:contentPart>
          </mc:Choice>
          <mc:Fallback xmlns="">
            <p:pic>
              <p:nvPicPr>
                <p:cNvPr id="133" name="Ink 132">
                  <a:extLst>
                    <a:ext uri="{FF2B5EF4-FFF2-40B4-BE49-F238E27FC236}">
                      <a16:creationId xmlns:a16="http://schemas.microsoft.com/office/drawing/2014/main" id="{7BE7B148-31C8-46B8-961D-B0B528A241E0}"/>
                    </a:ext>
                  </a:extLst>
                </p:cNvPr>
                <p:cNvPicPr/>
                <p:nvPr/>
              </p:nvPicPr>
              <p:blipFill>
                <a:blip r:embed="rId191"/>
                <a:stretch>
                  <a:fillRect/>
                </a:stretch>
              </p:blipFill>
              <p:spPr>
                <a:xfrm>
                  <a:off x="3064105" y="3281194"/>
                  <a:ext cx="30600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34" name="Ink 133">
                  <a:extLst>
                    <a:ext uri="{FF2B5EF4-FFF2-40B4-BE49-F238E27FC236}">
                      <a16:creationId xmlns:a16="http://schemas.microsoft.com/office/drawing/2014/main" id="{EB62F2F8-CAEF-4BC2-AE49-F960425E9A3F}"/>
                    </a:ext>
                  </a:extLst>
                </p14:cNvPr>
                <p14:cNvContentPartPr/>
                <p14:nvPr/>
              </p14:nvContentPartPr>
              <p14:xfrm>
                <a:off x="2505385" y="3152674"/>
                <a:ext cx="230400" cy="197280"/>
              </p14:xfrm>
            </p:contentPart>
          </mc:Choice>
          <mc:Fallback xmlns="">
            <p:pic>
              <p:nvPicPr>
                <p:cNvPr id="134" name="Ink 133">
                  <a:extLst>
                    <a:ext uri="{FF2B5EF4-FFF2-40B4-BE49-F238E27FC236}">
                      <a16:creationId xmlns:a16="http://schemas.microsoft.com/office/drawing/2014/main" id="{EB62F2F8-CAEF-4BC2-AE49-F960425E9A3F}"/>
                    </a:ext>
                  </a:extLst>
                </p:cNvPr>
                <p:cNvPicPr/>
                <p:nvPr/>
              </p:nvPicPr>
              <p:blipFill>
                <a:blip r:embed="rId193"/>
                <a:stretch>
                  <a:fillRect/>
                </a:stretch>
              </p:blipFill>
              <p:spPr>
                <a:xfrm>
                  <a:off x="2496385" y="3144034"/>
                  <a:ext cx="24804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35" name="Ink 134">
                  <a:extLst>
                    <a:ext uri="{FF2B5EF4-FFF2-40B4-BE49-F238E27FC236}">
                      <a16:creationId xmlns:a16="http://schemas.microsoft.com/office/drawing/2014/main" id="{799191F5-B8A8-4E67-9B78-1396F6F4B842}"/>
                    </a:ext>
                  </a:extLst>
                </p14:cNvPr>
                <p14:cNvContentPartPr/>
                <p14:nvPr/>
              </p14:nvContentPartPr>
              <p14:xfrm>
                <a:off x="2497465" y="3193714"/>
                <a:ext cx="231120" cy="104040"/>
              </p14:xfrm>
            </p:contentPart>
          </mc:Choice>
          <mc:Fallback xmlns="">
            <p:pic>
              <p:nvPicPr>
                <p:cNvPr id="135" name="Ink 134">
                  <a:extLst>
                    <a:ext uri="{FF2B5EF4-FFF2-40B4-BE49-F238E27FC236}">
                      <a16:creationId xmlns:a16="http://schemas.microsoft.com/office/drawing/2014/main" id="{799191F5-B8A8-4E67-9B78-1396F6F4B842}"/>
                    </a:ext>
                  </a:extLst>
                </p:cNvPr>
                <p:cNvPicPr/>
                <p:nvPr/>
              </p:nvPicPr>
              <p:blipFill>
                <a:blip r:embed="rId195"/>
                <a:stretch>
                  <a:fillRect/>
                </a:stretch>
              </p:blipFill>
              <p:spPr>
                <a:xfrm>
                  <a:off x="2488465" y="3185074"/>
                  <a:ext cx="24876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36" name="Ink 135">
                  <a:extLst>
                    <a:ext uri="{FF2B5EF4-FFF2-40B4-BE49-F238E27FC236}">
                      <a16:creationId xmlns:a16="http://schemas.microsoft.com/office/drawing/2014/main" id="{625C2EE0-C3CE-4DAE-B55B-EED7E06FC252}"/>
                    </a:ext>
                  </a:extLst>
                </p14:cNvPr>
                <p14:cNvContentPartPr/>
                <p14:nvPr/>
              </p14:nvContentPartPr>
              <p14:xfrm>
                <a:off x="2553625" y="3402874"/>
                <a:ext cx="97920" cy="67680"/>
              </p14:xfrm>
            </p:contentPart>
          </mc:Choice>
          <mc:Fallback xmlns="">
            <p:pic>
              <p:nvPicPr>
                <p:cNvPr id="136" name="Ink 135">
                  <a:extLst>
                    <a:ext uri="{FF2B5EF4-FFF2-40B4-BE49-F238E27FC236}">
                      <a16:creationId xmlns:a16="http://schemas.microsoft.com/office/drawing/2014/main" id="{625C2EE0-C3CE-4DAE-B55B-EED7E06FC252}"/>
                    </a:ext>
                  </a:extLst>
                </p:cNvPr>
                <p:cNvPicPr/>
                <p:nvPr/>
              </p:nvPicPr>
              <p:blipFill>
                <a:blip r:embed="rId197"/>
                <a:stretch>
                  <a:fillRect/>
                </a:stretch>
              </p:blipFill>
              <p:spPr>
                <a:xfrm>
                  <a:off x="2544625" y="3393874"/>
                  <a:ext cx="115560" cy="8532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37" name="Ink 136">
                  <a:extLst>
                    <a:ext uri="{FF2B5EF4-FFF2-40B4-BE49-F238E27FC236}">
                      <a16:creationId xmlns:a16="http://schemas.microsoft.com/office/drawing/2014/main" id="{F71E7EE0-A968-492D-A119-939D59945AE7}"/>
                    </a:ext>
                  </a:extLst>
                </p14:cNvPr>
                <p14:cNvContentPartPr/>
                <p14:nvPr/>
              </p14:nvContentPartPr>
              <p14:xfrm>
                <a:off x="2453545" y="3429874"/>
                <a:ext cx="291600" cy="151920"/>
              </p14:xfrm>
            </p:contentPart>
          </mc:Choice>
          <mc:Fallback xmlns="">
            <p:pic>
              <p:nvPicPr>
                <p:cNvPr id="137" name="Ink 136">
                  <a:extLst>
                    <a:ext uri="{FF2B5EF4-FFF2-40B4-BE49-F238E27FC236}">
                      <a16:creationId xmlns:a16="http://schemas.microsoft.com/office/drawing/2014/main" id="{F71E7EE0-A968-492D-A119-939D59945AE7}"/>
                    </a:ext>
                  </a:extLst>
                </p:cNvPr>
                <p:cNvPicPr/>
                <p:nvPr/>
              </p:nvPicPr>
              <p:blipFill>
                <a:blip r:embed="rId199"/>
                <a:stretch>
                  <a:fillRect/>
                </a:stretch>
              </p:blipFill>
              <p:spPr>
                <a:xfrm>
                  <a:off x="2444905" y="3421234"/>
                  <a:ext cx="30924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138" name="Ink 137">
                  <a:extLst>
                    <a:ext uri="{FF2B5EF4-FFF2-40B4-BE49-F238E27FC236}">
                      <a16:creationId xmlns:a16="http://schemas.microsoft.com/office/drawing/2014/main" id="{6E53A1B7-2DDF-459E-AC21-0CC3195495D2}"/>
                    </a:ext>
                  </a:extLst>
                </p14:cNvPr>
                <p14:cNvContentPartPr/>
                <p14:nvPr/>
              </p14:nvContentPartPr>
              <p14:xfrm>
                <a:off x="2425105" y="3453994"/>
                <a:ext cx="213480" cy="81720"/>
              </p14:xfrm>
            </p:contentPart>
          </mc:Choice>
          <mc:Fallback xmlns="">
            <p:pic>
              <p:nvPicPr>
                <p:cNvPr id="138" name="Ink 137">
                  <a:extLst>
                    <a:ext uri="{FF2B5EF4-FFF2-40B4-BE49-F238E27FC236}">
                      <a16:creationId xmlns:a16="http://schemas.microsoft.com/office/drawing/2014/main" id="{6E53A1B7-2DDF-459E-AC21-0CC3195495D2}"/>
                    </a:ext>
                  </a:extLst>
                </p:cNvPr>
                <p:cNvPicPr/>
                <p:nvPr/>
              </p:nvPicPr>
              <p:blipFill>
                <a:blip r:embed="rId201"/>
                <a:stretch>
                  <a:fillRect/>
                </a:stretch>
              </p:blipFill>
              <p:spPr>
                <a:xfrm>
                  <a:off x="2416465" y="3445354"/>
                  <a:ext cx="23112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39" name="Ink 138">
                  <a:extLst>
                    <a:ext uri="{FF2B5EF4-FFF2-40B4-BE49-F238E27FC236}">
                      <a16:creationId xmlns:a16="http://schemas.microsoft.com/office/drawing/2014/main" id="{4AAF68FE-A663-4C11-B2F7-58C56EEECC66}"/>
                    </a:ext>
                  </a:extLst>
                </p14:cNvPr>
                <p14:cNvContentPartPr/>
                <p14:nvPr/>
              </p14:nvContentPartPr>
              <p14:xfrm>
                <a:off x="2541385" y="3593674"/>
                <a:ext cx="80280" cy="42480"/>
              </p14:xfrm>
            </p:contentPart>
          </mc:Choice>
          <mc:Fallback xmlns="">
            <p:pic>
              <p:nvPicPr>
                <p:cNvPr id="139" name="Ink 138">
                  <a:extLst>
                    <a:ext uri="{FF2B5EF4-FFF2-40B4-BE49-F238E27FC236}">
                      <a16:creationId xmlns:a16="http://schemas.microsoft.com/office/drawing/2014/main" id="{4AAF68FE-A663-4C11-B2F7-58C56EEECC66}"/>
                    </a:ext>
                  </a:extLst>
                </p:cNvPr>
                <p:cNvPicPr/>
                <p:nvPr/>
              </p:nvPicPr>
              <p:blipFill>
                <a:blip r:embed="rId203"/>
                <a:stretch>
                  <a:fillRect/>
                </a:stretch>
              </p:blipFill>
              <p:spPr>
                <a:xfrm>
                  <a:off x="2532745" y="3585034"/>
                  <a:ext cx="97920" cy="6012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40" name="Ink 139">
                  <a:extLst>
                    <a:ext uri="{FF2B5EF4-FFF2-40B4-BE49-F238E27FC236}">
                      <a16:creationId xmlns:a16="http://schemas.microsoft.com/office/drawing/2014/main" id="{850BD797-79BC-41E7-9240-E22E9D20019C}"/>
                    </a:ext>
                  </a:extLst>
                </p14:cNvPr>
                <p14:cNvContentPartPr/>
                <p14:nvPr/>
              </p14:nvContentPartPr>
              <p14:xfrm>
                <a:off x="2470825" y="3593674"/>
                <a:ext cx="349920" cy="154080"/>
              </p14:xfrm>
            </p:contentPart>
          </mc:Choice>
          <mc:Fallback xmlns="">
            <p:pic>
              <p:nvPicPr>
                <p:cNvPr id="140" name="Ink 139">
                  <a:extLst>
                    <a:ext uri="{FF2B5EF4-FFF2-40B4-BE49-F238E27FC236}">
                      <a16:creationId xmlns:a16="http://schemas.microsoft.com/office/drawing/2014/main" id="{850BD797-79BC-41E7-9240-E22E9D20019C}"/>
                    </a:ext>
                  </a:extLst>
                </p:cNvPr>
                <p:cNvPicPr/>
                <p:nvPr/>
              </p:nvPicPr>
              <p:blipFill>
                <a:blip r:embed="rId205"/>
                <a:stretch>
                  <a:fillRect/>
                </a:stretch>
              </p:blipFill>
              <p:spPr>
                <a:xfrm>
                  <a:off x="2461825" y="3584674"/>
                  <a:ext cx="36756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141" name="Ink 140">
                  <a:extLst>
                    <a:ext uri="{FF2B5EF4-FFF2-40B4-BE49-F238E27FC236}">
                      <a16:creationId xmlns:a16="http://schemas.microsoft.com/office/drawing/2014/main" id="{970B1042-8FE8-4A1D-909B-D0ADFAF4D405}"/>
                    </a:ext>
                  </a:extLst>
                </p14:cNvPr>
                <p14:cNvContentPartPr/>
                <p14:nvPr/>
              </p14:nvContentPartPr>
              <p14:xfrm>
                <a:off x="2451385" y="3664594"/>
                <a:ext cx="234000" cy="86400"/>
              </p14:xfrm>
            </p:contentPart>
          </mc:Choice>
          <mc:Fallback xmlns="">
            <p:pic>
              <p:nvPicPr>
                <p:cNvPr id="141" name="Ink 140">
                  <a:extLst>
                    <a:ext uri="{FF2B5EF4-FFF2-40B4-BE49-F238E27FC236}">
                      <a16:creationId xmlns:a16="http://schemas.microsoft.com/office/drawing/2014/main" id="{970B1042-8FE8-4A1D-909B-D0ADFAF4D405}"/>
                    </a:ext>
                  </a:extLst>
                </p:cNvPr>
                <p:cNvPicPr/>
                <p:nvPr/>
              </p:nvPicPr>
              <p:blipFill>
                <a:blip r:embed="rId207"/>
                <a:stretch>
                  <a:fillRect/>
                </a:stretch>
              </p:blipFill>
              <p:spPr>
                <a:xfrm>
                  <a:off x="2442385" y="3655594"/>
                  <a:ext cx="25164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142" name="Ink 141">
                  <a:extLst>
                    <a:ext uri="{FF2B5EF4-FFF2-40B4-BE49-F238E27FC236}">
                      <a16:creationId xmlns:a16="http://schemas.microsoft.com/office/drawing/2014/main" id="{9E6180ED-B506-4F43-AF28-E1D6F7C2C5DB}"/>
                    </a:ext>
                  </a:extLst>
                </p14:cNvPr>
                <p14:cNvContentPartPr/>
                <p14:nvPr/>
              </p14:nvContentPartPr>
              <p14:xfrm>
                <a:off x="2478025" y="3810394"/>
                <a:ext cx="111240" cy="62640"/>
              </p14:xfrm>
            </p:contentPart>
          </mc:Choice>
          <mc:Fallback xmlns="">
            <p:pic>
              <p:nvPicPr>
                <p:cNvPr id="142" name="Ink 141">
                  <a:extLst>
                    <a:ext uri="{FF2B5EF4-FFF2-40B4-BE49-F238E27FC236}">
                      <a16:creationId xmlns:a16="http://schemas.microsoft.com/office/drawing/2014/main" id="{9E6180ED-B506-4F43-AF28-E1D6F7C2C5DB}"/>
                    </a:ext>
                  </a:extLst>
                </p:cNvPr>
                <p:cNvPicPr/>
                <p:nvPr/>
              </p:nvPicPr>
              <p:blipFill>
                <a:blip r:embed="rId209"/>
                <a:stretch>
                  <a:fillRect/>
                </a:stretch>
              </p:blipFill>
              <p:spPr>
                <a:xfrm>
                  <a:off x="2469385" y="3801394"/>
                  <a:ext cx="12888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51" name="Ink 150">
                  <a:extLst>
                    <a:ext uri="{FF2B5EF4-FFF2-40B4-BE49-F238E27FC236}">
                      <a16:creationId xmlns:a16="http://schemas.microsoft.com/office/drawing/2014/main" id="{68510BAB-2E2F-4236-88F8-15B8F95E608C}"/>
                    </a:ext>
                  </a:extLst>
                </p14:cNvPr>
                <p14:cNvContentPartPr/>
                <p14:nvPr/>
              </p14:nvContentPartPr>
              <p14:xfrm>
                <a:off x="3630025" y="3099394"/>
                <a:ext cx="156600" cy="185040"/>
              </p14:xfrm>
            </p:contentPart>
          </mc:Choice>
          <mc:Fallback xmlns="">
            <p:pic>
              <p:nvPicPr>
                <p:cNvPr id="151" name="Ink 150">
                  <a:extLst>
                    <a:ext uri="{FF2B5EF4-FFF2-40B4-BE49-F238E27FC236}">
                      <a16:creationId xmlns:a16="http://schemas.microsoft.com/office/drawing/2014/main" id="{68510BAB-2E2F-4236-88F8-15B8F95E608C}"/>
                    </a:ext>
                  </a:extLst>
                </p:cNvPr>
                <p:cNvPicPr/>
                <p:nvPr/>
              </p:nvPicPr>
              <p:blipFill>
                <a:blip r:embed="rId211"/>
                <a:stretch>
                  <a:fillRect/>
                </a:stretch>
              </p:blipFill>
              <p:spPr>
                <a:xfrm>
                  <a:off x="3621025" y="3090394"/>
                  <a:ext cx="174240" cy="20268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52" name="Ink 151">
                  <a:extLst>
                    <a:ext uri="{FF2B5EF4-FFF2-40B4-BE49-F238E27FC236}">
                      <a16:creationId xmlns:a16="http://schemas.microsoft.com/office/drawing/2014/main" id="{ABD1F05C-DDD2-4CE5-AFDF-12F147B07224}"/>
                    </a:ext>
                  </a:extLst>
                </p14:cNvPr>
                <p14:cNvContentPartPr/>
                <p14:nvPr/>
              </p14:nvContentPartPr>
              <p14:xfrm>
                <a:off x="3597265" y="3139354"/>
                <a:ext cx="183240" cy="156600"/>
              </p14:xfrm>
            </p:contentPart>
          </mc:Choice>
          <mc:Fallback xmlns="">
            <p:pic>
              <p:nvPicPr>
                <p:cNvPr id="152" name="Ink 151">
                  <a:extLst>
                    <a:ext uri="{FF2B5EF4-FFF2-40B4-BE49-F238E27FC236}">
                      <a16:creationId xmlns:a16="http://schemas.microsoft.com/office/drawing/2014/main" id="{ABD1F05C-DDD2-4CE5-AFDF-12F147B07224}"/>
                    </a:ext>
                  </a:extLst>
                </p:cNvPr>
                <p:cNvPicPr/>
                <p:nvPr/>
              </p:nvPicPr>
              <p:blipFill>
                <a:blip r:embed="rId213"/>
                <a:stretch>
                  <a:fillRect/>
                </a:stretch>
              </p:blipFill>
              <p:spPr>
                <a:xfrm>
                  <a:off x="3588265" y="3130354"/>
                  <a:ext cx="200880" cy="17424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53" name="Ink 152">
                  <a:extLst>
                    <a:ext uri="{FF2B5EF4-FFF2-40B4-BE49-F238E27FC236}">
                      <a16:creationId xmlns:a16="http://schemas.microsoft.com/office/drawing/2014/main" id="{94C7B02C-4D71-4666-BC4B-E02DDF4A295F}"/>
                    </a:ext>
                  </a:extLst>
                </p14:cNvPr>
                <p14:cNvContentPartPr/>
                <p14:nvPr/>
              </p14:nvContentPartPr>
              <p14:xfrm>
                <a:off x="3580345" y="3410794"/>
                <a:ext cx="208800" cy="176760"/>
              </p14:xfrm>
            </p:contentPart>
          </mc:Choice>
          <mc:Fallback xmlns="">
            <p:pic>
              <p:nvPicPr>
                <p:cNvPr id="153" name="Ink 152">
                  <a:extLst>
                    <a:ext uri="{FF2B5EF4-FFF2-40B4-BE49-F238E27FC236}">
                      <a16:creationId xmlns:a16="http://schemas.microsoft.com/office/drawing/2014/main" id="{94C7B02C-4D71-4666-BC4B-E02DDF4A295F}"/>
                    </a:ext>
                  </a:extLst>
                </p:cNvPr>
                <p:cNvPicPr/>
                <p:nvPr/>
              </p:nvPicPr>
              <p:blipFill>
                <a:blip r:embed="rId215"/>
                <a:stretch>
                  <a:fillRect/>
                </a:stretch>
              </p:blipFill>
              <p:spPr>
                <a:xfrm>
                  <a:off x="3571345" y="3401794"/>
                  <a:ext cx="226440" cy="19440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154" name="Ink 153">
                  <a:extLst>
                    <a:ext uri="{FF2B5EF4-FFF2-40B4-BE49-F238E27FC236}">
                      <a16:creationId xmlns:a16="http://schemas.microsoft.com/office/drawing/2014/main" id="{6838B55A-0D22-4695-9AAA-2C34DB3CDE69}"/>
                    </a:ext>
                  </a:extLst>
                </p14:cNvPr>
                <p14:cNvContentPartPr/>
                <p14:nvPr/>
              </p14:nvContentPartPr>
              <p14:xfrm>
                <a:off x="3600865" y="3415114"/>
                <a:ext cx="168840" cy="172800"/>
              </p14:xfrm>
            </p:contentPart>
          </mc:Choice>
          <mc:Fallback xmlns="">
            <p:pic>
              <p:nvPicPr>
                <p:cNvPr id="154" name="Ink 153">
                  <a:extLst>
                    <a:ext uri="{FF2B5EF4-FFF2-40B4-BE49-F238E27FC236}">
                      <a16:creationId xmlns:a16="http://schemas.microsoft.com/office/drawing/2014/main" id="{6838B55A-0D22-4695-9AAA-2C34DB3CDE69}"/>
                    </a:ext>
                  </a:extLst>
                </p:cNvPr>
                <p:cNvPicPr/>
                <p:nvPr/>
              </p:nvPicPr>
              <p:blipFill>
                <a:blip r:embed="rId217"/>
                <a:stretch>
                  <a:fillRect/>
                </a:stretch>
              </p:blipFill>
              <p:spPr>
                <a:xfrm>
                  <a:off x="3592225" y="3406114"/>
                  <a:ext cx="186480" cy="19044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155" name="Ink 154">
                  <a:extLst>
                    <a:ext uri="{FF2B5EF4-FFF2-40B4-BE49-F238E27FC236}">
                      <a16:creationId xmlns:a16="http://schemas.microsoft.com/office/drawing/2014/main" id="{14FB8FF8-D083-47A7-9024-DFB9BB79E30B}"/>
                    </a:ext>
                  </a:extLst>
                </p14:cNvPr>
                <p14:cNvContentPartPr/>
                <p14:nvPr/>
              </p14:nvContentPartPr>
              <p14:xfrm>
                <a:off x="787465" y="3396034"/>
                <a:ext cx="153000" cy="144000"/>
              </p14:xfrm>
            </p:contentPart>
          </mc:Choice>
          <mc:Fallback xmlns="">
            <p:pic>
              <p:nvPicPr>
                <p:cNvPr id="155" name="Ink 154">
                  <a:extLst>
                    <a:ext uri="{FF2B5EF4-FFF2-40B4-BE49-F238E27FC236}">
                      <a16:creationId xmlns:a16="http://schemas.microsoft.com/office/drawing/2014/main" id="{14FB8FF8-D083-47A7-9024-DFB9BB79E30B}"/>
                    </a:ext>
                  </a:extLst>
                </p:cNvPr>
                <p:cNvPicPr/>
                <p:nvPr/>
              </p:nvPicPr>
              <p:blipFill>
                <a:blip r:embed="rId219"/>
                <a:stretch>
                  <a:fillRect/>
                </a:stretch>
              </p:blipFill>
              <p:spPr>
                <a:xfrm>
                  <a:off x="778465" y="3387394"/>
                  <a:ext cx="17064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56" name="Ink 155">
                  <a:extLst>
                    <a:ext uri="{FF2B5EF4-FFF2-40B4-BE49-F238E27FC236}">
                      <a16:creationId xmlns:a16="http://schemas.microsoft.com/office/drawing/2014/main" id="{25063129-A7D7-4E66-A7F1-560EE7834333}"/>
                    </a:ext>
                  </a:extLst>
                </p14:cNvPr>
                <p14:cNvContentPartPr/>
                <p14:nvPr/>
              </p14:nvContentPartPr>
              <p14:xfrm>
                <a:off x="813385" y="3689074"/>
                <a:ext cx="119880" cy="120600"/>
              </p14:xfrm>
            </p:contentPart>
          </mc:Choice>
          <mc:Fallback xmlns="">
            <p:pic>
              <p:nvPicPr>
                <p:cNvPr id="156" name="Ink 155">
                  <a:extLst>
                    <a:ext uri="{FF2B5EF4-FFF2-40B4-BE49-F238E27FC236}">
                      <a16:creationId xmlns:a16="http://schemas.microsoft.com/office/drawing/2014/main" id="{25063129-A7D7-4E66-A7F1-560EE7834333}"/>
                    </a:ext>
                  </a:extLst>
                </p:cNvPr>
                <p:cNvPicPr/>
                <p:nvPr/>
              </p:nvPicPr>
              <p:blipFill>
                <a:blip r:embed="rId221"/>
                <a:stretch>
                  <a:fillRect/>
                </a:stretch>
              </p:blipFill>
              <p:spPr>
                <a:xfrm>
                  <a:off x="804385" y="3680434"/>
                  <a:ext cx="137520" cy="1382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22">
            <p14:nvContentPartPr>
              <p14:cNvPr id="158" name="Ink 157">
                <a:extLst>
                  <a:ext uri="{FF2B5EF4-FFF2-40B4-BE49-F238E27FC236}">
                    <a16:creationId xmlns:a16="http://schemas.microsoft.com/office/drawing/2014/main" id="{4C7F6E38-99E2-4E81-BA11-FA491D4F11D2}"/>
                  </a:ext>
                </a:extLst>
              </p14:cNvPr>
              <p14:cNvContentPartPr/>
              <p14:nvPr/>
            </p14:nvContentPartPr>
            <p14:xfrm>
              <a:off x="6151105" y="3297034"/>
              <a:ext cx="191160" cy="160560"/>
            </p14:xfrm>
          </p:contentPart>
        </mc:Choice>
        <mc:Fallback xmlns="">
          <p:pic>
            <p:nvPicPr>
              <p:cNvPr id="158" name="Ink 157">
                <a:extLst>
                  <a:ext uri="{FF2B5EF4-FFF2-40B4-BE49-F238E27FC236}">
                    <a16:creationId xmlns:a16="http://schemas.microsoft.com/office/drawing/2014/main" id="{4C7F6E38-99E2-4E81-BA11-FA491D4F11D2}"/>
                  </a:ext>
                </a:extLst>
              </p:cNvPr>
              <p:cNvPicPr/>
              <p:nvPr/>
            </p:nvPicPr>
            <p:blipFill>
              <a:blip r:embed="rId223"/>
              <a:stretch>
                <a:fillRect/>
              </a:stretch>
            </p:blipFill>
            <p:spPr>
              <a:xfrm>
                <a:off x="6142105" y="3288034"/>
                <a:ext cx="20880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159" name="Ink 158">
                <a:extLst>
                  <a:ext uri="{FF2B5EF4-FFF2-40B4-BE49-F238E27FC236}">
                    <a16:creationId xmlns:a16="http://schemas.microsoft.com/office/drawing/2014/main" id="{DC628735-5B34-4CAD-946E-FA0D82A8CDD2}"/>
                  </a:ext>
                </a:extLst>
              </p14:cNvPr>
              <p14:cNvContentPartPr/>
              <p14:nvPr/>
            </p14:nvContentPartPr>
            <p14:xfrm>
              <a:off x="5678785" y="2877634"/>
              <a:ext cx="1256400" cy="1217520"/>
            </p14:xfrm>
          </p:contentPart>
        </mc:Choice>
        <mc:Fallback xmlns="">
          <p:pic>
            <p:nvPicPr>
              <p:cNvPr id="159" name="Ink 158">
                <a:extLst>
                  <a:ext uri="{FF2B5EF4-FFF2-40B4-BE49-F238E27FC236}">
                    <a16:creationId xmlns:a16="http://schemas.microsoft.com/office/drawing/2014/main" id="{DC628735-5B34-4CAD-946E-FA0D82A8CDD2}"/>
                  </a:ext>
                </a:extLst>
              </p:cNvPr>
              <p:cNvPicPr/>
              <p:nvPr/>
            </p:nvPicPr>
            <p:blipFill>
              <a:blip r:embed="rId225"/>
              <a:stretch>
                <a:fillRect/>
              </a:stretch>
            </p:blipFill>
            <p:spPr>
              <a:xfrm>
                <a:off x="5670145" y="2868994"/>
                <a:ext cx="1274040" cy="123516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161" name="Ink 160">
                <a:extLst>
                  <a:ext uri="{FF2B5EF4-FFF2-40B4-BE49-F238E27FC236}">
                    <a16:creationId xmlns:a16="http://schemas.microsoft.com/office/drawing/2014/main" id="{FDA2D3BB-75DB-4227-A382-EA91B7447F63}"/>
                  </a:ext>
                </a:extLst>
              </p14:cNvPr>
              <p14:cNvContentPartPr/>
              <p14:nvPr/>
            </p14:nvContentPartPr>
            <p14:xfrm>
              <a:off x="6147865" y="2823634"/>
              <a:ext cx="141480" cy="190440"/>
            </p14:xfrm>
          </p:contentPart>
        </mc:Choice>
        <mc:Fallback xmlns="">
          <p:pic>
            <p:nvPicPr>
              <p:cNvPr id="161" name="Ink 160">
                <a:extLst>
                  <a:ext uri="{FF2B5EF4-FFF2-40B4-BE49-F238E27FC236}">
                    <a16:creationId xmlns:a16="http://schemas.microsoft.com/office/drawing/2014/main" id="{FDA2D3BB-75DB-4227-A382-EA91B7447F63}"/>
                  </a:ext>
                </a:extLst>
              </p:cNvPr>
              <p:cNvPicPr/>
              <p:nvPr/>
            </p:nvPicPr>
            <p:blipFill>
              <a:blip r:embed="rId227"/>
              <a:stretch>
                <a:fillRect/>
              </a:stretch>
            </p:blipFill>
            <p:spPr>
              <a:xfrm>
                <a:off x="6138865" y="2814994"/>
                <a:ext cx="159120" cy="20808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162" name="Ink 161">
                <a:extLst>
                  <a:ext uri="{FF2B5EF4-FFF2-40B4-BE49-F238E27FC236}">
                    <a16:creationId xmlns:a16="http://schemas.microsoft.com/office/drawing/2014/main" id="{B66167BA-7DA0-409C-94EB-08B519506D5F}"/>
                  </a:ext>
                </a:extLst>
              </p14:cNvPr>
              <p14:cNvContentPartPr/>
              <p14:nvPr/>
            </p14:nvContentPartPr>
            <p14:xfrm>
              <a:off x="6115105" y="2868634"/>
              <a:ext cx="155520" cy="132480"/>
            </p14:xfrm>
          </p:contentPart>
        </mc:Choice>
        <mc:Fallback xmlns="">
          <p:pic>
            <p:nvPicPr>
              <p:cNvPr id="162" name="Ink 161">
                <a:extLst>
                  <a:ext uri="{FF2B5EF4-FFF2-40B4-BE49-F238E27FC236}">
                    <a16:creationId xmlns:a16="http://schemas.microsoft.com/office/drawing/2014/main" id="{B66167BA-7DA0-409C-94EB-08B519506D5F}"/>
                  </a:ext>
                </a:extLst>
              </p:cNvPr>
              <p:cNvPicPr/>
              <p:nvPr/>
            </p:nvPicPr>
            <p:blipFill>
              <a:blip r:embed="rId229"/>
              <a:stretch>
                <a:fillRect/>
              </a:stretch>
            </p:blipFill>
            <p:spPr>
              <a:xfrm>
                <a:off x="6106105" y="2859634"/>
                <a:ext cx="17316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163" name="Ink 162">
                <a:extLst>
                  <a:ext uri="{FF2B5EF4-FFF2-40B4-BE49-F238E27FC236}">
                    <a16:creationId xmlns:a16="http://schemas.microsoft.com/office/drawing/2014/main" id="{F7E0C713-BA48-49B5-BB69-0B47065AC2B4}"/>
                  </a:ext>
                </a:extLst>
              </p14:cNvPr>
              <p14:cNvContentPartPr/>
              <p14:nvPr/>
            </p14:nvContentPartPr>
            <p14:xfrm>
              <a:off x="6341185" y="2836594"/>
              <a:ext cx="218880" cy="193680"/>
            </p14:xfrm>
          </p:contentPart>
        </mc:Choice>
        <mc:Fallback xmlns="">
          <p:pic>
            <p:nvPicPr>
              <p:cNvPr id="163" name="Ink 162">
                <a:extLst>
                  <a:ext uri="{FF2B5EF4-FFF2-40B4-BE49-F238E27FC236}">
                    <a16:creationId xmlns:a16="http://schemas.microsoft.com/office/drawing/2014/main" id="{F7E0C713-BA48-49B5-BB69-0B47065AC2B4}"/>
                  </a:ext>
                </a:extLst>
              </p:cNvPr>
              <p:cNvPicPr/>
              <p:nvPr/>
            </p:nvPicPr>
            <p:blipFill>
              <a:blip r:embed="rId231"/>
              <a:stretch>
                <a:fillRect/>
              </a:stretch>
            </p:blipFill>
            <p:spPr>
              <a:xfrm>
                <a:off x="6332185" y="2827594"/>
                <a:ext cx="236520"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164" name="Ink 163">
                <a:extLst>
                  <a:ext uri="{FF2B5EF4-FFF2-40B4-BE49-F238E27FC236}">
                    <a16:creationId xmlns:a16="http://schemas.microsoft.com/office/drawing/2014/main" id="{F3FB11E4-E2D5-4431-9422-76B8BE5F235B}"/>
                  </a:ext>
                </a:extLst>
              </p14:cNvPr>
              <p14:cNvContentPartPr/>
              <p14:nvPr/>
            </p14:nvContentPartPr>
            <p14:xfrm>
              <a:off x="6407785" y="2826874"/>
              <a:ext cx="125280" cy="193680"/>
            </p14:xfrm>
          </p:contentPart>
        </mc:Choice>
        <mc:Fallback xmlns="">
          <p:pic>
            <p:nvPicPr>
              <p:cNvPr id="164" name="Ink 163">
                <a:extLst>
                  <a:ext uri="{FF2B5EF4-FFF2-40B4-BE49-F238E27FC236}">
                    <a16:creationId xmlns:a16="http://schemas.microsoft.com/office/drawing/2014/main" id="{F3FB11E4-E2D5-4431-9422-76B8BE5F235B}"/>
                  </a:ext>
                </a:extLst>
              </p:cNvPr>
              <p:cNvPicPr/>
              <p:nvPr/>
            </p:nvPicPr>
            <p:blipFill>
              <a:blip r:embed="rId233"/>
              <a:stretch>
                <a:fillRect/>
              </a:stretch>
            </p:blipFill>
            <p:spPr>
              <a:xfrm>
                <a:off x="6398785" y="2817874"/>
                <a:ext cx="142920"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165" name="Ink 164">
                <a:extLst>
                  <a:ext uri="{FF2B5EF4-FFF2-40B4-BE49-F238E27FC236}">
                    <a16:creationId xmlns:a16="http://schemas.microsoft.com/office/drawing/2014/main" id="{EC8711DD-2B6B-44ED-9902-E4FBCC9EAC61}"/>
                  </a:ext>
                </a:extLst>
              </p14:cNvPr>
              <p14:cNvContentPartPr/>
              <p14:nvPr/>
            </p14:nvContentPartPr>
            <p14:xfrm>
              <a:off x="6798745" y="3291274"/>
              <a:ext cx="233640" cy="153720"/>
            </p14:xfrm>
          </p:contentPart>
        </mc:Choice>
        <mc:Fallback xmlns="">
          <p:pic>
            <p:nvPicPr>
              <p:cNvPr id="165" name="Ink 164">
                <a:extLst>
                  <a:ext uri="{FF2B5EF4-FFF2-40B4-BE49-F238E27FC236}">
                    <a16:creationId xmlns:a16="http://schemas.microsoft.com/office/drawing/2014/main" id="{EC8711DD-2B6B-44ED-9902-E4FBCC9EAC61}"/>
                  </a:ext>
                </a:extLst>
              </p:cNvPr>
              <p:cNvPicPr/>
              <p:nvPr/>
            </p:nvPicPr>
            <p:blipFill>
              <a:blip r:embed="rId235"/>
              <a:stretch>
                <a:fillRect/>
              </a:stretch>
            </p:blipFill>
            <p:spPr>
              <a:xfrm>
                <a:off x="6790105" y="3282634"/>
                <a:ext cx="25128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166" name="Ink 165">
                <a:extLst>
                  <a:ext uri="{FF2B5EF4-FFF2-40B4-BE49-F238E27FC236}">
                    <a16:creationId xmlns:a16="http://schemas.microsoft.com/office/drawing/2014/main" id="{8EE6A73E-E3F0-4D50-B070-3166E61C386F}"/>
                  </a:ext>
                </a:extLst>
              </p14:cNvPr>
              <p14:cNvContentPartPr/>
              <p14:nvPr/>
            </p14:nvContentPartPr>
            <p14:xfrm>
              <a:off x="6743305" y="3330874"/>
              <a:ext cx="239040" cy="76680"/>
            </p14:xfrm>
          </p:contentPart>
        </mc:Choice>
        <mc:Fallback xmlns="">
          <p:pic>
            <p:nvPicPr>
              <p:cNvPr id="166" name="Ink 165">
                <a:extLst>
                  <a:ext uri="{FF2B5EF4-FFF2-40B4-BE49-F238E27FC236}">
                    <a16:creationId xmlns:a16="http://schemas.microsoft.com/office/drawing/2014/main" id="{8EE6A73E-E3F0-4D50-B070-3166E61C386F}"/>
                  </a:ext>
                </a:extLst>
              </p:cNvPr>
              <p:cNvPicPr/>
              <p:nvPr/>
            </p:nvPicPr>
            <p:blipFill>
              <a:blip r:embed="rId237"/>
              <a:stretch>
                <a:fillRect/>
              </a:stretch>
            </p:blipFill>
            <p:spPr>
              <a:xfrm>
                <a:off x="6734305" y="3321874"/>
                <a:ext cx="256680" cy="9432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167" name="Ink 166">
                <a:extLst>
                  <a:ext uri="{FF2B5EF4-FFF2-40B4-BE49-F238E27FC236}">
                    <a16:creationId xmlns:a16="http://schemas.microsoft.com/office/drawing/2014/main" id="{53A069A3-EA12-4FE0-AAFC-E81529F5026D}"/>
                  </a:ext>
                </a:extLst>
              </p14:cNvPr>
              <p14:cNvContentPartPr/>
              <p14:nvPr/>
            </p14:nvContentPartPr>
            <p14:xfrm>
              <a:off x="6786145" y="3615994"/>
              <a:ext cx="223920" cy="155880"/>
            </p14:xfrm>
          </p:contentPart>
        </mc:Choice>
        <mc:Fallback xmlns="">
          <p:pic>
            <p:nvPicPr>
              <p:cNvPr id="167" name="Ink 166">
                <a:extLst>
                  <a:ext uri="{FF2B5EF4-FFF2-40B4-BE49-F238E27FC236}">
                    <a16:creationId xmlns:a16="http://schemas.microsoft.com/office/drawing/2014/main" id="{53A069A3-EA12-4FE0-AAFC-E81529F5026D}"/>
                  </a:ext>
                </a:extLst>
              </p:cNvPr>
              <p:cNvPicPr/>
              <p:nvPr/>
            </p:nvPicPr>
            <p:blipFill>
              <a:blip r:embed="rId239"/>
              <a:stretch>
                <a:fillRect/>
              </a:stretch>
            </p:blipFill>
            <p:spPr>
              <a:xfrm>
                <a:off x="6777505" y="3607354"/>
                <a:ext cx="24156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168" name="Ink 167">
                <a:extLst>
                  <a:ext uri="{FF2B5EF4-FFF2-40B4-BE49-F238E27FC236}">
                    <a16:creationId xmlns:a16="http://schemas.microsoft.com/office/drawing/2014/main" id="{3C7013E7-E537-4425-990E-9B435887E05C}"/>
                  </a:ext>
                </a:extLst>
              </p14:cNvPr>
              <p14:cNvContentPartPr/>
              <p14:nvPr/>
            </p14:nvContentPartPr>
            <p14:xfrm>
              <a:off x="6787945" y="3636154"/>
              <a:ext cx="139680" cy="128160"/>
            </p14:xfrm>
          </p:contentPart>
        </mc:Choice>
        <mc:Fallback xmlns="">
          <p:pic>
            <p:nvPicPr>
              <p:cNvPr id="168" name="Ink 167">
                <a:extLst>
                  <a:ext uri="{FF2B5EF4-FFF2-40B4-BE49-F238E27FC236}">
                    <a16:creationId xmlns:a16="http://schemas.microsoft.com/office/drawing/2014/main" id="{3C7013E7-E537-4425-990E-9B435887E05C}"/>
                  </a:ext>
                </a:extLst>
              </p:cNvPr>
              <p:cNvPicPr/>
              <p:nvPr/>
            </p:nvPicPr>
            <p:blipFill>
              <a:blip r:embed="rId241"/>
              <a:stretch>
                <a:fillRect/>
              </a:stretch>
            </p:blipFill>
            <p:spPr>
              <a:xfrm>
                <a:off x="6779305" y="3627154"/>
                <a:ext cx="15732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171" name="Ink 170">
                <a:extLst>
                  <a:ext uri="{FF2B5EF4-FFF2-40B4-BE49-F238E27FC236}">
                    <a16:creationId xmlns:a16="http://schemas.microsoft.com/office/drawing/2014/main" id="{1DD24192-909A-4D5B-A2A6-6B967F4E577C}"/>
                  </a:ext>
                </a:extLst>
              </p14:cNvPr>
              <p14:cNvContentPartPr/>
              <p14:nvPr/>
            </p14:nvContentPartPr>
            <p14:xfrm>
              <a:off x="5572945" y="3404674"/>
              <a:ext cx="232200" cy="156240"/>
            </p14:xfrm>
          </p:contentPart>
        </mc:Choice>
        <mc:Fallback xmlns="">
          <p:pic>
            <p:nvPicPr>
              <p:cNvPr id="171" name="Ink 170">
                <a:extLst>
                  <a:ext uri="{FF2B5EF4-FFF2-40B4-BE49-F238E27FC236}">
                    <a16:creationId xmlns:a16="http://schemas.microsoft.com/office/drawing/2014/main" id="{1DD24192-909A-4D5B-A2A6-6B967F4E577C}"/>
                  </a:ext>
                </a:extLst>
              </p:cNvPr>
              <p:cNvPicPr/>
              <p:nvPr/>
            </p:nvPicPr>
            <p:blipFill>
              <a:blip r:embed="rId243"/>
              <a:stretch>
                <a:fillRect/>
              </a:stretch>
            </p:blipFill>
            <p:spPr>
              <a:xfrm>
                <a:off x="5564305" y="3396034"/>
                <a:ext cx="24984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172" name="Ink 171">
                <a:extLst>
                  <a:ext uri="{FF2B5EF4-FFF2-40B4-BE49-F238E27FC236}">
                    <a16:creationId xmlns:a16="http://schemas.microsoft.com/office/drawing/2014/main" id="{0F1E6B7F-1289-4AAD-A398-3C63E4CED901}"/>
                  </a:ext>
                </a:extLst>
              </p14:cNvPr>
              <p14:cNvContentPartPr/>
              <p14:nvPr/>
            </p14:nvContentPartPr>
            <p14:xfrm>
              <a:off x="5577265" y="3407554"/>
              <a:ext cx="185760" cy="136800"/>
            </p14:xfrm>
          </p:contentPart>
        </mc:Choice>
        <mc:Fallback xmlns="">
          <p:pic>
            <p:nvPicPr>
              <p:cNvPr id="172" name="Ink 171">
                <a:extLst>
                  <a:ext uri="{FF2B5EF4-FFF2-40B4-BE49-F238E27FC236}">
                    <a16:creationId xmlns:a16="http://schemas.microsoft.com/office/drawing/2014/main" id="{0F1E6B7F-1289-4AAD-A398-3C63E4CED901}"/>
                  </a:ext>
                </a:extLst>
              </p:cNvPr>
              <p:cNvPicPr/>
              <p:nvPr/>
            </p:nvPicPr>
            <p:blipFill>
              <a:blip r:embed="rId245"/>
              <a:stretch>
                <a:fillRect/>
              </a:stretch>
            </p:blipFill>
            <p:spPr>
              <a:xfrm>
                <a:off x="5568265" y="3398554"/>
                <a:ext cx="20340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173" name="Ink 172">
                <a:extLst>
                  <a:ext uri="{FF2B5EF4-FFF2-40B4-BE49-F238E27FC236}">
                    <a16:creationId xmlns:a16="http://schemas.microsoft.com/office/drawing/2014/main" id="{CC732268-B5F5-4DB7-ADB8-9869ADA9626E}"/>
                  </a:ext>
                </a:extLst>
              </p14:cNvPr>
              <p14:cNvContentPartPr/>
              <p14:nvPr/>
            </p14:nvContentPartPr>
            <p14:xfrm>
              <a:off x="5622985" y="3671074"/>
              <a:ext cx="98280" cy="116640"/>
            </p14:xfrm>
          </p:contentPart>
        </mc:Choice>
        <mc:Fallback xmlns="">
          <p:pic>
            <p:nvPicPr>
              <p:cNvPr id="173" name="Ink 172">
                <a:extLst>
                  <a:ext uri="{FF2B5EF4-FFF2-40B4-BE49-F238E27FC236}">
                    <a16:creationId xmlns:a16="http://schemas.microsoft.com/office/drawing/2014/main" id="{CC732268-B5F5-4DB7-ADB8-9869ADA9626E}"/>
                  </a:ext>
                </a:extLst>
              </p:cNvPr>
              <p:cNvPicPr/>
              <p:nvPr/>
            </p:nvPicPr>
            <p:blipFill>
              <a:blip r:embed="rId247"/>
              <a:stretch>
                <a:fillRect/>
              </a:stretch>
            </p:blipFill>
            <p:spPr>
              <a:xfrm>
                <a:off x="5613985" y="3662434"/>
                <a:ext cx="11592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174" name="Ink 173">
                <a:extLst>
                  <a:ext uri="{FF2B5EF4-FFF2-40B4-BE49-F238E27FC236}">
                    <a16:creationId xmlns:a16="http://schemas.microsoft.com/office/drawing/2014/main" id="{9D6A6A8D-053C-4489-9688-B3A6F6754621}"/>
                  </a:ext>
                </a:extLst>
              </p14:cNvPr>
              <p14:cNvContentPartPr/>
              <p14:nvPr/>
            </p14:nvContentPartPr>
            <p14:xfrm>
              <a:off x="5081905" y="3562714"/>
              <a:ext cx="33120" cy="179640"/>
            </p14:xfrm>
          </p:contentPart>
        </mc:Choice>
        <mc:Fallback xmlns="">
          <p:pic>
            <p:nvPicPr>
              <p:cNvPr id="174" name="Ink 173">
                <a:extLst>
                  <a:ext uri="{FF2B5EF4-FFF2-40B4-BE49-F238E27FC236}">
                    <a16:creationId xmlns:a16="http://schemas.microsoft.com/office/drawing/2014/main" id="{9D6A6A8D-053C-4489-9688-B3A6F6754621}"/>
                  </a:ext>
                </a:extLst>
              </p:cNvPr>
              <p:cNvPicPr/>
              <p:nvPr/>
            </p:nvPicPr>
            <p:blipFill>
              <a:blip r:embed="rId249"/>
              <a:stretch>
                <a:fillRect/>
              </a:stretch>
            </p:blipFill>
            <p:spPr>
              <a:xfrm>
                <a:off x="5072905" y="3554074"/>
                <a:ext cx="50760" cy="19728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175" name="Ink 174">
                <a:extLst>
                  <a:ext uri="{FF2B5EF4-FFF2-40B4-BE49-F238E27FC236}">
                    <a16:creationId xmlns:a16="http://schemas.microsoft.com/office/drawing/2014/main" id="{CC126954-AA6F-4301-BDBC-A4A055FC83E9}"/>
                  </a:ext>
                </a:extLst>
              </p14:cNvPr>
              <p14:cNvContentPartPr/>
              <p14:nvPr/>
            </p14:nvContentPartPr>
            <p14:xfrm>
              <a:off x="5199625" y="3532474"/>
              <a:ext cx="61200" cy="208440"/>
            </p14:xfrm>
          </p:contentPart>
        </mc:Choice>
        <mc:Fallback xmlns="">
          <p:pic>
            <p:nvPicPr>
              <p:cNvPr id="175" name="Ink 174">
                <a:extLst>
                  <a:ext uri="{FF2B5EF4-FFF2-40B4-BE49-F238E27FC236}">
                    <a16:creationId xmlns:a16="http://schemas.microsoft.com/office/drawing/2014/main" id="{CC126954-AA6F-4301-BDBC-A4A055FC83E9}"/>
                  </a:ext>
                </a:extLst>
              </p:cNvPr>
              <p:cNvPicPr/>
              <p:nvPr/>
            </p:nvPicPr>
            <p:blipFill>
              <a:blip r:embed="rId251"/>
              <a:stretch>
                <a:fillRect/>
              </a:stretch>
            </p:blipFill>
            <p:spPr>
              <a:xfrm>
                <a:off x="5190985" y="3523834"/>
                <a:ext cx="7884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176" name="Ink 175">
                <a:extLst>
                  <a:ext uri="{FF2B5EF4-FFF2-40B4-BE49-F238E27FC236}">
                    <a16:creationId xmlns:a16="http://schemas.microsoft.com/office/drawing/2014/main" id="{1F907C79-9946-49D2-BB56-76865E36EB1B}"/>
                  </a:ext>
                </a:extLst>
              </p14:cNvPr>
              <p14:cNvContentPartPr/>
              <p14:nvPr/>
            </p14:nvContentPartPr>
            <p14:xfrm>
              <a:off x="5157505" y="3613114"/>
              <a:ext cx="65880" cy="31680"/>
            </p14:xfrm>
          </p:contentPart>
        </mc:Choice>
        <mc:Fallback xmlns="">
          <p:pic>
            <p:nvPicPr>
              <p:cNvPr id="176" name="Ink 175">
                <a:extLst>
                  <a:ext uri="{FF2B5EF4-FFF2-40B4-BE49-F238E27FC236}">
                    <a16:creationId xmlns:a16="http://schemas.microsoft.com/office/drawing/2014/main" id="{1F907C79-9946-49D2-BB56-76865E36EB1B}"/>
                  </a:ext>
                </a:extLst>
              </p:cNvPr>
              <p:cNvPicPr/>
              <p:nvPr/>
            </p:nvPicPr>
            <p:blipFill>
              <a:blip r:embed="rId253"/>
              <a:stretch>
                <a:fillRect/>
              </a:stretch>
            </p:blipFill>
            <p:spPr>
              <a:xfrm>
                <a:off x="5148505" y="3604114"/>
                <a:ext cx="8352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177" name="Ink 176">
                <a:extLst>
                  <a:ext uri="{FF2B5EF4-FFF2-40B4-BE49-F238E27FC236}">
                    <a16:creationId xmlns:a16="http://schemas.microsoft.com/office/drawing/2014/main" id="{2CD2A1C2-D22F-41B8-A578-2EC81D26F4EB}"/>
                  </a:ext>
                </a:extLst>
              </p14:cNvPr>
              <p14:cNvContentPartPr/>
              <p14:nvPr/>
            </p14:nvContentPartPr>
            <p14:xfrm>
              <a:off x="4766545" y="3095794"/>
              <a:ext cx="1013040" cy="1049040"/>
            </p14:xfrm>
          </p:contentPart>
        </mc:Choice>
        <mc:Fallback xmlns="">
          <p:pic>
            <p:nvPicPr>
              <p:cNvPr id="177" name="Ink 176">
                <a:extLst>
                  <a:ext uri="{FF2B5EF4-FFF2-40B4-BE49-F238E27FC236}">
                    <a16:creationId xmlns:a16="http://schemas.microsoft.com/office/drawing/2014/main" id="{2CD2A1C2-D22F-41B8-A578-2EC81D26F4EB}"/>
                  </a:ext>
                </a:extLst>
              </p:cNvPr>
              <p:cNvPicPr/>
              <p:nvPr/>
            </p:nvPicPr>
            <p:blipFill>
              <a:blip r:embed="rId255"/>
              <a:stretch>
                <a:fillRect/>
              </a:stretch>
            </p:blipFill>
            <p:spPr>
              <a:xfrm>
                <a:off x="4757545" y="3087154"/>
                <a:ext cx="1030680" cy="1066680"/>
              </a:xfrm>
              <a:prstGeom prst="rect">
                <a:avLst/>
              </a:prstGeom>
            </p:spPr>
          </p:pic>
        </mc:Fallback>
      </mc:AlternateContent>
      <p:grpSp>
        <p:nvGrpSpPr>
          <p:cNvPr id="187" name="Group 186">
            <a:extLst>
              <a:ext uri="{FF2B5EF4-FFF2-40B4-BE49-F238E27FC236}">
                <a16:creationId xmlns:a16="http://schemas.microsoft.com/office/drawing/2014/main" id="{85BE3618-D2F5-41D9-9618-58AA280D772A}"/>
              </a:ext>
            </a:extLst>
          </p:cNvPr>
          <p:cNvGrpSpPr/>
          <p:nvPr/>
        </p:nvGrpSpPr>
        <p:grpSpPr>
          <a:xfrm>
            <a:off x="6090265" y="3981394"/>
            <a:ext cx="878760" cy="902520"/>
            <a:chOff x="6090265" y="3981394"/>
            <a:chExt cx="878760" cy="902520"/>
          </a:xfrm>
        </p:grpSpPr>
        <mc:AlternateContent xmlns:mc="http://schemas.openxmlformats.org/markup-compatibility/2006" xmlns:p14="http://schemas.microsoft.com/office/powerpoint/2010/main">
          <mc:Choice Requires="p14">
            <p:contentPart p14:bwMode="auto" r:id="rId256">
              <p14:nvContentPartPr>
                <p14:cNvPr id="169" name="Ink 168">
                  <a:extLst>
                    <a:ext uri="{FF2B5EF4-FFF2-40B4-BE49-F238E27FC236}">
                      <a16:creationId xmlns:a16="http://schemas.microsoft.com/office/drawing/2014/main" id="{A5628400-1C45-4C37-B233-A364A003A881}"/>
                    </a:ext>
                  </a:extLst>
                </p14:cNvPr>
                <p14:cNvContentPartPr/>
                <p14:nvPr/>
              </p14:nvContentPartPr>
              <p14:xfrm>
                <a:off x="6207985" y="3981394"/>
                <a:ext cx="149400" cy="166680"/>
              </p14:xfrm>
            </p:contentPart>
          </mc:Choice>
          <mc:Fallback xmlns="">
            <p:pic>
              <p:nvPicPr>
                <p:cNvPr id="169" name="Ink 168">
                  <a:extLst>
                    <a:ext uri="{FF2B5EF4-FFF2-40B4-BE49-F238E27FC236}">
                      <a16:creationId xmlns:a16="http://schemas.microsoft.com/office/drawing/2014/main" id="{A5628400-1C45-4C37-B233-A364A003A881}"/>
                    </a:ext>
                  </a:extLst>
                </p:cNvPr>
                <p:cNvPicPr/>
                <p:nvPr/>
              </p:nvPicPr>
              <p:blipFill>
                <a:blip r:embed="rId257"/>
                <a:stretch>
                  <a:fillRect/>
                </a:stretch>
              </p:blipFill>
              <p:spPr>
                <a:xfrm>
                  <a:off x="6198985" y="3972394"/>
                  <a:ext cx="16704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170" name="Ink 169">
                  <a:extLst>
                    <a:ext uri="{FF2B5EF4-FFF2-40B4-BE49-F238E27FC236}">
                      <a16:creationId xmlns:a16="http://schemas.microsoft.com/office/drawing/2014/main" id="{9444F938-16E0-4579-8202-8DB6DC7487FC}"/>
                    </a:ext>
                  </a:extLst>
                </p14:cNvPr>
                <p14:cNvContentPartPr/>
                <p14:nvPr/>
              </p14:nvContentPartPr>
              <p14:xfrm>
                <a:off x="6229585" y="4008394"/>
                <a:ext cx="145800" cy="113040"/>
              </p14:xfrm>
            </p:contentPart>
          </mc:Choice>
          <mc:Fallback xmlns="">
            <p:pic>
              <p:nvPicPr>
                <p:cNvPr id="170" name="Ink 169">
                  <a:extLst>
                    <a:ext uri="{FF2B5EF4-FFF2-40B4-BE49-F238E27FC236}">
                      <a16:creationId xmlns:a16="http://schemas.microsoft.com/office/drawing/2014/main" id="{9444F938-16E0-4579-8202-8DB6DC7487FC}"/>
                    </a:ext>
                  </a:extLst>
                </p:cNvPr>
                <p:cNvPicPr/>
                <p:nvPr/>
              </p:nvPicPr>
              <p:blipFill>
                <a:blip r:embed="rId259"/>
                <a:stretch>
                  <a:fillRect/>
                </a:stretch>
              </p:blipFill>
              <p:spPr>
                <a:xfrm>
                  <a:off x="6220585" y="3999754"/>
                  <a:ext cx="16344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182" name="Ink 181">
                  <a:extLst>
                    <a:ext uri="{FF2B5EF4-FFF2-40B4-BE49-F238E27FC236}">
                      <a16:creationId xmlns:a16="http://schemas.microsoft.com/office/drawing/2014/main" id="{D501739C-9665-4567-BAB9-7F36D2DDDDF5}"/>
                    </a:ext>
                  </a:extLst>
                </p14:cNvPr>
                <p14:cNvContentPartPr/>
                <p14:nvPr/>
              </p14:nvContentPartPr>
              <p14:xfrm>
                <a:off x="6500665" y="3983194"/>
                <a:ext cx="93600" cy="122760"/>
              </p14:xfrm>
            </p:contentPart>
          </mc:Choice>
          <mc:Fallback xmlns="">
            <p:pic>
              <p:nvPicPr>
                <p:cNvPr id="182" name="Ink 181">
                  <a:extLst>
                    <a:ext uri="{FF2B5EF4-FFF2-40B4-BE49-F238E27FC236}">
                      <a16:creationId xmlns:a16="http://schemas.microsoft.com/office/drawing/2014/main" id="{D501739C-9665-4567-BAB9-7F36D2DDDDF5}"/>
                    </a:ext>
                  </a:extLst>
                </p:cNvPr>
                <p:cNvPicPr/>
                <p:nvPr/>
              </p:nvPicPr>
              <p:blipFill>
                <a:blip r:embed="rId261"/>
                <a:stretch>
                  <a:fillRect/>
                </a:stretch>
              </p:blipFill>
              <p:spPr>
                <a:xfrm>
                  <a:off x="6491665" y="3974554"/>
                  <a:ext cx="11124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183" name="Ink 182">
                  <a:extLst>
                    <a:ext uri="{FF2B5EF4-FFF2-40B4-BE49-F238E27FC236}">
                      <a16:creationId xmlns:a16="http://schemas.microsoft.com/office/drawing/2014/main" id="{24BD5EAF-6A18-4DD5-83FE-6E3114949323}"/>
                    </a:ext>
                  </a:extLst>
                </p14:cNvPr>
                <p14:cNvContentPartPr/>
                <p14:nvPr/>
              </p14:nvContentPartPr>
              <p14:xfrm>
                <a:off x="6413185" y="4444714"/>
                <a:ext cx="24120" cy="192240"/>
              </p14:xfrm>
            </p:contentPart>
          </mc:Choice>
          <mc:Fallback xmlns="">
            <p:pic>
              <p:nvPicPr>
                <p:cNvPr id="183" name="Ink 182">
                  <a:extLst>
                    <a:ext uri="{FF2B5EF4-FFF2-40B4-BE49-F238E27FC236}">
                      <a16:creationId xmlns:a16="http://schemas.microsoft.com/office/drawing/2014/main" id="{24BD5EAF-6A18-4DD5-83FE-6E3114949323}"/>
                    </a:ext>
                  </a:extLst>
                </p:cNvPr>
                <p:cNvPicPr/>
                <p:nvPr/>
              </p:nvPicPr>
              <p:blipFill>
                <a:blip r:embed="rId263"/>
                <a:stretch>
                  <a:fillRect/>
                </a:stretch>
              </p:blipFill>
              <p:spPr>
                <a:xfrm>
                  <a:off x="6404185" y="4435714"/>
                  <a:ext cx="4176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184" name="Ink 183">
                  <a:extLst>
                    <a:ext uri="{FF2B5EF4-FFF2-40B4-BE49-F238E27FC236}">
                      <a16:creationId xmlns:a16="http://schemas.microsoft.com/office/drawing/2014/main" id="{BD9CDD51-7FEC-4E98-8CA9-E9F6112A8AC1}"/>
                    </a:ext>
                  </a:extLst>
                </p14:cNvPr>
                <p14:cNvContentPartPr/>
                <p14:nvPr/>
              </p14:nvContentPartPr>
              <p14:xfrm>
                <a:off x="6495985" y="4423474"/>
                <a:ext cx="72720" cy="213120"/>
              </p14:xfrm>
            </p:contentPart>
          </mc:Choice>
          <mc:Fallback xmlns="">
            <p:pic>
              <p:nvPicPr>
                <p:cNvPr id="184" name="Ink 183">
                  <a:extLst>
                    <a:ext uri="{FF2B5EF4-FFF2-40B4-BE49-F238E27FC236}">
                      <a16:creationId xmlns:a16="http://schemas.microsoft.com/office/drawing/2014/main" id="{BD9CDD51-7FEC-4E98-8CA9-E9F6112A8AC1}"/>
                    </a:ext>
                  </a:extLst>
                </p:cNvPr>
                <p:cNvPicPr/>
                <p:nvPr/>
              </p:nvPicPr>
              <p:blipFill>
                <a:blip r:embed="rId265"/>
                <a:stretch>
                  <a:fillRect/>
                </a:stretch>
              </p:blipFill>
              <p:spPr>
                <a:xfrm>
                  <a:off x="6487345" y="4414474"/>
                  <a:ext cx="90360" cy="23076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185" name="Ink 184">
                  <a:extLst>
                    <a:ext uri="{FF2B5EF4-FFF2-40B4-BE49-F238E27FC236}">
                      <a16:creationId xmlns:a16="http://schemas.microsoft.com/office/drawing/2014/main" id="{803D1363-A50D-4591-9A33-D5A301194101}"/>
                    </a:ext>
                  </a:extLst>
                </p14:cNvPr>
                <p14:cNvContentPartPr/>
                <p14:nvPr/>
              </p14:nvContentPartPr>
              <p14:xfrm>
                <a:off x="6445945" y="4495474"/>
                <a:ext cx="56160" cy="56160"/>
              </p14:xfrm>
            </p:contentPart>
          </mc:Choice>
          <mc:Fallback xmlns="">
            <p:pic>
              <p:nvPicPr>
                <p:cNvPr id="185" name="Ink 184">
                  <a:extLst>
                    <a:ext uri="{FF2B5EF4-FFF2-40B4-BE49-F238E27FC236}">
                      <a16:creationId xmlns:a16="http://schemas.microsoft.com/office/drawing/2014/main" id="{803D1363-A50D-4591-9A33-D5A301194101}"/>
                    </a:ext>
                  </a:extLst>
                </p:cNvPr>
                <p:cNvPicPr/>
                <p:nvPr/>
              </p:nvPicPr>
              <p:blipFill>
                <a:blip r:embed="rId267"/>
                <a:stretch>
                  <a:fillRect/>
                </a:stretch>
              </p:blipFill>
              <p:spPr>
                <a:xfrm>
                  <a:off x="6436945" y="4486474"/>
                  <a:ext cx="7380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186" name="Ink 185">
                  <a:extLst>
                    <a:ext uri="{FF2B5EF4-FFF2-40B4-BE49-F238E27FC236}">
                      <a16:creationId xmlns:a16="http://schemas.microsoft.com/office/drawing/2014/main" id="{22AC5EDB-E23A-488E-A01F-66074429DFFF}"/>
                    </a:ext>
                  </a:extLst>
                </p14:cNvPr>
                <p14:cNvContentPartPr/>
                <p14:nvPr/>
              </p14:nvContentPartPr>
              <p14:xfrm>
                <a:off x="6090265" y="4015594"/>
                <a:ext cx="878760" cy="868320"/>
              </p14:xfrm>
            </p:contentPart>
          </mc:Choice>
          <mc:Fallback xmlns="">
            <p:pic>
              <p:nvPicPr>
                <p:cNvPr id="186" name="Ink 185">
                  <a:extLst>
                    <a:ext uri="{FF2B5EF4-FFF2-40B4-BE49-F238E27FC236}">
                      <a16:creationId xmlns:a16="http://schemas.microsoft.com/office/drawing/2014/main" id="{22AC5EDB-E23A-488E-A01F-66074429DFFF}"/>
                    </a:ext>
                  </a:extLst>
                </p:cNvPr>
                <p:cNvPicPr/>
                <p:nvPr/>
              </p:nvPicPr>
              <p:blipFill>
                <a:blip r:embed="rId269"/>
                <a:stretch>
                  <a:fillRect/>
                </a:stretch>
              </p:blipFill>
              <p:spPr>
                <a:xfrm>
                  <a:off x="6081625" y="4006594"/>
                  <a:ext cx="896400" cy="885960"/>
                </a:xfrm>
                <a:prstGeom prst="rect">
                  <a:avLst/>
                </a:prstGeom>
              </p:spPr>
            </p:pic>
          </mc:Fallback>
        </mc:AlternateContent>
      </p:grpSp>
      <p:grpSp>
        <p:nvGrpSpPr>
          <p:cNvPr id="198" name="Group 197">
            <a:extLst>
              <a:ext uri="{FF2B5EF4-FFF2-40B4-BE49-F238E27FC236}">
                <a16:creationId xmlns:a16="http://schemas.microsoft.com/office/drawing/2014/main" id="{A9C164B2-7E11-44F9-9F46-6E44D3C2B9DF}"/>
              </a:ext>
            </a:extLst>
          </p:cNvPr>
          <p:cNvGrpSpPr/>
          <p:nvPr/>
        </p:nvGrpSpPr>
        <p:grpSpPr>
          <a:xfrm>
            <a:off x="5237785" y="5493034"/>
            <a:ext cx="104040" cy="245880"/>
            <a:chOff x="5237785" y="5493034"/>
            <a:chExt cx="104040" cy="245880"/>
          </a:xfrm>
        </p:grpSpPr>
        <mc:AlternateContent xmlns:mc="http://schemas.openxmlformats.org/markup-compatibility/2006" xmlns:p14="http://schemas.microsoft.com/office/powerpoint/2010/main">
          <mc:Choice Requires="p14">
            <p:contentPart p14:bwMode="auto" r:id="rId270">
              <p14:nvContentPartPr>
                <p14:cNvPr id="188" name="Ink 187">
                  <a:extLst>
                    <a:ext uri="{FF2B5EF4-FFF2-40B4-BE49-F238E27FC236}">
                      <a16:creationId xmlns:a16="http://schemas.microsoft.com/office/drawing/2014/main" id="{00D76464-B4FB-4DA9-885C-F9B7A8077DDC}"/>
                    </a:ext>
                  </a:extLst>
                </p14:cNvPr>
                <p14:cNvContentPartPr/>
                <p14:nvPr/>
              </p14:nvContentPartPr>
              <p14:xfrm>
                <a:off x="5237785" y="5531914"/>
                <a:ext cx="20520" cy="207000"/>
              </p14:xfrm>
            </p:contentPart>
          </mc:Choice>
          <mc:Fallback xmlns="">
            <p:pic>
              <p:nvPicPr>
                <p:cNvPr id="188" name="Ink 187">
                  <a:extLst>
                    <a:ext uri="{FF2B5EF4-FFF2-40B4-BE49-F238E27FC236}">
                      <a16:creationId xmlns:a16="http://schemas.microsoft.com/office/drawing/2014/main" id="{00D76464-B4FB-4DA9-885C-F9B7A8077DDC}"/>
                    </a:ext>
                  </a:extLst>
                </p:cNvPr>
                <p:cNvPicPr/>
                <p:nvPr/>
              </p:nvPicPr>
              <p:blipFill>
                <a:blip r:embed="rId271"/>
                <a:stretch>
                  <a:fillRect/>
                </a:stretch>
              </p:blipFill>
              <p:spPr>
                <a:xfrm>
                  <a:off x="5229145" y="5522914"/>
                  <a:ext cx="38160" cy="22464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189" name="Ink 188">
                  <a:extLst>
                    <a:ext uri="{FF2B5EF4-FFF2-40B4-BE49-F238E27FC236}">
                      <a16:creationId xmlns:a16="http://schemas.microsoft.com/office/drawing/2014/main" id="{2D22776A-E7FE-49B4-B1BD-99175754B2F3}"/>
                    </a:ext>
                  </a:extLst>
                </p14:cNvPr>
                <p14:cNvContentPartPr/>
                <p14:nvPr/>
              </p14:nvContentPartPr>
              <p14:xfrm>
                <a:off x="5318065" y="5493034"/>
                <a:ext cx="23760" cy="234000"/>
              </p14:xfrm>
            </p:contentPart>
          </mc:Choice>
          <mc:Fallback xmlns="">
            <p:pic>
              <p:nvPicPr>
                <p:cNvPr id="189" name="Ink 188">
                  <a:extLst>
                    <a:ext uri="{FF2B5EF4-FFF2-40B4-BE49-F238E27FC236}">
                      <a16:creationId xmlns:a16="http://schemas.microsoft.com/office/drawing/2014/main" id="{2D22776A-E7FE-49B4-B1BD-99175754B2F3}"/>
                    </a:ext>
                  </a:extLst>
                </p:cNvPr>
                <p:cNvPicPr/>
                <p:nvPr/>
              </p:nvPicPr>
              <p:blipFill>
                <a:blip r:embed="rId273"/>
                <a:stretch>
                  <a:fillRect/>
                </a:stretch>
              </p:blipFill>
              <p:spPr>
                <a:xfrm>
                  <a:off x="5309065" y="5484034"/>
                  <a:ext cx="41400" cy="25164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190" name="Ink 189">
                  <a:extLst>
                    <a:ext uri="{FF2B5EF4-FFF2-40B4-BE49-F238E27FC236}">
                      <a16:creationId xmlns:a16="http://schemas.microsoft.com/office/drawing/2014/main" id="{08C19EB7-2367-4317-87C2-521A32857674}"/>
                    </a:ext>
                  </a:extLst>
                </p14:cNvPr>
                <p14:cNvContentPartPr/>
                <p14:nvPr/>
              </p14:nvContentPartPr>
              <p14:xfrm>
                <a:off x="5247865" y="5609314"/>
                <a:ext cx="81000" cy="37440"/>
              </p14:xfrm>
            </p:contentPart>
          </mc:Choice>
          <mc:Fallback xmlns="">
            <p:pic>
              <p:nvPicPr>
                <p:cNvPr id="190" name="Ink 189">
                  <a:extLst>
                    <a:ext uri="{FF2B5EF4-FFF2-40B4-BE49-F238E27FC236}">
                      <a16:creationId xmlns:a16="http://schemas.microsoft.com/office/drawing/2014/main" id="{08C19EB7-2367-4317-87C2-521A32857674}"/>
                    </a:ext>
                  </a:extLst>
                </p:cNvPr>
                <p:cNvPicPr/>
                <p:nvPr/>
              </p:nvPicPr>
              <p:blipFill>
                <a:blip r:embed="rId275"/>
                <a:stretch>
                  <a:fillRect/>
                </a:stretch>
              </p:blipFill>
              <p:spPr>
                <a:xfrm>
                  <a:off x="5238865" y="5600314"/>
                  <a:ext cx="98640" cy="55080"/>
                </a:xfrm>
                <a:prstGeom prst="rect">
                  <a:avLst/>
                </a:prstGeom>
              </p:spPr>
            </p:pic>
          </mc:Fallback>
        </mc:AlternateContent>
      </p:grpSp>
      <p:grpSp>
        <p:nvGrpSpPr>
          <p:cNvPr id="197" name="Group 196">
            <a:extLst>
              <a:ext uri="{FF2B5EF4-FFF2-40B4-BE49-F238E27FC236}">
                <a16:creationId xmlns:a16="http://schemas.microsoft.com/office/drawing/2014/main" id="{1A8E9FBC-C807-4412-B9DB-E35BFB4BF381}"/>
              </a:ext>
            </a:extLst>
          </p:cNvPr>
          <p:cNvGrpSpPr/>
          <p:nvPr/>
        </p:nvGrpSpPr>
        <p:grpSpPr>
          <a:xfrm>
            <a:off x="5739265" y="5266954"/>
            <a:ext cx="1575720" cy="772560"/>
            <a:chOff x="5739265" y="5266954"/>
            <a:chExt cx="1575720" cy="772560"/>
          </a:xfrm>
        </p:grpSpPr>
        <mc:AlternateContent xmlns:mc="http://schemas.openxmlformats.org/markup-compatibility/2006" xmlns:p14="http://schemas.microsoft.com/office/powerpoint/2010/main">
          <mc:Choice Requires="p14">
            <p:contentPart p14:bwMode="auto" r:id="rId276">
              <p14:nvContentPartPr>
                <p14:cNvPr id="191" name="Ink 190">
                  <a:extLst>
                    <a:ext uri="{FF2B5EF4-FFF2-40B4-BE49-F238E27FC236}">
                      <a16:creationId xmlns:a16="http://schemas.microsoft.com/office/drawing/2014/main" id="{26AFBE06-5591-4957-87AC-865C85C4DC6D}"/>
                    </a:ext>
                  </a:extLst>
                </p14:cNvPr>
                <p14:cNvContentPartPr/>
                <p14:nvPr/>
              </p14:nvContentPartPr>
              <p14:xfrm>
                <a:off x="5739265" y="5432914"/>
                <a:ext cx="431640" cy="145080"/>
              </p14:xfrm>
            </p:contentPart>
          </mc:Choice>
          <mc:Fallback xmlns="">
            <p:pic>
              <p:nvPicPr>
                <p:cNvPr id="191" name="Ink 190">
                  <a:extLst>
                    <a:ext uri="{FF2B5EF4-FFF2-40B4-BE49-F238E27FC236}">
                      <a16:creationId xmlns:a16="http://schemas.microsoft.com/office/drawing/2014/main" id="{26AFBE06-5591-4957-87AC-865C85C4DC6D}"/>
                    </a:ext>
                  </a:extLst>
                </p:cNvPr>
                <p:cNvPicPr/>
                <p:nvPr/>
              </p:nvPicPr>
              <p:blipFill>
                <a:blip r:embed="rId277"/>
                <a:stretch>
                  <a:fillRect/>
                </a:stretch>
              </p:blipFill>
              <p:spPr>
                <a:xfrm>
                  <a:off x="5730265" y="5424274"/>
                  <a:ext cx="44928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192" name="Ink 191">
                  <a:extLst>
                    <a:ext uri="{FF2B5EF4-FFF2-40B4-BE49-F238E27FC236}">
                      <a16:creationId xmlns:a16="http://schemas.microsoft.com/office/drawing/2014/main" id="{34F0E24A-8C48-4893-B2DE-EEF46C88835D}"/>
                    </a:ext>
                  </a:extLst>
                </p14:cNvPr>
                <p14:cNvContentPartPr/>
                <p14:nvPr/>
              </p14:nvContentPartPr>
              <p14:xfrm>
                <a:off x="6297985" y="5266954"/>
                <a:ext cx="258120" cy="174600"/>
              </p14:xfrm>
            </p:contentPart>
          </mc:Choice>
          <mc:Fallback xmlns="">
            <p:pic>
              <p:nvPicPr>
                <p:cNvPr id="192" name="Ink 191">
                  <a:extLst>
                    <a:ext uri="{FF2B5EF4-FFF2-40B4-BE49-F238E27FC236}">
                      <a16:creationId xmlns:a16="http://schemas.microsoft.com/office/drawing/2014/main" id="{34F0E24A-8C48-4893-B2DE-EEF46C88835D}"/>
                    </a:ext>
                  </a:extLst>
                </p:cNvPr>
                <p:cNvPicPr/>
                <p:nvPr/>
              </p:nvPicPr>
              <p:blipFill>
                <a:blip r:embed="rId279"/>
                <a:stretch>
                  <a:fillRect/>
                </a:stretch>
              </p:blipFill>
              <p:spPr>
                <a:xfrm>
                  <a:off x="6288985" y="5257954"/>
                  <a:ext cx="27576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193" name="Ink 192">
                  <a:extLst>
                    <a:ext uri="{FF2B5EF4-FFF2-40B4-BE49-F238E27FC236}">
                      <a16:creationId xmlns:a16="http://schemas.microsoft.com/office/drawing/2014/main" id="{07D1887B-0F1F-420D-96E2-B07102B96F4B}"/>
                    </a:ext>
                  </a:extLst>
                </p14:cNvPr>
                <p14:cNvContentPartPr/>
                <p14:nvPr/>
              </p14:nvContentPartPr>
              <p14:xfrm>
                <a:off x="6624505" y="5490874"/>
                <a:ext cx="331560" cy="255600"/>
              </p14:xfrm>
            </p:contentPart>
          </mc:Choice>
          <mc:Fallback xmlns="">
            <p:pic>
              <p:nvPicPr>
                <p:cNvPr id="193" name="Ink 192">
                  <a:extLst>
                    <a:ext uri="{FF2B5EF4-FFF2-40B4-BE49-F238E27FC236}">
                      <a16:creationId xmlns:a16="http://schemas.microsoft.com/office/drawing/2014/main" id="{07D1887B-0F1F-420D-96E2-B07102B96F4B}"/>
                    </a:ext>
                  </a:extLst>
                </p:cNvPr>
                <p:cNvPicPr/>
                <p:nvPr/>
              </p:nvPicPr>
              <p:blipFill>
                <a:blip r:embed="rId281"/>
                <a:stretch>
                  <a:fillRect/>
                </a:stretch>
              </p:blipFill>
              <p:spPr>
                <a:xfrm>
                  <a:off x="6615505" y="5482234"/>
                  <a:ext cx="349200" cy="27324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194" name="Ink 193">
                  <a:extLst>
                    <a:ext uri="{FF2B5EF4-FFF2-40B4-BE49-F238E27FC236}">
                      <a16:creationId xmlns:a16="http://schemas.microsoft.com/office/drawing/2014/main" id="{23CA7750-BE77-456B-AE9D-266DD3705DF8}"/>
                    </a:ext>
                  </a:extLst>
                </p14:cNvPr>
                <p14:cNvContentPartPr/>
                <p14:nvPr/>
              </p14:nvContentPartPr>
              <p14:xfrm>
                <a:off x="7101865" y="5787874"/>
                <a:ext cx="94320" cy="251640"/>
              </p14:xfrm>
            </p:contentPart>
          </mc:Choice>
          <mc:Fallback xmlns="">
            <p:pic>
              <p:nvPicPr>
                <p:cNvPr id="194" name="Ink 193">
                  <a:extLst>
                    <a:ext uri="{FF2B5EF4-FFF2-40B4-BE49-F238E27FC236}">
                      <a16:creationId xmlns:a16="http://schemas.microsoft.com/office/drawing/2014/main" id="{23CA7750-BE77-456B-AE9D-266DD3705DF8}"/>
                    </a:ext>
                  </a:extLst>
                </p:cNvPr>
                <p:cNvPicPr/>
                <p:nvPr/>
              </p:nvPicPr>
              <p:blipFill>
                <a:blip r:embed="rId283"/>
                <a:stretch>
                  <a:fillRect/>
                </a:stretch>
              </p:blipFill>
              <p:spPr>
                <a:xfrm>
                  <a:off x="7092865" y="5779234"/>
                  <a:ext cx="111960" cy="26928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195" name="Ink 194">
                  <a:extLst>
                    <a:ext uri="{FF2B5EF4-FFF2-40B4-BE49-F238E27FC236}">
                      <a16:creationId xmlns:a16="http://schemas.microsoft.com/office/drawing/2014/main" id="{2F3FC5DC-AECC-4EFD-978C-9021BACC2CDE}"/>
                    </a:ext>
                  </a:extLst>
                </p14:cNvPr>
                <p14:cNvContentPartPr/>
                <p14:nvPr/>
              </p14:nvContentPartPr>
              <p14:xfrm>
                <a:off x="7256665" y="5784994"/>
                <a:ext cx="58320" cy="246240"/>
              </p14:xfrm>
            </p:contentPart>
          </mc:Choice>
          <mc:Fallback xmlns="">
            <p:pic>
              <p:nvPicPr>
                <p:cNvPr id="195" name="Ink 194">
                  <a:extLst>
                    <a:ext uri="{FF2B5EF4-FFF2-40B4-BE49-F238E27FC236}">
                      <a16:creationId xmlns:a16="http://schemas.microsoft.com/office/drawing/2014/main" id="{2F3FC5DC-AECC-4EFD-978C-9021BACC2CDE}"/>
                    </a:ext>
                  </a:extLst>
                </p:cNvPr>
                <p:cNvPicPr/>
                <p:nvPr/>
              </p:nvPicPr>
              <p:blipFill>
                <a:blip r:embed="rId285"/>
                <a:stretch>
                  <a:fillRect/>
                </a:stretch>
              </p:blipFill>
              <p:spPr>
                <a:xfrm>
                  <a:off x="7248025" y="5775994"/>
                  <a:ext cx="75960" cy="263880"/>
                </a:xfrm>
                <a:prstGeom prst="rect">
                  <a:avLst/>
                </a:prstGeom>
              </p:spPr>
            </p:pic>
          </mc:Fallback>
        </mc:AlternateContent>
        <mc:AlternateContent xmlns:mc="http://schemas.openxmlformats.org/markup-compatibility/2006" xmlns:p14="http://schemas.microsoft.com/office/powerpoint/2010/main">
          <mc:Choice Requires="p14">
            <p:contentPart p14:bwMode="auto" r:id="rId286">
              <p14:nvContentPartPr>
                <p14:cNvPr id="196" name="Ink 195">
                  <a:extLst>
                    <a:ext uri="{FF2B5EF4-FFF2-40B4-BE49-F238E27FC236}">
                      <a16:creationId xmlns:a16="http://schemas.microsoft.com/office/drawing/2014/main" id="{97DC4040-A60A-4E68-85B7-F2896F31FE00}"/>
                    </a:ext>
                  </a:extLst>
                </p14:cNvPr>
                <p14:cNvContentPartPr/>
                <p14:nvPr/>
              </p14:nvContentPartPr>
              <p14:xfrm>
                <a:off x="7133905" y="5895874"/>
                <a:ext cx="143280" cy="62640"/>
              </p14:xfrm>
            </p:contentPart>
          </mc:Choice>
          <mc:Fallback xmlns="">
            <p:pic>
              <p:nvPicPr>
                <p:cNvPr id="196" name="Ink 195">
                  <a:extLst>
                    <a:ext uri="{FF2B5EF4-FFF2-40B4-BE49-F238E27FC236}">
                      <a16:creationId xmlns:a16="http://schemas.microsoft.com/office/drawing/2014/main" id="{97DC4040-A60A-4E68-85B7-F2896F31FE00}"/>
                    </a:ext>
                  </a:extLst>
                </p:cNvPr>
                <p:cNvPicPr/>
                <p:nvPr/>
              </p:nvPicPr>
              <p:blipFill>
                <a:blip r:embed="rId287"/>
                <a:stretch>
                  <a:fillRect/>
                </a:stretch>
              </p:blipFill>
              <p:spPr>
                <a:xfrm>
                  <a:off x="7124905" y="5886874"/>
                  <a:ext cx="160920" cy="802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88">
            <p14:nvContentPartPr>
              <p14:cNvPr id="206" name="Ink 205">
                <a:extLst>
                  <a:ext uri="{FF2B5EF4-FFF2-40B4-BE49-F238E27FC236}">
                    <a16:creationId xmlns:a16="http://schemas.microsoft.com/office/drawing/2014/main" id="{E57D3D4C-7218-41D3-B888-FB7DD582FEE0}"/>
                  </a:ext>
                </a:extLst>
              </p14:cNvPr>
              <p14:cNvContentPartPr/>
              <p14:nvPr/>
            </p14:nvContentPartPr>
            <p14:xfrm>
              <a:off x="10507465" y="5786794"/>
              <a:ext cx="14760" cy="181440"/>
            </p14:xfrm>
          </p:contentPart>
        </mc:Choice>
        <mc:Fallback xmlns="">
          <p:pic>
            <p:nvPicPr>
              <p:cNvPr id="206" name="Ink 205">
                <a:extLst>
                  <a:ext uri="{FF2B5EF4-FFF2-40B4-BE49-F238E27FC236}">
                    <a16:creationId xmlns:a16="http://schemas.microsoft.com/office/drawing/2014/main" id="{E57D3D4C-7218-41D3-B888-FB7DD582FEE0}"/>
                  </a:ext>
                </a:extLst>
              </p:cNvPr>
              <p:cNvPicPr/>
              <p:nvPr/>
            </p:nvPicPr>
            <p:blipFill>
              <a:blip r:embed="rId289"/>
              <a:stretch>
                <a:fillRect/>
              </a:stretch>
            </p:blipFill>
            <p:spPr>
              <a:xfrm>
                <a:off x="10498825" y="5777794"/>
                <a:ext cx="32400" cy="199080"/>
              </a:xfrm>
              <a:prstGeom prst="rect">
                <a:avLst/>
              </a:prstGeom>
            </p:spPr>
          </p:pic>
        </mc:Fallback>
      </mc:AlternateContent>
      <p:grpSp>
        <p:nvGrpSpPr>
          <p:cNvPr id="217" name="Group 216">
            <a:extLst>
              <a:ext uri="{FF2B5EF4-FFF2-40B4-BE49-F238E27FC236}">
                <a16:creationId xmlns:a16="http://schemas.microsoft.com/office/drawing/2014/main" id="{94DD46E5-94B1-4AF4-A117-F3B0ABD02929}"/>
              </a:ext>
            </a:extLst>
          </p:cNvPr>
          <p:cNvGrpSpPr/>
          <p:nvPr/>
        </p:nvGrpSpPr>
        <p:grpSpPr>
          <a:xfrm>
            <a:off x="9640225" y="5417794"/>
            <a:ext cx="598320" cy="216000"/>
            <a:chOff x="9640225" y="5417794"/>
            <a:chExt cx="598320" cy="216000"/>
          </a:xfrm>
        </p:grpSpPr>
        <mc:AlternateContent xmlns:mc="http://schemas.openxmlformats.org/markup-compatibility/2006" xmlns:p14="http://schemas.microsoft.com/office/powerpoint/2010/main">
          <mc:Choice Requires="p14">
            <p:contentPart p14:bwMode="auto" r:id="rId290">
              <p14:nvContentPartPr>
                <p14:cNvPr id="205" name="Ink 204">
                  <a:extLst>
                    <a:ext uri="{FF2B5EF4-FFF2-40B4-BE49-F238E27FC236}">
                      <a16:creationId xmlns:a16="http://schemas.microsoft.com/office/drawing/2014/main" id="{C134252F-28D5-47C3-9C18-7EFDAA76A318}"/>
                    </a:ext>
                  </a:extLst>
                </p14:cNvPr>
                <p14:cNvContentPartPr/>
                <p14:nvPr/>
              </p14:nvContentPartPr>
              <p14:xfrm>
                <a:off x="9976465" y="5541994"/>
                <a:ext cx="262080" cy="29520"/>
              </p14:xfrm>
            </p:contentPart>
          </mc:Choice>
          <mc:Fallback xmlns="">
            <p:pic>
              <p:nvPicPr>
                <p:cNvPr id="205" name="Ink 204">
                  <a:extLst>
                    <a:ext uri="{FF2B5EF4-FFF2-40B4-BE49-F238E27FC236}">
                      <a16:creationId xmlns:a16="http://schemas.microsoft.com/office/drawing/2014/main" id="{C134252F-28D5-47C3-9C18-7EFDAA76A318}"/>
                    </a:ext>
                  </a:extLst>
                </p:cNvPr>
                <p:cNvPicPr/>
                <p:nvPr/>
              </p:nvPicPr>
              <p:blipFill>
                <a:blip r:embed="rId291"/>
                <a:stretch>
                  <a:fillRect/>
                </a:stretch>
              </p:blipFill>
              <p:spPr>
                <a:xfrm>
                  <a:off x="9967465" y="5533354"/>
                  <a:ext cx="279720" cy="4716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207" name="Ink 206">
                  <a:extLst>
                    <a:ext uri="{FF2B5EF4-FFF2-40B4-BE49-F238E27FC236}">
                      <a16:creationId xmlns:a16="http://schemas.microsoft.com/office/drawing/2014/main" id="{F5B76C0A-D558-4071-B880-97774592C22E}"/>
                    </a:ext>
                  </a:extLst>
                </p14:cNvPr>
                <p14:cNvContentPartPr/>
                <p14:nvPr/>
              </p14:nvContentPartPr>
              <p14:xfrm>
                <a:off x="9671185" y="5449834"/>
                <a:ext cx="8280" cy="183960"/>
              </p14:xfrm>
            </p:contentPart>
          </mc:Choice>
          <mc:Fallback xmlns="">
            <p:pic>
              <p:nvPicPr>
                <p:cNvPr id="207" name="Ink 206">
                  <a:extLst>
                    <a:ext uri="{FF2B5EF4-FFF2-40B4-BE49-F238E27FC236}">
                      <a16:creationId xmlns:a16="http://schemas.microsoft.com/office/drawing/2014/main" id="{F5B76C0A-D558-4071-B880-97774592C22E}"/>
                    </a:ext>
                  </a:extLst>
                </p:cNvPr>
                <p:cNvPicPr/>
                <p:nvPr/>
              </p:nvPicPr>
              <p:blipFill>
                <a:blip r:embed="rId293"/>
                <a:stretch>
                  <a:fillRect/>
                </a:stretch>
              </p:blipFill>
              <p:spPr>
                <a:xfrm>
                  <a:off x="9662185" y="5441194"/>
                  <a:ext cx="2592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208" name="Ink 207">
                  <a:extLst>
                    <a:ext uri="{FF2B5EF4-FFF2-40B4-BE49-F238E27FC236}">
                      <a16:creationId xmlns:a16="http://schemas.microsoft.com/office/drawing/2014/main" id="{66687E87-BDFD-4650-8BA8-F76DE852CCCD}"/>
                    </a:ext>
                  </a:extLst>
                </p14:cNvPr>
                <p14:cNvContentPartPr/>
                <p14:nvPr/>
              </p14:nvContentPartPr>
              <p14:xfrm>
                <a:off x="9640225" y="5417794"/>
                <a:ext cx="157320" cy="201600"/>
              </p14:xfrm>
            </p:contentPart>
          </mc:Choice>
          <mc:Fallback xmlns="">
            <p:pic>
              <p:nvPicPr>
                <p:cNvPr id="208" name="Ink 207">
                  <a:extLst>
                    <a:ext uri="{FF2B5EF4-FFF2-40B4-BE49-F238E27FC236}">
                      <a16:creationId xmlns:a16="http://schemas.microsoft.com/office/drawing/2014/main" id="{66687E87-BDFD-4650-8BA8-F76DE852CCCD}"/>
                    </a:ext>
                  </a:extLst>
                </p:cNvPr>
                <p:cNvPicPr/>
                <p:nvPr/>
              </p:nvPicPr>
              <p:blipFill>
                <a:blip r:embed="rId295"/>
                <a:stretch>
                  <a:fillRect/>
                </a:stretch>
              </p:blipFill>
              <p:spPr>
                <a:xfrm>
                  <a:off x="9631225" y="5409154"/>
                  <a:ext cx="174960" cy="219240"/>
                </a:xfrm>
                <a:prstGeom prst="rect">
                  <a:avLst/>
                </a:prstGeom>
              </p:spPr>
            </p:pic>
          </mc:Fallback>
        </mc:AlternateContent>
      </p:grpSp>
      <p:grpSp>
        <p:nvGrpSpPr>
          <p:cNvPr id="216" name="Group 215">
            <a:extLst>
              <a:ext uri="{FF2B5EF4-FFF2-40B4-BE49-F238E27FC236}">
                <a16:creationId xmlns:a16="http://schemas.microsoft.com/office/drawing/2014/main" id="{EABE6BA8-9463-4B40-8866-F3FCD6964F04}"/>
              </a:ext>
            </a:extLst>
          </p:cNvPr>
          <p:cNvGrpSpPr/>
          <p:nvPr/>
        </p:nvGrpSpPr>
        <p:grpSpPr>
          <a:xfrm>
            <a:off x="10458505" y="4716514"/>
            <a:ext cx="806760" cy="842040"/>
            <a:chOff x="10458505" y="4716514"/>
            <a:chExt cx="806760" cy="842040"/>
          </a:xfrm>
        </p:grpSpPr>
        <mc:AlternateContent xmlns:mc="http://schemas.openxmlformats.org/markup-compatibility/2006" xmlns:p14="http://schemas.microsoft.com/office/powerpoint/2010/main">
          <mc:Choice Requires="p14">
            <p:contentPart p14:bwMode="auto" r:id="rId296">
              <p14:nvContentPartPr>
                <p14:cNvPr id="202" name="Ink 201">
                  <a:extLst>
                    <a:ext uri="{FF2B5EF4-FFF2-40B4-BE49-F238E27FC236}">
                      <a16:creationId xmlns:a16="http://schemas.microsoft.com/office/drawing/2014/main" id="{02835D7B-8171-4AA6-938A-ABA19F81D07C}"/>
                    </a:ext>
                  </a:extLst>
                </p14:cNvPr>
                <p14:cNvContentPartPr/>
                <p14:nvPr/>
              </p14:nvContentPartPr>
              <p14:xfrm>
                <a:off x="10458505" y="5355874"/>
                <a:ext cx="134640" cy="202680"/>
              </p14:xfrm>
            </p:contentPart>
          </mc:Choice>
          <mc:Fallback xmlns="">
            <p:pic>
              <p:nvPicPr>
                <p:cNvPr id="202" name="Ink 201">
                  <a:extLst>
                    <a:ext uri="{FF2B5EF4-FFF2-40B4-BE49-F238E27FC236}">
                      <a16:creationId xmlns:a16="http://schemas.microsoft.com/office/drawing/2014/main" id="{02835D7B-8171-4AA6-938A-ABA19F81D07C}"/>
                    </a:ext>
                  </a:extLst>
                </p:cNvPr>
                <p:cNvPicPr/>
                <p:nvPr/>
              </p:nvPicPr>
              <p:blipFill>
                <a:blip r:embed="rId297"/>
                <a:stretch>
                  <a:fillRect/>
                </a:stretch>
              </p:blipFill>
              <p:spPr>
                <a:xfrm>
                  <a:off x="10449865" y="5347234"/>
                  <a:ext cx="152280" cy="22032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203" name="Ink 202">
                  <a:extLst>
                    <a:ext uri="{FF2B5EF4-FFF2-40B4-BE49-F238E27FC236}">
                      <a16:creationId xmlns:a16="http://schemas.microsoft.com/office/drawing/2014/main" id="{BC7F6FD2-B04B-418A-8D1C-9EEB0C7E5783}"/>
                    </a:ext>
                  </a:extLst>
                </p14:cNvPr>
                <p14:cNvContentPartPr/>
                <p14:nvPr/>
              </p14:nvContentPartPr>
              <p14:xfrm>
                <a:off x="10531945" y="4961674"/>
                <a:ext cx="14040" cy="235800"/>
              </p14:xfrm>
            </p:contentPart>
          </mc:Choice>
          <mc:Fallback xmlns="">
            <p:pic>
              <p:nvPicPr>
                <p:cNvPr id="203" name="Ink 202">
                  <a:extLst>
                    <a:ext uri="{FF2B5EF4-FFF2-40B4-BE49-F238E27FC236}">
                      <a16:creationId xmlns:a16="http://schemas.microsoft.com/office/drawing/2014/main" id="{BC7F6FD2-B04B-418A-8D1C-9EEB0C7E5783}"/>
                    </a:ext>
                  </a:extLst>
                </p:cNvPr>
                <p:cNvPicPr/>
                <p:nvPr/>
              </p:nvPicPr>
              <p:blipFill>
                <a:blip r:embed="rId299"/>
                <a:stretch>
                  <a:fillRect/>
                </a:stretch>
              </p:blipFill>
              <p:spPr>
                <a:xfrm>
                  <a:off x="10522945" y="4953034"/>
                  <a:ext cx="31680" cy="25344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204" name="Ink 203">
                  <a:extLst>
                    <a:ext uri="{FF2B5EF4-FFF2-40B4-BE49-F238E27FC236}">
                      <a16:creationId xmlns:a16="http://schemas.microsoft.com/office/drawing/2014/main" id="{BFA20A6E-1665-4880-889F-00C9D45B71B0}"/>
                    </a:ext>
                  </a:extLst>
                </p14:cNvPr>
                <p14:cNvContentPartPr/>
                <p14:nvPr/>
              </p14:nvContentPartPr>
              <p14:xfrm>
                <a:off x="10715185" y="5393674"/>
                <a:ext cx="297720" cy="67680"/>
              </p14:xfrm>
            </p:contentPart>
          </mc:Choice>
          <mc:Fallback xmlns="">
            <p:pic>
              <p:nvPicPr>
                <p:cNvPr id="204" name="Ink 203">
                  <a:extLst>
                    <a:ext uri="{FF2B5EF4-FFF2-40B4-BE49-F238E27FC236}">
                      <a16:creationId xmlns:a16="http://schemas.microsoft.com/office/drawing/2014/main" id="{BFA20A6E-1665-4880-889F-00C9D45B71B0}"/>
                    </a:ext>
                  </a:extLst>
                </p:cNvPr>
                <p:cNvPicPr/>
                <p:nvPr/>
              </p:nvPicPr>
              <p:blipFill>
                <a:blip r:embed="rId301"/>
                <a:stretch>
                  <a:fillRect/>
                </a:stretch>
              </p:blipFill>
              <p:spPr>
                <a:xfrm>
                  <a:off x="10706545" y="5385034"/>
                  <a:ext cx="315360" cy="8532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209" name="Ink 208">
                  <a:extLst>
                    <a:ext uri="{FF2B5EF4-FFF2-40B4-BE49-F238E27FC236}">
                      <a16:creationId xmlns:a16="http://schemas.microsoft.com/office/drawing/2014/main" id="{1576408F-A720-4454-B5CE-0C456DDCEFB3}"/>
                    </a:ext>
                  </a:extLst>
                </p14:cNvPr>
                <p14:cNvContentPartPr/>
                <p14:nvPr/>
              </p14:nvContentPartPr>
              <p14:xfrm>
                <a:off x="10543825" y="4716514"/>
                <a:ext cx="8640" cy="198360"/>
              </p14:xfrm>
            </p:contentPart>
          </mc:Choice>
          <mc:Fallback xmlns="">
            <p:pic>
              <p:nvPicPr>
                <p:cNvPr id="209" name="Ink 208">
                  <a:extLst>
                    <a:ext uri="{FF2B5EF4-FFF2-40B4-BE49-F238E27FC236}">
                      <a16:creationId xmlns:a16="http://schemas.microsoft.com/office/drawing/2014/main" id="{1576408F-A720-4454-B5CE-0C456DDCEFB3}"/>
                    </a:ext>
                  </a:extLst>
                </p:cNvPr>
                <p:cNvPicPr/>
                <p:nvPr/>
              </p:nvPicPr>
              <p:blipFill>
                <a:blip r:embed="rId303"/>
                <a:stretch>
                  <a:fillRect/>
                </a:stretch>
              </p:blipFill>
              <p:spPr>
                <a:xfrm>
                  <a:off x="10535185" y="4707874"/>
                  <a:ext cx="2628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210" name="Ink 209">
                  <a:extLst>
                    <a:ext uri="{FF2B5EF4-FFF2-40B4-BE49-F238E27FC236}">
                      <a16:creationId xmlns:a16="http://schemas.microsoft.com/office/drawing/2014/main" id="{D93ECBE0-62CD-475C-892E-AC9E2ED5F3EE}"/>
                    </a:ext>
                  </a:extLst>
                </p14:cNvPr>
                <p14:cNvContentPartPr/>
                <p14:nvPr/>
              </p14:nvContentPartPr>
              <p14:xfrm>
                <a:off x="10561465" y="4719034"/>
                <a:ext cx="119520" cy="184320"/>
              </p14:xfrm>
            </p:contentPart>
          </mc:Choice>
          <mc:Fallback xmlns="">
            <p:pic>
              <p:nvPicPr>
                <p:cNvPr id="210" name="Ink 209">
                  <a:extLst>
                    <a:ext uri="{FF2B5EF4-FFF2-40B4-BE49-F238E27FC236}">
                      <a16:creationId xmlns:a16="http://schemas.microsoft.com/office/drawing/2014/main" id="{D93ECBE0-62CD-475C-892E-AC9E2ED5F3EE}"/>
                    </a:ext>
                  </a:extLst>
                </p:cNvPr>
                <p:cNvPicPr/>
                <p:nvPr/>
              </p:nvPicPr>
              <p:blipFill>
                <a:blip r:embed="rId305"/>
                <a:stretch>
                  <a:fillRect/>
                </a:stretch>
              </p:blipFill>
              <p:spPr>
                <a:xfrm>
                  <a:off x="10552465" y="4710034"/>
                  <a:ext cx="137160" cy="20196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211" name="Ink 210">
                  <a:extLst>
                    <a:ext uri="{FF2B5EF4-FFF2-40B4-BE49-F238E27FC236}">
                      <a16:creationId xmlns:a16="http://schemas.microsoft.com/office/drawing/2014/main" id="{6E32BBDF-610A-40F2-A4DF-C1EE152F4914}"/>
                    </a:ext>
                  </a:extLst>
                </p14:cNvPr>
                <p14:cNvContentPartPr/>
                <p14:nvPr/>
              </p14:nvContentPartPr>
              <p14:xfrm>
                <a:off x="11139985" y="5284594"/>
                <a:ext cx="11160" cy="195840"/>
              </p14:xfrm>
            </p:contentPart>
          </mc:Choice>
          <mc:Fallback xmlns="">
            <p:pic>
              <p:nvPicPr>
                <p:cNvPr id="211" name="Ink 210">
                  <a:extLst>
                    <a:ext uri="{FF2B5EF4-FFF2-40B4-BE49-F238E27FC236}">
                      <a16:creationId xmlns:a16="http://schemas.microsoft.com/office/drawing/2014/main" id="{6E32BBDF-610A-40F2-A4DF-C1EE152F4914}"/>
                    </a:ext>
                  </a:extLst>
                </p:cNvPr>
                <p:cNvPicPr/>
                <p:nvPr/>
              </p:nvPicPr>
              <p:blipFill>
                <a:blip r:embed="rId307"/>
                <a:stretch>
                  <a:fillRect/>
                </a:stretch>
              </p:blipFill>
              <p:spPr>
                <a:xfrm>
                  <a:off x="11130985" y="5275954"/>
                  <a:ext cx="28800" cy="21348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212" name="Ink 211">
                  <a:extLst>
                    <a:ext uri="{FF2B5EF4-FFF2-40B4-BE49-F238E27FC236}">
                      <a16:creationId xmlns:a16="http://schemas.microsoft.com/office/drawing/2014/main" id="{92446EFD-5874-4F2C-88C7-4092F0A528D6}"/>
                    </a:ext>
                  </a:extLst>
                </p14:cNvPr>
                <p14:cNvContentPartPr/>
                <p14:nvPr/>
              </p14:nvContentPartPr>
              <p14:xfrm>
                <a:off x="11092825" y="5257234"/>
                <a:ext cx="172440" cy="208080"/>
              </p14:xfrm>
            </p:contentPart>
          </mc:Choice>
          <mc:Fallback xmlns="">
            <p:pic>
              <p:nvPicPr>
                <p:cNvPr id="212" name="Ink 211">
                  <a:extLst>
                    <a:ext uri="{FF2B5EF4-FFF2-40B4-BE49-F238E27FC236}">
                      <a16:creationId xmlns:a16="http://schemas.microsoft.com/office/drawing/2014/main" id="{92446EFD-5874-4F2C-88C7-4092F0A528D6}"/>
                    </a:ext>
                  </a:extLst>
                </p:cNvPr>
                <p:cNvPicPr/>
                <p:nvPr/>
              </p:nvPicPr>
              <p:blipFill>
                <a:blip r:embed="rId309"/>
                <a:stretch>
                  <a:fillRect/>
                </a:stretch>
              </p:blipFill>
              <p:spPr>
                <a:xfrm>
                  <a:off x="11083825" y="5248594"/>
                  <a:ext cx="190080" cy="225720"/>
                </a:xfrm>
                <a:prstGeom prst="rect">
                  <a:avLst/>
                </a:prstGeom>
              </p:spPr>
            </p:pic>
          </mc:Fallback>
        </mc:AlternateContent>
      </p:grpSp>
      <p:grpSp>
        <p:nvGrpSpPr>
          <p:cNvPr id="215" name="Group 214">
            <a:extLst>
              <a:ext uri="{FF2B5EF4-FFF2-40B4-BE49-F238E27FC236}">
                <a16:creationId xmlns:a16="http://schemas.microsoft.com/office/drawing/2014/main" id="{F4A0265E-3B1A-46AC-89A2-C6379BA7EE63}"/>
              </a:ext>
            </a:extLst>
          </p:cNvPr>
          <p:cNvGrpSpPr/>
          <p:nvPr/>
        </p:nvGrpSpPr>
        <p:grpSpPr>
          <a:xfrm>
            <a:off x="10423225" y="6130954"/>
            <a:ext cx="149400" cy="201600"/>
            <a:chOff x="10423225" y="6130954"/>
            <a:chExt cx="149400" cy="201600"/>
          </a:xfrm>
        </p:grpSpPr>
        <mc:AlternateContent xmlns:mc="http://schemas.openxmlformats.org/markup-compatibility/2006" xmlns:p14="http://schemas.microsoft.com/office/powerpoint/2010/main">
          <mc:Choice Requires="p14">
            <p:contentPart p14:bwMode="auto" r:id="rId310">
              <p14:nvContentPartPr>
                <p14:cNvPr id="213" name="Ink 212">
                  <a:extLst>
                    <a:ext uri="{FF2B5EF4-FFF2-40B4-BE49-F238E27FC236}">
                      <a16:creationId xmlns:a16="http://schemas.microsoft.com/office/drawing/2014/main" id="{BBED1777-87CF-446B-AFFC-140655E2482A}"/>
                    </a:ext>
                  </a:extLst>
                </p14:cNvPr>
                <p14:cNvContentPartPr/>
                <p14:nvPr/>
              </p14:nvContentPartPr>
              <p14:xfrm>
                <a:off x="10423225" y="6157954"/>
                <a:ext cx="57240" cy="174600"/>
              </p14:xfrm>
            </p:contentPart>
          </mc:Choice>
          <mc:Fallback xmlns="">
            <p:pic>
              <p:nvPicPr>
                <p:cNvPr id="213" name="Ink 212">
                  <a:extLst>
                    <a:ext uri="{FF2B5EF4-FFF2-40B4-BE49-F238E27FC236}">
                      <a16:creationId xmlns:a16="http://schemas.microsoft.com/office/drawing/2014/main" id="{BBED1777-87CF-446B-AFFC-140655E2482A}"/>
                    </a:ext>
                  </a:extLst>
                </p:cNvPr>
                <p:cNvPicPr/>
                <p:nvPr/>
              </p:nvPicPr>
              <p:blipFill>
                <a:blip r:embed="rId311"/>
                <a:stretch>
                  <a:fillRect/>
                </a:stretch>
              </p:blipFill>
              <p:spPr>
                <a:xfrm>
                  <a:off x="10414585" y="6149314"/>
                  <a:ext cx="7488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312">
              <p14:nvContentPartPr>
                <p14:cNvPr id="214" name="Ink 213">
                  <a:extLst>
                    <a:ext uri="{FF2B5EF4-FFF2-40B4-BE49-F238E27FC236}">
                      <a16:creationId xmlns:a16="http://schemas.microsoft.com/office/drawing/2014/main" id="{BF153D00-9907-4A60-9F7F-1E35B333C84A}"/>
                    </a:ext>
                  </a:extLst>
                </p14:cNvPr>
                <p14:cNvContentPartPr/>
                <p14:nvPr/>
              </p14:nvContentPartPr>
              <p14:xfrm>
                <a:off x="10448785" y="6130954"/>
                <a:ext cx="123840" cy="172440"/>
              </p14:xfrm>
            </p:contentPart>
          </mc:Choice>
          <mc:Fallback xmlns="">
            <p:pic>
              <p:nvPicPr>
                <p:cNvPr id="214" name="Ink 213">
                  <a:extLst>
                    <a:ext uri="{FF2B5EF4-FFF2-40B4-BE49-F238E27FC236}">
                      <a16:creationId xmlns:a16="http://schemas.microsoft.com/office/drawing/2014/main" id="{BF153D00-9907-4A60-9F7F-1E35B333C84A}"/>
                    </a:ext>
                  </a:extLst>
                </p:cNvPr>
                <p:cNvPicPr/>
                <p:nvPr/>
              </p:nvPicPr>
              <p:blipFill>
                <a:blip r:embed="rId313"/>
                <a:stretch>
                  <a:fillRect/>
                </a:stretch>
              </p:blipFill>
              <p:spPr>
                <a:xfrm>
                  <a:off x="10440145" y="6121954"/>
                  <a:ext cx="141480" cy="190080"/>
                </a:xfrm>
                <a:prstGeom prst="rect">
                  <a:avLst/>
                </a:prstGeom>
              </p:spPr>
            </p:pic>
          </mc:Fallback>
        </mc:AlternateContent>
      </p:grpSp>
      <p:grpSp>
        <p:nvGrpSpPr>
          <p:cNvPr id="243" name="Group 242">
            <a:extLst>
              <a:ext uri="{FF2B5EF4-FFF2-40B4-BE49-F238E27FC236}">
                <a16:creationId xmlns:a16="http://schemas.microsoft.com/office/drawing/2014/main" id="{A19E3DEC-8B23-419D-B5C0-0B1E469E6CF4}"/>
              </a:ext>
            </a:extLst>
          </p:cNvPr>
          <p:cNvGrpSpPr/>
          <p:nvPr/>
        </p:nvGrpSpPr>
        <p:grpSpPr>
          <a:xfrm>
            <a:off x="415225" y="5291794"/>
            <a:ext cx="3201840" cy="1469880"/>
            <a:chOff x="415225" y="5291794"/>
            <a:chExt cx="3201840" cy="1469880"/>
          </a:xfrm>
        </p:grpSpPr>
        <mc:AlternateContent xmlns:mc="http://schemas.openxmlformats.org/markup-compatibility/2006" xmlns:p14="http://schemas.microsoft.com/office/powerpoint/2010/main">
          <mc:Choice Requires="p14">
            <p:contentPart p14:bwMode="auto" r:id="rId314">
              <p14:nvContentPartPr>
                <p14:cNvPr id="219" name="Ink 218">
                  <a:extLst>
                    <a:ext uri="{FF2B5EF4-FFF2-40B4-BE49-F238E27FC236}">
                      <a16:creationId xmlns:a16="http://schemas.microsoft.com/office/drawing/2014/main" id="{C7320FC3-414F-424E-BDE3-9A5CD2CB85DB}"/>
                    </a:ext>
                  </a:extLst>
                </p14:cNvPr>
                <p14:cNvContentPartPr/>
                <p14:nvPr/>
              </p14:nvContentPartPr>
              <p14:xfrm>
                <a:off x="1080145" y="5899114"/>
                <a:ext cx="181800" cy="225360"/>
              </p14:xfrm>
            </p:contentPart>
          </mc:Choice>
          <mc:Fallback xmlns="">
            <p:pic>
              <p:nvPicPr>
                <p:cNvPr id="219" name="Ink 218">
                  <a:extLst>
                    <a:ext uri="{FF2B5EF4-FFF2-40B4-BE49-F238E27FC236}">
                      <a16:creationId xmlns:a16="http://schemas.microsoft.com/office/drawing/2014/main" id="{C7320FC3-414F-424E-BDE3-9A5CD2CB85DB}"/>
                    </a:ext>
                  </a:extLst>
                </p:cNvPr>
                <p:cNvPicPr/>
                <p:nvPr/>
              </p:nvPicPr>
              <p:blipFill>
                <a:blip r:embed="rId315"/>
                <a:stretch>
                  <a:fillRect/>
                </a:stretch>
              </p:blipFill>
              <p:spPr>
                <a:xfrm>
                  <a:off x="1071505" y="5890474"/>
                  <a:ext cx="199440" cy="24300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220" name="Ink 219">
                  <a:extLst>
                    <a:ext uri="{FF2B5EF4-FFF2-40B4-BE49-F238E27FC236}">
                      <a16:creationId xmlns:a16="http://schemas.microsoft.com/office/drawing/2014/main" id="{F8AB66AF-AD86-4918-8AE4-A257B7DABE0D}"/>
                    </a:ext>
                  </a:extLst>
                </p14:cNvPr>
                <p14:cNvContentPartPr/>
                <p14:nvPr/>
              </p14:nvContentPartPr>
              <p14:xfrm>
                <a:off x="1400905" y="5997394"/>
                <a:ext cx="262080" cy="38520"/>
              </p14:xfrm>
            </p:contentPart>
          </mc:Choice>
          <mc:Fallback xmlns="">
            <p:pic>
              <p:nvPicPr>
                <p:cNvPr id="220" name="Ink 219">
                  <a:extLst>
                    <a:ext uri="{FF2B5EF4-FFF2-40B4-BE49-F238E27FC236}">
                      <a16:creationId xmlns:a16="http://schemas.microsoft.com/office/drawing/2014/main" id="{F8AB66AF-AD86-4918-8AE4-A257B7DABE0D}"/>
                    </a:ext>
                  </a:extLst>
                </p:cNvPr>
                <p:cNvPicPr/>
                <p:nvPr/>
              </p:nvPicPr>
              <p:blipFill>
                <a:blip r:embed="rId317"/>
                <a:stretch>
                  <a:fillRect/>
                </a:stretch>
              </p:blipFill>
              <p:spPr>
                <a:xfrm>
                  <a:off x="1392265" y="5988754"/>
                  <a:ext cx="27972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221" name="Ink 220">
                  <a:extLst>
                    <a:ext uri="{FF2B5EF4-FFF2-40B4-BE49-F238E27FC236}">
                      <a16:creationId xmlns:a16="http://schemas.microsoft.com/office/drawing/2014/main" id="{3FF9B4E2-14AA-4832-99A8-A49FF19B8C4F}"/>
                    </a:ext>
                  </a:extLst>
                </p14:cNvPr>
                <p14:cNvContentPartPr/>
                <p14:nvPr/>
              </p14:nvContentPartPr>
              <p14:xfrm>
                <a:off x="1801945" y="5874634"/>
                <a:ext cx="187560" cy="187200"/>
              </p14:xfrm>
            </p:contentPart>
          </mc:Choice>
          <mc:Fallback xmlns="">
            <p:pic>
              <p:nvPicPr>
                <p:cNvPr id="221" name="Ink 220">
                  <a:extLst>
                    <a:ext uri="{FF2B5EF4-FFF2-40B4-BE49-F238E27FC236}">
                      <a16:creationId xmlns:a16="http://schemas.microsoft.com/office/drawing/2014/main" id="{3FF9B4E2-14AA-4832-99A8-A49FF19B8C4F}"/>
                    </a:ext>
                  </a:extLst>
                </p:cNvPr>
                <p:cNvPicPr/>
                <p:nvPr/>
              </p:nvPicPr>
              <p:blipFill>
                <a:blip r:embed="rId319"/>
                <a:stretch>
                  <a:fillRect/>
                </a:stretch>
              </p:blipFill>
              <p:spPr>
                <a:xfrm>
                  <a:off x="1793305" y="5865994"/>
                  <a:ext cx="205200" cy="204840"/>
                </a:xfrm>
                <a:prstGeom prst="rect">
                  <a:avLst/>
                </a:prstGeom>
              </p:spPr>
            </p:pic>
          </mc:Fallback>
        </mc:AlternateContent>
        <mc:AlternateContent xmlns:mc="http://schemas.openxmlformats.org/markup-compatibility/2006" xmlns:p14="http://schemas.microsoft.com/office/powerpoint/2010/main">
          <mc:Choice Requires="p14">
            <p:contentPart p14:bwMode="auto" r:id="rId320">
              <p14:nvContentPartPr>
                <p14:cNvPr id="222" name="Ink 221">
                  <a:extLst>
                    <a:ext uri="{FF2B5EF4-FFF2-40B4-BE49-F238E27FC236}">
                      <a16:creationId xmlns:a16="http://schemas.microsoft.com/office/drawing/2014/main" id="{7588D687-1ED6-4546-813F-5F2294A96B91}"/>
                    </a:ext>
                  </a:extLst>
                </p14:cNvPr>
                <p14:cNvContentPartPr/>
                <p14:nvPr/>
              </p14:nvContentPartPr>
              <p14:xfrm>
                <a:off x="2004985" y="5535514"/>
                <a:ext cx="317880" cy="365040"/>
              </p14:xfrm>
            </p:contentPart>
          </mc:Choice>
          <mc:Fallback xmlns="">
            <p:pic>
              <p:nvPicPr>
                <p:cNvPr id="222" name="Ink 221">
                  <a:extLst>
                    <a:ext uri="{FF2B5EF4-FFF2-40B4-BE49-F238E27FC236}">
                      <a16:creationId xmlns:a16="http://schemas.microsoft.com/office/drawing/2014/main" id="{7588D687-1ED6-4546-813F-5F2294A96B91}"/>
                    </a:ext>
                  </a:extLst>
                </p:cNvPr>
                <p:cNvPicPr/>
                <p:nvPr/>
              </p:nvPicPr>
              <p:blipFill>
                <a:blip r:embed="rId321"/>
                <a:stretch>
                  <a:fillRect/>
                </a:stretch>
              </p:blipFill>
              <p:spPr>
                <a:xfrm>
                  <a:off x="1995985" y="5526514"/>
                  <a:ext cx="335520" cy="38268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223" name="Ink 222">
                  <a:extLst>
                    <a:ext uri="{FF2B5EF4-FFF2-40B4-BE49-F238E27FC236}">
                      <a16:creationId xmlns:a16="http://schemas.microsoft.com/office/drawing/2014/main" id="{6210AB00-6C22-4751-8725-DBCD678B38DA}"/>
                    </a:ext>
                  </a:extLst>
                </p14:cNvPr>
                <p14:cNvContentPartPr/>
                <p14:nvPr/>
              </p14:nvContentPartPr>
              <p14:xfrm>
                <a:off x="2084905" y="5571154"/>
                <a:ext cx="277200" cy="341280"/>
              </p14:xfrm>
            </p:contentPart>
          </mc:Choice>
          <mc:Fallback xmlns="">
            <p:pic>
              <p:nvPicPr>
                <p:cNvPr id="223" name="Ink 222">
                  <a:extLst>
                    <a:ext uri="{FF2B5EF4-FFF2-40B4-BE49-F238E27FC236}">
                      <a16:creationId xmlns:a16="http://schemas.microsoft.com/office/drawing/2014/main" id="{6210AB00-6C22-4751-8725-DBCD678B38DA}"/>
                    </a:ext>
                  </a:extLst>
                </p:cNvPr>
                <p:cNvPicPr/>
                <p:nvPr/>
              </p:nvPicPr>
              <p:blipFill>
                <a:blip r:embed="rId323"/>
                <a:stretch>
                  <a:fillRect/>
                </a:stretch>
              </p:blipFill>
              <p:spPr>
                <a:xfrm>
                  <a:off x="2075905" y="5562154"/>
                  <a:ext cx="294840" cy="35892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224" name="Ink 223">
                  <a:extLst>
                    <a:ext uri="{FF2B5EF4-FFF2-40B4-BE49-F238E27FC236}">
                      <a16:creationId xmlns:a16="http://schemas.microsoft.com/office/drawing/2014/main" id="{BADFA91F-2551-4331-838A-A7D96CA1806D}"/>
                    </a:ext>
                  </a:extLst>
                </p14:cNvPr>
                <p14:cNvContentPartPr/>
                <p14:nvPr/>
              </p14:nvContentPartPr>
              <p14:xfrm>
                <a:off x="2398825" y="5354434"/>
                <a:ext cx="187560" cy="191520"/>
              </p14:xfrm>
            </p:contentPart>
          </mc:Choice>
          <mc:Fallback xmlns="">
            <p:pic>
              <p:nvPicPr>
                <p:cNvPr id="224" name="Ink 223">
                  <a:extLst>
                    <a:ext uri="{FF2B5EF4-FFF2-40B4-BE49-F238E27FC236}">
                      <a16:creationId xmlns:a16="http://schemas.microsoft.com/office/drawing/2014/main" id="{BADFA91F-2551-4331-838A-A7D96CA1806D}"/>
                    </a:ext>
                  </a:extLst>
                </p:cNvPr>
                <p:cNvPicPr/>
                <p:nvPr/>
              </p:nvPicPr>
              <p:blipFill>
                <a:blip r:embed="rId325"/>
                <a:stretch>
                  <a:fillRect/>
                </a:stretch>
              </p:blipFill>
              <p:spPr>
                <a:xfrm>
                  <a:off x="2389825" y="5345434"/>
                  <a:ext cx="20520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326">
              <p14:nvContentPartPr>
                <p14:cNvPr id="225" name="Ink 224">
                  <a:extLst>
                    <a:ext uri="{FF2B5EF4-FFF2-40B4-BE49-F238E27FC236}">
                      <a16:creationId xmlns:a16="http://schemas.microsoft.com/office/drawing/2014/main" id="{D5842A70-28D4-47BE-B800-C906239B3921}"/>
                    </a:ext>
                  </a:extLst>
                </p14:cNvPr>
                <p14:cNvContentPartPr/>
                <p14:nvPr/>
              </p14:nvContentPartPr>
              <p14:xfrm>
                <a:off x="2076985" y="6163354"/>
                <a:ext cx="323280" cy="205200"/>
              </p14:xfrm>
            </p:contentPart>
          </mc:Choice>
          <mc:Fallback xmlns="">
            <p:pic>
              <p:nvPicPr>
                <p:cNvPr id="225" name="Ink 224">
                  <a:extLst>
                    <a:ext uri="{FF2B5EF4-FFF2-40B4-BE49-F238E27FC236}">
                      <a16:creationId xmlns:a16="http://schemas.microsoft.com/office/drawing/2014/main" id="{D5842A70-28D4-47BE-B800-C906239B3921}"/>
                    </a:ext>
                  </a:extLst>
                </p:cNvPr>
                <p:cNvPicPr/>
                <p:nvPr/>
              </p:nvPicPr>
              <p:blipFill>
                <a:blip r:embed="rId327"/>
                <a:stretch>
                  <a:fillRect/>
                </a:stretch>
              </p:blipFill>
              <p:spPr>
                <a:xfrm>
                  <a:off x="2067985" y="6154714"/>
                  <a:ext cx="340920" cy="222840"/>
                </a:xfrm>
                <a:prstGeom prst="rect">
                  <a:avLst/>
                </a:prstGeom>
              </p:spPr>
            </p:pic>
          </mc:Fallback>
        </mc:AlternateContent>
        <mc:AlternateContent xmlns:mc="http://schemas.openxmlformats.org/markup-compatibility/2006" xmlns:p14="http://schemas.microsoft.com/office/powerpoint/2010/main">
          <mc:Choice Requires="p14">
            <p:contentPart p14:bwMode="auto" r:id="rId328">
              <p14:nvContentPartPr>
                <p14:cNvPr id="226" name="Ink 225">
                  <a:extLst>
                    <a:ext uri="{FF2B5EF4-FFF2-40B4-BE49-F238E27FC236}">
                      <a16:creationId xmlns:a16="http://schemas.microsoft.com/office/drawing/2014/main" id="{B50F3C09-75E4-44A0-9920-CFCC15A49A48}"/>
                    </a:ext>
                  </a:extLst>
                </p14:cNvPr>
                <p14:cNvContentPartPr/>
                <p14:nvPr/>
              </p14:nvContentPartPr>
              <p14:xfrm>
                <a:off x="2638225" y="6310594"/>
                <a:ext cx="227520" cy="175320"/>
              </p14:xfrm>
            </p:contentPart>
          </mc:Choice>
          <mc:Fallback xmlns="">
            <p:pic>
              <p:nvPicPr>
                <p:cNvPr id="226" name="Ink 225">
                  <a:extLst>
                    <a:ext uri="{FF2B5EF4-FFF2-40B4-BE49-F238E27FC236}">
                      <a16:creationId xmlns:a16="http://schemas.microsoft.com/office/drawing/2014/main" id="{B50F3C09-75E4-44A0-9920-CFCC15A49A48}"/>
                    </a:ext>
                  </a:extLst>
                </p:cNvPr>
                <p:cNvPicPr/>
                <p:nvPr/>
              </p:nvPicPr>
              <p:blipFill>
                <a:blip r:embed="rId329"/>
                <a:stretch>
                  <a:fillRect/>
                </a:stretch>
              </p:blipFill>
              <p:spPr>
                <a:xfrm>
                  <a:off x="2629585" y="6301954"/>
                  <a:ext cx="245160"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330">
              <p14:nvContentPartPr>
                <p14:cNvPr id="227" name="Ink 226">
                  <a:extLst>
                    <a:ext uri="{FF2B5EF4-FFF2-40B4-BE49-F238E27FC236}">
                      <a16:creationId xmlns:a16="http://schemas.microsoft.com/office/drawing/2014/main" id="{71714417-9E79-4E02-AFA4-E9AF35216177}"/>
                    </a:ext>
                  </a:extLst>
                </p14:cNvPr>
                <p14:cNvContentPartPr/>
                <p14:nvPr/>
              </p14:nvContentPartPr>
              <p14:xfrm>
                <a:off x="3065905" y="6305194"/>
                <a:ext cx="234000" cy="59040"/>
              </p14:xfrm>
            </p:contentPart>
          </mc:Choice>
          <mc:Fallback xmlns="">
            <p:pic>
              <p:nvPicPr>
                <p:cNvPr id="227" name="Ink 226">
                  <a:extLst>
                    <a:ext uri="{FF2B5EF4-FFF2-40B4-BE49-F238E27FC236}">
                      <a16:creationId xmlns:a16="http://schemas.microsoft.com/office/drawing/2014/main" id="{71714417-9E79-4E02-AFA4-E9AF35216177}"/>
                    </a:ext>
                  </a:extLst>
                </p:cNvPr>
                <p:cNvPicPr/>
                <p:nvPr/>
              </p:nvPicPr>
              <p:blipFill>
                <a:blip r:embed="rId331"/>
                <a:stretch>
                  <a:fillRect/>
                </a:stretch>
              </p:blipFill>
              <p:spPr>
                <a:xfrm>
                  <a:off x="3057265" y="6296554"/>
                  <a:ext cx="25164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332">
              <p14:nvContentPartPr>
                <p14:cNvPr id="228" name="Ink 227">
                  <a:extLst>
                    <a:ext uri="{FF2B5EF4-FFF2-40B4-BE49-F238E27FC236}">
                      <a16:creationId xmlns:a16="http://schemas.microsoft.com/office/drawing/2014/main" id="{E1B878DC-00D2-446E-99A4-6ABC09C91096}"/>
                    </a:ext>
                  </a:extLst>
                </p14:cNvPr>
                <p14:cNvContentPartPr/>
                <p14:nvPr/>
              </p14:nvContentPartPr>
              <p14:xfrm>
                <a:off x="3452545" y="6189634"/>
                <a:ext cx="33480" cy="216360"/>
              </p14:xfrm>
            </p:contentPart>
          </mc:Choice>
          <mc:Fallback xmlns="">
            <p:pic>
              <p:nvPicPr>
                <p:cNvPr id="228" name="Ink 227">
                  <a:extLst>
                    <a:ext uri="{FF2B5EF4-FFF2-40B4-BE49-F238E27FC236}">
                      <a16:creationId xmlns:a16="http://schemas.microsoft.com/office/drawing/2014/main" id="{E1B878DC-00D2-446E-99A4-6ABC09C91096}"/>
                    </a:ext>
                  </a:extLst>
                </p:cNvPr>
                <p:cNvPicPr/>
                <p:nvPr/>
              </p:nvPicPr>
              <p:blipFill>
                <a:blip r:embed="rId333"/>
                <a:stretch>
                  <a:fillRect/>
                </a:stretch>
              </p:blipFill>
              <p:spPr>
                <a:xfrm>
                  <a:off x="3443545" y="6180634"/>
                  <a:ext cx="51120" cy="234000"/>
                </a:xfrm>
                <a:prstGeom prst="rect">
                  <a:avLst/>
                </a:prstGeom>
              </p:spPr>
            </p:pic>
          </mc:Fallback>
        </mc:AlternateContent>
        <mc:AlternateContent xmlns:mc="http://schemas.openxmlformats.org/markup-compatibility/2006" xmlns:p14="http://schemas.microsoft.com/office/powerpoint/2010/main">
          <mc:Choice Requires="p14">
            <p:contentPart p14:bwMode="auto" r:id="rId334">
              <p14:nvContentPartPr>
                <p14:cNvPr id="229" name="Ink 228">
                  <a:extLst>
                    <a:ext uri="{FF2B5EF4-FFF2-40B4-BE49-F238E27FC236}">
                      <a16:creationId xmlns:a16="http://schemas.microsoft.com/office/drawing/2014/main" id="{D0CED2C7-0958-47E8-8123-4B7841F3E1CF}"/>
                    </a:ext>
                  </a:extLst>
                </p14:cNvPr>
                <p14:cNvContentPartPr/>
                <p14:nvPr/>
              </p14:nvContentPartPr>
              <p14:xfrm>
                <a:off x="3407545" y="6151474"/>
                <a:ext cx="209520" cy="266400"/>
              </p14:xfrm>
            </p:contentPart>
          </mc:Choice>
          <mc:Fallback xmlns="">
            <p:pic>
              <p:nvPicPr>
                <p:cNvPr id="229" name="Ink 228">
                  <a:extLst>
                    <a:ext uri="{FF2B5EF4-FFF2-40B4-BE49-F238E27FC236}">
                      <a16:creationId xmlns:a16="http://schemas.microsoft.com/office/drawing/2014/main" id="{D0CED2C7-0958-47E8-8123-4B7841F3E1CF}"/>
                    </a:ext>
                  </a:extLst>
                </p:cNvPr>
                <p:cNvPicPr/>
                <p:nvPr/>
              </p:nvPicPr>
              <p:blipFill>
                <a:blip r:embed="rId335"/>
                <a:stretch>
                  <a:fillRect/>
                </a:stretch>
              </p:blipFill>
              <p:spPr>
                <a:xfrm>
                  <a:off x="3398905" y="6142474"/>
                  <a:ext cx="227160" cy="284040"/>
                </a:xfrm>
                <a:prstGeom prst="rect">
                  <a:avLst/>
                </a:prstGeom>
              </p:spPr>
            </p:pic>
          </mc:Fallback>
        </mc:AlternateContent>
        <mc:AlternateContent xmlns:mc="http://schemas.openxmlformats.org/markup-compatibility/2006" xmlns:p14="http://schemas.microsoft.com/office/powerpoint/2010/main">
          <mc:Choice Requires="p14">
            <p:contentPart p14:bwMode="auto" r:id="rId336">
              <p14:nvContentPartPr>
                <p14:cNvPr id="230" name="Ink 229">
                  <a:extLst>
                    <a:ext uri="{FF2B5EF4-FFF2-40B4-BE49-F238E27FC236}">
                      <a16:creationId xmlns:a16="http://schemas.microsoft.com/office/drawing/2014/main" id="{3515F6AE-2B26-4FB9-BD44-7B7038D907A2}"/>
                    </a:ext>
                  </a:extLst>
                </p14:cNvPr>
                <p14:cNvContentPartPr/>
                <p14:nvPr/>
              </p14:nvContentPartPr>
              <p14:xfrm>
                <a:off x="1238545" y="5589874"/>
                <a:ext cx="16200" cy="186840"/>
              </p14:xfrm>
            </p:contentPart>
          </mc:Choice>
          <mc:Fallback xmlns="">
            <p:pic>
              <p:nvPicPr>
                <p:cNvPr id="230" name="Ink 229">
                  <a:extLst>
                    <a:ext uri="{FF2B5EF4-FFF2-40B4-BE49-F238E27FC236}">
                      <a16:creationId xmlns:a16="http://schemas.microsoft.com/office/drawing/2014/main" id="{3515F6AE-2B26-4FB9-BD44-7B7038D907A2}"/>
                    </a:ext>
                  </a:extLst>
                </p:cNvPr>
                <p:cNvPicPr/>
                <p:nvPr/>
              </p:nvPicPr>
              <p:blipFill>
                <a:blip r:embed="rId337"/>
                <a:stretch>
                  <a:fillRect/>
                </a:stretch>
              </p:blipFill>
              <p:spPr>
                <a:xfrm>
                  <a:off x="1229905" y="5581234"/>
                  <a:ext cx="3384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338">
              <p14:nvContentPartPr>
                <p14:cNvPr id="231" name="Ink 230">
                  <a:extLst>
                    <a:ext uri="{FF2B5EF4-FFF2-40B4-BE49-F238E27FC236}">
                      <a16:creationId xmlns:a16="http://schemas.microsoft.com/office/drawing/2014/main" id="{8C8889CF-FFD5-49AA-8FCA-B7A6224A6D83}"/>
                    </a:ext>
                  </a:extLst>
                </p14:cNvPr>
                <p14:cNvContentPartPr/>
                <p14:nvPr/>
              </p14:nvContentPartPr>
              <p14:xfrm>
                <a:off x="1196785" y="6314194"/>
                <a:ext cx="39240" cy="104400"/>
              </p14:xfrm>
            </p:contentPart>
          </mc:Choice>
          <mc:Fallback xmlns="">
            <p:pic>
              <p:nvPicPr>
                <p:cNvPr id="231" name="Ink 230">
                  <a:extLst>
                    <a:ext uri="{FF2B5EF4-FFF2-40B4-BE49-F238E27FC236}">
                      <a16:creationId xmlns:a16="http://schemas.microsoft.com/office/drawing/2014/main" id="{8C8889CF-FFD5-49AA-8FCA-B7A6224A6D83}"/>
                    </a:ext>
                  </a:extLst>
                </p:cNvPr>
                <p:cNvPicPr/>
                <p:nvPr/>
              </p:nvPicPr>
              <p:blipFill>
                <a:blip r:embed="rId339"/>
                <a:stretch>
                  <a:fillRect/>
                </a:stretch>
              </p:blipFill>
              <p:spPr>
                <a:xfrm>
                  <a:off x="1188145" y="6305554"/>
                  <a:ext cx="5688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340">
              <p14:nvContentPartPr>
                <p14:cNvPr id="232" name="Ink 231">
                  <a:extLst>
                    <a:ext uri="{FF2B5EF4-FFF2-40B4-BE49-F238E27FC236}">
                      <a16:creationId xmlns:a16="http://schemas.microsoft.com/office/drawing/2014/main" id="{490D96ED-D073-47A0-BC01-31F2CBBF03AB}"/>
                    </a:ext>
                  </a:extLst>
                </p14:cNvPr>
                <p14:cNvContentPartPr/>
                <p14:nvPr/>
              </p14:nvContentPartPr>
              <p14:xfrm>
                <a:off x="791785" y="6087754"/>
                <a:ext cx="192240" cy="38520"/>
              </p14:xfrm>
            </p:contentPart>
          </mc:Choice>
          <mc:Fallback xmlns="">
            <p:pic>
              <p:nvPicPr>
                <p:cNvPr id="232" name="Ink 231">
                  <a:extLst>
                    <a:ext uri="{FF2B5EF4-FFF2-40B4-BE49-F238E27FC236}">
                      <a16:creationId xmlns:a16="http://schemas.microsoft.com/office/drawing/2014/main" id="{490D96ED-D073-47A0-BC01-31F2CBBF03AB}"/>
                    </a:ext>
                  </a:extLst>
                </p:cNvPr>
                <p:cNvPicPr/>
                <p:nvPr/>
              </p:nvPicPr>
              <p:blipFill>
                <a:blip r:embed="rId341"/>
                <a:stretch>
                  <a:fillRect/>
                </a:stretch>
              </p:blipFill>
              <p:spPr>
                <a:xfrm>
                  <a:off x="782785" y="6079114"/>
                  <a:ext cx="20988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342">
              <p14:nvContentPartPr>
                <p14:cNvPr id="233" name="Ink 232">
                  <a:extLst>
                    <a:ext uri="{FF2B5EF4-FFF2-40B4-BE49-F238E27FC236}">
                      <a16:creationId xmlns:a16="http://schemas.microsoft.com/office/drawing/2014/main" id="{A68BB282-BE8E-427F-9728-A9C0E6CE06B4}"/>
                    </a:ext>
                  </a:extLst>
                </p14:cNvPr>
                <p14:cNvContentPartPr/>
                <p14:nvPr/>
              </p14:nvContentPartPr>
              <p14:xfrm>
                <a:off x="415225" y="5983714"/>
                <a:ext cx="42840" cy="229320"/>
              </p14:xfrm>
            </p:contentPart>
          </mc:Choice>
          <mc:Fallback xmlns="">
            <p:pic>
              <p:nvPicPr>
                <p:cNvPr id="233" name="Ink 232">
                  <a:extLst>
                    <a:ext uri="{FF2B5EF4-FFF2-40B4-BE49-F238E27FC236}">
                      <a16:creationId xmlns:a16="http://schemas.microsoft.com/office/drawing/2014/main" id="{A68BB282-BE8E-427F-9728-A9C0E6CE06B4}"/>
                    </a:ext>
                  </a:extLst>
                </p:cNvPr>
                <p:cNvPicPr/>
                <p:nvPr/>
              </p:nvPicPr>
              <p:blipFill>
                <a:blip r:embed="rId343"/>
                <a:stretch>
                  <a:fillRect/>
                </a:stretch>
              </p:blipFill>
              <p:spPr>
                <a:xfrm>
                  <a:off x="406225" y="5974714"/>
                  <a:ext cx="60480" cy="246960"/>
                </a:xfrm>
                <a:prstGeom prst="rect">
                  <a:avLst/>
                </a:prstGeom>
              </p:spPr>
            </p:pic>
          </mc:Fallback>
        </mc:AlternateContent>
        <mc:AlternateContent xmlns:mc="http://schemas.openxmlformats.org/markup-compatibility/2006" xmlns:p14="http://schemas.microsoft.com/office/powerpoint/2010/main">
          <mc:Choice Requires="p14">
            <p:contentPart p14:bwMode="auto" r:id="rId344">
              <p14:nvContentPartPr>
                <p14:cNvPr id="234" name="Ink 233">
                  <a:extLst>
                    <a:ext uri="{FF2B5EF4-FFF2-40B4-BE49-F238E27FC236}">
                      <a16:creationId xmlns:a16="http://schemas.microsoft.com/office/drawing/2014/main" id="{546AF8E8-BC9A-41DB-8FEA-1E469511EB0B}"/>
                    </a:ext>
                  </a:extLst>
                </p14:cNvPr>
                <p14:cNvContentPartPr/>
                <p14:nvPr/>
              </p14:nvContentPartPr>
              <p14:xfrm>
                <a:off x="542665" y="5981194"/>
                <a:ext cx="31680" cy="214200"/>
              </p14:xfrm>
            </p:contentPart>
          </mc:Choice>
          <mc:Fallback xmlns="">
            <p:pic>
              <p:nvPicPr>
                <p:cNvPr id="234" name="Ink 233">
                  <a:extLst>
                    <a:ext uri="{FF2B5EF4-FFF2-40B4-BE49-F238E27FC236}">
                      <a16:creationId xmlns:a16="http://schemas.microsoft.com/office/drawing/2014/main" id="{546AF8E8-BC9A-41DB-8FEA-1E469511EB0B}"/>
                    </a:ext>
                  </a:extLst>
                </p:cNvPr>
                <p:cNvPicPr/>
                <p:nvPr/>
              </p:nvPicPr>
              <p:blipFill>
                <a:blip r:embed="rId345"/>
                <a:stretch>
                  <a:fillRect/>
                </a:stretch>
              </p:blipFill>
              <p:spPr>
                <a:xfrm>
                  <a:off x="534025" y="5972194"/>
                  <a:ext cx="49320" cy="231840"/>
                </a:xfrm>
                <a:prstGeom prst="rect">
                  <a:avLst/>
                </a:prstGeom>
              </p:spPr>
            </p:pic>
          </mc:Fallback>
        </mc:AlternateContent>
        <mc:AlternateContent xmlns:mc="http://schemas.openxmlformats.org/markup-compatibility/2006" xmlns:p14="http://schemas.microsoft.com/office/powerpoint/2010/main">
          <mc:Choice Requires="p14">
            <p:contentPart p14:bwMode="auto" r:id="rId346">
              <p14:nvContentPartPr>
                <p14:cNvPr id="235" name="Ink 234">
                  <a:extLst>
                    <a:ext uri="{FF2B5EF4-FFF2-40B4-BE49-F238E27FC236}">
                      <a16:creationId xmlns:a16="http://schemas.microsoft.com/office/drawing/2014/main" id="{3332136B-B5F5-4160-B031-D86936D8DC29}"/>
                    </a:ext>
                  </a:extLst>
                </p14:cNvPr>
                <p14:cNvContentPartPr/>
                <p14:nvPr/>
              </p14:nvContentPartPr>
              <p14:xfrm>
                <a:off x="494785" y="6081634"/>
                <a:ext cx="79200" cy="14400"/>
              </p14:xfrm>
            </p:contentPart>
          </mc:Choice>
          <mc:Fallback xmlns="">
            <p:pic>
              <p:nvPicPr>
                <p:cNvPr id="235" name="Ink 234">
                  <a:extLst>
                    <a:ext uri="{FF2B5EF4-FFF2-40B4-BE49-F238E27FC236}">
                      <a16:creationId xmlns:a16="http://schemas.microsoft.com/office/drawing/2014/main" id="{3332136B-B5F5-4160-B031-D86936D8DC29}"/>
                    </a:ext>
                  </a:extLst>
                </p:cNvPr>
                <p:cNvPicPr/>
                <p:nvPr/>
              </p:nvPicPr>
              <p:blipFill>
                <a:blip r:embed="rId347"/>
                <a:stretch>
                  <a:fillRect/>
                </a:stretch>
              </p:blipFill>
              <p:spPr>
                <a:xfrm>
                  <a:off x="486145" y="6072994"/>
                  <a:ext cx="9684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348">
              <p14:nvContentPartPr>
                <p14:cNvPr id="236" name="Ink 235">
                  <a:extLst>
                    <a:ext uri="{FF2B5EF4-FFF2-40B4-BE49-F238E27FC236}">
                      <a16:creationId xmlns:a16="http://schemas.microsoft.com/office/drawing/2014/main" id="{99EA6DE1-ABAD-493D-8E7B-8D10B934D73C}"/>
                    </a:ext>
                  </a:extLst>
                </p14:cNvPr>
                <p14:cNvContentPartPr/>
                <p14:nvPr/>
              </p14:nvContentPartPr>
              <p14:xfrm>
                <a:off x="1170145" y="6563314"/>
                <a:ext cx="31680" cy="198360"/>
              </p14:xfrm>
            </p:contentPart>
          </mc:Choice>
          <mc:Fallback xmlns="">
            <p:pic>
              <p:nvPicPr>
                <p:cNvPr id="236" name="Ink 235">
                  <a:extLst>
                    <a:ext uri="{FF2B5EF4-FFF2-40B4-BE49-F238E27FC236}">
                      <a16:creationId xmlns:a16="http://schemas.microsoft.com/office/drawing/2014/main" id="{99EA6DE1-ABAD-493D-8E7B-8D10B934D73C}"/>
                    </a:ext>
                  </a:extLst>
                </p:cNvPr>
                <p:cNvPicPr/>
                <p:nvPr/>
              </p:nvPicPr>
              <p:blipFill>
                <a:blip r:embed="rId349"/>
                <a:stretch>
                  <a:fillRect/>
                </a:stretch>
              </p:blipFill>
              <p:spPr>
                <a:xfrm>
                  <a:off x="1161505" y="6554314"/>
                  <a:ext cx="4932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350">
              <p14:nvContentPartPr>
                <p14:cNvPr id="237" name="Ink 236">
                  <a:extLst>
                    <a:ext uri="{FF2B5EF4-FFF2-40B4-BE49-F238E27FC236}">
                      <a16:creationId xmlns:a16="http://schemas.microsoft.com/office/drawing/2014/main" id="{8B6439E6-9346-455F-8E23-59FA31EC69E4}"/>
                    </a:ext>
                  </a:extLst>
                </p14:cNvPr>
                <p14:cNvContentPartPr/>
                <p14:nvPr/>
              </p14:nvContentPartPr>
              <p14:xfrm>
                <a:off x="1207945" y="6526954"/>
                <a:ext cx="81000" cy="196560"/>
              </p14:xfrm>
            </p:contentPart>
          </mc:Choice>
          <mc:Fallback xmlns="">
            <p:pic>
              <p:nvPicPr>
                <p:cNvPr id="237" name="Ink 236">
                  <a:extLst>
                    <a:ext uri="{FF2B5EF4-FFF2-40B4-BE49-F238E27FC236}">
                      <a16:creationId xmlns:a16="http://schemas.microsoft.com/office/drawing/2014/main" id="{8B6439E6-9346-455F-8E23-59FA31EC69E4}"/>
                    </a:ext>
                  </a:extLst>
                </p:cNvPr>
                <p:cNvPicPr/>
                <p:nvPr/>
              </p:nvPicPr>
              <p:blipFill>
                <a:blip r:embed="rId351"/>
                <a:stretch>
                  <a:fillRect/>
                </a:stretch>
              </p:blipFill>
              <p:spPr>
                <a:xfrm>
                  <a:off x="1198945" y="6517954"/>
                  <a:ext cx="9864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352">
              <p14:nvContentPartPr>
                <p14:cNvPr id="238" name="Ink 237">
                  <a:extLst>
                    <a:ext uri="{FF2B5EF4-FFF2-40B4-BE49-F238E27FC236}">
                      <a16:creationId xmlns:a16="http://schemas.microsoft.com/office/drawing/2014/main" id="{196D7187-3C44-40BB-BE16-5137BCF03288}"/>
                    </a:ext>
                  </a:extLst>
                </p14:cNvPr>
                <p14:cNvContentPartPr/>
                <p14:nvPr/>
              </p14:nvContentPartPr>
              <p14:xfrm>
                <a:off x="1213345" y="5295034"/>
                <a:ext cx="14040" cy="202680"/>
              </p14:xfrm>
            </p:contentPart>
          </mc:Choice>
          <mc:Fallback xmlns="">
            <p:pic>
              <p:nvPicPr>
                <p:cNvPr id="238" name="Ink 237">
                  <a:extLst>
                    <a:ext uri="{FF2B5EF4-FFF2-40B4-BE49-F238E27FC236}">
                      <a16:creationId xmlns:a16="http://schemas.microsoft.com/office/drawing/2014/main" id="{196D7187-3C44-40BB-BE16-5137BCF03288}"/>
                    </a:ext>
                  </a:extLst>
                </p:cNvPr>
                <p:cNvPicPr/>
                <p:nvPr/>
              </p:nvPicPr>
              <p:blipFill>
                <a:blip r:embed="rId353"/>
                <a:stretch>
                  <a:fillRect/>
                </a:stretch>
              </p:blipFill>
              <p:spPr>
                <a:xfrm>
                  <a:off x="1204705" y="5286034"/>
                  <a:ext cx="31680" cy="22032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239" name="Ink 238">
                  <a:extLst>
                    <a:ext uri="{FF2B5EF4-FFF2-40B4-BE49-F238E27FC236}">
                      <a16:creationId xmlns:a16="http://schemas.microsoft.com/office/drawing/2014/main" id="{59F25190-18A3-441A-81F9-8301F25D72E4}"/>
                    </a:ext>
                  </a:extLst>
                </p14:cNvPr>
                <p14:cNvContentPartPr/>
                <p14:nvPr/>
              </p14:nvContentPartPr>
              <p14:xfrm>
                <a:off x="1326385" y="5291794"/>
                <a:ext cx="10800" cy="207000"/>
              </p14:xfrm>
            </p:contentPart>
          </mc:Choice>
          <mc:Fallback xmlns="">
            <p:pic>
              <p:nvPicPr>
                <p:cNvPr id="239" name="Ink 238">
                  <a:extLst>
                    <a:ext uri="{FF2B5EF4-FFF2-40B4-BE49-F238E27FC236}">
                      <a16:creationId xmlns:a16="http://schemas.microsoft.com/office/drawing/2014/main" id="{59F25190-18A3-441A-81F9-8301F25D72E4}"/>
                    </a:ext>
                  </a:extLst>
                </p:cNvPr>
                <p:cNvPicPr/>
                <p:nvPr/>
              </p:nvPicPr>
              <p:blipFill>
                <a:blip r:embed="rId355"/>
                <a:stretch>
                  <a:fillRect/>
                </a:stretch>
              </p:blipFill>
              <p:spPr>
                <a:xfrm>
                  <a:off x="1317745" y="5283154"/>
                  <a:ext cx="28440" cy="224640"/>
                </a:xfrm>
                <a:prstGeom prst="rect">
                  <a:avLst/>
                </a:prstGeom>
              </p:spPr>
            </p:pic>
          </mc:Fallback>
        </mc:AlternateContent>
        <mc:AlternateContent xmlns:mc="http://schemas.openxmlformats.org/markup-compatibility/2006" xmlns:p14="http://schemas.microsoft.com/office/powerpoint/2010/main">
          <mc:Choice Requires="p14">
            <p:contentPart p14:bwMode="auto" r:id="rId356">
              <p14:nvContentPartPr>
                <p14:cNvPr id="240" name="Ink 239">
                  <a:extLst>
                    <a:ext uri="{FF2B5EF4-FFF2-40B4-BE49-F238E27FC236}">
                      <a16:creationId xmlns:a16="http://schemas.microsoft.com/office/drawing/2014/main" id="{CED18D84-CAAB-420E-BC35-A6684081E8E5}"/>
                    </a:ext>
                  </a:extLst>
                </p14:cNvPr>
                <p14:cNvContentPartPr/>
                <p14:nvPr/>
              </p14:nvContentPartPr>
              <p14:xfrm>
                <a:off x="1266625" y="5366314"/>
                <a:ext cx="65160" cy="34920"/>
              </p14:xfrm>
            </p:contentPart>
          </mc:Choice>
          <mc:Fallback xmlns="">
            <p:pic>
              <p:nvPicPr>
                <p:cNvPr id="240" name="Ink 239">
                  <a:extLst>
                    <a:ext uri="{FF2B5EF4-FFF2-40B4-BE49-F238E27FC236}">
                      <a16:creationId xmlns:a16="http://schemas.microsoft.com/office/drawing/2014/main" id="{CED18D84-CAAB-420E-BC35-A6684081E8E5}"/>
                    </a:ext>
                  </a:extLst>
                </p:cNvPr>
                <p:cNvPicPr/>
                <p:nvPr/>
              </p:nvPicPr>
              <p:blipFill>
                <a:blip r:embed="rId357"/>
                <a:stretch>
                  <a:fillRect/>
                </a:stretch>
              </p:blipFill>
              <p:spPr>
                <a:xfrm>
                  <a:off x="1257625" y="5357674"/>
                  <a:ext cx="82800" cy="52560"/>
                </a:xfrm>
                <a:prstGeom prst="rect">
                  <a:avLst/>
                </a:prstGeom>
              </p:spPr>
            </p:pic>
          </mc:Fallback>
        </mc:AlternateContent>
      </p:grpSp>
      <p:grpSp>
        <p:nvGrpSpPr>
          <p:cNvPr id="250" name="Group 249">
            <a:extLst>
              <a:ext uri="{FF2B5EF4-FFF2-40B4-BE49-F238E27FC236}">
                <a16:creationId xmlns:a16="http://schemas.microsoft.com/office/drawing/2014/main" id="{915A634E-B909-4E29-9B49-278065AFB19A}"/>
              </a:ext>
            </a:extLst>
          </p:cNvPr>
          <p:cNvGrpSpPr/>
          <p:nvPr/>
        </p:nvGrpSpPr>
        <p:grpSpPr>
          <a:xfrm>
            <a:off x="195625" y="81874"/>
            <a:ext cx="11780586" cy="4046966"/>
            <a:chOff x="195625" y="81874"/>
            <a:chExt cx="11780586" cy="4046966"/>
          </a:xfrm>
        </p:grpSpPr>
        <mc:AlternateContent xmlns:mc="http://schemas.openxmlformats.org/markup-compatibility/2006" xmlns:p14="http://schemas.microsoft.com/office/powerpoint/2010/main">
          <mc:Choice Requires="p14">
            <p:contentPart p14:bwMode="auto" r:id="rId358">
              <p14:nvContentPartPr>
                <p14:cNvPr id="244" name="Ink 243">
                  <a:extLst>
                    <a:ext uri="{FF2B5EF4-FFF2-40B4-BE49-F238E27FC236}">
                      <a16:creationId xmlns:a16="http://schemas.microsoft.com/office/drawing/2014/main" id="{B546DCAC-9961-4518-A365-E0ED3DE1B68B}"/>
                    </a:ext>
                  </a:extLst>
                </p14:cNvPr>
                <p14:cNvContentPartPr/>
                <p14:nvPr/>
              </p14:nvContentPartPr>
              <p14:xfrm>
                <a:off x="195625" y="81874"/>
                <a:ext cx="2772720" cy="2271960"/>
              </p14:xfrm>
            </p:contentPart>
          </mc:Choice>
          <mc:Fallback xmlns="">
            <p:pic>
              <p:nvPicPr>
                <p:cNvPr id="244" name="Ink 243">
                  <a:extLst>
                    <a:ext uri="{FF2B5EF4-FFF2-40B4-BE49-F238E27FC236}">
                      <a16:creationId xmlns:a16="http://schemas.microsoft.com/office/drawing/2014/main" id="{B546DCAC-9961-4518-A365-E0ED3DE1B68B}"/>
                    </a:ext>
                  </a:extLst>
                </p:cNvPr>
                <p:cNvPicPr/>
                <p:nvPr/>
              </p:nvPicPr>
              <p:blipFill>
                <a:blip r:embed="rId359"/>
                <a:stretch>
                  <a:fillRect/>
                </a:stretch>
              </p:blipFill>
              <p:spPr>
                <a:xfrm>
                  <a:off x="186985" y="73234"/>
                  <a:ext cx="2790360" cy="2289600"/>
                </a:xfrm>
                <a:prstGeom prst="rect">
                  <a:avLst/>
                </a:prstGeom>
              </p:spPr>
            </p:pic>
          </mc:Fallback>
        </mc:AlternateContent>
        <mc:AlternateContent xmlns:mc="http://schemas.openxmlformats.org/markup-compatibility/2006" xmlns:p14="http://schemas.microsoft.com/office/powerpoint/2010/main">
          <mc:Choice Requires="p14">
            <p:contentPart p14:bwMode="auto" r:id="rId360">
              <p14:nvContentPartPr>
                <p14:cNvPr id="245" name="Ink 244">
                  <a:extLst>
                    <a:ext uri="{FF2B5EF4-FFF2-40B4-BE49-F238E27FC236}">
                      <a16:creationId xmlns:a16="http://schemas.microsoft.com/office/drawing/2014/main" id="{AEBD53C1-3413-439A-A971-FC6A1C832A2C}"/>
                    </a:ext>
                  </a:extLst>
                </p14:cNvPr>
                <p14:cNvContentPartPr/>
                <p14:nvPr/>
              </p14:nvContentPartPr>
              <p14:xfrm>
                <a:off x="2946025" y="2232514"/>
                <a:ext cx="6480" cy="7560"/>
              </p14:xfrm>
            </p:contentPart>
          </mc:Choice>
          <mc:Fallback xmlns="">
            <p:pic>
              <p:nvPicPr>
                <p:cNvPr id="245" name="Ink 244">
                  <a:extLst>
                    <a:ext uri="{FF2B5EF4-FFF2-40B4-BE49-F238E27FC236}">
                      <a16:creationId xmlns:a16="http://schemas.microsoft.com/office/drawing/2014/main" id="{AEBD53C1-3413-439A-A971-FC6A1C832A2C}"/>
                    </a:ext>
                  </a:extLst>
                </p:cNvPr>
                <p:cNvPicPr/>
                <p:nvPr/>
              </p:nvPicPr>
              <p:blipFill>
                <a:blip r:embed="rId361"/>
                <a:stretch>
                  <a:fillRect/>
                </a:stretch>
              </p:blipFill>
              <p:spPr>
                <a:xfrm>
                  <a:off x="2937385" y="2223874"/>
                  <a:ext cx="2412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362">
              <p14:nvContentPartPr>
                <p14:cNvPr id="246" name="Ink 245">
                  <a:extLst>
                    <a:ext uri="{FF2B5EF4-FFF2-40B4-BE49-F238E27FC236}">
                      <a16:creationId xmlns:a16="http://schemas.microsoft.com/office/drawing/2014/main" id="{6C448D66-6CBB-4EB0-BA85-A3828CD8FAEB}"/>
                    </a:ext>
                  </a:extLst>
                </p14:cNvPr>
                <p14:cNvContentPartPr/>
                <p14:nvPr/>
              </p14:nvContentPartPr>
              <p14:xfrm>
                <a:off x="2975185" y="81874"/>
                <a:ext cx="4966560" cy="2294640"/>
              </p14:xfrm>
            </p:contentPart>
          </mc:Choice>
          <mc:Fallback xmlns="">
            <p:pic>
              <p:nvPicPr>
                <p:cNvPr id="246" name="Ink 245">
                  <a:extLst>
                    <a:ext uri="{FF2B5EF4-FFF2-40B4-BE49-F238E27FC236}">
                      <a16:creationId xmlns:a16="http://schemas.microsoft.com/office/drawing/2014/main" id="{6C448D66-6CBB-4EB0-BA85-A3828CD8FAEB}"/>
                    </a:ext>
                  </a:extLst>
                </p:cNvPr>
                <p:cNvPicPr/>
                <p:nvPr/>
              </p:nvPicPr>
              <p:blipFill>
                <a:blip r:embed="rId363"/>
                <a:stretch>
                  <a:fillRect/>
                </a:stretch>
              </p:blipFill>
              <p:spPr>
                <a:xfrm>
                  <a:off x="2966545" y="73234"/>
                  <a:ext cx="4984200" cy="2312280"/>
                </a:xfrm>
                <a:prstGeom prst="rect">
                  <a:avLst/>
                </a:prstGeom>
              </p:spPr>
            </p:pic>
          </mc:Fallback>
        </mc:AlternateContent>
        <mc:AlternateContent xmlns:mc="http://schemas.openxmlformats.org/markup-compatibility/2006" xmlns:p14="http://schemas.microsoft.com/office/powerpoint/2010/main">
          <mc:Choice Requires="p14">
            <p:contentPart p14:bwMode="auto" r:id="rId364">
              <p14:nvContentPartPr>
                <p14:cNvPr id="249" name="Ink 248">
                  <a:extLst>
                    <a:ext uri="{FF2B5EF4-FFF2-40B4-BE49-F238E27FC236}">
                      <a16:creationId xmlns:a16="http://schemas.microsoft.com/office/drawing/2014/main" id="{7EF2AD6F-B879-4E44-8461-F797F57AAE0C}"/>
                    </a:ext>
                  </a:extLst>
                </p14:cNvPr>
                <p14:cNvContentPartPr/>
                <p14:nvPr/>
              </p14:nvContentPartPr>
              <p14:xfrm>
                <a:off x="7874011" y="2116440"/>
                <a:ext cx="4102200" cy="2012400"/>
              </p14:xfrm>
            </p:contentPart>
          </mc:Choice>
          <mc:Fallback xmlns="">
            <p:pic>
              <p:nvPicPr>
                <p:cNvPr id="249" name="Ink 248">
                  <a:extLst>
                    <a:ext uri="{FF2B5EF4-FFF2-40B4-BE49-F238E27FC236}">
                      <a16:creationId xmlns:a16="http://schemas.microsoft.com/office/drawing/2014/main" id="{7EF2AD6F-B879-4E44-8461-F797F57AAE0C}"/>
                    </a:ext>
                  </a:extLst>
                </p:cNvPr>
                <p:cNvPicPr/>
                <p:nvPr/>
              </p:nvPicPr>
              <p:blipFill>
                <a:blip r:embed="rId365"/>
                <a:stretch>
                  <a:fillRect/>
                </a:stretch>
              </p:blipFill>
              <p:spPr>
                <a:xfrm>
                  <a:off x="7865011" y="2107800"/>
                  <a:ext cx="4119840" cy="2030040"/>
                </a:xfrm>
                <a:prstGeom prst="rect">
                  <a:avLst/>
                </a:prstGeom>
              </p:spPr>
            </p:pic>
          </mc:Fallback>
        </mc:AlternateContent>
      </p:grpSp>
      <p:grpSp>
        <p:nvGrpSpPr>
          <p:cNvPr id="253" name="Group 252">
            <a:extLst>
              <a:ext uri="{FF2B5EF4-FFF2-40B4-BE49-F238E27FC236}">
                <a16:creationId xmlns:a16="http://schemas.microsoft.com/office/drawing/2014/main" id="{6BA30492-7476-4D9B-8910-E912AE5EF39C}"/>
              </a:ext>
            </a:extLst>
          </p:cNvPr>
          <p:cNvGrpSpPr/>
          <p:nvPr/>
        </p:nvGrpSpPr>
        <p:grpSpPr>
          <a:xfrm>
            <a:off x="176131" y="2434680"/>
            <a:ext cx="4388760" cy="4229640"/>
            <a:chOff x="176131" y="2434680"/>
            <a:chExt cx="4388760" cy="4229640"/>
          </a:xfrm>
        </p:grpSpPr>
        <mc:AlternateContent xmlns:mc="http://schemas.openxmlformats.org/markup-compatibility/2006" xmlns:p14="http://schemas.microsoft.com/office/powerpoint/2010/main">
          <mc:Choice Requires="p14">
            <p:contentPart p14:bwMode="auto" r:id="rId366">
              <p14:nvContentPartPr>
                <p14:cNvPr id="251" name="Ink 250">
                  <a:extLst>
                    <a:ext uri="{FF2B5EF4-FFF2-40B4-BE49-F238E27FC236}">
                      <a16:creationId xmlns:a16="http://schemas.microsoft.com/office/drawing/2014/main" id="{4BFBE405-E87D-496A-89D8-DC8B3A542363}"/>
                    </a:ext>
                  </a:extLst>
                </p14:cNvPr>
                <p14:cNvContentPartPr/>
                <p14:nvPr/>
              </p14:nvContentPartPr>
              <p14:xfrm>
                <a:off x="4389571" y="2434680"/>
                <a:ext cx="175320" cy="4229640"/>
              </p14:xfrm>
            </p:contentPart>
          </mc:Choice>
          <mc:Fallback xmlns="">
            <p:pic>
              <p:nvPicPr>
                <p:cNvPr id="251" name="Ink 250">
                  <a:extLst>
                    <a:ext uri="{FF2B5EF4-FFF2-40B4-BE49-F238E27FC236}">
                      <a16:creationId xmlns:a16="http://schemas.microsoft.com/office/drawing/2014/main" id="{4BFBE405-E87D-496A-89D8-DC8B3A542363}"/>
                    </a:ext>
                  </a:extLst>
                </p:cNvPr>
                <p:cNvPicPr/>
                <p:nvPr/>
              </p:nvPicPr>
              <p:blipFill>
                <a:blip r:embed="rId367"/>
                <a:stretch>
                  <a:fillRect/>
                </a:stretch>
              </p:blipFill>
              <p:spPr>
                <a:xfrm>
                  <a:off x="4380931" y="2425680"/>
                  <a:ext cx="192960" cy="4247280"/>
                </a:xfrm>
                <a:prstGeom prst="rect">
                  <a:avLst/>
                </a:prstGeom>
              </p:spPr>
            </p:pic>
          </mc:Fallback>
        </mc:AlternateContent>
        <mc:AlternateContent xmlns:mc="http://schemas.openxmlformats.org/markup-compatibility/2006" xmlns:p14="http://schemas.microsoft.com/office/powerpoint/2010/main">
          <mc:Choice Requires="p14">
            <p:contentPart p14:bwMode="auto" r:id="rId368">
              <p14:nvContentPartPr>
                <p14:cNvPr id="252" name="Ink 251">
                  <a:extLst>
                    <a:ext uri="{FF2B5EF4-FFF2-40B4-BE49-F238E27FC236}">
                      <a16:creationId xmlns:a16="http://schemas.microsoft.com/office/drawing/2014/main" id="{6A387B7D-4B31-4E34-85F1-599A2A9294FA}"/>
                    </a:ext>
                  </a:extLst>
                </p14:cNvPr>
                <p14:cNvContentPartPr/>
                <p14:nvPr/>
              </p14:nvContentPartPr>
              <p14:xfrm>
                <a:off x="176131" y="4890960"/>
                <a:ext cx="4295880" cy="38520"/>
              </p14:xfrm>
            </p:contentPart>
          </mc:Choice>
          <mc:Fallback xmlns="">
            <p:pic>
              <p:nvPicPr>
                <p:cNvPr id="252" name="Ink 251">
                  <a:extLst>
                    <a:ext uri="{FF2B5EF4-FFF2-40B4-BE49-F238E27FC236}">
                      <a16:creationId xmlns:a16="http://schemas.microsoft.com/office/drawing/2014/main" id="{6A387B7D-4B31-4E34-85F1-599A2A9294FA}"/>
                    </a:ext>
                  </a:extLst>
                </p:cNvPr>
                <p:cNvPicPr/>
                <p:nvPr/>
              </p:nvPicPr>
              <p:blipFill>
                <a:blip r:embed="rId369"/>
                <a:stretch>
                  <a:fillRect/>
                </a:stretch>
              </p:blipFill>
              <p:spPr>
                <a:xfrm>
                  <a:off x="167491" y="4882320"/>
                  <a:ext cx="4313520" cy="561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70">
            <p14:nvContentPartPr>
              <p14:cNvPr id="254" name="Ink 253">
                <a:extLst>
                  <a:ext uri="{FF2B5EF4-FFF2-40B4-BE49-F238E27FC236}">
                    <a16:creationId xmlns:a16="http://schemas.microsoft.com/office/drawing/2014/main" id="{33C5862E-82BE-4D5C-9A92-AC773223D368}"/>
                  </a:ext>
                </a:extLst>
              </p14:cNvPr>
              <p14:cNvContentPartPr/>
              <p14:nvPr/>
            </p14:nvContentPartPr>
            <p14:xfrm>
              <a:off x="8032771" y="4001400"/>
              <a:ext cx="228600" cy="2834280"/>
            </p14:xfrm>
          </p:contentPart>
        </mc:Choice>
        <mc:Fallback xmlns="">
          <p:pic>
            <p:nvPicPr>
              <p:cNvPr id="254" name="Ink 253">
                <a:extLst>
                  <a:ext uri="{FF2B5EF4-FFF2-40B4-BE49-F238E27FC236}">
                    <a16:creationId xmlns:a16="http://schemas.microsoft.com/office/drawing/2014/main" id="{33C5862E-82BE-4D5C-9A92-AC773223D368}"/>
                  </a:ext>
                </a:extLst>
              </p:cNvPr>
              <p:cNvPicPr/>
              <p:nvPr/>
            </p:nvPicPr>
            <p:blipFill>
              <a:blip r:embed="rId371"/>
              <a:stretch>
                <a:fillRect/>
              </a:stretch>
            </p:blipFill>
            <p:spPr>
              <a:xfrm>
                <a:off x="8023771" y="3992760"/>
                <a:ext cx="246240" cy="2851920"/>
              </a:xfrm>
              <a:prstGeom prst="rect">
                <a:avLst/>
              </a:prstGeom>
            </p:spPr>
          </p:pic>
        </mc:Fallback>
      </mc:AlternateContent>
      <mc:AlternateContent xmlns:mc="http://schemas.openxmlformats.org/markup-compatibility/2006" xmlns:p14="http://schemas.microsoft.com/office/powerpoint/2010/main">
        <mc:Choice Requires="p14">
          <p:contentPart p14:bwMode="auto" r:id="rId372">
            <p14:nvContentPartPr>
              <p14:cNvPr id="255" name="Ink 254">
                <a:extLst>
                  <a:ext uri="{FF2B5EF4-FFF2-40B4-BE49-F238E27FC236}">
                    <a16:creationId xmlns:a16="http://schemas.microsoft.com/office/drawing/2014/main" id="{81A3AA84-42B9-446B-801B-80733B52A7D7}"/>
                  </a:ext>
                </a:extLst>
              </p14:cNvPr>
              <p14:cNvContentPartPr/>
              <p14:nvPr/>
            </p14:nvContentPartPr>
            <p14:xfrm>
              <a:off x="4562731" y="6629400"/>
              <a:ext cx="39240" cy="149400"/>
            </p14:xfrm>
          </p:contentPart>
        </mc:Choice>
        <mc:Fallback xmlns="">
          <p:pic>
            <p:nvPicPr>
              <p:cNvPr id="255" name="Ink 254">
                <a:extLst>
                  <a:ext uri="{FF2B5EF4-FFF2-40B4-BE49-F238E27FC236}">
                    <a16:creationId xmlns:a16="http://schemas.microsoft.com/office/drawing/2014/main" id="{81A3AA84-42B9-446B-801B-80733B52A7D7}"/>
                  </a:ext>
                </a:extLst>
              </p:cNvPr>
              <p:cNvPicPr/>
              <p:nvPr/>
            </p:nvPicPr>
            <p:blipFill>
              <a:blip r:embed="rId373"/>
              <a:stretch>
                <a:fillRect/>
              </a:stretch>
            </p:blipFill>
            <p:spPr>
              <a:xfrm>
                <a:off x="4553731" y="6620760"/>
                <a:ext cx="56880" cy="167040"/>
              </a:xfrm>
              <a:prstGeom prst="rect">
                <a:avLst/>
              </a:prstGeom>
            </p:spPr>
          </p:pic>
        </mc:Fallback>
      </mc:AlternateContent>
      <p:grpSp>
        <p:nvGrpSpPr>
          <p:cNvPr id="262" name="Group 261">
            <a:extLst>
              <a:ext uri="{FF2B5EF4-FFF2-40B4-BE49-F238E27FC236}">
                <a16:creationId xmlns:a16="http://schemas.microsoft.com/office/drawing/2014/main" id="{27C2BD19-1B10-4C92-854F-78862A7BFBC3}"/>
              </a:ext>
            </a:extLst>
          </p:cNvPr>
          <p:cNvGrpSpPr/>
          <p:nvPr/>
        </p:nvGrpSpPr>
        <p:grpSpPr>
          <a:xfrm>
            <a:off x="8863651" y="4455000"/>
            <a:ext cx="578160" cy="372600"/>
            <a:chOff x="8863651" y="4455000"/>
            <a:chExt cx="578160" cy="372600"/>
          </a:xfrm>
        </p:grpSpPr>
        <mc:AlternateContent xmlns:mc="http://schemas.openxmlformats.org/markup-compatibility/2006" xmlns:p14="http://schemas.microsoft.com/office/powerpoint/2010/main">
          <mc:Choice Requires="p14">
            <p:contentPart p14:bwMode="auto" r:id="rId374">
              <p14:nvContentPartPr>
                <p14:cNvPr id="256" name="Ink 255">
                  <a:extLst>
                    <a:ext uri="{FF2B5EF4-FFF2-40B4-BE49-F238E27FC236}">
                      <a16:creationId xmlns:a16="http://schemas.microsoft.com/office/drawing/2014/main" id="{B4C151E4-C12D-4A10-B8A9-F24D17B7ABAD}"/>
                    </a:ext>
                  </a:extLst>
                </p14:cNvPr>
                <p14:cNvContentPartPr/>
                <p14:nvPr/>
              </p14:nvContentPartPr>
              <p14:xfrm>
                <a:off x="8863651" y="4640400"/>
                <a:ext cx="134280" cy="187200"/>
              </p14:xfrm>
            </p:contentPart>
          </mc:Choice>
          <mc:Fallback xmlns="">
            <p:pic>
              <p:nvPicPr>
                <p:cNvPr id="256" name="Ink 255">
                  <a:extLst>
                    <a:ext uri="{FF2B5EF4-FFF2-40B4-BE49-F238E27FC236}">
                      <a16:creationId xmlns:a16="http://schemas.microsoft.com/office/drawing/2014/main" id="{B4C151E4-C12D-4A10-B8A9-F24D17B7ABAD}"/>
                    </a:ext>
                  </a:extLst>
                </p:cNvPr>
                <p:cNvPicPr/>
                <p:nvPr/>
              </p:nvPicPr>
              <p:blipFill>
                <a:blip r:embed="rId375"/>
                <a:stretch>
                  <a:fillRect/>
                </a:stretch>
              </p:blipFill>
              <p:spPr>
                <a:xfrm>
                  <a:off x="8855011" y="4631760"/>
                  <a:ext cx="151920" cy="204840"/>
                </a:xfrm>
                <a:prstGeom prst="rect">
                  <a:avLst/>
                </a:prstGeom>
              </p:spPr>
            </p:pic>
          </mc:Fallback>
        </mc:AlternateContent>
        <mc:AlternateContent xmlns:mc="http://schemas.openxmlformats.org/markup-compatibility/2006" xmlns:p14="http://schemas.microsoft.com/office/powerpoint/2010/main">
          <mc:Choice Requires="p14">
            <p:contentPart p14:bwMode="auto" r:id="rId376">
              <p14:nvContentPartPr>
                <p14:cNvPr id="257" name="Ink 256">
                  <a:extLst>
                    <a:ext uri="{FF2B5EF4-FFF2-40B4-BE49-F238E27FC236}">
                      <a16:creationId xmlns:a16="http://schemas.microsoft.com/office/drawing/2014/main" id="{03C50856-9A5A-471E-ADC7-BDC8B7A48BC6}"/>
                    </a:ext>
                  </a:extLst>
                </p14:cNvPr>
                <p14:cNvContentPartPr/>
                <p14:nvPr/>
              </p14:nvContentPartPr>
              <p14:xfrm>
                <a:off x="9012691" y="4488120"/>
                <a:ext cx="45000" cy="259200"/>
              </p14:xfrm>
            </p:contentPart>
          </mc:Choice>
          <mc:Fallback xmlns="">
            <p:pic>
              <p:nvPicPr>
                <p:cNvPr id="257" name="Ink 256">
                  <a:extLst>
                    <a:ext uri="{FF2B5EF4-FFF2-40B4-BE49-F238E27FC236}">
                      <a16:creationId xmlns:a16="http://schemas.microsoft.com/office/drawing/2014/main" id="{03C50856-9A5A-471E-ADC7-BDC8B7A48BC6}"/>
                    </a:ext>
                  </a:extLst>
                </p:cNvPr>
                <p:cNvPicPr/>
                <p:nvPr/>
              </p:nvPicPr>
              <p:blipFill>
                <a:blip r:embed="rId377"/>
                <a:stretch>
                  <a:fillRect/>
                </a:stretch>
              </p:blipFill>
              <p:spPr>
                <a:xfrm>
                  <a:off x="9004051" y="4479480"/>
                  <a:ext cx="62640" cy="276840"/>
                </a:xfrm>
                <a:prstGeom prst="rect">
                  <a:avLst/>
                </a:prstGeom>
              </p:spPr>
            </p:pic>
          </mc:Fallback>
        </mc:AlternateContent>
        <mc:AlternateContent xmlns:mc="http://schemas.openxmlformats.org/markup-compatibility/2006" xmlns:p14="http://schemas.microsoft.com/office/powerpoint/2010/main">
          <mc:Choice Requires="p14">
            <p:contentPart p14:bwMode="auto" r:id="rId378">
              <p14:nvContentPartPr>
                <p14:cNvPr id="258" name="Ink 257">
                  <a:extLst>
                    <a:ext uri="{FF2B5EF4-FFF2-40B4-BE49-F238E27FC236}">
                      <a16:creationId xmlns:a16="http://schemas.microsoft.com/office/drawing/2014/main" id="{6CCB6CD7-59B5-4D2B-9A32-16A5B10F4C9E}"/>
                    </a:ext>
                  </a:extLst>
                </p14:cNvPr>
                <p14:cNvContentPartPr/>
                <p14:nvPr/>
              </p14:nvContentPartPr>
              <p14:xfrm>
                <a:off x="9027091" y="4653000"/>
                <a:ext cx="111240" cy="131760"/>
              </p14:xfrm>
            </p:contentPart>
          </mc:Choice>
          <mc:Fallback xmlns="">
            <p:pic>
              <p:nvPicPr>
                <p:cNvPr id="258" name="Ink 257">
                  <a:extLst>
                    <a:ext uri="{FF2B5EF4-FFF2-40B4-BE49-F238E27FC236}">
                      <a16:creationId xmlns:a16="http://schemas.microsoft.com/office/drawing/2014/main" id="{6CCB6CD7-59B5-4D2B-9A32-16A5B10F4C9E}"/>
                    </a:ext>
                  </a:extLst>
                </p:cNvPr>
                <p:cNvPicPr/>
                <p:nvPr/>
              </p:nvPicPr>
              <p:blipFill>
                <a:blip r:embed="rId379"/>
                <a:stretch>
                  <a:fillRect/>
                </a:stretch>
              </p:blipFill>
              <p:spPr>
                <a:xfrm>
                  <a:off x="9018451" y="4644360"/>
                  <a:ext cx="12888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380">
              <p14:nvContentPartPr>
                <p14:cNvPr id="259" name="Ink 258">
                  <a:extLst>
                    <a:ext uri="{FF2B5EF4-FFF2-40B4-BE49-F238E27FC236}">
                      <a16:creationId xmlns:a16="http://schemas.microsoft.com/office/drawing/2014/main" id="{AE5E833B-7BB8-4161-9A8C-610F986D077F}"/>
                    </a:ext>
                  </a:extLst>
                </p14:cNvPr>
                <p14:cNvContentPartPr/>
                <p14:nvPr/>
              </p14:nvContentPartPr>
              <p14:xfrm>
                <a:off x="9113851" y="4574520"/>
                <a:ext cx="10080" cy="14400"/>
              </p14:xfrm>
            </p:contentPart>
          </mc:Choice>
          <mc:Fallback xmlns="">
            <p:pic>
              <p:nvPicPr>
                <p:cNvPr id="259" name="Ink 258">
                  <a:extLst>
                    <a:ext uri="{FF2B5EF4-FFF2-40B4-BE49-F238E27FC236}">
                      <a16:creationId xmlns:a16="http://schemas.microsoft.com/office/drawing/2014/main" id="{AE5E833B-7BB8-4161-9A8C-610F986D077F}"/>
                    </a:ext>
                  </a:extLst>
                </p:cNvPr>
                <p:cNvPicPr/>
                <p:nvPr/>
              </p:nvPicPr>
              <p:blipFill>
                <a:blip r:embed="rId381"/>
                <a:stretch>
                  <a:fillRect/>
                </a:stretch>
              </p:blipFill>
              <p:spPr>
                <a:xfrm>
                  <a:off x="9104851" y="4565520"/>
                  <a:ext cx="2772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382">
              <p14:nvContentPartPr>
                <p14:cNvPr id="260" name="Ink 259">
                  <a:extLst>
                    <a:ext uri="{FF2B5EF4-FFF2-40B4-BE49-F238E27FC236}">
                      <a16:creationId xmlns:a16="http://schemas.microsoft.com/office/drawing/2014/main" id="{9CCC67CC-4EEA-45B5-AF50-1FE9A3D0AC5B}"/>
                    </a:ext>
                  </a:extLst>
                </p14:cNvPr>
                <p14:cNvContentPartPr/>
                <p14:nvPr/>
              </p14:nvContentPartPr>
              <p14:xfrm>
                <a:off x="9205651" y="4455000"/>
                <a:ext cx="124920" cy="294120"/>
              </p14:xfrm>
            </p:contentPart>
          </mc:Choice>
          <mc:Fallback xmlns="">
            <p:pic>
              <p:nvPicPr>
                <p:cNvPr id="260" name="Ink 259">
                  <a:extLst>
                    <a:ext uri="{FF2B5EF4-FFF2-40B4-BE49-F238E27FC236}">
                      <a16:creationId xmlns:a16="http://schemas.microsoft.com/office/drawing/2014/main" id="{9CCC67CC-4EEA-45B5-AF50-1FE9A3D0AC5B}"/>
                    </a:ext>
                  </a:extLst>
                </p:cNvPr>
                <p:cNvPicPr/>
                <p:nvPr/>
              </p:nvPicPr>
              <p:blipFill>
                <a:blip r:embed="rId383"/>
                <a:stretch>
                  <a:fillRect/>
                </a:stretch>
              </p:blipFill>
              <p:spPr>
                <a:xfrm>
                  <a:off x="9196651" y="4446360"/>
                  <a:ext cx="142560" cy="311760"/>
                </a:xfrm>
                <a:prstGeom prst="rect">
                  <a:avLst/>
                </a:prstGeom>
              </p:spPr>
            </p:pic>
          </mc:Fallback>
        </mc:AlternateContent>
        <mc:AlternateContent xmlns:mc="http://schemas.openxmlformats.org/markup-compatibility/2006" xmlns:p14="http://schemas.microsoft.com/office/powerpoint/2010/main">
          <mc:Choice Requires="p14">
            <p:contentPart p14:bwMode="auto" r:id="rId384">
              <p14:nvContentPartPr>
                <p14:cNvPr id="261" name="Ink 260">
                  <a:extLst>
                    <a:ext uri="{FF2B5EF4-FFF2-40B4-BE49-F238E27FC236}">
                      <a16:creationId xmlns:a16="http://schemas.microsoft.com/office/drawing/2014/main" id="{2BBCC87B-3355-467D-8771-FC1B20D334FE}"/>
                    </a:ext>
                  </a:extLst>
                </p14:cNvPr>
                <p14:cNvContentPartPr/>
                <p14:nvPr/>
              </p14:nvContentPartPr>
              <p14:xfrm>
                <a:off x="9329491" y="4605480"/>
                <a:ext cx="112320" cy="133920"/>
              </p14:xfrm>
            </p:contentPart>
          </mc:Choice>
          <mc:Fallback xmlns="">
            <p:pic>
              <p:nvPicPr>
                <p:cNvPr id="261" name="Ink 260">
                  <a:extLst>
                    <a:ext uri="{FF2B5EF4-FFF2-40B4-BE49-F238E27FC236}">
                      <a16:creationId xmlns:a16="http://schemas.microsoft.com/office/drawing/2014/main" id="{2BBCC87B-3355-467D-8771-FC1B20D334FE}"/>
                    </a:ext>
                  </a:extLst>
                </p:cNvPr>
                <p:cNvPicPr/>
                <p:nvPr/>
              </p:nvPicPr>
              <p:blipFill>
                <a:blip r:embed="rId385"/>
                <a:stretch>
                  <a:fillRect/>
                </a:stretch>
              </p:blipFill>
              <p:spPr>
                <a:xfrm>
                  <a:off x="9320491" y="4596840"/>
                  <a:ext cx="129960" cy="151560"/>
                </a:xfrm>
                <a:prstGeom prst="rect">
                  <a:avLst/>
                </a:prstGeom>
              </p:spPr>
            </p:pic>
          </mc:Fallback>
        </mc:AlternateContent>
      </p:grpSp>
      <p:grpSp>
        <p:nvGrpSpPr>
          <p:cNvPr id="269" name="Group 268">
            <a:extLst>
              <a:ext uri="{FF2B5EF4-FFF2-40B4-BE49-F238E27FC236}">
                <a16:creationId xmlns:a16="http://schemas.microsoft.com/office/drawing/2014/main" id="{8EF68B71-2E47-403F-9718-F69E4F55E7BF}"/>
              </a:ext>
            </a:extLst>
          </p:cNvPr>
          <p:cNvGrpSpPr/>
          <p:nvPr/>
        </p:nvGrpSpPr>
        <p:grpSpPr>
          <a:xfrm>
            <a:off x="124651" y="4986720"/>
            <a:ext cx="644400" cy="371880"/>
            <a:chOff x="124651" y="4986720"/>
            <a:chExt cx="644400" cy="371880"/>
          </a:xfrm>
        </p:grpSpPr>
        <mc:AlternateContent xmlns:mc="http://schemas.openxmlformats.org/markup-compatibility/2006" xmlns:p14="http://schemas.microsoft.com/office/powerpoint/2010/main">
          <mc:Choice Requires="p14">
            <p:contentPart p14:bwMode="auto" r:id="rId386">
              <p14:nvContentPartPr>
                <p14:cNvPr id="263" name="Ink 262">
                  <a:extLst>
                    <a:ext uri="{FF2B5EF4-FFF2-40B4-BE49-F238E27FC236}">
                      <a16:creationId xmlns:a16="http://schemas.microsoft.com/office/drawing/2014/main" id="{26D516A5-4B53-47EC-A731-566E50BADC9C}"/>
                    </a:ext>
                  </a:extLst>
                </p14:cNvPr>
                <p14:cNvContentPartPr/>
                <p14:nvPr/>
              </p14:nvContentPartPr>
              <p14:xfrm>
                <a:off x="124651" y="5181120"/>
                <a:ext cx="130680" cy="177480"/>
              </p14:xfrm>
            </p:contentPart>
          </mc:Choice>
          <mc:Fallback xmlns="">
            <p:pic>
              <p:nvPicPr>
                <p:cNvPr id="263" name="Ink 262">
                  <a:extLst>
                    <a:ext uri="{FF2B5EF4-FFF2-40B4-BE49-F238E27FC236}">
                      <a16:creationId xmlns:a16="http://schemas.microsoft.com/office/drawing/2014/main" id="{26D516A5-4B53-47EC-A731-566E50BADC9C}"/>
                    </a:ext>
                  </a:extLst>
                </p:cNvPr>
                <p:cNvPicPr/>
                <p:nvPr/>
              </p:nvPicPr>
              <p:blipFill>
                <a:blip r:embed="rId387"/>
                <a:stretch>
                  <a:fillRect/>
                </a:stretch>
              </p:blipFill>
              <p:spPr>
                <a:xfrm>
                  <a:off x="115651" y="5172120"/>
                  <a:ext cx="148320" cy="195120"/>
                </a:xfrm>
                <a:prstGeom prst="rect">
                  <a:avLst/>
                </a:prstGeom>
              </p:spPr>
            </p:pic>
          </mc:Fallback>
        </mc:AlternateContent>
        <mc:AlternateContent xmlns:mc="http://schemas.openxmlformats.org/markup-compatibility/2006" xmlns:p14="http://schemas.microsoft.com/office/powerpoint/2010/main">
          <mc:Choice Requires="p14">
            <p:contentPart p14:bwMode="auto" r:id="rId388">
              <p14:nvContentPartPr>
                <p14:cNvPr id="264" name="Ink 263">
                  <a:extLst>
                    <a:ext uri="{FF2B5EF4-FFF2-40B4-BE49-F238E27FC236}">
                      <a16:creationId xmlns:a16="http://schemas.microsoft.com/office/drawing/2014/main" id="{662F90DC-4343-43B0-BF29-4FD01CB0F8CA}"/>
                    </a:ext>
                  </a:extLst>
                </p14:cNvPr>
                <p14:cNvContentPartPr/>
                <p14:nvPr/>
              </p14:nvContentPartPr>
              <p14:xfrm>
                <a:off x="203491" y="5083200"/>
                <a:ext cx="90000" cy="237240"/>
              </p14:xfrm>
            </p:contentPart>
          </mc:Choice>
          <mc:Fallback xmlns="">
            <p:pic>
              <p:nvPicPr>
                <p:cNvPr id="264" name="Ink 263">
                  <a:extLst>
                    <a:ext uri="{FF2B5EF4-FFF2-40B4-BE49-F238E27FC236}">
                      <a16:creationId xmlns:a16="http://schemas.microsoft.com/office/drawing/2014/main" id="{662F90DC-4343-43B0-BF29-4FD01CB0F8CA}"/>
                    </a:ext>
                  </a:extLst>
                </p:cNvPr>
                <p:cNvPicPr/>
                <p:nvPr/>
              </p:nvPicPr>
              <p:blipFill>
                <a:blip r:embed="rId389"/>
                <a:stretch>
                  <a:fillRect/>
                </a:stretch>
              </p:blipFill>
              <p:spPr>
                <a:xfrm>
                  <a:off x="194851" y="5074560"/>
                  <a:ext cx="107640" cy="254880"/>
                </a:xfrm>
                <a:prstGeom prst="rect">
                  <a:avLst/>
                </a:prstGeom>
              </p:spPr>
            </p:pic>
          </mc:Fallback>
        </mc:AlternateContent>
        <mc:AlternateContent xmlns:mc="http://schemas.openxmlformats.org/markup-compatibility/2006" xmlns:p14="http://schemas.microsoft.com/office/powerpoint/2010/main">
          <mc:Choice Requires="p14">
            <p:contentPart p14:bwMode="auto" r:id="rId390">
              <p14:nvContentPartPr>
                <p14:cNvPr id="265" name="Ink 264">
                  <a:extLst>
                    <a:ext uri="{FF2B5EF4-FFF2-40B4-BE49-F238E27FC236}">
                      <a16:creationId xmlns:a16="http://schemas.microsoft.com/office/drawing/2014/main" id="{E29B1E1D-5F49-46EB-8EE2-6CDD9B7FAD27}"/>
                    </a:ext>
                  </a:extLst>
                </p14:cNvPr>
                <p14:cNvContentPartPr/>
                <p14:nvPr/>
              </p14:nvContentPartPr>
              <p14:xfrm>
                <a:off x="284851" y="5109840"/>
                <a:ext cx="120960" cy="186840"/>
              </p14:xfrm>
            </p:contentPart>
          </mc:Choice>
          <mc:Fallback xmlns="">
            <p:pic>
              <p:nvPicPr>
                <p:cNvPr id="265" name="Ink 264">
                  <a:extLst>
                    <a:ext uri="{FF2B5EF4-FFF2-40B4-BE49-F238E27FC236}">
                      <a16:creationId xmlns:a16="http://schemas.microsoft.com/office/drawing/2014/main" id="{E29B1E1D-5F49-46EB-8EE2-6CDD9B7FAD27}"/>
                    </a:ext>
                  </a:extLst>
                </p:cNvPr>
                <p:cNvPicPr/>
                <p:nvPr/>
              </p:nvPicPr>
              <p:blipFill>
                <a:blip r:embed="rId391"/>
                <a:stretch>
                  <a:fillRect/>
                </a:stretch>
              </p:blipFill>
              <p:spPr>
                <a:xfrm>
                  <a:off x="275851" y="5101200"/>
                  <a:ext cx="13860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392">
              <p14:nvContentPartPr>
                <p14:cNvPr id="266" name="Ink 265">
                  <a:extLst>
                    <a:ext uri="{FF2B5EF4-FFF2-40B4-BE49-F238E27FC236}">
                      <a16:creationId xmlns:a16="http://schemas.microsoft.com/office/drawing/2014/main" id="{90C8A732-29D4-420D-B516-407DF5CD66BF}"/>
                    </a:ext>
                  </a:extLst>
                </p14:cNvPr>
                <p14:cNvContentPartPr/>
                <p14:nvPr/>
              </p14:nvContentPartPr>
              <p14:xfrm>
                <a:off x="486091" y="5152320"/>
                <a:ext cx="60840" cy="113760"/>
              </p14:xfrm>
            </p:contentPart>
          </mc:Choice>
          <mc:Fallback xmlns="">
            <p:pic>
              <p:nvPicPr>
                <p:cNvPr id="266" name="Ink 265">
                  <a:extLst>
                    <a:ext uri="{FF2B5EF4-FFF2-40B4-BE49-F238E27FC236}">
                      <a16:creationId xmlns:a16="http://schemas.microsoft.com/office/drawing/2014/main" id="{90C8A732-29D4-420D-B516-407DF5CD66BF}"/>
                    </a:ext>
                  </a:extLst>
                </p:cNvPr>
                <p:cNvPicPr/>
                <p:nvPr/>
              </p:nvPicPr>
              <p:blipFill>
                <a:blip r:embed="rId393"/>
                <a:stretch>
                  <a:fillRect/>
                </a:stretch>
              </p:blipFill>
              <p:spPr>
                <a:xfrm>
                  <a:off x="477091" y="5143680"/>
                  <a:ext cx="7848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394">
              <p14:nvContentPartPr>
                <p14:cNvPr id="267" name="Ink 266">
                  <a:extLst>
                    <a:ext uri="{FF2B5EF4-FFF2-40B4-BE49-F238E27FC236}">
                      <a16:creationId xmlns:a16="http://schemas.microsoft.com/office/drawing/2014/main" id="{0563CC4C-BEA8-49E1-9A17-4F4F26B116E6}"/>
                    </a:ext>
                  </a:extLst>
                </p14:cNvPr>
                <p14:cNvContentPartPr/>
                <p14:nvPr/>
              </p14:nvContentPartPr>
              <p14:xfrm>
                <a:off x="571051" y="4986720"/>
                <a:ext cx="191880" cy="243360"/>
              </p14:xfrm>
            </p:contentPart>
          </mc:Choice>
          <mc:Fallback xmlns="">
            <p:pic>
              <p:nvPicPr>
                <p:cNvPr id="267" name="Ink 266">
                  <a:extLst>
                    <a:ext uri="{FF2B5EF4-FFF2-40B4-BE49-F238E27FC236}">
                      <a16:creationId xmlns:a16="http://schemas.microsoft.com/office/drawing/2014/main" id="{0563CC4C-BEA8-49E1-9A17-4F4F26B116E6}"/>
                    </a:ext>
                  </a:extLst>
                </p:cNvPr>
                <p:cNvPicPr/>
                <p:nvPr/>
              </p:nvPicPr>
              <p:blipFill>
                <a:blip r:embed="rId395"/>
                <a:stretch>
                  <a:fillRect/>
                </a:stretch>
              </p:blipFill>
              <p:spPr>
                <a:xfrm>
                  <a:off x="562411" y="4978080"/>
                  <a:ext cx="209520" cy="261000"/>
                </a:xfrm>
                <a:prstGeom prst="rect">
                  <a:avLst/>
                </a:prstGeom>
              </p:spPr>
            </p:pic>
          </mc:Fallback>
        </mc:AlternateContent>
        <mc:AlternateContent xmlns:mc="http://schemas.openxmlformats.org/markup-compatibility/2006" xmlns:p14="http://schemas.microsoft.com/office/powerpoint/2010/main">
          <mc:Choice Requires="p14">
            <p:contentPart p14:bwMode="auto" r:id="rId396">
              <p14:nvContentPartPr>
                <p14:cNvPr id="268" name="Ink 267">
                  <a:extLst>
                    <a:ext uri="{FF2B5EF4-FFF2-40B4-BE49-F238E27FC236}">
                      <a16:creationId xmlns:a16="http://schemas.microsoft.com/office/drawing/2014/main" id="{4DC56F2E-7204-41F0-933E-5F0C34D7D01E}"/>
                    </a:ext>
                  </a:extLst>
                </p14:cNvPr>
                <p14:cNvContentPartPr/>
                <p14:nvPr/>
              </p14:nvContentPartPr>
              <p14:xfrm>
                <a:off x="673651" y="5188680"/>
                <a:ext cx="95400" cy="56160"/>
              </p14:xfrm>
            </p:contentPart>
          </mc:Choice>
          <mc:Fallback xmlns="">
            <p:pic>
              <p:nvPicPr>
                <p:cNvPr id="268" name="Ink 267">
                  <a:extLst>
                    <a:ext uri="{FF2B5EF4-FFF2-40B4-BE49-F238E27FC236}">
                      <a16:creationId xmlns:a16="http://schemas.microsoft.com/office/drawing/2014/main" id="{4DC56F2E-7204-41F0-933E-5F0C34D7D01E}"/>
                    </a:ext>
                  </a:extLst>
                </p:cNvPr>
                <p:cNvPicPr/>
                <p:nvPr/>
              </p:nvPicPr>
              <p:blipFill>
                <a:blip r:embed="rId397"/>
                <a:stretch>
                  <a:fillRect/>
                </a:stretch>
              </p:blipFill>
              <p:spPr>
                <a:xfrm>
                  <a:off x="664651" y="5179680"/>
                  <a:ext cx="113040" cy="73800"/>
                </a:xfrm>
                <a:prstGeom prst="rect">
                  <a:avLst/>
                </a:prstGeom>
              </p:spPr>
            </p:pic>
          </mc:Fallback>
        </mc:AlternateContent>
      </p:grpSp>
    </p:spTree>
    <p:extLst>
      <p:ext uri="{BB962C8B-B14F-4D97-AF65-F5344CB8AC3E}">
        <p14:creationId xmlns:p14="http://schemas.microsoft.com/office/powerpoint/2010/main" val="2508007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7B4C03-C306-448A-B1DF-78D41DD98AD5}"/>
              </a:ext>
            </a:extLst>
          </p:cNvPr>
          <p:cNvSpPr>
            <a:spLocks noGrp="1"/>
          </p:cNvSpPr>
          <p:nvPr>
            <p:ph type="title"/>
          </p:nvPr>
        </p:nvSpPr>
        <p:spPr>
          <a:xfrm>
            <a:off x="838200" y="365125"/>
            <a:ext cx="10515600" cy="1325563"/>
          </a:xfrm>
        </p:spPr>
        <p:txBody>
          <a:bodyPr>
            <a:normAutofit/>
          </a:bodyPr>
          <a:lstStyle/>
          <a:p>
            <a:r>
              <a:rPr lang="en-GB" sz="4600">
                <a:solidFill>
                  <a:srgbClr val="FFFFFF"/>
                </a:solidFill>
              </a:rPr>
              <a:t>Molecular formulae</a:t>
            </a:r>
          </a:p>
        </p:txBody>
      </p:sp>
      <p:sp>
        <p:nvSpPr>
          <p:cNvPr id="3" name="Content Placeholder 2">
            <a:extLst>
              <a:ext uri="{FF2B5EF4-FFF2-40B4-BE49-F238E27FC236}">
                <a16:creationId xmlns:a16="http://schemas.microsoft.com/office/drawing/2014/main" id="{E7F62153-FAC8-41D8-8975-8F82C2BF3732}"/>
              </a:ext>
            </a:extLst>
          </p:cNvPr>
          <p:cNvSpPr>
            <a:spLocks noGrp="1"/>
          </p:cNvSpPr>
          <p:nvPr>
            <p:ph idx="1"/>
          </p:nvPr>
        </p:nvSpPr>
        <p:spPr>
          <a:xfrm>
            <a:off x="838200" y="2438400"/>
            <a:ext cx="10515600" cy="3738562"/>
          </a:xfrm>
        </p:spPr>
        <p:txBody>
          <a:bodyPr>
            <a:normAutofit/>
          </a:bodyPr>
          <a:lstStyle/>
          <a:p>
            <a:r>
              <a:rPr lang="en-GB" sz="1400"/>
              <a:t>The molecular formulae, will tell us exactly the number of atoms of each element present within each molecule.</a:t>
            </a:r>
          </a:p>
          <a:p>
            <a:pPr marL="0" indent="0">
              <a:buNone/>
            </a:pPr>
            <a:r>
              <a:rPr lang="en-GB" sz="1400"/>
              <a:t>e.g. H</a:t>
            </a:r>
            <a:r>
              <a:rPr lang="en-GB" sz="1400" baseline="-25000"/>
              <a:t>2 </a:t>
            </a:r>
            <a:r>
              <a:rPr lang="en-GB" sz="1400"/>
              <a:t>, O</a:t>
            </a:r>
            <a:r>
              <a:rPr lang="en-GB" sz="1400" baseline="-25000"/>
              <a:t>2 </a:t>
            </a:r>
            <a:r>
              <a:rPr lang="en-GB" sz="1400"/>
              <a:t>, N</a:t>
            </a:r>
            <a:r>
              <a:rPr lang="en-GB" sz="1400" baseline="-25000"/>
              <a:t>2 </a:t>
            </a:r>
            <a:r>
              <a:rPr lang="en-GB" sz="1400"/>
              <a:t>, F</a:t>
            </a:r>
            <a:r>
              <a:rPr lang="en-GB" sz="1400" baseline="-25000"/>
              <a:t>2 </a:t>
            </a:r>
            <a:r>
              <a:rPr lang="en-GB" sz="1400"/>
              <a:t>, Cl</a:t>
            </a:r>
            <a:r>
              <a:rPr lang="en-GB" sz="1400" baseline="-25000"/>
              <a:t>2 </a:t>
            </a:r>
            <a:r>
              <a:rPr lang="en-GB" sz="1400"/>
              <a:t>, Br</a:t>
            </a:r>
            <a:r>
              <a:rPr lang="en-GB" sz="1400" baseline="-25000"/>
              <a:t>2  </a:t>
            </a:r>
            <a:r>
              <a:rPr lang="en-GB" sz="1400"/>
              <a:t>, I</a:t>
            </a:r>
            <a:r>
              <a:rPr lang="en-GB" sz="1400" baseline="-25000"/>
              <a:t>2 </a:t>
            </a:r>
            <a:r>
              <a:rPr lang="en-GB" sz="1400"/>
              <a:t>,  these important COMMON super seven elements exist as diatomic molecules in our world. As diatomic molecules they have FULL outermost energy levels of electrons and are therefore STABLE.  Ignoring hydrogen, the other six trace out a shape of 7 on the periodic table…. Learn this idea.</a:t>
            </a:r>
          </a:p>
          <a:p>
            <a:pPr marL="0" indent="0">
              <a:buNone/>
            </a:pPr>
            <a:endParaRPr lang="en-GB" sz="1400"/>
          </a:p>
          <a:p>
            <a:pPr marL="0" indent="0">
              <a:buNone/>
            </a:pPr>
            <a:r>
              <a:rPr lang="en-GB" sz="1400"/>
              <a:t>Other elements are not diatomic, e’g. S</a:t>
            </a:r>
            <a:r>
              <a:rPr lang="en-GB" sz="1400" baseline="-25000"/>
              <a:t>8</a:t>
            </a:r>
            <a:r>
              <a:rPr lang="en-GB" sz="1400"/>
              <a:t>, P</a:t>
            </a:r>
            <a:r>
              <a:rPr lang="en-GB" sz="1400" baseline="-25000"/>
              <a:t>4</a:t>
            </a:r>
            <a:r>
              <a:rPr lang="en-GB" sz="1400"/>
              <a:t>, Ar, </a:t>
            </a:r>
          </a:p>
          <a:p>
            <a:pPr marL="0" indent="0">
              <a:buNone/>
            </a:pPr>
            <a:endParaRPr lang="en-GB" sz="1400"/>
          </a:p>
          <a:p>
            <a:pPr marL="0" indent="0">
              <a:buNone/>
            </a:pPr>
            <a:r>
              <a:rPr lang="en-GB" sz="1400"/>
              <a:t>Group 8 elements exist as ATOMS because they have full energy levels already The other elements  will NOT exist as atoms, since their atoms do not have full outermost energy levels, so the non metal elements undergo covalent bonding, forming molecules which have full outermost energy levels, be stable and exist as these molecules.</a:t>
            </a:r>
          </a:p>
          <a:p>
            <a:pPr marL="0" indent="0">
              <a:buNone/>
            </a:pPr>
            <a:endParaRPr lang="en-GB" sz="1400"/>
          </a:p>
          <a:p>
            <a:pPr marL="0" indent="0">
              <a:buNone/>
            </a:pPr>
            <a:r>
              <a:rPr lang="en-GB" sz="1400"/>
              <a:t>Compounds between non-metals are similarly therefore covalently bonded to give all the atoms within the compound full outermost energy levels, and dot and cross diagrams are used to explain how many electrons are shared. Practise drawing these dot and cross diagrams, Pupils need lots of practice here to get to a point where they can confidently draw molecules.</a:t>
            </a:r>
          </a:p>
          <a:p>
            <a:pPr marL="0" indent="0">
              <a:buNone/>
            </a:pPr>
            <a:endParaRPr lang="en-GB" sz="1400"/>
          </a:p>
        </p:txBody>
      </p:sp>
    </p:spTree>
    <p:extLst>
      <p:ext uri="{BB962C8B-B14F-4D97-AF65-F5344CB8AC3E}">
        <p14:creationId xmlns:p14="http://schemas.microsoft.com/office/powerpoint/2010/main" val="41153452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EF4AA4-079B-441E-AA65-CB1FE672822E}"/>
              </a:ext>
            </a:extLst>
          </p:cNvPr>
          <p:cNvSpPr>
            <a:spLocks noGrp="1"/>
          </p:cNvSpPr>
          <p:nvPr>
            <p:ph type="title"/>
          </p:nvPr>
        </p:nvSpPr>
        <p:spPr>
          <a:xfrm>
            <a:off x="838200" y="365125"/>
            <a:ext cx="10515600" cy="1325563"/>
          </a:xfrm>
        </p:spPr>
        <p:txBody>
          <a:bodyPr>
            <a:normAutofit/>
          </a:bodyPr>
          <a:lstStyle/>
          <a:p>
            <a:r>
              <a:rPr lang="en-GB" sz="4600">
                <a:solidFill>
                  <a:srgbClr val="FFFFFF"/>
                </a:solidFill>
              </a:rPr>
              <a:t>STRONG      and     WEAK      attractions</a:t>
            </a:r>
          </a:p>
        </p:txBody>
      </p:sp>
      <p:sp>
        <p:nvSpPr>
          <p:cNvPr id="3" name="Content Placeholder 2">
            <a:extLst>
              <a:ext uri="{FF2B5EF4-FFF2-40B4-BE49-F238E27FC236}">
                <a16:creationId xmlns:a16="http://schemas.microsoft.com/office/drawing/2014/main" id="{82FAA699-A738-410A-90C0-757994B21925}"/>
              </a:ext>
            </a:extLst>
          </p:cNvPr>
          <p:cNvSpPr>
            <a:spLocks noGrp="1"/>
          </p:cNvSpPr>
          <p:nvPr>
            <p:ph idx="1"/>
          </p:nvPr>
        </p:nvSpPr>
        <p:spPr>
          <a:xfrm>
            <a:off x="838200" y="2438400"/>
            <a:ext cx="10515600" cy="3738562"/>
          </a:xfrm>
        </p:spPr>
        <p:txBody>
          <a:bodyPr>
            <a:normAutofit/>
          </a:bodyPr>
          <a:lstStyle/>
          <a:p>
            <a:pPr marL="0" indent="0">
              <a:buNone/>
            </a:pPr>
            <a:r>
              <a:rPr lang="en-GB" sz="2400"/>
              <a:t>This is a very important point and commonly misunderstood by pupils…</a:t>
            </a:r>
          </a:p>
          <a:p>
            <a:pPr marL="0" indent="0">
              <a:buNone/>
            </a:pPr>
            <a:r>
              <a:rPr lang="en-GB" sz="2400"/>
              <a:t>N:B</a:t>
            </a:r>
          </a:p>
          <a:p>
            <a:endParaRPr lang="en-GB" sz="2400"/>
          </a:p>
          <a:p>
            <a:r>
              <a:rPr lang="en-GB" sz="2400"/>
              <a:t>Molecules attract each other…. These INTERMOLECULAR (between molecules) forces of attraction are WEAK, and are therefore easily broken!</a:t>
            </a:r>
          </a:p>
          <a:p>
            <a:endParaRPr lang="en-GB" sz="2400"/>
          </a:p>
          <a:p>
            <a:r>
              <a:rPr lang="en-GB" sz="2400"/>
              <a:t>Within molecules the atoms are held together by STRONG covalent bonds, so the covalent bonds within molecules are not easily broken, they are HARD to break!</a:t>
            </a:r>
          </a:p>
        </p:txBody>
      </p:sp>
    </p:spTree>
    <p:extLst>
      <p:ext uri="{BB962C8B-B14F-4D97-AF65-F5344CB8AC3E}">
        <p14:creationId xmlns:p14="http://schemas.microsoft.com/office/powerpoint/2010/main" val="1380494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6356D-02B0-408E-820A-A31AED37F20C}"/>
              </a:ext>
            </a:extLst>
          </p:cNvPr>
          <p:cNvSpPr>
            <a:spLocks noGrp="1"/>
          </p:cNvSpPr>
          <p:nvPr>
            <p:ph type="title"/>
          </p:nvPr>
        </p:nvSpPr>
        <p:spPr/>
        <p:txBody>
          <a:bodyPr/>
          <a:lstStyle/>
          <a:p>
            <a:r>
              <a:rPr lang="en-GB" dirty="0"/>
              <a:t>Strong bonds within molecules, but weak attractions between molecules!</a:t>
            </a:r>
          </a:p>
        </p:txBody>
      </p:sp>
      <p:sp>
        <p:nvSpPr>
          <p:cNvPr id="3" name="Text Placeholder 2">
            <a:extLst>
              <a:ext uri="{FF2B5EF4-FFF2-40B4-BE49-F238E27FC236}">
                <a16:creationId xmlns:a16="http://schemas.microsoft.com/office/drawing/2014/main" id="{D2650267-6B14-4DCE-A50A-7D48CAA73A49}"/>
              </a:ext>
            </a:extLst>
          </p:cNvPr>
          <p:cNvSpPr>
            <a:spLocks noGrp="1"/>
          </p:cNvSpPr>
          <p:nvPr>
            <p:ph type="body" idx="1"/>
          </p:nvPr>
        </p:nvSpPr>
        <p:spPr/>
        <p:txBody>
          <a:bodyPr/>
          <a:lstStyle/>
          <a:p>
            <a:r>
              <a:rPr lang="en-GB" dirty="0"/>
              <a:t>Water in a beaker</a:t>
            </a:r>
          </a:p>
        </p:txBody>
      </p:sp>
      <p:sp>
        <p:nvSpPr>
          <p:cNvPr id="4" name="Content Placeholder 3">
            <a:extLst>
              <a:ext uri="{FF2B5EF4-FFF2-40B4-BE49-F238E27FC236}">
                <a16:creationId xmlns:a16="http://schemas.microsoft.com/office/drawing/2014/main" id="{B1BAFB21-F1A5-4E68-90E8-48401C6D7D0C}"/>
              </a:ext>
            </a:extLst>
          </p:cNvPr>
          <p:cNvSpPr>
            <a:spLocks noGrp="1"/>
          </p:cNvSpPr>
          <p:nvPr>
            <p:ph sz="half" idx="2"/>
          </p:nvPr>
        </p:nvSpPr>
        <p:spPr/>
        <p:txBody>
          <a:bodyPr>
            <a:normAutofit fontScale="40000" lnSpcReduction="20000"/>
          </a:bodyPr>
          <a:lstStyle/>
          <a:p>
            <a:r>
              <a:rPr lang="en-GB" dirty="0"/>
              <a:t> </a:t>
            </a:r>
          </a:p>
        </p:txBody>
      </p:sp>
      <p:sp>
        <p:nvSpPr>
          <p:cNvPr id="5" name="Text Placeholder 4">
            <a:extLst>
              <a:ext uri="{FF2B5EF4-FFF2-40B4-BE49-F238E27FC236}">
                <a16:creationId xmlns:a16="http://schemas.microsoft.com/office/drawing/2014/main" id="{393FDD73-F1DA-40B9-A73C-201EB091A8DC}"/>
              </a:ext>
            </a:extLst>
          </p:cNvPr>
          <p:cNvSpPr>
            <a:spLocks noGrp="1"/>
          </p:cNvSpPr>
          <p:nvPr>
            <p:ph type="body" sz="quarter" idx="3"/>
          </p:nvPr>
        </p:nvSpPr>
        <p:spPr/>
        <p:txBody>
          <a:bodyPr/>
          <a:lstStyle/>
          <a:p>
            <a:r>
              <a:rPr lang="en-GB" dirty="0"/>
              <a:t>Carbon dioxide in a balloon</a:t>
            </a:r>
          </a:p>
        </p:txBody>
      </p:sp>
      <p:sp>
        <p:nvSpPr>
          <p:cNvPr id="6" name="Content Placeholder 5">
            <a:extLst>
              <a:ext uri="{FF2B5EF4-FFF2-40B4-BE49-F238E27FC236}">
                <a16:creationId xmlns:a16="http://schemas.microsoft.com/office/drawing/2014/main" id="{7FBC33D5-35C5-46B8-8588-31A49D665560}"/>
              </a:ext>
            </a:extLst>
          </p:cNvPr>
          <p:cNvSpPr>
            <a:spLocks noGrp="1"/>
          </p:cNvSpPr>
          <p:nvPr>
            <p:ph sz="quarter" idx="4"/>
          </p:nvPr>
        </p:nvSpPr>
        <p:spPr>
          <a:xfrm rot="20179238">
            <a:off x="6608515" y="4795226"/>
            <a:ext cx="4444496" cy="238813"/>
          </a:xfrm>
        </p:spPr>
        <p:txBody>
          <a:bodyPr>
            <a:normAutofit fontScale="40000" lnSpcReduction="20000"/>
          </a:bodyPr>
          <a:lstStyle/>
          <a:p>
            <a:r>
              <a:rPr lang="en-GB" dirty="0"/>
              <a:t> </a:t>
            </a: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30AD78B9-8751-49ED-A1B4-A6C8013596C7}"/>
                  </a:ext>
                </a:extLst>
              </p14:cNvPr>
              <p14:cNvContentPartPr/>
              <p14:nvPr/>
            </p14:nvContentPartPr>
            <p14:xfrm>
              <a:off x="1450727" y="4083147"/>
              <a:ext cx="1495080" cy="1362240"/>
            </p14:xfrm>
          </p:contentPart>
        </mc:Choice>
        <mc:Fallback xmlns="">
          <p:pic>
            <p:nvPicPr>
              <p:cNvPr id="8" name="Ink 7">
                <a:extLst>
                  <a:ext uri="{FF2B5EF4-FFF2-40B4-BE49-F238E27FC236}">
                    <a16:creationId xmlns:a16="http://schemas.microsoft.com/office/drawing/2014/main" id="{30AD78B9-8751-49ED-A1B4-A6C8013596C7}"/>
                  </a:ext>
                </a:extLst>
              </p:cNvPr>
              <p:cNvPicPr/>
              <p:nvPr/>
            </p:nvPicPr>
            <p:blipFill>
              <a:blip r:embed="rId3"/>
              <a:stretch>
                <a:fillRect/>
              </a:stretch>
            </p:blipFill>
            <p:spPr>
              <a:xfrm>
                <a:off x="1442087" y="4074147"/>
                <a:ext cx="1512720" cy="1379880"/>
              </a:xfrm>
              <a:prstGeom prst="rect">
                <a:avLst/>
              </a:prstGeom>
            </p:spPr>
          </p:pic>
        </mc:Fallback>
      </mc:AlternateContent>
      <p:grpSp>
        <p:nvGrpSpPr>
          <p:cNvPr id="13" name="Group 12">
            <a:extLst>
              <a:ext uri="{FF2B5EF4-FFF2-40B4-BE49-F238E27FC236}">
                <a16:creationId xmlns:a16="http://schemas.microsoft.com/office/drawing/2014/main" id="{031887D4-2637-467F-AA6A-428187C92CBE}"/>
              </a:ext>
            </a:extLst>
          </p:cNvPr>
          <p:cNvGrpSpPr/>
          <p:nvPr/>
        </p:nvGrpSpPr>
        <p:grpSpPr>
          <a:xfrm>
            <a:off x="6698087" y="3025107"/>
            <a:ext cx="1969200" cy="2598120"/>
            <a:chOff x="6698087" y="3025107"/>
            <a:chExt cx="1969200" cy="2598120"/>
          </a:xfrm>
        </p:grpSpPr>
        <mc:AlternateContent xmlns:mc="http://schemas.openxmlformats.org/markup-compatibility/2006" xmlns:p14="http://schemas.microsoft.com/office/powerpoint/2010/main">
          <mc:Choice Requires="p14">
            <p:contentPart p14:bwMode="auto" r:id="rId4">
              <p14:nvContentPartPr>
                <p14:cNvPr id="9" name="Ink 8">
                  <a:extLst>
                    <a:ext uri="{FF2B5EF4-FFF2-40B4-BE49-F238E27FC236}">
                      <a16:creationId xmlns:a16="http://schemas.microsoft.com/office/drawing/2014/main" id="{19D23D2B-2693-4B6C-ABE2-8D78413AE5E5}"/>
                    </a:ext>
                  </a:extLst>
                </p14:cNvPr>
                <p14:cNvContentPartPr/>
                <p14:nvPr/>
              </p14:nvContentPartPr>
              <p14:xfrm>
                <a:off x="6698087" y="3025107"/>
                <a:ext cx="1969200" cy="2541600"/>
              </p14:xfrm>
            </p:contentPart>
          </mc:Choice>
          <mc:Fallback xmlns="">
            <p:pic>
              <p:nvPicPr>
                <p:cNvPr id="9" name="Ink 8">
                  <a:extLst>
                    <a:ext uri="{FF2B5EF4-FFF2-40B4-BE49-F238E27FC236}">
                      <a16:creationId xmlns:a16="http://schemas.microsoft.com/office/drawing/2014/main" id="{19D23D2B-2693-4B6C-ABE2-8D78413AE5E5}"/>
                    </a:ext>
                  </a:extLst>
                </p:cNvPr>
                <p:cNvPicPr/>
                <p:nvPr/>
              </p:nvPicPr>
              <p:blipFill>
                <a:blip r:embed="rId5"/>
                <a:stretch>
                  <a:fillRect/>
                </a:stretch>
              </p:blipFill>
              <p:spPr>
                <a:xfrm>
                  <a:off x="6689447" y="3016107"/>
                  <a:ext cx="1986840" cy="25592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 name="Ink 9">
                  <a:extLst>
                    <a:ext uri="{FF2B5EF4-FFF2-40B4-BE49-F238E27FC236}">
                      <a16:creationId xmlns:a16="http://schemas.microsoft.com/office/drawing/2014/main" id="{58519246-C648-4BFD-A85E-FE29BDB59D6A}"/>
                    </a:ext>
                  </a:extLst>
                </p14:cNvPr>
                <p14:cNvContentPartPr/>
                <p14:nvPr/>
              </p14:nvContentPartPr>
              <p14:xfrm>
                <a:off x="7063127" y="4851747"/>
                <a:ext cx="124920" cy="696240"/>
              </p14:xfrm>
            </p:contentPart>
          </mc:Choice>
          <mc:Fallback xmlns="">
            <p:pic>
              <p:nvPicPr>
                <p:cNvPr id="10" name="Ink 9">
                  <a:extLst>
                    <a:ext uri="{FF2B5EF4-FFF2-40B4-BE49-F238E27FC236}">
                      <a16:creationId xmlns:a16="http://schemas.microsoft.com/office/drawing/2014/main" id="{58519246-C648-4BFD-A85E-FE29BDB59D6A}"/>
                    </a:ext>
                  </a:extLst>
                </p:cNvPr>
                <p:cNvPicPr/>
                <p:nvPr/>
              </p:nvPicPr>
              <p:blipFill>
                <a:blip r:embed="rId7"/>
                <a:stretch>
                  <a:fillRect/>
                </a:stretch>
              </p:blipFill>
              <p:spPr>
                <a:xfrm>
                  <a:off x="7054487" y="4843107"/>
                  <a:ext cx="142560" cy="7138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2" name="Ink 11">
                  <a:extLst>
                    <a:ext uri="{FF2B5EF4-FFF2-40B4-BE49-F238E27FC236}">
                      <a16:creationId xmlns:a16="http://schemas.microsoft.com/office/drawing/2014/main" id="{D06342F6-CECF-429E-ACDC-797311FB8998}"/>
                    </a:ext>
                  </a:extLst>
                </p14:cNvPr>
                <p14:cNvContentPartPr/>
                <p14:nvPr/>
              </p14:nvContentPartPr>
              <p14:xfrm>
                <a:off x="7060247" y="5432067"/>
                <a:ext cx="213840" cy="191160"/>
              </p14:xfrm>
            </p:contentPart>
          </mc:Choice>
          <mc:Fallback xmlns="">
            <p:pic>
              <p:nvPicPr>
                <p:cNvPr id="12" name="Ink 11">
                  <a:extLst>
                    <a:ext uri="{FF2B5EF4-FFF2-40B4-BE49-F238E27FC236}">
                      <a16:creationId xmlns:a16="http://schemas.microsoft.com/office/drawing/2014/main" id="{D06342F6-CECF-429E-ACDC-797311FB8998}"/>
                    </a:ext>
                  </a:extLst>
                </p:cNvPr>
                <p:cNvPicPr/>
                <p:nvPr/>
              </p:nvPicPr>
              <p:blipFill>
                <a:blip r:embed="rId9"/>
                <a:stretch>
                  <a:fillRect/>
                </a:stretch>
              </p:blipFill>
              <p:spPr>
                <a:xfrm>
                  <a:off x="7051247" y="5423067"/>
                  <a:ext cx="231480" cy="2088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
            <p14:nvContentPartPr>
              <p14:cNvPr id="50" name="Ink 49">
                <a:extLst>
                  <a:ext uri="{FF2B5EF4-FFF2-40B4-BE49-F238E27FC236}">
                    <a16:creationId xmlns:a16="http://schemas.microsoft.com/office/drawing/2014/main" id="{0928728C-61D1-4331-8079-CA38CC250728}"/>
                  </a:ext>
                </a:extLst>
              </p14:cNvPr>
              <p14:cNvContentPartPr/>
              <p14:nvPr/>
            </p14:nvContentPartPr>
            <p14:xfrm>
              <a:off x="2187982" y="4804711"/>
              <a:ext cx="619560" cy="530640"/>
            </p14:xfrm>
          </p:contentPart>
        </mc:Choice>
        <mc:Fallback xmlns="">
          <p:pic>
            <p:nvPicPr>
              <p:cNvPr id="50" name="Ink 49">
                <a:extLst>
                  <a:ext uri="{FF2B5EF4-FFF2-40B4-BE49-F238E27FC236}">
                    <a16:creationId xmlns:a16="http://schemas.microsoft.com/office/drawing/2014/main" id="{0928728C-61D1-4331-8079-CA38CC250728}"/>
                  </a:ext>
                </a:extLst>
              </p:cNvPr>
              <p:cNvPicPr/>
              <p:nvPr/>
            </p:nvPicPr>
            <p:blipFill>
              <a:blip r:embed="rId11"/>
              <a:stretch>
                <a:fillRect/>
              </a:stretch>
            </p:blipFill>
            <p:spPr>
              <a:xfrm>
                <a:off x="2179342" y="4795711"/>
                <a:ext cx="637200" cy="5482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52" name="Ink 51">
                <a:extLst>
                  <a:ext uri="{FF2B5EF4-FFF2-40B4-BE49-F238E27FC236}">
                    <a16:creationId xmlns:a16="http://schemas.microsoft.com/office/drawing/2014/main" id="{1A791190-FBF2-462E-9473-87F33ED5E268}"/>
                  </a:ext>
                </a:extLst>
              </p14:cNvPr>
              <p14:cNvContentPartPr/>
              <p14:nvPr/>
            </p14:nvContentPartPr>
            <p14:xfrm>
              <a:off x="1489582" y="4260031"/>
              <a:ext cx="1352880" cy="34560"/>
            </p14:xfrm>
          </p:contentPart>
        </mc:Choice>
        <mc:Fallback xmlns="">
          <p:pic>
            <p:nvPicPr>
              <p:cNvPr id="52" name="Ink 51">
                <a:extLst>
                  <a:ext uri="{FF2B5EF4-FFF2-40B4-BE49-F238E27FC236}">
                    <a16:creationId xmlns:a16="http://schemas.microsoft.com/office/drawing/2014/main" id="{1A791190-FBF2-462E-9473-87F33ED5E268}"/>
                  </a:ext>
                </a:extLst>
              </p:cNvPr>
              <p:cNvPicPr/>
              <p:nvPr/>
            </p:nvPicPr>
            <p:blipFill>
              <a:blip r:embed="rId13"/>
              <a:stretch>
                <a:fillRect/>
              </a:stretch>
            </p:blipFill>
            <p:spPr>
              <a:xfrm>
                <a:off x="1480942" y="4251031"/>
                <a:ext cx="1370520" cy="52200"/>
              </a:xfrm>
              <a:prstGeom prst="rect">
                <a:avLst/>
              </a:prstGeom>
            </p:spPr>
          </p:pic>
        </mc:Fallback>
      </mc:AlternateContent>
      <p:grpSp>
        <p:nvGrpSpPr>
          <p:cNvPr id="112" name="Group 111">
            <a:extLst>
              <a:ext uri="{FF2B5EF4-FFF2-40B4-BE49-F238E27FC236}">
                <a16:creationId xmlns:a16="http://schemas.microsoft.com/office/drawing/2014/main" id="{51098CE1-891A-436D-A3FC-91D6F0EAE0E2}"/>
              </a:ext>
            </a:extLst>
          </p:cNvPr>
          <p:cNvGrpSpPr/>
          <p:nvPr/>
        </p:nvGrpSpPr>
        <p:grpSpPr>
          <a:xfrm>
            <a:off x="2124982" y="4302511"/>
            <a:ext cx="2513880" cy="942840"/>
            <a:chOff x="2124982" y="4302511"/>
            <a:chExt cx="2513880" cy="942840"/>
          </a:xfrm>
        </p:grpSpPr>
        <mc:AlternateContent xmlns:mc="http://schemas.openxmlformats.org/markup-compatibility/2006" xmlns:p14="http://schemas.microsoft.com/office/powerpoint/2010/main">
          <mc:Choice Requires="p14">
            <p:contentPart p14:bwMode="auto" r:id="rId14">
              <p14:nvContentPartPr>
                <p14:cNvPr id="53" name="Ink 52">
                  <a:extLst>
                    <a:ext uri="{FF2B5EF4-FFF2-40B4-BE49-F238E27FC236}">
                      <a16:creationId xmlns:a16="http://schemas.microsoft.com/office/drawing/2014/main" id="{EB41BE79-1FD7-407C-AC27-C9B0F1FD925B}"/>
                    </a:ext>
                  </a:extLst>
                </p14:cNvPr>
                <p14:cNvContentPartPr/>
                <p14:nvPr/>
              </p14:nvContentPartPr>
              <p14:xfrm>
                <a:off x="2124982" y="4782031"/>
                <a:ext cx="45000" cy="75960"/>
              </p14:xfrm>
            </p:contentPart>
          </mc:Choice>
          <mc:Fallback xmlns="">
            <p:pic>
              <p:nvPicPr>
                <p:cNvPr id="53" name="Ink 52">
                  <a:extLst>
                    <a:ext uri="{FF2B5EF4-FFF2-40B4-BE49-F238E27FC236}">
                      <a16:creationId xmlns:a16="http://schemas.microsoft.com/office/drawing/2014/main" id="{EB41BE79-1FD7-407C-AC27-C9B0F1FD925B}"/>
                    </a:ext>
                  </a:extLst>
                </p:cNvPr>
                <p:cNvPicPr/>
                <p:nvPr/>
              </p:nvPicPr>
              <p:blipFill>
                <a:blip r:embed="rId15"/>
                <a:stretch>
                  <a:fillRect/>
                </a:stretch>
              </p:blipFill>
              <p:spPr>
                <a:xfrm>
                  <a:off x="2115982" y="4773031"/>
                  <a:ext cx="6264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54" name="Ink 53">
                  <a:extLst>
                    <a:ext uri="{FF2B5EF4-FFF2-40B4-BE49-F238E27FC236}">
                      <a16:creationId xmlns:a16="http://schemas.microsoft.com/office/drawing/2014/main" id="{FF70F516-4EC6-4023-AB7A-D3040E43BFEC}"/>
                    </a:ext>
                  </a:extLst>
                </p14:cNvPr>
                <p14:cNvContentPartPr/>
                <p14:nvPr/>
              </p14:nvContentPartPr>
              <p14:xfrm>
                <a:off x="2196262" y="4789231"/>
                <a:ext cx="43920" cy="72720"/>
              </p14:xfrm>
            </p:contentPart>
          </mc:Choice>
          <mc:Fallback xmlns="">
            <p:pic>
              <p:nvPicPr>
                <p:cNvPr id="54" name="Ink 53">
                  <a:extLst>
                    <a:ext uri="{FF2B5EF4-FFF2-40B4-BE49-F238E27FC236}">
                      <a16:creationId xmlns:a16="http://schemas.microsoft.com/office/drawing/2014/main" id="{FF70F516-4EC6-4023-AB7A-D3040E43BFEC}"/>
                    </a:ext>
                  </a:extLst>
                </p:cNvPr>
                <p:cNvPicPr/>
                <p:nvPr/>
              </p:nvPicPr>
              <p:blipFill>
                <a:blip r:embed="rId17"/>
                <a:stretch>
                  <a:fillRect/>
                </a:stretch>
              </p:blipFill>
              <p:spPr>
                <a:xfrm>
                  <a:off x="2187262" y="4780231"/>
                  <a:ext cx="6156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55" name="Ink 54">
                  <a:extLst>
                    <a:ext uri="{FF2B5EF4-FFF2-40B4-BE49-F238E27FC236}">
                      <a16:creationId xmlns:a16="http://schemas.microsoft.com/office/drawing/2014/main" id="{CF757D14-AD67-4EFB-A821-56FC5635083C}"/>
                    </a:ext>
                  </a:extLst>
                </p14:cNvPr>
                <p14:cNvContentPartPr/>
                <p14:nvPr/>
              </p14:nvContentPartPr>
              <p14:xfrm>
                <a:off x="2263222" y="4805431"/>
                <a:ext cx="90000" cy="116280"/>
              </p14:xfrm>
            </p:contentPart>
          </mc:Choice>
          <mc:Fallback xmlns="">
            <p:pic>
              <p:nvPicPr>
                <p:cNvPr id="55" name="Ink 54">
                  <a:extLst>
                    <a:ext uri="{FF2B5EF4-FFF2-40B4-BE49-F238E27FC236}">
                      <a16:creationId xmlns:a16="http://schemas.microsoft.com/office/drawing/2014/main" id="{CF757D14-AD67-4EFB-A821-56FC5635083C}"/>
                    </a:ext>
                  </a:extLst>
                </p:cNvPr>
                <p:cNvPicPr/>
                <p:nvPr/>
              </p:nvPicPr>
              <p:blipFill>
                <a:blip r:embed="rId19"/>
                <a:stretch>
                  <a:fillRect/>
                </a:stretch>
              </p:blipFill>
              <p:spPr>
                <a:xfrm>
                  <a:off x="2254582" y="4796431"/>
                  <a:ext cx="10764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57" name="Ink 56">
                  <a:extLst>
                    <a:ext uri="{FF2B5EF4-FFF2-40B4-BE49-F238E27FC236}">
                      <a16:creationId xmlns:a16="http://schemas.microsoft.com/office/drawing/2014/main" id="{1D593475-97FB-4BE5-94ED-6B67CAEE9A30}"/>
                    </a:ext>
                  </a:extLst>
                </p14:cNvPr>
                <p14:cNvContentPartPr/>
                <p14:nvPr/>
              </p14:nvContentPartPr>
              <p14:xfrm>
                <a:off x="2416222" y="4514911"/>
                <a:ext cx="757800" cy="201240"/>
              </p14:xfrm>
            </p:contentPart>
          </mc:Choice>
          <mc:Fallback xmlns="">
            <p:pic>
              <p:nvPicPr>
                <p:cNvPr id="57" name="Ink 56">
                  <a:extLst>
                    <a:ext uri="{FF2B5EF4-FFF2-40B4-BE49-F238E27FC236}">
                      <a16:creationId xmlns:a16="http://schemas.microsoft.com/office/drawing/2014/main" id="{1D593475-97FB-4BE5-94ED-6B67CAEE9A30}"/>
                    </a:ext>
                  </a:extLst>
                </p:cNvPr>
                <p:cNvPicPr/>
                <p:nvPr/>
              </p:nvPicPr>
              <p:blipFill>
                <a:blip r:embed="rId21"/>
                <a:stretch>
                  <a:fillRect/>
                </a:stretch>
              </p:blipFill>
              <p:spPr>
                <a:xfrm>
                  <a:off x="2407222" y="4506271"/>
                  <a:ext cx="775440" cy="2188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58" name="Ink 57">
                  <a:extLst>
                    <a:ext uri="{FF2B5EF4-FFF2-40B4-BE49-F238E27FC236}">
                      <a16:creationId xmlns:a16="http://schemas.microsoft.com/office/drawing/2014/main" id="{C468D32D-BBE1-4C32-90ED-4E2C67C5BDD9}"/>
                    </a:ext>
                  </a:extLst>
                </p14:cNvPr>
                <p14:cNvContentPartPr/>
                <p14:nvPr/>
              </p14:nvContentPartPr>
              <p14:xfrm>
                <a:off x="2359342" y="4659991"/>
                <a:ext cx="120960" cy="80280"/>
              </p14:xfrm>
            </p:contentPart>
          </mc:Choice>
          <mc:Fallback xmlns="">
            <p:pic>
              <p:nvPicPr>
                <p:cNvPr id="58" name="Ink 57">
                  <a:extLst>
                    <a:ext uri="{FF2B5EF4-FFF2-40B4-BE49-F238E27FC236}">
                      <a16:creationId xmlns:a16="http://schemas.microsoft.com/office/drawing/2014/main" id="{C468D32D-BBE1-4C32-90ED-4E2C67C5BDD9}"/>
                    </a:ext>
                  </a:extLst>
                </p:cNvPr>
                <p:cNvPicPr/>
                <p:nvPr/>
              </p:nvPicPr>
              <p:blipFill>
                <a:blip r:embed="rId23"/>
                <a:stretch>
                  <a:fillRect/>
                </a:stretch>
              </p:blipFill>
              <p:spPr>
                <a:xfrm>
                  <a:off x="2350342" y="4651351"/>
                  <a:ext cx="13860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60" name="Ink 59">
                  <a:extLst>
                    <a:ext uri="{FF2B5EF4-FFF2-40B4-BE49-F238E27FC236}">
                      <a16:creationId xmlns:a16="http://schemas.microsoft.com/office/drawing/2014/main" id="{D8F11A31-5DDC-4EB8-99C4-F38CEC05AE84}"/>
                    </a:ext>
                  </a:extLst>
                </p14:cNvPr>
                <p14:cNvContentPartPr/>
                <p14:nvPr/>
              </p14:nvContentPartPr>
              <p14:xfrm>
                <a:off x="3252502" y="4380991"/>
                <a:ext cx="106200" cy="97920"/>
              </p14:xfrm>
            </p:contentPart>
          </mc:Choice>
          <mc:Fallback xmlns="">
            <p:pic>
              <p:nvPicPr>
                <p:cNvPr id="60" name="Ink 59">
                  <a:extLst>
                    <a:ext uri="{FF2B5EF4-FFF2-40B4-BE49-F238E27FC236}">
                      <a16:creationId xmlns:a16="http://schemas.microsoft.com/office/drawing/2014/main" id="{D8F11A31-5DDC-4EB8-99C4-F38CEC05AE84}"/>
                    </a:ext>
                  </a:extLst>
                </p:cNvPr>
                <p:cNvPicPr/>
                <p:nvPr/>
              </p:nvPicPr>
              <p:blipFill>
                <a:blip r:embed="rId25"/>
                <a:stretch>
                  <a:fillRect/>
                </a:stretch>
              </p:blipFill>
              <p:spPr>
                <a:xfrm>
                  <a:off x="3243862" y="4372351"/>
                  <a:ext cx="12384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61" name="Ink 60">
                  <a:extLst>
                    <a:ext uri="{FF2B5EF4-FFF2-40B4-BE49-F238E27FC236}">
                      <a16:creationId xmlns:a16="http://schemas.microsoft.com/office/drawing/2014/main" id="{E1F7EC22-1553-4720-A168-54854DEDB66D}"/>
                    </a:ext>
                  </a:extLst>
                </p14:cNvPr>
                <p14:cNvContentPartPr/>
                <p14:nvPr/>
              </p14:nvContentPartPr>
              <p14:xfrm>
                <a:off x="3399382" y="4366951"/>
                <a:ext cx="46800" cy="72720"/>
              </p14:xfrm>
            </p:contentPart>
          </mc:Choice>
          <mc:Fallback xmlns="">
            <p:pic>
              <p:nvPicPr>
                <p:cNvPr id="61" name="Ink 60">
                  <a:extLst>
                    <a:ext uri="{FF2B5EF4-FFF2-40B4-BE49-F238E27FC236}">
                      <a16:creationId xmlns:a16="http://schemas.microsoft.com/office/drawing/2014/main" id="{E1F7EC22-1553-4720-A168-54854DEDB66D}"/>
                    </a:ext>
                  </a:extLst>
                </p:cNvPr>
                <p:cNvPicPr/>
                <p:nvPr/>
              </p:nvPicPr>
              <p:blipFill>
                <a:blip r:embed="rId27"/>
                <a:stretch>
                  <a:fillRect/>
                </a:stretch>
              </p:blipFill>
              <p:spPr>
                <a:xfrm>
                  <a:off x="3390382" y="4357951"/>
                  <a:ext cx="6444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62" name="Ink 61">
                  <a:extLst>
                    <a:ext uri="{FF2B5EF4-FFF2-40B4-BE49-F238E27FC236}">
                      <a16:creationId xmlns:a16="http://schemas.microsoft.com/office/drawing/2014/main" id="{F92AB6D1-E77A-4D80-A1DD-DE382C49B83F}"/>
                    </a:ext>
                  </a:extLst>
                </p14:cNvPr>
                <p14:cNvContentPartPr/>
                <p14:nvPr/>
              </p14:nvContentPartPr>
              <p14:xfrm>
                <a:off x="3483982" y="4382431"/>
                <a:ext cx="77400" cy="53280"/>
              </p14:xfrm>
            </p:contentPart>
          </mc:Choice>
          <mc:Fallback xmlns="">
            <p:pic>
              <p:nvPicPr>
                <p:cNvPr id="62" name="Ink 61">
                  <a:extLst>
                    <a:ext uri="{FF2B5EF4-FFF2-40B4-BE49-F238E27FC236}">
                      <a16:creationId xmlns:a16="http://schemas.microsoft.com/office/drawing/2014/main" id="{F92AB6D1-E77A-4D80-A1DD-DE382C49B83F}"/>
                    </a:ext>
                  </a:extLst>
                </p:cNvPr>
                <p:cNvPicPr/>
                <p:nvPr/>
              </p:nvPicPr>
              <p:blipFill>
                <a:blip r:embed="rId29"/>
                <a:stretch>
                  <a:fillRect/>
                </a:stretch>
              </p:blipFill>
              <p:spPr>
                <a:xfrm>
                  <a:off x="3475342" y="4373431"/>
                  <a:ext cx="95040" cy="709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63" name="Ink 62">
                  <a:extLst>
                    <a:ext uri="{FF2B5EF4-FFF2-40B4-BE49-F238E27FC236}">
                      <a16:creationId xmlns:a16="http://schemas.microsoft.com/office/drawing/2014/main" id="{04C1433D-A596-4312-A6C1-8705391B3A1A}"/>
                    </a:ext>
                  </a:extLst>
                </p14:cNvPr>
                <p14:cNvContentPartPr/>
                <p14:nvPr/>
              </p14:nvContentPartPr>
              <p14:xfrm>
                <a:off x="3590902" y="4302511"/>
                <a:ext cx="27000" cy="125280"/>
              </p14:xfrm>
            </p:contentPart>
          </mc:Choice>
          <mc:Fallback xmlns="">
            <p:pic>
              <p:nvPicPr>
                <p:cNvPr id="63" name="Ink 62">
                  <a:extLst>
                    <a:ext uri="{FF2B5EF4-FFF2-40B4-BE49-F238E27FC236}">
                      <a16:creationId xmlns:a16="http://schemas.microsoft.com/office/drawing/2014/main" id="{04C1433D-A596-4312-A6C1-8705391B3A1A}"/>
                    </a:ext>
                  </a:extLst>
                </p:cNvPr>
                <p:cNvPicPr/>
                <p:nvPr/>
              </p:nvPicPr>
              <p:blipFill>
                <a:blip r:embed="rId31"/>
                <a:stretch>
                  <a:fillRect/>
                </a:stretch>
              </p:blipFill>
              <p:spPr>
                <a:xfrm>
                  <a:off x="3581902" y="4293511"/>
                  <a:ext cx="4464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64" name="Ink 63">
                  <a:extLst>
                    <a:ext uri="{FF2B5EF4-FFF2-40B4-BE49-F238E27FC236}">
                      <a16:creationId xmlns:a16="http://schemas.microsoft.com/office/drawing/2014/main" id="{B4E23791-979C-440C-A9B3-1E26CD59DBE3}"/>
                    </a:ext>
                  </a:extLst>
                </p14:cNvPr>
                <p14:cNvContentPartPr/>
                <p14:nvPr/>
              </p14:nvContentPartPr>
              <p14:xfrm>
                <a:off x="3616462" y="4347871"/>
                <a:ext cx="72720" cy="50760"/>
              </p14:xfrm>
            </p:contentPart>
          </mc:Choice>
          <mc:Fallback xmlns="">
            <p:pic>
              <p:nvPicPr>
                <p:cNvPr id="64" name="Ink 63">
                  <a:extLst>
                    <a:ext uri="{FF2B5EF4-FFF2-40B4-BE49-F238E27FC236}">
                      <a16:creationId xmlns:a16="http://schemas.microsoft.com/office/drawing/2014/main" id="{B4E23791-979C-440C-A9B3-1E26CD59DBE3}"/>
                    </a:ext>
                  </a:extLst>
                </p:cNvPr>
                <p:cNvPicPr/>
                <p:nvPr/>
              </p:nvPicPr>
              <p:blipFill>
                <a:blip r:embed="rId33"/>
                <a:stretch>
                  <a:fillRect/>
                </a:stretch>
              </p:blipFill>
              <p:spPr>
                <a:xfrm>
                  <a:off x="3607822" y="4338871"/>
                  <a:ext cx="90360" cy="684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65" name="Ink 64">
                  <a:extLst>
                    <a:ext uri="{FF2B5EF4-FFF2-40B4-BE49-F238E27FC236}">
                      <a16:creationId xmlns:a16="http://schemas.microsoft.com/office/drawing/2014/main" id="{473CFCC1-1C0D-48A0-9912-F75E73E3D320}"/>
                    </a:ext>
                  </a:extLst>
                </p14:cNvPr>
                <p14:cNvContentPartPr/>
                <p14:nvPr/>
              </p14:nvContentPartPr>
              <p14:xfrm>
                <a:off x="3632662" y="4381711"/>
                <a:ext cx="51840" cy="51840"/>
              </p14:xfrm>
            </p:contentPart>
          </mc:Choice>
          <mc:Fallback xmlns="">
            <p:pic>
              <p:nvPicPr>
                <p:cNvPr id="65" name="Ink 64">
                  <a:extLst>
                    <a:ext uri="{FF2B5EF4-FFF2-40B4-BE49-F238E27FC236}">
                      <a16:creationId xmlns:a16="http://schemas.microsoft.com/office/drawing/2014/main" id="{473CFCC1-1C0D-48A0-9912-F75E73E3D320}"/>
                    </a:ext>
                  </a:extLst>
                </p:cNvPr>
                <p:cNvPicPr/>
                <p:nvPr/>
              </p:nvPicPr>
              <p:blipFill>
                <a:blip r:embed="rId35"/>
                <a:stretch>
                  <a:fillRect/>
                </a:stretch>
              </p:blipFill>
              <p:spPr>
                <a:xfrm>
                  <a:off x="3623662" y="4373071"/>
                  <a:ext cx="6948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67" name="Ink 66">
                  <a:extLst>
                    <a:ext uri="{FF2B5EF4-FFF2-40B4-BE49-F238E27FC236}">
                      <a16:creationId xmlns:a16="http://schemas.microsoft.com/office/drawing/2014/main" id="{D5613B62-1EF1-4C92-A22C-06B380309423}"/>
                    </a:ext>
                  </a:extLst>
                </p14:cNvPr>
                <p14:cNvContentPartPr/>
                <p14:nvPr/>
              </p14:nvContentPartPr>
              <p14:xfrm>
                <a:off x="3288862" y="4636231"/>
                <a:ext cx="4680" cy="70560"/>
              </p14:xfrm>
            </p:contentPart>
          </mc:Choice>
          <mc:Fallback xmlns="">
            <p:pic>
              <p:nvPicPr>
                <p:cNvPr id="67" name="Ink 66">
                  <a:extLst>
                    <a:ext uri="{FF2B5EF4-FFF2-40B4-BE49-F238E27FC236}">
                      <a16:creationId xmlns:a16="http://schemas.microsoft.com/office/drawing/2014/main" id="{D5613B62-1EF1-4C92-A22C-06B380309423}"/>
                    </a:ext>
                  </a:extLst>
                </p:cNvPr>
                <p:cNvPicPr/>
                <p:nvPr/>
              </p:nvPicPr>
              <p:blipFill>
                <a:blip r:embed="rId37"/>
                <a:stretch>
                  <a:fillRect/>
                </a:stretch>
              </p:blipFill>
              <p:spPr>
                <a:xfrm>
                  <a:off x="3279862" y="4627231"/>
                  <a:ext cx="2232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68" name="Ink 67">
                  <a:extLst>
                    <a:ext uri="{FF2B5EF4-FFF2-40B4-BE49-F238E27FC236}">
                      <a16:creationId xmlns:a16="http://schemas.microsoft.com/office/drawing/2014/main" id="{EB4ACBEE-F5D1-42E4-926C-A0FC9067D54B}"/>
                    </a:ext>
                  </a:extLst>
                </p14:cNvPr>
                <p14:cNvContentPartPr/>
                <p14:nvPr/>
              </p14:nvContentPartPr>
              <p14:xfrm>
                <a:off x="3333862" y="4620751"/>
                <a:ext cx="77760" cy="71280"/>
              </p14:xfrm>
            </p:contentPart>
          </mc:Choice>
          <mc:Fallback xmlns="">
            <p:pic>
              <p:nvPicPr>
                <p:cNvPr id="68" name="Ink 67">
                  <a:extLst>
                    <a:ext uri="{FF2B5EF4-FFF2-40B4-BE49-F238E27FC236}">
                      <a16:creationId xmlns:a16="http://schemas.microsoft.com/office/drawing/2014/main" id="{EB4ACBEE-F5D1-42E4-926C-A0FC9067D54B}"/>
                    </a:ext>
                  </a:extLst>
                </p:cNvPr>
                <p:cNvPicPr/>
                <p:nvPr/>
              </p:nvPicPr>
              <p:blipFill>
                <a:blip r:embed="rId39"/>
                <a:stretch>
                  <a:fillRect/>
                </a:stretch>
              </p:blipFill>
              <p:spPr>
                <a:xfrm>
                  <a:off x="3325222" y="4611751"/>
                  <a:ext cx="95400"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69" name="Ink 68">
                  <a:extLst>
                    <a:ext uri="{FF2B5EF4-FFF2-40B4-BE49-F238E27FC236}">
                      <a16:creationId xmlns:a16="http://schemas.microsoft.com/office/drawing/2014/main" id="{43C24098-526E-4262-9295-D810AB64754C}"/>
                    </a:ext>
                  </a:extLst>
                </p14:cNvPr>
                <p14:cNvContentPartPr/>
                <p14:nvPr/>
              </p14:nvContentPartPr>
              <p14:xfrm>
                <a:off x="3442222" y="4545151"/>
                <a:ext cx="10800" cy="142560"/>
              </p14:xfrm>
            </p:contentPart>
          </mc:Choice>
          <mc:Fallback xmlns="">
            <p:pic>
              <p:nvPicPr>
                <p:cNvPr id="69" name="Ink 68">
                  <a:extLst>
                    <a:ext uri="{FF2B5EF4-FFF2-40B4-BE49-F238E27FC236}">
                      <a16:creationId xmlns:a16="http://schemas.microsoft.com/office/drawing/2014/main" id="{43C24098-526E-4262-9295-D810AB64754C}"/>
                    </a:ext>
                  </a:extLst>
                </p:cNvPr>
                <p:cNvPicPr/>
                <p:nvPr/>
              </p:nvPicPr>
              <p:blipFill>
                <a:blip r:embed="rId41"/>
                <a:stretch>
                  <a:fillRect/>
                </a:stretch>
              </p:blipFill>
              <p:spPr>
                <a:xfrm>
                  <a:off x="3433582" y="4536511"/>
                  <a:ext cx="2844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70" name="Ink 69">
                  <a:extLst>
                    <a:ext uri="{FF2B5EF4-FFF2-40B4-BE49-F238E27FC236}">
                      <a16:creationId xmlns:a16="http://schemas.microsoft.com/office/drawing/2014/main" id="{BEF8242A-54D0-4DA8-AC2A-4251EA5A6DED}"/>
                    </a:ext>
                  </a:extLst>
                </p14:cNvPr>
                <p14:cNvContentPartPr/>
                <p14:nvPr/>
              </p14:nvContentPartPr>
              <p14:xfrm>
                <a:off x="3442942" y="4587991"/>
                <a:ext cx="175320" cy="92160"/>
              </p14:xfrm>
            </p:contentPart>
          </mc:Choice>
          <mc:Fallback xmlns="">
            <p:pic>
              <p:nvPicPr>
                <p:cNvPr id="70" name="Ink 69">
                  <a:extLst>
                    <a:ext uri="{FF2B5EF4-FFF2-40B4-BE49-F238E27FC236}">
                      <a16:creationId xmlns:a16="http://schemas.microsoft.com/office/drawing/2014/main" id="{BEF8242A-54D0-4DA8-AC2A-4251EA5A6DED}"/>
                    </a:ext>
                  </a:extLst>
                </p:cNvPr>
                <p:cNvPicPr/>
                <p:nvPr/>
              </p:nvPicPr>
              <p:blipFill>
                <a:blip r:embed="rId43"/>
                <a:stretch>
                  <a:fillRect/>
                </a:stretch>
              </p:blipFill>
              <p:spPr>
                <a:xfrm>
                  <a:off x="3433942" y="4579351"/>
                  <a:ext cx="19296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71" name="Ink 70">
                  <a:extLst>
                    <a:ext uri="{FF2B5EF4-FFF2-40B4-BE49-F238E27FC236}">
                      <a16:creationId xmlns:a16="http://schemas.microsoft.com/office/drawing/2014/main" id="{C17464C3-34C4-42D5-9E5E-23821E143200}"/>
                    </a:ext>
                  </a:extLst>
                </p14:cNvPr>
                <p14:cNvContentPartPr/>
                <p14:nvPr/>
              </p14:nvContentPartPr>
              <p14:xfrm>
                <a:off x="3643462" y="4594111"/>
                <a:ext cx="130680" cy="89280"/>
              </p14:xfrm>
            </p:contentPart>
          </mc:Choice>
          <mc:Fallback xmlns="">
            <p:pic>
              <p:nvPicPr>
                <p:cNvPr id="71" name="Ink 70">
                  <a:extLst>
                    <a:ext uri="{FF2B5EF4-FFF2-40B4-BE49-F238E27FC236}">
                      <a16:creationId xmlns:a16="http://schemas.microsoft.com/office/drawing/2014/main" id="{C17464C3-34C4-42D5-9E5E-23821E143200}"/>
                    </a:ext>
                  </a:extLst>
                </p:cNvPr>
                <p:cNvPicPr/>
                <p:nvPr/>
              </p:nvPicPr>
              <p:blipFill>
                <a:blip r:embed="rId45"/>
                <a:stretch>
                  <a:fillRect/>
                </a:stretch>
              </p:blipFill>
              <p:spPr>
                <a:xfrm>
                  <a:off x="3634822" y="4585471"/>
                  <a:ext cx="14832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72" name="Ink 71">
                  <a:extLst>
                    <a:ext uri="{FF2B5EF4-FFF2-40B4-BE49-F238E27FC236}">
                      <a16:creationId xmlns:a16="http://schemas.microsoft.com/office/drawing/2014/main" id="{7D816F7E-B2BF-4FC5-AD80-5100E061B635}"/>
                    </a:ext>
                  </a:extLst>
                </p14:cNvPr>
                <p14:cNvContentPartPr/>
                <p14:nvPr/>
              </p14:nvContentPartPr>
              <p14:xfrm>
                <a:off x="3817702" y="4583671"/>
                <a:ext cx="68040" cy="79920"/>
              </p14:xfrm>
            </p:contentPart>
          </mc:Choice>
          <mc:Fallback xmlns="">
            <p:pic>
              <p:nvPicPr>
                <p:cNvPr id="72" name="Ink 71">
                  <a:extLst>
                    <a:ext uri="{FF2B5EF4-FFF2-40B4-BE49-F238E27FC236}">
                      <a16:creationId xmlns:a16="http://schemas.microsoft.com/office/drawing/2014/main" id="{7D816F7E-B2BF-4FC5-AD80-5100E061B635}"/>
                    </a:ext>
                  </a:extLst>
                </p:cNvPr>
                <p:cNvPicPr/>
                <p:nvPr/>
              </p:nvPicPr>
              <p:blipFill>
                <a:blip r:embed="rId47"/>
                <a:stretch>
                  <a:fillRect/>
                </a:stretch>
              </p:blipFill>
              <p:spPr>
                <a:xfrm>
                  <a:off x="3808702" y="4574671"/>
                  <a:ext cx="85680" cy="9756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73" name="Ink 72">
                  <a:extLst>
                    <a:ext uri="{FF2B5EF4-FFF2-40B4-BE49-F238E27FC236}">
                      <a16:creationId xmlns:a16="http://schemas.microsoft.com/office/drawing/2014/main" id="{2E5117DF-3D8D-4902-A401-4A81013EA2EB}"/>
                    </a:ext>
                  </a:extLst>
                </p14:cNvPr>
                <p14:cNvContentPartPr/>
                <p14:nvPr/>
              </p14:nvContentPartPr>
              <p14:xfrm>
                <a:off x="3903382" y="4495111"/>
                <a:ext cx="28080" cy="165600"/>
              </p14:xfrm>
            </p:contentPart>
          </mc:Choice>
          <mc:Fallback xmlns="">
            <p:pic>
              <p:nvPicPr>
                <p:cNvPr id="73" name="Ink 72">
                  <a:extLst>
                    <a:ext uri="{FF2B5EF4-FFF2-40B4-BE49-F238E27FC236}">
                      <a16:creationId xmlns:a16="http://schemas.microsoft.com/office/drawing/2014/main" id="{2E5117DF-3D8D-4902-A401-4A81013EA2EB}"/>
                    </a:ext>
                  </a:extLst>
                </p:cNvPr>
                <p:cNvPicPr/>
                <p:nvPr/>
              </p:nvPicPr>
              <p:blipFill>
                <a:blip r:embed="rId49"/>
                <a:stretch>
                  <a:fillRect/>
                </a:stretch>
              </p:blipFill>
              <p:spPr>
                <a:xfrm>
                  <a:off x="3894382" y="4486111"/>
                  <a:ext cx="45720" cy="18324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74" name="Ink 73">
                  <a:extLst>
                    <a:ext uri="{FF2B5EF4-FFF2-40B4-BE49-F238E27FC236}">
                      <a16:creationId xmlns:a16="http://schemas.microsoft.com/office/drawing/2014/main" id="{96848BE0-1F63-4BC9-A06A-9F24A0B2985E}"/>
                    </a:ext>
                  </a:extLst>
                </p14:cNvPr>
                <p14:cNvContentPartPr/>
                <p14:nvPr/>
              </p14:nvContentPartPr>
              <p14:xfrm>
                <a:off x="3963502" y="4551631"/>
                <a:ext cx="53280" cy="87120"/>
              </p14:xfrm>
            </p:contentPart>
          </mc:Choice>
          <mc:Fallback xmlns="">
            <p:pic>
              <p:nvPicPr>
                <p:cNvPr id="74" name="Ink 73">
                  <a:extLst>
                    <a:ext uri="{FF2B5EF4-FFF2-40B4-BE49-F238E27FC236}">
                      <a16:creationId xmlns:a16="http://schemas.microsoft.com/office/drawing/2014/main" id="{96848BE0-1F63-4BC9-A06A-9F24A0B2985E}"/>
                    </a:ext>
                  </a:extLst>
                </p:cNvPr>
                <p:cNvPicPr/>
                <p:nvPr/>
              </p:nvPicPr>
              <p:blipFill>
                <a:blip r:embed="rId51"/>
                <a:stretch>
                  <a:fillRect/>
                </a:stretch>
              </p:blipFill>
              <p:spPr>
                <a:xfrm>
                  <a:off x="3954862" y="4542631"/>
                  <a:ext cx="7092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75" name="Ink 74">
                  <a:extLst>
                    <a:ext uri="{FF2B5EF4-FFF2-40B4-BE49-F238E27FC236}">
                      <a16:creationId xmlns:a16="http://schemas.microsoft.com/office/drawing/2014/main" id="{80E47F39-1636-41F2-B44E-73FDF4AFF675}"/>
                    </a:ext>
                  </a:extLst>
                </p14:cNvPr>
                <p14:cNvContentPartPr/>
                <p14:nvPr/>
              </p14:nvContentPartPr>
              <p14:xfrm>
                <a:off x="4053502" y="4548751"/>
                <a:ext cx="28440" cy="99000"/>
              </p14:xfrm>
            </p:contentPart>
          </mc:Choice>
          <mc:Fallback xmlns="">
            <p:pic>
              <p:nvPicPr>
                <p:cNvPr id="75" name="Ink 74">
                  <a:extLst>
                    <a:ext uri="{FF2B5EF4-FFF2-40B4-BE49-F238E27FC236}">
                      <a16:creationId xmlns:a16="http://schemas.microsoft.com/office/drawing/2014/main" id="{80E47F39-1636-41F2-B44E-73FDF4AFF675}"/>
                    </a:ext>
                  </a:extLst>
                </p:cNvPr>
                <p:cNvPicPr/>
                <p:nvPr/>
              </p:nvPicPr>
              <p:blipFill>
                <a:blip r:embed="rId53"/>
                <a:stretch>
                  <a:fillRect/>
                </a:stretch>
              </p:blipFill>
              <p:spPr>
                <a:xfrm>
                  <a:off x="4044862" y="4539751"/>
                  <a:ext cx="46080" cy="11664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76" name="Ink 75">
                  <a:extLst>
                    <a:ext uri="{FF2B5EF4-FFF2-40B4-BE49-F238E27FC236}">
                      <a16:creationId xmlns:a16="http://schemas.microsoft.com/office/drawing/2014/main" id="{6531C8BC-77A6-4869-903B-E26CD5DB50BE}"/>
                    </a:ext>
                  </a:extLst>
                </p14:cNvPr>
                <p14:cNvContentPartPr/>
                <p14:nvPr/>
              </p14:nvContentPartPr>
              <p14:xfrm>
                <a:off x="4109302" y="4580791"/>
                <a:ext cx="74520" cy="57240"/>
              </p14:xfrm>
            </p:contentPart>
          </mc:Choice>
          <mc:Fallback xmlns="">
            <p:pic>
              <p:nvPicPr>
                <p:cNvPr id="76" name="Ink 75">
                  <a:extLst>
                    <a:ext uri="{FF2B5EF4-FFF2-40B4-BE49-F238E27FC236}">
                      <a16:creationId xmlns:a16="http://schemas.microsoft.com/office/drawing/2014/main" id="{6531C8BC-77A6-4869-903B-E26CD5DB50BE}"/>
                    </a:ext>
                  </a:extLst>
                </p:cNvPr>
                <p:cNvPicPr/>
                <p:nvPr/>
              </p:nvPicPr>
              <p:blipFill>
                <a:blip r:embed="rId55"/>
                <a:stretch>
                  <a:fillRect/>
                </a:stretch>
              </p:blipFill>
              <p:spPr>
                <a:xfrm>
                  <a:off x="4100302" y="4571791"/>
                  <a:ext cx="9216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77" name="Ink 76">
                  <a:extLst>
                    <a:ext uri="{FF2B5EF4-FFF2-40B4-BE49-F238E27FC236}">
                      <a16:creationId xmlns:a16="http://schemas.microsoft.com/office/drawing/2014/main" id="{C0565BB2-07F1-49D6-A4F6-3A86734DE458}"/>
                    </a:ext>
                  </a:extLst>
                </p14:cNvPr>
                <p14:cNvContentPartPr/>
                <p14:nvPr/>
              </p14:nvContentPartPr>
              <p14:xfrm>
                <a:off x="4198582" y="4479991"/>
                <a:ext cx="26280" cy="140400"/>
              </p14:xfrm>
            </p:contentPart>
          </mc:Choice>
          <mc:Fallback xmlns="">
            <p:pic>
              <p:nvPicPr>
                <p:cNvPr id="77" name="Ink 76">
                  <a:extLst>
                    <a:ext uri="{FF2B5EF4-FFF2-40B4-BE49-F238E27FC236}">
                      <a16:creationId xmlns:a16="http://schemas.microsoft.com/office/drawing/2014/main" id="{C0565BB2-07F1-49D6-A4F6-3A86734DE458}"/>
                    </a:ext>
                  </a:extLst>
                </p:cNvPr>
                <p:cNvPicPr/>
                <p:nvPr/>
              </p:nvPicPr>
              <p:blipFill>
                <a:blip r:embed="rId57"/>
                <a:stretch>
                  <a:fillRect/>
                </a:stretch>
              </p:blipFill>
              <p:spPr>
                <a:xfrm>
                  <a:off x="4189582" y="4470991"/>
                  <a:ext cx="43920" cy="15804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78" name="Ink 77">
                  <a:extLst>
                    <a:ext uri="{FF2B5EF4-FFF2-40B4-BE49-F238E27FC236}">
                      <a16:creationId xmlns:a16="http://schemas.microsoft.com/office/drawing/2014/main" id="{AD7EF0E6-7F91-4697-B8CA-12718C509FA5}"/>
                    </a:ext>
                  </a:extLst>
                </p14:cNvPr>
                <p14:cNvContentPartPr/>
                <p14:nvPr/>
              </p14:nvContentPartPr>
              <p14:xfrm>
                <a:off x="4263022" y="4537951"/>
                <a:ext cx="183240" cy="94680"/>
              </p14:xfrm>
            </p:contentPart>
          </mc:Choice>
          <mc:Fallback xmlns="">
            <p:pic>
              <p:nvPicPr>
                <p:cNvPr id="78" name="Ink 77">
                  <a:extLst>
                    <a:ext uri="{FF2B5EF4-FFF2-40B4-BE49-F238E27FC236}">
                      <a16:creationId xmlns:a16="http://schemas.microsoft.com/office/drawing/2014/main" id="{AD7EF0E6-7F91-4697-B8CA-12718C509FA5}"/>
                    </a:ext>
                  </a:extLst>
                </p:cNvPr>
                <p:cNvPicPr/>
                <p:nvPr/>
              </p:nvPicPr>
              <p:blipFill>
                <a:blip r:embed="rId59"/>
                <a:stretch>
                  <a:fillRect/>
                </a:stretch>
              </p:blipFill>
              <p:spPr>
                <a:xfrm>
                  <a:off x="4254382" y="4529311"/>
                  <a:ext cx="20088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80" name="Ink 79">
                  <a:extLst>
                    <a:ext uri="{FF2B5EF4-FFF2-40B4-BE49-F238E27FC236}">
                      <a16:creationId xmlns:a16="http://schemas.microsoft.com/office/drawing/2014/main" id="{94952E9B-2298-4A7A-91CF-37D651BE91CF}"/>
                    </a:ext>
                  </a:extLst>
                </p14:cNvPr>
                <p14:cNvContentPartPr/>
                <p14:nvPr/>
              </p14:nvContentPartPr>
              <p14:xfrm>
                <a:off x="3300382" y="4575031"/>
                <a:ext cx="7560" cy="5760"/>
              </p14:xfrm>
            </p:contentPart>
          </mc:Choice>
          <mc:Fallback xmlns="">
            <p:pic>
              <p:nvPicPr>
                <p:cNvPr id="80" name="Ink 79">
                  <a:extLst>
                    <a:ext uri="{FF2B5EF4-FFF2-40B4-BE49-F238E27FC236}">
                      <a16:creationId xmlns:a16="http://schemas.microsoft.com/office/drawing/2014/main" id="{94952E9B-2298-4A7A-91CF-37D651BE91CF}"/>
                    </a:ext>
                  </a:extLst>
                </p:cNvPr>
                <p:cNvPicPr/>
                <p:nvPr/>
              </p:nvPicPr>
              <p:blipFill>
                <a:blip r:embed="rId61"/>
                <a:stretch>
                  <a:fillRect/>
                </a:stretch>
              </p:blipFill>
              <p:spPr>
                <a:xfrm>
                  <a:off x="3291382" y="4566031"/>
                  <a:ext cx="2520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82" name="Ink 81">
                  <a:extLst>
                    <a:ext uri="{FF2B5EF4-FFF2-40B4-BE49-F238E27FC236}">
                      <a16:creationId xmlns:a16="http://schemas.microsoft.com/office/drawing/2014/main" id="{EA7EE941-587A-4B1F-9E87-384F3F9E1D8B}"/>
                    </a:ext>
                  </a:extLst>
                </p14:cNvPr>
                <p14:cNvContentPartPr/>
                <p14:nvPr/>
              </p14:nvContentPartPr>
              <p14:xfrm>
                <a:off x="3244222" y="4901551"/>
                <a:ext cx="84600" cy="78480"/>
              </p14:xfrm>
            </p:contentPart>
          </mc:Choice>
          <mc:Fallback xmlns="">
            <p:pic>
              <p:nvPicPr>
                <p:cNvPr id="82" name="Ink 81">
                  <a:extLst>
                    <a:ext uri="{FF2B5EF4-FFF2-40B4-BE49-F238E27FC236}">
                      <a16:creationId xmlns:a16="http://schemas.microsoft.com/office/drawing/2014/main" id="{EA7EE941-587A-4B1F-9E87-384F3F9E1D8B}"/>
                    </a:ext>
                  </a:extLst>
                </p:cNvPr>
                <p:cNvPicPr/>
                <p:nvPr/>
              </p:nvPicPr>
              <p:blipFill>
                <a:blip r:embed="rId63"/>
                <a:stretch>
                  <a:fillRect/>
                </a:stretch>
              </p:blipFill>
              <p:spPr>
                <a:xfrm>
                  <a:off x="3235582" y="4892551"/>
                  <a:ext cx="10224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83" name="Ink 82">
                  <a:extLst>
                    <a:ext uri="{FF2B5EF4-FFF2-40B4-BE49-F238E27FC236}">
                      <a16:creationId xmlns:a16="http://schemas.microsoft.com/office/drawing/2014/main" id="{141D10DC-0A1B-4572-B714-31550776D6D6}"/>
                    </a:ext>
                  </a:extLst>
                </p14:cNvPr>
                <p14:cNvContentPartPr/>
                <p14:nvPr/>
              </p14:nvContentPartPr>
              <p14:xfrm>
                <a:off x="3369862" y="4820911"/>
                <a:ext cx="27720" cy="128880"/>
              </p14:xfrm>
            </p:contentPart>
          </mc:Choice>
          <mc:Fallback xmlns="">
            <p:pic>
              <p:nvPicPr>
                <p:cNvPr id="83" name="Ink 82">
                  <a:extLst>
                    <a:ext uri="{FF2B5EF4-FFF2-40B4-BE49-F238E27FC236}">
                      <a16:creationId xmlns:a16="http://schemas.microsoft.com/office/drawing/2014/main" id="{141D10DC-0A1B-4572-B714-31550776D6D6}"/>
                    </a:ext>
                  </a:extLst>
                </p:cNvPr>
                <p:cNvPicPr/>
                <p:nvPr/>
              </p:nvPicPr>
              <p:blipFill>
                <a:blip r:embed="rId65"/>
                <a:stretch>
                  <a:fillRect/>
                </a:stretch>
              </p:blipFill>
              <p:spPr>
                <a:xfrm>
                  <a:off x="3361222" y="4812271"/>
                  <a:ext cx="4536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84" name="Ink 83">
                  <a:extLst>
                    <a:ext uri="{FF2B5EF4-FFF2-40B4-BE49-F238E27FC236}">
                      <a16:creationId xmlns:a16="http://schemas.microsoft.com/office/drawing/2014/main" id="{170F1562-7828-4006-9747-5011F33DE194}"/>
                    </a:ext>
                  </a:extLst>
                </p14:cNvPr>
                <p14:cNvContentPartPr/>
                <p14:nvPr/>
              </p14:nvContentPartPr>
              <p14:xfrm>
                <a:off x="3433222" y="4796791"/>
                <a:ext cx="10800" cy="131760"/>
              </p14:xfrm>
            </p:contentPart>
          </mc:Choice>
          <mc:Fallback xmlns="">
            <p:pic>
              <p:nvPicPr>
                <p:cNvPr id="84" name="Ink 83">
                  <a:extLst>
                    <a:ext uri="{FF2B5EF4-FFF2-40B4-BE49-F238E27FC236}">
                      <a16:creationId xmlns:a16="http://schemas.microsoft.com/office/drawing/2014/main" id="{170F1562-7828-4006-9747-5011F33DE194}"/>
                    </a:ext>
                  </a:extLst>
                </p:cNvPr>
                <p:cNvPicPr/>
                <p:nvPr/>
              </p:nvPicPr>
              <p:blipFill>
                <a:blip r:embed="rId67"/>
                <a:stretch>
                  <a:fillRect/>
                </a:stretch>
              </p:blipFill>
              <p:spPr>
                <a:xfrm>
                  <a:off x="3424222" y="4787791"/>
                  <a:ext cx="2844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85" name="Ink 84">
                  <a:extLst>
                    <a:ext uri="{FF2B5EF4-FFF2-40B4-BE49-F238E27FC236}">
                      <a16:creationId xmlns:a16="http://schemas.microsoft.com/office/drawing/2014/main" id="{8CDC222F-345D-4FD5-896A-8EA4AD489A0B}"/>
                    </a:ext>
                  </a:extLst>
                </p14:cNvPr>
                <p14:cNvContentPartPr/>
                <p14:nvPr/>
              </p14:nvContentPartPr>
              <p14:xfrm>
                <a:off x="3354742" y="4844311"/>
                <a:ext cx="298440" cy="93960"/>
              </p14:xfrm>
            </p:contentPart>
          </mc:Choice>
          <mc:Fallback xmlns="">
            <p:pic>
              <p:nvPicPr>
                <p:cNvPr id="85" name="Ink 84">
                  <a:extLst>
                    <a:ext uri="{FF2B5EF4-FFF2-40B4-BE49-F238E27FC236}">
                      <a16:creationId xmlns:a16="http://schemas.microsoft.com/office/drawing/2014/main" id="{8CDC222F-345D-4FD5-896A-8EA4AD489A0B}"/>
                    </a:ext>
                  </a:extLst>
                </p:cNvPr>
                <p:cNvPicPr/>
                <p:nvPr/>
              </p:nvPicPr>
              <p:blipFill>
                <a:blip r:embed="rId69"/>
                <a:stretch>
                  <a:fillRect/>
                </a:stretch>
              </p:blipFill>
              <p:spPr>
                <a:xfrm>
                  <a:off x="3345742" y="4835671"/>
                  <a:ext cx="31608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86" name="Ink 85">
                  <a:extLst>
                    <a:ext uri="{FF2B5EF4-FFF2-40B4-BE49-F238E27FC236}">
                      <a16:creationId xmlns:a16="http://schemas.microsoft.com/office/drawing/2014/main" id="{3357BDD3-9C01-49CD-BB97-D0F14F1ADBF2}"/>
                    </a:ext>
                  </a:extLst>
                </p14:cNvPr>
                <p14:cNvContentPartPr/>
                <p14:nvPr/>
              </p14:nvContentPartPr>
              <p14:xfrm>
                <a:off x="3663622" y="4849711"/>
                <a:ext cx="53640" cy="78840"/>
              </p14:xfrm>
            </p:contentPart>
          </mc:Choice>
          <mc:Fallback xmlns="">
            <p:pic>
              <p:nvPicPr>
                <p:cNvPr id="86" name="Ink 85">
                  <a:extLst>
                    <a:ext uri="{FF2B5EF4-FFF2-40B4-BE49-F238E27FC236}">
                      <a16:creationId xmlns:a16="http://schemas.microsoft.com/office/drawing/2014/main" id="{3357BDD3-9C01-49CD-BB97-D0F14F1ADBF2}"/>
                    </a:ext>
                  </a:extLst>
                </p:cNvPr>
                <p:cNvPicPr/>
                <p:nvPr/>
              </p:nvPicPr>
              <p:blipFill>
                <a:blip r:embed="rId71"/>
                <a:stretch>
                  <a:fillRect/>
                </a:stretch>
              </p:blipFill>
              <p:spPr>
                <a:xfrm>
                  <a:off x="3654982" y="4841071"/>
                  <a:ext cx="7128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87" name="Ink 86">
                  <a:extLst>
                    <a:ext uri="{FF2B5EF4-FFF2-40B4-BE49-F238E27FC236}">
                      <a16:creationId xmlns:a16="http://schemas.microsoft.com/office/drawing/2014/main" id="{FC86814E-3DE6-4BE8-8698-BB5B44D812CA}"/>
                    </a:ext>
                  </a:extLst>
                </p14:cNvPr>
                <p14:cNvContentPartPr/>
                <p14:nvPr/>
              </p14:nvContentPartPr>
              <p14:xfrm>
                <a:off x="3760102" y="4766911"/>
                <a:ext cx="18360" cy="151560"/>
              </p14:xfrm>
            </p:contentPart>
          </mc:Choice>
          <mc:Fallback xmlns="">
            <p:pic>
              <p:nvPicPr>
                <p:cNvPr id="87" name="Ink 86">
                  <a:extLst>
                    <a:ext uri="{FF2B5EF4-FFF2-40B4-BE49-F238E27FC236}">
                      <a16:creationId xmlns:a16="http://schemas.microsoft.com/office/drawing/2014/main" id="{FC86814E-3DE6-4BE8-8698-BB5B44D812CA}"/>
                    </a:ext>
                  </a:extLst>
                </p:cNvPr>
                <p:cNvPicPr/>
                <p:nvPr/>
              </p:nvPicPr>
              <p:blipFill>
                <a:blip r:embed="rId73"/>
                <a:stretch>
                  <a:fillRect/>
                </a:stretch>
              </p:blipFill>
              <p:spPr>
                <a:xfrm>
                  <a:off x="3751462" y="4757911"/>
                  <a:ext cx="3600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88" name="Ink 87">
                  <a:extLst>
                    <a:ext uri="{FF2B5EF4-FFF2-40B4-BE49-F238E27FC236}">
                      <a16:creationId xmlns:a16="http://schemas.microsoft.com/office/drawing/2014/main" id="{41D78E7C-754E-4D29-B1F2-73F7DE88E04D}"/>
                    </a:ext>
                  </a:extLst>
                </p14:cNvPr>
                <p14:cNvContentPartPr/>
                <p14:nvPr/>
              </p14:nvContentPartPr>
              <p14:xfrm>
                <a:off x="3762262" y="4846471"/>
                <a:ext cx="92880" cy="82800"/>
              </p14:xfrm>
            </p:contentPart>
          </mc:Choice>
          <mc:Fallback xmlns="">
            <p:pic>
              <p:nvPicPr>
                <p:cNvPr id="88" name="Ink 87">
                  <a:extLst>
                    <a:ext uri="{FF2B5EF4-FFF2-40B4-BE49-F238E27FC236}">
                      <a16:creationId xmlns:a16="http://schemas.microsoft.com/office/drawing/2014/main" id="{41D78E7C-754E-4D29-B1F2-73F7DE88E04D}"/>
                    </a:ext>
                  </a:extLst>
                </p:cNvPr>
                <p:cNvPicPr/>
                <p:nvPr/>
              </p:nvPicPr>
              <p:blipFill>
                <a:blip r:embed="rId75"/>
                <a:stretch>
                  <a:fillRect/>
                </a:stretch>
              </p:blipFill>
              <p:spPr>
                <a:xfrm>
                  <a:off x="3753622" y="4837831"/>
                  <a:ext cx="11052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89" name="Ink 88">
                  <a:extLst>
                    <a:ext uri="{FF2B5EF4-FFF2-40B4-BE49-F238E27FC236}">
                      <a16:creationId xmlns:a16="http://schemas.microsoft.com/office/drawing/2014/main" id="{CE85F600-5473-40BA-867B-49E730C08ABD}"/>
                    </a:ext>
                  </a:extLst>
                </p14:cNvPr>
                <p14:cNvContentPartPr/>
                <p14:nvPr/>
              </p14:nvContentPartPr>
              <p14:xfrm>
                <a:off x="3896542" y="4850071"/>
                <a:ext cx="141480" cy="79920"/>
              </p14:xfrm>
            </p:contentPart>
          </mc:Choice>
          <mc:Fallback xmlns="">
            <p:pic>
              <p:nvPicPr>
                <p:cNvPr id="89" name="Ink 88">
                  <a:extLst>
                    <a:ext uri="{FF2B5EF4-FFF2-40B4-BE49-F238E27FC236}">
                      <a16:creationId xmlns:a16="http://schemas.microsoft.com/office/drawing/2014/main" id="{CE85F600-5473-40BA-867B-49E730C08ABD}"/>
                    </a:ext>
                  </a:extLst>
                </p:cNvPr>
                <p:cNvPicPr/>
                <p:nvPr/>
              </p:nvPicPr>
              <p:blipFill>
                <a:blip r:embed="rId77"/>
                <a:stretch>
                  <a:fillRect/>
                </a:stretch>
              </p:blipFill>
              <p:spPr>
                <a:xfrm>
                  <a:off x="3887902" y="4841431"/>
                  <a:ext cx="159120" cy="9756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90" name="Ink 89">
                  <a:extLst>
                    <a:ext uri="{FF2B5EF4-FFF2-40B4-BE49-F238E27FC236}">
                      <a16:creationId xmlns:a16="http://schemas.microsoft.com/office/drawing/2014/main" id="{9F50DED8-4BE3-4006-9752-A767258C852B}"/>
                    </a:ext>
                  </a:extLst>
                </p14:cNvPr>
                <p14:cNvContentPartPr/>
                <p14:nvPr/>
              </p14:nvContentPartPr>
              <p14:xfrm>
                <a:off x="4036222" y="4827391"/>
                <a:ext cx="88920" cy="117720"/>
              </p14:xfrm>
            </p:contentPart>
          </mc:Choice>
          <mc:Fallback xmlns="">
            <p:pic>
              <p:nvPicPr>
                <p:cNvPr id="90" name="Ink 89">
                  <a:extLst>
                    <a:ext uri="{FF2B5EF4-FFF2-40B4-BE49-F238E27FC236}">
                      <a16:creationId xmlns:a16="http://schemas.microsoft.com/office/drawing/2014/main" id="{9F50DED8-4BE3-4006-9752-A767258C852B}"/>
                    </a:ext>
                  </a:extLst>
                </p:cNvPr>
                <p:cNvPicPr/>
                <p:nvPr/>
              </p:nvPicPr>
              <p:blipFill>
                <a:blip r:embed="rId79"/>
                <a:stretch>
                  <a:fillRect/>
                </a:stretch>
              </p:blipFill>
              <p:spPr>
                <a:xfrm>
                  <a:off x="4027222" y="4818751"/>
                  <a:ext cx="10656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91" name="Ink 90">
                  <a:extLst>
                    <a:ext uri="{FF2B5EF4-FFF2-40B4-BE49-F238E27FC236}">
                      <a16:creationId xmlns:a16="http://schemas.microsoft.com/office/drawing/2014/main" id="{13DDB881-9D73-4F81-AA2D-8477DC677A4D}"/>
                    </a:ext>
                  </a:extLst>
                </p14:cNvPr>
                <p14:cNvContentPartPr/>
                <p14:nvPr/>
              </p14:nvContentPartPr>
              <p14:xfrm>
                <a:off x="3849742" y="4758991"/>
                <a:ext cx="5760" cy="16560"/>
              </p14:xfrm>
            </p:contentPart>
          </mc:Choice>
          <mc:Fallback xmlns="">
            <p:pic>
              <p:nvPicPr>
                <p:cNvPr id="91" name="Ink 90">
                  <a:extLst>
                    <a:ext uri="{FF2B5EF4-FFF2-40B4-BE49-F238E27FC236}">
                      <a16:creationId xmlns:a16="http://schemas.microsoft.com/office/drawing/2014/main" id="{13DDB881-9D73-4F81-AA2D-8477DC677A4D}"/>
                    </a:ext>
                  </a:extLst>
                </p:cNvPr>
                <p:cNvPicPr/>
                <p:nvPr/>
              </p:nvPicPr>
              <p:blipFill>
                <a:blip r:embed="rId81"/>
                <a:stretch>
                  <a:fillRect/>
                </a:stretch>
              </p:blipFill>
              <p:spPr>
                <a:xfrm>
                  <a:off x="3840742" y="4750351"/>
                  <a:ext cx="2340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92" name="Ink 91">
                  <a:extLst>
                    <a:ext uri="{FF2B5EF4-FFF2-40B4-BE49-F238E27FC236}">
                      <a16:creationId xmlns:a16="http://schemas.microsoft.com/office/drawing/2014/main" id="{6ADC6B16-8D41-4882-8AB2-FF51ED88D47B}"/>
                    </a:ext>
                  </a:extLst>
                </p14:cNvPr>
                <p14:cNvContentPartPr/>
                <p14:nvPr/>
              </p14:nvContentPartPr>
              <p14:xfrm>
                <a:off x="3289222" y="5149231"/>
                <a:ext cx="48960" cy="96120"/>
              </p14:xfrm>
            </p:contentPart>
          </mc:Choice>
          <mc:Fallback xmlns="">
            <p:pic>
              <p:nvPicPr>
                <p:cNvPr id="92" name="Ink 91">
                  <a:extLst>
                    <a:ext uri="{FF2B5EF4-FFF2-40B4-BE49-F238E27FC236}">
                      <a16:creationId xmlns:a16="http://schemas.microsoft.com/office/drawing/2014/main" id="{6ADC6B16-8D41-4882-8AB2-FF51ED88D47B}"/>
                    </a:ext>
                  </a:extLst>
                </p:cNvPr>
                <p:cNvPicPr/>
                <p:nvPr/>
              </p:nvPicPr>
              <p:blipFill>
                <a:blip r:embed="rId83"/>
                <a:stretch>
                  <a:fillRect/>
                </a:stretch>
              </p:blipFill>
              <p:spPr>
                <a:xfrm>
                  <a:off x="3280222" y="5140231"/>
                  <a:ext cx="6660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93" name="Ink 92">
                  <a:extLst>
                    <a:ext uri="{FF2B5EF4-FFF2-40B4-BE49-F238E27FC236}">
                      <a16:creationId xmlns:a16="http://schemas.microsoft.com/office/drawing/2014/main" id="{A3D8FEE4-48FE-4AD7-9F96-BF48584DF66F}"/>
                    </a:ext>
                  </a:extLst>
                </p14:cNvPr>
                <p14:cNvContentPartPr/>
                <p14:nvPr/>
              </p14:nvContentPartPr>
              <p14:xfrm>
                <a:off x="3288862" y="5111791"/>
                <a:ext cx="59400" cy="48600"/>
              </p14:xfrm>
            </p:contentPart>
          </mc:Choice>
          <mc:Fallback xmlns="">
            <p:pic>
              <p:nvPicPr>
                <p:cNvPr id="93" name="Ink 92">
                  <a:extLst>
                    <a:ext uri="{FF2B5EF4-FFF2-40B4-BE49-F238E27FC236}">
                      <a16:creationId xmlns:a16="http://schemas.microsoft.com/office/drawing/2014/main" id="{A3D8FEE4-48FE-4AD7-9F96-BF48584DF66F}"/>
                    </a:ext>
                  </a:extLst>
                </p:cNvPr>
                <p:cNvPicPr/>
                <p:nvPr/>
              </p:nvPicPr>
              <p:blipFill>
                <a:blip r:embed="rId85"/>
                <a:stretch>
                  <a:fillRect/>
                </a:stretch>
              </p:blipFill>
              <p:spPr>
                <a:xfrm>
                  <a:off x="3280222" y="5103151"/>
                  <a:ext cx="7704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94" name="Ink 93">
                  <a:extLst>
                    <a:ext uri="{FF2B5EF4-FFF2-40B4-BE49-F238E27FC236}">
                      <a16:creationId xmlns:a16="http://schemas.microsoft.com/office/drawing/2014/main" id="{9F314A78-2206-480A-A953-50F71CD261E4}"/>
                    </a:ext>
                  </a:extLst>
                </p14:cNvPr>
                <p14:cNvContentPartPr/>
                <p14:nvPr/>
              </p14:nvContentPartPr>
              <p14:xfrm>
                <a:off x="3284902" y="5126551"/>
                <a:ext cx="129600" cy="101880"/>
              </p14:xfrm>
            </p:contentPart>
          </mc:Choice>
          <mc:Fallback xmlns="">
            <p:pic>
              <p:nvPicPr>
                <p:cNvPr id="94" name="Ink 93">
                  <a:extLst>
                    <a:ext uri="{FF2B5EF4-FFF2-40B4-BE49-F238E27FC236}">
                      <a16:creationId xmlns:a16="http://schemas.microsoft.com/office/drawing/2014/main" id="{9F314A78-2206-480A-A953-50F71CD261E4}"/>
                    </a:ext>
                  </a:extLst>
                </p:cNvPr>
                <p:cNvPicPr/>
                <p:nvPr/>
              </p:nvPicPr>
              <p:blipFill>
                <a:blip r:embed="rId87"/>
                <a:stretch>
                  <a:fillRect/>
                </a:stretch>
              </p:blipFill>
              <p:spPr>
                <a:xfrm>
                  <a:off x="3276262" y="5117911"/>
                  <a:ext cx="14724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95" name="Ink 94">
                  <a:extLst>
                    <a:ext uri="{FF2B5EF4-FFF2-40B4-BE49-F238E27FC236}">
                      <a16:creationId xmlns:a16="http://schemas.microsoft.com/office/drawing/2014/main" id="{F1A71EFF-99BC-4567-ACB3-AB9F2C5C7965}"/>
                    </a:ext>
                  </a:extLst>
                </p14:cNvPr>
                <p14:cNvContentPartPr/>
                <p14:nvPr/>
              </p14:nvContentPartPr>
              <p14:xfrm>
                <a:off x="3375622" y="5109631"/>
                <a:ext cx="84600" cy="108360"/>
              </p14:xfrm>
            </p:contentPart>
          </mc:Choice>
          <mc:Fallback xmlns="">
            <p:pic>
              <p:nvPicPr>
                <p:cNvPr id="95" name="Ink 94">
                  <a:extLst>
                    <a:ext uri="{FF2B5EF4-FFF2-40B4-BE49-F238E27FC236}">
                      <a16:creationId xmlns:a16="http://schemas.microsoft.com/office/drawing/2014/main" id="{F1A71EFF-99BC-4567-ACB3-AB9F2C5C7965}"/>
                    </a:ext>
                  </a:extLst>
                </p:cNvPr>
                <p:cNvPicPr/>
                <p:nvPr/>
              </p:nvPicPr>
              <p:blipFill>
                <a:blip r:embed="rId89"/>
                <a:stretch>
                  <a:fillRect/>
                </a:stretch>
              </p:blipFill>
              <p:spPr>
                <a:xfrm>
                  <a:off x="3366982" y="5100631"/>
                  <a:ext cx="10224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96" name="Ink 95">
                  <a:extLst>
                    <a:ext uri="{FF2B5EF4-FFF2-40B4-BE49-F238E27FC236}">
                      <a16:creationId xmlns:a16="http://schemas.microsoft.com/office/drawing/2014/main" id="{CF22B79B-ED5B-4A0A-A400-0AFEF0E028E5}"/>
                    </a:ext>
                  </a:extLst>
                </p14:cNvPr>
                <p14:cNvContentPartPr/>
                <p14:nvPr/>
              </p14:nvContentPartPr>
              <p14:xfrm>
                <a:off x="3482902" y="5111071"/>
                <a:ext cx="78480" cy="128880"/>
              </p14:xfrm>
            </p:contentPart>
          </mc:Choice>
          <mc:Fallback xmlns="">
            <p:pic>
              <p:nvPicPr>
                <p:cNvPr id="96" name="Ink 95">
                  <a:extLst>
                    <a:ext uri="{FF2B5EF4-FFF2-40B4-BE49-F238E27FC236}">
                      <a16:creationId xmlns:a16="http://schemas.microsoft.com/office/drawing/2014/main" id="{CF22B79B-ED5B-4A0A-A400-0AFEF0E028E5}"/>
                    </a:ext>
                  </a:extLst>
                </p:cNvPr>
                <p:cNvPicPr/>
                <p:nvPr/>
              </p:nvPicPr>
              <p:blipFill>
                <a:blip r:embed="rId91"/>
                <a:stretch>
                  <a:fillRect/>
                </a:stretch>
              </p:blipFill>
              <p:spPr>
                <a:xfrm>
                  <a:off x="3473902" y="5102071"/>
                  <a:ext cx="9612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97" name="Ink 96">
                  <a:extLst>
                    <a:ext uri="{FF2B5EF4-FFF2-40B4-BE49-F238E27FC236}">
                      <a16:creationId xmlns:a16="http://schemas.microsoft.com/office/drawing/2014/main" id="{58B27832-83CB-4FF3-A1A8-7BCDAF7D9F72}"/>
                    </a:ext>
                  </a:extLst>
                </p14:cNvPr>
                <p14:cNvContentPartPr/>
                <p14:nvPr/>
              </p14:nvContentPartPr>
              <p14:xfrm>
                <a:off x="3594862" y="5104231"/>
                <a:ext cx="18720" cy="93240"/>
              </p14:xfrm>
            </p:contentPart>
          </mc:Choice>
          <mc:Fallback xmlns="">
            <p:pic>
              <p:nvPicPr>
                <p:cNvPr id="97" name="Ink 96">
                  <a:extLst>
                    <a:ext uri="{FF2B5EF4-FFF2-40B4-BE49-F238E27FC236}">
                      <a16:creationId xmlns:a16="http://schemas.microsoft.com/office/drawing/2014/main" id="{58B27832-83CB-4FF3-A1A8-7BCDAF7D9F72}"/>
                    </a:ext>
                  </a:extLst>
                </p:cNvPr>
                <p:cNvPicPr/>
                <p:nvPr/>
              </p:nvPicPr>
              <p:blipFill>
                <a:blip r:embed="rId93"/>
                <a:stretch>
                  <a:fillRect/>
                </a:stretch>
              </p:blipFill>
              <p:spPr>
                <a:xfrm>
                  <a:off x="3586222" y="5095591"/>
                  <a:ext cx="36360" cy="11088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98" name="Ink 97">
                  <a:extLst>
                    <a:ext uri="{FF2B5EF4-FFF2-40B4-BE49-F238E27FC236}">
                      <a16:creationId xmlns:a16="http://schemas.microsoft.com/office/drawing/2014/main" id="{B37509AC-43B2-4BF5-9E3B-D1DB772F7353}"/>
                    </a:ext>
                  </a:extLst>
                </p14:cNvPr>
                <p14:cNvContentPartPr/>
                <p14:nvPr/>
              </p14:nvContentPartPr>
              <p14:xfrm>
                <a:off x="3657502" y="5108191"/>
                <a:ext cx="105840" cy="86400"/>
              </p14:xfrm>
            </p:contentPart>
          </mc:Choice>
          <mc:Fallback xmlns="">
            <p:pic>
              <p:nvPicPr>
                <p:cNvPr id="98" name="Ink 97">
                  <a:extLst>
                    <a:ext uri="{FF2B5EF4-FFF2-40B4-BE49-F238E27FC236}">
                      <a16:creationId xmlns:a16="http://schemas.microsoft.com/office/drawing/2014/main" id="{B37509AC-43B2-4BF5-9E3B-D1DB772F7353}"/>
                    </a:ext>
                  </a:extLst>
                </p:cNvPr>
                <p:cNvPicPr/>
                <p:nvPr/>
              </p:nvPicPr>
              <p:blipFill>
                <a:blip r:embed="rId95"/>
                <a:stretch>
                  <a:fillRect/>
                </a:stretch>
              </p:blipFill>
              <p:spPr>
                <a:xfrm>
                  <a:off x="3648502" y="5099551"/>
                  <a:ext cx="12348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99" name="Ink 98">
                  <a:extLst>
                    <a:ext uri="{FF2B5EF4-FFF2-40B4-BE49-F238E27FC236}">
                      <a16:creationId xmlns:a16="http://schemas.microsoft.com/office/drawing/2014/main" id="{AF527528-5513-4A3B-ABBD-F6A6ADF194AE}"/>
                    </a:ext>
                  </a:extLst>
                </p14:cNvPr>
                <p14:cNvContentPartPr/>
                <p14:nvPr/>
              </p14:nvContentPartPr>
              <p14:xfrm>
                <a:off x="3797182" y="5094871"/>
                <a:ext cx="54360" cy="48960"/>
              </p14:xfrm>
            </p:contentPart>
          </mc:Choice>
          <mc:Fallback xmlns="">
            <p:pic>
              <p:nvPicPr>
                <p:cNvPr id="99" name="Ink 98">
                  <a:extLst>
                    <a:ext uri="{FF2B5EF4-FFF2-40B4-BE49-F238E27FC236}">
                      <a16:creationId xmlns:a16="http://schemas.microsoft.com/office/drawing/2014/main" id="{AF527528-5513-4A3B-ABBD-F6A6ADF194AE}"/>
                    </a:ext>
                  </a:extLst>
                </p:cNvPr>
                <p:cNvPicPr/>
                <p:nvPr/>
              </p:nvPicPr>
              <p:blipFill>
                <a:blip r:embed="rId97"/>
                <a:stretch>
                  <a:fillRect/>
                </a:stretch>
              </p:blipFill>
              <p:spPr>
                <a:xfrm>
                  <a:off x="3788182" y="5085871"/>
                  <a:ext cx="72000" cy="6660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100" name="Ink 99">
                  <a:extLst>
                    <a:ext uri="{FF2B5EF4-FFF2-40B4-BE49-F238E27FC236}">
                      <a16:creationId xmlns:a16="http://schemas.microsoft.com/office/drawing/2014/main" id="{505C2FC2-EBDA-4486-B595-948A986BFC91}"/>
                    </a:ext>
                  </a:extLst>
                </p14:cNvPr>
                <p14:cNvContentPartPr/>
                <p14:nvPr/>
              </p14:nvContentPartPr>
              <p14:xfrm>
                <a:off x="3837142" y="5087311"/>
                <a:ext cx="36000" cy="137520"/>
              </p14:xfrm>
            </p:contentPart>
          </mc:Choice>
          <mc:Fallback xmlns="">
            <p:pic>
              <p:nvPicPr>
                <p:cNvPr id="100" name="Ink 99">
                  <a:extLst>
                    <a:ext uri="{FF2B5EF4-FFF2-40B4-BE49-F238E27FC236}">
                      <a16:creationId xmlns:a16="http://schemas.microsoft.com/office/drawing/2014/main" id="{505C2FC2-EBDA-4486-B595-948A986BFC91}"/>
                    </a:ext>
                  </a:extLst>
                </p:cNvPr>
                <p:cNvPicPr/>
                <p:nvPr/>
              </p:nvPicPr>
              <p:blipFill>
                <a:blip r:embed="rId99"/>
                <a:stretch>
                  <a:fillRect/>
                </a:stretch>
              </p:blipFill>
              <p:spPr>
                <a:xfrm>
                  <a:off x="3828502" y="5078671"/>
                  <a:ext cx="5364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103" name="Ink 102">
                  <a:extLst>
                    <a:ext uri="{FF2B5EF4-FFF2-40B4-BE49-F238E27FC236}">
                      <a16:creationId xmlns:a16="http://schemas.microsoft.com/office/drawing/2014/main" id="{3A6CFFF5-FA31-4102-A8EF-44FF9344A0C6}"/>
                    </a:ext>
                  </a:extLst>
                </p14:cNvPr>
                <p14:cNvContentPartPr/>
                <p14:nvPr/>
              </p14:nvContentPartPr>
              <p14:xfrm>
                <a:off x="4028302" y="5091271"/>
                <a:ext cx="9360" cy="91800"/>
              </p14:xfrm>
            </p:contentPart>
          </mc:Choice>
          <mc:Fallback xmlns="">
            <p:pic>
              <p:nvPicPr>
                <p:cNvPr id="103" name="Ink 102">
                  <a:extLst>
                    <a:ext uri="{FF2B5EF4-FFF2-40B4-BE49-F238E27FC236}">
                      <a16:creationId xmlns:a16="http://schemas.microsoft.com/office/drawing/2014/main" id="{3A6CFFF5-FA31-4102-A8EF-44FF9344A0C6}"/>
                    </a:ext>
                  </a:extLst>
                </p:cNvPr>
                <p:cNvPicPr/>
                <p:nvPr/>
              </p:nvPicPr>
              <p:blipFill>
                <a:blip r:embed="rId101"/>
                <a:stretch>
                  <a:fillRect/>
                </a:stretch>
              </p:blipFill>
              <p:spPr>
                <a:xfrm>
                  <a:off x="4019662" y="5082271"/>
                  <a:ext cx="2700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104" name="Ink 103">
                  <a:extLst>
                    <a:ext uri="{FF2B5EF4-FFF2-40B4-BE49-F238E27FC236}">
                      <a16:creationId xmlns:a16="http://schemas.microsoft.com/office/drawing/2014/main" id="{466F447A-B18D-49C6-AD96-50D85E70E0EF}"/>
                    </a:ext>
                  </a:extLst>
                </p14:cNvPr>
                <p14:cNvContentPartPr/>
                <p14:nvPr/>
              </p14:nvContentPartPr>
              <p14:xfrm>
                <a:off x="4039102" y="5066431"/>
                <a:ext cx="51480" cy="128880"/>
              </p14:xfrm>
            </p:contentPart>
          </mc:Choice>
          <mc:Fallback xmlns="">
            <p:pic>
              <p:nvPicPr>
                <p:cNvPr id="104" name="Ink 103">
                  <a:extLst>
                    <a:ext uri="{FF2B5EF4-FFF2-40B4-BE49-F238E27FC236}">
                      <a16:creationId xmlns:a16="http://schemas.microsoft.com/office/drawing/2014/main" id="{466F447A-B18D-49C6-AD96-50D85E70E0EF}"/>
                    </a:ext>
                  </a:extLst>
                </p:cNvPr>
                <p:cNvPicPr/>
                <p:nvPr/>
              </p:nvPicPr>
              <p:blipFill>
                <a:blip r:embed="rId103"/>
                <a:stretch>
                  <a:fillRect/>
                </a:stretch>
              </p:blipFill>
              <p:spPr>
                <a:xfrm>
                  <a:off x="4030102" y="5057791"/>
                  <a:ext cx="6912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105" name="Ink 104">
                  <a:extLst>
                    <a:ext uri="{FF2B5EF4-FFF2-40B4-BE49-F238E27FC236}">
                      <a16:creationId xmlns:a16="http://schemas.microsoft.com/office/drawing/2014/main" id="{73F8BB29-6C4F-4A4C-A919-B77F0ED5988A}"/>
                    </a:ext>
                  </a:extLst>
                </p14:cNvPr>
                <p14:cNvContentPartPr/>
                <p14:nvPr/>
              </p14:nvContentPartPr>
              <p14:xfrm>
                <a:off x="4132702" y="5067151"/>
                <a:ext cx="61200" cy="108000"/>
              </p14:xfrm>
            </p:contentPart>
          </mc:Choice>
          <mc:Fallback xmlns="">
            <p:pic>
              <p:nvPicPr>
                <p:cNvPr id="105" name="Ink 104">
                  <a:extLst>
                    <a:ext uri="{FF2B5EF4-FFF2-40B4-BE49-F238E27FC236}">
                      <a16:creationId xmlns:a16="http://schemas.microsoft.com/office/drawing/2014/main" id="{73F8BB29-6C4F-4A4C-A919-B77F0ED5988A}"/>
                    </a:ext>
                  </a:extLst>
                </p:cNvPr>
                <p:cNvPicPr/>
                <p:nvPr/>
              </p:nvPicPr>
              <p:blipFill>
                <a:blip r:embed="rId105"/>
                <a:stretch>
                  <a:fillRect/>
                </a:stretch>
              </p:blipFill>
              <p:spPr>
                <a:xfrm>
                  <a:off x="4124062" y="5058511"/>
                  <a:ext cx="7884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106" name="Ink 105">
                  <a:extLst>
                    <a:ext uri="{FF2B5EF4-FFF2-40B4-BE49-F238E27FC236}">
                      <a16:creationId xmlns:a16="http://schemas.microsoft.com/office/drawing/2014/main" id="{0DCEEFFE-BC65-4C85-838D-DD6CC9F1E724}"/>
                    </a:ext>
                  </a:extLst>
                </p14:cNvPr>
                <p14:cNvContentPartPr/>
                <p14:nvPr/>
              </p14:nvContentPartPr>
              <p14:xfrm>
                <a:off x="4206142" y="5074711"/>
                <a:ext cx="67320" cy="85320"/>
              </p14:xfrm>
            </p:contentPart>
          </mc:Choice>
          <mc:Fallback xmlns="">
            <p:pic>
              <p:nvPicPr>
                <p:cNvPr id="106" name="Ink 105">
                  <a:extLst>
                    <a:ext uri="{FF2B5EF4-FFF2-40B4-BE49-F238E27FC236}">
                      <a16:creationId xmlns:a16="http://schemas.microsoft.com/office/drawing/2014/main" id="{0DCEEFFE-BC65-4C85-838D-DD6CC9F1E724}"/>
                    </a:ext>
                  </a:extLst>
                </p:cNvPr>
                <p:cNvPicPr/>
                <p:nvPr/>
              </p:nvPicPr>
              <p:blipFill>
                <a:blip r:embed="rId107"/>
                <a:stretch>
                  <a:fillRect/>
                </a:stretch>
              </p:blipFill>
              <p:spPr>
                <a:xfrm>
                  <a:off x="4197142" y="5066071"/>
                  <a:ext cx="8496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107" name="Ink 106">
                  <a:extLst>
                    <a:ext uri="{FF2B5EF4-FFF2-40B4-BE49-F238E27FC236}">
                      <a16:creationId xmlns:a16="http://schemas.microsoft.com/office/drawing/2014/main" id="{A4F90586-9860-4FA4-A5E2-9AFCCB351653}"/>
                    </a:ext>
                  </a:extLst>
                </p14:cNvPr>
                <p14:cNvContentPartPr/>
                <p14:nvPr/>
              </p14:nvContentPartPr>
              <p14:xfrm>
                <a:off x="4309822" y="5041591"/>
                <a:ext cx="4680" cy="107640"/>
              </p14:xfrm>
            </p:contentPart>
          </mc:Choice>
          <mc:Fallback xmlns="">
            <p:pic>
              <p:nvPicPr>
                <p:cNvPr id="107" name="Ink 106">
                  <a:extLst>
                    <a:ext uri="{FF2B5EF4-FFF2-40B4-BE49-F238E27FC236}">
                      <a16:creationId xmlns:a16="http://schemas.microsoft.com/office/drawing/2014/main" id="{A4F90586-9860-4FA4-A5E2-9AFCCB351653}"/>
                    </a:ext>
                  </a:extLst>
                </p:cNvPr>
                <p:cNvPicPr/>
                <p:nvPr/>
              </p:nvPicPr>
              <p:blipFill>
                <a:blip r:embed="rId109"/>
                <a:stretch>
                  <a:fillRect/>
                </a:stretch>
              </p:blipFill>
              <p:spPr>
                <a:xfrm>
                  <a:off x="4301182" y="5032591"/>
                  <a:ext cx="2232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108" name="Ink 107">
                  <a:extLst>
                    <a:ext uri="{FF2B5EF4-FFF2-40B4-BE49-F238E27FC236}">
                      <a16:creationId xmlns:a16="http://schemas.microsoft.com/office/drawing/2014/main" id="{D0E648BE-A59F-4B42-B915-B57D04774A11}"/>
                    </a:ext>
                  </a:extLst>
                </p14:cNvPr>
                <p14:cNvContentPartPr/>
                <p14:nvPr/>
              </p14:nvContentPartPr>
              <p14:xfrm>
                <a:off x="4312342" y="5043031"/>
                <a:ext cx="81000" cy="101880"/>
              </p14:xfrm>
            </p:contentPart>
          </mc:Choice>
          <mc:Fallback xmlns="">
            <p:pic>
              <p:nvPicPr>
                <p:cNvPr id="108" name="Ink 107">
                  <a:extLst>
                    <a:ext uri="{FF2B5EF4-FFF2-40B4-BE49-F238E27FC236}">
                      <a16:creationId xmlns:a16="http://schemas.microsoft.com/office/drawing/2014/main" id="{D0E648BE-A59F-4B42-B915-B57D04774A11}"/>
                    </a:ext>
                  </a:extLst>
                </p:cNvPr>
                <p:cNvPicPr/>
                <p:nvPr/>
              </p:nvPicPr>
              <p:blipFill>
                <a:blip r:embed="rId111"/>
                <a:stretch>
                  <a:fillRect/>
                </a:stretch>
              </p:blipFill>
              <p:spPr>
                <a:xfrm>
                  <a:off x="4303702" y="5034031"/>
                  <a:ext cx="9864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109" name="Ink 108">
                  <a:extLst>
                    <a:ext uri="{FF2B5EF4-FFF2-40B4-BE49-F238E27FC236}">
                      <a16:creationId xmlns:a16="http://schemas.microsoft.com/office/drawing/2014/main" id="{E62E2115-8A7A-4D91-811D-9CD3BF326088}"/>
                    </a:ext>
                  </a:extLst>
                </p14:cNvPr>
                <p14:cNvContentPartPr/>
                <p14:nvPr/>
              </p14:nvContentPartPr>
              <p14:xfrm>
                <a:off x="4392622" y="5045551"/>
                <a:ext cx="71280" cy="114480"/>
              </p14:xfrm>
            </p:contentPart>
          </mc:Choice>
          <mc:Fallback xmlns="">
            <p:pic>
              <p:nvPicPr>
                <p:cNvPr id="109" name="Ink 108">
                  <a:extLst>
                    <a:ext uri="{FF2B5EF4-FFF2-40B4-BE49-F238E27FC236}">
                      <a16:creationId xmlns:a16="http://schemas.microsoft.com/office/drawing/2014/main" id="{E62E2115-8A7A-4D91-811D-9CD3BF326088}"/>
                    </a:ext>
                  </a:extLst>
                </p:cNvPr>
                <p:cNvPicPr/>
                <p:nvPr/>
              </p:nvPicPr>
              <p:blipFill>
                <a:blip r:embed="rId113"/>
                <a:stretch>
                  <a:fillRect/>
                </a:stretch>
              </p:blipFill>
              <p:spPr>
                <a:xfrm>
                  <a:off x="4383982" y="5036551"/>
                  <a:ext cx="8892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110" name="Ink 109">
                  <a:extLst>
                    <a:ext uri="{FF2B5EF4-FFF2-40B4-BE49-F238E27FC236}">
                      <a16:creationId xmlns:a16="http://schemas.microsoft.com/office/drawing/2014/main" id="{2ED00008-67B9-45FE-9BC1-554ECB653BA6}"/>
                    </a:ext>
                  </a:extLst>
                </p14:cNvPr>
                <p14:cNvContentPartPr/>
                <p14:nvPr/>
              </p14:nvContentPartPr>
              <p14:xfrm>
                <a:off x="4406662" y="5090551"/>
                <a:ext cx="41040" cy="18360"/>
              </p14:xfrm>
            </p:contentPart>
          </mc:Choice>
          <mc:Fallback xmlns="">
            <p:pic>
              <p:nvPicPr>
                <p:cNvPr id="110" name="Ink 109">
                  <a:extLst>
                    <a:ext uri="{FF2B5EF4-FFF2-40B4-BE49-F238E27FC236}">
                      <a16:creationId xmlns:a16="http://schemas.microsoft.com/office/drawing/2014/main" id="{2ED00008-67B9-45FE-9BC1-554ECB653BA6}"/>
                    </a:ext>
                  </a:extLst>
                </p:cNvPr>
                <p:cNvPicPr/>
                <p:nvPr/>
              </p:nvPicPr>
              <p:blipFill>
                <a:blip r:embed="rId115"/>
                <a:stretch>
                  <a:fillRect/>
                </a:stretch>
              </p:blipFill>
              <p:spPr>
                <a:xfrm>
                  <a:off x="4397662" y="5081911"/>
                  <a:ext cx="5868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111" name="Ink 110">
                  <a:extLst>
                    <a:ext uri="{FF2B5EF4-FFF2-40B4-BE49-F238E27FC236}">
                      <a16:creationId xmlns:a16="http://schemas.microsoft.com/office/drawing/2014/main" id="{0A69C4C1-D774-4F4C-9472-E7F6E8C19217}"/>
                    </a:ext>
                  </a:extLst>
                </p14:cNvPr>
                <p14:cNvContentPartPr/>
                <p14:nvPr/>
              </p14:nvContentPartPr>
              <p14:xfrm>
                <a:off x="4494502" y="5052031"/>
                <a:ext cx="144360" cy="103680"/>
              </p14:xfrm>
            </p:contentPart>
          </mc:Choice>
          <mc:Fallback xmlns="">
            <p:pic>
              <p:nvPicPr>
                <p:cNvPr id="111" name="Ink 110">
                  <a:extLst>
                    <a:ext uri="{FF2B5EF4-FFF2-40B4-BE49-F238E27FC236}">
                      <a16:creationId xmlns:a16="http://schemas.microsoft.com/office/drawing/2014/main" id="{0A69C4C1-D774-4F4C-9472-E7F6E8C19217}"/>
                    </a:ext>
                  </a:extLst>
                </p:cNvPr>
                <p:cNvPicPr/>
                <p:nvPr/>
              </p:nvPicPr>
              <p:blipFill>
                <a:blip r:embed="rId117"/>
                <a:stretch>
                  <a:fillRect/>
                </a:stretch>
              </p:blipFill>
              <p:spPr>
                <a:xfrm>
                  <a:off x="4485862" y="5043391"/>
                  <a:ext cx="162000" cy="121320"/>
                </a:xfrm>
                <a:prstGeom prst="rect">
                  <a:avLst/>
                </a:prstGeom>
              </p:spPr>
            </p:pic>
          </mc:Fallback>
        </mc:AlternateContent>
      </p:grpSp>
      <p:grpSp>
        <p:nvGrpSpPr>
          <p:cNvPr id="122" name="Group 121">
            <a:extLst>
              <a:ext uri="{FF2B5EF4-FFF2-40B4-BE49-F238E27FC236}">
                <a16:creationId xmlns:a16="http://schemas.microsoft.com/office/drawing/2014/main" id="{18779802-A2E9-4387-893B-459927F75420}"/>
              </a:ext>
            </a:extLst>
          </p:cNvPr>
          <p:cNvGrpSpPr/>
          <p:nvPr/>
        </p:nvGrpSpPr>
        <p:grpSpPr>
          <a:xfrm>
            <a:off x="1585702" y="3878071"/>
            <a:ext cx="1154520" cy="1398240"/>
            <a:chOff x="1585702" y="3878071"/>
            <a:chExt cx="1154520" cy="1398240"/>
          </a:xfrm>
        </p:grpSpPr>
        <mc:AlternateContent xmlns:mc="http://schemas.openxmlformats.org/markup-compatibility/2006" xmlns:p14="http://schemas.microsoft.com/office/powerpoint/2010/main">
          <mc:Choice Requires="p14">
            <p:contentPart p14:bwMode="auto" r:id="rId118">
              <p14:nvContentPartPr>
                <p14:cNvPr id="14" name="Ink 13">
                  <a:extLst>
                    <a:ext uri="{FF2B5EF4-FFF2-40B4-BE49-F238E27FC236}">
                      <a16:creationId xmlns:a16="http://schemas.microsoft.com/office/drawing/2014/main" id="{D1B24CEE-1D71-4DC8-9D3F-A38E0ABD9C6F}"/>
                    </a:ext>
                  </a:extLst>
                </p14:cNvPr>
                <p14:cNvContentPartPr/>
                <p14:nvPr/>
              </p14:nvContentPartPr>
              <p14:xfrm>
                <a:off x="1666342" y="4666111"/>
                <a:ext cx="31320" cy="83160"/>
              </p14:xfrm>
            </p:contentPart>
          </mc:Choice>
          <mc:Fallback xmlns="">
            <p:pic>
              <p:nvPicPr>
                <p:cNvPr id="14" name="Ink 13">
                  <a:extLst>
                    <a:ext uri="{FF2B5EF4-FFF2-40B4-BE49-F238E27FC236}">
                      <a16:creationId xmlns:a16="http://schemas.microsoft.com/office/drawing/2014/main" id="{D1B24CEE-1D71-4DC8-9D3F-A38E0ABD9C6F}"/>
                    </a:ext>
                  </a:extLst>
                </p:cNvPr>
                <p:cNvPicPr/>
                <p:nvPr/>
              </p:nvPicPr>
              <p:blipFill>
                <a:blip r:embed="rId119"/>
                <a:stretch>
                  <a:fillRect/>
                </a:stretch>
              </p:blipFill>
              <p:spPr>
                <a:xfrm>
                  <a:off x="1657342" y="4657471"/>
                  <a:ext cx="48960" cy="10080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15" name="Ink 14">
                  <a:extLst>
                    <a:ext uri="{FF2B5EF4-FFF2-40B4-BE49-F238E27FC236}">
                      <a16:creationId xmlns:a16="http://schemas.microsoft.com/office/drawing/2014/main" id="{AEEF5DF7-8CFF-4BA6-970A-E170FE62BA85}"/>
                    </a:ext>
                  </a:extLst>
                </p14:cNvPr>
                <p14:cNvContentPartPr/>
                <p14:nvPr/>
              </p14:nvContentPartPr>
              <p14:xfrm>
                <a:off x="1695502" y="4657831"/>
                <a:ext cx="52200" cy="78840"/>
              </p14:xfrm>
            </p:contentPart>
          </mc:Choice>
          <mc:Fallback xmlns="">
            <p:pic>
              <p:nvPicPr>
                <p:cNvPr id="15" name="Ink 14">
                  <a:extLst>
                    <a:ext uri="{FF2B5EF4-FFF2-40B4-BE49-F238E27FC236}">
                      <a16:creationId xmlns:a16="http://schemas.microsoft.com/office/drawing/2014/main" id="{AEEF5DF7-8CFF-4BA6-970A-E170FE62BA85}"/>
                    </a:ext>
                  </a:extLst>
                </p:cNvPr>
                <p:cNvPicPr/>
                <p:nvPr/>
              </p:nvPicPr>
              <p:blipFill>
                <a:blip r:embed="rId121"/>
                <a:stretch>
                  <a:fillRect/>
                </a:stretch>
              </p:blipFill>
              <p:spPr>
                <a:xfrm>
                  <a:off x="1686502" y="4648831"/>
                  <a:ext cx="6984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16" name="Ink 15">
                  <a:extLst>
                    <a:ext uri="{FF2B5EF4-FFF2-40B4-BE49-F238E27FC236}">
                      <a16:creationId xmlns:a16="http://schemas.microsoft.com/office/drawing/2014/main" id="{C041CBB9-1AEA-4047-AFF4-E59C1AF0E88D}"/>
                    </a:ext>
                  </a:extLst>
                </p14:cNvPr>
                <p14:cNvContentPartPr/>
                <p14:nvPr/>
              </p14:nvContentPartPr>
              <p14:xfrm>
                <a:off x="1695862" y="4700671"/>
                <a:ext cx="30960" cy="25560"/>
              </p14:xfrm>
            </p:contentPart>
          </mc:Choice>
          <mc:Fallback xmlns="">
            <p:pic>
              <p:nvPicPr>
                <p:cNvPr id="16" name="Ink 15">
                  <a:extLst>
                    <a:ext uri="{FF2B5EF4-FFF2-40B4-BE49-F238E27FC236}">
                      <a16:creationId xmlns:a16="http://schemas.microsoft.com/office/drawing/2014/main" id="{C041CBB9-1AEA-4047-AFF4-E59C1AF0E88D}"/>
                    </a:ext>
                  </a:extLst>
                </p:cNvPr>
                <p:cNvPicPr/>
                <p:nvPr/>
              </p:nvPicPr>
              <p:blipFill>
                <a:blip r:embed="rId123"/>
                <a:stretch>
                  <a:fillRect/>
                </a:stretch>
              </p:blipFill>
              <p:spPr>
                <a:xfrm>
                  <a:off x="1686862" y="4692031"/>
                  <a:ext cx="4860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17" name="Ink 16">
                  <a:extLst>
                    <a:ext uri="{FF2B5EF4-FFF2-40B4-BE49-F238E27FC236}">
                      <a16:creationId xmlns:a16="http://schemas.microsoft.com/office/drawing/2014/main" id="{52084A9C-EFB0-4594-AC77-FA41D91DA522}"/>
                    </a:ext>
                  </a:extLst>
                </p14:cNvPr>
                <p14:cNvContentPartPr/>
                <p14:nvPr/>
              </p14:nvContentPartPr>
              <p14:xfrm>
                <a:off x="1767862" y="4625791"/>
                <a:ext cx="71280" cy="64440"/>
              </p14:xfrm>
            </p:contentPart>
          </mc:Choice>
          <mc:Fallback xmlns="">
            <p:pic>
              <p:nvPicPr>
                <p:cNvPr id="17" name="Ink 16">
                  <a:extLst>
                    <a:ext uri="{FF2B5EF4-FFF2-40B4-BE49-F238E27FC236}">
                      <a16:creationId xmlns:a16="http://schemas.microsoft.com/office/drawing/2014/main" id="{52084A9C-EFB0-4594-AC77-FA41D91DA522}"/>
                    </a:ext>
                  </a:extLst>
                </p:cNvPr>
                <p:cNvPicPr/>
                <p:nvPr/>
              </p:nvPicPr>
              <p:blipFill>
                <a:blip r:embed="rId125"/>
                <a:stretch>
                  <a:fillRect/>
                </a:stretch>
              </p:blipFill>
              <p:spPr>
                <a:xfrm>
                  <a:off x="1758862" y="4616791"/>
                  <a:ext cx="8892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18" name="Ink 17">
                  <a:extLst>
                    <a:ext uri="{FF2B5EF4-FFF2-40B4-BE49-F238E27FC236}">
                      <a16:creationId xmlns:a16="http://schemas.microsoft.com/office/drawing/2014/main" id="{CED1BDC8-EF45-4A8A-A59E-ABF4DF470577}"/>
                    </a:ext>
                  </a:extLst>
                </p14:cNvPr>
                <p14:cNvContentPartPr/>
                <p14:nvPr/>
              </p14:nvContentPartPr>
              <p14:xfrm>
                <a:off x="1884862" y="4538671"/>
                <a:ext cx="60480" cy="66960"/>
              </p14:xfrm>
            </p:contentPart>
          </mc:Choice>
          <mc:Fallback xmlns="">
            <p:pic>
              <p:nvPicPr>
                <p:cNvPr id="18" name="Ink 17">
                  <a:extLst>
                    <a:ext uri="{FF2B5EF4-FFF2-40B4-BE49-F238E27FC236}">
                      <a16:creationId xmlns:a16="http://schemas.microsoft.com/office/drawing/2014/main" id="{CED1BDC8-EF45-4A8A-A59E-ABF4DF470577}"/>
                    </a:ext>
                  </a:extLst>
                </p:cNvPr>
                <p:cNvPicPr/>
                <p:nvPr/>
              </p:nvPicPr>
              <p:blipFill>
                <a:blip r:embed="rId127"/>
                <a:stretch>
                  <a:fillRect/>
                </a:stretch>
              </p:blipFill>
              <p:spPr>
                <a:xfrm>
                  <a:off x="1875862" y="4530031"/>
                  <a:ext cx="7812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19" name="Ink 18">
                  <a:extLst>
                    <a:ext uri="{FF2B5EF4-FFF2-40B4-BE49-F238E27FC236}">
                      <a16:creationId xmlns:a16="http://schemas.microsoft.com/office/drawing/2014/main" id="{06736199-DFFA-4763-B443-3C13E041C94B}"/>
                    </a:ext>
                  </a:extLst>
                </p14:cNvPr>
                <p14:cNvContentPartPr/>
                <p14:nvPr/>
              </p14:nvContentPartPr>
              <p14:xfrm>
                <a:off x="1930942" y="4640911"/>
                <a:ext cx="24120" cy="75960"/>
              </p14:xfrm>
            </p:contentPart>
          </mc:Choice>
          <mc:Fallback xmlns="">
            <p:pic>
              <p:nvPicPr>
                <p:cNvPr id="19" name="Ink 18">
                  <a:extLst>
                    <a:ext uri="{FF2B5EF4-FFF2-40B4-BE49-F238E27FC236}">
                      <a16:creationId xmlns:a16="http://schemas.microsoft.com/office/drawing/2014/main" id="{06736199-DFFA-4763-B443-3C13E041C94B}"/>
                    </a:ext>
                  </a:extLst>
                </p:cNvPr>
                <p:cNvPicPr/>
                <p:nvPr/>
              </p:nvPicPr>
              <p:blipFill>
                <a:blip r:embed="rId129"/>
                <a:stretch>
                  <a:fillRect/>
                </a:stretch>
              </p:blipFill>
              <p:spPr>
                <a:xfrm>
                  <a:off x="1921942" y="4632271"/>
                  <a:ext cx="4176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20" name="Ink 19">
                  <a:extLst>
                    <a:ext uri="{FF2B5EF4-FFF2-40B4-BE49-F238E27FC236}">
                      <a16:creationId xmlns:a16="http://schemas.microsoft.com/office/drawing/2014/main" id="{F399ABBA-66F5-428E-852B-9F6AB1641AD0}"/>
                    </a:ext>
                  </a:extLst>
                </p14:cNvPr>
                <p14:cNvContentPartPr/>
                <p14:nvPr/>
              </p14:nvContentPartPr>
              <p14:xfrm>
                <a:off x="1953982" y="4789231"/>
                <a:ext cx="33840" cy="69480"/>
              </p14:xfrm>
            </p:contentPart>
          </mc:Choice>
          <mc:Fallback xmlns="">
            <p:pic>
              <p:nvPicPr>
                <p:cNvPr id="20" name="Ink 19">
                  <a:extLst>
                    <a:ext uri="{FF2B5EF4-FFF2-40B4-BE49-F238E27FC236}">
                      <a16:creationId xmlns:a16="http://schemas.microsoft.com/office/drawing/2014/main" id="{F399ABBA-66F5-428E-852B-9F6AB1641AD0}"/>
                    </a:ext>
                  </a:extLst>
                </p:cNvPr>
                <p:cNvPicPr/>
                <p:nvPr/>
              </p:nvPicPr>
              <p:blipFill>
                <a:blip r:embed="rId131"/>
                <a:stretch>
                  <a:fillRect/>
                </a:stretch>
              </p:blipFill>
              <p:spPr>
                <a:xfrm>
                  <a:off x="1944982" y="4780591"/>
                  <a:ext cx="51480" cy="8712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21" name="Ink 20">
                  <a:extLst>
                    <a:ext uri="{FF2B5EF4-FFF2-40B4-BE49-F238E27FC236}">
                      <a16:creationId xmlns:a16="http://schemas.microsoft.com/office/drawing/2014/main" id="{AB10519E-081B-4B26-B489-9DF90EB07D64}"/>
                    </a:ext>
                  </a:extLst>
                </p14:cNvPr>
                <p14:cNvContentPartPr/>
                <p14:nvPr/>
              </p14:nvContentPartPr>
              <p14:xfrm>
                <a:off x="2001862" y="4781311"/>
                <a:ext cx="24840" cy="62280"/>
              </p14:xfrm>
            </p:contentPart>
          </mc:Choice>
          <mc:Fallback xmlns="">
            <p:pic>
              <p:nvPicPr>
                <p:cNvPr id="21" name="Ink 20">
                  <a:extLst>
                    <a:ext uri="{FF2B5EF4-FFF2-40B4-BE49-F238E27FC236}">
                      <a16:creationId xmlns:a16="http://schemas.microsoft.com/office/drawing/2014/main" id="{AB10519E-081B-4B26-B489-9DF90EB07D64}"/>
                    </a:ext>
                  </a:extLst>
                </p:cNvPr>
                <p:cNvPicPr/>
                <p:nvPr/>
              </p:nvPicPr>
              <p:blipFill>
                <a:blip r:embed="rId133"/>
                <a:stretch>
                  <a:fillRect/>
                </a:stretch>
              </p:blipFill>
              <p:spPr>
                <a:xfrm>
                  <a:off x="1992862" y="4772311"/>
                  <a:ext cx="4248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22" name="Ink 21">
                  <a:extLst>
                    <a:ext uri="{FF2B5EF4-FFF2-40B4-BE49-F238E27FC236}">
                      <a16:creationId xmlns:a16="http://schemas.microsoft.com/office/drawing/2014/main" id="{19B2F6C7-0853-429F-A7B7-1D3058D0E66B}"/>
                    </a:ext>
                  </a:extLst>
                </p14:cNvPr>
                <p14:cNvContentPartPr/>
                <p14:nvPr/>
              </p14:nvContentPartPr>
              <p14:xfrm>
                <a:off x="1972702" y="4790671"/>
                <a:ext cx="18720" cy="26280"/>
              </p14:xfrm>
            </p:contentPart>
          </mc:Choice>
          <mc:Fallback xmlns="">
            <p:pic>
              <p:nvPicPr>
                <p:cNvPr id="22" name="Ink 21">
                  <a:extLst>
                    <a:ext uri="{FF2B5EF4-FFF2-40B4-BE49-F238E27FC236}">
                      <a16:creationId xmlns:a16="http://schemas.microsoft.com/office/drawing/2014/main" id="{19B2F6C7-0853-429F-A7B7-1D3058D0E66B}"/>
                    </a:ext>
                  </a:extLst>
                </p:cNvPr>
                <p:cNvPicPr/>
                <p:nvPr/>
              </p:nvPicPr>
              <p:blipFill>
                <a:blip r:embed="rId135"/>
                <a:stretch>
                  <a:fillRect/>
                </a:stretch>
              </p:blipFill>
              <p:spPr>
                <a:xfrm>
                  <a:off x="1964062" y="4782031"/>
                  <a:ext cx="3636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23" name="Ink 22">
                  <a:extLst>
                    <a:ext uri="{FF2B5EF4-FFF2-40B4-BE49-F238E27FC236}">
                      <a16:creationId xmlns:a16="http://schemas.microsoft.com/office/drawing/2014/main" id="{6340C6AA-3221-43BB-BC0F-395155DEBC1B}"/>
                    </a:ext>
                  </a:extLst>
                </p14:cNvPr>
                <p14:cNvContentPartPr/>
                <p14:nvPr/>
              </p14:nvContentPartPr>
              <p14:xfrm>
                <a:off x="1615582" y="4456591"/>
                <a:ext cx="489240" cy="308160"/>
              </p14:xfrm>
            </p:contentPart>
          </mc:Choice>
          <mc:Fallback xmlns="">
            <p:pic>
              <p:nvPicPr>
                <p:cNvPr id="23" name="Ink 22">
                  <a:extLst>
                    <a:ext uri="{FF2B5EF4-FFF2-40B4-BE49-F238E27FC236}">
                      <a16:creationId xmlns:a16="http://schemas.microsoft.com/office/drawing/2014/main" id="{6340C6AA-3221-43BB-BC0F-395155DEBC1B}"/>
                    </a:ext>
                  </a:extLst>
                </p:cNvPr>
                <p:cNvPicPr/>
                <p:nvPr/>
              </p:nvPicPr>
              <p:blipFill>
                <a:blip r:embed="rId137"/>
                <a:stretch>
                  <a:fillRect/>
                </a:stretch>
              </p:blipFill>
              <p:spPr>
                <a:xfrm>
                  <a:off x="1606582" y="4447591"/>
                  <a:ext cx="506880" cy="32580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24" name="Ink 23">
                  <a:extLst>
                    <a:ext uri="{FF2B5EF4-FFF2-40B4-BE49-F238E27FC236}">
                      <a16:creationId xmlns:a16="http://schemas.microsoft.com/office/drawing/2014/main" id="{1EA566C1-ED71-4006-A2F5-24B5A23F1DE4}"/>
                    </a:ext>
                  </a:extLst>
                </p14:cNvPr>
                <p14:cNvContentPartPr/>
                <p14:nvPr/>
              </p14:nvContentPartPr>
              <p14:xfrm>
                <a:off x="1995382" y="4747111"/>
                <a:ext cx="11160" cy="28080"/>
              </p14:xfrm>
            </p:contentPart>
          </mc:Choice>
          <mc:Fallback xmlns="">
            <p:pic>
              <p:nvPicPr>
                <p:cNvPr id="24" name="Ink 23">
                  <a:extLst>
                    <a:ext uri="{FF2B5EF4-FFF2-40B4-BE49-F238E27FC236}">
                      <a16:creationId xmlns:a16="http://schemas.microsoft.com/office/drawing/2014/main" id="{1EA566C1-ED71-4006-A2F5-24B5A23F1DE4}"/>
                    </a:ext>
                  </a:extLst>
                </p:cNvPr>
                <p:cNvPicPr/>
                <p:nvPr/>
              </p:nvPicPr>
              <p:blipFill>
                <a:blip r:embed="rId139"/>
                <a:stretch>
                  <a:fillRect/>
                </a:stretch>
              </p:blipFill>
              <p:spPr>
                <a:xfrm>
                  <a:off x="1986742" y="4738471"/>
                  <a:ext cx="2880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25" name="Ink 24">
                  <a:extLst>
                    <a:ext uri="{FF2B5EF4-FFF2-40B4-BE49-F238E27FC236}">
                      <a16:creationId xmlns:a16="http://schemas.microsoft.com/office/drawing/2014/main" id="{5E2E4C71-6B71-4FAB-9D8B-0164143AA46A}"/>
                    </a:ext>
                  </a:extLst>
                </p14:cNvPr>
                <p14:cNvContentPartPr/>
                <p14:nvPr/>
              </p14:nvContentPartPr>
              <p14:xfrm>
                <a:off x="1585702" y="4620391"/>
                <a:ext cx="371520" cy="318960"/>
              </p14:xfrm>
            </p:contentPart>
          </mc:Choice>
          <mc:Fallback xmlns="">
            <p:pic>
              <p:nvPicPr>
                <p:cNvPr id="25" name="Ink 24">
                  <a:extLst>
                    <a:ext uri="{FF2B5EF4-FFF2-40B4-BE49-F238E27FC236}">
                      <a16:creationId xmlns:a16="http://schemas.microsoft.com/office/drawing/2014/main" id="{5E2E4C71-6B71-4FAB-9D8B-0164143AA46A}"/>
                    </a:ext>
                  </a:extLst>
                </p:cNvPr>
                <p:cNvPicPr/>
                <p:nvPr/>
              </p:nvPicPr>
              <p:blipFill>
                <a:blip r:embed="rId141"/>
                <a:stretch>
                  <a:fillRect/>
                </a:stretch>
              </p:blipFill>
              <p:spPr>
                <a:xfrm>
                  <a:off x="1577062" y="4611751"/>
                  <a:ext cx="389160" cy="33660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26" name="Ink 25">
                  <a:extLst>
                    <a:ext uri="{FF2B5EF4-FFF2-40B4-BE49-F238E27FC236}">
                      <a16:creationId xmlns:a16="http://schemas.microsoft.com/office/drawing/2014/main" id="{92902599-AC6B-4B90-AD0F-CC219D3E07C2}"/>
                    </a:ext>
                  </a:extLst>
                </p14:cNvPr>
                <p14:cNvContentPartPr/>
                <p14:nvPr/>
              </p14:nvContentPartPr>
              <p14:xfrm>
                <a:off x="1928062" y="4739551"/>
                <a:ext cx="186480" cy="191160"/>
              </p14:xfrm>
            </p:contentPart>
          </mc:Choice>
          <mc:Fallback xmlns="">
            <p:pic>
              <p:nvPicPr>
                <p:cNvPr id="26" name="Ink 25">
                  <a:extLst>
                    <a:ext uri="{FF2B5EF4-FFF2-40B4-BE49-F238E27FC236}">
                      <a16:creationId xmlns:a16="http://schemas.microsoft.com/office/drawing/2014/main" id="{92902599-AC6B-4B90-AD0F-CC219D3E07C2}"/>
                    </a:ext>
                  </a:extLst>
                </p:cNvPr>
                <p:cNvPicPr/>
                <p:nvPr/>
              </p:nvPicPr>
              <p:blipFill>
                <a:blip r:embed="rId143"/>
                <a:stretch>
                  <a:fillRect/>
                </a:stretch>
              </p:blipFill>
              <p:spPr>
                <a:xfrm>
                  <a:off x="1919062" y="4730911"/>
                  <a:ext cx="204120" cy="20880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40" name="Ink 39">
                  <a:extLst>
                    <a:ext uri="{FF2B5EF4-FFF2-40B4-BE49-F238E27FC236}">
                      <a16:creationId xmlns:a16="http://schemas.microsoft.com/office/drawing/2014/main" id="{CE49368F-5C31-4144-8299-0F7EE41CF50A}"/>
                    </a:ext>
                  </a:extLst>
                </p14:cNvPr>
                <p14:cNvContentPartPr/>
                <p14:nvPr/>
              </p14:nvContentPartPr>
              <p14:xfrm>
                <a:off x="2609542" y="4906951"/>
                <a:ext cx="57240" cy="70200"/>
              </p14:xfrm>
            </p:contentPart>
          </mc:Choice>
          <mc:Fallback xmlns="">
            <p:pic>
              <p:nvPicPr>
                <p:cNvPr id="40" name="Ink 39">
                  <a:extLst>
                    <a:ext uri="{FF2B5EF4-FFF2-40B4-BE49-F238E27FC236}">
                      <a16:creationId xmlns:a16="http://schemas.microsoft.com/office/drawing/2014/main" id="{CE49368F-5C31-4144-8299-0F7EE41CF50A}"/>
                    </a:ext>
                  </a:extLst>
                </p:cNvPr>
                <p:cNvPicPr/>
                <p:nvPr/>
              </p:nvPicPr>
              <p:blipFill>
                <a:blip r:embed="rId145"/>
                <a:stretch>
                  <a:fillRect/>
                </a:stretch>
              </p:blipFill>
              <p:spPr>
                <a:xfrm>
                  <a:off x="2600542" y="4898311"/>
                  <a:ext cx="7488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41" name="Ink 40">
                  <a:extLst>
                    <a:ext uri="{FF2B5EF4-FFF2-40B4-BE49-F238E27FC236}">
                      <a16:creationId xmlns:a16="http://schemas.microsoft.com/office/drawing/2014/main" id="{2FC05820-6CDD-498B-AF87-7796F7A14DA2}"/>
                    </a:ext>
                  </a:extLst>
                </p14:cNvPr>
                <p14:cNvContentPartPr/>
                <p14:nvPr/>
              </p14:nvContentPartPr>
              <p14:xfrm>
                <a:off x="2675422" y="4865551"/>
                <a:ext cx="51840" cy="77760"/>
              </p14:xfrm>
            </p:contentPart>
          </mc:Choice>
          <mc:Fallback xmlns="">
            <p:pic>
              <p:nvPicPr>
                <p:cNvPr id="41" name="Ink 40">
                  <a:extLst>
                    <a:ext uri="{FF2B5EF4-FFF2-40B4-BE49-F238E27FC236}">
                      <a16:creationId xmlns:a16="http://schemas.microsoft.com/office/drawing/2014/main" id="{2FC05820-6CDD-498B-AF87-7796F7A14DA2}"/>
                    </a:ext>
                  </a:extLst>
                </p:cNvPr>
                <p:cNvPicPr/>
                <p:nvPr/>
              </p:nvPicPr>
              <p:blipFill>
                <a:blip r:embed="rId147"/>
                <a:stretch>
                  <a:fillRect/>
                </a:stretch>
              </p:blipFill>
              <p:spPr>
                <a:xfrm>
                  <a:off x="2666422" y="4856551"/>
                  <a:ext cx="69480" cy="9540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42" name="Ink 41">
                  <a:extLst>
                    <a:ext uri="{FF2B5EF4-FFF2-40B4-BE49-F238E27FC236}">
                      <a16:creationId xmlns:a16="http://schemas.microsoft.com/office/drawing/2014/main" id="{03A5E794-E14E-472D-85FA-319ABE57740C}"/>
                    </a:ext>
                  </a:extLst>
                </p14:cNvPr>
                <p14:cNvContentPartPr/>
                <p14:nvPr/>
              </p14:nvContentPartPr>
              <p14:xfrm>
                <a:off x="2663902" y="4909111"/>
                <a:ext cx="26280" cy="36360"/>
              </p14:xfrm>
            </p:contentPart>
          </mc:Choice>
          <mc:Fallback xmlns="">
            <p:pic>
              <p:nvPicPr>
                <p:cNvPr id="42" name="Ink 41">
                  <a:extLst>
                    <a:ext uri="{FF2B5EF4-FFF2-40B4-BE49-F238E27FC236}">
                      <a16:creationId xmlns:a16="http://schemas.microsoft.com/office/drawing/2014/main" id="{03A5E794-E14E-472D-85FA-319ABE57740C}"/>
                    </a:ext>
                  </a:extLst>
                </p:cNvPr>
                <p:cNvPicPr/>
                <p:nvPr/>
              </p:nvPicPr>
              <p:blipFill>
                <a:blip r:embed="rId149"/>
                <a:stretch>
                  <a:fillRect/>
                </a:stretch>
              </p:blipFill>
              <p:spPr>
                <a:xfrm>
                  <a:off x="2655262" y="4900471"/>
                  <a:ext cx="4392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43" name="Ink 42">
                  <a:extLst>
                    <a:ext uri="{FF2B5EF4-FFF2-40B4-BE49-F238E27FC236}">
                      <a16:creationId xmlns:a16="http://schemas.microsoft.com/office/drawing/2014/main" id="{60E890D4-5498-4D3F-AD67-2B62423B0417}"/>
                    </a:ext>
                  </a:extLst>
                </p14:cNvPr>
                <p14:cNvContentPartPr/>
                <p14:nvPr/>
              </p14:nvContentPartPr>
              <p14:xfrm>
                <a:off x="2691262" y="5040511"/>
                <a:ext cx="20520" cy="97560"/>
              </p14:xfrm>
            </p:contentPart>
          </mc:Choice>
          <mc:Fallback xmlns="">
            <p:pic>
              <p:nvPicPr>
                <p:cNvPr id="43" name="Ink 42">
                  <a:extLst>
                    <a:ext uri="{FF2B5EF4-FFF2-40B4-BE49-F238E27FC236}">
                      <a16:creationId xmlns:a16="http://schemas.microsoft.com/office/drawing/2014/main" id="{60E890D4-5498-4D3F-AD67-2B62423B0417}"/>
                    </a:ext>
                  </a:extLst>
                </p:cNvPr>
                <p:cNvPicPr/>
                <p:nvPr/>
              </p:nvPicPr>
              <p:blipFill>
                <a:blip r:embed="rId151"/>
                <a:stretch>
                  <a:fillRect/>
                </a:stretch>
              </p:blipFill>
              <p:spPr>
                <a:xfrm>
                  <a:off x="2682622" y="5031871"/>
                  <a:ext cx="3816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44" name="Ink 43">
                  <a:extLst>
                    <a:ext uri="{FF2B5EF4-FFF2-40B4-BE49-F238E27FC236}">
                      <a16:creationId xmlns:a16="http://schemas.microsoft.com/office/drawing/2014/main" id="{307F3F42-7BFE-4185-B57A-1454AD069ECA}"/>
                    </a:ext>
                  </a:extLst>
                </p14:cNvPr>
                <p14:cNvContentPartPr/>
                <p14:nvPr/>
              </p14:nvContentPartPr>
              <p14:xfrm>
                <a:off x="2675422" y="5220151"/>
                <a:ext cx="64800" cy="56160"/>
              </p14:xfrm>
            </p:contentPart>
          </mc:Choice>
          <mc:Fallback xmlns="">
            <p:pic>
              <p:nvPicPr>
                <p:cNvPr id="44" name="Ink 43">
                  <a:extLst>
                    <a:ext uri="{FF2B5EF4-FFF2-40B4-BE49-F238E27FC236}">
                      <a16:creationId xmlns:a16="http://schemas.microsoft.com/office/drawing/2014/main" id="{307F3F42-7BFE-4185-B57A-1454AD069ECA}"/>
                    </a:ext>
                  </a:extLst>
                </p:cNvPr>
                <p:cNvPicPr/>
                <p:nvPr/>
              </p:nvPicPr>
              <p:blipFill>
                <a:blip r:embed="rId153"/>
                <a:stretch>
                  <a:fillRect/>
                </a:stretch>
              </p:blipFill>
              <p:spPr>
                <a:xfrm>
                  <a:off x="2666782" y="5211151"/>
                  <a:ext cx="8244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46" name="Ink 45">
                  <a:extLst>
                    <a:ext uri="{FF2B5EF4-FFF2-40B4-BE49-F238E27FC236}">
                      <a16:creationId xmlns:a16="http://schemas.microsoft.com/office/drawing/2014/main" id="{0C7A95A3-088F-4830-B99A-A23DC310272E}"/>
                    </a:ext>
                  </a:extLst>
                </p14:cNvPr>
                <p14:cNvContentPartPr/>
                <p14:nvPr/>
              </p14:nvContentPartPr>
              <p14:xfrm>
                <a:off x="2429902" y="5235271"/>
                <a:ext cx="158400" cy="5040"/>
              </p14:xfrm>
            </p:contentPart>
          </mc:Choice>
          <mc:Fallback xmlns="">
            <p:pic>
              <p:nvPicPr>
                <p:cNvPr id="46" name="Ink 45">
                  <a:extLst>
                    <a:ext uri="{FF2B5EF4-FFF2-40B4-BE49-F238E27FC236}">
                      <a16:creationId xmlns:a16="http://schemas.microsoft.com/office/drawing/2014/main" id="{0C7A95A3-088F-4830-B99A-A23DC310272E}"/>
                    </a:ext>
                  </a:extLst>
                </p:cNvPr>
                <p:cNvPicPr/>
                <p:nvPr/>
              </p:nvPicPr>
              <p:blipFill>
                <a:blip r:embed="rId155"/>
                <a:stretch>
                  <a:fillRect/>
                </a:stretch>
              </p:blipFill>
              <p:spPr>
                <a:xfrm>
                  <a:off x="2420902" y="5226631"/>
                  <a:ext cx="17604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47" name="Ink 46">
                  <a:extLst>
                    <a:ext uri="{FF2B5EF4-FFF2-40B4-BE49-F238E27FC236}">
                      <a16:creationId xmlns:a16="http://schemas.microsoft.com/office/drawing/2014/main" id="{D7F4F215-9909-4777-A6BD-FC64844F4006}"/>
                    </a:ext>
                  </a:extLst>
                </p14:cNvPr>
                <p14:cNvContentPartPr/>
                <p14:nvPr/>
              </p14:nvContentPartPr>
              <p14:xfrm>
                <a:off x="2259982" y="5138791"/>
                <a:ext cx="13320" cy="63360"/>
              </p14:xfrm>
            </p:contentPart>
          </mc:Choice>
          <mc:Fallback xmlns="">
            <p:pic>
              <p:nvPicPr>
                <p:cNvPr id="47" name="Ink 46">
                  <a:extLst>
                    <a:ext uri="{FF2B5EF4-FFF2-40B4-BE49-F238E27FC236}">
                      <a16:creationId xmlns:a16="http://schemas.microsoft.com/office/drawing/2014/main" id="{D7F4F215-9909-4777-A6BD-FC64844F4006}"/>
                    </a:ext>
                  </a:extLst>
                </p:cNvPr>
                <p:cNvPicPr/>
                <p:nvPr/>
              </p:nvPicPr>
              <p:blipFill>
                <a:blip r:embed="rId157"/>
                <a:stretch>
                  <a:fillRect/>
                </a:stretch>
              </p:blipFill>
              <p:spPr>
                <a:xfrm>
                  <a:off x="2250982" y="5130151"/>
                  <a:ext cx="3096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48" name="Ink 47">
                  <a:extLst>
                    <a:ext uri="{FF2B5EF4-FFF2-40B4-BE49-F238E27FC236}">
                      <a16:creationId xmlns:a16="http://schemas.microsoft.com/office/drawing/2014/main" id="{865574D6-AE3B-4BFE-851D-B9D898CCA4FD}"/>
                    </a:ext>
                  </a:extLst>
                </p14:cNvPr>
                <p14:cNvContentPartPr/>
                <p14:nvPr/>
              </p14:nvContentPartPr>
              <p14:xfrm>
                <a:off x="2308222" y="5114671"/>
                <a:ext cx="18360" cy="96120"/>
              </p14:xfrm>
            </p:contentPart>
          </mc:Choice>
          <mc:Fallback xmlns="">
            <p:pic>
              <p:nvPicPr>
                <p:cNvPr id="48" name="Ink 47">
                  <a:extLst>
                    <a:ext uri="{FF2B5EF4-FFF2-40B4-BE49-F238E27FC236}">
                      <a16:creationId xmlns:a16="http://schemas.microsoft.com/office/drawing/2014/main" id="{865574D6-AE3B-4BFE-851D-B9D898CCA4FD}"/>
                    </a:ext>
                  </a:extLst>
                </p:cNvPr>
                <p:cNvPicPr/>
                <p:nvPr/>
              </p:nvPicPr>
              <p:blipFill>
                <a:blip r:embed="rId159"/>
                <a:stretch>
                  <a:fillRect/>
                </a:stretch>
              </p:blipFill>
              <p:spPr>
                <a:xfrm>
                  <a:off x="2299582" y="5105671"/>
                  <a:ext cx="3600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49" name="Ink 48">
                  <a:extLst>
                    <a:ext uri="{FF2B5EF4-FFF2-40B4-BE49-F238E27FC236}">
                      <a16:creationId xmlns:a16="http://schemas.microsoft.com/office/drawing/2014/main" id="{88966381-98DE-46D1-A921-195673C50A57}"/>
                    </a:ext>
                  </a:extLst>
                </p14:cNvPr>
                <p14:cNvContentPartPr/>
                <p14:nvPr/>
              </p14:nvContentPartPr>
              <p14:xfrm>
                <a:off x="2269342" y="5153191"/>
                <a:ext cx="43200" cy="22680"/>
              </p14:xfrm>
            </p:contentPart>
          </mc:Choice>
          <mc:Fallback xmlns="">
            <p:pic>
              <p:nvPicPr>
                <p:cNvPr id="49" name="Ink 48">
                  <a:extLst>
                    <a:ext uri="{FF2B5EF4-FFF2-40B4-BE49-F238E27FC236}">
                      <a16:creationId xmlns:a16="http://schemas.microsoft.com/office/drawing/2014/main" id="{88966381-98DE-46D1-A921-195673C50A57}"/>
                    </a:ext>
                  </a:extLst>
                </p:cNvPr>
                <p:cNvPicPr/>
                <p:nvPr/>
              </p:nvPicPr>
              <p:blipFill>
                <a:blip r:embed="rId161"/>
                <a:stretch>
                  <a:fillRect/>
                </a:stretch>
              </p:blipFill>
              <p:spPr>
                <a:xfrm>
                  <a:off x="2260342" y="5144551"/>
                  <a:ext cx="6084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13" name="Ink 112">
                  <a:extLst>
                    <a:ext uri="{FF2B5EF4-FFF2-40B4-BE49-F238E27FC236}">
                      <a16:creationId xmlns:a16="http://schemas.microsoft.com/office/drawing/2014/main" id="{C12C96BD-4550-46BE-A6A0-924575856E47}"/>
                    </a:ext>
                  </a:extLst>
                </p14:cNvPr>
                <p14:cNvContentPartPr/>
                <p14:nvPr/>
              </p14:nvContentPartPr>
              <p14:xfrm>
                <a:off x="1985302" y="3878071"/>
                <a:ext cx="522720" cy="767160"/>
              </p14:xfrm>
            </p:contentPart>
          </mc:Choice>
          <mc:Fallback xmlns="">
            <p:pic>
              <p:nvPicPr>
                <p:cNvPr id="113" name="Ink 112">
                  <a:extLst>
                    <a:ext uri="{FF2B5EF4-FFF2-40B4-BE49-F238E27FC236}">
                      <a16:creationId xmlns:a16="http://schemas.microsoft.com/office/drawing/2014/main" id="{C12C96BD-4550-46BE-A6A0-924575856E47}"/>
                    </a:ext>
                  </a:extLst>
                </p:cNvPr>
                <p:cNvPicPr/>
                <p:nvPr/>
              </p:nvPicPr>
              <p:blipFill>
                <a:blip r:embed="rId163"/>
                <a:stretch>
                  <a:fillRect/>
                </a:stretch>
              </p:blipFill>
              <p:spPr>
                <a:xfrm>
                  <a:off x="1976662" y="3869431"/>
                  <a:ext cx="540360" cy="78480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14" name="Ink 113">
                  <a:extLst>
                    <a:ext uri="{FF2B5EF4-FFF2-40B4-BE49-F238E27FC236}">
                      <a16:creationId xmlns:a16="http://schemas.microsoft.com/office/drawing/2014/main" id="{2A382087-FF44-4A9E-A1BE-C03765A17C67}"/>
                    </a:ext>
                  </a:extLst>
                </p14:cNvPr>
                <p14:cNvContentPartPr/>
                <p14:nvPr/>
              </p14:nvContentPartPr>
              <p14:xfrm>
                <a:off x="1963702" y="4616791"/>
                <a:ext cx="52560" cy="77400"/>
              </p14:xfrm>
            </p:contentPart>
          </mc:Choice>
          <mc:Fallback xmlns="">
            <p:pic>
              <p:nvPicPr>
                <p:cNvPr id="114" name="Ink 113">
                  <a:extLst>
                    <a:ext uri="{FF2B5EF4-FFF2-40B4-BE49-F238E27FC236}">
                      <a16:creationId xmlns:a16="http://schemas.microsoft.com/office/drawing/2014/main" id="{2A382087-FF44-4A9E-A1BE-C03765A17C67}"/>
                    </a:ext>
                  </a:extLst>
                </p:cNvPr>
                <p:cNvPicPr/>
                <p:nvPr/>
              </p:nvPicPr>
              <p:blipFill>
                <a:blip r:embed="rId165"/>
                <a:stretch>
                  <a:fillRect/>
                </a:stretch>
              </p:blipFill>
              <p:spPr>
                <a:xfrm>
                  <a:off x="1955062" y="4608151"/>
                  <a:ext cx="7020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16" name="Ink 115">
                  <a:extLst>
                    <a:ext uri="{FF2B5EF4-FFF2-40B4-BE49-F238E27FC236}">
                      <a16:creationId xmlns:a16="http://schemas.microsoft.com/office/drawing/2014/main" id="{7DF69332-7E6D-46CD-8E01-E181533D5166}"/>
                    </a:ext>
                  </a:extLst>
                </p14:cNvPr>
                <p14:cNvContentPartPr/>
                <p14:nvPr/>
              </p14:nvContentPartPr>
              <p14:xfrm>
                <a:off x="1970902" y="4642711"/>
                <a:ext cx="44280" cy="56160"/>
              </p14:xfrm>
            </p:contentPart>
          </mc:Choice>
          <mc:Fallback xmlns="">
            <p:pic>
              <p:nvPicPr>
                <p:cNvPr id="116" name="Ink 115">
                  <a:extLst>
                    <a:ext uri="{FF2B5EF4-FFF2-40B4-BE49-F238E27FC236}">
                      <a16:creationId xmlns:a16="http://schemas.microsoft.com/office/drawing/2014/main" id="{7DF69332-7E6D-46CD-8E01-E181533D5166}"/>
                    </a:ext>
                  </a:extLst>
                </p:cNvPr>
                <p:cNvPicPr/>
                <p:nvPr/>
              </p:nvPicPr>
              <p:blipFill>
                <a:blip r:embed="rId167"/>
                <a:stretch>
                  <a:fillRect/>
                </a:stretch>
              </p:blipFill>
              <p:spPr>
                <a:xfrm>
                  <a:off x="1962262" y="4634071"/>
                  <a:ext cx="6192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18" name="Ink 117">
                  <a:extLst>
                    <a:ext uri="{FF2B5EF4-FFF2-40B4-BE49-F238E27FC236}">
                      <a16:creationId xmlns:a16="http://schemas.microsoft.com/office/drawing/2014/main" id="{8D090F25-F75F-44DF-B06A-30852C06D755}"/>
                    </a:ext>
                  </a:extLst>
                </p14:cNvPr>
                <p14:cNvContentPartPr/>
                <p14:nvPr/>
              </p14:nvContentPartPr>
              <p14:xfrm>
                <a:off x="1971262" y="4648111"/>
                <a:ext cx="47520" cy="51840"/>
              </p14:xfrm>
            </p:contentPart>
          </mc:Choice>
          <mc:Fallback xmlns="">
            <p:pic>
              <p:nvPicPr>
                <p:cNvPr id="118" name="Ink 117">
                  <a:extLst>
                    <a:ext uri="{FF2B5EF4-FFF2-40B4-BE49-F238E27FC236}">
                      <a16:creationId xmlns:a16="http://schemas.microsoft.com/office/drawing/2014/main" id="{8D090F25-F75F-44DF-B06A-30852C06D755}"/>
                    </a:ext>
                  </a:extLst>
                </p:cNvPr>
                <p:cNvPicPr/>
                <p:nvPr/>
              </p:nvPicPr>
              <p:blipFill>
                <a:blip r:embed="rId169"/>
                <a:stretch>
                  <a:fillRect/>
                </a:stretch>
              </p:blipFill>
              <p:spPr>
                <a:xfrm>
                  <a:off x="1962262" y="4639111"/>
                  <a:ext cx="6516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19" name="Ink 118">
                  <a:extLst>
                    <a:ext uri="{FF2B5EF4-FFF2-40B4-BE49-F238E27FC236}">
                      <a16:creationId xmlns:a16="http://schemas.microsoft.com/office/drawing/2014/main" id="{162FE36F-17B2-480D-92D7-C3ECFE2A1E9D}"/>
                    </a:ext>
                  </a:extLst>
                </p14:cNvPr>
                <p14:cNvContentPartPr/>
                <p14:nvPr/>
              </p14:nvContentPartPr>
              <p14:xfrm>
                <a:off x="1984222" y="4651711"/>
                <a:ext cx="45720" cy="51120"/>
              </p14:xfrm>
            </p:contentPart>
          </mc:Choice>
          <mc:Fallback xmlns="">
            <p:pic>
              <p:nvPicPr>
                <p:cNvPr id="119" name="Ink 118">
                  <a:extLst>
                    <a:ext uri="{FF2B5EF4-FFF2-40B4-BE49-F238E27FC236}">
                      <a16:creationId xmlns:a16="http://schemas.microsoft.com/office/drawing/2014/main" id="{162FE36F-17B2-480D-92D7-C3ECFE2A1E9D}"/>
                    </a:ext>
                  </a:extLst>
                </p:cNvPr>
                <p:cNvPicPr/>
                <p:nvPr/>
              </p:nvPicPr>
              <p:blipFill>
                <a:blip r:embed="rId171"/>
                <a:stretch>
                  <a:fillRect/>
                </a:stretch>
              </p:blipFill>
              <p:spPr>
                <a:xfrm>
                  <a:off x="1975222" y="4643071"/>
                  <a:ext cx="63360" cy="6876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21" name="Ink 120">
                  <a:extLst>
                    <a:ext uri="{FF2B5EF4-FFF2-40B4-BE49-F238E27FC236}">
                      <a16:creationId xmlns:a16="http://schemas.microsoft.com/office/drawing/2014/main" id="{A8232FEC-65F8-43AB-874E-717565B106B9}"/>
                    </a:ext>
                  </a:extLst>
                </p14:cNvPr>
                <p14:cNvContentPartPr/>
                <p14:nvPr/>
              </p14:nvContentPartPr>
              <p14:xfrm>
                <a:off x="1954702" y="4690231"/>
                <a:ext cx="30240" cy="16200"/>
              </p14:xfrm>
            </p:contentPart>
          </mc:Choice>
          <mc:Fallback xmlns="">
            <p:pic>
              <p:nvPicPr>
                <p:cNvPr id="121" name="Ink 120">
                  <a:extLst>
                    <a:ext uri="{FF2B5EF4-FFF2-40B4-BE49-F238E27FC236}">
                      <a16:creationId xmlns:a16="http://schemas.microsoft.com/office/drawing/2014/main" id="{A8232FEC-65F8-43AB-874E-717565B106B9}"/>
                    </a:ext>
                  </a:extLst>
                </p:cNvPr>
                <p:cNvPicPr/>
                <p:nvPr/>
              </p:nvPicPr>
              <p:blipFill>
                <a:blip r:embed="rId173"/>
                <a:stretch>
                  <a:fillRect/>
                </a:stretch>
              </p:blipFill>
              <p:spPr>
                <a:xfrm>
                  <a:off x="1946062" y="4681231"/>
                  <a:ext cx="47880" cy="33840"/>
                </a:xfrm>
                <a:prstGeom prst="rect">
                  <a:avLst/>
                </a:prstGeom>
              </p:spPr>
            </p:pic>
          </mc:Fallback>
        </mc:AlternateContent>
      </p:grpSp>
      <p:grpSp>
        <p:nvGrpSpPr>
          <p:cNvPr id="176" name="Group 175">
            <a:extLst>
              <a:ext uri="{FF2B5EF4-FFF2-40B4-BE49-F238E27FC236}">
                <a16:creationId xmlns:a16="http://schemas.microsoft.com/office/drawing/2014/main" id="{872AD59B-6EB0-40A7-BEF5-01ECCF9715E5}"/>
              </a:ext>
            </a:extLst>
          </p:cNvPr>
          <p:cNvGrpSpPr/>
          <p:nvPr/>
        </p:nvGrpSpPr>
        <p:grpSpPr>
          <a:xfrm>
            <a:off x="2543302" y="3332311"/>
            <a:ext cx="1928160" cy="746640"/>
            <a:chOff x="2543302" y="3332311"/>
            <a:chExt cx="1928160" cy="746640"/>
          </a:xfrm>
        </p:grpSpPr>
        <mc:AlternateContent xmlns:mc="http://schemas.openxmlformats.org/markup-compatibility/2006" xmlns:p14="http://schemas.microsoft.com/office/powerpoint/2010/main">
          <mc:Choice Requires="p14">
            <p:contentPart p14:bwMode="auto" r:id="rId174">
              <p14:nvContentPartPr>
                <p14:cNvPr id="123" name="Ink 122">
                  <a:extLst>
                    <a:ext uri="{FF2B5EF4-FFF2-40B4-BE49-F238E27FC236}">
                      <a16:creationId xmlns:a16="http://schemas.microsoft.com/office/drawing/2014/main" id="{A21BEB59-0CDC-4B76-B6F4-1E2E3D8619A3}"/>
                    </a:ext>
                  </a:extLst>
                </p14:cNvPr>
                <p14:cNvContentPartPr/>
                <p14:nvPr/>
              </p14:nvContentPartPr>
              <p14:xfrm>
                <a:off x="2543302" y="3671791"/>
                <a:ext cx="58680" cy="108720"/>
              </p14:xfrm>
            </p:contentPart>
          </mc:Choice>
          <mc:Fallback xmlns="">
            <p:pic>
              <p:nvPicPr>
                <p:cNvPr id="123" name="Ink 122">
                  <a:extLst>
                    <a:ext uri="{FF2B5EF4-FFF2-40B4-BE49-F238E27FC236}">
                      <a16:creationId xmlns:a16="http://schemas.microsoft.com/office/drawing/2014/main" id="{A21BEB59-0CDC-4B76-B6F4-1E2E3D8619A3}"/>
                    </a:ext>
                  </a:extLst>
                </p:cNvPr>
                <p:cNvPicPr/>
                <p:nvPr/>
              </p:nvPicPr>
              <p:blipFill>
                <a:blip r:embed="rId175"/>
                <a:stretch>
                  <a:fillRect/>
                </a:stretch>
              </p:blipFill>
              <p:spPr>
                <a:xfrm>
                  <a:off x="2534302" y="3663151"/>
                  <a:ext cx="7632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24" name="Ink 123">
                  <a:extLst>
                    <a:ext uri="{FF2B5EF4-FFF2-40B4-BE49-F238E27FC236}">
                      <a16:creationId xmlns:a16="http://schemas.microsoft.com/office/drawing/2014/main" id="{824DF809-4E8C-402E-B912-3AEF6C00D88D}"/>
                    </a:ext>
                  </a:extLst>
                </p14:cNvPr>
                <p14:cNvContentPartPr/>
                <p14:nvPr/>
              </p14:nvContentPartPr>
              <p14:xfrm>
                <a:off x="2591902" y="3616351"/>
                <a:ext cx="51840" cy="123840"/>
              </p14:xfrm>
            </p:contentPart>
          </mc:Choice>
          <mc:Fallback xmlns="">
            <p:pic>
              <p:nvPicPr>
                <p:cNvPr id="124" name="Ink 123">
                  <a:extLst>
                    <a:ext uri="{FF2B5EF4-FFF2-40B4-BE49-F238E27FC236}">
                      <a16:creationId xmlns:a16="http://schemas.microsoft.com/office/drawing/2014/main" id="{824DF809-4E8C-402E-B912-3AEF6C00D88D}"/>
                    </a:ext>
                  </a:extLst>
                </p:cNvPr>
                <p:cNvPicPr/>
                <p:nvPr/>
              </p:nvPicPr>
              <p:blipFill>
                <a:blip r:embed="rId177"/>
                <a:stretch>
                  <a:fillRect/>
                </a:stretch>
              </p:blipFill>
              <p:spPr>
                <a:xfrm>
                  <a:off x="2582902" y="3607711"/>
                  <a:ext cx="6948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25" name="Ink 124">
                  <a:extLst>
                    <a:ext uri="{FF2B5EF4-FFF2-40B4-BE49-F238E27FC236}">
                      <a16:creationId xmlns:a16="http://schemas.microsoft.com/office/drawing/2014/main" id="{45F02E49-617C-43C1-B4B3-9387BB5A537C}"/>
                    </a:ext>
                  </a:extLst>
                </p14:cNvPr>
                <p14:cNvContentPartPr/>
                <p14:nvPr/>
              </p14:nvContentPartPr>
              <p14:xfrm>
                <a:off x="2627902" y="3635431"/>
                <a:ext cx="232200" cy="94680"/>
              </p14:xfrm>
            </p:contentPart>
          </mc:Choice>
          <mc:Fallback xmlns="">
            <p:pic>
              <p:nvPicPr>
                <p:cNvPr id="125" name="Ink 124">
                  <a:extLst>
                    <a:ext uri="{FF2B5EF4-FFF2-40B4-BE49-F238E27FC236}">
                      <a16:creationId xmlns:a16="http://schemas.microsoft.com/office/drawing/2014/main" id="{45F02E49-617C-43C1-B4B3-9387BB5A537C}"/>
                    </a:ext>
                  </a:extLst>
                </p:cNvPr>
                <p:cNvPicPr/>
                <p:nvPr/>
              </p:nvPicPr>
              <p:blipFill>
                <a:blip r:embed="rId179"/>
                <a:stretch>
                  <a:fillRect/>
                </a:stretch>
              </p:blipFill>
              <p:spPr>
                <a:xfrm>
                  <a:off x="2619262" y="3626431"/>
                  <a:ext cx="24984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26" name="Ink 125">
                  <a:extLst>
                    <a:ext uri="{FF2B5EF4-FFF2-40B4-BE49-F238E27FC236}">
                      <a16:creationId xmlns:a16="http://schemas.microsoft.com/office/drawing/2014/main" id="{4BD78EE3-EE91-485E-AA85-AB2E664F0A21}"/>
                    </a:ext>
                  </a:extLst>
                </p14:cNvPr>
                <p14:cNvContentPartPr/>
                <p14:nvPr/>
              </p14:nvContentPartPr>
              <p14:xfrm>
                <a:off x="2889982" y="3620311"/>
                <a:ext cx="92880" cy="158400"/>
              </p14:xfrm>
            </p:contentPart>
          </mc:Choice>
          <mc:Fallback xmlns="">
            <p:pic>
              <p:nvPicPr>
                <p:cNvPr id="126" name="Ink 125">
                  <a:extLst>
                    <a:ext uri="{FF2B5EF4-FFF2-40B4-BE49-F238E27FC236}">
                      <a16:creationId xmlns:a16="http://schemas.microsoft.com/office/drawing/2014/main" id="{4BD78EE3-EE91-485E-AA85-AB2E664F0A21}"/>
                    </a:ext>
                  </a:extLst>
                </p:cNvPr>
                <p:cNvPicPr/>
                <p:nvPr/>
              </p:nvPicPr>
              <p:blipFill>
                <a:blip r:embed="rId181"/>
                <a:stretch>
                  <a:fillRect/>
                </a:stretch>
              </p:blipFill>
              <p:spPr>
                <a:xfrm>
                  <a:off x="2881342" y="3611671"/>
                  <a:ext cx="110520" cy="17604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27" name="Ink 126">
                  <a:extLst>
                    <a:ext uri="{FF2B5EF4-FFF2-40B4-BE49-F238E27FC236}">
                      <a16:creationId xmlns:a16="http://schemas.microsoft.com/office/drawing/2014/main" id="{AE50ED94-0EDF-4286-BEC3-95F238B26D25}"/>
                    </a:ext>
                  </a:extLst>
                </p14:cNvPr>
                <p14:cNvContentPartPr/>
                <p14:nvPr/>
              </p14:nvContentPartPr>
              <p14:xfrm>
                <a:off x="3075382" y="3588631"/>
                <a:ext cx="47880" cy="58320"/>
              </p14:xfrm>
            </p:contentPart>
          </mc:Choice>
          <mc:Fallback xmlns="">
            <p:pic>
              <p:nvPicPr>
                <p:cNvPr id="127" name="Ink 126">
                  <a:extLst>
                    <a:ext uri="{FF2B5EF4-FFF2-40B4-BE49-F238E27FC236}">
                      <a16:creationId xmlns:a16="http://schemas.microsoft.com/office/drawing/2014/main" id="{AE50ED94-0EDF-4286-BEC3-95F238B26D25}"/>
                    </a:ext>
                  </a:extLst>
                </p:cNvPr>
                <p:cNvPicPr/>
                <p:nvPr/>
              </p:nvPicPr>
              <p:blipFill>
                <a:blip r:embed="rId183"/>
                <a:stretch>
                  <a:fillRect/>
                </a:stretch>
              </p:blipFill>
              <p:spPr>
                <a:xfrm>
                  <a:off x="3066382" y="3579631"/>
                  <a:ext cx="65520" cy="7596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28" name="Ink 127">
                  <a:extLst>
                    <a:ext uri="{FF2B5EF4-FFF2-40B4-BE49-F238E27FC236}">
                      <a16:creationId xmlns:a16="http://schemas.microsoft.com/office/drawing/2014/main" id="{A4525E9F-2B37-4755-B9F2-78117405BC62}"/>
                    </a:ext>
                  </a:extLst>
                </p14:cNvPr>
                <p14:cNvContentPartPr/>
                <p14:nvPr/>
              </p14:nvContentPartPr>
              <p14:xfrm>
                <a:off x="3151342" y="3576391"/>
                <a:ext cx="71280" cy="62280"/>
              </p14:xfrm>
            </p:contentPart>
          </mc:Choice>
          <mc:Fallback xmlns="">
            <p:pic>
              <p:nvPicPr>
                <p:cNvPr id="128" name="Ink 127">
                  <a:extLst>
                    <a:ext uri="{FF2B5EF4-FFF2-40B4-BE49-F238E27FC236}">
                      <a16:creationId xmlns:a16="http://schemas.microsoft.com/office/drawing/2014/main" id="{A4525E9F-2B37-4755-B9F2-78117405BC62}"/>
                    </a:ext>
                  </a:extLst>
                </p:cNvPr>
                <p:cNvPicPr/>
                <p:nvPr/>
              </p:nvPicPr>
              <p:blipFill>
                <a:blip r:embed="rId185"/>
                <a:stretch>
                  <a:fillRect/>
                </a:stretch>
              </p:blipFill>
              <p:spPr>
                <a:xfrm>
                  <a:off x="3142342" y="3567391"/>
                  <a:ext cx="8892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29" name="Ink 128">
                  <a:extLst>
                    <a:ext uri="{FF2B5EF4-FFF2-40B4-BE49-F238E27FC236}">
                      <a16:creationId xmlns:a16="http://schemas.microsoft.com/office/drawing/2014/main" id="{A49D1CC5-E995-4D1B-826A-E0FDDC08AABE}"/>
                    </a:ext>
                  </a:extLst>
                </p14:cNvPr>
                <p14:cNvContentPartPr/>
                <p14:nvPr/>
              </p14:nvContentPartPr>
              <p14:xfrm>
                <a:off x="3213262" y="3538591"/>
                <a:ext cx="82080" cy="68760"/>
              </p14:xfrm>
            </p:contentPart>
          </mc:Choice>
          <mc:Fallback xmlns="">
            <p:pic>
              <p:nvPicPr>
                <p:cNvPr id="129" name="Ink 128">
                  <a:extLst>
                    <a:ext uri="{FF2B5EF4-FFF2-40B4-BE49-F238E27FC236}">
                      <a16:creationId xmlns:a16="http://schemas.microsoft.com/office/drawing/2014/main" id="{A49D1CC5-E995-4D1B-826A-E0FDDC08AABE}"/>
                    </a:ext>
                  </a:extLst>
                </p:cNvPr>
                <p:cNvPicPr/>
                <p:nvPr/>
              </p:nvPicPr>
              <p:blipFill>
                <a:blip r:embed="rId187"/>
                <a:stretch>
                  <a:fillRect/>
                </a:stretch>
              </p:blipFill>
              <p:spPr>
                <a:xfrm>
                  <a:off x="3204622" y="3529591"/>
                  <a:ext cx="99720"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30" name="Ink 129">
                  <a:extLst>
                    <a:ext uri="{FF2B5EF4-FFF2-40B4-BE49-F238E27FC236}">
                      <a16:creationId xmlns:a16="http://schemas.microsoft.com/office/drawing/2014/main" id="{4AF667A1-98E7-4780-B677-663C738087A6}"/>
                    </a:ext>
                  </a:extLst>
                </p14:cNvPr>
                <p14:cNvContentPartPr/>
                <p14:nvPr/>
              </p14:nvContentPartPr>
              <p14:xfrm>
                <a:off x="3313342" y="3542191"/>
                <a:ext cx="91800" cy="57240"/>
              </p14:xfrm>
            </p:contentPart>
          </mc:Choice>
          <mc:Fallback xmlns="">
            <p:pic>
              <p:nvPicPr>
                <p:cNvPr id="130" name="Ink 129">
                  <a:extLst>
                    <a:ext uri="{FF2B5EF4-FFF2-40B4-BE49-F238E27FC236}">
                      <a16:creationId xmlns:a16="http://schemas.microsoft.com/office/drawing/2014/main" id="{4AF667A1-98E7-4780-B677-663C738087A6}"/>
                    </a:ext>
                  </a:extLst>
                </p:cNvPr>
                <p:cNvPicPr/>
                <p:nvPr/>
              </p:nvPicPr>
              <p:blipFill>
                <a:blip r:embed="rId189"/>
                <a:stretch>
                  <a:fillRect/>
                </a:stretch>
              </p:blipFill>
              <p:spPr>
                <a:xfrm>
                  <a:off x="3304702" y="3533191"/>
                  <a:ext cx="10944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31" name="Ink 130">
                  <a:extLst>
                    <a:ext uri="{FF2B5EF4-FFF2-40B4-BE49-F238E27FC236}">
                      <a16:creationId xmlns:a16="http://schemas.microsoft.com/office/drawing/2014/main" id="{811FB557-302D-4434-B331-215571F9EB56}"/>
                    </a:ext>
                  </a:extLst>
                </p14:cNvPr>
                <p14:cNvContentPartPr/>
                <p14:nvPr/>
              </p14:nvContentPartPr>
              <p14:xfrm>
                <a:off x="3397222" y="3461191"/>
                <a:ext cx="44280" cy="114120"/>
              </p14:xfrm>
            </p:contentPart>
          </mc:Choice>
          <mc:Fallback xmlns="">
            <p:pic>
              <p:nvPicPr>
                <p:cNvPr id="131" name="Ink 130">
                  <a:extLst>
                    <a:ext uri="{FF2B5EF4-FFF2-40B4-BE49-F238E27FC236}">
                      <a16:creationId xmlns:a16="http://schemas.microsoft.com/office/drawing/2014/main" id="{811FB557-302D-4434-B331-215571F9EB56}"/>
                    </a:ext>
                  </a:extLst>
                </p:cNvPr>
                <p:cNvPicPr/>
                <p:nvPr/>
              </p:nvPicPr>
              <p:blipFill>
                <a:blip r:embed="rId191"/>
                <a:stretch>
                  <a:fillRect/>
                </a:stretch>
              </p:blipFill>
              <p:spPr>
                <a:xfrm>
                  <a:off x="3388582" y="3452191"/>
                  <a:ext cx="6192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32" name="Ink 131">
                  <a:extLst>
                    <a:ext uri="{FF2B5EF4-FFF2-40B4-BE49-F238E27FC236}">
                      <a16:creationId xmlns:a16="http://schemas.microsoft.com/office/drawing/2014/main" id="{B53F616C-2924-4D2E-9ECE-EAE2FDF5CD9C}"/>
                    </a:ext>
                  </a:extLst>
                </p14:cNvPr>
                <p14:cNvContentPartPr/>
                <p14:nvPr/>
              </p14:nvContentPartPr>
              <p14:xfrm>
                <a:off x="3450862" y="3498631"/>
                <a:ext cx="50760" cy="75600"/>
              </p14:xfrm>
            </p:contentPart>
          </mc:Choice>
          <mc:Fallback xmlns="">
            <p:pic>
              <p:nvPicPr>
                <p:cNvPr id="132" name="Ink 131">
                  <a:extLst>
                    <a:ext uri="{FF2B5EF4-FFF2-40B4-BE49-F238E27FC236}">
                      <a16:creationId xmlns:a16="http://schemas.microsoft.com/office/drawing/2014/main" id="{B53F616C-2924-4D2E-9ECE-EAE2FDF5CD9C}"/>
                    </a:ext>
                  </a:extLst>
                </p:cNvPr>
                <p:cNvPicPr/>
                <p:nvPr/>
              </p:nvPicPr>
              <p:blipFill>
                <a:blip r:embed="rId193"/>
                <a:stretch>
                  <a:fillRect/>
                </a:stretch>
              </p:blipFill>
              <p:spPr>
                <a:xfrm>
                  <a:off x="3442222" y="3489991"/>
                  <a:ext cx="6840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33" name="Ink 132">
                  <a:extLst>
                    <a:ext uri="{FF2B5EF4-FFF2-40B4-BE49-F238E27FC236}">
                      <a16:creationId xmlns:a16="http://schemas.microsoft.com/office/drawing/2014/main" id="{A0385102-42DF-45FD-A79E-299DECC4C33A}"/>
                    </a:ext>
                  </a:extLst>
                </p14:cNvPr>
                <p14:cNvContentPartPr/>
                <p14:nvPr/>
              </p14:nvContentPartPr>
              <p14:xfrm>
                <a:off x="3505942" y="3520591"/>
                <a:ext cx="117000" cy="27360"/>
              </p14:xfrm>
            </p:contentPart>
          </mc:Choice>
          <mc:Fallback xmlns="">
            <p:pic>
              <p:nvPicPr>
                <p:cNvPr id="133" name="Ink 132">
                  <a:extLst>
                    <a:ext uri="{FF2B5EF4-FFF2-40B4-BE49-F238E27FC236}">
                      <a16:creationId xmlns:a16="http://schemas.microsoft.com/office/drawing/2014/main" id="{A0385102-42DF-45FD-A79E-299DECC4C33A}"/>
                    </a:ext>
                  </a:extLst>
                </p:cNvPr>
                <p:cNvPicPr/>
                <p:nvPr/>
              </p:nvPicPr>
              <p:blipFill>
                <a:blip r:embed="rId195"/>
                <a:stretch>
                  <a:fillRect/>
                </a:stretch>
              </p:blipFill>
              <p:spPr>
                <a:xfrm>
                  <a:off x="3497302" y="3511951"/>
                  <a:ext cx="134640" cy="4500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34" name="Ink 133">
                  <a:extLst>
                    <a:ext uri="{FF2B5EF4-FFF2-40B4-BE49-F238E27FC236}">
                      <a16:creationId xmlns:a16="http://schemas.microsoft.com/office/drawing/2014/main" id="{869BDF3C-06A2-460E-9EA1-C8F7763F8DC8}"/>
                    </a:ext>
                  </a:extLst>
                </p14:cNvPr>
                <p14:cNvContentPartPr/>
                <p14:nvPr/>
              </p14:nvContentPartPr>
              <p14:xfrm>
                <a:off x="3613222" y="3410791"/>
                <a:ext cx="32400" cy="126000"/>
              </p14:xfrm>
            </p:contentPart>
          </mc:Choice>
          <mc:Fallback xmlns="">
            <p:pic>
              <p:nvPicPr>
                <p:cNvPr id="134" name="Ink 133">
                  <a:extLst>
                    <a:ext uri="{FF2B5EF4-FFF2-40B4-BE49-F238E27FC236}">
                      <a16:creationId xmlns:a16="http://schemas.microsoft.com/office/drawing/2014/main" id="{869BDF3C-06A2-460E-9EA1-C8F7763F8DC8}"/>
                    </a:ext>
                  </a:extLst>
                </p:cNvPr>
                <p:cNvPicPr/>
                <p:nvPr/>
              </p:nvPicPr>
              <p:blipFill>
                <a:blip r:embed="rId197"/>
                <a:stretch>
                  <a:fillRect/>
                </a:stretch>
              </p:blipFill>
              <p:spPr>
                <a:xfrm>
                  <a:off x="3604582" y="3402151"/>
                  <a:ext cx="5004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35" name="Ink 134">
                  <a:extLst>
                    <a:ext uri="{FF2B5EF4-FFF2-40B4-BE49-F238E27FC236}">
                      <a16:creationId xmlns:a16="http://schemas.microsoft.com/office/drawing/2014/main" id="{634D04DC-9D4C-4502-A6AE-AA5008DFA2D0}"/>
                    </a:ext>
                  </a:extLst>
                </p14:cNvPr>
                <p14:cNvContentPartPr/>
                <p14:nvPr/>
              </p14:nvContentPartPr>
              <p14:xfrm>
                <a:off x="3626902" y="3450751"/>
                <a:ext cx="35280" cy="28800"/>
              </p14:xfrm>
            </p:contentPart>
          </mc:Choice>
          <mc:Fallback xmlns="">
            <p:pic>
              <p:nvPicPr>
                <p:cNvPr id="135" name="Ink 134">
                  <a:extLst>
                    <a:ext uri="{FF2B5EF4-FFF2-40B4-BE49-F238E27FC236}">
                      <a16:creationId xmlns:a16="http://schemas.microsoft.com/office/drawing/2014/main" id="{634D04DC-9D4C-4502-A6AE-AA5008DFA2D0}"/>
                    </a:ext>
                  </a:extLst>
                </p:cNvPr>
                <p:cNvPicPr/>
                <p:nvPr/>
              </p:nvPicPr>
              <p:blipFill>
                <a:blip r:embed="rId199"/>
                <a:stretch>
                  <a:fillRect/>
                </a:stretch>
              </p:blipFill>
              <p:spPr>
                <a:xfrm>
                  <a:off x="3618262" y="3441751"/>
                  <a:ext cx="52920" cy="4644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136" name="Ink 135">
                  <a:extLst>
                    <a:ext uri="{FF2B5EF4-FFF2-40B4-BE49-F238E27FC236}">
                      <a16:creationId xmlns:a16="http://schemas.microsoft.com/office/drawing/2014/main" id="{E43FAEEA-F98B-49B0-86A4-0EA04008C869}"/>
                    </a:ext>
                  </a:extLst>
                </p14:cNvPr>
                <p14:cNvContentPartPr/>
                <p14:nvPr/>
              </p14:nvContentPartPr>
              <p14:xfrm>
                <a:off x="3789982" y="3407551"/>
                <a:ext cx="82440" cy="133560"/>
              </p14:xfrm>
            </p:contentPart>
          </mc:Choice>
          <mc:Fallback xmlns="">
            <p:pic>
              <p:nvPicPr>
                <p:cNvPr id="136" name="Ink 135">
                  <a:extLst>
                    <a:ext uri="{FF2B5EF4-FFF2-40B4-BE49-F238E27FC236}">
                      <a16:creationId xmlns:a16="http://schemas.microsoft.com/office/drawing/2014/main" id="{E43FAEEA-F98B-49B0-86A4-0EA04008C869}"/>
                    </a:ext>
                  </a:extLst>
                </p:cNvPr>
                <p:cNvPicPr/>
                <p:nvPr/>
              </p:nvPicPr>
              <p:blipFill>
                <a:blip r:embed="rId201"/>
                <a:stretch>
                  <a:fillRect/>
                </a:stretch>
              </p:blipFill>
              <p:spPr>
                <a:xfrm>
                  <a:off x="3781342" y="3398911"/>
                  <a:ext cx="100080" cy="15120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37" name="Ink 136">
                  <a:extLst>
                    <a:ext uri="{FF2B5EF4-FFF2-40B4-BE49-F238E27FC236}">
                      <a16:creationId xmlns:a16="http://schemas.microsoft.com/office/drawing/2014/main" id="{E95C422C-E1BD-4D98-8431-BB7E8A894BB1}"/>
                    </a:ext>
                  </a:extLst>
                </p14:cNvPr>
                <p14:cNvContentPartPr/>
                <p14:nvPr/>
              </p14:nvContentPartPr>
              <p14:xfrm>
                <a:off x="3888982" y="3438511"/>
                <a:ext cx="165960" cy="73440"/>
              </p14:xfrm>
            </p:contentPart>
          </mc:Choice>
          <mc:Fallback xmlns="">
            <p:pic>
              <p:nvPicPr>
                <p:cNvPr id="137" name="Ink 136">
                  <a:extLst>
                    <a:ext uri="{FF2B5EF4-FFF2-40B4-BE49-F238E27FC236}">
                      <a16:creationId xmlns:a16="http://schemas.microsoft.com/office/drawing/2014/main" id="{E95C422C-E1BD-4D98-8431-BB7E8A894BB1}"/>
                    </a:ext>
                  </a:extLst>
                </p:cNvPr>
                <p:cNvPicPr/>
                <p:nvPr/>
              </p:nvPicPr>
              <p:blipFill>
                <a:blip r:embed="rId203"/>
                <a:stretch>
                  <a:fillRect/>
                </a:stretch>
              </p:blipFill>
              <p:spPr>
                <a:xfrm>
                  <a:off x="3880342" y="3429871"/>
                  <a:ext cx="183600" cy="9108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38" name="Ink 137">
                  <a:extLst>
                    <a:ext uri="{FF2B5EF4-FFF2-40B4-BE49-F238E27FC236}">
                      <a16:creationId xmlns:a16="http://schemas.microsoft.com/office/drawing/2014/main" id="{9F4E10B8-9D8D-4812-8B44-BF72EC5E9CE4}"/>
                    </a:ext>
                  </a:extLst>
                </p14:cNvPr>
                <p14:cNvContentPartPr/>
                <p14:nvPr/>
              </p14:nvContentPartPr>
              <p14:xfrm>
                <a:off x="4077262" y="3332311"/>
                <a:ext cx="92520" cy="152280"/>
              </p14:xfrm>
            </p:contentPart>
          </mc:Choice>
          <mc:Fallback xmlns="">
            <p:pic>
              <p:nvPicPr>
                <p:cNvPr id="138" name="Ink 137">
                  <a:extLst>
                    <a:ext uri="{FF2B5EF4-FFF2-40B4-BE49-F238E27FC236}">
                      <a16:creationId xmlns:a16="http://schemas.microsoft.com/office/drawing/2014/main" id="{9F4E10B8-9D8D-4812-8B44-BF72EC5E9CE4}"/>
                    </a:ext>
                  </a:extLst>
                </p:cNvPr>
                <p:cNvPicPr/>
                <p:nvPr/>
              </p:nvPicPr>
              <p:blipFill>
                <a:blip r:embed="rId205"/>
                <a:stretch>
                  <a:fillRect/>
                </a:stretch>
              </p:blipFill>
              <p:spPr>
                <a:xfrm>
                  <a:off x="4068622" y="3323311"/>
                  <a:ext cx="11016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139" name="Ink 138">
                  <a:extLst>
                    <a:ext uri="{FF2B5EF4-FFF2-40B4-BE49-F238E27FC236}">
                      <a16:creationId xmlns:a16="http://schemas.microsoft.com/office/drawing/2014/main" id="{1453F094-5FD1-4100-AFB5-89C9A5BC46F9}"/>
                    </a:ext>
                  </a:extLst>
                </p14:cNvPr>
                <p14:cNvContentPartPr/>
                <p14:nvPr/>
              </p14:nvContentPartPr>
              <p14:xfrm>
                <a:off x="4193902" y="3380911"/>
                <a:ext cx="59400" cy="95040"/>
              </p14:xfrm>
            </p:contentPart>
          </mc:Choice>
          <mc:Fallback xmlns="">
            <p:pic>
              <p:nvPicPr>
                <p:cNvPr id="139" name="Ink 138">
                  <a:extLst>
                    <a:ext uri="{FF2B5EF4-FFF2-40B4-BE49-F238E27FC236}">
                      <a16:creationId xmlns:a16="http://schemas.microsoft.com/office/drawing/2014/main" id="{1453F094-5FD1-4100-AFB5-89C9A5BC46F9}"/>
                    </a:ext>
                  </a:extLst>
                </p:cNvPr>
                <p:cNvPicPr/>
                <p:nvPr/>
              </p:nvPicPr>
              <p:blipFill>
                <a:blip r:embed="rId207"/>
                <a:stretch>
                  <a:fillRect/>
                </a:stretch>
              </p:blipFill>
              <p:spPr>
                <a:xfrm>
                  <a:off x="4184902" y="3372271"/>
                  <a:ext cx="7704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141" name="Ink 140">
                  <a:extLst>
                    <a:ext uri="{FF2B5EF4-FFF2-40B4-BE49-F238E27FC236}">
                      <a16:creationId xmlns:a16="http://schemas.microsoft.com/office/drawing/2014/main" id="{FC9172F1-E492-4177-84DD-ED69AE900E23}"/>
                    </a:ext>
                  </a:extLst>
                </p14:cNvPr>
                <p14:cNvContentPartPr/>
                <p14:nvPr/>
              </p14:nvContentPartPr>
              <p14:xfrm>
                <a:off x="2610262" y="3882391"/>
                <a:ext cx="101880" cy="83880"/>
              </p14:xfrm>
            </p:contentPart>
          </mc:Choice>
          <mc:Fallback xmlns="">
            <p:pic>
              <p:nvPicPr>
                <p:cNvPr id="141" name="Ink 140">
                  <a:extLst>
                    <a:ext uri="{FF2B5EF4-FFF2-40B4-BE49-F238E27FC236}">
                      <a16:creationId xmlns:a16="http://schemas.microsoft.com/office/drawing/2014/main" id="{FC9172F1-E492-4177-84DD-ED69AE900E23}"/>
                    </a:ext>
                  </a:extLst>
                </p:cNvPr>
                <p:cNvPicPr/>
                <p:nvPr/>
              </p:nvPicPr>
              <p:blipFill>
                <a:blip r:embed="rId209"/>
                <a:stretch>
                  <a:fillRect/>
                </a:stretch>
              </p:blipFill>
              <p:spPr>
                <a:xfrm>
                  <a:off x="2601622" y="3873391"/>
                  <a:ext cx="11952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42" name="Ink 141">
                  <a:extLst>
                    <a:ext uri="{FF2B5EF4-FFF2-40B4-BE49-F238E27FC236}">
                      <a16:creationId xmlns:a16="http://schemas.microsoft.com/office/drawing/2014/main" id="{304C0BC2-328B-4171-95E3-E671BDB90832}"/>
                    </a:ext>
                  </a:extLst>
                </p14:cNvPr>
                <p14:cNvContentPartPr/>
                <p14:nvPr/>
              </p14:nvContentPartPr>
              <p14:xfrm>
                <a:off x="2751022" y="3883111"/>
                <a:ext cx="20520" cy="36360"/>
              </p14:xfrm>
            </p:contentPart>
          </mc:Choice>
          <mc:Fallback xmlns="">
            <p:pic>
              <p:nvPicPr>
                <p:cNvPr id="142" name="Ink 141">
                  <a:extLst>
                    <a:ext uri="{FF2B5EF4-FFF2-40B4-BE49-F238E27FC236}">
                      <a16:creationId xmlns:a16="http://schemas.microsoft.com/office/drawing/2014/main" id="{304C0BC2-328B-4171-95E3-E671BDB90832}"/>
                    </a:ext>
                  </a:extLst>
                </p:cNvPr>
                <p:cNvPicPr/>
                <p:nvPr/>
              </p:nvPicPr>
              <p:blipFill>
                <a:blip r:embed="rId211"/>
                <a:stretch>
                  <a:fillRect/>
                </a:stretch>
              </p:blipFill>
              <p:spPr>
                <a:xfrm>
                  <a:off x="2742382" y="3874471"/>
                  <a:ext cx="3816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43" name="Ink 142">
                  <a:extLst>
                    <a:ext uri="{FF2B5EF4-FFF2-40B4-BE49-F238E27FC236}">
                      <a16:creationId xmlns:a16="http://schemas.microsoft.com/office/drawing/2014/main" id="{1F18D671-0FC6-422F-A6FF-F8AA436A45A9}"/>
                    </a:ext>
                  </a:extLst>
                </p14:cNvPr>
                <p14:cNvContentPartPr/>
                <p14:nvPr/>
              </p14:nvContentPartPr>
              <p14:xfrm>
                <a:off x="2736262" y="3839551"/>
                <a:ext cx="4320" cy="2160"/>
              </p14:xfrm>
            </p:contentPart>
          </mc:Choice>
          <mc:Fallback xmlns="">
            <p:pic>
              <p:nvPicPr>
                <p:cNvPr id="143" name="Ink 142">
                  <a:extLst>
                    <a:ext uri="{FF2B5EF4-FFF2-40B4-BE49-F238E27FC236}">
                      <a16:creationId xmlns:a16="http://schemas.microsoft.com/office/drawing/2014/main" id="{1F18D671-0FC6-422F-A6FF-F8AA436A45A9}"/>
                    </a:ext>
                  </a:extLst>
                </p:cNvPr>
                <p:cNvPicPr/>
                <p:nvPr/>
              </p:nvPicPr>
              <p:blipFill>
                <a:blip r:embed="rId213"/>
                <a:stretch>
                  <a:fillRect/>
                </a:stretch>
              </p:blipFill>
              <p:spPr>
                <a:xfrm>
                  <a:off x="2727262" y="3830551"/>
                  <a:ext cx="2196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44" name="Ink 143">
                  <a:extLst>
                    <a:ext uri="{FF2B5EF4-FFF2-40B4-BE49-F238E27FC236}">
                      <a16:creationId xmlns:a16="http://schemas.microsoft.com/office/drawing/2014/main" id="{A18C024F-EF1C-40C9-B791-E214D707CCFE}"/>
                    </a:ext>
                  </a:extLst>
                </p14:cNvPr>
                <p14:cNvContentPartPr/>
                <p14:nvPr/>
              </p14:nvContentPartPr>
              <p14:xfrm>
                <a:off x="2786662" y="3763951"/>
                <a:ext cx="45720" cy="145800"/>
              </p14:xfrm>
            </p:contentPart>
          </mc:Choice>
          <mc:Fallback xmlns="">
            <p:pic>
              <p:nvPicPr>
                <p:cNvPr id="144" name="Ink 143">
                  <a:extLst>
                    <a:ext uri="{FF2B5EF4-FFF2-40B4-BE49-F238E27FC236}">
                      <a16:creationId xmlns:a16="http://schemas.microsoft.com/office/drawing/2014/main" id="{A18C024F-EF1C-40C9-B791-E214D707CCFE}"/>
                    </a:ext>
                  </a:extLst>
                </p:cNvPr>
                <p:cNvPicPr/>
                <p:nvPr/>
              </p:nvPicPr>
              <p:blipFill>
                <a:blip r:embed="rId215"/>
                <a:stretch>
                  <a:fillRect/>
                </a:stretch>
              </p:blipFill>
              <p:spPr>
                <a:xfrm>
                  <a:off x="2777662" y="3755311"/>
                  <a:ext cx="63360" cy="16344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145" name="Ink 144">
                  <a:extLst>
                    <a:ext uri="{FF2B5EF4-FFF2-40B4-BE49-F238E27FC236}">
                      <a16:creationId xmlns:a16="http://schemas.microsoft.com/office/drawing/2014/main" id="{266CBFB9-961B-4846-B988-F3D6E3AFF21F}"/>
                    </a:ext>
                  </a:extLst>
                </p14:cNvPr>
                <p14:cNvContentPartPr/>
                <p14:nvPr/>
              </p14:nvContentPartPr>
              <p14:xfrm>
                <a:off x="2818702" y="3779431"/>
                <a:ext cx="179640" cy="99000"/>
              </p14:xfrm>
            </p:contentPart>
          </mc:Choice>
          <mc:Fallback xmlns="">
            <p:pic>
              <p:nvPicPr>
                <p:cNvPr id="145" name="Ink 144">
                  <a:extLst>
                    <a:ext uri="{FF2B5EF4-FFF2-40B4-BE49-F238E27FC236}">
                      <a16:creationId xmlns:a16="http://schemas.microsoft.com/office/drawing/2014/main" id="{266CBFB9-961B-4846-B988-F3D6E3AFF21F}"/>
                    </a:ext>
                  </a:extLst>
                </p:cNvPr>
                <p:cNvPicPr/>
                <p:nvPr/>
              </p:nvPicPr>
              <p:blipFill>
                <a:blip r:embed="rId217"/>
                <a:stretch>
                  <a:fillRect/>
                </a:stretch>
              </p:blipFill>
              <p:spPr>
                <a:xfrm>
                  <a:off x="2810062" y="3770791"/>
                  <a:ext cx="197280" cy="11664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146" name="Ink 145">
                  <a:extLst>
                    <a:ext uri="{FF2B5EF4-FFF2-40B4-BE49-F238E27FC236}">
                      <a16:creationId xmlns:a16="http://schemas.microsoft.com/office/drawing/2014/main" id="{E4A2E189-C72B-4E2C-A396-1D547D4DC769}"/>
                    </a:ext>
                  </a:extLst>
                </p14:cNvPr>
                <p14:cNvContentPartPr/>
                <p14:nvPr/>
              </p14:nvContentPartPr>
              <p14:xfrm>
                <a:off x="3033622" y="3804991"/>
                <a:ext cx="86040" cy="50760"/>
              </p14:xfrm>
            </p:contentPart>
          </mc:Choice>
          <mc:Fallback xmlns="">
            <p:pic>
              <p:nvPicPr>
                <p:cNvPr id="146" name="Ink 145">
                  <a:extLst>
                    <a:ext uri="{FF2B5EF4-FFF2-40B4-BE49-F238E27FC236}">
                      <a16:creationId xmlns:a16="http://schemas.microsoft.com/office/drawing/2014/main" id="{E4A2E189-C72B-4E2C-A396-1D547D4DC769}"/>
                    </a:ext>
                  </a:extLst>
                </p:cNvPr>
                <p:cNvPicPr/>
                <p:nvPr/>
              </p:nvPicPr>
              <p:blipFill>
                <a:blip r:embed="rId219"/>
                <a:stretch>
                  <a:fillRect/>
                </a:stretch>
              </p:blipFill>
              <p:spPr>
                <a:xfrm>
                  <a:off x="3024982" y="3795991"/>
                  <a:ext cx="103680" cy="6840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47" name="Ink 146">
                  <a:extLst>
                    <a:ext uri="{FF2B5EF4-FFF2-40B4-BE49-F238E27FC236}">
                      <a16:creationId xmlns:a16="http://schemas.microsoft.com/office/drawing/2014/main" id="{5B436CD9-E372-4DA0-8D45-FD0FD60FA256}"/>
                    </a:ext>
                  </a:extLst>
                </p14:cNvPr>
                <p14:cNvContentPartPr/>
                <p14:nvPr/>
              </p14:nvContentPartPr>
              <p14:xfrm>
                <a:off x="2989702" y="3784471"/>
                <a:ext cx="5040" cy="8280"/>
              </p14:xfrm>
            </p:contentPart>
          </mc:Choice>
          <mc:Fallback xmlns="">
            <p:pic>
              <p:nvPicPr>
                <p:cNvPr id="147" name="Ink 146">
                  <a:extLst>
                    <a:ext uri="{FF2B5EF4-FFF2-40B4-BE49-F238E27FC236}">
                      <a16:creationId xmlns:a16="http://schemas.microsoft.com/office/drawing/2014/main" id="{5B436CD9-E372-4DA0-8D45-FD0FD60FA256}"/>
                    </a:ext>
                  </a:extLst>
                </p:cNvPr>
                <p:cNvPicPr/>
                <p:nvPr/>
              </p:nvPicPr>
              <p:blipFill>
                <a:blip r:embed="rId221"/>
                <a:stretch>
                  <a:fillRect/>
                </a:stretch>
              </p:blipFill>
              <p:spPr>
                <a:xfrm>
                  <a:off x="2981062" y="3775831"/>
                  <a:ext cx="22680" cy="2592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148" name="Ink 147">
                  <a:extLst>
                    <a:ext uri="{FF2B5EF4-FFF2-40B4-BE49-F238E27FC236}">
                      <a16:creationId xmlns:a16="http://schemas.microsoft.com/office/drawing/2014/main" id="{E6A623C1-4238-43D2-BE8A-6C459114CCE6}"/>
                    </a:ext>
                  </a:extLst>
                </p14:cNvPr>
                <p14:cNvContentPartPr/>
                <p14:nvPr/>
              </p14:nvContentPartPr>
              <p14:xfrm>
                <a:off x="3326302" y="3753871"/>
                <a:ext cx="105120" cy="74520"/>
              </p14:xfrm>
            </p:contentPart>
          </mc:Choice>
          <mc:Fallback xmlns="">
            <p:pic>
              <p:nvPicPr>
                <p:cNvPr id="148" name="Ink 147">
                  <a:extLst>
                    <a:ext uri="{FF2B5EF4-FFF2-40B4-BE49-F238E27FC236}">
                      <a16:creationId xmlns:a16="http://schemas.microsoft.com/office/drawing/2014/main" id="{E6A623C1-4238-43D2-BE8A-6C459114CCE6}"/>
                    </a:ext>
                  </a:extLst>
                </p:cNvPr>
                <p:cNvPicPr/>
                <p:nvPr/>
              </p:nvPicPr>
              <p:blipFill>
                <a:blip r:embed="rId223"/>
                <a:stretch>
                  <a:fillRect/>
                </a:stretch>
              </p:blipFill>
              <p:spPr>
                <a:xfrm>
                  <a:off x="3317302" y="3744871"/>
                  <a:ext cx="122760" cy="9216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149" name="Ink 148">
                  <a:extLst>
                    <a:ext uri="{FF2B5EF4-FFF2-40B4-BE49-F238E27FC236}">
                      <a16:creationId xmlns:a16="http://schemas.microsoft.com/office/drawing/2014/main" id="{BDF6C4E5-2EC2-4E3F-A6AD-E5B604478180}"/>
                    </a:ext>
                  </a:extLst>
                </p14:cNvPr>
                <p14:cNvContentPartPr/>
                <p14:nvPr/>
              </p14:nvContentPartPr>
              <p14:xfrm>
                <a:off x="3456262" y="3719311"/>
                <a:ext cx="82440" cy="57240"/>
              </p14:xfrm>
            </p:contentPart>
          </mc:Choice>
          <mc:Fallback xmlns="">
            <p:pic>
              <p:nvPicPr>
                <p:cNvPr id="149" name="Ink 148">
                  <a:extLst>
                    <a:ext uri="{FF2B5EF4-FFF2-40B4-BE49-F238E27FC236}">
                      <a16:creationId xmlns:a16="http://schemas.microsoft.com/office/drawing/2014/main" id="{BDF6C4E5-2EC2-4E3F-A6AD-E5B604478180}"/>
                    </a:ext>
                  </a:extLst>
                </p:cNvPr>
                <p:cNvPicPr/>
                <p:nvPr/>
              </p:nvPicPr>
              <p:blipFill>
                <a:blip r:embed="rId225"/>
                <a:stretch>
                  <a:fillRect/>
                </a:stretch>
              </p:blipFill>
              <p:spPr>
                <a:xfrm>
                  <a:off x="3447622" y="3710311"/>
                  <a:ext cx="10008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150" name="Ink 149">
                  <a:extLst>
                    <a:ext uri="{FF2B5EF4-FFF2-40B4-BE49-F238E27FC236}">
                      <a16:creationId xmlns:a16="http://schemas.microsoft.com/office/drawing/2014/main" id="{D4DD52AE-C34D-4E05-90D7-59856A720540}"/>
                    </a:ext>
                  </a:extLst>
                </p14:cNvPr>
                <p14:cNvContentPartPr/>
                <p14:nvPr/>
              </p14:nvContentPartPr>
              <p14:xfrm>
                <a:off x="3554182" y="3648391"/>
                <a:ext cx="16560" cy="108000"/>
              </p14:xfrm>
            </p:contentPart>
          </mc:Choice>
          <mc:Fallback xmlns="">
            <p:pic>
              <p:nvPicPr>
                <p:cNvPr id="150" name="Ink 149">
                  <a:extLst>
                    <a:ext uri="{FF2B5EF4-FFF2-40B4-BE49-F238E27FC236}">
                      <a16:creationId xmlns:a16="http://schemas.microsoft.com/office/drawing/2014/main" id="{D4DD52AE-C34D-4E05-90D7-59856A720540}"/>
                    </a:ext>
                  </a:extLst>
                </p:cNvPr>
                <p:cNvPicPr/>
                <p:nvPr/>
              </p:nvPicPr>
              <p:blipFill>
                <a:blip r:embed="rId227"/>
                <a:stretch>
                  <a:fillRect/>
                </a:stretch>
              </p:blipFill>
              <p:spPr>
                <a:xfrm>
                  <a:off x="3545182" y="3639751"/>
                  <a:ext cx="3420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151" name="Ink 150">
                  <a:extLst>
                    <a:ext uri="{FF2B5EF4-FFF2-40B4-BE49-F238E27FC236}">
                      <a16:creationId xmlns:a16="http://schemas.microsoft.com/office/drawing/2014/main" id="{12473D6B-ECD6-4620-9FA5-78DED4519539}"/>
                    </a:ext>
                  </a:extLst>
                </p14:cNvPr>
                <p14:cNvContentPartPr/>
                <p14:nvPr/>
              </p14:nvContentPartPr>
              <p14:xfrm>
                <a:off x="3594862" y="3666751"/>
                <a:ext cx="65520" cy="71280"/>
              </p14:xfrm>
            </p:contentPart>
          </mc:Choice>
          <mc:Fallback xmlns="">
            <p:pic>
              <p:nvPicPr>
                <p:cNvPr id="151" name="Ink 150">
                  <a:extLst>
                    <a:ext uri="{FF2B5EF4-FFF2-40B4-BE49-F238E27FC236}">
                      <a16:creationId xmlns:a16="http://schemas.microsoft.com/office/drawing/2014/main" id="{12473D6B-ECD6-4620-9FA5-78DED4519539}"/>
                    </a:ext>
                  </a:extLst>
                </p:cNvPr>
                <p:cNvPicPr/>
                <p:nvPr/>
              </p:nvPicPr>
              <p:blipFill>
                <a:blip r:embed="rId229"/>
                <a:stretch>
                  <a:fillRect/>
                </a:stretch>
              </p:blipFill>
              <p:spPr>
                <a:xfrm>
                  <a:off x="3586222" y="3658111"/>
                  <a:ext cx="83160"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152" name="Ink 151">
                  <a:extLst>
                    <a:ext uri="{FF2B5EF4-FFF2-40B4-BE49-F238E27FC236}">
                      <a16:creationId xmlns:a16="http://schemas.microsoft.com/office/drawing/2014/main" id="{A6456BB5-AA97-4886-8D6E-5AE12313204E}"/>
                    </a:ext>
                  </a:extLst>
                </p14:cNvPr>
                <p14:cNvContentPartPr/>
                <p14:nvPr/>
              </p14:nvContentPartPr>
              <p14:xfrm>
                <a:off x="3694222" y="3668191"/>
                <a:ext cx="39240" cy="68040"/>
              </p14:xfrm>
            </p:contentPart>
          </mc:Choice>
          <mc:Fallback xmlns="">
            <p:pic>
              <p:nvPicPr>
                <p:cNvPr id="152" name="Ink 151">
                  <a:extLst>
                    <a:ext uri="{FF2B5EF4-FFF2-40B4-BE49-F238E27FC236}">
                      <a16:creationId xmlns:a16="http://schemas.microsoft.com/office/drawing/2014/main" id="{A6456BB5-AA97-4886-8D6E-5AE12313204E}"/>
                    </a:ext>
                  </a:extLst>
                </p:cNvPr>
                <p:cNvPicPr/>
                <p:nvPr/>
              </p:nvPicPr>
              <p:blipFill>
                <a:blip r:embed="rId231"/>
                <a:stretch>
                  <a:fillRect/>
                </a:stretch>
              </p:blipFill>
              <p:spPr>
                <a:xfrm>
                  <a:off x="3685222" y="3659551"/>
                  <a:ext cx="5688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153" name="Ink 152">
                  <a:extLst>
                    <a:ext uri="{FF2B5EF4-FFF2-40B4-BE49-F238E27FC236}">
                      <a16:creationId xmlns:a16="http://schemas.microsoft.com/office/drawing/2014/main" id="{787A36AE-F789-4146-88D9-244583F99A1F}"/>
                    </a:ext>
                  </a:extLst>
                </p14:cNvPr>
                <p14:cNvContentPartPr/>
                <p14:nvPr/>
              </p14:nvContentPartPr>
              <p14:xfrm>
                <a:off x="3763342" y="3669631"/>
                <a:ext cx="90360" cy="43200"/>
              </p14:xfrm>
            </p:contentPart>
          </mc:Choice>
          <mc:Fallback xmlns="">
            <p:pic>
              <p:nvPicPr>
                <p:cNvPr id="153" name="Ink 152">
                  <a:extLst>
                    <a:ext uri="{FF2B5EF4-FFF2-40B4-BE49-F238E27FC236}">
                      <a16:creationId xmlns:a16="http://schemas.microsoft.com/office/drawing/2014/main" id="{787A36AE-F789-4146-88D9-244583F99A1F}"/>
                    </a:ext>
                  </a:extLst>
                </p:cNvPr>
                <p:cNvPicPr/>
                <p:nvPr/>
              </p:nvPicPr>
              <p:blipFill>
                <a:blip r:embed="rId233"/>
                <a:stretch>
                  <a:fillRect/>
                </a:stretch>
              </p:blipFill>
              <p:spPr>
                <a:xfrm>
                  <a:off x="3754342" y="3660991"/>
                  <a:ext cx="108000"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154" name="Ink 153">
                  <a:extLst>
                    <a:ext uri="{FF2B5EF4-FFF2-40B4-BE49-F238E27FC236}">
                      <a16:creationId xmlns:a16="http://schemas.microsoft.com/office/drawing/2014/main" id="{343F3112-3721-4B26-91D0-93220597A257}"/>
                    </a:ext>
                  </a:extLst>
                </p14:cNvPr>
                <p14:cNvContentPartPr/>
                <p14:nvPr/>
              </p14:nvContentPartPr>
              <p14:xfrm>
                <a:off x="3866302" y="3592591"/>
                <a:ext cx="34200" cy="81000"/>
              </p14:xfrm>
            </p:contentPart>
          </mc:Choice>
          <mc:Fallback xmlns="">
            <p:pic>
              <p:nvPicPr>
                <p:cNvPr id="154" name="Ink 153">
                  <a:extLst>
                    <a:ext uri="{FF2B5EF4-FFF2-40B4-BE49-F238E27FC236}">
                      <a16:creationId xmlns:a16="http://schemas.microsoft.com/office/drawing/2014/main" id="{343F3112-3721-4B26-91D0-93220597A257}"/>
                    </a:ext>
                  </a:extLst>
                </p:cNvPr>
                <p:cNvPicPr/>
                <p:nvPr/>
              </p:nvPicPr>
              <p:blipFill>
                <a:blip r:embed="rId235"/>
                <a:stretch>
                  <a:fillRect/>
                </a:stretch>
              </p:blipFill>
              <p:spPr>
                <a:xfrm>
                  <a:off x="3857302" y="3583951"/>
                  <a:ext cx="5184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155" name="Ink 154">
                  <a:extLst>
                    <a:ext uri="{FF2B5EF4-FFF2-40B4-BE49-F238E27FC236}">
                      <a16:creationId xmlns:a16="http://schemas.microsoft.com/office/drawing/2014/main" id="{1E5F003D-E69F-485A-BCA9-314A5E33FE49}"/>
                    </a:ext>
                  </a:extLst>
                </p14:cNvPr>
                <p14:cNvContentPartPr/>
                <p14:nvPr/>
              </p14:nvContentPartPr>
              <p14:xfrm>
                <a:off x="3912382" y="3612391"/>
                <a:ext cx="64080" cy="71640"/>
              </p14:xfrm>
            </p:contentPart>
          </mc:Choice>
          <mc:Fallback xmlns="">
            <p:pic>
              <p:nvPicPr>
                <p:cNvPr id="155" name="Ink 154">
                  <a:extLst>
                    <a:ext uri="{FF2B5EF4-FFF2-40B4-BE49-F238E27FC236}">
                      <a16:creationId xmlns:a16="http://schemas.microsoft.com/office/drawing/2014/main" id="{1E5F003D-E69F-485A-BCA9-314A5E33FE49}"/>
                    </a:ext>
                  </a:extLst>
                </p:cNvPr>
                <p:cNvPicPr/>
                <p:nvPr/>
              </p:nvPicPr>
              <p:blipFill>
                <a:blip r:embed="rId237"/>
                <a:stretch>
                  <a:fillRect/>
                </a:stretch>
              </p:blipFill>
              <p:spPr>
                <a:xfrm>
                  <a:off x="3903382" y="3603751"/>
                  <a:ext cx="81720" cy="8928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156" name="Ink 155">
                  <a:extLst>
                    <a:ext uri="{FF2B5EF4-FFF2-40B4-BE49-F238E27FC236}">
                      <a16:creationId xmlns:a16="http://schemas.microsoft.com/office/drawing/2014/main" id="{A273B5F6-256E-4BEE-818D-082876777A6C}"/>
                    </a:ext>
                  </a:extLst>
                </p14:cNvPr>
                <p14:cNvContentPartPr/>
                <p14:nvPr/>
              </p14:nvContentPartPr>
              <p14:xfrm>
                <a:off x="4016782" y="3592231"/>
                <a:ext cx="72720" cy="92160"/>
              </p14:xfrm>
            </p:contentPart>
          </mc:Choice>
          <mc:Fallback xmlns="">
            <p:pic>
              <p:nvPicPr>
                <p:cNvPr id="156" name="Ink 155">
                  <a:extLst>
                    <a:ext uri="{FF2B5EF4-FFF2-40B4-BE49-F238E27FC236}">
                      <a16:creationId xmlns:a16="http://schemas.microsoft.com/office/drawing/2014/main" id="{A273B5F6-256E-4BEE-818D-082876777A6C}"/>
                    </a:ext>
                  </a:extLst>
                </p:cNvPr>
                <p:cNvPicPr/>
                <p:nvPr/>
              </p:nvPicPr>
              <p:blipFill>
                <a:blip r:embed="rId239"/>
                <a:stretch>
                  <a:fillRect/>
                </a:stretch>
              </p:blipFill>
              <p:spPr>
                <a:xfrm>
                  <a:off x="4007782" y="3583591"/>
                  <a:ext cx="9036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158" name="Ink 157">
                  <a:extLst>
                    <a:ext uri="{FF2B5EF4-FFF2-40B4-BE49-F238E27FC236}">
                      <a16:creationId xmlns:a16="http://schemas.microsoft.com/office/drawing/2014/main" id="{935A8BD8-8415-4349-80A2-FADD76D1B31F}"/>
                    </a:ext>
                  </a:extLst>
                </p14:cNvPr>
                <p14:cNvContentPartPr/>
                <p14:nvPr/>
              </p14:nvContentPartPr>
              <p14:xfrm>
                <a:off x="3049822" y="3993631"/>
                <a:ext cx="39960" cy="85320"/>
              </p14:xfrm>
            </p:contentPart>
          </mc:Choice>
          <mc:Fallback xmlns="">
            <p:pic>
              <p:nvPicPr>
                <p:cNvPr id="158" name="Ink 157">
                  <a:extLst>
                    <a:ext uri="{FF2B5EF4-FFF2-40B4-BE49-F238E27FC236}">
                      <a16:creationId xmlns:a16="http://schemas.microsoft.com/office/drawing/2014/main" id="{935A8BD8-8415-4349-80A2-FADD76D1B31F}"/>
                    </a:ext>
                  </a:extLst>
                </p:cNvPr>
                <p:cNvPicPr/>
                <p:nvPr/>
              </p:nvPicPr>
              <p:blipFill>
                <a:blip r:embed="rId241"/>
                <a:stretch>
                  <a:fillRect/>
                </a:stretch>
              </p:blipFill>
              <p:spPr>
                <a:xfrm>
                  <a:off x="3041182" y="3984991"/>
                  <a:ext cx="5760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159" name="Ink 158">
                  <a:extLst>
                    <a:ext uri="{FF2B5EF4-FFF2-40B4-BE49-F238E27FC236}">
                      <a16:creationId xmlns:a16="http://schemas.microsoft.com/office/drawing/2014/main" id="{284C74CC-AF98-42C6-BBEC-CA2A11BF37D9}"/>
                    </a:ext>
                  </a:extLst>
                </p14:cNvPr>
                <p14:cNvContentPartPr/>
                <p14:nvPr/>
              </p14:nvContentPartPr>
              <p14:xfrm>
                <a:off x="3103462" y="3971671"/>
                <a:ext cx="38880" cy="64080"/>
              </p14:xfrm>
            </p:contentPart>
          </mc:Choice>
          <mc:Fallback xmlns="">
            <p:pic>
              <p:nvPicPr>
                <p:cNvPr id="159" name="Ink 158">
                  <a:extLst>
                    <a:ext uri="{FF2B5EF4-FFF2-40B4-BE49-F238E27FC236}">
                      <a16:creationId xmlns:a16="http://schemas.microsoft.com/office/drawing/2014/main" id="{284C74CC-AF98-42C6-BBEC-CA2A11BF37D9}"/>
                    </a:ext>
                  </a:extLst>
                </p:cNvPr>
                <p:cNvPicPr/>
                <p:nvPr/>
              </p:nvPicPr>
              <p:blipFill>
                <a:blip r:embed="rId243"/>
                <a:stretch>
                  <a:fillRect/>
                </a:stretch>
              </p:blipFill>
              <p:spPr>
                <a:xfrm>
                  <a:off x="3094462" y="3962671"/>
                  <a:ext cx="5652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160" name="Ink 159">
                  <a:extLst>
                    <a:ext uri="{FF2B5EF4-FFF2-40B4-BE49-F238E27FC236}">
                      <a16:creationId xmlns:a16="http://schemas.microsoft.com/office/drawing/2014/main" id="{6778CE3C-B511-4A35-9BA6-8856220FDC1B}"/>
                    </a:ext>
                  </a:extLst>
                </p14:cNvPr>
                <p14:cNvContentPartPr/>
                <p14:nvPr/>
              </p14:nvContentPartPr>
              <p14:xfrm>
                <a:off x="3063502" y="4002631"/>
                <a:ext cx="51840" cy="50040"/>
              </p14:xfrm>
            </p:contentPart>
          </mc:Choice>
          <mc:Fallback xmlns="">
            <p:pic>
              <p:nvPicPr>
                <p:cNvPr id="160" name="Ink 159">
                  <a:extLst>
                    <a:ext uri="{FF2B5EF4-FFF2-40B4-BE49-F238E27FC236}">
                      <a16:creationId xmlns:a16="http://schemas.microsoft.com/office/drawing/2014/main" id="{6778CE3C-B511-4A35-9BA6-8856220FDC1B}"/>
                    </a:ext>
                  </a:extLst>
                </p:cNvPr>
                <p:cNvPicPr/>
                <p:nvPr/>
              </p:nvPicPr>
              <p:blipFill>
                <a:blip r:embed="rId245"/>
                <a:stretch>
                  <a:fillRect/>
                </a:stretch>
              </p:blipFill>
              <p:spPr>
                <a:xfrm>
                  <a:off x="3054502" y="3993631"/>
                  <a:ext cx="6948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161" name="Ink 160">
                  <a:extLst>
                    <a:ext uri="{FF2B5EF4-FFF2-40B4-BE49-F238E27FC236}">
                      <a16:creationId xmlns:a16="http://schemas.microsoft.com/office/drawing/2014/main" id="{56B06DDD-4C58-4523-9AC7-5C79D2309286}"/>
                    </a:ext>
                  </a:extLst>
                </p14:cNvPr>
                <p14:cNvContentPartPr/>
                <p14:nvPr/>
              </p14:nvContentPartPr>
              <p14:xfrm>
                <a:off x="3200662" y="3925591"/>
                <a:ext cx="75600" cy="105120"/>
              </p14:xfrm>
            </p:contentPart>
          </mc:Choice>
          <mc:Fallback xmlns="">
            <p:pic>
              <p:nvPicPr>
                <p:cNvPr id="161" name="Ink 160">
                  <a:extLst>
                    <a:ext uri="{FF2B5EF4-FFF2-40B4-BE49-F238E27FC236}">
                      <a16:creationId xmlns:a16="http://schemas.microsoft.com/office/drawing/2014/main" id="{56B06DDD-4C58-4523-9AC7-5C79D2309286}"/>
                    </a:ext>
                  </a:extLst>
                </p:cNvPr>
                <p:cNvPicPr/>
                <p:nvPr/>
              </p:nvPicPr>
              <p:blipFill>
                <a:blip r:embed="rId247"/>
                <a:stretch>
                  <a:fillRect/>
                </a:stretch>
              </p:blipFill>
              <p:spPr>
                <a:xfrm>
                  <a:off x="3192022" y="3916591"/>
                  <a:ext cx="93240" cy="12276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162" name="Ink 161">
                  <a:extLst>
                    <a:ext uri="{FF2B5EF4-FFF2-40B4-BE49-F238E27FC236}">
                      <a16:creationId xmlns:a16="http://schemas.microsoft.com/office/drawing/2014/main" id="{F8104252-847A-42CB-AE51-FE20EE6812A2}"/>
                    </a:ext>
                  </a:extLst>
                </p14:cNvPr>
                <p14:cNvContentPartPr/>
                <p14:nvPr/>
              </p14:nvContentPartPr>
              <p14:xfrm>
                <a:off x="3195982" y="3902551"/>
                <a:ext cx="178920" cy="96480"/>
              </p14:xfrm>
            </p:contentPart>
          </mc:Choice>
          <mc:Fallback xmlns="">
            <p:pic>
              <p:nvPicPr>
                <p:cNvPr id="162" name="Ink 161">
                  <a:extLst>
                    <a:ext uri="{FF2B5EF4-FFF2-40B4-BE49-F238E27FC236}">
                      <a16:creationId xmlns:a16="http://schemas.microsoft.com/office/drawing/2014/main" id="{F8104252-847A-42CB-AE51-FE20EE6812A2}"/>
                    </a:ext>
                  </a:extLst>
                </p:cNvPr>
                <p:cNvPicPr/>
                <p:nvPr/>
              </p:nvPicPr>
              <p:blipFill>
                <a:blip r:embed="rId249"/>
                <a:stretch>
                  <a:fillRect/>
                </a:stretch>
              </p:blipFill>
              <p:spPr>
                <a:xfrm>
                  <a:off x="3187342" y="3893911"/>
                  <a:ext cx="19656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163" name="Ink 162">
                  <a:extLst>
                    <a:ext uri="{FF2B5EF4-FFF2-40B4-BE49-F238E27FC236}">
                      <a16:creationId xmlns:a16="http://schemas.microsoft.com/office/drawing/2014/main" id="{C87E2DC5-612F-48DB-A84E-CCF280ADC47A}"/>
                    </a:ext>
                  </a:extLst>
                </p14:cNvPr>
                <p14:cNvContentPartPr/>
                <p14:nvPr/>
              </p14:nvContentPartPr>
              <p14:xfrm>
                <a:off x="3393622" y="3902551"/>
                <a:ext cx="36720" cy="56880"/>
              </p14:xfrm>
            </p:contentPart>
          </mc:Choice>
          <mc:Fallback xmlns="">
            <p:pic>
              <p:nvPicPr>
                <p:cNvPr id="163" name="Ink 162">
                  <a:extLst>
                    <a:ext uri="{FF2B5EF4-FFF2-40B4-BE49-F238E27FC236}">
                      <a16:creationId xmlns:a16="http://schemas.microsoft.com/office/drawing/2014/main" id="{C87E2DC5-612F-48DB-A84E-CCF280ADC47A}"/>
                    </a:ext>
                  </a:extLst>
                </p:cNvPr>
                <p:cNvPicPr/>
                <p:nvPr/>
              </p:nvPicPr>
              <p:blipFill>
                <a:blip r:embed="rId251"/>
                <a:stretch>
                  <a:fillRect/>
                </a:stretch>
              </p:blipFill>
              <p:spPr>
                <a:xfrm>
                  <a:off x="3384982" y="3893551"/>
                  <a:ext cx="5436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164" name="Ink 163">
                  <a:extLst>
                    <a:ext uri="{FF2B5EF4-FFF2-40B4-BE49-F238E27FC236}">
                      <a16:creationId xmlns:a16="http://schemas.microsoft.com/office/drawing/2014/main" id="{77D6872A-1C43-4F41-B051-7B616F201964}"/>
                    </a:ext>
                  </a:extLst>
                </p14:cNvPr>
                <p14:cNvContentPartPr/>
                <p14:nvPr/>
              </p14:nvContentPartPr>
              <p14:xfrm>
                <a:off x="3400102" y="3889231"/>
                <a:ext cx="75240" cy="96480"/>
              </p14:xfrm>
            </p:contentPart>
          </mc:Choice>
          <mc:Fallback xmlns="">
            <p:pic>
              <p:nvPicPr>
                <p:cNvPr id="164" name="Ink 163">
                  <a:extLst>
                    <a:ext uri="{FF2B5EF4-FFF2-40B4-BE49-F238E27FC236}">
                      <a16:creationId xmlns:a16="http://schemas.microsoft.com/office/drawing/2014/main" id="{77D6872A-1C43-4F41-B051-7B616F201964}"/>
                    </a:ext>
                  </a:extLst>
                </p:cNvPr>
                <p:cNvPicPr/>
                <p:nvPr/>
              </p:nvPicPr>
              <p:blipFill>
                <a:blip r:embed="rId253"/>
                <a:stretch>
                  <a:fillRect/>
                </a:stretch>
              </p:blipFill>
              <p:spPr>
                <a:xfrm>
                  <a:off x="3391102" y="3880591"/>
                  <a:ext cx="9288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165" name="Ink 164">
                  <a:extLst>
                    <a:ext uri="{FF2B5EF4-FFF2-40B4-BE49-F238E27FC236}">
                      <a16:creationId xmlns:a16="http://schemas.microsoft.com/office/drawing/2014/main" id="{5B209FE8-AE25-473F-881B-E02967467AF3}"/>
                    </a:ext>
                  </a:extLst>
                </p14:cNvPr>
                <p14:cNvContentPartPr/>
                <p14:nvPr/>
              </p14:nvContentPartPr>
              <p14:xfrm>
                <a:off x="3669742" y="3842791"/>
                <a:ext cx="20880" cy="79920"/>
              </p14:xfrm>
            </p:contentPart>
          </mc:Choice>
          <mc:Fallback xmlns="">
            <p:pic>
              <p:nvPicPr>
                <p:cNvPr id="165" name="Ink 164">
                  <a:extLst>
                    <a:ext uri="{FF2B5EF4-FFF2-40B4-BE49-F238E27FC236}">
                      <a16:creationId xmlns:a16="http://schemas.microsoft.com/office/drawing/2014/main" id="{5B209FE8-AE25-473F-881B-E02967467AF3}"/>
                    </a:ext>
                  </a:extLst>
                </p:cNvPr>
                <p:cNvPicPr/>
                <p:nvPr/>
              </p:nvPicPr>
              <p:blipFill>
                <a:blip r:embed="rId255"/>
                <a:stretch>
                  <a:fillRect/>
                </a:stretch>
              </p:blipFill>
              <p:spPr>
                <a:xfrm>
                  <a:off x="3660742" y="3834151"/>
                  <a:ext cx="38520" cy="9756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166" name="Ink 165">
                  <a:extLst>
                    <a:ext uri="{FF2B5EF4-FFF2-40B4-BE49-F238E27FC236}">
                      <a16:creationId xmlns:a16="http://schemas.microsoft.com/office/drawing/2014/main" id="{D7795F52-6E99-46B6-AE06-6AC4C69FC0A4}"/>
                    </a:ext>
                  </a:extLst>
                </p14:cNvPr>
                <p14:cNvContentPartPr/>
                <p14:nvPr/>
              </p14:nvContentPartPr>
              <p14:xfrm>
                <a:off x="3600622" y="3815071"/>
                <a:ext cx="203400" cy="77040"/>
              </p14:xfrm>
            </p:contentPart>
          </mc:Choice>
          <mc:Fallback xmlns="">
            <p:pic>
              <p:nvPicPr>
                <p:cNvPr id="166" name="Ink 165">
                  <a:extLst>
                    <a:ext uri="{FF2B5EF4-FFF2-40B4-BE49-F238E27FC236}">
                      <a16:creationId xmlns:a16="http://schemas.microsoft.com/office/drawing/2014/main" id="{D7795F52-6E99-46B6-AE06-6AC4C69FC0A4}"/>
                    </a:ext>
                  </a:extLst>
                </p:cNvPr>
                <p:cNvPicPr/>
                <p:nvPr/>
              </p:nvPicPr>
              <p:blipFill>
                <a:blip r:embed="rId257"/>
                <a:stretch>
                  <a:fillRect/>
                </a:stretch>
              </p:blipFill>
              <p:spPr>
                <a:xfrm>
                  <a:off x="3591982" y="3806431"/>
                  <a:ext cx="22104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167" name="Ink 166">
                  <a:extLst>
                    <a:ext uri="{FF2B5EF4-FFF2-40B4-BE49-F238E27FC236}">
                      <a16:creationId xmlns:a16="http://schemas.microsoft.com/office/drawing/2014/main" id="{8F0EDFE9-8716-488D-825E-7E2E35BE41ED}"/>
                    </a:ext>
                  </a:extLst>
                </p14:cNvPr>
                <p14:cNvContentPartPr/>
                <p14:nvPr/>
              </p14:nvContentPartPr>
              <p14:xfrm>
                <a:off x="3968182" y="3773671"/>
                <a:ext cx="24120" cy="72000"/>
              </p14:xfrm>
            </p:contentPart>
          </mc:Choice>
          <mc:Fallback xmlns="">
            <p:pic>
              <p:nvPicPr>
                <p:cNvPr id="167" name="Ink 166">
                  <a:extLst>
                    <a:ext uri="{FF2B5EF4-FFF2-40B4-BE49-F238E27FC236}">
                      <a16:creationId xmlns:a16="http://schemas.microsoft.com/office/drawing/2014/main" id="{8F0EDFE9-8716-488D-825E-7E2E35BE41ED}"/>
                    </a:ext>
                  </a:extLst>
                </p:cNvPr>
                <p:cNvPicPr/>
                <p:nvPr/>
              </p:nvPicPr>
              <p:blipFill>
                <a:blip r:embed="rId259"/>
                <a:stretch>
                  <a:fillRect/>
                </a:stretch>
              </p:blipFill>
              <p:spPr>
                <a:xfrm>
                  <a:off x="3959182" y="3765031"/>
                  <a:ext cx="4176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168" name="Ink 167">
                  <a:extLst>
                    <a:ext uri="{FF2B5EF4-FFF2-40B4-BE49-F238E27FC236}">
                      <a16:creationId xmlns:a16="http://schemas.microsoft.com/office/drawing/2014/main" id="{D86F81BE-2377-48EA-8505-6D5AD56EC5EF}"/>
                    </a:ext>
                  </a:extLst>
                </p14:cNvPr>
                <p14:cNvContentPartPr/>
                <p14:nvPr/>
              </p14:nvContentPartPr>
              <p14:xfrm>
                <a:off x="3969262" y="3750991"/>
                <a:ext cx="82800" cy="108360"/>
              </p14:xfrm>
            </p:contentPart>
          </mc:Choice>
          <mc:Fallback xmlns="">
            <p:pic>
              <p:nvPicPr>
                <p:cNvPr id="168" name="Ink 167">
                  <a:extLst>
                    <a:ext uri="{FF2B5EF4-FFF2-40B4-BE49-F238E27FC236}">
                      <a16:creationId xmlns:a16="http://schemas.microsoft.com/office/drawing/2014/main" id="{D86F81BE-2377-48EA-8505-6D5AD56EC5EF}"/>
                    </a:ext>
                  </a:extLst>
                </p:cNvPr>
                <p:cNvPicPr/>
                <p:nvPr/>
              </p:nvPicPr>
              <p:blipFill>
                <a:blip r:embed="rId261"/>
                <a:stretch>
                  <a:fillRect/>
                </a:stretch>
              </p:blipFill>
              <p:spPr>
                <a:xfrm>
                  <a:off x="3960622" y="3742351"/>
                  <a:ext cx="10044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169" name="Ink 168">
                  <a:extLst>
                    <a:ext uri="{FF2B5EF4-FFF2-40B4-BE49-F238E27FC236}">
                      <a16:creationId xmlns:a16="http://schemas.microsoft.com/office/drawing/2014/main" id="{DD7DFED3-ADE1-4588-9215-2BF81B4654B0}"/>
                    </a:ext>
                  </a:extLst>
                </p14:cNvPr>
                <p14:cNvContentPartPr/>
                <p14:nvPr/>
              </p14:nvContentPartPr>
              <p14:xfrm>
                <a:off x="4078702" y="3734071"/>
                <a:ext cx="68400" cy="94680"/>
              </p14:xfrm>
            </p:contentPart>
          </mc:Choice>
          <mc:Fallback xmlns="">
            <p:pic>
              <p:nvPicPr>
                <p:cNvPr id="169" name="Ink 168">
                  <a:extLst>
                    <a:ext uri="{FF2B5EF4-FFF2-40B4-BE49-F238E27FC236}">
                      <a16:creationId xmlns:a16="http://schemas.microsoft.com/office/drawing/2014/main" id="{DD7DFED3-ADE1-4588-9215-2BF81B4654B0}"/>
                    </a:ext>
                  </a:extLst>
                </p:cNvPr>
                <p:cNvPicPr/>
                <p:nvPr/>
              </p:nvPicPr>
              <p:blipFill>
                <a:blip r:embed="rId263"/>
                <a:stretch>
                  <a:fillRect/>
                </a:stretch>
              </p:blipFill>
              <p:spPr>
                <a:xfrm>
                  <a:off x="4069702" y="3725071"/>
                  <a:ext cx="8604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170" name="Ink 169">
                  <a:extLst>
                    <a:ext uri="{FF2B5EF4-FFF2-40B4-BE49-F238E27FC236}">
                      <a16:creationId xmlns:a16="http://schemas.microsoft.com/office/drawing/2014/main" id="{ABDF4F39-38A9-4843-A2ED-161DC29F9EB2}"/>
                    </a:ext>
                  </a:extLst>
                </p14:cNvPr>
                <p14:cNvContentPartPr/>
                <p14:nvPr/>
              </p14:nvContentPartPr>
              <p14:xfrm>
                <a:off x="4163662" y="3731911"/>
                <a:ext cx="66960" cy="64440"/>
              </p14:xfrm>
            </p:contentPart>
          </mc:Choice>
          <mc:Fallback xmlns="">
            <p:pic>
              <p:nvPicPr>
                <p:cNvPr id="170" name="Ink 169">
                  <a:extLst>
                    <a:ext uri="{FF2B5EF4-FFF2-40B4-BE49-F238E27FC236}">
                      <a16:creationId xmlns:a16="http://schemas.microsoft.com/office/drawing/2014/main" id="{ABDF4F39-38A9-4843-A2ED-161DC29F9EB2}"/>
                    </a:ext>
                  </a:extLst>
                </p:cNvPr>
                <p:cNvPicPr/>
                <p:nvPr/>
              </p:nvPicPr>
              <p:blipFill>
                <a:blip r:embed="rId265"/>
                <a:stretch>
                  <a:fillRect/>
                </a:stretch>
              </p:blipFill>
              <p:spPr>
                <a:xfrm>
                  <a:off x="4154662" y="3723271"/>
                  <a:ext cx="8460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171" name="Ink 170">
                  <a:extLst>
                    <a:ext uri="{FF2B5EF4-FFF2-40B4-BE49-F238E27FC236}">
                      <a16:creationId xmlns:a16="http://schemas.microsoft.com/office/drawing/2014/main" id="{558C7DC9-1941-49F2-9E52-9B0DC821CD04}"/>
                    </a:ext>
                  </a:extLst>
                </p14:cNvPr>
                <p14:cNvContentPartPr/>
                <p14:nvPr/>
              </p14:nvContentPartPr>
              <p14:xfrm>
                <a:off x="4157542" y="3685831"/>
                <a:ext cx="66600" cy="67680"/>
              </p14:xfrm>
            </p:contentPart>
          </mc:Choice>
          <mc:Fallback xmlns="">
            <p:pic>
              <p:nvPicPr>
                <p:cNvPr id="171" name="Ink 170">
                  <a:extLst>
                    <a:ext uri="{FF2B5EF4-FFF2-40B4-BE49-F238E27FC236}">
                      <a16:creationId xmlns:a16="http://schemas.microsoft.com/office/drawing/2014/main" id="{558C7DC9-1941-49F2-9E52-9B0DC821CD04}"/>
                    </a:ext>
                  </a:extLst>
                </p:cNvPr>
                <p:cNvPicPr/>
                <p:nvPr/>
              </p:nvPicPr>
              <p:blipFill>
                <a:blip r:embed="rId267"/>
                <a:stretch>
                  <a:fillRect/>
                </a:stretch>
              </p:blipFill>
              <p:spPr>
                <a:xfrm>
                  <a:off x="4148542" y="3677191"/>
                  <a:ext cx="84240" cy="8532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172" name="Ink 171">
                  <a:extLst>
                    <a:ext uri="{FF2B5EF4-FFF2-40B4-BE49-F238E27FC236}">
                      <a16:creationId xmlns:a16="http://schemas.microsoft.com/office/drawing/2014/main" id="{DC88693A-9EA9-46C0-B2FC-1BD93215669D}"/>
                    </a:ext>
                  </a:extLst>
                </p14:cNvPr>
                <p14:cNvContentPartPr/>
                <p14:nvPr/>
              </p14:nvContentPartPr>
              <p14:xfrm>
                <a:off x="4249342" y="3669631"/>
                <a:ext cx="80280" cy="99000"/>
              </p14:xfrm>
            </p:contentPart>
          </mc:Choice>
          <mc:Fallback xmlns="">
            <p:pic>
              <p:nvPicPr>
                <p:cNvPr id="172" name="Ink 171">
                  <a:extLst>
                    <a:ext uri="{FF2B5EF4-FFF2-40B4-BE49-F238E27FC236}">
                      <a16:creationId xmlns:a16="http://schemas.microsoft.com/office/drawing/2014/main" id="{DC88693A-9EA9-46C0-B2FC-1BD93215669D}"/>
                    </a:ext>
                  </a:extLst>
                </p:cNvPr>
                <p:cNvPicPr/>
                <p:nvPr/>
              </p:nvPicPr>
              <p:blipFill>
                <a:blip r:embed="rId269"/>
                <a:stretch>
                  <a:fillRect/>
                </a:stretch>
              </p:blipFill>
              <p:spPr>
                <a:xfrm>
                  <a:off x="4240342" y="3660631"/>
                  <a:ext cx="97920" cy="11664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173" name="Ink 172">
                  <a:extLst>
                    <a:ext uri="{FF2B5EF4-FFF2-40B4-BE49-F238E27FC236}">
                      <a16:creationId xmlns:a16="http://schemas.microsoft.com/office/drawing/2014/main" id="{1D587AF3-3DB4-44ED-86D5-EEAE384C79DF}"/>
                    </a:ext>
                  </a:extLst>
                </p14:cNvPr>
                <p14:cNvContentPartPr/>
                <p14:nvPr/>
              </p14:nvContentPartPr>
              <p14:xfrm>
                <a:off x="4255822" y="3717151"/>
                <a:ext cx="39960" cy="23040"/>
              </p14:xfrm>
            </p:contentPart>
          </mc:Choice>
          <mc:Fallback xmlns="">
            <p:pic>
              <p:nvPicPr>
                <p:cNvPr id="173" name="Ink 172">
                  <a:extLst>
                    <a:ext uri="{FF2B5EF4-FFF2-40B4-BE49-F238E27FC236}">
                      <a16:creationId xmlns:a16="http://schemas.microsoft.com/office/drawing/2014/main" id="{1D587AF3-3DB4-44ED-86D5-EEAE384C79DF}"/>
                    </a:ext>
                  </a:extLst>
                </p:cNvPr>
                <p:cNvPicPr/>
                <p:nvPr/>
              </p:nvPicPr>
              <p:blipFill>
                <a:blip r:embed="rId271"/>
                <a:stretch>
                  <a:fillRect/>
                </a:stretch>
              </p:blipFill>
              <p:spPr>
                <a:xfrm>
                  <a:off x="4246822" y="3708151"/>
                  <a:ext cx="57600" cy="4068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174" name="Ink 173">
                  <a:extLst>
                    <a:ext uri="{FF2B5EF4-FFF2-40B4-BE49-F238E27FC236}">
                      <a16:creationId xmlns:a16="http://schemas.microsoft.com/office/drawing/2014/main" id="{5AF35B76-E33C-4604-95CD-1E075975932B}"/>
                    </a:ext>
                  </a:extLst>
                </p14:cNvPr>
                <p14:cNvContentPartPr/>
                <p14:nvPr/>
              </p14:nvContentPartPr>
              <p14:xfrm>
                <a:off x="4365262" y="3657751"/>
                <a:ext cx="95400" cy="99360"/>
              </p14:xfrm>
            </p:contentPart>
          </mc:Choice>
          <mc:Fallback xmlns="">
            <p:pic>
              <p:nvPicPr>
                <p:cNvPr id="174" name="Ink 173">
                  <a:extLst>
                    <a:ext uri="{FF2B5EF4-FFF2-40B4-BE49-F238E27FC236}">
                      <a16:creationId xmlns:a16="http://schemas.microsoft.com/office/drawing/2014/main" id="{5AF35B76-E33C-4604-95CD-1E075975932B}"/>
                    </a:ext>
                  </a:extLst>
                </p:cNvPr>
                <p:cNvPicPr/>
                <p:nvPr/>
              </p:nvPicPr>
              <p:blipFill>
                <a:blip r:embed="rId273"/>
                <a:stretch>
                  <a:fillRect/>
                </a:stretch>
              </p:blipFill>
              <p:spPr>
                <a:xfrm>
                  <a:off x="4356622" y="3648751"/>
                  <a:ext cx="113040" cy="11700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175" name="Ink 174">
                  <a:extLst>
                    <a:ext uri="{FF2B5EF4-FFF2-40B4-BE49-F238E27FC236}">
                      <a16:creationId xmlns:a16="http://schemas.microsoft.com/office/drawing/2014/main" id="{4E0E3804-6D55-4AB2-A7CC-C9353EFBD033}"/>
                    </a:ext>
                  </a:extLst>
                </p14:cNvPr>
                <p14:cNvContentPartPr/>
                <p14:nvPr/>
              </p14:nvContentPartPr>
              <p14:xfrm>
                <a:off x="4399102" y="3698071"/>
                <a:ext cx="72360" cy="57600"/>
              </p14:xfrm>
            </p:contentPart>
          </mc:Choice>
          <mc:Fallback xmlns="">
            <p:pic>
              <p:nvPicPr>
                <p:cNvPr id="175" name="Ink 174">
                  <a:extLst>
                    <a:ext uri="{FF2B5EF4-FFF2-40B4-BE49-F238E27FC236}">
                      <a16:creationId xmlns:a16="http://schemas.microsoft.com/office/drawing/2014/main" id="{4E0E3804-6D55-4AB2-A7CC-C9353EFBD033}"/>
                    </a:ext>
                  </a:extLst>
                </p:cNvPr>
                <p:cNvPicPr/>
                <p:nvPr/>
              </p:nvPicPr>
              <p:blipFill>
                <a:blip r:embed="rId275"/>
                <a:stretch>
                  <a:fillRect/>
                </a:stretch>
              </p:blipFill>
              <p:spPr>
                <a:xfrm>
                  <a:off x="4390102" y="3689071"/>
                  <a:ext cx="90000" cy="752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76">
            <p14:nvContentPartPr>
              <p14:cNvPr id="187" name="Ink 186">
                <a:extLst>
                  <a:ext uri="{FF2B5EF4-FFF2-40B4-BE49-F238E27FC236}">
                    <a16:creationId xmlns:a16="http://schemas.microsoft.com/office/drawing/2014/main" id="{97AFA3CC-EC84-443B-8915-65E0C4BE310A}"/>
                  </a:ext>
                </a:extLst>
              </p14:cNvPr>
              <p14:cNvContentPartPr/>
              <p14:nvPr/>
            </p14:nvContentPartPr>
            <p14:xfrm>
              <a:off x="6840913" y="3257340"/>
              <a:ext cx="721080" cy="807120"/>
            </p14:xfrm>
          </p:contentPart>
        </mc:Choice>
        <mc:Fallback xmlns="">
          <p:pic>
            <p:nvPicPr>
              <p:cNvPr id="187" name="Ink 186">
                <a:extLst>
                  <a:ext uri="{FF2B5EF4-FFF2-40B4-BE49-F238E27FC236}">
                    <a16:creationId xmlns:a16="http://schemas.microsoft.com/office/drawing/2014/main" id="{97AFA3CC-EC84-443B-8915-65E0C4BE310A}"/>
                  </a:ext>
                </a:extLst>
              </p:cNvPr>
              <p:cNvPicPr/>
              <p:nvPr/>
            </p:nvPicPr>
            <p:blipFill>
              <a:blip r:embed="rId277"/>
              <a:stretch>
                <a:fillRect/>
              </a:stretch>
            </p:blipFill>
            <p:spPr>
              <a:xfrm>
                <a:off x="6831913" y="3248700"/>
                <a:ext cx="738720" cy="82476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189" name="Ink 188">
                <a:extLst>
                  <a:ext uri="{FF2B5EF4-FFF2-40B4-BE49-F238E27FC236}">
                    <a16:creationId xmlns:a16="http://schemas.microsoft.com/office/drawing/2014/main" id="{F4EB466D-C1AE-49BC-80C0-16E07763ECBA}"/>
                  </a:ext>
                </a:extLst>
              </p14:cNvPr>
              <p14:cNvContentPartPr/>
              <p14:nvPr/>
            </p14:nvContentPartPr>
            <p14:xfrm>
              <a:off x="7831273" y="3750540"/>
              <a:ext cx="102600" cy="79200"/>
            </p14:xfrm>
          </p:contentPart>
        </mc:Choice>
        <mc:Fallback xmlns="">
          <p:pic>
            <p:nvPicPr>
              <p:cNvPr id="189" name="Ink 188">
                <a:extLst>
                  <a:ext uri="{FF2B5EF4-FFF2-40B4-BE49-F238E27FC236}">
                    <a16:creationId xmlns:a16="http://schemas.microsoft.com/office/drawing/2014/main" id="{F4EB466D-C1AE-49BC-80C0-16E07763ECBA}"/>
                  </a:ext>
                </a:extLst>
              </p:cNvPr>
              <p:cNvPicPr/>
              <p:nvPr/>
            </p:nvPicPr>
            <p:blipFill>
              <a:blip r:embed="rId279"/>
              <a:stretch>
                <a:fillRect/>
              </a:stretch>
            </p:blipFill>
            <p:spPr>
              <a:xfrm>
                <a:off x="7822633" y="3741540"/>
                <a:ext cx="12024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190" name="Ink 189">
                <a:extLst>
                  <a:ext uri="{FF2B5EF4-FFF2-40B4-BE49-F238E27FC236}">
                    <a16:creationId xmlns:a16="http://schemas.microsoft.com/office/drawing/2014/main" id="{CFADE22E-EDBE-4A2F-8EE1-064C12922EEB}"/>
                  </a:ext>
                </a:extLst>
              </p14:cNvPr>
              <p14:cNvContentPartPr/>
              <p14:nvPr/>
            </p14:nvContentPartPr>
            <p14:xfrm>
              <a:off x="7975633" y="3829740"/>
              <a:ext cx="120240" cy="52560"/>
            </p14:xfrm>
          </p:contentPart>
        </mc:Choice>
        <mc:Fallback xmlns="">
          <p:pic>
            <p:nvPicPr>
              <p:cNvPr id="190" name="Ink 189">
                <a:extLst>
                  <a:ext uri="{FF2B5EF4-FFF2-40B4-BE49-F238E27FC236}">
                    <a16:creationId xmlns:a16="http://schemas.microsoft.com/office/drawing/2014/main" id="{CFADE22E-EDBE-4A2F-8EE1-064C12922EEB}"/>
                  </a:ext>
                </a:extLst>
              </p:cNvPr>
              <p:cNvPicPr/>
              <p:nvPr/>
            </p:nvPicPr>
            <p:blipFill>
              <a:blip r:embed="rId281"/>
              <a:stretch>
                <a:fillRect/>
              </a:stretch>
            </p:blipFill>
            <p:spPr>
              <a:xfrm>
                <a:off x="7966993" y="3821100"/>
                <a:ext cx="137880" cy="7020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191" name="Ink 190">
                <a:extLst>
                  <a:ext uri="{FF2B5EF4-FFF2-40B4-BE49-F238E27FC236}">
                    <a16:creationId xmlns:a16="http://schemas.microsoft.com/office/drawing/2014/main" id="{DBB5780E-D9D2-4BEF-B969-5C9C655501C7}"/>
                  </a:ext>
                </a:extLst>
              </p14:cNvPr>
              <p14:cNvContentPartPr/>
              <p14:nvPr/>
            </p14:nvContentPartPr>
            <p14:xfrm>
              <a:off x="7952953" y="3855300"/>
              <a:ext cx="147240" cy="70920"/>
            </p14:xfrm>
          </p:contentPart>
        </mc:Choice>
        <mc:Fallback xmlns="">
          <p:pic>
            <p:nvPicPr>
              <p:cNvPr id="191" name="Ink 190">
                <a:extLst>
                  <a:ext uri="{FF2B5EF4-FFF2-40B4-BE49-F238E27FC236}">
                    <a16:creationId xmlns:a16="http://schemas.microsoft.com/office/drawing/2014/main" id="{DBB5780E-D9D2-4BEF-B969-5C9C655501C7}"/>
                  </a:ext>
                </a:extLst>
              </p:cNvPr>
              <p:cNvPicPr/>
              <p:nvPr/>
            </p:nvPicPr>
            <p:blipFill>
              <a:blip r:embed="rId283"/>
              <a:stretch>
                <a:fillRect/>
              </a:stretch>
            </p:blipFill>
            <p:spPr>
              <a:xfrm>
                <a:off x="7943953" y="3846660"/>
                <a:ext cx="16488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192" name="Ink 191">
                <a:extLst>
                  <a:ext uri="{FF2B5EF4-FFF2-40B4-BE49-F238E27FC236}">
                    <a16:creationId xmlns:a16="http://schemas.microsoft.com/office/drawing/2014/main" id="{9E572AC1-0B7D-4522-B4A0-F3D4BE08E21B}"/>
                  </a:ext>
                </a:extLst>
              </p14:cNvPr>
              <p14:cNvContentPartPr/>
              <p14:nvPr/>
            </p14:nvContentPartPr>
            <p14:xfrm>
              <a:off x="8137633" y="3931620"/>
              <a:ext cx="85680" cy="74520"/>
            </p14:xfrm>
          </p:contentPart>
        </mc:Choice>
        <mc:Fallback xmlns="">
          <p:pic>
            <p:nvPicPr>
              <p:cNvPr id="192" name="Ink 191">
                <a:extLst>
                  <a:ext uri="{FF2B5EF4-FFF2-40B4-BE49-F238E27FC236}">
                    <a16:creationId xmlns:a16="http://schemas.microsoft.com/office/drawing/2014/main" id="{9E572AC1-0B7D-4522-B4A0-F3D4BE08E21B}"/>
                  </a:ext>
                </a:extLst>
              </p:cNvPr>
              <p:cNvPicPr/>
              <p:nvPr/>
            </p:nvPicPr>
            <p:blipFill>
              <a:blip r:embed="rId285"/>
              <a:stretch>
                <a:fillRect/>
              </a:stretch>
            </p:blipFill>
            <p:spPr>
              <a:xfrm>
                <a:off x="8128993" y="3922980"/>
                <a:ext cx="103320" cy="92160"/>
              </a:xfrm>
              <a:prstGeom prst="rect">
                <a:avLst/>
              </a:prstGeom>
            </p:spPr>
          </p:pic>
        </mc:Fallback>
      </mc:AlternateContent>
      <mc:AlternateContent xmlns:mc="http://schemas.openxmlformats.org/markup-compatibility/2006" xmlns:p14="http://schemas.microsoft.com/office/powerpoint/2010/main">
        <mc:Choice Requires="p14">
          <p:contentPart p14:bwMode="auto" r:id="rId286">
            <p14:nvContentPartPr>
              <p14:cNvPr id="193" name="Ink 192">
                <a:extLst>
                  <a:ext uri="{FF2B5EF4-FFF2-40B4-BE49-F238E27FC236}">
                    <a16:creationId xmlns:a16="http://schemas.microsoft.com/office/drawing/2014/main" id="{9F163C0D-400D-4E5E-B545-D17F3F779916}"/>
                  </a:ext>
                </a:extLst>
              </p14:cNvPr>
              <p14:cNvContentPartPr/>
              <p14:nvPr/>
            </p14:nvContentPartPr>
            <p14:xfrm>
              <a:off x="8235913" y="3963300"/>
              <a:ext cx="119520" cy="59400"/>
            </p14:xfrm>
          </p:contentPart>
        </mc:Choice>
        <mc:Fallback xmlns="">
          <p:pic>
            <p:nvPicPr>
              <p:cNvPr id="193" name="Ink 192">
                <a:extLst>
                  <a:ext uri="{FF2B5EF4-FFF2-40B4-BE49-F238E27FC236}">
                    <a16:creationId xmlns:a16="http://schemas.microsoft.com/office/drawing/2014/main" id="{9F163C0D-400D-4E5E-B545-D17F3F779916}"/>
                  </a:ext>
                </a:extLst>
              </p:cNvPr>
              <p:cNvPicPr/>
              <p:nvPr/>
            </p:nvPicPr>
            <p:blipFill>
              <a:blip r:embed="rId287"/>
              <a:stretch>
                <a:fillRect/>
              </a:stretch>
            </p:blipFill>
            <p:spPr>
              <a:xfrm>
                <a:off x="8226913" y="3954660"/>
                <a:ext cx="13716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194" name="Ink 193">
                <a:extLst>
                  <a:ext uri="{FF2B5EF4-FFF2-40B4-BE49-F238E27FC236}">
                    <a16:creationId xmlns:a16="http://schemas.microsoft.com/office/drawing/2014/main" id="{3AA857BE-5311-40EA-A0D1-AAB77DD8E9E5}"/>
                  </a:ext>
                </a:extLst>
              </p14:cNvPr>
              <p14:cNvContentPartPr/>
              <p14:nvPr/>
            </p14:nvContentPartPr>
            <p14:xfrm>
              <a:off x="8222953" y="3988140"/>
              <a:ext cx="129960" cy="75600"/>
            </p14:xfrm>
          </p:contentPart>
        </mc:Choice>
        <mc:Fallback xmlns="">
          <p:pic>
            <p:nvPicPr>
              <p:cNvPr id="194" name="Ink 193">
                <a:extLst>
                  <a:ext uri="{FF2B5EF4-FFF2-40B4-BE49-F238E27FC236}">
                    <a16:creationId xmlns:a16="http://schemas.microsoft.com/office/drawing/2014/main" id="{3AA857BE-5311-40EA-A0D1-AAB77DD8E9E5}"/>
                  </a:ext>
                </a:extLst>
              </p:cNvPr>
              <p:cNvPicPr/>
              <p:nvPr/>
            </p:nvPicPr>
            <p:blipFill>
              <a:blip r:embed="rId289"/>
              <a:stretch>
                <a:fillRect/>
              </a:stretch>
            </p:blipFill>
            <p:spPr>
              <a:xfrm>
                <a:off x="8213953" y="3979140"/>
                <a:ext cx="14760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195" name="Ink 194">
                <a:extLst>
                  <a:ext uri="{FF2B5EF4-FFF2-40B4-BE49-F238E27FC236}">
                    <a16:creationId xmlns:a16="http://schemas.microsoft.com/office/drawing/2014/main" id="{E8A67D62-CA36-45C3-9B84-A521B25EB61B}"/>
                  </a:ext>
                </a:extLst>
              </p14:cNvPr>
              <p14:cNvContentPartPr/>
              <p14:nvPr/>
            </p14:nvContentPartPr>
            <p14:xfrm>
              <a:off x="8397913" y="4074900"/>
              <a:ext cx="72720" cy="76320"/>
            </p14:xfrm>
          </p:contentPart>
        </mc:Choice>
        <mc:Fallback xmlns="">
          <p:pic>
            <p:nvPicPr>
              <p:cNvPr id="195" name="Ink 194">
                <a:extLst>
                  <a:ext uri="{FF2B5EF4-FFF2-40B4-BE49-F238E27FC236}">
                    <a16:creationId xmlns:a16="http://schemas.microsoft.com/office/drawing/2014/main" id="{E8A67D62-CA36-45C3-9B84-A521B25EB61B}"/>
                  </a:ext>
                </a:extLst>
              </p:cNvPr>
              <p:cNvPicPr/>
              <p:nvPr/>
            </p:nvPicPr>
            <p:blipFill>
              <a:blip r:embed="rId291"/>
              <a:stretch>
                <a:fillRect/>
              </a:stretch>
            </p:blipFill>
            <p:spPr>
              <a:xfrm>
                <a:off x="8388913" y="4065900"/>
                <a:ext cx="9036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197" name="Ink 196">
                <a:extLst>
                  <a:ext uri="{FF2B5EF4-FFF2-40B4-BE49-F238E27FC236}">
                    <a16:creationId xmlns:a16="http://schemas.microsoft.com/office/drawing/2014/main" id="{4AEF9963-D7D2-481D-BE4E-2C44730F875A}"/>
                  </a:ext>
                </a:extLst>
              </p14:cNvPr>
              <p14:cNvContentPartPr/>
              <p14:nvPr/>
            </p14:nvContentPartPr>
            <p14:xfrm>
              <a:off x="7788073" y="3696180"/>
              <a:ext cx="750600" cy="553680"/>
            </p14:xfrm>
          </p:contentPart>
        </mc:Choice>
        <mc:Fallback xmlns="">
          <p:pic>
            <p:nvPicPr>
              <p:cNvPr id="197" name="Ink 196">
                <a:extLst>
                  <a:ext uri="{FF2B5EF4-FFF2-40B4-BE49-F238E27FC236}">
                    <a16:creationId xmlns:a16="http://schemas.microsoft.com/office/drawing/2014/main" id="{4AEF9963-D7D2-481D-BE4E-2C44730F875A}"/>
                  </a:ext>
                </a:extLst>
              </p:cNvPr>
              <p:cNvPicPr/>
              <p:nvPr/>
            </p:nvPicPr>
            <p:blipFill>
              <a:blip r:embed="rId293"/>
              <a:stretch>
                <a:fillRect/>
              </a:stretch>
            </p:blipFill>
            <p:spPr>
              <a:xfrm>
                <a:off x="7779433" y="3687540"/>
                <a:ext cx="768240" cy="57132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199" name="Ink 198">
                <a:extLst>
                  <a:ext uri="{FF2B5EF4-FFF2-40B4-BE49-F238E27FC236}">
                    <a16:creationId xmlns:a16="http://schemas.microsoft.com/office/drawing/2014/main" id="{9C20D7A0-1A07-45D5-8B59-CE75F4CB3731}"/>
                  </a:ext>
                </a:extLst>
              </p14:cNvPr>
              <p14:cNvContentPartPr/>
              <p14:nvPr/>
            </p14:nvContentPartPr>
            <p14:xfrm>
              <a:off x="7522033" y="4421220"/>
              <a:ext cx="73080" cy="77040"/>
            </p14:xfrm>
          </p:contentPart>
        </mc:Choice>
        <mc:Fallback xmlns="">
          <p:pic>
            <p:nvPicPr>
              <p:cNvPr id="199" name="Ink 198">
                <a:extLst>
                  <a:ext uri="{FF2B5EF4-FFF2-40B4-BE49-F238E27FC236}">
                    <a16:creationId xmlns:a16="http://schemas.microsoft.com/office/drawing/2014/main" id="{9C20D7A0-1A07-45D5-8B59-CE75F4CB3731}"/>
                  </a:ext>
                </a:extLst>
              </p:cNvPr>
              <p:cNvPicPr/>
              <p:nvPr/>
            </p:nvPicPr>
            <p:blipFill>
              <a:blip r:embed="rId295"/>
              <a:stretch>
                <a:fillRect/>
              </a:stretch>
            </p:blipFill>
            <p:spPr>
              <a:xfrm>
                <a:off x="7513393" y="4412580"/>
                <a:ext cx="9072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200" name="Ink 199">
                <a:extLst>
                  <a:ext uri="{FF2B5EF4-FFF2-40B4-BE49-F238E27FC236}">
                    <a16:creationId xmlns:a16="http://schemas.microsoft.com/office/drawing/2014/main" id="{7B9663C9-5134-438D-B4A2-56D296771FB7}"/>
                  </a:ext>
                </a:extLst>
              </p14:cNvPr>
              <p14:cNvContentPartPr/>
              <p14:nvPr/>
            </p14:nvContentPartPr>
            <p14:xfrm>
              <a:off x="7618873" y="4450380"/>
              <a:ext cx="110160" cy="5040"/>
            </p14:xfrm>
          </p:contentPart>
        </mc:Choice>
        <mc:Fallback xmlns="">
          <p:pic>
            <p:nvPicPr>
              <p:cNvPr id="200" name="Ink 199">
                <a:extLst>
                  <a:ext uri="{FF2B5EF4-FFF2-40B4-BE49-F238E27FC236}">
                    <a16:creationId xmlns:a16="http://schemas.microsoft.com/office/drawing/2014/main" id="{7B9663C9-5134-438D-B4A2-56D296771FB7}"/>
                  </a:ext>
                </a:extLst>
              </p:cNvPr>
              <p:cNvPicPr/>
              <p:nvPr/>
            </p:nvPicPr>
            <p:blipFill>
              <a:blip r:embed="rId297"/>
              <a:stretch>
                <a:fillRect/>
              </a:stretch>
            </p:blipFill>
            <p:spPr>
              <a:xfrm>
                <a:off x="7609873" y="4441380"/>
                <a:ext cx="12780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201" name="Ink 200">
                <a:extLst>
                  <a:ext uri="{FF2B5EF4-FFF2-40B4-BE49-F238E27FC236}">
                    <a16:creationId xmlns:a16="http://schemas.microsoft.com/office/drawing/2014/main" id="{1093937F-B866-44AD-B4DB-895F5C67BACD}"/>
                  </a:ext>
                </a:extLst>
              </p14:cNvPr>
              <p14:cNvContentPartPr/>
              <p14:nvPr/>
            </p14:nvContentPartPr>
            <p14:xfrm>
              <a:off x="7628593" y="4472340"/>
              <a:ext cx="135000" cy="11160"/>
            </p14:xfrm>
          </p:contentPart>
        </mc:Choice>
        <mc:Fallback xmlns="">
          <p:pic>
            <p:nvPicPr>
              <p:cNvPr id="201" name="Ink 200">
                <a:extLst>
                  <a:ext uri="{FF2B5EF4-FFF2-40B4-BE49-F238E27FC236}">
                    <a16:creationId xmlns:a16="http://schemas.microsoft.com/office/drawing/2014/main" id="{1093937F-B866-44AD-B4DB-895F5C67BACD}"/>
                  </a:ext>
                </a:extLst>
              </p:cNvPr>
              <p:cNvPicPr/>
              <p:nvPr/>
            </p:nvPicPr>
            <p:blipFill>
              <a:blip r:embed="rId299"/>
              <a:stretch>
                <a:fillRect/>
              </a:stretch>
            </p:blipFill>
            <p:spPr>
              <a:xfrm>
                <a:off x="7619593" y="4463340"/>
                <a:ext cx="15264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202" name="Ink 201">
                <a:extLst>
                  <a:ext uri="{FF2B5EF4-FFF2-40B4-BE49-F238E27FC236}">
                    <a16:creationId xmlns:a16="http://schemas.microsoft.com/office/drawing/2014/main" id="{2A6EBBD0-3ACA-40D0-A9B4-F9DC0DA3AE30}"/>
                  </a:ext>
                </a:extLst>
              </p14:cNvPr>
              <p14:cNvContentPartPr/>
              <p14:nvPr/>
            </p14:nvContentPartPr>
            <p14:xfrm>
              <a:off x="7827673" y="4423380"/>
              <a:ext cx="84240" cy="70920"/>
            </p14:xfrm>
          </p:contentPart>
        </mc:Choice>
        <mc:Fallback xmlns="">
          <p:pic>
            <p:nvPicPr>
              <p:cNvPr id="202" name="Ink 201">
                <a:extLst>
                  <a:ext uri="{FF2B5EF4-FFF2-40B4-BE49-F238E27FC236}">
                    <a16:creationId xmlns:a16="http://schemas.microsoft.com/office/drawing/2014/main" id="{2A6EBBD0-3ACA-40D0-A9B4-F9DC0DA3AE30}"/>
                  </a:ext>
                </a:extLst>
              </p:cNvPr>
              <p:cNvPicPr/>
              <p:nvPr/>
            </p:nvPicPr>
            <p:blipFill>
              <a:blip r:embed="rId301"/>
              <a:stretch>
                <a:fillRect/>
              </a:stretch>
            </p:blipFill>
            <p:spPr>
              <a:xfrm>
                <a:off x="7818673" y="4414740"/>
                <a:ext cx="10188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203" name="Ink 202">
                <a:extLst>
                  <a:ext uri="{FF2B5EF4-FFF2-40B4-BE49-F238E27FC236}">
                    <a16:creationId xmlns:a16="http://schemas.microsoft.com/office/drawing/2014/main" id="{B82269C5-4856-4D00-BA3A-4C34446F38D4}"/>
                  </a:ext>
                </a:extLst>
              </p14:cNvPr>
              <p14:cNvContentPartPr/>
              <p14:nvPr/>
            </p14:nvContentPartPr>
            <p14:xfrm>
              <a:off x="7303873" y="4451460"/>
              <a:ext cx="118080" cy="10080"/>
            </p14:xfrm>
          </p:contentPart>
        </mc:Choice>
        <mc:Fallback xmlns="">
          <p:pic>
            <p:nvPicPr>
              <p:cNvPr id="203" name="Ink 202">
                <a:extLst>
                  <a:ext uri="{FF2B5EF4-FFF2-40B4-BE49-F238E27FC236}">
                    <a16:creationId xmlns:a16="http://schemas.microsoft.com/office/drawing/2014/main" id="{B82269C5-4856-4D00-BA3A-4C34446F38D4}"/>
                  </a:ext>
                </a:extLst>
              </p:cNvPr>
              <p:cNvPicPr/>
              <p:nvPr/>
            </p:nvPicPr>
            <p:blipFill>
              <a:blip r:embed="rId303"/>
              <a:stretch>
                <a:fillRect/>
              </a:stretch>
            </p:blipFill>
            <p:spPr>
              <a:xfrm>
                <a:off x="7295233" y="4442820"/>
                <a:ext cx="13572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204" name="Ink 203">
                <a:extLst>
                  <a:ext uri="{FF2B5EF4-FFF2-40B4-BE49-F238E27FC236}">
                    <a16:creationId xmlns:a16="http://schemas.microsoft.com/office/drawing/2014/main" id="{B96CD05C-8CF8-4B6F-B611-364C5ED1F8E9}"/>
                  </a:ext>
                </a:extLst>
              </p14:cNvPr>
              <p14:cNvContentPartPr/>
              <p14:nvPr/>
            </p14:nvContentPartPr>
            <p14:xfrm>
              <a:off x="7303873" y="4486740"/>
              <a:ext cx="126000" cy="11160"/>
            </p14:xfrm>
          </p:contentPart>
        </mc:Choice>
        <mc:Fallback xmlns="">
          <p:pic>
            <p:nvPicPr>
              <p:cNvPr id="204" name="Ink 203">
                <a:extLst>
                  <a:ext uri="{FF2B5EF4-FFF2-40B4-BE49-F238E27FC236}">
                    <a16:creationId xmlns:a16="http://schemas.microsoft.com/office/drawing/2014/main" id="{B96CD05C-8CF8-4B6F-B611-364C5ED1F8E9}"/>
                  </a:ext>
                </a:extLst>
              </p:cNvPr>
              <p:cNvPicPr/>
              <p:nvPr/>
            </p:nvPicPr>
            <p:blipFill>
              <a:blip r:embed="rId305"/>
              <a:stretch>
                <a:fillRect/>
              </a:stretch>
            </p:blipFill>
            <p:spPr>
              <a:xfrm>
                <a:off x="7295233" y="4477740"/>
                <a:ext cx="14364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205" name="Ink 204">
                <a:extLst>
                  <a:ext uri="{FF2B5EF4-FFF2-40B4-BE49-F238E27FC236}">
                    <a16:creationId xmlns:a16="http://schemas.microsoft.com/office/drawing/2014/main" id="{5286E1D4-97A0-4F40-B0BC-6AF198AE3E3D}"/>
                  </a:ext>
                </a:extLst>
              </p14:cNvPr>
              <p14:cNvContentPartPr/>
              <p14:nvPr/>
            </p14:nvContentPartPr>
            <p14:xfrm>
              <a:off x="7101553" y="4400340"/>
              <a:ext cx="115920" cy="74520"/>
            </p14:xfrm>
          </p:contentPart>
        </mc:Choice>
        <mc:Fallback xmlns="">
          <p:pic>
            <p:nvPicPr>
              <p:cNvPr id="205" name="Ink 204">
                <a:extLst>
                  <a:ext uri="{FF2B5EF4-FFF2-40B4-BE49-F238E27FC236}">
                    <a16:creationId xmlns:a16="http://schemas.microsoft.com/office/drawing/2014/main" id="{5286E1D4-97A0-4F40-B0BC-6AF198AE3E3D}"/>
                  </a:ext>
                </a:extLst>
              </p:cNvPr>
              <p:cNvPicPr/>
              <p:nvPr/>
            </p:nvPicPr>
            <p:blipFill>
              <a:blip r:embed="rId307"/>
              <a:stretch>
                <a:fillRect/>
              </a:stretch>
            </p:blipFill>
            <p:spPr>
              <a:xfrm>
                <a:off x="7092553" y="4391340"/>
                <a:ext cx="133560" cy="9216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206" name="Ink 205">
                <a:extLst>
                  <a:ext uri="{FF2B5EF4-FFF2-40B4-BE49-F238E27FC236}">
                    <a16:creationId xmlns:a16="http://schemas.microsoft.com/office/drawing/2014/main" id="{DEA84D5F-C5F2-4063-B322-60D668A6E18F}"/>
                  </a:ext>
                </a:extLst>
              </p14:cNvPr>
              <p14:cNvContentPartPr/>
              <p14:nvPr/>
            </p14:nvContentPartPr>
            <p14:xfrm>
              <a:off x="7010473" y="4277580"/>
              <a:ext cx="1019160" cy="367920"/>
            </p14:xfrm>
          </p:contentPart>
        </mc:Choice>
        <mc:Fallback xmlns="">
          <p:pic>
            <p:nvPicPr>
              <p:cNvPr id="206" name="Ink 205">
                <a:extLst>
                  <a:ext uri="{FF2B5EF4-FFF2-40B4-BE49-F238E27FC236}">
                    <a16:creationId xmlns:a16="http://schemas.microsoft.com/office/drawing/2014/main" id="{DEA84D5F-C5F2-4063-B322-60D668A6E18F}"/>
                  </a:ext>
                </a:extLst>
              </p:cNvPr>
              <p:cNvPicPr/>
              <p:nvPr/>
            </p:nvPicPr>
            <p:blipFill>
              <a:blip r:embed="rId309"/>
              <a:stretch>
                <a:fillRect/>
              </a:stretch>
            </p:blipFill>
            <p:spPr>
              <a:xfrm>
                <a:off x="7001473" y="4268940"/>
                <a:ext cx="1036800" cy="38556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251" name="Ink 250">
                <a:extLst>
                  <a:ext uri="{FF2B5EF4-FFF2-40B4-BE49-F238E27FC236}">
                    <a16:creationId xmlns:a16="http://schemas.microsoft.com/office/drawing/2014/main" id="{79500E17-A975-4EFB-B58D-16403CA59D11}"/>
                  </a:ext>
                </a:extLst>
              </p14:cNvPr>
              <p14:cNvContentPartPr/>
              <p14:nvPr/>
            </p14:nvContentPartPr>
            <p14:xfrm>
              <a:off x="5972233" y="3236460"/>
              <a:ext cx="8280" cy="11160"/>
            </p14:xfrm>
          </p:contentPart>
        </mc:Choice>
        <mc:Fallback xmlns="">
          <p:pic>
            <p:nvPicPr>
              <p:cNvPr id="251" name="Ink 250">
                <a:extLst>
                  <a:ext uri="{FF2B5EF4-FFF2-40B4-BE49-F238E27FC236}">
                    <a16:creationId xmlns:a16="http://schemas.microsoft.com/office/drawing/2014/main" id="{79500E17-A975-4EFB-B58D-16403CA59D11}"/>
                  </a:ext>
                </a:extLst>
              </p:cNvPr>
              <p:cNvPicPr/>
              <p:nvPr/>
            </p:nvPicPr>
            <p:blipFill>
              <a:blip r:embed="rId311"/>
              <a:stretch>
                <a:fillRect/>
              </a:stretch>
            </p:blipFill>
            <p:spPr>
              <a:xfrm>
                <a:off x="5963233" y="3227820"/>
                <a:ext cx="25920" cy="28800"/>
              </a:xfrm>
              <a:prstGeom prst="rect">
                <a:avLst/>
              </a:prstGeom>
            </p:spPr>
          </p:pic>
        </mc:Fallback>
      </mc:AlternateContent>
      <p:grpSp>
        <p:nvGrpSpPr>
          <p:cNvPr id="254" name="Group 253">
            <a:extLst>
              <a:ext uri="{FF2B5EF4-FFF2-40B4-BE49-F238E27FC236}">
                <a16:creationId xmlns:a16="http://schemas.microsoft.com/office/drawing/2014/main" id="{42CEB11E-5095-4A5F-A2DF-397952C9762A}"/>
              </a:ext>
            </a:extLst>
          </p:cNvPr>
          <p:cNvGrpSpPr/>
          <p:nvPr/>
        </p:nvGrpSpPr>
        <p:grpSpPr>
          <a:xfrm>
            <a:off x="6447073" y="3159420"/>
            <a:ext cx="1014120" cy="776520"/>
            <a:chOff x="6447073" y="3159420"/>
            <a:chExt cx="1014120" cy="776520"/>
          </a:xfrm>
        </p:grpSpPr>
        <mc:AlternateContent xmlns:mc="http://schemas.openxmlformats.org/markup-compatibility/2006" xmlns:p14="http://schemas.microsoft.com/office/powerpoint/2010/main">
          <mc:Choice Requires="p14">
            <p:contentPart p14:bwMode="auto" r:id="rId312">
              <p14:nvContentPartPr>
                <p14:cNvPr id="177" name="Ink 176">
                  <a:extLst>
                    <a:ext uri="{FF2B5EF4-FFF2-40B4-BE49-F238E27FC236}">
                      <a16:creationId xmlns:a16="http://schemas.microsoft.com/office/drawing/2014/main" id="{09418BC4-7EEF-4CDB-9E1A-C8E23F77F39D}"/>
                    </a:ext>
                  </a:extLst>
                </p14:cNvPr>
                <p14:cNvContentPartPr/>
                <p14:nvPr/>
              </p14:nvContentPartPr>
              <p14:xfrm>
                <a:off x="7182193" y="3583140"/>
                <a:ext cx="76320" cy="73080"/>
              </p14:xfrm>
            </p:contentPart>
          </mc:Choice>
          <mc:Fallback xmlns="">
            <p:pic>
              <p:nvPicPr>
                <p:cNvPr id="177" name="Ink 176">
                  <a:extLst>
                    <a:ext uri="{FF2B5EF4-FFF2-40B4-BE49-F238E27FC236}">
                      <a16:creationId xmlns:a16="http://schemas.microsoft.com/office/drawing/2014/main" id="{09418BC4-7EEF-4CDB-9E1A-C8E23F77F39D}"/>
                    </a:ext>
                  </a:extLst>
                </p:cNvPr>
                <p:cNvPicPr/>
                <p:nvPr/>
              </p:nvPicPr>
              <p:blipFill>
                <a:blip r:embed="rId313"/>
                <a:stretch>
                  <a:fillRect/>
                </a:stretch>
              </p:blipFill>
              <p:spPr>
                <a:xfrm>
                  <a:off x="7173193" y="3574140"/>
                  <a:ext cx="9396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178" name="Ink 177">
                  <a:extLst>
                    <a:ext uri="{FF2B5EF4-FFF2-40B4-BE49-F238E27FC236}">
                      <a16:creationId xmlns:a16="http://schemas.microsoft.com/office/drawing/2014/main" id="{51CB5D74-76BE-4D73-93DA-3A5ADA66FE9C}"/>
                    </a:ext>
                  </a:extLst>
                </p14:cNvPr>
                <p14:cNvContentPartPr/>
                <p14:nvPr/>
              </p14:nvContentPartPr>
              <p14:xfrm>
                <a:off x="7237273" y="3451380"/>
                <a:ext cx="79200" cy="95760"/>
              </p14:xfrm>
            </p:contentPart>
          </mc:Choice>
          <mc:Fallback xmlns="">
            <p:pic>
              <p:nvPicPr>
                <p:cNvPr id="178" name="Ink 177">
                  <a:extLst>
                    <a:ext uri="{FF2B5EF4-FFF2-40B4-BE49-F238E27FC236}">
                      <a16:creationId xmlns:a16="http://schemas.microsoft.com/office/drawing/2014/main" id="{51CB5D74-76BE-4D73-93DA-3A5ADA66FE9C}"/>
                    </a:ext>
                  </a:extLst>
                </p:cNvPr>
                <p:cNvPicPr/>
                <p:nvPr/>
              </p:nvPicPr>
              <p:blipFill>
                <a:blip r:embed="rId315"/>
                <a:stretch>
                  <a:fillRect/>
                </a:stretch>
              </p:blipFill>
              <p:spPr>
                <a:xfrm>
                  <a:off x="7228273" y="3442380"/>
                  <a:ext cx="9684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180" name="Ink 179">
                  <a:extLst>
                    <a:ext uri="{FF2B5EF4-FFF2-40B4-BE49-F238E27FC236}">
                      <a16:creationId xmlns:a16="http://schemas.microsoft.com/office/drawing/2014/main" id="{B6D8B9E4-DB6B-4686-AA89-B0A6250403A2}"/>
                    </a:ext>
                  </a:extLst>
                </p14:cNvPr>
                <p14:cNvContentPartPr/>
                <p14:nvPr/>
              </p14:nvContentPartPr>
              <p14:xfrm>
                <a:off x="7292713" y="3476940"/>
                <a:ext cx="91080" cy="96480"/>
              </p14:xfrm>
            </p:contentPart>
          </mc:Choice>
          <mc:Fallback xmlns="">
            <p:pic>
              <p:nvPicPr>
                <p:cNvPr id="180" name="Ink 179">
                  <a:extLst>
                    <a:ext uri="{FF2B5EF4-FFF2-40B4-BE49-F238E27FC236}">
                      <a16:creationId xmlns:a16="http://schemas.microsoft.com/office/drawing/2014/main" id="{B6D8B9E4-DB6B-4686-AA89-B0A6250403A2}"/>
                    </a:ext>
                  </a:extLst>
                </p:cNvPr>
                <p:cNvPicPr/>
                <p:nvPr/>
              </p:nvPicPr>
              <p:blipFill>
                <a:blip r:embed="rId317"/>
                <a:stretch>
                  <a:fillRect/>
                </a:stretch>
              </p:blipFill>
              <p:spPr>
                <a:xfrm>
                  <a:off x="7283713" y="3467940"/>
                  <a:ext cx="10872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181" name="Ink 180">
                  <a:extLst>
                    <a:ext uri="{FF2B5EF4-FFF2-40B4-BE49-F238E27FC236}">
                      <a16:creationId xmlns:a16="http://schemas.microsoft.com/office/drawing/2014/main" id="{F71F3AD1-57A3-4AAF-AE12-EC4F22EAA2DB}"/>
                    </a:ext>
                  </a:extLst>
                </p14:cNvPr>
                <p14:cNvContentPartPr/>
                <p14:nvPr/>
              </p14:nvContentPartPr>
              <p14:xfrm>
                <a:off x="7374073" y="3359580"/>
                <a:ext cx="87120" cy="79200"/>
              </p14:xfrm>
            </p:contentPart>
          </mc:Choice>
          <mc:Fallback xmlns="">
            <p:pic>
              <p:nvPicPr>
                <p:cNvPr id="181" name="Ink 180">
                  <a:extLst>
                    <a:ext uri="{FF2B5EF4-FFF2-40B4-BE49-F238E27FC236}">
                      <a16:creationId xmlns:a16="http://schemas.microsoft.com/office/drawing/2014/main" id="{F71F3AD1-57A3-4AAF-AE12-EC4F22EAA2DB}"/>
                    </a:ext>
                  </a:extLst>
                </p:cNvPr>
                <p:cNvPicPr/>
                <p:nvPr/>
              </p:nvPicPr>
              <p:blipFill>
                <a:blip r:embed="rId319"/>
                <a:stretch>
                  <a:fillRect/>
                </a:stretch>
              </p:blipFill>
              <p:spPr>
                <a:xfrm>
                  <a:off x="7365073" y="3350940"/>
                  <a:ext cx="10476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320">
              <p14:nvContentPartPr>
                <p14:cNvPr id="183" name="Ink 182">
                  <a:extLst>
                    <a:ext uri="{FF2B5EF4-FFF2-40B4-BE49-F238E27FC236}">
                      <a16:creationId xmlns:a16="http://schemas.microsoft.com/office/drawing/2014/main" id="{AF1EB823-7D0F-40A7-B4A5-477F33825278}"/>
                    </a:ext>
                  </a:extLst>
                </p14:cNvPr>
                <p14:cNvContentPartPr/>
                <p14:nvPr/>
              </p14:nvContentPartPr>
              <p14:xfrm>
                <a:off x="7059433" y="3668100"/>
                <a:ext cx="109440" cy="116640"/>
              </p14:xfrm>
            </p:contentPart>
          </mc:Choice>
          <mc:Fallback xmlns="">
            <p:pic>
              <p:nvPicPr>
                <p:cNvPr id="183" name="Ink 182">
                  <a:extLst>
                    <a:ext uri="{FF2B5EF4-FFF2-40B4-BE49-F238E27FC236}">
                      <a16:creationId xmlns:a16="http://schemas.microsoft.com/office/drawing/2014/main" id="{AF1EB823-7D0F-40A7-B4A5-477F33825278}"/>
                    </a:ext>
                  </a:extLst>
                </p:cNvPr>
                <p:cNvPicPr/>
                <p:nvPr/>
              </p:nvPicPr>
              <p:blipFill>
                <a:blip r:embed="rId321"/>
                <a:stretch>
                  <a:fillRect/>
                </a:stretch>
              </p:blipFill>
              <p:spPr>
                <a:xfrm>
                  <a:off x="7050433" y="3659100"/>
                  <a:ext cx="12708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184" name="Ink 183">
                  <a:extLst>
                    <a:ext uri="{FF2B5EF4-FFF2-40B4-BE49-F238E27FC236}">
                      <a16:creationId xmlns:a16="http://schemas.microsoft.com/office/drawing/2014/main" id="{85799A13-0D18-4ABE-A45D-A07520E98AA1}"/>
                    </a:ext>
                  </a:extLst>
                </p14:cNvPr>
                <p14:cNvContentPartPr/>
                <p14:nvPr/>
              </p14:nvContentPartPr>
              <p14:xfrm>
                <a:off x="7095433" y="3728580"/>
                <a:ext cx="88560" cy="91440"/>
              </p14:xfrm>
            </p:contentPart>
          </mc:Choice>
          <mc:Fallback xmlns="">
            <p:pic>
              <p:nvPicPr>
                <p:cNvPr id="184" name="Ink 183">
                  <a:extLst>
                    <a:ext uri="{FF2B5EF4-FFF2-40B4-BE49-F238E27FC236}">
                      <a16:creationId xmlns:a16="http://schemas.microsoft.com/office/drawing/2014/main" id="{85799A13-0D18-4ABE-A45D-A07520E98AA1}"/>
                    </a:ext>
                  </a:extLst>
                </p:cNvPr>
                <p:cNvPicPr/>
                <p:nvPr/>
              </p:nvPicPr>
              <p:blipFill>
                <a:blip r:embed="rId323"/>
                <a:stretch>
                  <a:fillRect/>
                </a:stretch>
              </p:blipFill>
              <p:spPr>
                <a:xfrm>
                  <a:off x="7086793" y="3719580"/>
                  <a:ext cx="10620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185" name="Ink 184">
                  <a:extLst>
                    <a:ext uri="{FF2B5EF4-FFF2-40B4-BE49-F238E27FC236}">
                      <a16:creationId xmlns:a16="http://schemas.microsoft.com/office/drawing/2014/main" id="{AC69A27B-616A-4E66-A73D-2249B04954C5}"/>
                    </a:ext>
                  </a:extLst>
                </p14:cNvPr>
                <p14:cNvContentPartPr/>
                <p14:nvPr/>
              </p14:nvContentPartPr>
              <p14:xfrm>
                <a:off x="6942073" y="3850980"/>
                <a:ext cx="80280" cy="84960"/>
              </p14:xfrm>
            </p:contentPart>
          </mc:Choice>
          <mc:Fallback xmlns="">
            <p:pic>
              <p:nvPicPr>
                <p:cNvPr id="185" name="Ink 184">
                  <a:extLst>
                    <a:ext uri="{FF2B5EF4-FFF2-40B4-BE49-F238E27FC236}">
                      <a16:creationId xmlns:a16="http://schemas.microsoft.com/office/drawing/2014/main" id="{AC69A27B-616A-4E66-A73D-2249B04954C5}"/>
                    </a:ext>
                  </a:extLst>
                </p:cNvPr>
                <p:cNvPicPr/>
                <p:nvPr/>
              </p:nvPicPr>
              <p:blipFill>
                <a:blip r:embed="rId325"/>
                <a:stretch>
                  <a:fillRect/>
                </a:stretch>
              </p:blipFill>
              <p:spPr>
                <a:xfrm>
                  <a:off x="6933433" y="3842340"/>
                  <a:ext cx="9792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326">
              <p14:nvContentPartPr>
                <p14:cNvPr id="208" name="Ink 207">
                  <a:extLst>
                    <a:ext uri="{FF2B5EF4-FFF2-40B4-BE49-F238E27FC236}">
                      <a16:creationId xmlns:a16="http://schemas.microsoft.com/office/drawing/2014/main" id="{5BF0DF60-773C-444B-9EC9-FAE652E945C4}"/>
                    </a:ext>
                  </a:extLst>
                </p14:cNvPr>
                <p14:cNvContentPartPr/>
                <p14:nvPr/>
              </p14:nvContentPartPr>
              <p14:xfrm>
                <a:off x="6447073" y="3159420"/>
                <a:ext cx="750600" cy="305280"/>
              </p14:xfrm>
            </p:contentPart>
          </mc:Choice>
          <mc:Fallback xmlns="">
            <p:pic>
              <p:nvPicPr>
                <p:cNvPr id="208" name="Ink 207">
                  <a:extLst>
                    <a:ext uri="{FF2B5EF4-FFF2-40B4-BE49-F238E27FC236}">
                      <a16:creationId xmlns:a16="http://schemas.microsoft.com/office/drawing/2014/main" id="{5BF0DF60-773C-444B-9EC9-FAE652E945C4}"/>
                    </a:ext>
                  </a:extLst>
                </p:cNvPr>
                <p:cNvPicPr/>
                <p:nvPr/>
              </p:nvPicPr>
              <p:blipFill>
                <a:blip r:embed="rId327"/>
                <a:stretch>
                  <a:fillRect/>
                </a:stretch>
              </p:blipFill>
              <p:spPr>
                <a:xfrm>
                  <a:off x="6438073" y="3150420"/>
                  <a:ext cx="768240" cy="322920"/>
                </a:xfrm>
                <a:prstGeom prst="rect">
                  <a:avLst/>
                </a:prstGeom>
              </p:spPr>
            </p:pic>
          </mc:Fallback>
        </mc:AlternateContent>
        <mc:AlternateContent xmlns:mc="http://schemas.openxmlformats.org/markup-compatibility/2006" xmlns:p14="http://schemas.microsoft.com/office/powerpoint/2010/main">
          <mc:Choice Requires="p14">
            <p:contentPart p14:bwMode="auto" r:id="rId328">
              <p14:nvContentPartPr>
                <p14:cNvPr id="209" name="Ink 208">
                  <a:extLst>
                    <a:ext uri="{FF2B5EF4-FFF2-40B4-BE49-F238E27FC236}">
                      <a16:creationId xmlns:a16="http://schemas.microsoft.com/office/drawing/2014/main" id="{4410A7C6-DFF6-4C1D-8DD0-40D5BEB4D1E1}"/>
                    </a:ext>
                  </a:extLst>
                </p14:cNvPr>
                <p14:cNvContentPartPr/>
                <p14:nvPr/>
              </p14:nvContentPartPr>
              <p14:xfrm>
                <a:off x="7055113" y="3382980"/>
                <a:ext cx="161280" cy="99720"/>
              </p14:xfrm>
            </p:contentPart>
          </mc:Choice>
          <mc:Fallback xmlns="">
            <p:pic>
              <p:nvPicPr>
                <p:cNvPr id="209" name="Ink 208">
                  <a:extLst>
                    <a:ext uri="{FF2B5EF4-FFF2-40B4-BE49-F238E27FC236}">
                      <a16:creationId xmlns:a16="http://schemas.microsoft.com/office/drawing/2014/main" id="{4410A7C6-DFF6-4C1D-8DD0-40D5BEB4D1E1}"/>
                    </a:ext>
                  </a:extLst>
                </p:cNvPr>
                <p:cNvPicPr/>
                <p:nvPr/>
              </p:nvPicPr>
              <p:blipFill>
                <a:blip r:embed="rId329"/>
                <a:stretch>
                  <a:fillRect/>
                </a:stretch>
              </p:blipFill>
              <p:spPr>
                <a:xfrm>
                  <a:off x="7046473" y="3373980"/>
                  <a:ext cx="178920" cy="117360"/>
                </a:xfrm>
                <a:prstGeom prst="rect">
                  <a:avLst/>
                </a:prstGeom>
              </p:spPr>
            </p:pic>
          </mc:Fallback>
        </mc:AlternateContent>
      </p:grpSp>
      <p:grpSp>
        <p:nvGrpSpPr>
          <p:cNvPr id="258" name="Group 257">
            <a:extLst>
              <a:ext uri="{FF2B5EF4-FFF2-40B4-BE49-F238E27FC236}">
                <a16:creationId xmlns:a16="http://schemas.microsoft.com/office/drawing/2014/main" id="{7D9E1251-1FB6-4413-BC85-9A51517C15FA}"/>
              </a:ext>
            </a:extLst>
          </p:cNvPr>
          <p:cNvGrpSpPr/>
          <p:nvPr/>
        </p:nvGrpSpPr>
        <p:grpSpPr>
          <a:xfrm>
            <a:off x="7572073" y="3528780"/>
            <a:ext cx="204840" cy="133560"/>
            <a:chOff x="7572073" y="3528780"/>
            <a:chExt cx="204840" cy="133560"/>
          </a:xfrm>
        </p:grpSpPr>
        <mc:AlternateContent xmlns:mc="http://schemas.openxmlformats.org/markup-compatibility/2006" xmlns:p14="http://schemas.microsoft.com/office/powerpoint/2010/main">
          <mc:Choice Requires="p14">
            <p:contentPart p14:bwMode="auto" r:id="rId330">
              <p14:nvContentPartPr>
                <p14:cNvPr id="255" name="Ink 254">
                  <a:extLst>
                    <a:ext uri="{FF2B5EF4-FFF2-40B4-BE49-F238E27FC236}">
                      <a16:creationId xmlns:a16="http://schemas.microsoft.com/office/drawing/2014/main" id="{42950B0F-08E4-49B9-939F-2A238A3238D9}"/>
                    </a:ext>
                  </a:extLst>
                </p14:cNvPr>
                <p14:cNvContentPartPr/>
                <p14:nvPr/>
              </p14:nvContentPartPr>
              <p14:xfrm>
                <a:off x="7572073" y="3528780"/>
                <a:ext cx="38520" cy="62280"/>
              </p14:xfrm>
            </p:contentPart>
          </mc:Choice>
          <mc:Fallback xmlns="">
            <p:pic>
              <p:nvPicPr>
                <p:cNvPr id="255" name="Ink 254">
                  <a:extLst>
                    <a:ext uri="{FF2B5EF4-FFF2-40B4-BE49-F238E27FC236}">
                      <a16:creationId xmlns:a16="http://schemas.microsoft.com/office/drawing/2014/main" id="{42950B0F-08E4-49B9-939F-2A238A3238D9}"/>
                    </a:ext>
                  </a:extLst>
                </p:cNvPr>
                <p:cNvPicPr/>
                <p:nvPr/>
              </p:nvPicPr>
              <p:blipFill>
                <a:blip r:embed="rId331"/>
                <a:stretch>
                  <a:fillRect/>
                </a:stretch>
              </p:blipFill>
              <p:spPr>
                <a:xfrm>
                  <a:off x="7563433" y="3519780"/>
                  <a:ext cx="5616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332">
              <p14:nvContentPartPr>
                <p14:cNvPr id="256" name="Ink 255">
                  <a:extLst>
                    <a:ext uri="{FF2B5EF4-FFF2-40B4-BE49-F238E27FC236}">
                      <a16:creationId xmlns:a16="http://schemas.microsoft.com/office/drawing/2014/main" id="{ACC7A202-0A81-4A24-822C-50ADA5367411}"/>
                    </a:ext>
                  </a:extLst>
                </p14:cNvPr>
                <p14:cNvContentPartPr/>
                <p14:nvPr/>
              </p14:nvContentPartPr>
              <p14:xfrm>
                <a:off x="7636153" y="3555780"/>
                <a:ext cx="36000" cy="64080"/>
              </p14:xfrm>
            </p:contentPart>
          </mc:Choice>
          <mc:Fallback xmlns="">
            <p:pic>
              <p:nvPicPr>
                <p:cNvPr id="256" name="Ink 255">
                  <a:extLst>
                    <a:ext uri="{FF2B5EF4-FFF2-40B4-BE49-F238E27FC236}">
                      <a16:creationId xmlns:a16="http://schemas.microsoft.com/office/drawing/2014/main" id="{ACC7A202-0A81-4A24-822C-50ADA5367411}"/>
                    </a:ext>
                  </a:extLst>
                </p:cNvPr>
                <p:cNvPicPr/>
                <p:nvPr/>
              </p:nvPicPr>
              <p:blipFill>
                <a:blip r:embed="rId333"/>
                <a:stretch>
                  <a:fillRect/>
                </a:stretch>
              </p:blipFill>
              <p:spPr>
                <a:xfrm>
                  <a:off x="7627153" y="3546780"/>
                  <a:ext cx="5364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334">
              <p14:nvContentPartPr>
                <p14:cNvPr id="257" name="Ink 256">
                  <a:extLst>
                    <a:ext uri="{FF2B5EF4-FFF2-40B4-BE49-F238E27FC236}">
                      <a16:creationId xmlns:a16="http://schemas.microsoft.com/office/drawing/2014/main" id="{9C3C31D2-E814-4BBB-B680-B144241E2665}"/>
                    </a:ext>
                  </a:extLst>
                </p14:cNvPr>
                <p14:cNvContentPartPr/>
                <p14:nvPr/>
              </p14:nvContentPartPr>
              <p14:xfrm>
                <a:off x="7695553" y="3581340"/>
                <a:ext cx="81360" cy="81000"/>
              </p14:xfrm>
            </p:contentPart>
          </mc:Choice>
          <mc:Fallback xmlns="">
            <p:pic>
              <p:nvPicPr>
                <p:cNvPr id="257" name="Ink 256">
                  <a:extLst>
                    <a:ext uri="{FF2B5EF4-FFF2-40B4-BE49-F238E27FC236}">
                      <a16:creationId xmlns:a16="http://schemas.microsoft.com/office/drawing/2014/main" id="{9C3C31D2-E814-4BBB-B680-B144241E2665}"/>
                    </a:ext>
                  </a:extLst>
                </p:cNvPr>
                <p:cNvPicPr/>
                <p:nvPr/>
              </p:nvPicPr>
              <p:blipFill>
                <a:blip r:embed="rId335"/>
                <a:stretch>
                  <a:fillRect/>
                </a:stretch>
              </p:blipFill>
              <p:spPr>
                <a:xfrm>
                  <a:off x="7686913" y="3572700"/>
                  <a:ext cx="99000" cy="98640"/>
                </a:xfrm>
                <a:prstGeom prst="rect">
                  <a:avLst/>
                </a:prstGeom>
              </p:spPr>
            </p:pic>
          </mc:Fallback>
        </mc:AlternateContent>
      </p:grpSp>
      <p:grpSp>
        <p:nvGrpSpPr>
          <p:cNvPr id="265" name="Group 264">
            <a:extLst>
              <a:ext uri="{FF2B5EF4-FFF2-40B4-BE49-F238E27FC236}">
                <a16:creationId xmlns:a16="http://schemas.microsoft.com/office/drawing/2014/main" id="{613D7446-FFB4-44A4-AB5C-1B9ADCCC010E}"/>
              </a:ext>
            </a:extLst>
          </p:cNvPr>
          <p:cNvGrpSpPr/>
          <p:nvPr/>
        </p:nvGrpSpPr>
        <p:grpSpPr>
          <a:xfrm>
            <a:off x="7934233" y="4142580"/>
            <a:ext cx="109440" cy="166680"/>
            <a:chOff x="7934233" y="4142580"/>
            <a:chExt cx="109440" cy="166680"/>
          </a:xfrm>
        </p:grpSpPr>
        <mc:AlternateContent xmlns:mc="http://schemas.openxmlformats.org/markup-compatibility/2006" xmlns:p14="http://schemas.microsoft.com/office/powerpoint/2010/main">
          <mc:Choice Requires="p14">
            <p:contentPart p14:bwMode="auto" r:id="rId336">
              <p14:nvContentPartPr>
                <p14:cNvPr id="262" name="Ink 261">
                  <a:extLst>
                    <a:ext uri="{FF2B5EF4-FFF2-40B4-BE49-F238E27FC236}">
                      <a16:creationId xmlns:a16="http://schemas.microsoft.com/office/drawing/2014/main" id="{5A271CAA-E72F-4BD8-8613-BA0075CE9B69}"/>
                    </a:ext>
                  </a:extLst>
                </p14:cNvPr>
                <p14:cNvContentPartPr/>
                <p14:nvPr/>
              </p14:nvContentPartPr>
              <p14:xfrm>
                <a:off x="8013073" y="4142580"/>
                <a:ext cx="30600" cy="18360"/>
              </p14:xfrm>
            </p:contentPart>
          </mc:Choice>
          <mc:Fallback xmlns="">
            <p:pic>
              <p:nvPicPr>
                <p:cNvPr id="262" name="Ink 261">
                  <a:extLst>
                    <a:ext uri="{FF2B5EF4-FFF2-40B4-BE49-F238E27FC236}">
                      <a16:creationId xmlns:a16="http://schemas.microsoft.com/office/drawing/2014/main" id="{5A271CAA-E72F-4BD8-8613-BA0075CE9B69}"/>
                    </a:ext>
                  </a:extLst>
                </p:cNvPr>
                <p:cNvPicPr/>
                <p:nvPr/>
              </p:nvPicPr>
              <p:blipFill>
                <a:blip r:embed="rId337"/>
                <a:stretch>
                  <a:fillRect/>
                </a:stretch>
              </p:blipFill>
              <p:spPr>
                <a:xfrm>
                  <a:off x="8004073" y="4133940"/>
                  <a:ext cx="4824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338">
              <p14:nvContentPartPr>
                <p14:cNvPr id="263" name="Ink 262">
                  <a:extLst>
                    <a:ext uri="{FF2B5EF4-FFF2-40B4-BE49-F238E27FC236}">
                      <a16:creationId xmlns:a16="http://schemas.microsoft.com/office/drawing/2014/main" id="{C2108E64-E437-4672-A3F8-D069165A10F7}"/>
                    </a:ext>
                  </a:extLst>
                </p14:cNvPr>
                <p14:cNvContentPartPr/>
                <p14:nvPr/>
              </p14:nvContentPartPr>
              <p14:xfrm>
                <a:off x="7979233" y="4235100"/>
                <a:ext cx="43200" cy="42840"/>
              </p14:xfrm>
            </p:contentPart>
          </mc:Choice>
          <mc:Fallback xmlns="">
            <p:pic>
              <p:nvPicPr>
                <p:cNvPr id="263" name="Ink 262">
                  <a:extLst>
                    <a:ext uri="{FF2B5EF4-FFF2-40B4-BE49-F238E27FC236}">
                      <a16:creationId xmlns:a16="http://schemas.microsoft.com/office/drawing/2014/main" id="{C2108E64-E437-4672-A3F8-D069165A10F7}"/>
                    </a:ext>
                  </a:extLst>
                </p:cNvPr>
                <p:cNvPicPr/>
                <p:nvPr/>
              </p:nvPicPr>
              <p:blipFill>
                <a:blip r:embed="rId339"/>
                <a:stretch>
                  <a:fillRect/>
                </a:stretch>
              </p:blipFill>
              <p:spPr>
                <a:xfrm>
                  <a:off x="7970233" y="4226100"/>
                  <a:ext cx="60840" cy="60480"/>
                </a:xfrm>
                <a:prstGeom prst="rect">
                  <a:avLst/>
                </a:prstGeom>
              </p:spPr>
            </p:pic>
          </mc:Fallback>
        </mc:AlternateContent>
        <mc:AlternateContent xmlns:mc="http://schemas.openxmlformats.org/markup-compatibility/2006" xmlns:p14="http://schemas.microsoft.com/office/powerpoint/2010/main">
          <mc:Choice Requires="p14">
            <p:contentPart p14:bwMode="auto" r:id="rId340">
              <p14:nvContentPartPr>
                <p14:cNvPr id="264" name="Ink 263">
                  <a:extLst>
                    <a:ext uri="{FF2B5EF4-FFF2-40B4-BE49-F238E27FC236}">
                      <a16:creationId xmlns:a16="http://schemas.microsoft.com/office/drawing/2014/main" id="{11E470EB-82C4-4A1F-ADE2-AFAEDC0ADCB7}"/>
                    </a:ext>
                  </a:extLst>
                </p14:cNvPr>
                <p14:cNvContentPartPr/>
                <p14:nvPr/>
              </p14:nvContentPartPr>
              <p14:xfrm>
                <a:off x="7934233" y="4244460"/>
                <a:ext cx="29160" cy="64800"/>
              </p14:xfrm>
            </p:contentPart>
          </mc:Choice>
          <mc:Fallback xmlns="">
            <p:pic>
              <p:nvPicPr>
                <p:cNvPr id="264" name="Ink 263">
                  <a:extLst>
                    <a:ext uri="{FF2B5EF4-FFF2-40B4-BE49-F238E27FC236}">
                      <a16:creationId xmlns:a16="http://schemas.microsoft.com/office/drawing/2014/main" id="{11E470EB-82C4-4A1F-ADE2-AFAEDC0ADCB7}"/>
                    </a:ext>
                  </a:extLst>
                </p:cNvPr>
                <p:cNvPicPr/>
                <p:nvPr/>
              </p:nvPicPr>
              <p:blipFill>
                <a:blip r:embed="rId341"/>
                <a:stretch>
                  <a:fillRect/>
                </a:stretch>
              </p:blipFill>
              <p:spPr>
                <a:xfrm>
                  <a:off x="7925593" y="4235820"/>
                  <a:ext cx="46800" cy="82440"/>
                </a:xfrm>
                <a:prstGeom prst="rect">
                  <a:avLst/>
                </a:prstGeom>
              </p:spPr>
            </p:pic>
          </mc:Fallback>
        </mc:AlternateContent>
      </p:grpSp>
      <p:grpSp>
        <p:nvGrpSpPr>
          <p:cNvPr id="271" name="Group 270">
            <a:extLst>
              <a:ext uri="{FF2B5EF4-FFF2-40B4-BE49-F238E27FC236}">
                <a16:creationId xmlns:a16="http://schemas.microsoft.com/office/drawing/2014/main" id="{D180A9CE-F96F-4305-B3C4-B7A65A3A324F}"/>
              </a:ext>
            </a:extLst>
          </p:cNvPr>
          <p:cNvGrpSpPr/>
          <p:nvPr/>
        </p:nvGrpSpPr>
        <p:grpSpPr>
          <a:xfrm>
            <a:off x="6326473" y="3993180"/>
            <a:ext cx="1019520" cy="399600"/>
            <a:chOff x="6326473" y="3993180"/>
            <a:chExt cx="1019520" cy="399600"/>
          </a:xfrm>
        </p:grpSpPr>
        <mc:AlternateContent xmlns:mc="http://schemas.openxmlformats.org/markup-compatibility/2006" xmlns:p14="http://schemas.microsoft.com/office/powerpoint/2010/main">
          <mc:Choice Requires="p14">
            <p:contentPart p14:bwMode="auto" r:id="rId342">
              <p14:nvContentPartPr>
                <p14:cNvPr id="259" name="Ink 258">
                  <a:extLst>
                    <a:ext uri="{FF2B5EF4-FFF2-40B4-BE49-F238E27FC236}">
                      <a16:creationId xmlns:a16="http://schemas.microsoft.com/office/drawing/2014/main" id="{CC25CC05-9158-42BF-A2F9-832EA5C3D54F}"/>
                    </a:ext>
                  </a:extLst>
                </p14:cNvPr>
                <p14:cNvContentPartPr/>
                <p14:nvPr/>
              </p14:nvContentPartPr>
              <p14:xfrm>
                <a:off x="7207393" y="3993180"/>
                <a:ext cx="35640" cy="18000"/>
              </p14:xfrm>
            </p:contentPart>
          </mc:Choice>
          <mc:Fallback xmlns="">
            <p:pic>
              <p:nvPicPr>
                <p:cNvPr id="259" name="Ink 258">
                  <a:extLst>
                    <a:ext uri="{FF2B5EF4-FFF2-40B4-BE49-F238E27FC236}">
                      <a16:creationId xmlns:a16="http://schemas.microsoft.com/office/drawing/2014/main" id="{CC25CC05-9158-42BF-A2F9-832EA5C3D54F}"/>
                    </a:ext>
                  </a:extLst>
                </p:cNvPr>
                <p:cNvPicPr/>
                <p:nvPr/>
              </p:nvPicPr>
              <p:blipFill>
                <a:blip r:embed="rId343"/>
                <a:stretch>
                  <a:fillRect/>
                </a:stretch>
              </p:blipFill>
              <p:spPr>
                <a:xfrm>
                  <a:off x="7198753" y="3984540"/>
                  <a:ext cx="5328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344">
              <p14:nvContentPartPr>
                <p14:cNvPr id="260" name="Ink 259">
                  <a:extLst>
                    <a:ext uri="{FF2B5EF4-FFF2-40B4-BE49-F238E27FC236}">
                      <a16:creationId xmlns:a16="http://schemas.microsoft.com/office/drawing/2014/main" id="{20C5A147-D124-4476-B712-4A9C7187A1BB}"/>
                    </a:ext>
                  </a:extLst>
                </p14:cNvPr>
                <p14:cNvContentPartPr/>
                <p14:nvPr/>
              </p14:nvContentPartPr>
              <p14:xfrm>
                <a:off x="7222873" y="4060140"/>
                <a:ext cx="77040" cy="46440"/>
              </p14:xfrm>
            </p:contentPart>
          </mc:Choice>
          <mc:Fallback xmlns="">
            <p:pic>
              <p:nvPicPr>
                <p:cNvPr id="260" name="Ink 259">
                  <a:extLst>
                    <a:ext uri="{FF2B5EF4-FFF2-40B4-BE49-F238E27FC236}">
                      <a16:creationId xmlns:a16="http://schemas.microsoft.com/office/drawing/2014/main" id="{20C5A147-D124-4476-B712-4A9C7187A1BB}"/>
                    </a:ext>
                  </a:extLst>
                </p:cNvPr>
                <p:cNvPicPr/>
                <p:nvPr/>
              </p:nvPicPr>
              <p:blipFill>
                <a:blip r:embed="rId345"/>
                <a:stretch>
                  <a:fillRect/>
                </a:stretch>
              </p:blipFill>
              <p:spPr>
                <a:xfrm>
                  <a:off x="7214233" y="4051140"/>
                  <a:ext cx="94680" cy="64080"/>
                </a:xfrm>
                <a:prstGeom prst="rect">
                  <a:avLst/>
                </a:prstGeom>
              </p:spPr>
            </p:pic>
          </mc:Fallback>
        </mc:AlternateContent>
        <mc:AlternateContent xmlns:mc="http://schemas.openxmlformats.org/markup-compatibility/2006" xmlns:p14="http://schemas.microsoft.com/office/powerpoint/2010/main">
          <mc:Choice Requires="p14">
            <p:contentPart p14:bwMode="auto" r:id="rId346">
              <p14:nvContentPartPr>
                <p14:cNvPr id="261" name="Ink 260">
                  <a:extLst>
                    <a:ext uri="{FF2B5EF4-FFF2-40B4-BE49-F238E27FC236}">
                      <a16:creationId xmlns:a16="http://schemas.microsoft.com/office/drawing/2014/main" id="{A7008F96-3815-482B-8061-95F0937FF101}"/>
                    </a:ext>
                  </a:extLst>
                </p14:cNvPr>
                <p14:cNvContentPartPr/>
                <p14:nvPr/>
              </p14:nvContentPartPr>
              <p14:xfrm>
                <a:off x="7279753" y="4148700"/>
                <a:ext cx="66240" cy="83520"/>
              </p14:xfrm>
            </p:contentPart>
          </mc:Choice>
          <mc:Fallback xmlns="">
            <p:pic>
              <p:nvPicPr>
                <p:cNvPr id="261" name="Ink 260">
                  <a:extLst>
                    <a:ext uri="{FF2B5EF4-FFF2-40B4-BE49-F238E27FC236}">
                      <a16:creationId xmlns:a16="http://schemas.microsoft.com/office/drawing/2014/main" id="{A7008F96-3815-482B-8061-95F0937FF101}"/>
                    </a:ext>
                  </a:extLst>
                </p:cNvPr>
                <p:cNvPicPr/>
                <p:nvPr/>
              </p:nvPicPr>
              <p:blipFill>
                <a:blip r:embed="rId347"/>
                <a:stretch>
                  <a:fillRect/>
                </a:stretch>
              </p:blipFill>
              <p:spPr>
                <a:xfrm>
                  <a:off x="7271113" y="4140060"/>
                  <a:ext cx="8388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348">
              <p14:nvContentPartPr>
                <p14:cNvPr id="267" name="Ink 266">
                  <a:extLst>
                    <a:ext uri="{FF2B5EF4-FFF2-40B4-BE49-F238E27FC236}">
                      <a16:creationId xmlns:a16="http://schemas.microsoft.com/office/drawing/2014/main" id="{35758DDF-45B6-494C-89B5-89E1D7B98BA4}"/>
                    </a:ext>
                  </a:extLst>
                </p14:cNvPr>
                <p14:cNvContentPartPr/>
                <p14:nvPr/>
              </p14:nvContentPartPr>
              <p14:xfrm>
                <a:off x="6326473" y="4139340"/>
                <a:ext cx="762120" cy="253440"/>
              </p14:xfrm>
            </p:contentPart>
          </mc:Choice>
          <mc:Fallback xmlns="">
            <p:pic>
              <p:nvPicPr>
                <p:cNvPr id="267" name="Ink 266">
                  <a:extLst>
                    <a:ext uri="{FF2B5EF4-FFF2-40B4-BE49-F238E27FC236}">
                      <a16:creationId xmlns:a16="http://schemas.microsoft.com/office/drawing/2014/main" id="{35758DDF-45B6-494C-89B5-89E1D7B98BA4}"/>
                    </a:ext>
                  </a:extLst>
                </p:cNvPr>
                <p:cNvPicPr/>
                <p:nvPr/>
              </p:nvPicPr>
              <p:blipFill>
                <a:blip r:embed="rId349"/>
                <a:stretch>
                  <a:fillRect/>
                </a:stretch>
              </p:blipFill>
              <p:spPr>
                <a:xfrm>
                  <a:off x="6317473" y="4130340"/>
                  <a:ext cx="779760" cy="271080"/>
                </a:xfrm>
                <a:prstGeom prst="rect">
                  <a:avLst/>
                </a:prstGeom>
              </p:spPr>
            </p:pic>
          </mc:Fallback>
        </mc:AlternateContent>
        <mc:AlternateContent xmlns:mc="http://schemas.openxmlformats.org/markup-compatibility/2006" xmlns:p14="http://schemas.microsoft.com/office/powerpoint/2010/main">
          <mc:Choice Requires="p14">
            <p:contentPart p14:bwMode="auto" r:id="rId350">
              <p14:nvContentPartPr>
                <p14:cNvPr id="268" name="Ink 267">
                  <a:extLst>
                    <a:ext uri="{FF2B5EF4-FFF2-40B4-BE49-F238E27FC236}">
                      <a16:creationId xmlns:a16="http://schemas.microsoft.com/office/drawing/2014/main" id="{FED55AE4-5807-4CF0-A2FD-99A607D3885B}"/>
                    </a:ext>
                  </a:extLst>
                </p14:cNvPr>
                <p14:cNvContentPartPr/>
                <p14:nvPr/>
              </p14:nvContentPartPr>
              <p14:xfrm>
                <a:off x="7010833" y="4114860"/>
                <a:ext cx="172080" cy="66960"/>
              </p14:xfrm>
            </p:contentPart>
          </mc:Choice>
          <mc:Fallback xmlns="">
            <p:pic>
              <p:nvPicPr>
                <p:cNvPr id="268" name="Ink 267">
                  <a:extLst>
                    <a:ext uri="{FF2B5EF4-FFF2-40B4-BE49-F238E27FC236}">
                      <a16:creationId xmlns:a16="http://schemas.microsoft.com/office/drawing/2014/main" id="{FED55AE4-5807-4CF0-A2FD-99A607D3885B}"/>
                    </a:ext>
                  </a:extLst>
                </p:cNvPr>
                <p:cNvPicPr/>
                <p:nvPr/>
              </p:nvPicPr>
              <p:blipFill>
                <a:blip r:embed="rId351"/>
                <a:stretch>
                  <a:fillRect/>
                </a:stretch>
              </p:blipFill>
              <p:spPr>
                <a:xfrm>
                  <a:off x="7001833" y="4106220"/>
                  <a:ext cx="18972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352">
              <p14:nvContentPartPr>
                <p14:cNvPr id="269" name="Ink 268">
                  <a:extLst>
                    <a:ext uri="{FF2B5EF4-FFF2-40B4-BE49-F238E27FC236}">
                      <a16:creationId xmlns:a16="http://schemas.microsoft.com/office/drawing/2014/main" id="{C4A22ED4-59AC-4D80-A084-10B7FC9F451D}"/>
                    </a:ext>
                  </a:extLst>
                </p14:cNvPr>
                <p14:cNvContentPartPr/>
                <p14:nvPr/>
              </p14:nvContentPartPr>
              <p14:xfrm>
                <a:off x="7002193" y="4118100"/>
                <a:ext cx="69120" cy="95400"/>
              </p14:xfrm>
            </p:contentPart>
          </mc:Choice>
          <mc:Fallback xmlns="">
            <p:pic>
              <p:nvPicPr>
                <p:cNvPr id="269" name="Ink 268">
                  <a:extLst>
                    <a:ext uri="{FF2B5EF4-FFF2-40B4-BE49-F238E27FC236}">
                      <a16:creationId xmlns:a16="http://schemas.microsoft.com/office/drawing/2014/main" id="{C4A22ED4-59AC-4D80-A084-10B7FC9F451D}"/>
                    </a:ext>
                  </a:extLst>
                </p:cNvPr>
                <p:cNvPicPr/>
                <p:nvPr/>
              </p:nvPicPr>
              <p:blipFill>
                <a:blip r:embed="rId353"/>
                <a:stretch>
                  <a:fillRect/>
                </a:stretch>
              </p:blipFill>
              <p:spPr>
                <a:xfrm>
                  <a:off x="6993553" y="4109460"/>
                  <a:ext cx="8676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270" name="Ink 269">
                  <a:extLst>
                    <a:ext uri="{FF2B5EF4-FFF2-40B4-BE49-F238E27FC236}">
                      <a16:creationId xmlns:a16="http://schemas.microsoft.com/office/drawing/2014/main" id="{09C07B37-CF93-4485-9F37-E9F1E59EE914}"/>
                    </a:ext>
                  </a:extLst>
                </p14:cNvPr>
                <p14:cNvContentPartPr/>
                <p14:nvPr/>
              </p14:nvContentPartPr>
              <p14:xfrm>
                <a:off x="7006153" y="4117020"/>
                <a:ext cx="189720" cy="99000"/>
              </p14:xfrm>
            </p:contentPart>
          </mc:Choice>
          <mc:Fallback xmlns="">
            <p:pic>
              <p:nvPicPr>
                <p:cNvPr id="270" name="Ink 269">
                  <a:extLst>
                    <a:ext uri="{FF2B5EF4-FFF2-40B4-BE49-F238E27FC236}">
                      <a16:creationId xmlns:a16="http://schemas.microsoft.com/office/drawing/2014/main" id="{09C07B37-CF93-4485-9F37-E9F1E59EE914}"/>
                    </a:ext>
                  </a:extLst>
                </p:cNvPr>
                <p:cNvPicPr/>
                <p:nvPr/>
              </p:nvPicPr>
              <p:blipFill>
                <a:blip r:embed="rId355"/>
                <a:stretch>
                  <a:fillRect/>
                </a:stretch>
              </p:blipFill>
              <p:spPr>
                <a:xfrm>
                  <a:off x="6997513" y="4108020"/>
                  <a:ext cx="207360" cy="116640"/>
                </a:xfrm>
                <a:prstGeom prst="rect">
                  <a:avLst/>
                </a:prstGeom>
              </p:spPr>
            </p:pic>
          </mc:Fallback>
        </mc:AlternateContent>
      </p:grpSp>
      <p:grpSp>
        <p:nvGrpSpPr>
          <p:cNvPr id="336" name="Group 335">
            <a:extLst>
              <a:ext uri="{FF2B5EF4-FFF2-40B4-BE49-F238E27FC236}">
                <a16:creationId xmlns:a16="http://schemas.microsoft.com/office/drawing/2014/main" id="{78BB7D5E-AB9D-47B6-8FF7-BA4FA31686C9}"/>
              </a:ext>
            </a:extLst>
          </p:cNvPr>
          <p:cNvGrpSpPr/>
          <p:nvPr/>
        </p:nvGrpSpPr>
        <p:grpSpPr>
          <a:xfrm>
            <a:off x="4992313" y="3840540"/>
            <a:ext cx="1670040" cy="914760"/>
            <a:chOff x="4992313" y="3840540"/>
            <a:chExt cx="1670040" cy="914760"/>
          </a:xfrm>
        </p:grpSpPr>
        <mc:AlternateContent xmlns:mc="http://schemas.openxmlformats.org/markup-compatibility/2006" xmlns:p14="http://schemas.microsoft.com/office/powerpoint/2010/main">
          <mc:Choice Requires="p14">
            <p:contentPart p14:bwMode="auto" r:id="rId356">
              <p14:nvContentPartPr>
                <p14:cNvPr id="278" name="Ink 277">
                  <a:extLst>
                    <a:ext uri="{FF2B5EF4-FFF2-40B4-BE49-F238E27FC236}">
                      <a16:creationId xmlns:a16="http://schemas.microsoft.com/office/drawing/2014/main" id="{7BB11B9A-ABAC-4438-A90A-96A979E16F12}"/>
                    </a:ext>
                  </a:extLst>
                </p14:cNvPr>
                <p14:cNvContentPartPr/>
                <p14:nvPr/>
              </p14:nvContentPartPr>
              <p14:xfrm>
                <a:off x="5657593" y="4046460"/>
                <a:ext cx="9360" cy="70920"/>
              </p14:xfrm>
            </p:contentPart>
          </mc:Choice>
          <mc:Fallback xmlns="">
            <p:pic>
              <p:nvPicPr>
                <p:cNvPr id="278" name="Ink 277">
                  <a:extLst>
                    <a:ext uri="{FF2B5EF4-FFF2-40B4-BE49-F238E27FC236}">
                      <a16:creationId xmlns:a16="http://schemas.microsoft.com/office/drawing/2014/main" id="{7BB11B9A-ABAC-4438-A90A-96A979E16F12}"/>
                    </a:ext>
                  </a:extLst>
                </p:cNvPr>
                <p:cNvPicPr/>
                <p:nvPr/>
              </p:nvPicPr>
              <p:blipFill>
                <a:blip r:embed="rId357"/>
                <a:stretch>
                  <a:fillRect/>
                </a:stretch>
              </p:blipFill>
              <p:spPr>
                <a:xfrm>
                  <a:off x="5648593" y="4037460"/>
                  <a:ext cx="2700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358">
              <p14:nvContentPartPr>
                <p14:cNvPr id="279" name="Ink 278">
                  <a:extLst>
                    <a:ext uri="{FF2B5EF4-FFF2-40B4-BE49-F238E27FC236}">
                      <a16:creationId xmlns:a16="http://schemas.microsoft.com/office/drawing/2014/main" id="{EB487864-ED23-4C7E-8B5F-E19C72C360D4}"/>
                    </a:ext>
                  </a:extLst>
                </p14:cNvPr>
                <p14:cNvContentPartPr/>
                <p14:nvPr/>
              </p14:nvContentPartPr>
              <p14:xfrm>
                <a:off x="5700073" y="4032060"/>
                <a:ext cx="72720" cy="65160"/>
              </p14:xfrm>
            </p:contentPart>
          </mc:Choice>
          <mc:Fallback xmlns="">
            <p:pic>
              <p:nvPicPr>
                <p:cNvPr id="279" name="Ink 278">
                  <a:extLst>
                    <a:ext uri="{FF2B5EF4-FFF2-40B4-BE49-F238E27FC236}">
                      <a16:creationId xmlns:a16="http://schemas.microsoft.com/office/drawing/2014/main" id="{EB487864-ED23-4C7E-8B5F-E19C72C360D4}"/>
                    </a:ext>
                  </a:extLst>
                </p:cNvPr>
                <p:cNvPicPr/>
                <p:nvPr/>
              </p:nvPicPr>
              <p:blipFill>
                <a:blip r:embed="rId359"/>
                <a:stretch>
                  <a:fillRect/>
                </a:stretch>
              </p:blipFill>
              <p:spPr>
                <a:xfrm>
                  <a:off x="5691433" y="4023420"/>
                  <a:ext cx="9036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360">
              <p14:nvContentPartPr>
                <p14:cNvPr id="280" name="Ink 279">
                  <a:extLst>
                    <a:ext uri="{FF2B5EF4-FFF2-40B4-BE49-F238E27FC236}">
                      <a16:creationId xmlns:a16="http://schemas.microsoft.com/office/drawing/2014/main" id="{0DF2DB0D-7B85-4DA3-B9B7-1491E0AE06F4}"/>
                    </a:ext>
                  </a:extLst>
                </p14:cNvPr>
                <p14:cNvContentPartPr/>
                <p14:nvPr/>
              </p14:nvContentPartPr>
              <p14:xfrm>
                <a:off x="5791513" y="3936660"/>
                <a:ext cx="38160" cy="146520"/>
              </p14:xfrm>
            </p:contentPart>
          </mc:Choice>
          <mc:Fallback xmlns="">
            <p:pic>
              <p:nvPicPr>
                <p:cNvPr id="280" name="Ink 279">
                  <a:extLst>
                    <a:ext uri="{FF2B5EF4-FFF2-40B4-BE49-F238E27FC236}">
                      <a16:creationId xmlns:a16="http://schemas.microsoft.com/office/drawing/2014/main" id="{0DF2DB0D-7B85-4DA3-B9B7-1491E0AE06F4}"/>
                    </a:ext>
                  </a:extLst>
                </p:cNvPr>
                <p:cNvPicPr/>
                <p:nvPr/>
              </p:nvPicPr>
              <p:blipFill>
                <a:blip r:embed="rId361"/>
                <a:stretch>
                  <a:fillRect/>
                </a:stretch>
              </p:blipFill>
              <p:spPr>
                <a:xfrm>
                  <a:off x="5782873" y="3928020"/>
                  <a:ext cx="5580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362">
              <p14:nvContentPartPr>
                <p14:cNvPr id="282" name="Ink 281">
                  <a:extLst>
                    <a:ext uri="{FF2B5EF4-FFF2-40B4-BE49-F238E27FC236}">
                      <a16:creationId xmlns:a16="http://schemas.microsoft.com/office/drawing/2014/main" id="{E75DBEAB-66CC-47FC-AA89-C39F0599AA30}"/>
                    </a:ext>
                  </a:extLst>
                </p14:cNvPr>
                <p14:cNvContentPartPr/>
                <p14:nvPr/>
              </p14:nvContentPartPr>
              <p14:xfrm>
                <a:off x="5829673" y="3977340"/>
                <a:ext cx="144720" cy="101520"/>
              </p14:xfrm>
            </p:contentPart>
          </mc:Choice>
          <mc:Fallback xmlns="">
            <p:pic>
              <p:nvPicPr>
                <p:cNvPr id="282" name="Ink 281">
                  <a:extLst>
                    <a:ext uri="{FF2B5EF4-FFF2-40B4-BE49-F238E27FC236}">
                      <a16:creationId xmlns:a16="http://schemas.microsoft.com/office/drawing/2014/main" id="{E75DBEAB-66CC-47FC-AA89-C39F0599AA30}"/>
                    </a:ext>
                  </a:extLst>
                </p:cNvPr>
                <p:cNvPicPr/>
                <p:nvPr/>
              </p:nvPicPr>
              <p:blipFill>
                <a:blip r:embed="rId363"/>
                <a:stretch>
                  <a:fillRect/>
                </a:stretch>
              </p:blipFill>
              <p:spPr>
                <a:xfrm>
                  <a:off x="5820673" y="3968340"/>
                  <a:ext cx="162360" cy="119160"/>
                </a:xfrm>
                <a:prstGeom prst="rect">
                  <a:avLst/>
                </a:prstGeom>
              </p:spPr>
            </p:pic>
          </mc:Fallback>
        </mc:AlternateContent>
        <mc:AlternateContent xmlns:mc="http://schemas.openxmlformats.org/markup-compatibility/2006" xmlns:p14="http://schemas.microsoft.com/office/powerpoint/2010/main">
          <mc:Choice Requires="p14">
            <p:contentPart p14:bwMode="auto" r:id="rId364">
              <p14:nvContentPartPr>
                <p14:cNvPr id="283" name="Ink 282">
                  <a:extLst>
                    <a:ext uri="{FF2B5EF4-FFF2-40B4-BE49-F238E27FC236}">
                      <a16:creationId xmlns:a16="http://schemas.microsoft.com/office/drawing/2014/main" id="{4DE661FC-D581-44C1-AC52-2D03B47A233D}"/>
                    </a:ext>
                  </a:extLst>
                </p14:cNvPr>
                <p14:cNvContentPartPr/>
                <p14:nvPr/>
              </p14:nvContentPartPr>
              <p14:xfrm>
                <a:off x="5992033" y="3994980"/>
                <a:ext cx="100440" cy="65880"/>
              </p14:xfrm>
            </p:contentPart>
          </mc:Choice>
          <mc:Fallback xmlns="">
            <p:pic>
              <p:nvPicPr>
                <p:cNvPr id="283" name="Ink 282">
                  <a:extLst>
                    <a:ext uri="{FF2B5EF4-FFF2-40B4-BE49-F238E27FC236}">
                      <a16:creationId xmlns:a16="http://schemas.microsoft.com/office/drawing/2014/main" id="{4DE661FC-D581-44C1-AC52-2D03B47A233D}"/>
                    </a:ext>
                  </a:extLst>
                </p:cNvPr>
                <p:cNvPicPr/>
                <p:nvPr/>
              </p:nvPicPr>
              <p:blipFill>
                <a:blip r:embed="rId365"/>
                <a:stretch>
                  <a:fillRect/>
                </a:stretch>
              </p:blipFill>
              <p:spPr>
                <a:xfrm>
                  <a:off x="5983393" y="3985980"/>
                  <a:ext cx="11808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366">
              <p14:nvContentPartPr>
                <p14:cNvPr id="284" name="Ink 283">
                  <a:extLst>
                    <a:ext uri="{FF2B5EF4-FFF2-40B4-BE49-F238E27FC236}">
                      <a16:creationId xmlns:a16="http://schemas.microsoft.com/office/drawing/2014/main" id="{C7FE8355-FF3C-4556-9670-42BCC9B1200F}"/>
                    </a:ext>
                  </a:extLst>
                </p14:cNvPr>
                <p14:cNvContentPartPr/>
                <p14:nvPr/>
              </p14:nvContentPartPr>
              <p14:xfrm>
                <a:off x="6102913" y="3965820"/>
                <a:ext cx="74520" cy="75600"/>
              </p14:xfrm>
            </p:contentPart>
          </mc:Choice>
          <mc:Fallback xmlns="">
            <p:pic>
              <p:nvPicPr>
                <p:cNvPr id="284" name="Ink 283">
                  <a:extLst>
                    <a:ext uri="{FF2B5EF4-FFF2-40B4-BE49-F238E27FC236}">
                      <a16:creationId xmlns:a16="http://schemas.microsoft.com/office/drawing/2014/main" id="{C7FE8355-FF3C-4556-9670-42BCC9B1200F}"/>
                    </a:ext>
                  </a:extLst>
                </p:cNvPr>
                <p:cNvPicPr/>
                <p:nvPr/>
              </p:nvPicPr>
              <p:blipFill>
                <a:blip r:embed="rId367"/>
                <a:stretch>
                  <a:fillRect/>
                </a:stretch>
              </p:blipFill>
              <p:spPr>
                <a:xfrm>
                  <a:off x="6093913" y="3956820"/>
                  <a:ext cx="9216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368">
              <p14:nvContentPartPr>
                <p14:cNvPr id="285" name="Ink 284">
                  <a:extLst>
                    <a:ext uri="{FF2B5EF4-FFF2-40B4-BE49-F238E27FC236}">
                      <a16:creationId xmlns:a16="http://schemas.microsoft.com/office/drawing/2014/main" id="{46E3A8A4-CEA3-4DAC-889F-CAF30BAC8141}"/>
                    </a:ext>
                  </a:extLst>
                </p14:cNvPr>
                <p14:cNvContentPartPr/>
                <p14:nvPr/>
              </p14:nvContentPartPr>
              <p14:xfrm>
                <a:off x="6196153" y="3848820"/>
                <a:ext cx="18360" cy="156600"/>
              </p14:xfrm>
            </p:contentPart>
          </mc:Choice>
          <mc:Fallback xmlns="">
            <p:pic>
              <p:nvPicPr>
                <p:cNvPr id="285" name="Ink 284">
                  <a:extLst>
                    <a:ext uri="{FF2B5EF4-FFF2-40B4-BE49-F238E27FC236}">
                      <a16:creationId xmlns:a16="http://schemas.microsoft.com/office/drawing/2014/main" id="{46E3A8A4-CEA3-4DAC-889F-CAF30BAC8141}"/>
                    </a:ext>
                  </a:extLst>
                </p:cNvPr>
                <p:cNvPicPr/>
                <p:nvPr/>
              </p:nvPicPr>
              <p:blipFill>
                <a:blip r:embed="rId369"/>
                <a:stretch>
                  <a:fillRect/>
                </a:stretch>
              </p:blipFill>
              <p:spPr>
                <a:xfrm>
                  <a:off x="6187153" y="3840180"/>
                  <a:ext cx="36000" cy="174240"/>
                </a:xfrm>
                <a:prstGeom prst="rect">
                  <a:avLst/>
                </a:prstGeom>
              </p:spPr>
            </p:pic>
          </mc:Fallback>
        </mc:AlternateContent>
        <mc:AlternateContent xmlns:mc="http://schemas.openxmlformats.org/markup-compatibility/2006" xmlns:p14="http://schemas.microsoft.com/office/powerpoint/2010/main">
          <mc:Choice Requires="p14">
            <p:contentPart p14:bwMode="auto" r:id="rId370">
              <p14:nvContentPartPr>
                <p14:cNvPr id="286" name="Ink 285">
                  <a:extLst>
                    <a:ext uri="{FF2B5EF4-FFF2-40B4-BE49-F238E27FC236}">
                      <a16:creationId xmlns:a16="http://schemas.microsoft.com/office/drawing/2014/main" id="{AEFD52ED-8D39-4529-9F78-075E51F96F26}"/>
                    </a:ext>
                  </a:extLst>
                </p14:cNvPr>
                <p14:cNvContentPartPr/>
                <p14:nvPr/>
              </p14:nvContentPartPr>
              <p14:xfrm>
                <a:off x="6232153" y="3934140"/>
                <a:ext cx="54360" cy="83160"/>
              </p14:xfrm>
            </p:contentPart>
          </mc:Choice>
          <mc:Fallback xmlns="">
            <p:pic>
              <p:nvPicPr>
                <p:cNvPr id="286" name="Ink 285">
                  <a:extLst>
                    <a:ext uri="{FF2B5EF4-FFF2-40B4-BE49-F238E27FC236}">
                      <a16:creationId xmlns:a16="http://schemas.microsoft.com/office/drawing/2014/main" id="{AEFD52ED-8D39-4529-9F78-075E51F96F26}"/>
                    </a:ext>
                  </a:extLst>
                </p:cNvPr>
                <p:cNvPicPr/>
                <p:nvPr/>
              </p:nvPicPr>
              <p:blipFill>
                <a:blip r:embed="rId371"/>
                <a:stretch>
                  <a:fillRect/>
                </a:stretch>
              </p:blipFill>
              <p:spPr>
                <a:xfrm>
                  <a:off x="6223153" y="3925500"/>
                  <a:ext cx="72000" cy="100800"/>
                </a:xfrm>
                <a:prstGeom prst="rect">
                  <a:avLst/>
                </a:prstGeom>
              </p:spPr>
            </p:pic>
          </mc:Fallback>
        </mc:AlternateContent>
        <mc:AlternateContent xmlns:mc="http://schemas.openxmlformats.org/markup-compatibility/2006" xmlns:p14="http://schemas.microsoft.com/office/powerpoint/2010/main">
          <mc:Choice Requires="p14">
            <p:contentPart p14:bwMode="auto" r:id="rId372">
              <p14:nvContentPartPr>
                <p14:cNvPr id="287" name="Ink 286">
                  <a:extLst>
                    <a:ext uri="{FF2B5EF4-FFF2-40B4-BE49-F238E27FC236}">
                      <a16:creationId xmlns:a16="http://schemas.microsoft.com/office/drawing/2014/main" id="{7D9DD35F-8270-4539-8F14-3091D54A6FDB}"/>
                    </a:ext>
                  </a:extLst>
                </p14:cNvPr>
                <p14:cNvContentPartPr/>
                <p14:nvPr/>
              </p14:nvContentPartPr>
              <p14:xfrm>
                <a:off x="6308473" y="3930900"/>
                <a:ext cx="47520" cy="87120"/>
              </p14:xfrm>
            </p:contentPart>
          </mc:Choice>
          <mc:Fallback xmlns="">
            <p:pic>
              <p:nvPicPr>
                <p:cNvPr id="287" name="Ink 286">
                  <a:extLst>
                    <a:ext uri="{FF2B5EF4-FFF2-40B4-BE49-F238E27FC236}">
                      <a16:creationId xmlns:a16="http://schemas.microsoft.com/office/drawing/2014/main" id="{7D9DD35F-8270-4539-8F14-3091D54A6FDB}"/>
                    </a:ext>
                  </a:extLst>
                </p:cNvPr>
                <p:cNvPicPr/>
                <p:nvPr/>
              </p:nvPicPr>
              <p:blipFill>
                <a:blip r:embed="rId373"/>
                <a:stretch>
                  <a:fillRect/>
                </a:stretch>
              </p:blipFill>
              <p:spPr>
                <a:xfrm>
                  <a:off x="6299833" y="3922260"/>
                  <a:ext cx="6516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374">
              <p14:nvContentPartPr>
                <p14:cNvPr id="288" name="Ink 287">
                  <a:extLst>
                    <a:ext uri="{FF2B5EF4-FFF2-40B4-BE49-F238E27FC236}">
                      <a16:creationId xmlns:a16="http://schemas.microsoft.com/office/drawing/2014/main" id="{E46C94E4-4DC0-4EF2-A8B9-3304891158AE}"/>
                    </a:ext>
                  </a:extLst>
                </p14:cNvPr>
                <p14:cNvContentPartPr/>
                <p14:nvPr/>
              </p14:nvContentPartPr>
              <p14:xfrm>
                <a:off x="6373993" y="3952860"/>
                <a:ext cx="63360" cy="56520"/>
              </p14:xfrm>
            </p:contentPart>
          </mc:Choice>
          <mc:Fallback xmlns="">
            <p:pic>
              <p:nvPicPr>
                <p:cNvPr id="288" name="Ink 287">
                  <a:extLst>
                    <a:ext uri="{FF2B5EF4-FFF2-40B4-BE49-F238E27FC236}">
                      <a16:creationId xmlns:a16="http://schemas.microsoft.com/office/drawing/2014/main" id="{E46C94E4-4DC0-4EF2-A8B9-3304891158AE}"/>
                    </a:ext>
                  </a:extLst>
                </p:cNvPr>
                <p:cNvPicPr/>
                <p:nvPr/>
              </p:nvPicPr>
              <p:blipFill>
                <a:blip r:embed="rId375"/>
                <a:stretch>
                  <a:fillRect/>
                </a:stretch>
              </p:blipFill>
              <p:spPr>
                <a:xfrm>
                  <a:off x="6365353" y="3943860"/>
                  <a:ext cx="81000" cy="74160"/>
                </a:xfrm>
                <a:prstGeom prst="rect">
                  <a:avLst/>
                </a:prstGeom>
              </p:spPr>
            </p:pic>
          </mc:Fallback>
        </mc:AlternateContent>
        <mc:AlternateContent xmlns:mc="http://schemas.openxmlformats.org/markup-compatibility/2006" xmlns:p14="http://schemas.microsoft.com/office/powerpoint/2010/main">
          <mc:Choice Requires="p14">
            <p:contentPart p14:bwMode="auto" r:id="rId376">
              <p14:nvContentPartPr>
                <p14:cNvPr id="289" name="Ink 288">
                  <a:extLst>
                    <a:ext uri="{FF2B5EF4-FFF2-40B4-BE49-F238E27FC236}">
                      <a16:creationId xmlns:a16="http://schemas.microsoft.com/office/drawing/2014/main" id="{689674A2-AE94-48A9-9CA2-5ECFEBA25D96}"/>
                    </a:ext>
                  </a:extLst>
                </p14:cNvPr>
                <p14:cNvContentPartPr/>
                <p14:nvPr/>
              </p14:nvContentPartPr>
              <p14:xfrm>
                <a:off x="6447433" y="3840540"/>
                <a:ext cx="33480" cy="152280"/>
              </p14:xfrm>
            </p:contentPart>
          </mc:Choice>
          <mc:Fallback xmlns="">
            <p:pic>
              <p:nvPicPr>
                <p:cNvPr id="289" name="Ink 288">
                  <a:extLst>
                    <a:ext uri="{FF2B5EF4-FFF2-40B4-BE49-F238E27FC236}">
                      <a16:creationId xmlns:a16="http://schemas.microsoft.com/office/drawing/2014/main" id="{689674A2-AE94-48A9-9CA2-5ECFEBA25D96}"/>
                    </a:ext>
                  </a:extLst>
                </p:cNvPr>
                <p:cNvPicPr/>
                <p:nvPr/>
              </p:nvPicPr>
              <p:blipFill>
                <a:blip r:embed="rId377"/>
                <a:stretch>
                  <a:fillRect/>
                </a:stretch>
              </p:blipFill>
              <p:spPr>
                <a:xfrm>
                  <a:off x="6438793" y="3831900"/>
                  <a:ext cx="5112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378">
              <p14:nvContentPartPr>
                <p14:cNvPr id="290" name="Ink 289">
                  <a:extLst>
                    <a:ext uri="{FF2B5EF4-FFF2-40B4-BE49-F238E27FC236}">
                      <a16:creationId xmlns:a16="http://schemas.microsoft.com/office/drawing/2014/main" id="{A98C6E97-6373-49A5-BC5E-AFD87D9F734B}"/>
                    </a:ext>
                  </a:extLst>
                </p14:cNvPr>
                <p14:cNvContentPartPr/>
                <p14:nvPr/>
              </p14:nvContentPartPr>
              <p14:xfrm>
                <a:off x="6501433" y="3929820"/>
                <a:ext cx="160920" cy="78120"/>
              </p14:xfrm>
            </p:contentPart>
          </mc:Choice>
          <mc:Fallback xmlns="">
            <p:pic>
              <p:nvPicPr>
                <p:cNvPr id="290" name="Ink 289">
                  <a:extLst>
                    <a:ext uri="{FF2B5EF4-FFF2-40B4-BE49-F238E27FC236}">
                      <a16:creationId xmlns:a16="http://schemas.microsoft.com/office/drawing/2014/main" id="{A98C6E97-6373-49A5-BC5E-AFD87D9F734B}"/>
                    </a:ext>
                  </a:extLst>
                </p:cNvPr>
                <p:cNvPicPr/>
                <p:nvPr/>
              </p:nvPicPr>
              <p:blipFill>
                <a:blip r:embed="rId379"/>
                <a:stretch>
                  <a:fillRect/>
                </a:stretch>
              </p:blipFill>
              <p:spPr>
                <a:xfrm>
                  <a:off x="6492433" y="3920820"/>
                  <a:ext cx="178560" cy="95760"/>
                </a:xfrm>
                <a:prstGeom prst="rect">
                  <a:avLst/>
                </a:prstGeom>
              </p:spPr>
            </p:pic>
          </mc:Fallback>
        </mc:AlternateContent>
        <mc:AlternateContent xmlns:mc="http://schemas.openxmlformats.org/markup-compatibility/2006" xmlns:p14="http://schemas.microsoft.com/office/powerpoint/2010/main">
          <mc:Choice Requires="p14">
            <p:contentPart p14:bwMode="auto" r:id="rId380">
              <p14:nvContentPartPr>
                <p14:cNvPr id="291" name="Ink 290">
                  <a:extLst>
                    <a:ext uri="{FF2B5EF4-FFF2-40B4-BE49-F238E27FC236}">
                      <a16:creationId xmlns:a16="http://schemas.microsoft.com/office/drawing/2014/main" id="{536EE20E-908D-4303-827A-0F03B6CBFCDC}"/>
                    </a:ext>
                  </a:extLst>
                </p14:cNvPr>
                <p14:cNvContentPartPr/>
                <p14:nvPr/>
              </p14:nvContentPartPr>
              <p14:xfrm>
                <a:off x="5650033" y="3949260"/>
                <a:ext cx="5760" cy="5760"/>
              </p14:xfrm>
            </p:contentPart>
          </mc:Choice>
          <mc:Fallback xmlns="">
            <p:pic>
              <p:nvPicPr>
                <p:cNvPr id="291" name="Ink 290">
                  <a:extLst>
                    <a:ext uri="{FF2B5EF4-FFF2-40B4-BE49-F238E27FC236}">
                      <a16:creationId xmlns:a16="http://schemas.microsoft.com/office/drawing/2014/main" id="{536EE20E-908D-4303-827A-0F03B6CBFCDC}"/>
                    </a:ext>
                  </a:extLst>
                </p:cNvPr>
                <p:cNvPicPr/>
                <p:nvPr/>
              </p:nvPicPr>
              <p:blipFill>
                <a:blip r:embed="rId381"/>
                <a:stretch>
                  <a:fillRect/>
                </a:stretch>
              </p:blipFill>
              <p:spPr>
                <a:xfrm>
                  <a:off x="5641393" y="3940620"/>
                  <a:ext cx="2340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382">
              <p14:nvContentPartPr>
                <p14:cNvPr id="293" name="Ink 292">
                  <a:extLst>
                    <a:ext uri="{FF2B5EF4-FFF2-40B4-BE49-F238E27FC236}">
                      <a16:creationId xmlns:a16="http://schemas.microsoft.com/office/drawing/2014/main" id="{4E35B7FC-CCB5-4563-98C6-6C9664ECBB4A}"/>
                    </a:ext>
                  </a:extLst>
                </p14:cNvPr>
                <p14:cNvContentPartPr/>
                <p14:nvPr/>
              </p14:nvContentPartPr>
              <p14:xfrm>
                <a:off x="5070433" y="4427340"/>
                <a:ext cx="96840" cy="75960"/>
              </p14:xfrm>
            </p:contentPart>
          </mc:Choice>
          <mc:Fallback xmlns="">
            <p:pic>
              <p:nvPicPr>
                <p:cNvPr id="293" name="Ink 292">
                  <a:extLst>
                    <a:ext uri="{FF2B5EF4-FFF2-40B4-BE49-F238E27FC236}">
                      <a16:creationId xmlns:a16="http://schemas.microsoft.com/office/drawing/2014/main" id="{4E35B7FC-CCB5-4563-98C6-6C9664ECBB4A}"/>
                    </a:ext>
                  </a:extLst>
                </p:cNvPr>
                <p:cNvPicPr/>
                <p:nvPr/>
              </p:nvPicPr>
              <p:blipFill>
                <a:blip r:embed="rId383"/>
                <a:stretch>
                  <a:fillRect/>
                </a:stretch>
              </p:blipFill>
              <p:spPr>
                <a:xfrm>
                  <a:off x="5061433" y="4418700"/>
                  <a:ext cx="11448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384">
              <p14:nvContentPartPr>
                <p14:cNvPr id="294" name="Ink 293">
                  <a:extLst>
                    <a:ext uri="{FF2B5EF4-FFF2-40B4-BE49-F238E27FC236}">
                      <a16:creationId xmlns:a16="http://schemas.microsoft.com/office/drawing/2014/main" id="{25FD1F28-C274-427B-960B-9151B1BACA49}"/>
                    </a:ext>
                  </a:extLst>
                </p14:cNvPr>
                <p14:cNvContentPartPr/>
                <p14:nvPr/>
              </p14:nvContentPartPr>
              <p14:xfrm>
                <a:off x="5194993" y="4335180"/>
                <a:ext cx="39600" cy="124200"/>
              </p14:xfrm>
            </p:contentPart>
          </mc:Choice>
          <mc:Fallback xmlns="">
            <p:pic>
              <p:nvPicPr>
                <p:cNvPr id="294" name="Ink 293">
                  <a:extLst>
                    <a:ext uri="{FF2B5EF4-FFF2-40B4-BE49-F238E27FC236}">
                      <a16:creationId xmlns:a16="http://schemas.microsoft.com/office/drawing/2014/main" id="{25FD1F28-C274-427B-960B-9151B1BACA49}"/>
                    </a:ext>
                  </a:extLst>
                </p:cNvPr>
                <p:cNvPicPr/>
                <p:nvPr/>
              </p:nvPicPr>
              <p:blipFill>
                <a:blip r:embed="rId385"/>
                <a:stretch>
                  <a:fillRect/>
                </a:stretch>
              </p:blipFill>
              <p:spPr>
                <a:xfrm>
                  <a:off x="5185993" y="4326180"/>
                  <a:ext cx="5724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386">
              <p14:nvContentPartPr>
                <p14:cNvPr id="295" name="Ink 294">
                  <a:extLst>
                    <a:ext uri="{FF2B5EF4-FFF2-40B4-BE49-F238E27FC236}">
                      <a16:creationId xmlns:a16="http://schemas.microsoft.com/office/drawing/2014/main" id="{E15A3782-174F-43E8-9DD1-C30212243985}"/>
                    </a:ext>
                  </a:extLst>
                </p14:cNvPr>
                <p14:cNvContentPartPr/>
                <p14:nvPr/>
              </p14:nvContentPartPr>
              <p14:xfrm>
                <a:off x="5257273" y="4329420"/>
                <a:ext cx="34200" cy="117360"/>
              </p14:xfrm>
            </p:contentPart>
          </mc:Choice>
          <mc:Fallback xmlns="">
            <p:pic>
              <p:nvPicPr>
                <p:cNvPr id="295" name="Ink 294">
                  <a:extLst>
                    <a:ext uri="{FF2B5EF4-FFF2-40B4-BE49-F238E27FC236}">
                      <a16:creationId xmlns:a16="http://schemas.microsoft.com/office/drawing/2014/main" id="{E15A3782-174F-43E8-9DD1-C30212243985}"/>
                    </a:ext>
                  </a:extLst>
                </p:cNvPr>
                <p:cNvPicPr/>
                <p:nvPr/>
              </p:nvPicPr>
              <p:blipFill>
                <a:blip r:embed="rId387"/>
                <a:stretch>
                  <a:fillRect/>
                </a:stretch>
              </p:blipFill>
              <p:spPr>
                <a:xfrm>
                  <a:off x="5248273" y="4320420"/>
                  <a:ext cx="5184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388">
              <p14:nvContentPartPr>
                <p14:cNvPr id="296" name="Ink 295">
                  <a:extLst>
                    <a:ext uri="{FF2B5EF4-FFF2-40B4-BE49-F238E27FC236}">
                      <a16:creationId xmlns:a16="http://schemas.microsoft.com/office/drawing/2014/main" id="{B57F1C8E-B2DE-4F02-A4D1-4DB9299D9AC6}"/>
                    </a:ext>
                  </a:extLst>
                </p14:cNvPr>
                <p14:cNvContentPartPr/>
                <p14:nvPr/>
              </p14:nvContentPartPr>
              <p14:xfrm>
                <a:off x="5212993" y="4362540"/>
                <a:ext cx="255960" cy="83520"/>
              </p14:xfrm>
            </p:contentPart>
          </mc:Choice>
          <mc:Fallback xmlns="">
            <p:pic>
              <p:nvPicPr>
                <p:cNvPr id="296" name="Ink 295">
                  <a:extLst>
                    <a:ext uri="{FF2B5EF4-FFF2-40B4-BE49-F238E27FC236}">
                      <a16:creationId xmlns:a16="http://schemas.microsoft.com/office/drawing/2014/main" id="{B57F1C8E-B2DE-4F02-A4D1-4DB9299D9AC6}"/>
                    </a:ext>
                  </a:extLst>
                </p:cNvPr>
                <p:cNvPicPr/>
                <p:nvPr/>
              </p:nvPicPr>
              <p:blipFill>
                <a:blip r:embed="rId389"/>
                <a:stretch>
                  <a:fillRect/>
                </a:stretch>
              </p:blipFill>
              <p:spPr>
                <a:xfrm>
                  <a:off x="5203993" y="4353900"/>
                  <a:ext cx="27360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390">
              <p14:nvContentPartPr>
                <p14:cNvPr id="297" name="Ink 296">
                  <a:extLst>
                    <a:ext uri="{FF2B5EF4-FFF2-40B4-BE49-F238E27FC236}">
                      <a16:creationId xmlns:a16="http://schemas.microsoft.com/office/drawing/2014/main" id="{26A50283-D258-4E55-BD2E-BF1B74A9CBF5}"/>
                    </a:ext>
                  </a:extLst>
                </p14:cNvPr>
                <p14:cNvContentPartPr/>
                <p14:nvPr/>
              </p14:nvContentPartPr>
              <p14:xfrm>
                <a:off x="5490913" y="4339860"/>
                <a:ext cx="41400" cy="67680"/>
              </p14:xfrm>
            </p:contentPart>
          </mc:Choice>
          <mc:Fallback xmlns="">
            <p:pic>
              <p:nvPicPr>
                <p:cNvPr id="297" name="Ink 296">
                  <a:extLst>
                    <a:ext uri="{FF2B5EF4-FFF2-40B4-BE49-F238E27FC236}">
                      <a16:creationId xmlns:a16="http://schemas.microsoft.com/office/drawing/2014/main" id="{26A50283-D258-4E55-BD2E-BF1B74A9CBF5}"/>
                    </a:ext>
                  </a:extLst>
                </p:cNvPr>
                <p:cNvPicPr/>
                <p:nvPr/>
              </p:nvPicPr>
              <p:blipFill>
                <a:blip r:embed="rId391"/>
                <a:stretch>
                  <a:fillRect/>
                </a:stretch>
              </p:blipFill>
              <p:spPr>
                <a:xfrm>
                  <a:off x="5482273" y="4330860"/>
                  <a:ext cx="59040" cy="85320"/>
                </a:xfrm>
                <a:prstGeom prst="rect">
                  <a:avLst/>
                </a:prstGeom>
              </p:spPr>
            </p:pic>
          </mc:Fallback>
        </mc:AlternateContent>
        <mc:AlternateContent xmlns:mc="http://schemas.openxmlformats.org/markup-compatibility/2006" xmlns:p14="http://schemas.microsoft.com/office/powerpoint/2010/main">
          <mc:Choice Requires="p14">
            <p:contentPart p14:bwMode="auto" r:id="rId392">
              <p14:nvContentPartPr>
                <p14:cNvPr id="298" name="Ink 297">
                  <a:extLst>
                    <a:ext uri="{FF2B5EF4-FFF2-40B4-BE49-F238E27FC236}">
                      <a16:creationId xmlns:a16="http://schemas.microsoft.com/office/drawing/2014/main" id="{3ECA6819-D998-4430-85C2-67099EF47784}"/>
                    </a:ext>
                  </a:extLst>
                </p14:cNvPr>
                <p14:cNvContentPartPr/>
                <p14:nvPr/>
              </p14:nvContentPartPr>
              <p14:xfrm>
                <a:off x="5582713" y="4244100"/>
                <a:ext cx="34560" cy="155520"/>
              </p14:xfrm>
            </p:contentPart>
          </mc:Choice>
          <mc:Fallback xmlns="">
            <p:pic>
              <p:nvPicPr>
                <p:cNvPr id="298" name="Ink 297">
                  <a:extLst>
                    <a:ext uri="{FF2B5EF4-FFF2-40B4-BE49-F238E27FC236}">
                      <a16:creationId xmlns:a16="http://schemas.microsoft.com/office/drawing/2014/main" id="{3ECA6819-D998-4430-85C2-67099EF47784}"/>
                    </a:ext>
                  </a:extLst>
                </p:cNvPr>
                <p:cNvPicPr/>
                <p:nvPr/>
              </p:nvPicPr>
              <p:blipFill>
                <a:blip r:embed="rId393"/>
                <a:stretch>
                  <a:fillRect/>
                </a:stretch>
              </p:blipFill>
              <p:spPr>
                <a:xfrm>
                  <a:off x="5574073" y="4235100"/>
                  <a:ext cx="52200" cy="173160"/>
                </a:xfrm>
                <a:prstGeom prst="rect">
                  <a:avLst/>
                </a:prstGeom>
              </p:spPr>
            </p:pic>
          </mc:Fallback>
        </mc:AlternateContent>
        <mc:AlternateContent xmlns:mc="http://schemas.openxmlformats.org/markup-compatibility/2006" xmlns:p14="http://schemas.microsoft.com/office/powerpoint/2010/main">
          <mc:Choice Requires="p14">
            <p:contentPart p14:bwMode="auto" r:id="rId394">
              <p14:nvContentPartPr>
                <p14:cNvPr id="299" name="Ink 298">
                  <a:extLst>
                    <a:ext uri="{FF2B5EF4-FFF2-40B4-BE49-F238E27FC236}">
                      <a16:creationId xmlns:a16="http://schemas.microsoft.com/office/drawing/2014/main" id="{5C6DE067-B8D5-4D5E-9142-F643D59BF377}"/>
                    </a:ext>
                  </a:extLst>
                </p14:cNvPr>
                <p14:cNvContentPartPr/>
                <p14:nvPr/>
              </p14:nvContentPartPr>
              <p14:xfrm>
                <a:off x="5605033" y="4319700"/>
                <a:ext cx="101880" cy="74880"/>
              </p14:xfrm>
            </p:contentPart>
          </mc:Choice>
          <mc:Fallback xmlns="">
            <p:pic>
              <p:nvPicPr>
                <p:cNvPr id="299" name="Ink 298">
                  <a:extLst>
                    <a:ext uri="{FF2B5EF4-FFF2-40B4-BE49-F238E27FC236}">
                      <a16:creationId xmlns:a16="http://schemas.microsoft.com/office/drawing/2014/main" id="{5C6DE067-B8D5-4D5E-9142-F643D59BF377}"/>
                    </a:ext>
                  </a:extLst>
                </p:cNvPr>
                <p:cNvPicPr/>
                <p:nvPr/>
              </p:nvPicPr>
              <p:blipFill>
                <a:blip r:embed="rId395"/>
                <a:stretch>
                  <a:fillRect/>
                </a:stretch>
              </p:blipFill>
              <p:spPr>
                <a:xfrm>
                  <a:off x="5596393" y="4311060"/>
                  <a:ext cx="11952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396">
              <p14:nvContentPartPr>
                <p14:cNvPr id="300" name="Ink 299">
                  <a:extLst>
                    <a:ext uri="{FF2B5EF4-FFF2-40B4-BE49-F238E27FC236}">
                      <a16:creationId xmlns:a16="http://schemas.microsoft.com/office/drawing/2014/main" id="{1FB2E723-F96E-499F-8EDF-629FBEB8D1D4}"/>
                    </a:ext>
                  </a:extLst>
                </p14:cNvPr>
                <p14:cNvContentPartPr/>
                <p14:nvPr/>
              </p14:nvContentPartPr>
              <p14:xfrm>
                <a:off x="5730313" y="4309260"/>
                <a:ext cx="131040" cy="70560"/>
              </p14:xfrm>
            </p:contentPart>
          </mc:Choice>
          <mc:Fallback xmlns="">
            <p:pic>
              <p:nvPicPr>
                <p:cNvPr id="300" name="Ink 299">
                  <a:extLst>
                    <a:ext uri="{FF2B5EF4-FFF2-40B4-BE49-F238E27FC236}">
                      <a16:creationId xmlns:a16="http://schemas.microsoft.com/office/drawing/2014/main" id="{1FB2E723-F96E-499F-8EDF-629FBEB8D1D4}"/>
                    </a:ext>
                  </a:extLst>
                </p:cNvPr>
                <p:cNvPicPr/>
                <p:nvPr/>
              </p:nvPicPr>
              <p:blipFill>
                <a:blip r:embed="rId397"/>
                <a:stretch>
                  <a:fillRect/>
                </a:stretch>
              </p:blipFill>
              <p:spPr>
                <a:xfrm>
                  <a:off x="5721673" y="4300620"/>
                  <a:ext cx="14868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398">
              <p14:nvContentPartPr>
                <p14:cNvPr id="301" name="Ink 300">
                  <a:extLst>
                    <a:ext uri="{FF2B5EF4-FFF2-40B4-BE49-F238E27FC236}">
                      <a16:creationId xmlns:a16="http://schemas.microsoft.com/office/drawing/2014/main" id="{0481641B-A53F-413D-8AAA-177EE04B2D5B}"/>
                    </a:ext>
                  </a:extLst>
                </p14:cNvPr>
                <p14:cNvContentPartPr/>
                <p14:nvPr/>
              </p14:nvContentPartPr>
              <p14:xfrm>
                <a:off x="5861353" y="4257420"/>
                <a:ext cx="77040" cy="108000"/>
              </p14:xfrm>
            </p:contentPart>
          </mc:Choice>
          <mc:Fallback xmlns="">
            <p:pic>
              <p:nvPicPr>
                <p:cNvPr id="301" name="Ink 300">
                  <a:extLst>
                    <a:ext uri="{FF2B5EF4-FFF2-40B4-BE49-F238E27FC236}">
                      <a16:creationId xmlns:a16="http://schemas.microsoft.com/office/drawing/2014/main" id="{0481641B-A53F-413D-8AAA-177EE04B2D5B}"/>
                    </a:ext>
                  </a:extLst>
                </p:cNvPr>
                <p:cNvPicPr/>
                <p:nvPr/>
              </p:nvPicPr>
              <p:blipFill>
                <a:blip r:embed="rId399"/>
                <a:stretch>
                  <a:fillRect/>
                </a:stretch>
              </p:blipFill>
              <p:spPr>
                <a:xfrm>
                  <a:off x="5852353" y="4248420"/>
                  <a:ext cx="9468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400">
              <p14:nvContentPartPr>
                <p14:cNvPr id="302" name="Ink 301">
                  <a:extLst>
                    <a:ext uri="{FF2B5EF4-FFF2-40B4-BE49-F238E27FC236}">
                      <a16:creationId xmlns:a16="http://schemas.microsoft.com/office/drawing/2014/main" id="{B86758F4-D9EA-46C7-8A64-A82607211B90}"/>
                    </a:ext>
                  </a:extLst>
                </p14:cNvPr>
                <p14:cNvContentPartPr/>
                <p14:nvPr/>
              </p14:nvContentPartPr>
              <p14:xfrm>
                <a:off x="5664433" y="4221420"/>
                <a:ext cx="2880" cy="1800"/>
              </p14:xfrm>
            </p:contentPart>
          </mc:Choice>
          <mc:Fallback xmlns="">
            <p:pic>
              <p:nvPicPr>
                <p:cNvPr id="302" name="Ink 301">
                  <a:extLst>
                    <a:ext uri="{FF2B5EF4-FFF2-40B4-BE49-F238E27FC236}">
                      <a16:creationId xmlns:a16="http://schemas.microsoft.com/office/drawing/2014/main" id="{B86758F4-D9EA-46C7-8A64-A82607211B90}"/>
                    </a:ext>
                  </a:extLst>
                </p:cNvPr>
                <p:cNvPicPr/>
                <p:nvPr/>
              </p:nvPicPr>
              <p:blipFill>
                <a:blip r:embed="rId401"/>
                <a:stretch>
                  <a:fillRect/>
                </a:stretch>
              </p:blipFill>
              <p:spPr>
                <a:xfrm>
                  <a:off x="5655433" y="4212780"/>
                  <a:ext cx="20520" cy="19440"/>
                </a:xfrm>
                <a:prstGeom prst="rect">
                  <a:avLst/>
                </a:prstGeom>
              </p:spPr>
            </p:pic>
          </mc:Fallback>
        </mc:AlternateContent>
        <mc:AlternateContent xmlns:mc="http://schemas.openxmlformats.org/markup-compatibility/2006" xmlns:p14="http://schemas.microsoft.com/office/powerpoint/2010/main">
          <mc:Choice Requires="p14">
            <p:contentPart p14:bwMode="auto" r:id="rId402">
              <p14:nvContentPartPr>
                <p14:cNvPr id="304" name="Ink 303">
                  <a:extLst>
                    <a:ext uri="{FF2B5EF4-FFF2-40B4-BE49-F238E27FC236}">
                      <a16:creationId xmlns:a16="http://schemas.microsoft.com/office/drawing/2014/main" id="{1ACFBE6D-65D2-4CF8-B366-4932A65861C7}"/>
                    </a:ext>
                  </a:extLst>
                </p14:cNvPr>
                <p14:cNvContentPartPr/>
                <p14:nvPr/>
              </p14:nvContentPartPr>
              <p14:xfrm>
                <a:off x="6088873" y="4190820"/>
                <a:ext cx="15480" cy="111960"/>
              </p14:xfrm>
            </p:contentPart>
          </mc:Choice>
          <mc:Fallback xmlns="">
            <p:pic>
              <p:nvPicPr>
                <p:cNvPr id="304" name="Ink 303">
                  <a:extLst>
                    <a:ext uri="{FF2B5EF4-FFF2-40B4-BE49-F238E27FC236}">
                      <a16:creationId xmlns:a16="http://schemas.microsoft.com/office/drawing/2014/main" id="{1ACFBE6D-65D2-4CF8-B366-4932A65861C7}"/>
                    </a:ext>
                  </a:extLst>
                </p:cNvPr>
                <p:cNvPicPr/>
                <p:nvPr/>
              </p:nvPicPr>
              <p:blipFill>
                <a:blip r:embed="rId403"/>
                <a:stretch>
                  <a:fillRect/>
                </a:stretch>
              </p:blipFill>
              <p:spPr>
                <a:xfrm>
                  <a:off x="6079873" y="4181820"/>
                  <a:ext cx="3312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404">
              <p14:nvContentPartPr>
                <p14:cNvPr id="305" name="Ink 304">
                  <a:extLst>
                    <a:ext uri="{FF2B5EF4-FFF2-40B4-BE49-F238E27FC236}">
                      <a16:creationId xmlns:a16="http://schemas.microsoft.com/office/drawing/2014/main" id="{0B2D85DF-B279-450B-9CD0-D81C1AE1EDCE}"/>
                    </a:ext>
                  </a:extLst>
                </p14:cNvPr>
                <p14:cNvContentPartPr/>
                <p14:nvPr/>
              </p14:nvContentPartPr>
              <p14:xfrm>
                <a:off x="6100033" y="4238340"/>
                <a:ext cx="59760" cy="82080"/>
              </p14:xfrm>
            </p:contentPart>
          </mc:Choice>
          <mc:Fallback xmlns="">
            <p:pic>
              <p:nvPicPr>
                <p:cNvPr id="305" name="Ink 304">
                  <a:extLst>
                    <a:ext uri="{FF2B5EF4-FFF2-40B4-BE49-F238E27FC236}">
                      <a16:creationId xmlns:a16="http://schemas.microsoft.com/office/drawing/2014/main" id="{0B2D85DF-B279-450B-9CD0-D81C1AE1EDCE}"/>
                    </a:ext>
                  </a:extLst>
                </p:cNvPr>
                <p:cNvPicPr/>
                <p:nvPr/>
              </p:nvPicPr>
              <p:blipFill>
                <a:blip r:embed="rId405"/>
                <a:stretch>
                  <a:fillRect/>
                </a:stretch>
              </p:blipFill>
              <p:spPr>
                <a:xfrm>
                  <a:off x="6091393" y="4229700"/>
                  <a:ext cx="7740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406">
              <p14:nvContentPartPr>
                <p14:cNvPr id="306" name="Ink 305">
                  <a:extLst>
                    <a:ext uri="{FF2B5EF4-FFF2-40B4-BE49-F238E27FC236}">
                      <a16:creationId xmlns:a16="http://schemas.microsoft.com/office/drawing/2014/main" id="{3E604DA9-A0DB-43D4-8247-15D686B53FB1}"/>
                    </a:ext>
                  </a:extLst>
                </p14:cNvPr>
                <p14:cNvContentPartPr/>
                <p14:nvPr/>
              </p14:nvContentPartPr>
              <p14:xfrm>
                <a:off x="6185713" y="4209180"/>
                <a:ext cx="44640" cy="79200"/>
              </p14:xfrm>
            </p:contentPart>
          </mc:Choice>
          <mc:Fallback xmlns="">
            <p:pic>
              <p:nvPicPr>
                <p:cNvPr id="306" name="Ink 305">
                  <a:extLst>
                    <a:ext uri="{FF2B5EF4-FFF2-40B4-BE49-F238E27FC236}">
                      <a16:creationId xmlns:a16="http://schemas.microsoft.com/office/drawing/2014/main" id="{3E604DA9-A0DB-43D4-8247-15D686B53FB1}"/>
                    </a:ext>
                  </a:extLst>
                </p:cNvPr>
                <p:cNvPicPr/>
                <p:nvPr/>
              </p:nvPicPr>
              <p:blipFill>
                <a:blip r:embed="rId407"/>
                <a:stretch>
                  <a:fillRect/>
                </a:stretch>
              </p:blipFill>
              <p:spPr>
                <a:xfrm>
                  <a:off x="6176713" y="4200180"/>
                  <a:ext cx="6228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408">
              <p14:nvContentPartPr>
                <p14:cNvPr id="307" name="Ink 306">
                  <a:extLst>
                    <a:ext uri="{FF2B5EF4-FFF2-40B4-BE49-F238E27FC236}">
                      <a16:creationId xmlns:a16="http://schemas.microsoft.com/office/drawing/2014/main" id="{69327F54-C0BC-4F77-90E1-A74B4A142EFA}"/>
                    </a:ext>
                  </a:extLst>
                </p14:cNvPr>
                <p14:cNvContentPartPr/>
                <p14:nvPr/>
              </p14:nvContentPartPr>
              <p14:xfrm>
                <a:off x="6246553" y="4139340"/>
                <a:ext cx="33840" cy="140760"/>
              </p14:xfrm>
            </p:contentPart>
          </mc:Choice>
          <mc:Fallback xmlns="">
            <p:pic>
              <p:nvPicPr>
                <p:cNvPr id="307" name="Ink 306">
                  <a:extLst>
                    <a:ext uri="{FF2B5EF4-FFF2-40B4-BE49-F238E27FC236}">
                      <a16:creationId xmlns:a16="http://schemas.microsoft.com/office/drawing/2014/main" id="{69327F54-C0BC-4F77-90E1-A74B4A142EFA}"/>
                    </a:ext>
                  </a:extLst>
                </p:cNvPr>
                <p:cNvPicPr/>
                <p:nvPr/>
              </p:nvPicPr>
              <p:blipFill>
                <a:blip r:embed="rId409"/>
                <a:stretch>
                  <a:fillRect/>
                </a:stretch>
              </p:blipFill>
              <p:spPr>
                <a:xfrm>
                  <a:off x="6237553" y="4130340"/>
                  <a:ext cx="51480" cy="158400"/>
                </a:xfrm>
                <a:prstGeom prst="rect">
                  <a:avLst/>
                </a:prstGeom>
              </p:spPr>
            </p:pic>
          </mc:Fallback>
        </mc:AlternateContent>
        <mc:AlternateContent xmlns:mc="http://schemas.openxmlformats.org/markup-compatibility/2006" xmlns:p14="http://schemas.microsoft.com/office/powerpoint/2010/main">
          <mc:Choice Requires="p14">
            <p:contentPart p14:bwMode="auto" r:id="rId410">
              <p14:nvContentPartPr>
                <p14:cNvPr id="308" name="Ink 307">
                  <a:extLst>
                    <a:ext uri="{FF2B5EF4-FFF2-40B4-BE49-F238E27FC236}">
                      <a16:creationId xmlns:a16="http://schemas.microsoft.com/office/drawing/2014/main" id="{8D38248F-4DC7-4F4A-A0C9-23A9A6D6CFD4}"/>
                    </a:ext>
                  </a:extLst>
                </p14:cNvPr>
                <p14:cNvContentPartPr/>
                <p14:nvPr/>
              </p14:nvContentPartPr>
              <p14:xfrm>
                <a:off x="6261673" y="4190820"/>
                <a:ext cx="122400" cy="59760"/>
              </p14:xfrm>
            </p:contentPart>
          </mc:Choice>
          <mc:Fallback xmlns="">
            <p:pic>
              <p:nvPicPr>
                <p:cNvPr id="308" name="Ink 307">
                  <a:extLst>
                    <a:ext uri="{FF2B5EF4-FFF2-40B4-BE49-F238E27FC236}">
                      <a16:creationId xmlns:a16="http://schemas.microsoft.com/office/drawing/2014/main" id="{8D38248F-4DC7-4F4A-A0C9-23A9A6D6CFD4}"/>
                    </a:ext>
                  </a:extLst>
                </p:cNvPr>
                <p:cNvPicPr/>
                <p:nvPr/>
              </p:nvPicPr>
              <p:blipFill>
                <a:blip r:embed="rId411"/>
                <a:stretch>
                  <a:fillRect/>
                </a:stretch>
              </p:blipFill>
              <p:spPr>
                <a:xfrm>
                  <a:off x="6252673" y="4181820"/>
                  <a:ext cx="140040" cy="77400"/>
                </a:xfrm>
                <a:prstGeom prst="rect">
                  <a:avLst/>
                </a:prstGeom>
              </p:spPr>
            </p:pic>
          </mc:Fallback>
        </mc:AlternateContent>
        <mc:AlternateContent xmlns:mc="http://schemas.openxmlformats.org/markup-compatibility/2006" xmlns:p14="http://schemas.microsoft.com/office/powerpoint/2010/main">
          <mc:Choice Requires="p14">
            <p:contentPart p14:bwMode="auto" r:id="rId412">
              <p14:nvContentPartPr>
                <p14:cNvPr id="309" name="Ink 308">
                  <a:extLst>
                    <a:ext uri="{FF2B5EF4-FFF2-40B4-BE49-F238E27FC236}">
                      <a16:creationId xmlns:a16="http://schemas.microsoft.com/office/drawing/2014/main" id="{439D5FAC-0EA2-4E63-A747-F95830674125}"/>
                    </a:ext>
                  </a:extLst>
                </p14:cNvPr>
                <p14:cNvContentPartPr/>
                <p14:nvPr/>
              </p14:nvContentPartPr>
              <p14:xfrm>
                <a:off x="6407113" y="4157700"/>
                <a:ext cx="45000" cy="74520"/>
              </p14:xfrm>
            </p:contentPart>
          </mc:Choice>
          <mc:Fallback xmlns="">
            <p:pic>
              <p:nvPicPr>
                <p:cNvPr id="309" name="Ink 308">
                  <a:extLst>
                    <a:ext uri="{FF2B5EF4-FFF2-40B4-BE49-F238E27FC236}">
                      <a16:creationId xmlns:a16="http://schemas.microsoft.com/office/drawing/2014/main" id="{439D5FAC-0EA2-4E63-A747-F95830674125}"/>
                    </a:ext>
                  </a:extLst>
                </p:cNvPr>
                <p:cNvPicPr/>
                <p:nvPr/>
              </p:nvPicPr>
              <p:blipFill>
                <a:blip r:embed="rId413"/>
                <a:stretch>
                  <a:fillRect/>
                </a:stretch>
              </p:blipFill>
              <p:spPr>
                <a:xfrm>
                  <a:off x="6398113" y="4148700"/>
                  <a:ext cx="62640" cy="92160"/>
                </a:xfrm>
                <a:prstGeom prst="rect">
                  <a:avLst/>
                </a:prstGeom>
              </p:spPr>
            </p:pic>
          </mc:Fallback>
        </mc:AlternateContent>
        <mc:AlternateContent xmlns:mc="http://schemas.openxmlformats.org/markup-compatibility/2006" xmlns:p14="http://schemas.microsoft.com/office/powerpoint/2010/main">
          <mc:Choice Requires="p14">
            <p:contentPart p14:bwMode="auto" r:id="rId414">
              <p14:nvContentPartPr>
                <p14:cNvPr id="310" name="Ink 309">
                  <a:extLst>
                    <a:ext uri="{FF2B5EF4-FFF2-40B4-BE49-F238E27FC236}">
                      <a16:creationId xmlns:a16="http://schemas.microsoft.com/office/drawing/2014/main" id="{C8DE7C6C-097D-4549-84DD-F2BFFE5383B3}"/>
                    </a:ext>
                  </a:extLst>
                </p14:cNvPr>
                <p14:cNvContentPartPr/>
                <p14:nvPr/>
              </p14:nvContentPartPr>
              <p14:xfrm>
                <a:off x="6485233" y="4133940"/>
                <a:ext cx="166320" cy="99360"/>
              </p14:xfrm>
            </p:contentPart>
          </mc:Choice>
          <mc:Fallback xmlns="">
            <p:pic>
              <p:nvPicPr>
                <p:cNvPr id="310" name="Ink 309">
                  <a:extLst>
                    <a:ext uri="{FF2B5EF4-FFF2-40B4-BE49-F238E27FC236}">
                      <a16:creationId xmlns:a16="http://schemas.microsoft.com/office/drawing/2014/main" id="{C8DE7C6C-097D-4549-84DD-F2BFFE5383B3}"/>
                    </a:ext>
                  </a:extLst>
                </p:cNvPr>
                <p:cNvPicPr/>
                <p:nvPr/>
              </p:nvPicPr>
              <p:blipFill>
                <a:blip r:embed="rId415"/>
                <a:stretch>
                  <a:fillRect/>
                </a:stretch>
              </p:blipFill>
              <p:spPr>
                <a:xfrm>
                  <a:off x="6476593" y="4124940"/>
                  <a:ext cx="183960" cy="117000"/>
                </a:xfrm>
                <a:prstGeom prst="rect">
                  <a:avLst/>
                </a:prstGeom>
              </p:spPr>
            </p:pic>
          </mc:Fallback>
        </mc:AlternateContent>
        <mc:AlternateContent xmlns:mc="http://schemas.openxmlformats.org/markup-compatibility/2006" xmlns:p14="http://schemas.microsoft.com/office/powerpoint/2010/main">
          <mc:Choice Requires="p14">
            <p:contentPart p14:bwMode="auto" r:id="rId416">
              <p14:nvContentPartPr>
                <p14:cNvPr id="311" name="Ink 310">
                  <a:extLst>
                    <a:ext uri="{FF2B5EF4-FFF2-40B4-BE49-F238E27FC236}">
                      <a16:creationId xmlns:a16="http://schemas.microsoft.com/office/drawing/2014/main" id="{6D404A3F-7F51-4C48-BBA5-4158526ECBFE}"/>
                    </a:ext>
                  </a:extLst>
                </p14:cNvPr>
                <p14:cNvContentPartPr/>
                <p14:nvPr/>
              </p14:nvContentPartPr>
              <p14:xfrm>
                <a:off x="6085273" y="4252380"/>
                <a:ext cx="525600" cy="108720"/>
              </p14:xfrm>
            </p:contentPart>
          </mc:Choice>
          <mc:Fallback xmlns="">
            <p:pic>
              <p:nvPicPr>
                <p:cNvPr id="311" name="Ink 310">
                  <a:extLst>
                    <a:ext uri="{FF2B5EF4-FFF2-40B4-BE49-F238E27FC236}">
                      <a16:creationId xmlns:a16="http://schemas.microsoft.com/office/drawing/2014/main" id="{6D404A3F-7F51-4C48-BBA5-4158526ECBFE}"/>
                    </a:ext>
                  </a:extLst>
                </p:cNvPr>
                <p:cNvPicPr/>
                <p:nvPr/>
              </p:nvPicPr>
              <p:blipFill>
                <a:blip r:embed="rId417"/>
                <a:stretch>
                  <a:fillRect/>
                </a:stretch>
              </p:blipFill>
              <p:spPr>
                <a:xfrm>
                  <a:off x="6076633" y="4243740"/>
                  <a:ext cx="54324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418">
              <p14:nvContentPartPr>
                <p14:cNvPr id="313" name="Ink 312">
                  <a:extLst>
                    <a:ext uri="{FF2B5EF4-FFF2-40B4-BE49-F238E27FC236}">
                      <a16:creationId xmlns:a16="http://schemas.microsoft.com/office/drawing/2014/main" id="{8A17FC66-9C34-423F-AA05-252CD9EEA3E8}"/>
                    </a:ext>
                  </a:extLst>
                </p14:cNvPr>
                <p14:cNvContentPartPr/>
                <p14:nvPr/>
              </p14:nvContentPartPr>
              <p14:xfrm>
                <a:off x="5108233" y="4614540"/>
                <a:ext cx="30960" cy="140760"/>
              </p14:xfrm>
            </p:contentPart>
          </mc:Choice>
          <mc:Fallback xmlns="">
            <p:pic>
              <p:nvPicPr>
                <p:cNvPr id="313" name="Ink 312">
                  <a:extLst>
                    <a:ext uri="{FF2B5EF4-FFF2-40B4-BE49-F238E27FC236}">
                      <a16:creationId xmlns:a16="http://schemas.microsoft.com/office/drawing/2014/main" id="{8A17FC66-9C34-423F-AA05-252CD9EEA3E8}"/>
                    </a:ext>
                  </a:extLst>
                </p:cNvPr>
                <p:cNvPicPr/>
                <p:nvPr/>
              </p:nvPicPr>
              <p:blipFill>
                <a:blip r:embed="rId419"/>
                <a:stretch>
                  <a:fillRect/>
                </a:stretch>
              </p:blipFill>
              <p:spPr>
                <a:xfrm>
                  <a:off x="5099593" y="4605900"/>
                  <a:ext cx="48600" cy="158400"/>
                </a:xfrm>
                <a:prstGeom prst="rect">
                  <a:avLst/>
                </a:prstGeom>
              </p:spPr>
            </p:pic>
          </mc:Fallback>
        </mc:AlternateContent>
        <mc:AlternateContent xmlns:mc="http://schemas.openxmlformats.org/markup-compatibility/2006" xmlns:p14="http://schemas.microsoft.com/office/powerpoint/2010/main">
          <mc:Choice Requires="p14">
            <p:contentPart p14:bwMode="auto" r:id="rId420">
              <p14:nvContentPartPr>
                <p14:cNvPr id="314" name="Ink 313">
                  <a:extLst>
                    <a:ext uri="{FF2B5EF4-FFF2-40B4-BE49-F238E27FC236}">
                      <a16:creationId xmlns:a16="http://schemas.microsoft.com/office/drawing/2014/main" id="{1520E3B8-4DE6-46FB-8816-23AC8009380D}"/>
                    </a:ext>
                  </a:extLst>
                </p14:cNvPr>
                <p14:cNvContentPartPr/>
                <p14:nvPr/>
              </p14:nvContentPartPr>
              <p14:xfrm>
                <a:off x="5118313" y="4629660"/>
                <a:ext cx="258480" cy="110160"/>
              </p14:xfrm>
            </p:contentPart>
          </mc:Choice>
          <mc:Fallback xmlns="">
            <p:pic>
              <p:nvPicPr>
                <p:cNvPr id="314" name="Ink 313">
                  <a:extLst>
                    <a:ext uri="{FF2B5EF4-FFF2-40B4-BE49-F238E27FC236}">
                      <a16:creationId xmlns:a16="http://schemas.microsoft.com/office/drawing/2014/main" id="{1520E3B8-4DE6-46FB-8816-23AC8009380D}"/>
                    </a:ext>
                  </a:extLst>
                </p:cNvPr>
                <p:cNvPicPr/>
                <p:nvPr/>
              </p:nvPicPr>
              <p:blipFill>
                <a:blip r:embed="rId421"/>
                <a:stretch>
                  <a:fillRect/>
                </a:stretch>
              </p:blipFill>
              <p:spPr>
                <a:xfrm>
                  <a:off x="5109673" y="4620660"/>
                  <a:ext cx="27612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422">
              <p14:nvContentPartPr>
                <p14:cNvPr id="316" name="Ink 315">
                  <a:extLst>
                    <a:ext uri="{FF2B5EF4-FFF2-40B4-BE49-F238E27FC236}">
                      <a16:creationId xmlns:a16="http://schemas.microsoft.com/office/drawing/2014/main" id="{5D21CF4A-BE2C-49F6-B661-3236689B4D9E}"/>
                    </a:ext>
                  </a:extLst>
                </p14:cNvPr>
                <p14:cNvContentPartPr/>
                <p14:nvPr/>
              </p14:nvContentPartPr>
              <p14:xfrm>
                <a:off x="5538793" y="4637220"/>
                <a:ext cx="134280" cy="61560"/>
              </p14:xfrm>
            </p:contentPart>
          </mc:Choice>
          <mc:Fallback xmlns="">
            <p:pic>
              <p:nvPicPr>
                <p:cNvPr id="316" name="Ink 315">
                  <a:extLst>
                    <a:ext uri="{FF2B5EF4-FFF2-40B4-BE49-F238E27FC236}">
                      <a16:creationId xmlns:a16="http://schemas.microsoft.com/office/drawing/2014/main" id="{5D21CF4A-BE2C-49F6-B661-3236689B4D9E}"/>
                    </a:ext>
                  </a:extLst>
                </p:cNvPr>
                <p:cNvPicPr/>
                <p:nvPr/>
              </p:nvPicPr>
              <p:blipFill>
                <a:blip r:embed="rId423"/>
                <a:stretch>
                  <a:fillRect/>
                </a:stretch>
              </p:blipFill>
              <p:spPr>
                <a:xfrm>
                  <a:off x="5530153" y="4628580"/>
                  <a:ext cx="151920" cy="79200"/>
                </a:xfrm>
                <a:prstGeom prst="rect">
                  <a:avLst/>
                </a:prstGeom>
              </p:spPr>
            </p:pic>
          </mc:Fallback>
        </mc:AlternateContent>
        <mc:AlternateContent xmlns:mc="http://schemas.openxmlformats.org/markup-compatibility/2006" xmlns:p14="http://schemas.microsoft.com/office/powerpoint/2010/main">
          <mc:Choice Requires="p14">
            <p:contentPart p14:bwMode="auto" r:id="rId424">
              <p14:nvContentPartPr>
                <p14:cNvPr id="317" name="Ink 316">
                  <a:extLst>
                    <a:ext uri="{FF2B5EF4-FFF2-40B4-BE49-F238E27FC236}">
                      <a16:creationId xmlns:a16="http://schemas.microsoft.com/office/drawing/2014/main" id="{2E0C09DC-4189-4D48-9436-94A8047EDC98}"/>
                    </a:ext>
                  </a:extLst>
                </p14:cNvPr>
                <p14:cNvContentPartPr/>
                <p14:nvPr/>
              </p14:nvContentPartPr>
              <p14:xfrm>
                <a:off x="5709793" y="4506900"/>
                <a:ext cx="136440" cy="163440"/>
              </p14:xfrm>
            </p:contentPart>
          </mc:Choice>
          <mc:Fallback xmlns="">
            <p:pic>
              <p:nvPicPr>
                <p:cNvPr id="317" name="Ink 316">
                  <a:extLst>
                    <a:ext uri="{FF2B5EF4-FFF2-40B4-BE49-F238E27FC236}">
                      <a16:creationId xmlns:a16="http://schemas.microsoft.com/office/drawing/2014/main" id="{2E0C09DC-4189-4D48-9436-94A8047EDC98}"/>
                    </a:ext>
                  </a:extLst>
                </p:cNvPr>
                <p:cNvPicPr/>
                <p:nvPr/>
              </p:nvPicPr>
              <p:blipFill>
                <a:blip r:embed="rId425"/>
                <a:stretch>
                  <a:fillRect/>
                </a:stretch>
              </p:blipFill>
              <p:spPr>
                <a:xfrm>
                  <a:off x="5701153" y="4498260"/>
                  <a:ext cx="15408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426">
              <p14:nvContentPartPr>
                <p14:cNvPr id="318" name="Ink 317">
                  <a:extLst>
                    <a:ext uri="{FF2B5EF4-FFF2-40B4-BE49-F238E27FC236}">
                      <a16:creationId xmlns:a16="http://schemas.microsoft.com/office/drawing/2014/main" id="{AFB009FB-7FD7-4C21-90F1-D5A190F0593B}"/>
                    </a:ext>
                  </a:extLst>
                </p14:cNvPr>
                <p14:cNvContentPartPr/>
                <p14:nvPr/>
              </p14:nvContentPartPr>
              <p14:xfrm>
                <a:off x="5866753" y="4554060"/>
                <a:ext cx="87840" cy="76680"/>
              </p14:xfrm>
            </p:contentPart>
          </mc:Choice>
          <mc:Fallback xmlns="">
            <p:pic>
              <p:nvPicPr>
                <p:cNvPr id="318" name="Ink 317">
                  <a:extLst>
                    <a:ext uri="{FF2B5EF4-FFF2-40B4-BE49-F238E27FC236}">
                      <a16:creationId xmlns:a16="http://schemas.microsoft.com/office/drawing/2014/main" id="{AFB009FB-7FD7-4C21-90F1-D5A190F0593B}"/>
                    </a:ext>
                  </a:extLst>
                </p:cNvPr>
                <p:cNvPicPr/>
                <p:nvPr/>
              </p:nvPicPr>
              <p:blipFill>
                <a:blip r:embed="rId427"/>
                <a:stretch>
                  <a:fillRect/>
                </a:stretch>
              </p:blipFill>
              <p:spPr>
                <a:xfrm>
                  <a:off x="5857753" y="4545420"/>
                  <a:ext cx="105480" cy="94320"/>
                </a:xfrm>
                <a:prstGeom prst="rect">
                  <a:avLst/>
                </a:prstGeom>
              </p:spPr>
            </p:pic>
          </mc:Fallback>
        </mc:AlternateContent>
        <mc:AlternateContent xmlns:mc="http://schemas.openxmlformats.org/markup-compatibility/2006" xmlns:p14="http://schemas.microsoft.com/office/powerpoint/2010/main">
          <mc:Choice Requires="p14">
            <p:contentPart p14:bwMode="auto" r:id="rId428">
              <p14:nvContentPartPr>
                <p14:cNvPr id="319" name="Ink 318">
                  <a:extLst>
                    <a:ext uri="{FF2B5EF4-FFF2-40B4-BE49-F238E27FC236}">
                      <a16:creationId xmlns:a16="http://schemas.microsoft.com/office/drawing/2014/main" id="{7319DC12-C980-437E-9CC0-D5D8788F9E0E}"/>
                    </a:ext>
                  </a:extLst>
                </p14:cNvPr>
                <p14:cNvContentPartPr/>
                <p14:nvPr/>
              </p14:nvContentPartPr>
              <p14:xfrm>
                <a:off x="5997073" y="4539300"/>
                <a:ext cx="44640" cy="82080"/>
              </p14:xfrm>
            </p:contentPart>
          </mc:Choice>
          <mc:Fallback xmlns="">
            <p:pic>
              <p:nvPicPr>
                <p:cNvPr id="319" name="Ink 318">
                  <a:extLst>
                    <a:ext uri="{FF2B5EF4-FFF2-40B4-BE49-F238E27FC236}">
                      <a16:creationId xmlns:a16="http://schemas.microsoft.com/office/drawing/2014/main" id="{7319DC12-C980-437E-9CC0-D5D8788F9E0E}"/>
                    </a:ext>
                  </a:extLst>
                </p:cNvPr>
                <p:cNvPicPr/>
                <p:nvPr/>
              </p:nvPicPr>
              <p:blipFill>
                <a:blip r:embed="rId429"/>
                <a:stretch>
                  <a:fillRect/>
                </a:stretch>
              </p:blipFill>
              <p:spPr>
                <a:xfrm>
                  <a:off x="5988073" y="4530660"/>
                  <a:ext cx="6228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430">
              <p14:nvContentPartPr>
                <p14:cNvPr id="320" name="Ink 319">
                  <a:extLst>
                    <a:ext uri="{FF2B5EF4-FFF2-40B4-BE49-F238E27FC236}">
                      <a16:creationId xmlns:a16="http://schemas.microsoft.com/office/drawing/2014/main" id="{82E1CEFC-AC42-4C53-B7F3-49834D93E851}"/>
                    </a:ext>
                  </a:extLst>
                </p14:cNvPr>
                <p14:cNvContentPartPr/>
                <p14:nvPr/>
              </p14:nvContentPartPr>
              <p14:xfrm>
                <a:off x="6081673" y="4457220"/>
                <a:ext cx="158760" cy="146160"/>
              </p14:xfrm>
            </p:contentPart>
          </mc:Choice>
          <mc:Fallback xmlns="">
            <p:pic>
              <p:nvPicPr>
                <p:cNvPr id="320" name="Ink 319">
                  <a:extLst>
                    <a:ext uri="{FF2B5EF4-FFF2-40B4-BE49-F238E27FC236}">
                      <a16:creationId xmlns:a16="http://schemas.microsoft.com/office/drawing/2014/main" id="{82E1CEFC-AC42-4C53-B7F3-49834D93E851}"/>
                    </a:ext>
                  </a:extLst>
                </p:cNvPr>
                <p:cNvPicPr/>
                <p:nvPr/>
              </p:nvPicPr>
              <p:blipFill>
                <a:blip r:embed="rId431"/>
                <a:stretch>
                  <a:fillRect/>
                </a:stretch>
              </p:blipFill>
              <p:spPr>
                <a:xfrm>
                  <a:off x="6072673" y="4448220"/>
                  <a:ext cx="176400" cy="163800"/>
                </a:xfrm>
                <a:prstGeom prst="rect">
                  <a:avLst/>
                </a:prstGeom>
              </p:spPr>
            </p:pic>
          </mc:Fallback>
        </mc:AlternateContent>
        <mc:AlternateContent xmlns:mc="http://schemas.openxmlformats.org/markup-compatibility/2006" xmlns:p14="http://schemas.microsoft.com/office/powerpoint/2010/main">
          <mc:Choice Requires="p14">
            <p:contentPart p14:bwMode="auto" r:id="rId432">
              <p14:nvContentPartPr>
                <p14:cNvPr id="321" name="Ink 320">
                  <a:extLst>
                    <a:ext uri="{FF2B5EF4-FFF2-40B4-BE49-F238E27FC236}">
                      <a16:creationId xmlns:a16="http://schemas.microsoft.com/office/drawing/2014/main" id="{62E700EC-5C45-4E14-B3C3-7DFBF6329240}"/>
                    </a:ext>
                  </a:extLst>
                </p14:cNvPr>
                <p14:cNvContentPartPr/>
                <p14:nvPr/>
              </p14:nvContentPartPr>
              <p14:xfrm>
                <a:off x="6262033" y="4495740"/>
                <a:ext cx="194760" cy="92160"/>
              </p14:xfrm>
            </p:contentPart>
          </mc:Choice>
          <mc:Fallback xmlns="">
            <p:pic>
              <p:nvPicPr>
                <p:cNvPr id="321" name="Ink 320">
                  <a:extLst>
                    <a:ext uri="{FF2B5EF4-FFF2-40B4-BE49-F238E27FC236}">
                      <a16:creationId xmlns:a16="http://schemas.microsoft.com/office/drawing/2014/main" id="{62E700EC-5C45-4E14-B3C3-7DFBF6329240}"/>
                    </a:ext>
                  </a:extLst>
                </p:cNvPr>
                <p:cNvPicPr/>
                <p:nvPr/>
              </p:nvPicPr>
              <p:blipFill>
                <a:blip r:embed="rId433"/>
                <a:stretch>
                  <a:fillRect/>
                </a:stretch>
              </p:blipFill>
              <p:spPr>
                <a:xfrm>
                  <a:off x="6253393" y="4487100"/>
                  <a:ext cx="21240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434">
              <p14:nvContentPartPr>
                <p14:cNvPr id="323" name="Ink 322">
                  <a:extLst>
                    <a:ext uri="{FF2B5EF4-FFF2-40B4-BE49-F238E27FC236}">
                      <a16:creationId xmlns:a16="http://schemas.microsoft.com/office/drawing/2014/main" id="{E8A15450-66D4-459E-89AB-76A5540582F8}"/>
                    </a:ext>
                  </a:extLst>
                </p14:cNvPr>
                <p14:cNvContentPartPr/>
                <p14:nvPr/>
              </p14:nvContentPartPr>
              <p14:xfrm>
                <a:off x="5081953" y="4212780"/>
                <a:ext cx="383040" cy="102960"/>
              </p14:xfrm>
            </p:contentPart>
          </mc:Choice>
          <mc:Fallback xmlns="">
            <p:pic>
              <p:nvPicPr>
                <p:cNvPr id="323" name="Ink 322">
                  <a:extLst>
                    <a:ext uri="{FF2B5EF4-FFF2-40B4-BE49-F238E27FC236}">
                      <a16:creationId xmlns:a16="http://schemas.microsoft.com/office/drawing/2014/main" id="{E8A15450-66D4-459E-89AB-76A5540582F8}"/>
                    </a:ext>
                  </a:extLst>
                </p:cNvPr>
                <p:cNvPicPr/>
                <p:nvPr/>
              </p:nvPicPr>
              <p:blipFill>
                <a:blip r:embed="rId435"/>
                <a:stretch>
                  <a:fillRect/>
                </a:stretch>
              </p:blipFill>
              <p:spPr>
                <a:xfrm>
                  <a:off x="5073313" y="4203780"/>
                  <a:ext cx="400680" cy="120600"/>
                </a:xfrm>
                <a:prstGeom prst="rect">
                  <a:avLst/>
                </a:prstGeom>
              </p:spPr>
            </p:pic>
          </mc:Fallback>
        </mc:AlternateContent>
        <mc:AlternateContent xmlns:mc="http://schemas.openxmlformats.org/markup-compatibility/2006" xmlns:p14="http://schemas.microsoft.com/office/powerpoint/2010/main">
          <mc:Choice Requires="p14">
            <p:contentPart p14:bwMode="auto" r:id="rId436">
              <p14:nvContentPartPr>
                <p14:cNvPr id="325" name="Ink 324">
                  <a:extLst>
                    <a:ext uri="{FF2B5EF4-FFF2-40B4-BE49-F238E27FC236}">
                      <a16:creationId xmlns:a16="http://schemas.microsoft.com/office/drawing/2014/main" id="{39C454BD-D6B2-4E5C-A74E-88A3BDC337B8}"/>
                    </a:ext>
                  </a:extLst>
                </p14:cNvPr>
                <p14:cNvContentPartPr/>
                <p14:nvPr/>
              </p14:nvContentPartPr>
              <p14:xfrm>
                <a:off x="5442313" y="4199460"/>
                <a:ext cx="103680" cy="33840"/>
              </p14:xfrm>
            </p:contentPart>
          </mc:Choice>
          <mc:Fallback xmlns="">
            <p:pic>
              <p:nvPicPr>
                <p:cNvPr id="325" name="Ink 324">
                  <a:extLst>
                    <a:ext uri="{FF2B5EF4-FFF2-40B4-BE49-F238E27FC236}">
                      <a16:creationId xmlns:a16="http://schemas.microsoft.com/office/drawing/2014/main" id="{39C454BD-D6B2-4E5C-A74E-88A3BDC337B8}"/>
                    </a:ext>
                  </a:extLst>
                </p:cNvPr>
                <p:cNvPicPr/>
                <p:nvPr/>
              </p:nvPicPr>
              <p:blipFill>
                <a:blip r:embed="rId437"/>
                <a:stretch>
                  <a:fillRect/>
                </a:stretch>
              </p:blipFill>
              <p:spPr>
                <a:xfrm>
                  <a:off x="5433313" y="4190460"/>
                  <a:ext cx="12132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438">
              <p14:nvContentPartPr>
                <p14:cNvPr id="327" name="Ink 326">
                  <a:extLst>
                    <a:ext uri="{FF2B5EF4-FFF2-40B4-BE49-F238E27FC236}">
                      <a16:creationId xmlns:a16="http://schemas.microsoft.com/office/drawing/2014/main" id="{34FD056C-1966-42F4-B562-A081ECE772B9}"/>
                    </a:ext>
                  </a:extLst>
                </p14:cNvPr>
                <p14:cNvContentPartPr/>
                <p14:nvPr/>
              </p14:nvContentPartPr>
              <p14:xfrm>
                <a:off x="4992313" y="4083540"/>
                <a:ext cx="115200" cy="126720"/>
              </p14:xfrm>
            </p:contentPart>
          </mc:Choice>
          <mc:Fallback xmlns="">
            <p:pic>
              <p:nvPicPr>
                <p:cNvPr id="327" name="Ink 326">
                  <a:extLst>
                    <a:ext uri="{FF2B5EF4-FFF2-40B4-BE49-F238E27FC236}">
                      <a16:creationId xmlns:a16="http://schemas.microsoft.com/office/drawing/2014/main" id="{34FD056C-1966-42F4-B562-A081ECE772B9}"/>
                    </a:ext>
                  </a:extLst>
                </p:cNvPr>
                <p:cNvPicPr/>
                <p:nvPr/>
              </p:nvPicPr>
              <p:blipFill>
                <a:blip r:embed="rId439"/>
                <a:stretch>
                  <a:fillRect/>
                </a:stretch>
              </p:blipFill>
              <p:spPr>
                <a:xfrm>
                  <a:off x="4983313" y="4074540"/>
                  <a:ext cx="132840" cy="144360"/>
                </a:xfrm>
                <a:prstGeom prst="rect">
                  <a:avLst/>
                </a:prstGeom>
              </p:spPr>
            </p:pic>
          </mc:Fallback>
        </mc:AlternateContent>
        <mc:AlternateContent xmlns:mc="http://schemas.openxmlformats.org/markup-compatibility/2006" xmlns:p14="http://schemas.microsoft.com/office/powerpoint/2010/main">
          <mc:Choice Requires="p14">
            <p:contentPart p14:bwMode="auto" r:id="rId440">
              <p14:nvContentPartPr>
                <p14:cNvPr id="328" name="Ink 327">
                  <a:extLst>
                    <a:ext uri="{FF2B5EF4-FFF2-40B4-BE49-F238E27FC236}">
                      <a16:creationId xmlns:a16="http://schemas.microsoft.com/office/drawing/2014/main" id="{1B5E57AC-9A49-47BE-B3EF-15324186D30B}"/>
                    </a:ext>
                  </a:extLst>
                </p14:cNvPr>
                <p14:cNvContentPartPr/>
                <p14:nvPr/>
              </p14:nvContentPartPr>
              <p14:xfrm>
                <a:off x="5119393" y="4103340"/>
                <a:ext cx="99360" cy="102240"/>
              </p14:xfrm>
            </p:contentPart>
          </mc:Choice>
          <mc:Fallback xmlns="">
            <p:pic>
              <p:nvPicPr>
                <p:cNvPr id="328" name="Ink 327">
                  <a:extLst>
                    <a:ext uri="{FF2B5EF4-FFF2-40B4-BE49-F238E27FC236}">
                      <a16:creationId xmlns:a16="http://schemas.microsoft.com/office/drawing/2014/main" id="{1B5E57AC-9A49-47BE-B3EF-15324186D30B}"/>
                    </a:ext>
                  </a:extLst>
                </p:cNvPr>
                <p:cNvPicPr/>
                <p:nvPr/>
              </p:nvPicPr>
              <p:blipFill>
                <a:blip r:embed="rId441"/>
                <a:stretch>
                  <a:fillRect/>
                </a:stretch>
              </p:blipFill>
              <p:spPr>
                <a:xfrm>
                  <a:off x="5110753" y="4094340"/>
                  <a:ext cx="117000" cy="119880"/>
                </a:xfrm>
                <a:prstGeom prst="rect">
                  <a:avLst/>
                </a:prstGeom>
              </p:spPr>
            </p:pic>
          </mc:Fallback>
        </mc:AlternateContent>
        <mc:AlternateContent xmlns:mc="http://schemas.openxmlformats.org/markup-compatibility/2006" xmlns:p14="http://schemas.microsoft.com/office/powerpoint/2010/main">
          <mc:Choice Requires="p14">
            <p:contentPart p14:bwMode="auto" r:id="rId442">
              <p14:nvContentPartPr>
                <p14:cNvPr id="329" name="Ink 328">
                  <a:extLst>
                    <a:ext uri="{FF2B5EF4-FFF2-40B4-BE49-F238E27FC236}">
                      <a16:creationId xmlns:a16="http://schemas.microsoft.com/office/drawing/2014/main" id="{2F2C43EC-50C7-4F7D-8750-53B631CFB414}"/>
                    </a:ext>
                  </a:extLst>
                </p14:cNvPr>
                <p14:cNvContentPartPr/>
                <p14:nvPr/>
              </p14:nvContentPartPr>
              <p14:xfrm>
                <a:off x="5131993" y="4052220"/>
                <a:ext cx="71640" cy="54360"/>
              </p14:xfrm>
            </p:contentPart>
          </mc:Choice>
          <mc:Fallback xmlns="">
            <p:pic>
              <p:nvPicPr>
                <p:cNvPr id="329" name="Ink 328">
                  <a:extLst>
                    <a:ext uri="{FF2B5EF4-FFF2-40B4-BE49-F238E27FC236}">
                      <a16:creationId xmlns:a16="http://schemas.microsoft.com/office/drawing/2014/main" id="{2F2C43EC-50C7-4F7D-8750-53B631CFB414}"/>
                    </a:ext>
                  </a:extLst>
                </p:cNvPr>
                <p:cNvPicPr/>
                <p:nvPr/>
              </p:nvPicPr>
              <p:blipFill>
                <a:blip r:embed="rId443"/>
                <a:stretch>
                  <a:fillRect/>
                </a:stretch>
              </p:blipFill>
              <p:spPr>
                <a:xfrm>
                  <a:off x="5122993" y="4043580"/>
                  <a:ext cx="8928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444">
              <p14:nvContentPartPr>
                <p14:cNvPr id="330" name="Ink 329">
                  <a:extLst>
                    <a:ext uri="{FF2B5EF4-FFF2-40B4-BE49-F238E27FC236}">
                      <a16:creationId xmlns:a16="http://schemas.microsoft.com/office/drawing/2014/main" id="{4E761796-3872-4338-AAAB-02F7882786B7}"/>
                    </a:ext>
                  </a:extLst>
                </p14:cNvPr>
                <p14:cNvContentPartPr/>
                <p14:nvPr/>
              </p14:nvContentPartPr>
              <p14:xfrm>
                <a:off x="5103193" y="4112700"/>
                <a:ext cx="69840" cy="51840"/>
              </p14:xfrm>
            </p:contentPart>
          </mc:Choice>
          <mc:Fallback xmlns="">
            <p:pic>
              <p:nvPicPr>
                <p:cNvPr id="330" name="Ink 329">
                  <a:extLst>
                    <a:ext uri="{FF2B5EF4-FFF2-40B4-BE49-F238E27FC236}">
                      <a16:creationId xmlns:a16="http://schemas.microsoft.com/office/drawing/2014/main" id="{4E761796-3872-4338-AAAB-02F7882786B7}"/>
                    </a:ext>
                  </a:extLst>
                </p:cNvPr>
                <p:cNvPicPr/>
                <p:nvPr/>
              </p:nvPicPr>
              <p:blipFill>
                <a:blip r:embed="rId445"/>
                <a:stretch>
                  <a:fillRect/>
                </a:stretch>
              </p:blipFill>
              <p:spPr>
                <a:xfrm>
                  <a:off x="5094553" y="4103700"/>
                  <a:ext cx="8748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446">
              <p14:nvContentPartPr>
                <p14:cNvPr id="331" name="Ink 330">
                  <a:extLst>
                    <a:ext uri="{FF2B5EF4-FFF2-40B4-BE49-F238E27FC236}">
                      <a16:creationId xmlns:a16="http://schemas.microsoft.com/office/drawing/2014/main" id="{1B2E85C5-D490-406F-B348-64B831464496}"/>
                    </a:ext>
                  </a:extLst>
                </p14:cNvPr>
                <p14:cNvContentPartPr/>
                <p14:nvPr/>
              </p14:nvContentPartPr>
              <p14:xfrm>
                <a:off x="5246833" y="4055100"/>
                <a:ext cx="22680" cy="128880"/>
              </p14:xfrm>
            </p:contentPart>
          </mc:Choice>
          <mc:Fallback xmlns="">
            <p:pic>
              <p:nvPicPr>
                <p:cNvPr id="331" name="Ink 330">
                  <a:extLst>
                    <a:ext uri="{FF2B5EF4-FFF2-40B4-BE49-F238E27FC236}">
                      <a16:creationId xmlns:a16="http://schemas.microsoft.com/office/drawing/2014/main" id="{1B2E85C5-D490-406F-B348-64B831464496}"/>
                    </a:ext>
                  </a:extLst>
                </p:cNvPr>
                <p:cNvPicPr/>
                <p:nvPr/>
              </p:nvPicPr>
              <p:blipFill>
                <a:blip r:embed="rId447"/>
                <a:stretch>
                  <a:fillRect/>
                </a:stretch>
              </p:blipFill>
              <p:spPr>
                <a:xfrm>
                  <a:off x="5238193" y="4046100"/>
                  <a:ext cx="4032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448">
              <p14:nvContentPartPr>
                <p14:cNvPr id="332" name="Ink 331">
                  <a:extLst>
                    <a:ext uri="{FF2B5EF4-FFF2-40B4-BE49-F238E27FC236}">
                      <a16:creationId xmlns:a16="http://schemas.microsoft.com/office/drawing/2014/main" id="{8AAD19E0-577B-490B-A935-E1034AE99C45}"/>
                    </a:ext>
                  </a:extLst>
                </p14:cNvPr>
                <p14:cNvContentPartPr/>
                <p14:nvPr/>
              </p14:nvContentPartPr>
              <p14:xfrm>
                <a:off x="5273473" y="4049700"/>
                <a:ext cx="72360" cy="108360"/>
              </p14:xfrm>
            </p:contentPart>
          </mc:Choice>
          <mc:Fallback xmlns="">
            <p:pic>
              <p:nvPicPr>
                <p:cNvPr id="332" name="Ink 331">
                  <a:extLst>
                    <a:ext uri="{FF2B5EF4-FFF2-40B4-BE49-F238E27FC236}">
                      <a16:creationId xmlns:a16="http://schemas.microsoft.com/office/drawing/2014/main" id="{8AAD19E0-577B-490B-A935-E1034AE99C45}"/>
                    </a:ext>
                  </a:extLst>
                </p:cNvPr>
                <p:cNvPicPr/>
                <p:nvPr/>
              </p:nvPicPr>
              <p:blipFill>
                <a:blip r:embed="rId449"/>
                <a:stretch>
                  <a:fillRect/>
                </a:stretch>
              </p:blipFill>
              <p:spPr>
                <a:xfrm>
                  <a:off x="5264833" y="4040700"/>
                  <a:ext cx="90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450">
              <p14:nvContentPartPr>
                <p14:cNvPr id="333" name="Ink 332">
                  <a:extLst>
                    <a:ext uri="{FF2B5EF4-FFF2-40B4-BE49-F238E27FC236}">
                      <a16:creationId xmlns:a16="http://schemas.microsoft.com/office/drawing/2014/main" id="{DF3F784C-74B8-4875-BA18-AEBBFD3B38A4}"/>
                    </a:ext>
                  </a:extLst>
                </p14:cNvPr>
                <p14:cNvContentPartPr/>
                <p14:nvPr/>
              </p14:nvContentPartPr>
              <p14:xfrm>
                <a:off x="5252953" y="4017660"/>
                <a:ext cx="153360" cy="142920"/>
              </p14:xfrm>
            </p:contentPart>
          </mc:Choice>
          <mc:Fallback xmlns="">
            <p:pic>
              <p:nvPicPr>
                <p:cNvPr id="333" name="Ink 332">
                  <a:extLst>
                    <a:ext uri="{FF2B5EF4-FFF2-40B4-BE49-F238E27FC236}">
                      <a16:creationId xmlns:a16="http://schemas.microsoft.com/office/drawing/2014/main" id="{DF3F784C-74B8-4875-BA18-AEBBFD3B38A4}"/>
                    </a:ext>
                  </a:extLst>
                </p:cNvPr>
                <p:cNvPicPr/>
                <p:nvPr/>
              </p:nvPicPr>
              <p:blipFill>
                <a:blip r:embed="rId451"/>
                <a:stretch>
                  <a:fillRect/>
                </a:stretch>
              </p:blipFill>
              <p:spPr>
                <a:xfrm>
                  <a:off x="5243953" y="4009020"/>
                  <a:ext cx="171000" cy="160560"/>
                </a:xfrm>
                <a:prstGeom prst="rect">
                  <a:avLst/>
                </a:prstGeom>
              </p:spPr>
            </p:pic>
          </mc:Fallback>
        </mc:AlternateContent>
        <mc:AlternateContent xmlns:mc="http://schemas.openxmlformats.org/markup-compatibility/2006" xmlns:p14="http://schemas.microsoft.com/office/powerpoint/2010/main">
          <mc:Choice Requires="p14">
            <p:contentPart p14:bwMode="auto" r:id="rId452">
              <p14:nvContentPartPr>
                <p14:cNvPr id="334" name="Ink 333">
                  <a:extLst>
                    <a:ext uri="{FF2B5EF4-FFF2-40B4-BE49-F238E27FC236}">
                      <a16:creationId xmlns:a16="http://schemas.microsoft.com/office/drawing/2014/main" id="{46C30959-25F0-4DA8-AB4D-59191B2CFBE5}"/>
                    </a:ext>
                  </a:extLst>
                </p14:cNvPr>
                <p14:cNvContentPartPr/>
                <p14:nvPr/>
              </p14:nvContentPartPr>
              <p14:xfrm>
                <a:off x="5403433" y="4013340"/>
                <a:ext cx="87480" cy="75240"/>
              </p14:xfrm>
            </p:contentPart>
          </mc:Choice>
          <mc:Fallback xmlns="">
            <p:pic>
              <p:nvPicPr>
                <p:cNvPr id="334" name="Ink 333">
                  <a:extLst>
                    <a:ext uri="{FF2B5EF4-FFF2-40B4-BE49-F238E27FC236}">
                      <a16:creationId xmlns:a16="http://schemas.microsoft.com/office/drawing/2014/main" id="{46C30959-25F0-4DA8-AB4D-59191B2CFBE5}"/>
                    </a:ext>
                  </a:extLst>
                </p:cNvPr>
                <p:cNvPicPr/>
                <p:nvPr/>
              </p:nvPicPr>
              <p:blipFill>
                <a:blip r:embed="rId453"/>
                <a:stretch>
                  <a:fillRect/>
                </a:stretch>
              </p:blipFill>
              <p:spPr>
                <a:xfrm>
                  <a:off x="5394433" y="4004700"/>
                  <a:ext cx="105120" cy="92880"/>
                </a:xfrm>
                <a:prstGeom prst="rect">
                  <a:avLst/>
                </a:prstGeom>
              </p:spPr>
            </p:pic>
          </mc:Fallback>
        </mc:AlternateContent>
        <mc:AlternateContent xmlns:mc="http://schemas.openxmlformats.org/markup-compatibility/2006" xmlns:p14="http://schemas.microsoft.com/office/powerpoint/2010/main">
          <mc:Choice Requires="p14">
            <p:contentPart p14:bwMode="auto" r:id="rId454">
              <p14:nvContentPartPr>
                <p14:cNvPr id="335" name="Ink 334">
                  <a:extLst>
                    <a:ext uri="{FF2B5EF4-FFF2-40B4-BE49-F238E27FC236}">
                      <a16:creationId xmlns:a16="http://schemas.microsoft.com/office/drawing/2014/main" id="{D74AC9FD-D26D-4632-8691-20B0AA21912E}"/>
                    </a:ext>
                  </a:extLst>
                </p14:cNvPr>
                <p14:cNvContentPartPr/>
                <p14:nvPr/>
              </p14:nvContentPartPr>
              <p14:xfrm>
                <a:off x="5400553" y="4082100"/>
                <a:ext cx="57240" cy="54720"/>
              </p14:xfrm>
            </p:contentPart>
          </mc:Choice>
          <mc:Fallback xmlns="">
            <p:pic>
              <p:nvPicPr>
                <p:cNvPr id="335" name="Ink 334">
                  <a:extLst>
                    <a:ext uri="{FF2B5EF4-FFF2-40B4-BE49-F238E27FC236}">
                      <a16:creationId xmlns:a16="http://schemas.microsoft.com/office/drawing/2014/main" id="{D74AC9FD-D26D-4632-8691-20B0AA21912E}"/>
                    </a:ext>
                  </a:extLst>
                </p:cNvPr>
                <p:cNvPicPr/>
                <p:nvPr/>
              </p:nvPicPr>
              <p:blipFill>
                <a:blip r:embed="rId455"/>
                <a:stretch>
                  <a:fillRect/>
                </a:stretch>
              </p:blipFill>
              <p:spPr>
                <a:xfrm>
                  <a:off x="5391553" y="4073100"/>
                  <a:ext cx="74880" cy="72360"/>
                </a:xfrm>
                <a:prstGeom prst="rect">
                  <a:avLst/>
                </a:prstGeom>
              </p:spPr>
            </p:pic>
          </mc:Fallback>
        </mc:AlternateContent>
      </p:grpSp>
      <p:grpSp>
        <p:nvGrpSpPr>
          <p:cNvPr id="339" name="Group 338">
            <a:extLst>
              <a:ext uri="{FF2B5EF4-FFF2-40B4-BE49-F238E27FC236}">
                <a16:creationId xmlns:a16="http://schemas.microsoft.com/office/drawing/2014/main" id="{2067598E-6A1E-4380-9086-4F37B3E21DCD}"/>
              </a:ext>
            </a:extLst>
          </p:cNvPr>
          <p:cNvGrpSpPr/>
          <p:nvPr/>
        </p:nvGrpSpPr>
        <p:grpSpPr>
          <a:xfrm>
            <a:off x="5022913" y="2603580"/>
            <a:ext cx="1933560" cy="673920"/>
            <a:chOff x="5022913" y="2603580"/>
            <a:chExt cx="1933560" cy="673920"/>
          </a:xfrm>
        </p:grpSpPr>
        <mc:AlternateContent xmlns:mc="http://schemas.openxmlformats.org/markup-compatibility/2006" xmlns:p14="http://schemas.microsoft.com/office/powerpoint/2010/main">
          <mc:Choice Requires="p14">
            <p:contentPart p14:bwMode="auto" r:id="rId456">
              <p14:nvContentPartPr>
                <p14:cNvPr id="217" name="Ink 216">
                  <a:extLst>
                    <a:ext uri="{FF2B5EF4-FFF2-40B4-BE49-F238E27FC236}">
                      <a16:creationId xmlns:a16="http://schemas.microsoft.com/office/drawing/2014/main" id="{E150B6B1-C4A8-44A0-9907-3B8E8BF714E0}"/>
                    </a:ext>
                  </a:extLst>
                </p14:cNvPr>
                <p14:cNvContentPartPr/>
                <p14:nvPr/>
              </p14:nvContentPartPr>
              <p14:xfrm>
                <a:off x="5876833" y="2692140"/>
                <a:ext cx="63000" cy="66240"/>
              </p14:xfrm>
            </p:contentPart>
          </mc:Choice>
          <mc:Fallback xmlns="">
            <p:pic>
              <p:nvPicPr>
                <p:cNvPr id="217" name="Ink 216">
                  <a:extLst>
                    <a:ext uri="{FF2B5EF4-FFF2-40B4-BE49-F238E27FC236}">
                      <a16:creationId xmlns:a16="http://schemas.microsoft.com/office/drawing/2014/main" id="{E150B6B1-C4A8-44A0-9907-3B8E8BF714E0}"/>
                    </a:ext>
                  </a:extLst>
                </p:cNvPr>
                <p:cNvPicPr/>
                <p:nvPr/>
              </p:nvPicPr>
              <p:blipFill>
                <a:blip r:embed="rId457"/>
                <a:stretch>
                  <a:fillRect/>
                </a:stretch>
              </p:blipFill>
              <p:spPr>
                <a:xfrm>
                  <a:off x="5868193" y="2683140"/>
                  <a:ext cx="80640" cy="83880"/>
                </a:xfrm>
                <a:prstGeom prst="rect">
                  <a:avLst/>
                </a:prstGeom>
              </p:spPr>
            </p:pic>
          </mc:Fallback>
        </mc:AlternateContent>
        <mc:AlternateContent xmlns:mc="http://schemas.openxmlformats.org/markup-compatibility/2006" xmlns:p14="http://schemas.microsoft.com/office/powerpoint/2010/main">
          <mc:Choice Requires="p14">
            <p:contentPart p14:bwMode="auto" r:id="rId458">
              <p14:nvContentPartPr>
                <p14:cNvPr id="218" name="Ink 217">
                  <a:extLst>
                    <a:ext uri="{FF2B5EF4-FFF2-40B4-BE49-F238E27FC236}">
                      <a16:creationId xmlns:a16="http://schemas.microsoft.com/office/drawing/2014/main" id="{EA0B053D-33F3-4401-81C3-B4DE0DCBB5B7}"/>
                    </a:ext>
                  </a:extLst>
                </p14:cNvPr>
                <p14:cNvContentPartPr/>
                <p14:nvPr/>
              </p14:nvContentPartPr>
              <p14:xfrm>
                <a:off x="5960713" y="2696820"/>
                <a:ext cx="70560" cy="60480"/>
              </p14:xfrm>
            </p:contentPart>
          </mc:Choice>
          <mc:Fallback xmlns="">
            <p:pic>
              <p:nvPicPr>
                <p:cNvPr id="218" name="Ink 217">
                  <a:extLst>
                    <a:ext uri="{FF2B5EF4-FFF2-40B4-BE49-F238E27FC236}">
                      <a16:creationId xmlns:a16="http://schemas.microsoft.com/office/drawing/2014/main" id="{EA0B053D-33F3-4401-81C3-B4DE0DCBB5B7}"/>
                    </a:ext>
                  </a:extLst>
                </p:cNvPr>
                <p:cNvPicPr/>
                <p:nvPr/>
              </p:nvPicPr>
              <p:blipFill>
                <a:blip r:embed="rId459"/>
                <a:stretch>
                  <a:fillRect/>
                </a:stretch>
              </p:blipFill>
              <p:spPr>
                <a:xfrm>
                  <a:off x="5952073" y="2687820"/>
                  <a:ext cx="8820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460">
              <p14:nvContentPartPr>
                <p14:cNvPr id="219" name="Ink 218">
                  <a:extLst>
                    <a:ext uri="{FF2B5EF4-FFF2-40B4-BE49-F238E27FC236}">
                      <a16:creationId xmlns:a16="http://schemas.microsoft.com/office/drawing/2014/main" id="{35F60E75-6C3D-4781-818C-D96C6A4C9A71}"/>
                    </a:ext>
                  </a:extLst>
                </p14:cNvPr>
                <p14:cNvContentPartPr/>
                <p14:nvPr/>
              </p14:nvContentPartPr>
              <p14:xfrm>
                <a:off x="6044953" y="2674140"/>
                <a:ext cx="92520" cy="72720"/>
              </p14:xfrm>
            </p:contentPart>
          </mc:Choice>
          <mc:Fallback xmlns="">
            <p:pic>
              <p:nvPicPr>
                <p:cNvPr id="219" name="Ink 218">
                  <a:extLst>
                    <a:ext uri="{FF2B5EF4-FFF2-40B4-BE49-F238E27FC236}">
                      <a16:creationId xmlns:a16="http://schemas.microsoft.com/office/drawing/2014/main" id="{35F60E75-6C3D-4781-818C-D96C6A4C9A71}"/>
                    </a:ext>
                  </a:extLst>
                </p:cNvPr>
                <p:cNvPicPr/>
                <p:nvPr/>
              </p:nvPicPr>
              <p:blipFill>
                <a:blip r:embed="rId461"/>
                <a:stretch>
                  <a:fillRect/>
                </a:stretch>
              </p:blipFill>
              <p:spPr>
                <a:xfrm>
                  <a:off x="6035953" y="2665500"/>
                  <a:ext cx="11016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462">
              <p14:nvContentPartPr>
                <p14:cNvPr id="220" name="Ink 219">
                  <a:extLst>
                    <a:ext uri="{FF2B5EF4-FFF2-40B4-BE49-F238E27FC236}">
                      <a16:creationId xmlns:a16="http://schemas.microsoft.com/office/drawing/2014/main" id="{5A385ABD-280D-48F7-9B65-7D4A0A796B9F}"/>
                    </a:ext>
                  </a:extLst>
                </p14:cNvPr>
                <p14:cNvContentPartPr/>
                <p14:nvPr/>
              </p14:nvContentPartPr>
              <p14:xfrm>
                <a:off x="6163753" y="2685300"/>
                <a:ext cx="97920" cy="67680"/>
              </p14:xfrm>
            </p:contentPart>
          </mc:Choice>
          <mc:Fallback xmlns="">
            <p:pic>
              <p:nvPicPr>
                <p:cNvPr id="220" name="Ink 219">
                  <a:extLst>
                    <a:ext uri="{FF2B5EF4-FFF2-40B4-BE49-F238E27FC236}">
                      <a16:creationId xmlns:a16="http://schemas.microsoft.com/office/drawing/2014/main" id="{5A385ABD-280D-48F7-9B65-7D4A0A796B9F}"/>
                    </a:ext>
                  </a:extLst>
                </p:cNvPr>
                <p:cNvPicPr/>
                <p:nvPr/>
              </p:nvPicPr>
              <p:blipFill>
                <a:blip r:embed="rId463"/>
                <a:stretch>
                  <a:fillRect/>
                </a:stretch>
              </p:blipFill>
              <p:spPr>
                <a:xfrm>
                  <a:off x="6154753" y="2676300"/>
                  <a:ext cx="115560" cy="85320"/>
                </a:xfrm>
                <a:prstGeom prst="rect">
                  <a:avLst/>
                </a:prstGeom>
              </p:spPr>
            </p:pic>
          </mc:Fallback>
        </mc:AlternateContent>
        <mc:AlternateContent xmlns:mc="http://schemas.openxmlformats.org/markup-compatibility/2006" xmlns:p14="http://schemas.microsoft.com/office/powerpoint/2010/main">
          <mc:Choice Requires="p14">
            <p:contentPart p14:bwMode="auto" r:id="rId464">
              <p14:nvContentPartPr>
                <p14:cNvPr id="221" name="Ink 220">
                  <a:extLst>
                    <a:ext uri="{FF2B5EF4-FFF2-40B4-BE49-F238E27FC236}">
                      <a16:creationId xmlns:a16="http://schemas.microsoft.com/office/drawing/2014/main" id="{E8A318F9-8E77-4F24-806C-71AB030F9B3A}"/>
                    </a:ext>
                  </a:extLst>
                </p14:cNvPr>
                <p14:cNvContentPartPr/>
                <p14:nvPr/>
              </p14:nvContentPartPr>
              <p14:xfrm>
                <a:off x="6282193" y="2617620"/>
                <a:ext cx="21960" cy="119160"/>
              </p14:xfrm>
            </p:contentPart>
          </mc:Choice>
          <mc:Fallback xmlns="">
            <p:pic>
              <p:nvPicPr>
                <p:cNvPr id="221" name="Ink 220">
                  <a:extLst>
                    <a:ext uri="{FF2B5EF4-FFF2-40B4-BE49-F238E27FC236}">
                      <a16:creationId xmlns:a16="http://schemas.microsoft.com/office/drawing/2014/main" id="{E8A318F9-8E77-4F24-806C-71AB030F9B3A}"/>
                    </a:ext>
                  </a:extLst>
                </p:cNvPr>
                <p:cNvPicPr/>
                <p:nvPr/>
              </p:nvPicPr>
              <p:blipFill>
                <a:blip r:embed="rId465"/>
                <a:stretch>
                  <a:fillRect/>
                </a:stretch>
              </p:blipFill>
              <p:spPr>
                <a:xfrm>
                  <a:off x="6273553" y="2608620"/>
                  <a:ext cx="3960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466">
              <p14:nvContentPartPr>
                <p14:cNvPr id="222" name="Ink 221">
                  <a:extLst>
                    <a:ext uri="{FF2B5EF4-FFF2-40B4-BE49-F238E27FC236}">
                      <a16:creationId xmlns:a16="http://schemas.microsoft.com/office/drawing/2014/main" id="{D2F39E9B-84E3-450B-BBCC-939F3DDE2B67}"/>
                    </a:ext>
                  </a:extLst>
                </p14:cNvPr>
                <p14:cNvContentPartPr/>
                <p14:nvPr/>
              </p14:nvContentPartPr>
              <p14:xfrm>
                <a:off x="6309913" y="2670540"/>
                <a:ext cx="246960" cy="87480"/>
              </p14:xfrm>
            </p:contentPart>
          </mc:Choice>
          <mc:Fallback xmlns="">
            <p:pic>
              <p:nvPicPr>
                <p:cNvPr id="222" name="Ink 221">
                  <a:extLst>
                    <a:ext uri="{FF2B5EF4-FFF2-40B4-BE49-F238E27FC236}">
                      <a16:creationId xmlns:a16="http://schemas.microsoft.com/office/drawing/2014/main" id="{D2F39E9B-84E3-450B-BBCC-939F3DDE2B67}"/>
                    </a:ext>
                  </a:extLst>
                </p:cNvPr>
                <p:cNvPicPr/>
                <p:nvPr/>
              </p:nvPicPr>
              <p:blipFill>
                <a:blip r:embed="rId467"/>
                <a:stretch>
                  <a:fillRect/>
                </a:stretch>
              </p:blipFill>
              <p:spPr>
                <a:xfrm>
                  <a:off x="6300913" y="2661900"/>
                  <a:ext cx="26460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468">
              <p14:nvContentPartPr>
                <p14:cNvPr id="223" name="Ink 222">
                  <a:extLst>
                    <a:ext uri="{FF2B5EF4-FFF2-40B4-BE49-F238E27FC236}">
                      <a16:creationId xmlns:a16="http://schemas.microsoft.com/office/drawing/2014/main" id="{8C2AEAED-CAE6-4F98-9418-3536297E34E6}"/>
                    </a:ext>
                  </a:extLst>
                </p14:cNvPr>
                <p14:cNvContentPartPr/>
                <p14:nvPr/>
              </p14:nvContentPartPr>
              <p14:xfrm>
                <a:off x="6571993" y="2603580"/>
                <a:ext cx="31320" cy="153360"/>
              </p14:xfrm>
            </p:contentPart>
          </mc:Choice>
          <mc:Fallback xmlns="">
            <p:pic>
              <p:nvPicPr>
                <p:cNvPr id="223" name="Ink 222">
                  <a:extLst>
                    <a:ext uri="{FF2B5EF4-FFF2-40B4-BE49-F238E27FC236}">
                      <a16:creationId xmlns:a16="http://schemas.microsoft.com/office/drawing/2014/main" id="{8C2AEAED-CAE6-4F98-9418-3536297E34E6}"/>
                    </a:ext>
                  </a:extLst>
                </p:cNvPr>
                <p:cNvPicPr/>
                <p:nvPr/>
              </p:nvPicPr>
              <p:blipFill>
                <a:blip r:embed="rId469"/>
                <a:stretch>
                  <a:fillRect/>
                </a:stretch>
              </p:blipFill>
              <p:spPr>
                <a:xfrm>
                  <a:off x="6562993" y="2594940"/>
                  <a:ext cx="4896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470">
              <p14:nvContentPartPr>
                <p14:cNvPr id="224" name="Ink 223">
                  <a:extLst>
                    <a:ext uri="{FF2B5EF4-FFF2-40B4-BE49-F238E27FC236}">
                      <a16:creationId xmlns:a16="http://schemas.microsoft.com/office/drawing/2014/main" id="{7FDF469A-C778-4435-9CCF-61BE99276A41}"/>
                    </a:ext>
                  </a:extLst>
                </p14:cNvPr>
                <p14:cNvContentPartPr/>
                <p14:nvPr/>
              </p14:nvContentPartPr>
              <p14:xfrm>
                <a:off x="6581713" y="2665860"/>
                <a:ext cx="55440" cy="15480"/>
              </p14:xfrm>
            </p:contentPart>
          </mc:Choice>
          <mc:Fallback xmlns="">
            <p:pic>
              <p:nvPicPr>
                <p:cNvPr id="224" name="Ink 223">
                  <a:extLst>
                    <a:ext uri="{FF2B5EF4-FFF2-40B4-BE49-F238E27FC236}">
                      <a16:creationId xmlns:a16="http://schemas.microsoft.com/office/drawing/2014/main" id="{7FDF469A-C778-4435-9CCF-61BE99276A41}"/>
                    </a:ext>
                  </a:extLst>
                </p:cNvPr>
                <p:cNvPicPr/>
                <p:nvPr/>
              </p:nvPicPr>
              <p:blipFill>
                <a:blip r:embed="rId471"/>
                <a:stretch>
                  <a:fillRect/>
                </a:stretch>
              </p:blipFill>
              <p:spPr>
                <a:xfrm>
                  <a:off x="6572713" y="2657220"/>
                  <a:ext cx="7308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472">
              <p14:nvContentPartPr>
                <p14:cNvPr id="211" name="Ink 210">
                  <a:extLst>
                    <a:ext uri="{FF2B5EF4-FFF2-40B4-BE49-F238E27FC236}">
                      <a16:creationId xmlns:a16="http://schemas.microsoft.com/office/drawing/2014/main" id="{8858F1A6-CDE6-4F9D-8B83-DFABA759CF7F}"/>
                    </a:ext>
                  </a:extLst>
                </p14:cNvPr>
                <p14:cNvContentPartPr/>
                <p14:nvPr/>
              </p14:nvContentPartPr>
              <p14:xfrm>
                <a:off x="5022913" y="2700420"/>
                <a:ext cx="95400" cy="109080"/>
              </p14:xfrm>
            </p:contentPart>
          </mc:Choice>
          <mc:Fallback xmlns="">
            <p:pic>
              <p:nvPicPr>
                <p:cNvPr id="211" name="Ink 210">
                  <a:extLst>
                    <a:ext uri="{FF2B5EF4-FFF2-40B4-BE49-F238E27FC236}">
                      <a16:creationId xmlns:a16="http://schemas.microsoft.com/office/drawing/2014/main" id="{8858F1A6-CDE6-4F9D-8B83-DFABA759CF7F}"/>
                    </a:ext>
                  </a:extLst>
                </p:cNvPr>
                <p:cNvPicPr/>
                <p:nvPr/>
              </p:nvPicPr>
              <p:blipFill>
                <a:blip r:embed="rId473"/>
                <a:stretch>
                  <a:fillRect/>
                </a:stretch>
              </p:blipFill>
              <p:spPr>
                <a:xfrm>
                  <a:off x="5014273" y="2691420"/>
                  <a:ext cx="113040"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474">
              <p14:nvContentPartPr>
                <p14:cNvPr id="212" name="Ink 211">
                  <a:extLst>
                    <a:ext uri="{FF2B5EF4-FFF2-40B4-BE49-F238E27FC236}">
                      <a16:creationId xmlns:a16="http://schemas.microsoft.com/office/drawing/2014/main" id="{9018B16E-C380-41A3-AAD5-51E101FA8CF5}"/>
                    </a:ext>
                  </a:extLst>
                </p14:cNvPr>
                <p14:cNvContentPartPr/>
                <p14:nvPr/>
              </p14:nvContentPartPr>
              <p14:xfrm>
                <a:off x="5169073" y="2723100"/>
                <a:ext cx="30600" cy="63000"/>
              </p14:xfrm>
            </p:contentPart>
          </mc:Choice>
          <mc:Fallback xmlns="">
            <p:pic>
              <p:nvPicPr>
                <p:cNvPr id="212" name="Ink 211">
                  <a:extLst>
                    <a:ext uri="{FF2B5EF4-FFF2-40B4-BE49-F238E27FC236}">
                      <a16:creationId xmlns:a16="http://schemas.microsoft.com/office/drawing/2014/main" id="{9018B16E-C380-41A3-AAD5-51E101FA8CF5}"/>
                    </a:ext>
                  </a:extLst>
                </p:cNvPr>
                <p:cNvPicPr/>
                <p:nvPr/>
              </p:nvPicPr>
              <p:blipFill>
                <a:blip r:embed="rId475"/>
                <a:stretch>
                  <a:fillRect/>
                </a:stretch>
              </p:blipFill>
              <p:spPr>
                <a:xfrm>
                  <a:off x="5160433" y="2714100"/>
                  <a:ext cx="4824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476">
              <p14:nvContentPartPr>
                <p14:cNvPr id="213" name="Ink 212">
                  <a:extLst>
                    <a:ext uri="{FF2B5EF4-FFF2-40B4-BE49-F238E27FC236}">
                      <a16:creationId xmlns:a16="http://schemas.microsoft.com/office/drawing/2014/main" id="{2CE871F2-BC4C-41B5-A9D4-389E6DC0AFCF}"/>
                    </a:ext>
                  </a:extLst>
                </p14:cNvPr>
                <p14:cNvContentPartPr/>
                <p14:nvPr/>
              </p14:nvContentPartPr>
              <p14:xfrm>
                <a:off x="5127673" y="2683500"/>
                <a:ext cx="190800" cy="88920"/>
              </p14:xfrm>
            </p:contentPart>
          </mc:Choice>
          <mc:Fallback xmlns="">
            <p:pic>
              <p:nvPicPr>
                <p:cNvPr id="213" name="Ink 212">
                  <a:extLst>
                    <a:ext uri="{FF2B5EF4-FFF2-40B4-BE49-F238E27FC236}">
                      <a16:creationId xmlns:a16="http://schemas.microsoft.com/office/drawing/2014/main" id="{2CE871F2-BC4C-41B5-A9D4-389E6DC0AFCF}"/>
                    </a:ext>
                  </a:extLst>
                </p:cNvPr>
                <p:cNvPicPr/>
                <p:nvPr/>
              </p:nvPicPr>
              <p:blipFill>
                <a:blip r:embed="rId477"/>
                <a:stretch>
                  <a:fillRect/>
                </a:stretch>
              </p:blipFill>
              <p:spPr>
                <a:xfrm>
                  <a:off x="5119033" y="2674860"/>
                  <a:ext cx="20844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478">
              <p14:nvContentPartPr>
                <p14:cNvPr id="214" name="Ink 213">
                  <a:extLst>
                    <a:ext uri="{FF2B5EF4-FFF2-40B4-BE49-F238E27FC236}">
                      <a16:creationId xmlns:a16="http://schemas.microsoft.com/office/drawing/2014/main" id="{6E23E70E-8160-4CE2-88E1-99B377E19B07}"/>
                    </a:ext>
                  </a:extLst>
                </p14:cNvPr>
                <p14:cNvContentPartPr/>
                <p14:nvPr/>
              </p14:nvContentPartPr>
              <p14:xfrm>
                <a:off x="5330353" y="2701140"/>
                <a:ext cx="86040" cy="56520"/>
              </p14:xfrm>
            </p:contentPart>
          </mc:Choice>
          <mc:Fallback xmlns="">
            <p:pic>
              <p:nvPicPr>
                <p:cNvPr id="214" name="Ink 213">
                  <a:extLst>
                    <a:ext uri="{FF2B5EF4-FFF2-40B4-BE49-F238E27FC236}">
                      <a16:creationId xmlns:a16="http://schemas.microsoft.com/office/drawing/2014/main" id="{6E23E70E-8160-4CE2-88E1-99B377E19B07}"/>
                    </a:ext>
                  </a:extLst>
                </p:cNvPr>
                <p:cNvPicPr/>
                <p:nvPr/>
              </p:nvPicPr>
              <p:blipFill>
                <a:blip r:embed="rId479"/>
                <a:stretch>
                  <a:fillRect/>
                </a:stretch>
              </p:blipFill>
              <p:spPr>
                <a:xfrm>
                  <a:off x="5321713" y="2692140"/>
                  <a:ext cx="103680" cy="74160"/>
                </a:xfrm>
                <a:prstGeom prst="rect">
                  <a:avLst/>
                </a:prstGeom>
              </p:spPr>
            </p:pic>
          </mc:Fallback>
        </mc:AlternateContent>
        <mc:AlternateContent xmlns:mc="http://schemas.openxmlformats.org/markup-compatibility/2006" xmlns:p14="http://schemas.microsoft.com/office/powerpoint/2010/main">
          <mc:Choice Requires="p14">
            <p:contentPart p14:bwMode="auto" r:id="rId480">
              <p14:nvContentPartPr>
                <p14:cNvPr id="215" name="Ink 214">
                  <a:extLst>
                    <a:ext uri="{FF2B5EF4-FFF2-40B4-BE49-F238E27FC236}">
                      <a16:creationId xmlns:a16="http://schemas.microsoft.com/office/drawing/2014/main" id="{A85B2376-4627-4696-8F58-9BB32C4D2A63}"/>
                    </a:ext>
                  </a:extLst>
                </p14:cNvPr>
                <p14:cNvContentPartPr/>
                <p14:nvPr/>
              </p14:nvContentPartPr>
              <p14:xfrm>
                <a:off x="5431153" y="2665500"/>
                <a:ext cx="108360" cy="95400"/>
              </p14:xfrm>
            </p:contentPart>
          </mc:Choice>
          <mc:Fallback xmlns="">
            <p:pic>
              <p:nvPicPr>
                <p:cNvPr id="215" name="Ink 214">
                  <a:extLst>
                    <a:ext uri="{FF2B5EF4-FFF2-40B4-BE49-F238E27FC236}">
                      <a16:creationId xmlns:a16="http://schemas.microsoft.com/office/drawing/2014/main" id="{A85B2376-4627-4696-8F58-9BB32C4D2A63}"/>
                    </a:ext>
                  </a:extLst>
                </p:cNvPr>
                <p:cNvPicPr/>
                <p:nvPr/>
              </p:nvPicPr>
              <p:blipFill>
                <a:blip r:embed="rId481"/>
                <a:stretch>
                  <a:fillRect/>
                </a:stretch>
              </p:blipFill>
              <p:spPr>
                <a:xfrm>
                  <a:off x="5422153" y="2656500"/>
                  <a:ext cx="12600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482">
              <p14:nvContentPartPr>
                <p14:cNvPr id="216" name="Ink 215">
                  <a:extLst>
                    <a:ext uri="{FF2B5EF4-FFF2-40B4-BE49-F238E27FC236}">
                      <a16:creationId xmlns:a16="http://schemas.microsoft.com/office/drawing/2014/main" id="{23BD2070-7DE3-4DE5-8C97-AB005588FF3A}"/>
                    </a:ext>
                  </a:extLst>
                </p14:cNvPr>
                <p14:cNvContentPartPr/>
                <p14:nvPr/>
              </p14:nvContentPartPr>
              <p14:xfrm>
                <a:off x="5609713" y="2662620"/>
                <a:ext cx="81000" cy="88920"/>
              </p14:xfrm>
            </p:contentPart>
          </mc:Choice>
          <mc:Fallback xmlns="">
            <p:pic>
              <p:nvPicPr>
                <p:cNvPr id="216" name="Ink 215">
                  <a:extLst>
                    <a:ext uri="{FF2B5EF4-FFF2-40B4-BE49-F238E27FC236}">
                      <a16:creationId xmlns:a16="http://schemas.microsoft.com/office/drawing/2014/main" id="{23BD2070-7DE3-4DE5-8C97-AB005588FF3A}"/>
                    </a:ext>
                  </a:extLst>
                </p:cNvPr>
                <p:cNvPicPr/>
                <p:nvPr/>
              </p:nvPicPr>
              <p:blipFill>
                <a:blip r:embed="rId483"/>
                <a:stretch>
                  <a:fillRect/>
                </a:stretch>
              </p:blipFill>
              <p:spPr>
                <a:xfrm>
                  <a:off x="5601073" y="2653620"/>
                  <a:ext cx="9864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484">
              <p14:nvContentPartPr>
                <p14:cNvPr id="225" name="Ink 224">
                  <a:extLst>
                    <a:ext uri="{FF2B5EF4-FFF2-40B4-BE49-F238E27FC236}">
                      <a16:creationId xmlns:a16="http://schemas.microsoft.com/office/drawing/2014/main" id="{066AEF14-2B7F-4411-916D-E34EA8EDD00D}"/>
                    </a:ext>
                  </a:extLst>
                </p14:cNvPr>
                <p14:cNvContentPartPr/>
                <p14:nvPr/>
              </p14:nvContentPartPr>
              <p14:xfrm>
                <a:off x="5056393" y="2892660"/>
                <a:ext cx="98280" cy="114840"/>
              </p14:xfrm>
            </p:contentPart>
          </mc:Choice>
          <mc:Fallback xmlns="">
            <p:pic>
              <p:nvPicPr>
                <p:cNvPr id="225" name="Ink 224">
                  <a:extLst>
                    <a:ext uri="{FF2B5EF4-FFF2-40B4-BE49-F238E27FC236}">
                      <a16:creationId xmlns:a16="http://schemas.microsoft.com/office/drawing/2014/main" id="{066AEF14-2B7F-4411-916D-E34EA8EDD00D}"/>
                    </a:ext>
                  </a:extLst>
                </p:cNvPr>
                <p:cNvPicPr/>
                <p:nvPr/>
              </p:nvPicPr>
              <p:blipFill>
                <a:blip r:embed="rId485"/>
                <a:stretch>
                  <a:fillRect/>
                </a:stretch>
              </p:blipFill>
              <p:spPr>
                <a:xfrm>
                  <a:off x="5047753" y="2883660"/>
                  <a:ext cx="11592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486">
              <p14:nvContentPartPr>
                <p14:cNvPr id="226" name="Ink 225">
                  <a:extLst>
                    <a:ext uri="{FF2B5EF4-FFF2-40B4-BE49-F238E27FC236}">
                      <a16:creationId xmlns:a16="http://schemas.microsoft.com/office/drawing/2014/main" id="{96020EDB-BDD8-4E74-8AF4-DBB44F78A661}"/>
                    </a:ext>
                  </a:extLst>
                </p14:cNvPr>
                <p14:cNvContentPartPr/>
                <p14:nvPr/>
              </p14:nvContentPartPr>
              <p14:xfrm>
                <a:off x="5176273" y="2952060"/>
                <a:ext cx="169560" cy="52920"/>
              </p14:xfrm>
            </p:contentPart>
          </mc:Choice>
          <mc:Fallback xmlns="">
            <p:pic>
              <p:nvPicPr>
                <p:cNvPr id="226" name="Ink 225">
                  <a:extLst>
                    <a:ext uri="{FF2B5EF4-FFF2-40B4-BE49-F238E27FC236}">
                      <a16:creationId xmlns:a16="http://schemas.microsoft.com/office/drawing/2014/main" id="{96020EDB-BDD8-4E74-8AF4-DBB44F78A661}"/>
                    </a:ext>
                  </a:extLst>
                </p:cNvPr>
                <p:cNvPicPr/>
                <p:nvPr/>
              </p:nvPicPr>
              <p:blipFill>
                <a:blip r:embed="rId487"/>
                <a:stretch>
                  <a:fillRect/>
                </a:stretch>
              </p:blipFill>
              <p:spPr>
                <a:xfrm>
                  <a:off x="5167273" y="2943420"/>
                  <a:ext cx="187200" cy="70560"/>
                </a:xfrm>
                <a:prstGeom prst="rect">
                  <a:avLst/>
                </a:prstGeom>
              </p:spPr>
            </p:pic>
          </mc:Fallback>
        </mc:AlternateContent>
        <mc:AlternateContent xmlns:mc="http://schemas.openxmlformats.org/markup-compatibility/2006" xmlns:p14="http://schemas.microsoft.com/office/powerpoint/2010/main">
          <mc:Choice Requires="p14">
            <p:contentPart p14:bwMode="auto" r:id="rId488">
              <p14:nvContentPartPr>
                <p14:cNvPr id="227" name="Ink 226">
                  <a:extLst>
                    <a:ext uri="{FF2B5EF4-FFF2-40B4-BE49-F238E27FC236}">
                      <a16:creationId xmlns:a16="http://schemas.microsoft.com/office/drawing/2014/main" id="{2665F025-8BCC-44B2-AB87-1DE4D2204B97}"/>
                    </a:ext>
                  </a:extLst>
                </p14:cNvPr>
                <p14:cNvContentPartPr/>
                <p14:nvPr/>
              </p14:nvContentPartPr>
              <p14:xfrm>
                <a:off x="5381833" y="2860620"/>
                <a:ext cx="197280" cy="139680"/>
              </p14:xfrm>
            </p:contentPart>
          </mc:Choice>
          <mc:Fallback xmlns="">
            <p:pic>
              <p:nvPicPr>
                <p:cNvPr id="227" name="Ink 226">
                  <a:extLst>
                    <a:ext uri="{FF2B5EF4-FFF2-40B4-BE49-F238E27FC236}">
                      <a16:creationId xmlns:a16="http://schemas.microsoft.com/office/drawing/2014/main" id="{2665F025-8BCC-44B2-AB87-1DE4D2204B97}"/>
                    </a:ext>
                  </a:extLst>
                </p:cNvPr>
                <p:cNvPicPr/>
                <p:nvPr/>
              </p:nvPicPr>
              <p:blipFill>
                <a:blip r:embed="rId489"/>
                <a:stretch>
                  <a:fillRect/>
                </a:stretch>
              </p:blipFill>
              <p:spPr>
                <a:xfrm>
                  <a:off x="5373193" y="2851980"/>
                  <a:ext cx="21492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490">
              <p14:nvContentPartPr>
                <p14:cNvPr id="230" name="Ink 229">
                  <a:extLst>
                    <a:ext uri="{FF2B5EF4-FFF2-40B4-BE49-F238E27FC236}">
                      <a16:creationId xmlns:a16="http://schemas.microsoft.com/office/drawing/2014/main" id="{2D26C22C-C423-4586-B794-888A1FDBE658}"/>
                    </a:ext>
                  </a:extLst>
                </p14:cNvPr>
                <p14:cNvContentPartPr/>
                <p14:nvPr/>
              </p14:nvContentPartPr>
              <p14:xfrm>
                <a:off x="5757313" y="2925780"/>
                <a:ext cx="104400" cy="70200"/>
              </p14:xfrm>
            </p:contentPart>
          </mc:Choice>
          <mc:Fallback xmlns="">
            <p:pic>
              <p:nvPicPr>
                <p:cNvPr id="230" name="Ink 229">
                  <a:extLst>
                    <a:ext uri="{FF2B5EF4-FFF2-40B4-BE49-F238E27FC236}">
                      <a16:creationId xmlns:a16="http://schemas.microsoft.com/office/drawing/2014/main" id="{2D26C22C-C423-4586-B794-888A1FDBE658}"/>
                    </a:ext>
                  </a:extLst>
                </p:cNvPr>
                <p:cNvPicPr/>
                <p:nvPr/>
              </p:nvPicPr>
              <p:blipFill>
                <a:blip r:embed="rId491"/>
                <a:stretch>
                  <a:fillRect/>
                </a:stretch>
              </p:blipFill>
              <p:spPr>
                <a:xfrm>
                  <a:off x="5748313" y="2917140"/>
                  <a:ext cx="12204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492">
              <p14:nvContentPartPr>
                <p14:cNvPr id="231" name="Ink 230">
                  <a:extLst>
                    <a:ext uri="{FF2B5EF4-FFF2-40B4-BE49-F238E27FC236}">
                      <a16:creationId xmlns:a16="http://schemas.microsoft.com/office/drawing/2014/main" id="{67103A9B-56C4-450B-9AC7-3E618577D8C1}"/>
                    </a:ext>
                  </a:extLst>
                </p14:cNvPr>
                <p14:cNvContentPartPr/>
                <p14:nvPr/>
              </p14:nvContentPartPr>
              <p14:xfrm>
                <a:off x="5904553" y="2942340"/>
                <a:ext cx="18720" cy="38880"/>
              </p14:xfrm>
            </p:contentPart>
          </mc:Choice>
          <mc:Fallback xmlns="">
            <p:pic>
              <p:nvPicPr>
                <p:cNvPr id="231" name="Ink 230">
                  <a:extLst>
                    <a:ext uri="{FF2B5EF4-FFF2-40B4-BE49-F238E27FC236}">
                      <a16:creationId xmlns:a16="http://schemas.microsoft.com/office/drawing/2014/main" id="{67103A9B-56C4-450B-9AC7-3E618577D8C1}"/>
                    </a:ext>
                  </a:extLst>
                </p:cNvPr>
                <p:cNvPicPr/>
                <p:nvPr/>
              </p:nvPicPr>
              <p:blipFill>
                <a:blip r:embed="rId493"/>
                <a:stretch>
                  <a:fillRect/>
                </a:stretch>
              </p:blipFill>
              <p:spPr>
                <a:xfrm>
                  <a:off x="5895553" y="2933700"/>
                  <a:ext cx="36360" cy="56520"/>
                </a:xfrm>
                <a:prstGeom prst="rect">
                  <a:avLst/>
                </a:prstGeom>
              </p:spPr>
            </p:pic>
          </mc:Fallback>
        </mc:AlternateContent>
        <mc:AlternateContent xmlns:mc="http://schemas.openxmlformats.org/markup-compatibility/2006" xmlns:p14="http://schemas.microsoft.com/office/powerpoint/2010/main">
          <mc:Choice Requires="p14">
            <p:contentPart p14:bwMode="auto" r:id="rId494">
              <p14:nvContentPartPr>
                <p14:cNvPr id="232" name="Ink 231">
                  <a:extLst>
                    <a:ext uri="{FF2B5EF4-FFF2-40B4-BE49-F238E27FC236}">
                      <a16:creationId xmlns:a16="http://schemas.microsoft.com/office/drawing/2014/main" id="{1A102C45-08EB-4BA8-B032-55AE4560A161}"/>
                    </a:ext>
                  </a:extLst>
                </p14:cNvPr>
                <p14:cNvContentPartPr/>
                <p14:nvPr/>
              </p14:nvContentPartPr>
              <p14:xfrm>
                <a:off x="5887273" y="2898420"/>
                <a:ext cx="3600" cy="2160"/>
              </p14:xfrm>
            </p:contentPart>
          </mc:Choice>
          <mc:Fallback xmlns="">
            <p:pic>
              <p:nvPicPr>
                <p:cNvPr id="232" name="Ink 231">
                  <a:extLst>
                    <a:ext uri="{FF2B5EF4-FFF2-40B4-BE49-F238E27FC236}">
                      <a16:creationId xmlns:a16="http://schemas.microsoft.com/office/drawing/2014/main" id="{1A102C45-08EB-4BA8-B032-55AE4560A161}"/>
                    </a:ext>
                  </a:extLst>
                </p:cNvPr>
                <p:cNvPicPr/>
                <p:nvPr/>
              </p:nvPicPr>
              <p:blipFill>
                <a:blip r:embed="rId495"/>
                <a:stretch>
                  <a:fillRect/>
                </a:stretch>
              </p:blipFill>
              <p:spPr>
                <a:xfrm>
                  <a:off x="5878633" y="2889780"/>
                  <a:ext cx="2124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496">
              <p14:nvContentPartPr>
                <p14:cNvPr id="233" name="Ink 232">
                  <a:extLst>
                    <a:ext uri="{FF2B5EF4-FFF2-40B4-BE49-F238E27FC236}">
                      <a16:creationId xmlns:a16="http://schemas.microsoft.com/office/drawing/2014/main" id="{0D8C3C46-DD22-4148-90E0-717E9E26EECD}"/>
                    </a:ext>
                  </a:extLst>
                </p14:cNvPr>
                <p14:cNvContentPartPr/>
                <p14:nvPr/>
              </p14:nvContentPartPr>
              <p14:xfrm>
                <a:off x="5962513" y="2860620"/>
                <a:ext cx="25920" cy="111600"/>
              </p14:xfrm>
            </p:contentPart>
          </mc:Choice>
          <mc:Fallback xmlns="">
            <p:pic>
              <p:nvPicPr>
                <p:cNvPr id="233" name="Ink 232">
                  <a:extLst>
                    <a:ext uri="{FF2B5EF4-FFF2-40B4-BE49-F238E27FC236}">
                      <a16:creationId xmlns:a16="http://schemas.microsoft.com/office/drawing/2014/main" id="{0D8C3C46-DD22-4148-90E0-717E9E26EECD}"/>
                    </a:ext>
                  </a:extLst>
                </p:cNvPr>
                <p:cNvPicPr/>
                <p:nvPr/>
              </p:nvPicPr>
              <p:blipFill>
                <a:blip r:embed="rId497"/>
                <a:stretch>
                  <a:fillRect/>
                </a:stretch>
              </p:blipFill>
              <p:spPr>
                <a:xfrm>
                  <a:off x="5953513" y="2851620"/>
                  <a:ext cx="43560" cy="129240"/>
                </a:xfrm>
                <a:prstGeom prst="rect">
                  <a:avLst/>
                </a:prstGeom>
              </p:spPr>
            </p:pic>
          </mc:Fallback>
        </mc:AlternateContent>
        <mc:AlternateContent xmlns:mc="http://schemas.openxmlformats.org/markup-compatibility/2006" xmlns:p14="http://schemas.microsoft.com/office/powerpoint/2010/main">
          <mc:Choice Requires="p14">
            <p:contentPart p14:bwMode="auto" r:id="rId498">
              <p14:nvContentPartPr>
                <p14:cNvPr id="234" name="Ink 233">
                  <a:extLst>
                    <a:ext uri="{FF2B5EF4-FFF2-40B4-BE49-F238E27FC236}">
                      <a16:creationId xmlns:a16="http://schemas.microsoft.com/office/drawing/2014/main" id="{F3A64DF8-5770-4FBF-8D70-59E44A274804}"/>
                    </a:ext>
                  </a:extLst>
                </p14:cNvPr>
                <p14:cNvContentPartPr/>
                <p14:nvPr/>
              </p14:nvContentPartPr>
              <p14:xfrm>
                <a:off x="5975833" y="2865300"/>
                <a:ext cx="164160" cy="108720"/>
              </p14:xfrm>
            </p:contentPart>
          </mc:Choice>
          <mc:Fallback xmlns="">
            <p:pic>
              <p:nvPicPr>
                <p:cNvPr id="234" name="Ink 233">
                  <a:extLst>
                    <a:ext uri="{FF2B5EF4-FFF2-40B4-BE49-F238E27FC236}">
                      <a16:creationId xmlns:a16="http://schemas.microsoft.com/office/drawing/2014/main" id="{F3A64DF8-5770-4FBF-8D70-59E44A274804}"/>
                    </a:ext>
                  </a:extLst>
                </p:cNvPr>
                <p:cNvPicPr/>
                <p:nvPr/>
              </p:nvPicPr>
              <p:blipFill>
                <a:blip r:embed="rId499"/>
                <a:stretch>
                  <a:fillRect/>
                </a:stretch>
              </p:blipFill>
              <p:spPr>
                <a:xfrm>
                  <a:off x="5967193" y="2856660"/>
                  <a:ext cx="18180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500">
              <p14:nvContentPartPr>
                <p14:cNvPr id="235" name="Ink 234">
                  <a:extLst>
                    <a:ext uri="{FF2B5EF4-FFF2-40B4-BE49-F238E27FC236}">
                      <a16:creationId xmlns:a16="http://schemas.microsoft.com/office/drawing/2014/main" id="{7D679CE0-1D9A-4D61-88EC-1397FFF87FFA}"/>
                    </a:ext>
                  </a:extLst>
                </p14:cNvPr>
                <p14:cNvContentPartPr/>
                <p14:nvPr/>
              </p14:nvContentPartPr>
              <p14:xfrm>
                <a:off x="6183913" y="2912460"/>
                <a:ext cx="16560" cy="60840"/>
              </p14:xfrm>
            </p:contentPart>
          </mc:Choice>
          <mc:Fallback xmlns="">
            <p:pic>
              <p:nvPicPr>
                <p:cNvPr id="235" name="Ink 234">
                  <a:extLst>
                    <a:ext uri="{FF2B5EF4-FFF2-40B4-BE49-F238E27FC236}">
                      <a16:creationId xmlns:a16="http://schemas.microsoft.com/office/drawing/2014/main" id="{7D679CE0-1D9A-4D61-88EC-1397FFF87FFA}"/>
                    </a:ext>
                  </a:extLst>
                </p:cNvPr>
                <p:cNvPicPr/>
                <p:nvPr/>
              </p:nvPicPr>
              <p:blipFill>
                <a:blip r:embed="rId501"/>
                <a:stretch>
                  <a:fillRect/>
                </a:stretch>
              </p:blipFill>
              <p:spPr>
                <a:xfrm>
                  <a:off x="6174913" y="2903460"/>
                  <a:ext cx="3420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502">
              <p14:nvContentPartPr>
                <p14:cNvPr id="236" name="Ink 235">
                  <a:extLst>
                    <a:ext uri="{FF2B5EF4-FFF2-40B4-BE49-F238E27FC236}">
                      <a16:creationId xmlns:a16="http://schemas.microsoft.com/office/drawing/2014/main" id="{41CA9863-9724-4687-9EC1-B47C4786E89F}"/>
                    </a:ext>
                  </a:extLst>
                </p14:cNvPr>
                <p14:cNvContentPartPr/>
                <p14:nvPr/>
              </p14:nvContentPartPr>
              <p14:xfrm>
                <a:off x="6211273" y="2839380"/>
                <a:ext cx="117720" cy="128520"/>
              </p14:xfrm>
            </p:contentPart>
          </mc:Choice>
          <mc:Fallback xmlns="">
            <p:pic>
              <p:nvPicPr>
                <p:cNvPr id="236" name="Ink 235">
                  <a:extLst>
                    <a:ext uri="{FF2B5EF4-FFF2-40B4-BE49-F238E27FC236}">
                      <a16:creationId xmlns:a16="http://schemas.microsoft.com/office/drawing/2014/main" id="{41CA9863-9724-4687-9EC1-B47C4786E89F}"/>
                    </a:ext>
                  </a:extLst>
                </p:cNvPr>
                <p:cNvPicPr/>
                <p:nvPr/>
              </p:nvPicPr>
              <p:blipFill>
                <a:blip r:embed="rId503"/>
                <a:stretch>
                  <a:fillRect/>
                </a:stretch>
              </p:blipFill>
              <p:spPr>
                <a:xfrm>
                  <a:off x="6202273" y="2830740"/>
                  <a:ext cx="135360" cy="146160"/>
                </a:xfrm>
                <a:prstGeom prst="rect">
                  <a:avLst/>
                </a:prstGeom>
              </p:spPr>
            </p:pic>
          </mc:Fallback>
        </mc:AlternateContent>
        <mc:AlternateContent xmlns:mc="http://schemas.openxmlformats.org/markup-compatibility/2006" xmlns:p14="http://schemas.microsoft.com/office/powerpoint/2010/main">
          <mc:Choice Requires="p14">
            <p:contentPart p14:bwMode="auto" r:id="rId504">
              <p14:nvContentPartPr>
                <p14:cNvPr id="237" name="Ink 236">
                  <a:extLst>
                    <a:ext uri="{FF2B5EF4-FFF2-40B4-BE49-F238E27FC236}">
                      <a16:creationId xmlns:a16="http://schemas.microsoft.com/office/drawing/2014/main" id="{D1A20CCD-ED6D-4ACA-B321-A77A48EA8996}"/>
                    </a:ext>
                  </a:extLst>
                </p14:cNvPr>
                <p14:cNvContentPartPr/>
                <p14:nvPr/>
              </p14:nvContentPartPr>
              <p14:xfrm>
                <a:off x="5768113" y="3008940"/>
                <a:ext cx="588600" cy="49680"/>
              </p14:xfrm>
            </p:contentPart>
          </mc:Choice>
          <mc:Fallback xmlns="">
            <p:pic>
              <p:nvPicPr>
                <p:cNvPr id="237" name="Ink 236">
                  <a:extLst>
                    <a:ext uri="{FF2B5EF4-FFF2-40B4-BE49-F238E27FC236}">
                      <a16:creationId xmlns:a16="http://schemas.microsoft.com/office/drawing/2014/main" id="{D1A20CCD-ED6D-4ACA-B321-A77A48EA8996}"/>
                    </a:ext>
                  </a:extLst>
                </p:cNvPr>
                <p:cNvPicPr/>
                <p:nvPr/>
              </p:nvPicPr>
              <p:blipFill>
                <a:blip r:embed="rId505"/>
                <a:stretch>
                  <a:fillRect/>
                </a:stretch>
              </p:blipFill>
              <p:spPr>
                <a:xfrm>
                  <a:off x="5759473" y="3000300"/>
                  <a:ext cx="60624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506">
              <p14:nvContentPartPr>
                <p14:cNvPr id="238" name="Ink 237">
                  <a:extLst>
                    <a:ext uri="{FF2B5EF4-FFF2-40B4-BE49-F238E27FC236}">
                      <a16:creationId xmlns:a16="http://schemas.microsoft.com/office/drawing/2014/main" id="{19F1C8B8-4F84-4735-BA90-7D09E5D97D03}"/>
                    </a:ext>
                  </a:extLst>
                </p14:cNvPr>
                <p14:cNvContentPartPr/>
                <p14:nvPr/>
              </p14:nvContentPartPr>
              <p14:xfrm>
                <a:off x="6535993" y="2910300"/>
                <a:ext cx="78120" cy="72720"/>
              </p14:xfrm>
            </p:contentPart>
          </mc:Choice>
          <mc:Fallback xmlns="">
            <p:pic>
              <p:nvPicPr>
                <p:cNvPr id="238" name="Ink 237">
                  <a:extLst>
                    <a:ext uri="{FF2B5EF4-FFF2-40B4-BE49-F238E27FC236}">
                      <a16:creationId xmlns:a16="http://schemas.microsoft.com/office/drawing/2014/main" id="{19F1C8B8-4F84-4735-BA90-7D09E5D97D03}"/>
                    </a:ext>
                  </a:extLst>
                </p:cNvPr>
                <p:cNvPicPr/>
                <p:nvPr/>
              </p:nvPicPr>
              <p:blipFill>
                <a:blip r:embed="rId507"/>
                <a:stretch>
                  <a:fillRect/>
                </a:stretch>
              </p:blipFill>
              <p:spPr>
                <a:xfrm>
                  <a:off x="6527353" y="2901660"/>
                  <a:ext cx="9576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508">
              <p14:nvContentPartPr>
                <p14:cNvPr id="239" name="Ink 238">
                  <a:extLst>
                    <a:ext uri="{FF2B5EF4-FFF2-40B4-BE49-F238E27FC236}">
                      <a16:creationId xmlns:a16="http://schemas.microsoft.com/office/drawing/2014/main" id="{73EF8C40-2AB8-4BBB-8FFD-CF4413709E21}"/>
                    </a:ext>
                  </a:extLst>
                </p14:cNvPr>
                <p14:cNvContentPartPr/>
                <p14:nvPr/>
              </p14:nvContentPartPr>
              <p14:xfrm>
                <a:off x="6626713" y="2912460"/>
                <a:ext cx="83520" cy="60120"/>
              </p14:xfrm>
            </p:contentPart>
          </mc:Choice>
          <mc:Fallback xmlns="">
            <p:pic>
              <p:nvPicPr>
                <p:cNvPr id="239" name="Ink 238">
                  <a:extLst>
                    <a:ext uri="{FF2B5EF4-FFF2-40B4-BE49-F238E27FC236}">
                      <a16:creationId xmlns:a16="http://schemas.microsoft.com/office/drawing/2014/main" id="{73EF8C40-2AB8-4BBB-8FFD-CF4413709E21}"/>
                    </a:ext>
                  </a:extLst>
                </p:cNvPr>
                <p:cNvPicPr/>
                <p:nvPr/>
              </p:nvPicPr>
              <p:blipFill>
                <a:blip r:embed="rId509"/>
                <a:stretch>
                  <a:fillRect/>
                </a:stretch>
              </p:blipFill>
              <p:spPr>
                <a:xfrm>
                  <a:off x="6618073" y="2903460"/>
                  <a:ext cx="101160" cy="77760"/>
                </a:xfrm>
                <a:prstGeom prst="rect">
                  <a:avLst/>
                </a:prstGeom>
              </p:spPr>
            </p:pic>
          </mc:Fallback>
        </mc:AlternateContent>
        <mc:AlternateContent xmlns:mc="http://schemas.openxmlformats.org/markup-compatibility/2006" xmlns:p14="http://schemas.microsoft.com/office/powerpoint/2010/main">
          <mc:Choice Requires="p14">
            <p:contentPart p14:bwMode="auto" r:id="rId510">
              <p14:nvContentPartPr>
                <p14:cNvPr id="240" name="Ink 239">
                  <a:extLst>
                    <a:ext uri="{FF2B5EF4-FFF2-40B4-BE49-F238E27FC236}">
                      <a16:creationId xmlns:a16="http://schemas.microsoft.com/office/drawing/2014/main" id="{8970081C-4ECE-490E-976F-317606E8C46A}"/>
                    </a:ext>
                  </a:extLst>
                </p14:cNvPr>
                <p14:cNvContentPartPr/>
                <p14:nvPr/>
              </p14:nvContentPartPr>
              <p14:xfrm>
                <a:off x="6761353" y="2895540"/>
                <a:ext cx="57960" cy="64440"/>
              </p14:xfrm>
            </p:contentPart>
          </mc:Choice>
          <mc:Fallback xmlns="">
            <p:pic>
              <p:nvPicPr>
                <p:cNvPr id="240" name="Ink 239">
                  <a:extLst>
                    <a:ext uri="{FF2B5EF4-FFF2-40B4-BE49-F238E27FC236}">
                      <a16:creationId xmlns:a16="http://schemas.microsoft.com/office/drawing/2014/main" id="{8970081C-4ECE-490E-976F-317606E8C46A}"/>
                    </a:ext>
                  </a:extLst>
                </p:cNvPr>
                <p:cNvPicPr/>
                <p:nvPr/>
              </p:nvPicPr>
              <p:blipFill>
                <a:blip r:embed="rId511"/>
                <a:stretch>
                  <a:fillRect/>
                </a:stretch>
              </p:blipFill>
              <p:spPr>
                <a:xfrm>
                  <a:off x="6752353" y="2886900"/>
                  <a:ext cx="7560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512">
              <p14:nvContentPartPr>
                <p14:cNvPr id="241" name="Ink 240">
                  <a:extLst>
                    <a:ext uri="{FF2B5EF4-FFF2-40B4-BE49-F238E27FC236}">
                      <a16:creationId xmlns:a16="http://schemas.microsoft.com/office/drawing/2014/main" id="{BFFCE7EA-974D-4E17-87D9-8104B69C0F6C}"/>
                    </a:ext>
                  </a:extLst>
                </p14:cNvPr>
                <p14:cNvContentPartPr/>
                <p14:nvPr/>
              </p14:nvContentPartPr>
              <p14:xfrm>
                <a:off x="6862873" y="2820300"/>
                <a:ext cx="93600" cy="128520"/>
              </p14:xfrm>
            </p:contentPart>
          </mc:Choice>
          <mc:Fallback xmlns="">
            <p:pic>
              <p:nvPicPr>
                <p:cNvPr id="241" name="Ink 240">
                  <a:extLst>
                    <a:ext uri="{FF2B5EF4-FFF2-40B4-BE49-F238E27FC236}">
                      <a16:creationId xmlns:a16="http://schemas.microsoft.com/office/drawing/2014/main" id="{BFFCE7EA-974D-4E17-87D9-8104B69C0F6C}"/>
                    </a:ext>
                  </a:extLst>
                </p:cNvPr>
                <p:cNvPicPr/>
                <p:nvPr/>
              </p:nvPicPr>
              <p:blipFill>
                <a:blip r:embed="rId513"/>
                <a:stretch>
                  <a:fillRect/>
                </a:stretch>
              </p:blipFill>
              <p:spPr>
                <a:xfrm>
                  <a:off x="6854233" y="2811300"/>
                  <a:ext cx="111240" cy="146160"/>
                </a:xfrm>
                <a:prstGeom prst="rect">
                  <a:avLst/>
                </a:prstGeom>
              </p:spPr>
            </p:pic>
          </mc:Fallback>
        </mc:AlternateContent>
        <mc:AlternateContent xmlns:mc="http://schemas.openxmlformats.org/markup-compatibility/2006" xmlns:p14="http://schemas.microsoft.com/office/powerpoint/2010/main">
          <mc:Choice Requires="p14">
            <p:contentPart p14:bwMode="auto" r:id="rId514">
              <p14:nvContentPartPr>
                <p14:cNvPr id="243" name="Ink 242">
                  <a:extLst>
                    <a:ext uri="{FF2B5EF4-FFF2-40B4-BE49-F238E27FC236}">
                      <a16:creationId xmlns:a16="http://schemas.microsoft.com/office/drawing/2014/main" id="{606CECA2-7A0A-4BB5-9720-EBE5A1DC1BE8}"/>
                    </a:ext>
                  </a:extLst>
                </p14:cNvPr>
                <p14:cNvContentPartPr/>
                <p14:nvPr/>
              </p14:nvContentPartPr>
              <p14:xfrm>
                <a:off x="5104273" y="3182100"/>
                <a:ext cx="134640" cy="95400"/>
              </p14:xfrm>
            </p:contentPart>
          </mc:Choice>
          <mc:Fallback xmlns="">
            <p:pic>
              <p:nvPicPr>
                <p:cNvPr id="243" name="Ink 242">
                  <a:extLst>
                    <a:ext uri="{FF2B5EF4-FFF2-40B4-BE49-F238E27FC236}">
                      <a16:creationId xmlns:a16="http://schemas.microsoft.com/office/drawing/2014/main" id="{606CECA2-7A0A-4BB5-9720-EBE5A1DC1BE8}"/>
                    </a:ext>
                  </a:extLst>
                </p:cNvPr>
                <p:cNvPicPr/>
                <p:nvPr/>
              </p:nvPicPr>
              <p:blipFill>
                <a:blip r:embed="rId515"/>
                <a:stretch>
                  <a:fillRect/>
                </a:stretch>
              </p:blipFill>
              <p:spPr>
                <a:xfrm>
                  <a:off x="5095633" y="3173100"/>
                  <a:ext cx="15228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516">
              <p14:nvContentPartPr>
                <p14:cNvPr id="244" name="Ink 243">
                  <a:extLst>
                    <a:ext uri="{FF2B5EF4-FFF2-40B4-BE49-F238E27FC236}">
                      <a16:creationId xmlns:a16="http://schemas.microsoft.com/office/drawing/2014/main" id="{68D323DD-31CC-46F3-9ED1-6FADEADF8220}"/>
                    </a:ext>
                  </a:extLst>
                </p14:cNvPr>
                <p14:cNvContentPartPr/>
                <p14:nvPr/>
              </p14:nvContentPartPr>
              <p14:xfrm>
                <a:off x="5273113" y="3181020"/>
                <a:ext cx="59760" cy="62640"/>
              </p14:xfrm>
            </p:contentPart>
          </mc:Choice>
          <mc:Fallback xmlns="">
            <p:pic>
              <p:nvPicPr>
                <p:cNvPr id="244" name="Ink 243">
                  <a:extLst>
                    <a:ext uri="{FF2B5EF4-FFF2-40B4-BE49-F238E27FC236}">
                      <a16:creationId xmlns:a16="http://schemas.microsoft.com/office/drawing/2014/main" id="{68D323DD-31CC-46F3-9ED1-6FADEADF8220}"/>
                    </a:ext>
                  </a:extLst>
                </p:cNvPr>
                <p:cNvPicPr/>
                <p:nvPr/>
              </p:nvPicPr>
              <p:blipFill>
                <a:blip r:embed="rId517"/>
                <a:stretch>
                  <a:fillRect/>
                </a:stretch>
              </p:blipFill>
              <p:spPr>
                <a:xfrm>
                  <a:off x="5264473" y="3172380"/>
                  <a:ext cx="7740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518">
              <p14:nvContentPartPr>
                <p14:cNvPr id="245" name="Ink 244">
                  <a:extLst>
                    <a:ext uri="{FF2B5EF4-FFF2-40B4-BE49-F238E27FC236}">
                      <a16:creationId xmlns:a16="http://schemas.microsoft.com/office/drawing/2014/main" id="{B0CB4C08-5BF3-48D7-A478-AAAA5CEAF24E}"/>
                    </a:ext>
                  </a:extLst>
                </p14:cNvPr>
                <p14:cNvContentPartPr/>
                <p14:nvPr/>
              </p14:nvContentPartPr>
              <p14:xfrm>
                <a:off x="5349793" y="3097140"/>
                <a:ext cx="33480" cy="121320"/>
              </p14:xfrm>
            </p:contentPart>
          </mc:Choice>
          <mc:Fallback xmlns="">
            <p:pic>
              <p:nvPicPr>
                <p:cNvPr id="245" name="Ink 244">
                  <a:extLst>
                    <a:ext uri="{FF2B5EF4-FFF2-40B4-BE49-F238E27FC236}">
                      <a16:creationId xmlns:a16="http://schemas.microsoft.com/office/drawing/2014/main" id="{B0CB4C08-5BF3-48D7-A478-AAAA5CEAF24E}"/>
                    </a:ext>
                  </a:extLst>
                </p:cNvPr>
                <p:cNvPicPr/>
                <p:nvPr/>
              </p:nvPicPr>
              <p:blipFill>
                <a:blip r:embed="rId519"/>
                <a:stretch>
                  <a:fillRect/>
                </a:stretch>
              </p:blipFill>
              <p:spPr>
                <a:xfrm>
                  <a:off x="5340793" y="3088140"/>
                  <a:ext cx="5112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520">
              <p14:nvContentPartPr>
                <p14:cNvPr id="246" name="Ink 245">
                  <a:extLst>
                    <a:ext uri="{FF2B5EF4-FFF2-40B4-BE49-F238E27FC236}">
                      <a16:creationId xmlns:a16="http://schemas.microsoft.com/office/drawing/2014/main" id="{F350CC95-5BBB-4506-8584-6B640ED1043A}"/>
                    </a:ext>
                  </a:extLst>
                </p14:cNvPr>
                <p14:cNvContentPartPr/>
                <p14:nvPr/>
              </p14:nvContentPartPr>
              <p14:xfrm>
                <a:off x="5404873" y="3137100"/>
                <a:ext cx="47160" cy="81000"/>
              </p14:xfrm>
            </p:contentPart>
          </mc:Choice>
          <mc:Fallback xmlns="">
            <p:pic>
              <p:nvPicPr>
                <p:cNvPr id="246" name="Ink 245">
                  <a:extLst>
                    <a:ext uri="{FF2B5EF4-FFF2-40B4-BE49-F238E27FC236}">
                      <a16:creationId xmlns:a16="http://schemas.microsoft.com/office/drawing/2014/main" id="{F350CC95-5BBB-4506-8584-6B640ED1043A}"/>
                    </a:ext>
                  </a:extLst>
                </p:cNvPr>
                <p:cNvPicPr/>
                <p:nvPr/>
              </p:nvPicPr>
              <p:blipFill>
                <a:blip r:embed="rId521"/>
                <a:stretch>
                  <a:fillRect/>
                </a:stretch>
              </p:blipFill>
              <p:spPr>
                <a:xfrm>
                  <a:off x="5396233" y="3128460"/>
                  <a:ext cx="6480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522">
              <p14:nvContentPartPr>
                <p14:cNvPr id="247" name="Ink 246">
                  <a:extLst>
                    <a:ext uri="{FF2B5EF4-FFF2-40B4-BE49-F238E27FC236}">
                      <a16:creationId xmlns:a16="http://schemas.microsoft.com/office/drawing/2014/main" id="{48EC1924-3295-4ABE-AAE7-08EF849198E0}"/>
                    </a:ext>
                  </a:extLst>
                </p14:cNvPr>
                <p14:cNvContentPartPr/>
                <p14:nvPr/>
              </p14:nvContentPartPr>
              <p14:xfrm>
                <a:off x="5514673" y="3157980"/>
                <a:ext cx="46080" cy="68400"/>
              </p14:xfrm>
            </p:contentPart>
          </mc:Choice>
          <mc:Fallback xmlns="">
            <p:pic>
              <p:nvPicPr>
                <p:cNvPr id="247" name="Ink 246">
                  <a:extLst>
                    <a:ext uri="{FF2B5EF4-FFF2-40B4-BE49-F238E27FC236}">
                      <a16:creationId xmlns:a16="http://schemas.microsoft.com/office/drawing/2014/main" id="{48EC1924-3295-4ABE-AAE7-08EF849198E0}"/>
                    </a:ext>
                  </a:extLst>
                </p:cNvPr>
                <p:cNvPicPr/>
                <p:nvPr/>
              </p:nvPicPr>
              <p:blipFill>
                <a:blip r:embed="rId523"/>
                <a:stretch>
                  <a:fillRect/>
                </a:stretch>
              </p:blipFill>
              <p:spPr>
                <a:xfrm>
                  <a:off x="5506033" y="3149340"/>
                  <a:ext cx="6372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524">
              <p14:nvContentPartPr>
                <p14:cNvPr id="248" name="Ink 247">
                  <a:extLst>
                    <a:ext uri="{FF2B5EF4-FFF2-40B4-BE49-F238E27FC236}">
                      <a16:creationId xmlns:a16="http://schemas.microsoft.com/office/drawing/2014/main" id="{47E50803-6153-4551-91A6-E811011BEF3C}"/>
                    </a:ext>
                  </a:extLst>
                </p14:cNvPr>
                <p14:cNvContentPartPr/>
                <p14:nvPr/>
              </p14:nvContentPartPr>
              <p14:xfrm>
                <a:off x="5596753" y="3087780"/>
                <a:ext cx="144000" cy="129600"/>
              </p14:xfrm>
            </p:contentPart>
          </mc:Choice>
          <mc:Fallback xmlns="">
            <p:pic>
              <p:nvPicPr>
                <p:cNvPr id="248" name="Ink 247">
                  <a:extLst>
                    <a:ext uri="{FF2B5EF4-FFF2-40B4-BE49-F238E27FC236}">
                      <a16:creationId xmlns:a16="http://schemas.microsoft.com/office/drawing/2014/main" id="{47E50803-6153-4551-91A6-E811011BEF3C}"/>
                    </a:ext>
                  </a:extLst>
                </p:cNvPr>
                <p:cNvPicPr/>
                <p:nvPr/>
              </p:nvPicPr>
              <p:blipFill>
                <a:blip r:embed="rId525"/>
                <a:stretch>
                  <a:fillRect/>
                </a:stretch>
              </p:blipFill>
              <p:spPr>
                <a:xfrm>
                  <a:off x="5588113" y="3079140"/>
                  <a:ext cx="16164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526">
              <p14:nvContentPartPr>
                <p14:cNvPr id="249" name="Ink 248">
                  <a:extLst>
                    <a:ext uri="{FF2B5EF4-FFF2-40B4-BE49-F238E27FC236}">
                      <a16:creationId xmlns:a16="http://schemas.microsoft.com/office/drawing/2014/main" id="{7392805E-6F2A-4948-904E-70E798458D34}"/>
                    </a:ext>
                  </a:extLst>
                </p14:cNvPr>
                <p14:cNvContentPartPr/>
                <p14:nvPr/>
              </p14:nvContentPartPr>
              <p14:xfrm>
                <a:off x="5760553" y="3112980"/>
                <a:ext cx="91440" cy="92520"/>
              </p14:xfrm>
            </p:contentPart>
          </mc:Choice>
          <mc:Fallback xmlns="">
            <p:pic>
              <p:nvPicPr>
                <p:cNvPr id="249" name="Ink 248">
                  <a:extLst>
                    <a:ext uri="{FF2B5EF4-FFF2-40B4-BE49-F238E27FC236}">
                      <a16:creationId xmlns:a16="http://schemas.microsoft.com/office/drawing/2014/main" id="{7392805E-6F2A-4948-904E-70E798458D34}"/>
                    </a:ext>
                  </a:extLst>
                </p:cNvPr>
                <p:cNvPicPr/>
                <p:nvPr/>
              </p:nvPicPr>
              <p:blipFill>
                <a:blip r:embed="rId527"/>
                <a:stretch>
                  <a:fillRect/>
                </a:stretch>
              </p:blipFill>
              <p:spPr>
                <a:xfrm>
                  <a:off x="5751553" y="3103980"/>
                  <a:ext cx="10908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528">
              <p14:nvContentPartPr>
                <p14:cNvPr id="338" name="Ink 337">
                  <a:extLst>
                    <a:ext uri="{FF2B5EF4-FFF2-40B4-BE49-F238E27FC236}">
                      <a16:creationId xmlns:a16="http://schemas.microsoft.com/office/drawing/2014/main" id="{2EC7F28E-DDF6-4BF2-B7E5-64D5C174BD1B}"/>
                    </a:ext>
                  </a:extLst>
                </p14:cNvPr>
                <p14:cNvContentPartPr/>
                <p14:nvPr/>
              </p14:nvContentPartPr>
              <p14:xfrm>
                <a:off x="5064313" y="2814900"/>
                <a:ext cx="579600" cy="50400"/>
              </p14:xfrm>
            </p:contentPart>
          </mc:Choice>
          <mc:Fallback xmlns="">
            <p:pic>
              <p:nvPicPr>
                <p:cNvPr id="338" name="Ink 337">
                  <a:extLst>
                    <a:ext uri="{FF2B5EF4-FFF2-40B4-BE49-F238E27FC236}">
                      <a16:creationId xmlns:a16="http://schemas.microsoft.com/office/drawing/2014/main" id="{2EC7F28E-DDF6-4BF2-B7E5-64D5C174BD1B}"/>
                    </a:ext>
                  </a:extLst>
                </p:cNvPr>
                <p:cNvPicPr/>
                <p:nvPr/>
              </p:nvPicPr>
              <p:blipFill>
                <a:blip r:embed="rId529"/>
                <a:stretch>
                  <a:fillRect/>
                </a:stretch>
              </p:blipFill>
              <p:spPr>
                <a:xfrm>
                  <a:off x="5055673" y="2805900"/>
                  <a:ext cx="597240" cy="68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30">
            <p14:nvContentPartPr>
              <p14:cNvPr id="341" name="Ink 340">
                <a:extLst>
                  <a:ext uri="{FF2B5EF4-FFF2-40B4-BE49-F238E27FC236}">
                    <a16:creationId xmlns:a16="http://schemas.microsoft.com/office/drawing/2014/main" id="{B147BB83-6D90-48C1-B4E4-18B005680472}"/>
                  </a:ext>
                </a:extLst>
              </p14:cNvPr>
              <p14:cNvContentPartPr/>
              <p14:nvPr/>
            </p14:nvContentPartPr>
            <p14:xfrm>
              <a:off x="4702003" y="1844253"/>
              <a:ext cx="154080" cy="4552560"/>
            </p14:xfrm>
          </p:contentPart>
        </mc:Choice>
        <mc:Fallback xmlns="">
          <p:pic>
            <p:nvPicPr>
              <p:cNvPr id="341" name="Ink 340">
                <a:extLst>
                  <a:ext uri="{FF2B5EF4-FFF2-40B4-BE49-F238E27FC236}">
                    <a16:creationId xmlns:a16="http://schemas.microsoft.com/office/drawing/2014/main" id="{B147BB83-6D90-48C1-B4E4-18B005680472}"/>
                  </a:ext>
                </a:extLst>
              </p:cNvPr>
              <p:cNvPicPr/>
              <p:nvPr/>
            </p:nvPicPr>
            <p:blipFill>
              <a:blip r:embed="rId531"/>
              <a:stretch>
                <a:fillRect/>
              </a:stretch>
            </p:blipFill>
            <p:spPr>
              <a:xfrm>
                <a:off x="4693363" y="1835613"/>
                <a:ext cx="171720" cy="4570200"/>
              </a:xfrm>
              <a:prstGeom prst="rect">
                <a:avLst/>
              </a:prstGeom>
            </p:spPr>
          </p:pic>
        </mc:Fallback>
      </mc:AlternateContent>
    </p:spTree>
    <p:extLst>
      <p:ext uri="{BB962C8B-B14F-4D97-AF65-F5344CB8AC3E}">
        <p14:creationId xmlns:p14="http://schemas.microsoft.com/office/powerpoint/2010/main" val="4992922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31BE38-5FA2-4712-88FC-CAE3B01BD406}"/>
              </a:ext>
            </a:extLst>
          </p:cNvPr>
          <p:cNvSpPr>
            <a:spLocks noGrp="1"/>
          </p:cNvSpPr>
          <p:nvPr>
            <p:ph type="title"/>
          </p:nvPr>
        </p:nvSpPr>
        <p:spPr>
          <a:xfrm>
            <a:off x="838200" y="365125"/>
            <a:ext cx="10515600" cy="1325563"/>
          </a:xfrm>
        </p:spPr>
        <p:txBody>
          <a:bodyPr>
            <a:normAutofit/>
          </a:bodyPr>
          <a:lstStyle/>
          <a:p>
            <a:r>
              <a:rPr lang="en-GB" sz="4300">
                <a:solidFill>
                  <a:srgbClr val="FFFFFF"/>
                </a:solidFill>
              </a:rPr>
              <a:t>Melting points and boiling points of covalent (molecular) substances</a:t>
            </a:r>
          </a:p>
        </p:txBody>
      </p:sp>
      <p:sp>
        <p:nvSpPr>
          <p:cNvPr id="3" name="Content Placeholder 2">
            <a:extLst>
              <a:ext uri="{FF2B5EF4-FFF2-40B4-BE49-F238E27FC236}">
                <a16:creationId xmlns:a16="http://schemas.microsoft.com/office/drawing/2014/main" id="{17243FE3-5C2B-4AA5-9350-84B69F0EC849}"/>
              </a:ext>
            </a:extLst>
          </p:cNvPr>
          <p:cNvSpPr>
            <a:spLocks noGrp="1"/>
          </p:cNvSpPr>
          <p:nvPr>
            <p:ph idx="1"/>
          </p:nvPr>
        </p:nvSpPr>
        <p:spPr>
          <a:xfrm>
            <a:off x="838200" y="2438400"/>
            <a:ext cx="10515600" cy="3738562"/>
          </a:xfrm>
        </p:spPr>
        <p:txBody>
          <a:bodyPr>
            <a:normAutofit/>
          </a:bodyPr>
          <a:lstStyle/>
          <a:p>
            <a:r>
              <a:rPr lang="en-GB" sz="2600"/>
              <a:t>When we BOIL or melt covalent substances we ONLY have to break the attractions between molecules (intermolecular forces of attraction), these are WEAK, easily broken, so m.pts. and b.pts. are LOW for these compounds. So many covalent compounds are gases or liquids at room temperature as these attractions have already broken down at 25</a:t>
            </a:r>
            <a:r>
              <a:rPr lang="en-GB" sz="2600" baseline="30000"/>
              <a:t>o</a:t>
            </a:r>
            <a:r>
              <a:rPr lang="en-GB" sz="2600"/>
              <a:t>C.</a:t>
            </a:r>
          </a:p>
          <a:p>
            <a:endParaRPr lang="en-GB" sz="2600"/>
          </a:p>
          <a:p>
            <a:r>
              <a:rPr lang="en-GB" sz="2600"/>
              <a:t>Boiling or melting will not involve breaking the covalent bonds!</a:t>
            </a:r>
          </a:p>
        </p:txBody>
      </p:sp>
    </p:spTree>
    <p:extLst>
      <p:ext uri="{BB962C8B-B14F-4D97-AF65-F5344CB8AC3E}">
        <p14:creationId xmlns:p14="http://schemas.microsoft.com/office/powerpoint/2010/main" val="39574101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E2C0FE-BFF5-4978-9101-F9344A0FC9FD}"/>
              </a:ext>
            </a:extLst>
          </p:cNvPr>
          <p:cNvSpPr>
            <a:spLocks noGrp="1"/>
          </p:cNvSpPr>
          <p:nvPr>
            <p:ph type="title"/>
          </p:nvPr>
        </p:nvSpPr>
        <p:spPr>
          <a:xfrm>
            <a:off x="838200" y="365125"/>
            <a:ext cx="10515600" cy="1325563"/>
          </a:xfrm>
        </p:spPr>
        <p:txBody>
          <a:bodyPr>
            <a:normAutofit/>
          </a:bodyPr>
          <a:lstStyle/>
          <a:p>
            <a:r>
              <a:rPr lang="en-GB" sz="4600">
                <a:solidFill>
                  <a:srgbClr val="FFFFFF"/>
                </a:solidFill>
              </a:rPr>
              <a:t>Electrical conductivity</a:t>
            </a:r>
          </a:p>
        </p:txBody>
      </p:sp>
      <p:sp>
        <p:nvSpPr>
          <p:cNvPr id="3" name="Content Placeholder 2">
            <a:extLst>
              <a:ext uri="{FF2B5EF4-FFF2-40B4-BE49-F238E27FC236}">
                <a16:creationId xmlns:a16="http://schemas.microsoft.com/office/drawing/2014/main" id="{900E1587-FB58-447C-9A2F-5F3BABA5CA5E}"/>
              </a:ext>
            </a:extLst>
          </p:cNvPr>
          <p:cNvSpPr>
            <a:spLocks noGrp="1"/>
          </p:cNvSpPr>
          <p:nvPr>
            <p:ph idx="1"/>
          </p:nvPr>
        </p:nvSpPr>
        <p:spPr>
          <a:xfrm>
            <a:off x="838200" y="2438400"/>
            <a:ext cx="10515600" cy="3738562"/>
          </a:xfrm>
        </p:spPr>
        <p:txBody>
          <a:bodyPr>
            <a:normAutofit/>
          </a:bodyPr>
          <a:lstStyle/>
          <a:p>
            <a:r>
              <a:rPr lang="en-GB" sz="1400"/>
              <a:t>Conduction of electricity requires us to have present either..</a:t>
            </a:r>
          </a:p>
          <a:p>
            <a:r>
              <a:rPr lang="en-GB" sz="1400"/>
              <a:t>i) Freely moving electrons      OR</a:t>
            </a:r>
          </a:p>
          <a:p>
            <a:r>
              <a:rPr lang="en-GB" sz="1400"/>
              <a:t>ii) Freely moving ions</a:t>
            </a:r>
          </a:p>
          <a:p>
            <a:endParaRPr lang="en-GB" sz="1400"/>
          </a:p>
          <a:p>
            <a:r>
              <a:rPr lang="en-GB" sz="1400"/>
              <a:t>Covalent substances are made up of molecules, they don’t have free ions.</a:t>
            </a:r>
          </a:p>
          <a:p>
            <a:r>
              <a:rPr lang="en-GB" sz="1400"/>
              <a:t>All the electrons are held within electron energy levels, so there are never any free electrons</a:t>
            </a:r>
          </a:p>
          <a:p>
            <a:r>
              <a:rPr lang="en-GB" sz="1400" b="1"/>
              <a:t>Consequently covalent solids, liquids and gases do not conduct electricity, as they don’t have free ions or electrons present.</a:t>
            </a:r>
          </a:p>
          <a:p>
            <a:r>
              <a:rPr lang="en-GB" sz="1400"/>
              <a:t>However SOMETIMES a covalent compound will dissolve in water, reacting with it and making ions, which move freely within the new solution and so that solution will conduct electricity. e.g. Hydrochloric acid conducts…. It is made by dissolving HCl gas in water</a:t>
            </a:r>
          </a:p>
          <a:p>
            <a:endParaRPr lang="en-GB" sz="1400"/>
          </a:p>
          <a:p>
            <a:r>
              <a:rPr lang="en-GB" sz="1400"/>
              <a:t>HCl(g)  +  H</a:t>
            </a:r>
            <a:r>
              <a:rPr lang="en-GB" sz="1400" baseline="-25000"/>
              <a:t>2</a:t>
            </a:r>
            <a:r>
              <a:rPr lang="en-GB" sz="1400"/>
              <a:t>O(l)     →   H</a:t>
            </a:r>
            <a:r>
              <a:rPr lang="en-GB" sz="1400" baseline="30000"/>
              <a:t>+</a:t>
            </a:r>
            <a:r>
              <a:rPr lang="en-GB" sz="1400"/>
              <a:t> (aq)    + Cl</a:t>
            </a:r>
            <a:r>
              <a:rPr lang="en-GB" sz="1400" baseline="30000"/>
              <a:t>-</a:t>
            </a:r>
            <a:r>
              <a:rPr lang="en-GB" sz="1400"/>
              <a:t> (aq)</a:t>
            </a:r>
          </a:p>
        </p:txBody>
      </p:sp>
    </p:spTree>
    <p:extLst>
      <p:ext uri="{BB962C8B-B14F-4D97-AF65-F5344CB8AC3E}">
        <p14:creationId xmlns:p14="http://schemas.microsoft.com/office/powerpoint/2010/main" val="42209845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100" y="349250"/>
            <a:ext cx="11099800" cy="1803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67A5B1-6C86-404B-94E6-5C89E7A68375}"/>
              </a:ext>
            </a:extLst>
          </p:cNvPr>
          <p:cNvSpPr>
            <a:spLocks noGrp="1"/>
          </p:cNvSpPr>
          <p:nvPr>
            <p:ph type="title"/>
          </p:nvPr>
        </p:nvSpPr>
        <p:spPr>
          <a:xfrm>
            <a:off x="838200" y="588168"/>
            <a:ext cx="10515600" cy="1325563"/>
          </a:xfrm>
        </p:spPr>
        <p:txBody>
          <a:bodyPr>
            <a:normAutofit/>
          </a:bodyPr>
          <a:lstStyle/>
          <a:p>
            <a:pPr algn="ctr"/>
            <a:r>
              <a:rPr lang="en-GB" sz="4600">
                <a:solidFill>
                  <a:srgbClr val="FFFFFF"/>
                </a:solidFill>
              </a:rPr>
              <a:t>DISSOLVING covalent substances into water</a:t>
            </a:r>
          </a:p>
        </p:txBody>
      </p:sp>
      <p:sp>
        <p:nvSpPr>
          <p:cNvPr id="3" name="Content Placeholder 2">
            <a:extLst>
              <a:ext uri="{FF2B5EF4-FFF2-40B4-BE49-F238E27FC236}">
                <a16:creationId xmlns:a16="http://schemas.microsoft.com/office/drawing/2014/main" id="{8AB6E675-443D-4DBF-842F-25C4F379E249}"/>
              </a:ext>
            </a:extLst>
          </p:cNvPr>
          <p:cNvSpPr>
            <a:spLocks noGrp="1"/>
          </p:cNvSpPr>
          <p:nvPr>
            <p:ph idx="1"/>
          </p:nvPr>
        </p:nvSpPr>
        <p:spPr>
          <a:xfrm>
            <a:off x="838200" y="2391568"/>
            <a:ext cx="10515600" cy="3785394"/>
          </a:xfrm>
        </p:spPr>
        <p:txBody>
          <a:bodyPr anchor="ctr">
            <a:normAutofit/>
          </a:bodyPr>
          <a:lstStyle/>
          <a:p>
            <a:r>
              <a:rPr lang="en-GB" sz="2400"/>
              <a:t>Many covalent substances do not dissolve in water (water and oil)</a:t>
            </a:r>
          </a:p>
          <a:p>
            <a:r>
              <a:rPr lang="en-GB" sz="2400"/>
              <a:t>Few covalent substances do dissolve in water ( water and alcohol)</a:t>
            </a:r>
          </a:p>
          <a:p>
            <a:r>
              <a:rPr lang="en-GB" sz="2400"/>
              <a:t>Some covalent substances react with water to make an ionic solution which will conduct electricity ( water and hydrogen chloride gas)</a:t>
            </a:r>
          </a:p>
        </p:txBody>
      </p:sp>
    </p:spTree>
    <p:extLst>
      <p:ext uri="{BB962C8B-B14F-4D97-AF65-F5344CB8AC3E}">
        <p14:creationId xmlns:p14="http://schemas.microsoft.com/office/powerpoint/2010/main" val="35011806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48C929-FB04-4681-A14A-9EA982C4B33B}"/>
              </a:ext>
            </a:extLst>
          </p:cNvPr>
          <p:cNvSpPr>
            <a:spLocks noGrp="1"/>
          </p:cNvSpPr>
          <p:nvPr>
            <p:ph type="title"/>
          </p:nvPr>
        </p:nvSpPr>
        <p:spPr>
          <a:xfrm>
            <a:off x="1371599" y="294538"/>
            <a:ext cx="9895951" cy="1033669"/>
          </a:xfrm>
        </p:spPr>
        <p:txBody>
          <a:bodyPr>
            <a:normAutofit/>
          </a:bodyPr>
          <a:lstStyle/>
          <a:p>
            <a:r>
              <a:rPr lang="en-GB" sz="4000">
                <a:solidFill>
                  <a:srgbClr val="FFFFFF"/>
                </a:solidFill>
              </a:rPr>
              <a:t>SUMMARY of covalent bonding</a:t>
            </a:r>
          </a:p>
        </p:txBody>
      </p:sp>
      <p:sp>
        <p:nvSpPr>
          <p:cNvPr id="3" name="Content Placeholder 2">
            <a:extLst>
              <a:ext uri="{FF2B5EF4-FFF2-40B4-BE49-F238E27FC236}">
                <a16:creationId xmlns:a16="http://schemas.microsoft.com/office/drawing/2014/main" id="{7921E9FC-7B02-4AF9-A640-CF69AD21C6FE}"/>
              </a:ext>
            </a:extLst>
          </p:cNvPr>
          <p:cNvSpPr>
            <a:spLocks noGrp="1"/>
          </p:cNvSpPr>
          <p:nvPr>
            <p:ph idx="1"/>
          </p:nvPr>
        </p:nvSpPr>
        <p:spPr>
          <a:xfrm>
            <a:off x="1371599" y="2318197"/>
            <a:ext cx="9724031" cy="3683358"/>
          </a:xfrm>
        </p:spPr>
        <p:txBody>
          <a:bodyPr anchor="ctr">
            <a:normAutofit/>
          </a:bodyPr>
          <a:lstStyle/>
          <a:p>
            <a:r>
              <a:rPr lang="en-GB" sz="1300"/>
              <a:t>Happens when non-metal elements bond together.</a:t>
            </a:r>
          </a:p>
          <a:p>
            <a:r>
              <a:rPr lang="en-GB" sz="1300"/>
              <a:t>Since they need to gain electrons to get full outermost energy levels of electrons, then they SHARE their outermost electrons to get those FULL.</a:t>
            </a:r>
          </a:p>
          <a:p>
            <a:r>
              <a:rPr lang="en-GB" sz="1300"/>
              <a:t>The sharing of a pair of electrons, attracted by two nuclei is a covalent bond, and often represented by using a stick in diagrams such as displayed formula diagrams. Covalent bonds are STRONG bonds, which are hard to break.</a:t>
            </a:r>
          </a:p>
          <a:p>
            <a:r>
              <a:rPr lang="en-GB" sz="1300"/>
              <a:t>When covalent bonding happens we form MOLECULES.</a:t>
            </a:r>
          </a:p>
          <a:p>
            <a:r>
              <a:rPr lang="en-GB" sz="1300"/>
              <a:t>Molecules can be drawn as dot and cross diagram, to show which electrons are being shared</a:t>
            </a:r>
          </a:p>
          <a:p>
            <a:r>
              <a:rPr lang="en-GB" sz="1300"/>
              <a:t>Molecules are collections of atoms held together by covalent bonds. They have STRONG covalent bonds within each molecule, but WEAK  INTERMOLECULAR forces of attractions between the molecules, which are easily broken.</a:t>
            </a:r>
          </a:p>
          <a:p>
            <a:r>
              <a:rPr lang="en-GB" sz="1300"/>
              <a:t>Covalent compounds have LOW mpts, and low bpts. Explain</a:t>
            </a:r>
          </a:p>
          <a:p>
            <a:r>
              <a:rPr lang="en-GB" sz="1300"/>
              <a:t>Pure covalent compounds do not conduct electricity. Explain</a:t>
            </a:r>
          </a:p>
          <a:p>
            <a:r>
              <a:rPr lang="en-GB" sz="1300"/>
              <a:t>Some dissolved covalent compounds do conduct electricity. Explain</a:t>
            </a:r>
          </a:p>
          <a:p>
            <a:r>
              <a:rPr lang="en-GB" sz="1300"/>
              <a:t>Many covalent compounds do not dissolve in water but some do, and some react with water as they dissolve.</a:t>
            </a:r>
          </a:p>
          <a:p>
            <a:endParaRPr lang="en-GB" sz="1300"/>
          </a:p>
          <a:p>
            <a:endParaRPr lang="en-GB" sz="1300"/>
          </a:p>
        </p:txBody>
      </p:sp>
    </p:spTree>
    <p:extLst>
      <p:ext uri="{BB962C8B-B14F-4D97-AF65-F5344CB8AC3E}">
        <p14:creationId xmlns:p14="http://schemas.microsoft.com/office/powerpoint/2010/main" val="292730972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6930</TotalTime>
  <Words>1294</Words>
  <Application>Microsoft Office PowerPoint</Application>
  <PresentationFormat>Widescreen</PresentationFormat>
  <Paragraphs>92</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STRUCTURE &amp; BONDING, continued….</vt:lpstr>
      <vt:lpstr>IONIC BONDING - continued transfer of electrons</vt:lpstr>
      <vt:lpstr>Recap sodium chloride – ionic compound</vt:lpstr>
      <vt:lpstr>Consider magnesium fluoride</vt:lpstr>
      <vt:lpstr>PowerPoint Presentation</vt:lpstr>
      <vt:lpstr>Summary of Ionic bonding Ionic compounds are made up of IONS</vt:lpstr>
      <vt:lpstr>COVALENT BONDING </vt:lpstr>
      <vt:lpstr>Covalent bonding = non-metal elements with other non metal elements.</vt:lpstr>
      <vt:lpstr>Water, H2O</vt:lpstr>
      <vt:lpstr>Covalent bonding – important ideas</vt:lpstr>
      <vt:lpstr>Drawing dot and cross diagrams for molecules</vt:lpstr>
      <vt:lpstr>You try drawing dot and cross diagrams for the following molecules, and draw stick diagrams too.</vt:lpstr>
      <vt:lpstr>PowerPoint Presentation</vt:lpstr>
      <vt:lpstr>Molecular formulae</vt:lpstr>
      <vt:lpstr>STRONG      and     WEAK      attractions</vt:lpstr>
      <vt:lpstr>Strong bonds within molecules, but weak attractions between molecules!</vt:lpstr>
      <vt:lpstr>Melting points and boiling points of covalent (molecular) substances</vt:lpstr>
      <vt:lpstr>Electrical conductivity</vt:lpstr>
      <vt:lpstr>DISSOLVING covalent substances into water</vt:lpstr>
      <vt:lpstr>SUMMARY of covalent bonding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Tan Ahmed</dc:creator>
  <cp:lastModifiedBy>tan ahmed</cp:lastModifiedBy>
  <cp:revision>504</cp:revision>
  <dcterms:created xsi:type="dcterms:W3CDTF">2021-03-22T09:54:39Z</dcterms:created>
  <dcterms:modified xsi:type="dcterms:W3CDTF">2021-03-27T15:13:05Z</dcterms:modified>
</cp:coreProperties>
</file>