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notesSlides/notesSlide2.xml" ContentType="application/vnd.openxmlformats-officedocument.presentationml.notesSlide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320" r:id="rId5"/>
    <p:sldId id="290" r:id="rId6"/>
    <p:sldId id="291" r:id="rId7"/>
    <p:sldId id="315" r:id="rId8"/>
    <p:sldId id="316" r:id="rId9"/>
    <p:sldId id="317" r:id="rId10"/>
    <p:sldId id="300" r:id="rId11"/>
    <p:sldId id="31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8CBAC-2199-452A-9708-8CEDB5A11609}" v="348" dt="2021-11-23T21:45:53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4692" autoAdjust="0"/>
  </p:normalViewPr>
  <p:slideViewPr>
    <p:cSldViewPr snapToGrid="0">
      <p:cViewPr varScale="1">
        <p:scale>
          <a:sx n="85" d="100"/>
          <a:sy n="85" d="100"/>
        </p:scale>
        <p:origin x="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03.8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4775 0 0,'0'0'216'0'0,"2"0"-10"0"0,6 0 6492 0 0,-2 0-5632 0 0,-2 0 1819 0 0,-2 0-3226 0 0,1 0 1035 0 0,0 0 0 0 0,0 0 1 0 0,0 1-1 0 0,0-1 1 0 0,0 1-1 0 0,5 1 1 0 0,61 25 89 0 0,-33-8-437 0 0,-30-19-336 0 0,0 1-8 0 0,13 10 61 0 0,48 22 9 0 0,-48-25-44 0 0,-1 1 0 0 0,0 1-1 0 0,18 13 1 0 0,275 194 111 0 0,-72-76 30 0 0,-209-124-158 0 0,102 42 0 0 0,-81-38-14 0 0,17 8 154 0 0,120 71 0 0 0,-106-53 19 0 0,-48-29-134 0 0,25 14-7 0 0,67 39 68 0 0,-12-3-72 0 0,21 14 23 0 0,19 16 68 0 0,-57-39-23 0 0,-49-30-49 0 0,2 0 39 0 0,1-1 1 0 0,66 25-1 0 0,-88-40-39 0 0,31 17-1 0 0,0 1 27 0 0,-20-10 51 0 0,39 28 0 0 0,5 2 37 0 0,64 46-56 0 0,-39-24-49 0 0,-34-28-12 0 0,85 57 44 0 0,-79-45-22 0 0,2 4 0 0 0,112 61 0 0 0,-147-97-63 0 0,-20-11 25 0 0,40 27 0 0 0,42 32 13 0 0,33 23-3 0 0,-97-64 4 0 0,87 44 0 0 0,70 20 434 0 0,-180-85-499 0 0,63 26-55 0 0,44 20 87 0 0,-100-40-7 0 0,56 38 0 0 0,91 64 0 0 0,-28-20 0 0 0,-78-47 0 0 0,-22-15 0 0 0,95 55 0 0 0,-125-81 0 0 0,18 14 0 0 0,-20-14 0 0 0,24 15 0 0 0,8 3 29 0 0,-33-19-12 0 0,25 12 1 0 0,-15-10-18 0 0,120 49 0 0 0,84 35 0 0 0,-210-87 0 0 0,171 89 0 0 0,-151-71 0 0 0,-1 1 0 0 0,47 43 0 0 0,-14-10 0 0 0,119 88 0 0 0,-162-129 0 0 0,32 17 0 0 0,-36-23 0 0 0,-2 1 0 0 0,42 33 0 0 0,-36-25 0 0 0,30 35 38 0 0,-13-11-12 0 0,-20-24-26 0 0,31 21 0 0 0,-49-38 0 0 0,-1 1 0 0 0,0 0 0 0 0,-1-2-64 0 0,-5-4-272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37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32 122 9671 0 0,'0'0'9295'0'0,"3"7"-7506"0"0,-1 3-1367 0 0,1-1 0 0 0,-2 1-1 0 0,0 0 1 0 0,0 0 0 0 0,0 0-1 0 0,-1-1 1 0 0,-1 1 0 0 0,-2 15 0 0 0,0 13 41 0 0,-12 187 843 0 0,14-203-1195 0 0,0-10-71 0 0,0 0 1 0 0,-6 21-1 0 0,7-32-112 0 0,-1 0 43 0 0,1-1-1 0 0,0 0 1 0 0,-1 1-1 0 0,1-1 0 0 0,0 0 1 0 0,-1 0-1 0 0,1 0 0 0 0,0 0 1 0 0,-1 1-1 0 0,1-1 1 0 0,-1 0-1 0 0,1 0 0 0 0,0 0 1 0 0,-1 0-1 0 0,1 0 1 0 0,-1 0-1 0 0,1 0 0 0 0,-1 0 1 0 0,1 0-1 0 0,0 0 0 0 0,-1 0 1 0 0,1 0-1 0 0,-1 0 1 0 0,1 0-1 0 0,0-1 0 0 0,-1 1 1 0 0,0 0-1 0 0,6-46-1517 0 0,-4-71 0 0 0,3-29-931 0 0,-4 142 2487 0 0,1-4 161 0 0,0-1 1 0 0,0 1-1 0 0,0 0 1 0 0,1 0 0 0 0,0 0-1 0 0,1 0 1 0 0,0 0 0 0 0,4-8-1 0 0,-6 15-69 0 0,1 0 0 0 0,0 0 1 0 0,0 0-1 0 0,0 1 0 0 0,-1-1 0 0 0,1 0 0 0 0,0 1 0 0 0,0-1 0 0 0,0 1 1 0 0,0 0-1 0 0,0 0 0 0 0,0-1 0 0 0,3 2 0 0 0,-1-1-33 0 0,-1 0 0 0 0,1 1-1 0 0,0 0 1 0 0,0 0 0 0 0,-1 0 0 0 0,1 0-1 0 0,-1 1 1 0 0,1-1 0 0 0,-1 1 0 0 0,1 0-1 0 0,-1 0 1 0 0,0 0 0 0 0,0 1 0 0 0,0-1-1 0 0,0 1 1 0 0,0-1 0 0 0,-1 1-1 0 0,1 0 1 0 0,-1 0 0 0 0,3 5 0 0 0,1 2 57 0 0,0 0 1 0 0,-1 0-1 0 0,0 0 1 0 0,-1 1 0 0 0,5 17-1 0 0,19 60 576 0 0,-11-40-378 0 0,-9-21 11 0 0,2 0 1 0 0,22 42-1 0 0,-27-60-276 0 0,0-1 0 0 0,0 0-1 0 0,1 0 1 0 0,0-1 0 0 0,1 0 0 0 0,-1 0-1 0 0,1 0 1 0 0,1-1 0 0 0,-1 0 0 0 0,1 0-1 0 0,14 8 1 0 0,-18-13-27 0 0,-1 1-1 0 0,1-1 1 0 0,-1 1 0 0 0,1-1 0 0 0,0 0-1 0 0,-1-1 1 0 0,1 1 0 0 0,0-1-1 0 0,0 1 1 0 0,0-1 0 0 0,-1 0 0 0 0,8-1-1 0 0,-9 0-9 0 0,0 1 1 0 0,1-1-1 0 0,-1 0 0 0 0,0 1 0 0 0,0-1 0 0 0,0 0 0 0 0,0 0 0 0 0,0-1 0 0 0,0 1 1 0 0,0 0-1 0 0,0-1 0 0 0,-1 1 0 0 0,1-1 0 0 0,-1 0 0 0 0,1 1 0 0 0,-1-1 0 0 0,1 0 1 0 0,-1 0-1 0 0,0 0 0 0 0,0 0 0 0 0,2-4 0 0 0,-1-1 58 0 0,0 1 1 0 0,0-1-1 0 0,-1 0 0 0 0,0 0 0 0 0,0 0 1 0 0,0 0-1 0 0,-1 0 0 0 0,0 0 0 0 0,-2-11 1 0 0,-2-6 161 0 0,-10-33 1 0 0,4 20-99 0 0,0-8-95 0 0,-2-8 15 0 0,-21-56-1 0 0,-23-42-62 0 0,36 83-15 0 0,20 68-61 0 0,6 11-2538 0 0,-1 2 1415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38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95 1839 0 0,'1'-2'134'0'0,"1"-1"841"0"0,0-1 0 0 0,0 0 0 0 0,-1 1 0 0 0,0-1-1 0 0,0 0 1 0 0,0 0 0 0 0,0 0 0 0 0,0 0 0 0 0,0-7 0 0 0,-1 9-684 0 0,0 0 0 0 0,0 0 1 0 0,0 1-1 0 0,-1-1 0 0 0,1 0 0 0 0,0 0 0 0 0,-1 1 0 0 0,1-1 0 0 0,-1 0 1 0 0,1 1-1 0 0,-1-1 0 0 0,0 1 0 0 0,0-1 0 0 0,0 1 0 0 0,0-1 1 0 0,0 1-1 0 0,0-1 0 0 0,0 1 0 0 0,0 0 0 0 0,-1 0 0 0 0,1 0 0 0 0,0 0 1 0 0,-1-1-1 0 0,1 2 0 0 0,-1-1 0 0 0,-1-1 0 0 0,-3 0 75 0 0,-1 1-1 0 0,1-1 0 0 0,-1 1 1 0 0,1 0-1 0 0,-1 1 1 0 0,1 0-1 0 0,-1 0 1 0 0,0 0-1 0 0,1 1 0 0 0,-12 2 1 0 0,9-2-39 0 0,5 0-194 0 0,1 0-1 0 0,-1 0 1 0 0,1 1 0 0 0,0-1-1 0 0,0 0 1 0 0,0 1 0 0 0,0 0 0 0 0,0 0-1 0 0,-4 3 1 0 0,-3 2 166 0 0,1-1-146 0 0,0 1 0 0 0,1-1 0 0 0,0 2-1 0 0,0-1 1 0 0,0 1 0 0 0,1 0-1 0 0,0 0 1 0 0,1 1 0 0 0,0 0 0 0 0,0 0-1 0 0,1 1 1 0 0,0 0 0 0 0,1-1-1 0 0,-6 21 1 0 0,8-23-108 0 0,0 0 1 0 0,1 0-1 0 0,0 1 0 0 0,0-1 0 0 0,1 0 0 0 0,-1 1 1 0 0,2-1-1 0 0,-1 1 0 0 0,1-1 0 0 0,0 1 1 0 0,4 11-1 0 0,-4-15-42 0 0,1 0 0 0 0,-1 0 0 0 0,1 0 0 0 0,0 0 0 0 0,1 0 0 0 0,-1 0 0 0 0,1-1 0 0 0,-1 1 0 0 0,1-1 0 0 0,0 0 0 0 0,0 0-1 0 0,1 0 1 0 0,-1 0 0 0 0,1 0 0 0 0,-1-1 0 0 0,1 1 0 0 0,0-1 0 0 0,0 0 0 0 0,0 0 0 0 0,0-1 0 0 0,5 2 0 0 0,-2-1-25 0 0,0-1 0 0 0,0 0 0 0 0,0 0 0 0 0,0-1 0 0 0,0 0 0 0 0,0 0 0 0 0,0-1 0 0 0,0 0 0 0 0,0 0 0 0 0,0 0 0 0 0,13-5 0 0 0,-15 4-74 0 0,0 0 0 0 0,0 0 0 0 0,-1-1 0 0 0,1 1 0 0 0,0-1 0 0 0,-1 0 0 0 0,0 0 0 0 0,1 0 0 0 0,-1-1 0 0 0,-1 0 0 0 0,1 0 0 0 0,0 0 0 0 0,-1 0 0 0 0,0 0 0 0 0,0 0 0 0 0,3-7 0 0 0,-1-2-68 0 0,0 0 0 0 0,-1 0 0 0 0,0 0 0 0 0,-1-1 0 0 0,-1 1 0 0 0,1-16-1 0 0,-2-5 82 0 0,-6-55-1 0 0,5 82 148 0 0,0 6 516 0 0,1 2-535 0 0,1 1 0 0 0,-1-1 0 0 0,1 1 0 0 0,-1 0 0 0 0,0-1-1 0 0,0 1 1 0 0,0 0 0 0 0,1 3 0 0 0,-1-3-9 0 0,26 59 692 0 0,8 15-80 0 0,-34-73-632 0 0,9 15 35 0 0,1 0-1 0 0,16 21 1 0 0,-26-37-51 0 0,0-1 0 0 0,1 1 0 0 0,-1-1-1 0 0,0 1 1 0 0,0-1 0 0 0,1 0 0 0 0,-1 1 0 0 0,1-1-1 0 0,-1 0 1 0 0,1 0 0 0 0,0 0 0 0 0,-1 0 0 0 0,1-1 0 0 0,0 1-1 0 0,3 1 1 0 0,1 0-17 0 0,-2-1-61 0 0,-1 1 0 0 0,0-1 0 0 0,1 0-1 0 0,-1 0 1 0 0,1 0 0 0 0,-1 0 0 0 0,1-1 0 0 0,-1 1-1 0 0,5-1 1 0 0,-6 0-405 0 0,0 0 0 0 0,0-1-1 0 0,1 1 1 0 0,-1-1 0 0 0,0 1 0 0 0,0-1-1 0 0,1 0 1 0 0,-1 0 0 0 0,3-2-1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38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22 148 7831 0 0,'0'0'603'0'0,"-21"-5"7064"0"0,21 4-7441 0 0,0 1 1 0 0,0 0-1 0 0,0-1 0 0 0,0 1 0 0 0,-1 0 0 0 0,1 0 1 0 0,0-1-1 0 0,0 1 0 0 0,0 0 0 0 0,0-1 1 0 0,0 1-1 0 0,0 0 0 0 0,0 0 0 0 0,0-1 0 0 0,1 1 1 0 0,-1 0-1 0 0,0-1 0 0 0,10-9 2303 0 0,17-4-1407 0 0,22-4-220 0 0,96-21-1 0 0,-13 4-89 0 0,-105 29-2214 0 0,-20 5 675 0 0,-1 0 0 0 0,0-1-1 0 0,0 0 1 0 0,0 0 0 0 0,10-5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39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11519 0 0,'0'0'1494'0'0,"1"2"-92"0"0,9 12 2019 0 0,12 25 0 0 0,-16-27-2891 0 0,-1 1 0 0 0,0-1-1 0 0,0 1 1 0 0,-2 0-1 0 0,3 15 1 0 0,-1-7-217 0 0,0 0 0 0 0,2 0-1 0 0,9 21 1 0 0,-1-4-260 0 0,-14-35 21 0 0,8 21-1458 0 0,1 0-4348 0 0,3 1-2294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1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 1 16415 0 0,'0'0'1644'0'0,"0"2"-1504"0"0,2 4 50 0 0,-1 1 0 0 0,0 0-1 0 0,-1 0 1 0 0,1 0 0 0 0,-1 0-1 0 0,-1 0 1 0 0,1 0 0 0 0,-1 0-1 0 0,-1-1 1 0 0,1 1 0 0 0,-1 0-1 0 0,-3 8 1 0 0,-5 9 1576 0 0,-25 44 0 0 0,17-35-1324 0 0,-6 19-1853 0 0,21-44-66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1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448 35 3223 0 0,'-34'-18'1051'0'0,"11"5"7592"0"0,3 10-2741 0 0,-12 5-3047 0 0,-7 6-1216 0 0,22-6-1183 0 0,1 2 0 0 0,-1 0-1 0 0,1 0 1 0 0,0 1 0 0 0,0 2-1 0 0,-21 10 1 0 0,25-9-289 0 0,0 0 0 0 0,1 1 0 0 0,1 1 0 0 0,-1-1-1 0 0,1 2 1 0 0,1 0 0 0 0,0 0 0 0 0,1 0 0 0 0,0 1 0 0 0,0 0 0 0 0,1 1-1 0 0,1 0 1 0 0,-6 17 0 0 0,5-10-54 0 0,0 1-1 0 0,2 0 1 0 0,0 1 0 0 0,2 0-1 0 0,0-1 1 0 0,2 1 0 0 0,1 44-1 0 0,1-57-103 0 0,0 1 0 0 0,1 0-1 0 0,0-1 1 0 0,0 1 0 0 0,1-1-1 0 0,0 0 1 0 0,1 0-1 0 0,0 0 1 0 0,0-1 0 0 0,1 1-1 0 0,8 10 1 0 0,-9-14-21 0 0,1 1 0 0 0,0-1 0 0 0,0-1 0 0 0,0 1 0 0 0,1-1 0 0 0,-1 0 0 0 0,1 0 0 0 0,0 0-1 0 0,1-1 1 0 0,-1 0 0 0 0,0 0 0 0 0,1 0 0 0 0,0-1 0 0 0,-1 0 0 0 0,1-1 0 0 0,9 2 0 0 0,-3-2-581 0 0,1-1 0 0 0,0 0-1 0 0,0-1 1 0 0,0-1 0 0 0,0 0 0 0 0,0-1 0 0 0,-1 0 0 0 0,1-1-1 0 0,15-7 1 0 0,-3 0-1867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1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 3679 0 0,'1'-1'1710'0'0,"10"-18"13868"0"0,-9 20-15351 0 0,0 1-1 0 0,0-1 1 0 0,0 0-1 0 0,0 1 1 0 0,0-1-1 0 0,0 1 1 0 0,0-1-1 0 0,0 1 1 0 0,-1 0-1 0 0,1 0 1 0 0,2 3-1 0 0,-3-3-27 0 0,6 7 155 0 0,-1 0 0 0 0,0 1 0 0 0,0 0 0 0 0,-1 0 0 0 0,0 1 0 0 0,-1-1 0 0 0,-1 1 0 0 0,1 0 0 0 0,2 21 0 0 0,-1 6 209 0 0,-1 62-1 0 0,-3-61-308 0 0,-3 74-28 0 0,1 10-40 0 0,1-110-381 0 0,1 1 1 0 0,0-1-1 0 0,6 24 0 0 0,-6-36-251 0 0,14 6-4042 0 0,-6-5 3065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2.3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 13359 0 0,'0'0'1424'0'0,"2"-2"-288"0"0,11 2 176 0 0,9-2 40 0 0,3 1 8 0 0,-2 1-496 0 0,2-4-96 0 0,-2 1-16 0 0,4-2-8 0 0,0 0-568 0 0,2-3-112 0 0,3-1-64 0 0,3 3-9312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3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 1 12319 0 0,'0'0'1119'0'0,"0"2"-923"0"0,-4 16 1291 0 0,-7 22 1 0 0,-1 3 1104 0 0,-2 22-757 0 0,-31 148 613 0 0,42-189-2275 0 0,2-15-127 0 0,0 0 0 0 0,-1 1-1 0 0,0-1 1 0 0,-4 9 0 0 0,6-16-216 0 0,-5-55-7980 0 0,3 36 6447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4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 8983 0 0,'0'0'407'0'0,"1"-2"-6"0"0,0-2-280 0 0,6-22 6741 0 0,-5 28-5901 0 0,7 3-490 0 0,0 1-1 0 0,-1 1 1 0 0,0 0-1 0 0,0 0 1 0 0,0 0-1 0 0,-1 1 1 0 0,8 11-1 0 0,42 68 1465 0 0,-30-43-1117 0 0,4 4 15 0 0,39 59 686 0 0,-55-87-1118 0 0,1 0-1 0 0,36 34 1 0 0,-46-48-333 0 0,0-1 0 0 0,1 0 0 0 0,-1 0 0 0 0,1 0 0 0 0,0-1 1 0 0,0 0-1 0 0,1-1 0 0 0,14 6 0 0 0,-20-9-54 0 0,-1 1 0 0 0,0-1-1 0 0,1 0 1 0 0,-1 0 0 0 0,1 1 0 0 0,-1-1 0 0 0,1 0 0 0 0,0 0-1 0 0,-1 0 1 0 0,1 0 0 0 0,-1-1 0 0 0,1 1 0 0 0,-1 0-1 0 0,0-1 1 0 0,1 1 0 0 0,-1-1 0 0 0,1 1 0 0 0,-1-1-1 0 0,1 1 1 0 0,-1-1 0 0 0,0 0 0 0 0,0 0 0 0 0,1 0-1 0 0,-1 0 1 0 0,0 0 0 0 0,0 0 0 0 0,0 0 0 0 0,0 0-1 0 0,0 0 1 0 0,0-1 0 0 0,0 1 0 0 0,-1 0 0 0 0,1-1-1 0 0,0-1 1 0 0,1-1 32 0 0,-1-1 0 0 0,0 0 0 0 0,0 0 0 0 0,0 0 0 0 0,0 0 0 0 0,-1-10 0 0 0,-1 2 29 0 0,-1 0-1 0 0,0 0 1 0 0,0 1-1 0 0,-1-1 1 0 0,-5-12-1 0 0,2 7 2 0 0,-3-21 0 0 0,-11-43-3 0 0,2 16-21 0 0,13 29-48 0 0,1 0-1 0 0,2-61 0 0 0,2 75-2 0 0,4-4-93 0 0,-4 26 16 0 0,2-1 17 0 0,-2 2 23 0 0,0-1 0 0 0,0 1 0 0 0,0 0-1 0 0,0 0 1 0 0,0 0 0 0 0,0-1 0 0 0,0 1 0 0 0,0 0 0 0 0,1 0 0 0 0,-1 0-1 0 0,0-1 1 0 0,0 1 0 0 0,0 0 0 0 0,0 0 0 0 0,0 0 0 0 0,1 0-1 0 0,-1 0 1 0 0,0-1 0 0 0,0 1 0 0 0,0 0 0 0 0,0 0 0 0 0,1 0-1 0 0,-1 0 1 0 0,0 0 0 0 0,0 0 0 0 0,0 0 0 0 0,1 0 0 0 0,-1-1-1 0 0,0 1 1 0 0,0 0 0 0 0,4 0-421 0 0,0 0 0 0 0,1 0 0 0 0,-1 0 0 0 0,0 0 0 0 0,0 1 0 0 0,0 0 0 0 0,-1 0 1 0 0,1 0-1 0 0,0 0 0 0 0,0 0 0 0 0,0 1 0 0 0,-1 0 0 0 0,5 2 0 0 0,5 3-7742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4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82 5063 0 0,'-2'-2'7535'0'0,"-6"-7"-4754"0"0,-46-46 5278 0 0,52 53-7921 0 0,-1 0 1 0 0,0 1 0 0 0,1-1 0 0 0,-1 1-1 0 0,0 0 1 0 0,0-1 0 0 0,0 1-1 0 0,0 0 1 0 0,0 1 0 0 0,0-1-1 0 0,0 0 1 0 0,0 1 0 0 0,-1 0-1 0 0,1 0 1 0 0,0 0 0 0 0,0 0-1 0 0,0 0 1 0 0,0 1 0 0 0,0-1 0 0 0,0 1-1 0 0,-1 0 1 0 0,1 0 0 0 0,1 0-1 0 0,-1 0 1 0 0,0 1 0 0 0,0-1-1 0 0,-2 3 1 0 0,-3 0 12 0 0,0 1-1 0 0,1 1 1 0 0,0-1-1 0 0,0 1 1 0 0,1 1 0 0 0,-1-1-1 0 0,1 1 1 0 0,-7 11-1 0 0,9-13-133 0 0,-6 10 105 0 0,1-1 0 0 0,1 2-1 0 0,-14 30 1 0 0,20-42-93 0 0,1 1 0 0 0,0 0-1 0 0,0-1 1 0 0,0 1 0 0 0,1 0 0 0 0,-1 0-1 0 0,1 0 1 0 0,1 6 0 0 0,-1-8-22 0 0,1 0 1 0 0,0 0-1 0 0,0 0 1 0 0,-1 0-1 0 0,2-1 1 0 0,-1 1-1 0 0,0 0 1 0 0,1 0-1 0 0,-1-1 1 0 0,1 1-1 0 0,0-1 1 0 0,0 1-1 0 0,0-1 1 0 0,3 3-1 0 0,-2-3-10 0 0,0 1-1 0 0,0-2 1 0 0,1 1-1 0 0,-1 0 1 0 0,0 0-1 0 0,1-1 1 0 0,0 0-1 0 0,-1 0 1 0 0,1 0-1 0 0,-1 0 1 0 0,1 0-1 0 0,0-1 1 0 0,0 0 0 0 0,5 0-1 0 0,3 0-35 0 0,0-1 0 0 0,0 0 0 0 0,13-4 0 0 0,-19 4-79 0 0,-1-1-1 0 0,0 1 1 0 0,0-1-1 0 0,0 0 1 0 0,-1 0-1 0 0,1-1 1 0 0,0 1 0 0 0,-1-1-1 0 0,0 0 1 0 0,1 0-1 0 0,-1-1 1 0 0,0 1-1 0 0,-1-1 1 0 0,1 0-1 0 0,5-8 1 0 0,-5 6-29 0 0,0-1 1 0 0,-1 0-1 0 0,0 1 0 0 0,0-2 1 0 0,-1 1-1 0 0,0 0 1 0 0,0 0-1 0 0,-1-1 0 0 0,0 1 1 0 0,1-12-1 0 0,-2-10 119 0 0,3-33-4 0 0,-3 62 36 0 0,0 0 0 0 0,0 0 0 0 0,0-1 0 0 0,0 1 0 0 0,0 0 0 0 0,0 0 0 0 0,0 0 0 0 0,0 0 0 0 0,0 0 0 0 0,0 0 0 0 0,0-1 0 0 0,0 1 0 0 0,0 0 0 0 0,0 0 0 0 0,1 0 0 0 0,-1 0 0 0 0,0 0 0 0 0,0 0 0 0 0,0 0 0 0 0,0 0 0 0 0,0-1 0 0 0,0 1 0 0 0,0 0 0 0 0,0 0 0 0 0,1 0 0 0 0,-1 0 0 0 0,0 0 0 0 0,0 0 0 0 0,0 0 0 0 0,0 0 0 0 0,0 0 0 0 0,0 0 0 0 0,1 0 0 0 0,-1 0 0 0 0,0 0 0 0 0,0 0 0 0 0,0 0 0 0 0,0 0 0 0 0,0 0 0 0 0,0 0 0 0 0,1 0 0 0 0,-1 0 0 0 0,0 0 0 0 0,0 0 0 0 0,0 0 0 0 0,0 0 0 0 0,0 0 0 0 0,0 0 0 0 0,1 0 0 0 0,-1 0 0 0 0,0 0 0 0 0,0 0 0 0 0,0 0 0 0 0,0 1 0 0 0,0-1 0 0 0,0 0 0 0 0,0 0 0 0 0,0 0 0 0 0,1 0 0 0 0,11 11 539 0 0,11 20 398 0 0,-22-31-928 0 0,51 83 863 0 0,-39-59-666 0 0,2 1 1 0 0,36 42 0 0 0,-48-64-240 0 0,0 1-1 0 0,1-1 0 0 0,0 1 0 0 0,0-1 0 0 0,0-1 1 0 0,0 1-1 0 0,1 0 0 0 0,8 3 0 0 0,-10-5-186 0 0,0 0 1 0 0,0 0-1 0 0,0-1 0 0 0,0 1 0 0 0,0-1 0 0 0,1 0 0 0 0,-1 0 1 0 0,0 0-1 0 0,0 0 0 0 0,0 0 0 0 0,0-1 0 0 0,0 1 1 0 0,0-1-1 0 0,0 0 0 0 0,4-1 0 0 0,2-3-1612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5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0 210 15287 0 0,'0'0'746'0'0,"1"-3"-329"0"0,6-19 956 0 0,-6 21-1169 0 0,-1 0-1 0 0,1 0 0 0 0,-1-1 1 0 0,1 1-1 0 0,0 1 0 0 0,-1-1 1 0 0,1 0-1 0 0,0 0 0 0 0,0 0 1 0 0,0 0-1 0 0,-1 0 0 0 0,1 1 1 0 0,0-1-1 0 0,0 0 0 0 0,2 0 1 0 0,18-9 822 0 0,-10 5-362 0 0,17-8 46 0 0,0 0 0 0 0,1 2 0 0 0,57-15 0 0 0,45-15-422 0 0,-82 24-547 0 0,-32 11-1415 0 0,29-15 0 0 0,-37 15 41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5.5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5063 0 0,'0'2'6088'0'0,"12"37"1444"0"0,7 21-3856 0 0,0-1-2528 0 0,51 132-1041 0 0,-59-165-1178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6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12959 0 0,'0'0'1575'0'0,"0"2"-532"0"0,8 31 2403 0 0,2 39 0 0 0,-2 92-217 0 0,-9-104-2803 0 0,3 78-295 0 0,-2-135-288 0 0,0 0 0 0 0,0 0 1 0 0,0-1-1 0 0,1 1 0 0 0,-1 0 0 0 0,1-1 0 0 0,0 1 0 0 0,0 0 0 0 0,0-1 1 0 0,2 4-1 0 0,3-1-1494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7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126 170 13071 0 0,'2'-5'173'0'0,"-1"0"0"0"0,1 0 1 0 0,0 0-1 0 0,0 0 0 0 0,1 0 0 0 0,0 0 0 0 0,-1 1 0 0 0,8-9 0 0 0,31-31 2202 0 0,-35 38-1506 0 0,1 0-426 0 0,0-1 0 0 0,1 2 0 0 0,0-1 1 0 0,0 1-1 0 0,1 1 0 0 0,-1-1 1 0 0,1 1-1 0 0,10-3 0 0 0,-6 3-92 0 0,1 0 0 0 0,1 1 0 0 0,-1 0 0 0 0,24-1-1 0 0,-31 4-242 0 0,0 0-1 0 0,0 0 0 0 0,0 0 0 0 0,0 1 0 0 0,0 0 0 0 0,10 3 1 0 0,-15-3-90 0 0,0 0 0 0 0,-1-1 0 0 0,1 1-1 0 0,0 0 1 0 0,-1 0 0 0 0,1 0 0 0 0,-1 0 0 0 0,1 0 0 0 0,-1 1 0 0 0,1-1 0 0 0,-1 0 0 0 0,0 1 0 0 0,0-1 0 0 0,1 1 0 0 0,-1-1 0 0 0,0 1 0 0 0,0-1 0 0 0,-1 1 0 0 0,1 0 0 0 0,0 0 0 0 0,0-1-1 0 0,-1 1 1 0 0,1 0 0 0 0,-1 0 0 0 0,0 0 0 0 0,0-1 0 0 0,1 1 0 0 0,-1 3 0 0 0,-1 3 1 0 0,0-1 0 0 0,0 0 0 0 0,-1 1 0 0 0,0-1 0 0 0,0 0 0 0 0,-1 0 0 0 0,1 0 0 0 0,-2 0 0 0 0,1-1 0 0 0,-1 1 0 0 0,0-1 0 0 0,0 0 0 0 0,-6 6 0 0 0,-9 10 18 0 0,-41 37 0 0 0,59-58-37 0 0,-47 39 35 0 0,-89 58 1 0 0,128-92-27 0 0,1 0 0 0 0,-1 0-1 0 0,2 1 1 0 0,-1 0 0 0 0,-7 9 0 0 0,15-16-9 0 0,0 0 0 0 0,0 1 0 0 0,-1-1 0 0 0,1 0 0 0 0,0 0 0 0 0,0 0 0 0 0,-1 1 0 0 0,1-1 0 0 0,0 0 0 0 0,0 0 0 0 0,0 1 0 0 0,0-1 0 0 0,-1 0 0 0 0,1 0 0 0 0,0 1 0 0 0,0-1 0 0 0,0 0 0 0 0,0 1 0 0 0,0-1 0 0 0,0 0 0 0 0,0 1 0 0 0,0-1 0 0 0,0 0 0 0 0,0 1 0 0 0,0-1 0 0 0,0 0 0 0 0,0 1 0 0 0,0-1 0 0 0,0 0 0 0 0,0 0 0 0 0,0 1 0 0 0,0-1 0 0 0,0 0 0 0 0,0 1 0 0 0,1-1 0 0 0,-1 0 0 0 0,0 0 0 0 0,0 1 0 0 0,0-1 0 0 0,0 0 0 0 0,1 0 0 0 0,-1 1 0 0 0,0-1 0 0 0,0 0 0 0 0,1 0 0 0 0,-1 0 0 0 0,0 1 0 0 0,0-1 0 0 0,1 0 0 0 0,-1 0 0 0 0,0 0 0 0 0,1 0 0 0 0,-1 0 0 0 0,0 1 0 0 0,1-1 0 0 0,-1 0 0 0 0,0 0 0 0 0,1 0 0 0 0,-1 0 0 0 0,0 0 0 0 0,0 0 0 0 0,1 0 0 0 0,-1 0 0 0 0,13 4-63 0 0,0-1 0 0 0,0 0 0 0 0,0-1 0 0 0,17 2 0 0 0,-13-3-57 0 0,32 8-1 0 0,-41-6 118 0 0,0 0 1 0 0,0 1-1 0 0,0-1 0 0 0,-1 2 1 0 0,0-1-1 0 0,1 1 0 0 0,-2 0 0 0 0,1 0 1 0 0,0 1-1 0 0,-1 0 0 0 0,0 0 1 0 0,-1 1-1 0 0,1-1 0 0 0,-1 1 0 0 0,0 1 1 0 0,-1-1-1 0 0,0 0 0 0 0,0 1 1 0 0,0 0-1 0 0,-1 0 0 0 0,-1 0 0 0 0,1 1 1 0 0,-1-1-1 0 0,-1 0 0 0 0,1 1 1 0 0,-1-1-1 0 0,-1 10 0 0 0,1-13 31 0 0,-2 1 1 0 0,1 0-1 0 0,-1-1 0 0 0,0 1 0 0 0,0-1 1 0 0,0 1-1 0 0,-1-1 0 0 0,1 0 0 0 0,-1 1 1 0 0,-1-1-1 0 0,1 0 0 0 0,-1 0 0 0 0,0 0 0 0 0,-4 5 1 0 0,2-5 63 0 0,0 0-1 0 0,0 0 1 0 0,0-1 0 0 0,-1 0 0 0 0,0 0 0 0 0,1 0-1 0 0,-1-1 1 0 0,0 0 0 0 0,-1 0 0 0 0,1-1 0 0 0,-9 3-1 0 0,4-2-7 0 0,1-1 0 0 0,-2 0 0 0 0,1 0 0 0 0,0-1 0 0 0,0-1 0 0 0,0 0-1 0 0,0 0 1 0 0,-1-1 0 0 0,-15-4 0 0 0,11 2-38 0 0,0-2 0 0 0,0 0 0 0 0,1-1 0 0 0,0 0 0 0 0,-27-17 0 0 0,39 22-56 0 0,0-1-1 0 0,0-1 0 0 0,0 1 1 0 0,0 0-1 0 0,1-1 1 0 0,-1 1-1 0 0,1-1 0 0 0,0 0 1 0 0,-1 0-1 0 0,1 0 1 0 0,1 0-1 0 0,-1 0 1 0 0,0 0-1 0 0,1 0 0 0 0,0-1 1 0 0,-1 1-1 0 0,0-7 1 0 0,1 6-359 0 0,1-1 0 0 0,0 1 1 0 0,0 0-1 0 0,0 0 1 0 0,0-1-1 0 0,1 1 0 0 0,0 0 1 0 0,0 0-1 0 0,0-1 0 0 0,0 1 1 0 0,1 0-1 0 0,-1 0 0 0 0,1 1 1 0 0,4-8-1 0 0,5-5-7639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7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1 278 12783 0 0,'2'2'587'0'0,"20"20"992"0"0,0 1 1 0 0,-2 1-1 0 0,34 51 0 0 0,-51-70-1152 0 0,-1 0 0 0 0,1 0 0 0 0,-1 1 0 0 0,2 8 0 0 0,-3-10-173 0 0,0 1-1 0 0,0-1 0 0 0,1 0 1 0 0,0 0-1 0 0,0 1 1 0 0,0-1-1 0 0,0 0 1 0 0,3 3-1 0 0,10 15 1593 0 0,-14-20-1265 0 0,-2-4-112 0 0,-5-10-178 0 0,-5-12-282 0 0,2 0 0 0 0,0-1 0 0 0,-10-48 0 0 0,-3-79 8 0 0,20 138-30 0 0,2 1 0 0 0,-1-1 0 0 0,2 0 0 0 0,-1 0 0 0 0,2 1 0 0 0,0-1 0 0 0,6-19 0 0 0,-7 29 0 0 0,1-1 1 0 0,-1 0 0 0 0,1 1 0 0 0,0 0-1 0 0,1-1 1 0 0,-1 1 0 0 0,1 0-1 0 0,0 0 1 0 0,0 1 0 0 0,0-1-1 0 0,1 0 1 0 0,-1 1 0 0 0,1 0-1 0 0,-1 0 1 0 0,1 0 0 0 0,0 0 0 0 0,1 1-1 0 0,-1-1 1 0 0,0 1 0 0 0,1 0-1 0 0,-1 1 1 0 0,1-1 0 0 0,-1 1-1 0 0,8-2 1 0 0,-6 3 6 0 0,0-1 0 0 0,0 1 0 0 0,0-1 0 0 0,0 2 0 0 0,-1-1 0 0 0,1 1 0 0 0,0 0 0 0 0,0 0 0 0 0,0 0 0 0 0,0 1 0 0 0,-1 0 0 0 0,1 0 0 0 0,10 6 0 0 0,-14-7 6 0 0,1 1 0 0 0,0 0 0 0 0,-1 0 0 0 0,1 0 0 0 0,-1 0 0 0 0,0 0 0 0 0,3 3 0 0 0,2 1 0 0 0,6 4 1 0 0,0-1-833 0 0,1 0 0 0 0,0-1 0 0 0,18 9 0 0 0,-22-15-993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7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0 105 9671 0 0,'3'-5'320'0'0,"0"1"-1"0"0,-1 0 0 0 0,2 0 0 0 0,-1 0 0 0 0,0 0 0 0 0,1 1 0 0 0,-1-1 1 0 0,1 1-1 0 0,0 0 0 0 0,8-5 0 0 0,1 1 2620 0 0,-1 0 0 0 0,22-8 0 0 0,-16 9-2082 0 0,0 1 1 0 0,0 0-1 0 0,26-2 0 0 0,57 0-911 0 0,-71 7-633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8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0 8287 0 0,'0'0'2016'0'0,"-2"9"570"0"0,-1 1-781 0 0,1 0 0 0 0,-1 16 0 0 0,1 46 1562 0 0,2-24-2367 0 0,-1-21-694 0 0,-2 0 0 0 0,0-1 0 0 0,-9 30 0 0 0,8-42-179 0 0,-1 1 0 0 0,0-1 0 0 0,0-1 0 0 0,-2 1 0 0 0,0-1 0 0 0,0 0 0 0 0,-11 14 0 0 0,6-11-148 0 0,9-11-19 0 0,-1 0 0 0 0,0 0 0 0 0,1 0 0 0 0,-7 5 0 0 0,9-9-236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9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0 122 5527 0 0,'0'0'423'0'0,"10"-12"-84"0"0,-9 12 20 0 0,-1-1 1 0 0,0 1 0 0 0,1-1-1 0 0,-1 0 1 0 0,1 1 0 0 0,-1-1-1 0 0,1 1 1 0 0,-1-1-1 0 0,1 1 1 0 0,0 0 0 0 0,-1-1-1 0 0,1 1 1 0 0,-1-1 0 0 0,1 1-1 0 0,0 0 1 0 0,-1 0 0 0 0,1-1-1 0 0,0 1 1 0 0,0 0-1 0 0,-1 0 1 0 0,1 0 0 0 0,0 0-1 0 0,-1 0 1 0 0,1 0 0 0 0,0 0-1 0 0,0 0 1 0 0,0 0 0 0 0,7 4 308 0 0,-6-3-1208 0 0,5 4 922 0 0,0 0-1 0 0,0 1 0 0 0,0-1 0 0 0,-1 1 1 0 0,0 1-1 0 0,0-1 0 0 0,-1 1 1 0 0,0 0-1 0 0,0 0 0 0 0,-1 0 0 0 0,7 14 1 0 0,1 8 719 0 0,16 55 0 0 0,-24-71-894 0 0,0 4 113 0 0,0 1 0 0 0,1 23 0 0 0,-4-24-105 0 0,1-10-121 0 0,-1-1 1 0 0,1 1-1 0 0,0-1 1 0 0,0 0-1 0 0,0 0 0 0 0,1 0 1 0 0,6 10-1 0 0,30 38 549 0 0,-22-31-340 0 0,-12-17-197 0 0,-1 0 0 0 0,1 0-1 0 0,0 0 1 0 0,1-1-1 0 0,-1 0 1 0 0,1 0 0 0 0,0 0-1 0 0,1-1 1 0 0,-1 0-1 0 0,1 0 1 0 0,0-1-1 0 0,0 0 1 0 0,0 0 0 0 0,0 0-1 0 0,13 2 1 0 0,-19-5-81 0 0,0 0-1 0 0,0 0 1 0 0,0 0 0 0 0,0 0 0 0 0,1 0 0 0 0,-1 0-1 0 0,0 0 1 0 0,0-1 0 0 0,0 1 0 0 0,0 0-1 0 0,0-1 1 0 0,0 1 0 0 0,0-1 0 0 0,0 1 0 0 0,0-1-1 0 0,0 0 1 0 0,0 1 0 0 0,0-1 0 0 0,0 0 0 0 0,0 1-1 0 0,-1-1 1 0 0,1 0 0 0 0,0 0 0 0 0,-1 0 0 0 0,1 0-1 0 0,0 0 1 0 0,0-1 0 0 0,0-1 16 0 0,1-1 1 0 0,-1 1-1 0 0,0 0 1 0 0,0 0-1 0 0,0 0 0 0 0,0-1 1 0 0,0-4-1 0 0,-1-30 190 0 0,-1 1-1 0 0,-10-62 1 0 0,0 10-155 0 0,8 38-99 0 0,1-1-1 0 0,3 1 1 0 0,10-72 0 0 0,-5 86-573 0 0,-6 36 357 0 0,6 5-3909 0 0,-4-3 3630 0 0,0 1-1 0 0,-1-1 0 0 0,1 1 1 0 0,2 3-1 0 0,-4-5 407 0 0,8 11-1707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49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297 96 1375 0 0,'0'0'66'0'0,"-2"-20"5316"0"0,1 17-4145 0 0,1-1 0 0 0,-1 1 0 0 0,0 0 0 0 0,0-1 0 0 0,-1 1 0 0 0,-2-5 0 0 0,1 3-534 0 0,1 1 1 0 0,-1 0 0 0 0,0 0-1 0 0,-7-6 1 0 0,8 8-534 0 0,1 0 1 0 0,-1 0 0 0 0,0 1 0 0 0,-1-1 0 0 0,1 1 0 0 0,0-1 0 0 0,0 1 0 0 0,-1 0 0 0 0,1 0-1 0 0,0 0 1 0 0,-1 0 0 0 0,1 0 0 0 0,-1 0 0 0 0,1 1 0 0 0,-1-1 0 0 0,0 1 0 0 0,1 0 0 0 0,-1 0-1 0 0,0 0 1 0 0,1 0 0 0 0,-6 1 0 0 0,8-1-170 0 0,-9 2 419 0 0,0 1 0 0 0,1 0 1 0 0,-1 0-1 0 0,1 1 0 0 0,0 0 1 0 0,-12 9-1 0 0,7-4-144 0 0,0 1 1 0 0,1 0-1 0 0,0 1 1 0 0,1 0-1 0 0,0 1 1 0 0,1 1-1 0 0,0-1 1 0 0,1 1-1 0 0,1 1 1 0 0,-13 25-1 0 0,20-36-271 0 0,0 0 1 0 0,0 0-1 0 0,0 0 0 0 0,1 0 1 0 0,-1 0-1 0 0,1 1 0 0 0,-1-1 1 0 0,1 0-1 0 0,0 1 0 0 0,0-1 0 0 0,1 0 1 0 0,-1 0-1 0 0,0 1 0 0 0,1-1 1 0 0,0 0-1 0 0,0 0 0 0 0,0 0 1 0 0,0 0-1 0 0,1 0 0 0 0,-1 0 0 0 0,1 0 1 0 0,3 5-1 0 0,-2-5-1 0 0,0 1 0 0 0,1-1 0 0 0,-1 0 0 0 0,1 0-1 0 0,0-1 1 0 0,0 1 0 0 0,0-1 0 0 0,0 1 0 0 0,0-1 0 0 0,0 0 0 0 0,1-1 0 0 0,-1 1-1 0 0,1-1 1 0 0,-1 0 0 0 0,7 1 0 0 0,-4-1-37 0 0,-1-1-1 0 0,1 0 1 0 0,0 0-1 0 0,0 0 1 0 0,-1-1-1 0 0,1 0 1 0 0,0 0-1 0 0,9-4 1 0 0,1-1-207 0 0,29-16 0 0 0,-33 16 177 0 0,-8 2-47 0 0,1 0 0 0 0,0 0 1 0 0,-1 0-1 0 0,0 0 0 0 0,0-1 0 0 0,0 0 0 0 0,-1 0 1 0 0,0 0-1 0 0,0-1 0 0 0,0 0 0 0 0,0 1 0 0 0,-1-1 1 0 0,0-1-1 0 0,2-6 0 0 0,0 1-21 0 0,-1-1 1 0 0,-1 1-1 0 0,0-1 1 0 0,0 1-1 0 0,-1-1 0 0 0,0-20 1 0 0,-4 4 20 0 0,2 28 377 0 0,1 3-235 0 0,-1 0-1 0 0,0-1 0 0 0,1 1 1 0 0,-1 0-1 0 0,0 0 1 0 0,0 0-1 0 0,-1 0 1 0 0,1 2-1 0 0,-1 3 54 0 0,1 18 276 0 0,2-1-1 0 0,6 40 1 0 0,-5-53-314 0 0,0 0 0 0 0,0 1 0 0 0,1-1 0 0 0,0-1 1 0 0,1 1-1 0 0,0-1 0 0 0,11 17 0 0 0,-14-25-48 0 0,-1 0 1 0 0,1 0-1 0 0,0 0 1 0 0,-1-1-1 0 0,1 1 1 0 0,0-1-1 0 0,0 1 1 0 0,0-1-1 0 0,0 0 1 0 0,0 1-1 0 0,1-1 1 0 0,3 1-1 0 0,1 0-645 0 0,-1-1-1 0 0,1 1 1 0 0,9-1 0 0 0,-14-1 299 0 0,8 2-1109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0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1 145 13103 0 0,'0'0'1186'0'0,"0"-17"2804"0"0,1 16-3784 0 0,0 0 0 0 0,0 0 0 0 0,0 0 0 0 0,-1-1 0 0 0,1 1-1 0 0,0 0 1 0 0,0 0 0 0 0,0 0 0 0 0,1 1 0 0 0,-1-1 0 0 0,0 0 0 0 0,0 0-1 0 0,0 0 1 0 0,2 0 0 0 0,21-8 1183 0 0,-15 6-770 0 0,37-11 498 0 0,58-12-1 0 0,-38 12-917 0 0,16-4-43 0 0,29-8-5221 0 0,-103 23 3502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0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11975 0 0,'0'0'547'0'0,"1"2"-11"0"0,-1 0-525 0 0,1 0 0 0 0,-1 0 0 0 0,0 0 0 0 0,0 0 0 0 0,0 0 1 0 0,0 0-1 0 0,0 0 0 0 0,-1 0 0 0 0,1 0 0 0 0,-1 0 0 0 0,1 0 0 0 0,-2 2 0 0 0,2-2 146 0 0,-1 0-1 0 0,0 1 0 0 0,1-1 0 0 0,-1 1 0 0 0,1-1 1 0 0,0 0-1 0 0,-1 1 0 0 0,1-1 0 0 0,1 1 0 0 0,-1 3 1 0 0,13 65 6659 0 0,-2-10-4639 0 0,-7-42-1759 0 0,1 1 1 0 0,2-1-1 0 0,10 24 1 0 0,-12-33-573 0 0,0 0 1 0 0,1-1 0 0 0,0 0 0 0 0,0 0-1 0 0,1-1 1 0 0,0 0 0 0 0,16 14 0 0 0,-8-9-642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0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17 10591 0 0,'0'-1'249'0'0,"-1"0"0"0"0,1 0-1 0 0,-1 1 1 0 0,1-1-1 0 0,-1 0 1 0 0,0 0 0 0 0,1 0-1 0 0,-9-8 7779 0 0,8 11-6960 0 0,-1 13 66 0 0,0 0 0 0 0,1 27 0 0 0,1-15-562 0 0,-1 6 54 0 0,-5 56 297 0 0,4-54-725 0 0,2-28-187 0 0,0 1 0 0 0,-1 0 0 0 0,1 0 1 0 0,-2 0-1 0 0,1-1 0 0 0,-1 1 0 0 0,0-1 0 0 0,-4 10 0 0 0,4-13-4 0 0,0-2 5 0 0,1 0-1 0 0,-1 0 0 0 0,1 0 0 0 0,0 1 0 0 0,0-1 1 0 0,0 1-1 0 0,0-1 0 0 0,0 1 0 0 0,1-1 0 0 0,-1 1 1 0 0,1-1-1 0 0,-1 1 0 0 0,1 0 0 0 0,0-1 0 0 0,0 1 1 0 0,0 0-1 0 0,0-1 0 0 0,2 6 0 0 0,-2-7-321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1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16471 0 0,'0'0'3692'0'0,"1"1"-2646"0"0,2 2-873 0 0,0 0 0 0 0,0-1 0 0 0,0 0 1 0 0,1 0-1 0 0,-1 1 0 0 0,1-2 0 0 0,-1 1 1 0 0,1 0-1 0 0,0-1 0 0 0,0 0 0 0 0,-1 0 1 0 0,1 0-1 0 0,0 0 0 0 0,8 0 1 0 0,9 1 197 0 0,33-3 1 0 0,-35 1-141 0 0,172-10 732 0 0,-37 2-728 0 0,-129 8-224 0 0,-15 1-1 0 0,0-1-1 0 0,1 0 0 0 0,13-3 0 0 0,-22 3-147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1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66 14079 0 0,'0'-2'153'0'0,"0"-1"0"0"0,0 1 0 0 0,0 0 0 0 0,0-1 0 0 0,1 1 0 0 0,-1 0 0 0 0,1-1 0 0 0,0 1 0 0 0,0 0 0 0 0,0 0 0 0 0,0-1 0 0 0,0 1 0 0 0,0 0 0 0 0,0 0 0 0 0,1 0 0 0 0,-1 0 0 0 0,1 1 0 0 0,-1-1 0 0 0,1 0 0 0 0,0 1 0 0 0,-1-1 0 0 0,4-1 0 0 0,-1 0 238 0 0,1 1-1 0 0,0 0 1 0 0,0 0 0 0 0,0 1-1 0 0,0-1 1 0 0,0 1 0 0 0,0 0-1 0 0,0 0 1 0 0,8 0 0 0 0,44 1 1211 0 0,79 8 1 0 0,12 0-851 0 0,32-17-1188 0 0,-157 8-935 0 0,1 0-437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1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14279 0 0,'0'0'632'0'0,"10"-5"136"0"0,-2 0-616 0 0,5 0-152 0 0,4 0 0 0 0,1-2 0 0 0,2 4 1224 0 0,2 0 216 0 0,1-1 48 0 0,5 3 8 0 0,2-1-888 0 0,-2-1-184 0 0,-1-2-32 0 0,1 0-8 0 0,4 1-952 0 0,-2-2-192 0 0,-2-1-40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5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371 25 2303 0 0,'0'0'102'0'0,"-8"-9"919"0"0,2 3 2863 0 0,4 5-3014 0 0,-1-1 0 0 0,0 1-1 0 0,0 0 1 0 0,0 0 0 0 0,0 0 0 0 0,0 0-1 0 0,0 1 1 0 0,0-1 0 0 0,-3 1 0 0 0,0 0-131 0 0,0 0 1 0 0,0 0 0 0 0,0 1 0 0 0,-7 1 0 0 0,1 2-73 0 0,0-1 0 0 0,0 1 0 0 0,-20 11 0 0 0,14-6-173 0 0,1 2 1 0 0,0 0-1 0 0,1 0 0 0 0,0 2 0 0 0,1 0 0 0 0,0 1 0 0 0,-17 21 1 0 0,23-24-333 0 0,1 0 1 0 0,1 1-1 0 0,-1 0 1 0 0,2 0-1 0 0,0 1 1 0 0,0 0-1 0 0,1 0 1 0 0,1 0-1 0 0,0 1 1 0 0,1 0 0 0 0,-3 18-1 0 0,5-24-135 0 0,1 1 1 0 0,0-1-1 0 0,0 1 1 0 0,0-1-1 0 0,1 1 0 0 0,0-1 1 0 0,1 1-1 0 0,0-1 1 0 0,4 12-1 0 0,-4-17-34 0 0,-1 1-1 0 0,1-1 1 0 0,0 0 0 0 0,0 0-1 0 0,0 0 1 0 0,1 0 0 0 0,-1 0 0 0 0,1 0-1 0 0,-1 0 1 0 0,1-1 0 0 0,0 0-1 0 0,0 1 1 0 0,0-1 0 0 0,1 0-1 0 0,-1 0 1 0 0,0-1 0 0 0,1 1 0 0 0,-1-1-1 0 0,1 0 1 0 0,0 1 0 0 0,-1-2-1 0 0,1 1 1 0 0,5 0 0 0 0,3 0-151 0 0,1 0 0 0 0,-1-1 0 0 0,0-1 0 0 0,0 0 0 0 0,0-1 1 0 0,17-5-1 0 0,21-9-2518 0 0,-3-3-4502 0 0,-18 6-346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6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30 8287 0 0,'0'-30'11647'0'0,"0"33"-10644"0"0,-1 97 3373 0 0,-8 54-1986 0 0,-3 99-998 0 0,12-246-2049 0 0,0 1 0 0 0,1-1 1 0 0,1 10-1 0 0,-1-16 367 0 0,-1 1 0 0 0,0-1 1 0 0,1 1-1 0 0,-1-1 0 0 0,1 0 1 0 0,-1 1-1 0 0,1-1 0 0 0,0 1 0 0 0,-1-1 1 0 0,1 0-1 0 0,0 0 0 0 0,0 0 1 0 0,0 1-1 0 0,0-1 0 0 0,0 0 0 0 0,0 0 1 0 0,0 0-1 0 0,0 0 0 0 0,1 0 1 0 0,-1-1-1 0 0,0 1 0 0 0,2 1 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6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 10135 0 0,'0'0'2736'0'0,"2"-1"-878"0"0,69-9 4126 0 0,39-5-3044 0 0,-92 14-2650 0 0,0 0 0 0 0,-1 2 0 0 0,1 0 0 0 0,23 5 0 0 0,-37-5-213 0 0,0 0-1 0 0,0 0 0 0 0,0 0 1 0 0,-1 1-1 0 0,1-1 1 0 0,0 1-1 0 0,-1 0 0 0 0,1 0 1 0 0,-1 0-1 0 0,0 1 1 0 0,4 3-1 0 0,-5-4-35 0 0,-1-1 0 0 0,0 1 0 0 0,1-1 0 0 0,-1 1 1 0 0,0 0-1 0 0,0-1 0 0 0,0 1 0 0 0,-1 0 0 0 0,1 0 0 0 0,0 0 0 0 0,-1 0 1 0 0,1 0-1 0 0,-1 0 0 0 0,1 0 0 0 0,-1 0 0 0 0,0 0 0 0 0,0 0 0 0 0,0 0 0 0 0,0 0 1 0 0,0 0-1 0 0,-1 0 0 0 0,1 0 0 0 0,-2 4 0 0 0,-1 3 132 0 0,-1 0 0 0 0,-1 0-1 0 0,0 0 1 0 0,-7 10 0 0 0,6-11 1 0 0,1 0-1 0 0,0 0 1 0 0,-7 17 0 0 0,12-23-101 0 0,19 8-1 0 0,-9-11-104 0 0,0 1 0 0 0,0-1-1 0 0,-1 0 1 0 0,1-1 0 0 0,0 0 0 0 0,-1-1 0 0 0,18-7 0 0 0,-3 2-87 0 0,-19 6 56 0 0,42-12-2340 0 0,50-10 1 0 0,-54 16-6210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8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11 193 2759 0 0,'2'-2'16827'0'0,"2"12"-13661"0"0,1 7-5338 0 0,-2-8 3958 0 0,2 31-890 0 0,-2 0 1 0 0,-2 0-1 0 0,-4 51 0 0 0,0 3-251 0 0,3-87-616 0 0,1-5-22 0 0,-1 0 0 0 0,0 1 1 0 0,-1-1-1 0 0,1 0 0 0 0,0 0 0 0 0,-1 0 1 0 0,1 1-1 0 0,-1-1 0 0 0,1 0 0 0 0,-2 2 0 0 0,1-2-115 0 0,-6-15-1457 0 0,3 0 1236 0 0,1 0 0 0 0,0 0 0 0 0,1 0 0 0 0,-1-20 1 0 0,3-54-268 0 0,4 41 456 0 0,17-79 0 0 0,-16 103 264 0 0,15-40 0 0 0,-16 52-72 0 0,1 0 0 0 0,1 0 1 0 0,-1 0-1 0 0,2 1 0 0 0,11-15 0 0 0,-14 19 23 0 0,0 1 0 0 0,0 0 0 0 0,1-1 0 0 0,-1 2 0 0 0,1-1 0 0 0,0 0-1 0 0,0 1 1 0 0,0 0 0 0 0,0 0 0 0 0,0 0 0 0 0,1 1 0 0 0,-1 0-1 0 0,1 0 1 0 0,0 0 0 0 0,0 1 0 0 0,-1 0 0 0 0,1 0 0 0 0,0 0 0 0 0,0 1-1 0 0,0 0 1 0 0,11 1 0 0 0,-15-1-42 0 0,-1 1 1 0 0,0-1-1 0 0,0 1 1 0 0,1 0-1 0 0,-1-1 0 0 0,0 1 1 0 0,0 0-1 0 0,0 0 0 0 0,0 0 1 0 0,0 0-1 0 0,0 0 0 0 0,0 0 1 0 0,0 0-1 0 0,-1 0 1 0 0,2 2-1 0 0,8 17 289 0 0,-9-14-265 0 0,0-1 0 0 0,-1 1 1 0 0,1-1-1 0 0,-1 1 0 0 0,-1-1 0 0 0,1 1 0 0 0,-1 0 0 0 0,1-1 0 0 0,-2 0 0 0 0,1 1 1 0 0,0-1-1 0 0,-1 0 0 0 0,-5 10 0 0 0,-3 5 120 0 0,-25 37 1 0 0,34-56-173 0 0,-15 23 38 0 0,-2-1 0 0 0,-1-1 1 0 0,0-1-1 0 0,-30 24 0 0 0,48-43-42 0 0,-19 9-17 0 0,17-9 8 0 0,2-2-100 0 0,18-12-433 0 0,-10 9 465 0 0,0-1-1 0 0,0 1 1 0 0,0 0 0 0 0,1 1 0 0 0,-1-1-1 0 0,1 1 1 0 0,-1 1 0 0 0,1-1-1 0 0,0 2 1 0 0,-1-1 0 0 0,1 1-1 0 0,0 0 1 0 0,0 0 0 0 0,-1 1-1 0 0,1 0 1 0 0,0 1 0 0 0,-1-1-1 0 0,1 1 1 0 0,-1 1 0 0 0,13 5-1 0 0,-12-4 70 0 0,0 0 0 0 0,1 0 0 0 0,-1 1 0 0 0,-1 0 0 0 0,1 1-1 0 0,-1-1 1 0 0,0 1 0 0 0,0 1 0 0 0,-1-1 0 0 0,7 10 0 0 0,-8-10 43 0 0,-1 1 0 0 0,0-1 1 0 0,-1 1-1 0 0,0 0 1 0 0,0 0-1 0 0,0 0 1 0 0,-1 1-1 0 0,0-1 0 0 0,0 1 1 0 0,-1-1-1 0 0,0 1 1 0 0,0 13-1 0 0,-1-7 107 0 0,0-1 0 0 0,-1 1-1 0 0,-4 15 1 0 0,4-25-88 0 0,0 0-1 0 0,0 0 0 0 0,0 0 0 0 0,-1 0 1 0 0,1-1-1 0 0,-1 1 0 0 0,0 0 1 0 0,0-1-1 0 0,0 0 0 0 0,-1 1 1 0 0,1-1-1 0 0,-1 0 0 0 0,0 0 1 0 0,0 0-1 0 0,-3 2 0 0 0,0-1 51 0 0,-2 2 39 0 0,0 0 0 0 0,-1-1-1 0 0,1 0 1 0 0,-1 0 0 0 0,0-1 0 0 0,0 0 0 0 0,-1 0 0 0 0,-18 3 0 0 0,17-5-110 0 0,0-1 0 0 0,0-1 0 0 0,0 0 0 0 0,-1-1 0 0 0,1 0 0 0 0,0 0 0 0 0,-13-4 0 0 0,21 4-55 0 0,1 0 1 0 0,-1 0-1 0 0,1 0 0 0 0,-1 0 1 0 0,1 0-1 0 0,-1 0 0 0 0,1 0 1 0 0,0-1-1 0 0,-1 1 0 0 0,1-1 1 0 0,0 0-1 0 0,0 0 0 0 0,0 0 0 0 0,0 0 1 0 0,1 0-1 0 0,-1 0 0 0 0,0 0 1 0 0,1-1-1 0 0,0 1 0 0 0,-1 0 1 0 0,-1-6-1 0 0,3 5-177 0 0,-1 0-1 0 0,1 1 1 0 0,-1-1 0 0 0,1 0 0 0 0,0-1 0 0 0,0 1-1 0 0,1 0 1 0 0,-1 0 0 0 0,0 1 0 0 0,1-1-1 0 0,0 0 1 0 0,0 0 0 0 0,0 0 0 0 0,0 0-1 0 0,0 0 1 0 0,0 1 0 0 0,1-1 0 0 0,-1 1-1 0 0,4-5 1 0 0,19-21-7303 0 0,-10 13 470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0 210 12095 0 0,'0'0'554'0'0,"3"2"-17"0"0,13 10 235 0 0,-1 1 1 0 0,0 0-1 0 0,0 1 0 0 0,-1 1 1 0 0,14 19-1 0 0,-5-2 2515 0 0,34 61 0 0 0,-53-83-2865 0 0,-3-8-56 0 0,0-1-13 0 0,4 12 344 0 0,-4-16 228 0 0,-7-28 454 0 0,3 15-1661 0 0,-3-29 370 0 0,1 0 1 0 0,3-90-1 0 0,3 123-93 0 0,0 1 0 0 0,1-1 0 0 0,0 0 0 0 0,1 1 0 0 0,0 0 0 0 0,1 0 0 0 0,7-16 0 0 0,-8 21-27 0 0,0 1 0 0 0,1-1 1 0 0,0 1-1 0 0,0 0 0 0 0,0 0 0 0 0,0 0 0 0 0,1 1 0 0 0,-1 0 1 0 0,1-1-1 0 0,1 2 0 0 0,-1-1 0 0 0,0 1 0 0 0,1-1 0 0 0,0 1 1 0 0,8-2-1 0 0,-7 2-297 0 0,0 1 0 0 0,0 1 0 0 0,1-1 0 0 0,-1 1 0 0 0,0 0 0 0 0,1 1 0 0 0,-1 0 0 0 0,1 0 0 0 0,-1 1 0 0 0,9 1 0 0 0,2 3-1215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59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15431 0 0,'0'0'706'0'0,"2"0"-12"0"0,9-1-450 0 0,0 0 1 0 0,22 2-1 0 0,-14 1 1513 0 0,0 1-1 0 0,30 8 1 0 0,-44-9-1510 0 0,-1-1 0 0 0,0 1 1 0 0,1 0-1 0 0,-1 1 0 0 0,0-1 0 0 0,0 1 1 0 0,0 0-1 0 0,0 0 0 0 0,0 0 0 0 0,4 5 1 0 0,-6-5-137 0 0,0-1 1 0 0,0 0 0 0 0,0 1-1 0 0,0 0 1 0 0,-1-1-1 0 0,0 1 1 0 0,1 0 0 0 0,-1 0-1 0 0,0 0 1 0 0,0 0 0 0 0,0 0-1 0 0,-1 0 1 0 0,1 0 0 0 0,-1 0-1 0 0,0 0 1 0 0,0 0-1 0 0,0 5 1 0 0,-1-3-23 0 0,-1-1 0 0 0,1 0 0 0 0,-1 0 0 0 0,0 0 0 0 0,0 0 0 0 0,0-1 0 0 0,0 1 0 0 0,-6 7 0 0 0,-6 9 222 0 0,5-6-70 0 0,0 0-1 0 0,-15 16 1 0 0,11-14-47 0 0,12-14-107 0 0,1-1-87 0 0,0-1 0 0 0,-1 0 1 0 0,1 1-1 0 0,0-1 0 0 0,0 1 1 0 0,0-1-1 0 0,1 0 0 0 0,-1 1 1 0 0,0-1-1 0 0,0 0 1 0 0,0 1-1 0 0,0-1 0 0 0,0 0 1 0 0,0 1-1 0 0,0-1 0 0 0,1 0 1 0 0,-1 1-1 0 0,0-1 0 0 0,0 0 1 0 0,0 0-1 0 0,1 1 0 0 0,-1-1 1 0 0,0 0-1 0 0,0 0 0 0 0,1 1 1 0 0,-1-1-1 0 0,0 0 0 0 0,0 0 1 0 0,1 0-1 0 0,-1 1 0 0 0,0-1 1 0 0,1 0-1 0 0,-1 0 1 0 0,0 0-1 0 0,1 0 0 0 0,-1 0 1 0 0,1 0-1 0 0,-1 0 0 0 0,0 0 1 0 0,1 0-1 0 0,-1 0 0 0 0,0 0 1 0 0,1 0-1 0 0,-1 0 0 0 0,1 0 1 0 0,-1 0 0 0 0,15 0-31 0 0,-1 0 1 0 0,0-1-1 0 0,1-1 0 0 0,-1 0 0 0 0,0-1 0 0 0,24-8 1 0 0,-6 2-163 0 0,134-39-4347 0 0,-139 40 2862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0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17 6447 0 0,'-5'-17'11398'0'0,"-7"156"-4039"0"0,3-14-5637 0 0,6-102-1545 0 0,0 0 0 0 0,2 0 0 0 0,3 43 0 0 0,-1-56-151 0 0,-1-8-226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0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85 4607 0 0,'-6'-1'-55'0'0,"1"1"-1"0"0,-1 0 0 0 0,1 0 1 0 0,-27 4 18202 0 0,230-26-14048 0 0,-136 12-3970 0 0,70-21-1 0 0,-130 31-274 0 0,-1 0 0 0 0,1-1 0 0 0,-1 1 0 0 0,1-1-1 0 0,-1 1 1 0 0,1-1 0 0 0,-1 0 0 0 0,1 1-1 0 0,-1-1 1 0 0,0 0 0 0 0,1 0 0 0 0,-1 0-1 0 0,0 0 1 0 0,0 0 0 0 0,0 0 0 0 0,0 0 0 0 0,0 0-1 0 0,0-1 1 0 0,0 1 0 0 0,1-2 0 0 0,0 0-576 0 0,-1 0-1903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1.2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50 247 10591 0 0,'-5'-3'331'0'0,"0"0"0"0"0,1-1-1 0 0,-1 0 1 0 0,1 0 0 0 0,0 0-1 0 0,0 0 1 0 0,-4-7-1 0 0,7 8 101 0 0,-1 0-1 0 0,1 0 0 0 0,-1 0 1 0 0,1 0-1 0 0,0 0 0 0 0,0-1 1 0 0,1 1-1 0 0,-1 0 0 0 0,1 0 1 0 0,-1-1-1 0 0,1 1 0 0 0,0 0 1 0 0,1-1-1 0 0,0-4 0 0 0,0 4-190 0 0,0 0 0 0 0,0 0 0 0 0,1 0 0 0 0,0 0 0 0 0,0 0 0 0 0,0 0 0 0 0,0 0 0 0 0,0 1 0 0 0,1-1 0 0 0,0 1 0 0 0,0-1-1 0 0,0 1 1 0 0,0 0 0 0 0,0 0 0 0 0,0 1 0 0 0,1-1 0 0 0,7-3 0 0 0,5-3-11 0 0,0 0 1 0 0,1 2-1 0 0,19-6 0 0 0,5-1-84 0 0,2 3 1 0 0,45-7-1 0 0,-55 13-931 0 0,-1 2-1 0 0,1 1 0 0 0,48 4 0 0 0,-58 1-998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1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0 10591 0 0,'-5'7'6723'0'0,"8"-7"-5588"0"0,7 2-416 0 0,1-1 0 0 0,-1-1 0 0 0,0 0 0 0 0,1-1 0 0 0,17-2 0 0 0,-19 1-512 0 0,0 1 1 0 0,-1 0-1 0 0,1 1 1 0 0,0 0-1 0 0,0 0 1 0 0,0 1-1 0 0,0 0 1 0 0,0 0-1 0 0,9 3 1 0 0,-16-2-156 0 0,0-1 1 0 0,0 1-1 0 0,1 0 1 0 0,-1-1-1 0 0,-1 1 0 0 0,1 0 1 0 0,0 0-1 0 0,0 0 1 0 0,-1 1-1 0 0,1-1 1 0 0,-1 0-1 0 0,0 1 1 0 0,0-1-1 0 0,0 1 0 0 0,0-1 1 0 0,0 1-1 0 0,0-1 1 0 0,0 1-1 0 0,-1-1 1 0 0,1 6-1 0 0,-2 0 26 0 0,0-1 0 0 0,-1 0 0 0 0,0 1 1 0 0,0-1-1 0 0,0 0 0 0 0,-1 0 0 0 0,0 0 0 0 0,0-1 0 0 0,-1 1 0 0 0,-6 8 0 0 0,4-6 39 0 0,1 1 0 0 0,0-1 0 0 0,0 1 0 0 0,-4 13 0 0 0,4-4 58 0 0,5-17-110 0 0,2-1-1 0 0,1 2-59 0 0,0-1-1 0 0,0 0 1 0 0,0 0-1 0 0,1 0 1 0 0,-1 0-1 0 0,1-1 0 0 0,-1 1 1 0 0,1-1-1 0 0,0 0 1 0 0,0 0-1 0 0,0 0 1 0 0,-1 0-1 0 0,1-1 1 0 0,0 0-1 0 0,7 0 1 0 0,8-1 13 0 0,-1 0 0 0 0,20-5 0 0 0,-23 3-16 0 0,68-7-52 0 0,15-3-137 0 0,-30-2-2009 0 0,-52 12 509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08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0 115 2759 0 0,'1'-8'1282'0'0,"6"-22"3885"0"0,-6 24-4503 0 0,0 0 0 0 0,0 0 0 0 0,1 0-1 0 0,4-11 1 0 0,13-18 7862 0 0,-8 42-7741 0 0,-9-6-708 0 0,0 1 0 0 0,0-1 0 0 0,0 1 0 0 0,-1 0 1 0 0,1 0-1 0 0,-1 0 0 0 0,1 0 0 0 0,-1 0 0 0 0,0 0 0 0 0,0 0 0 0 0,2 4 1 0 0,-1 0 50 0 0,5 10 150 0 0,-1 1 0 0 0,-1 0 0 0 0,-1 0 0 0 0,5 35 0 0 0,-5-24-25 0 0,22 245 1369 0 0,-17-137-1268 0 0,4 11-154 0 0,-6-81-120 0 0,10 58-100 0 0,-13-107 40 0 0,-1 0-1 0 0,2 32 1 0 0,-6-47-271 0 0,1-1 0 0 0,0 1 1 0 0,0-1-1 0 0,-1 1 0 0 0,1-1 0 0 0,-1 1 0 0 0,1-1 1 0 0,-1 1-1 0 0,0-1 0 0 0,1 1 0 0 0,-1-1 1 0 0,0 0-1 0 0,0 1 0 0 0,-2 1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09.3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1 142 4607 0 0,'0'0'354'0'0,"1"-1"-233"0"0,10-8 1297 0 0,-10 8-975 0 0,1-1 0 0 0,-1 1 0 0 0,0 0 0 0 0,1 0 0 0 0,-1 0 0 0 0,0 0 0 0 0,1 0 0 0 0,0 0 0 0 0,-1 0 0 0 0,1 1 0 0 0,-1-1 1 0 0,1 1-1 0 0,0-1 0 0 0,-1 1 0 0 0,1-1 0 0 0,0 1 0 0 0,0 0 0 0 0,1 0 0 0 0,1 0-190 0 0,0 0-1 0 0,-1 1 1 0 0,1-1-1 0 0,-1 1 1 0 0,1 0-1 0 0,-1 0 1 0 0,1 1-1 0 0,-1-1 1 0 0,0 1 0 0 0,1-1-1 0 0,-1 1 1 0 0,0 0-1 0 0,0 0 1 0 0,0 0-1 0 0,-1 1 1 0 0,5 3-1 0 0,2 4 443 0 0,0 1-1 0 0,15 23 1 0 0,-21-29-587 0 0,21 36 1152 0 0,31 75 0 0 0,2 3-144 0 0,-47-103-935 0 0,0 1 0 0 0,17 20 0 0 0,-23-32-134 0 0,0 0-1 0 0,1 0 1 0 0,0-1-1 0 0,0 1 1 0 0,0-1-1 0 0,0-1 1 0 0,0 1-1 0 0,1-1 1 0 0,0 0-1 0 0,11 5 1 0 0,-14-7-11 0 0,-1-1 1 0 0,0 1-1 0 0,0-1 1 0 0,1 1-1 0 0,-1-1 1 0 0,1 0-1 0 0,-1 0 1 0 0,0 0-1 0 0,1 0 1 0 0,-1 0-1 0 0,0-1 0 0 0,1 1 1 0 0,-1-1-1 0 0,0 1 1 0 0,1-1-1 0 0,-1 0 1 0 0,0 0-1 0 0,0 0 1 0 0,0 0-1 0 0,0 0 1 0 0,0-1-1 0 0,0 1 1 0 0,0-1-1 0 0,0 1 1 0 0,-1-1-1 0 0,1 0 1 0 0,0 0-1 0 0,-1 1 1 0 0,1-1-1 0 0,-1 0 0 0 0,0 0 1 0 0,0 0-1 0 0,0-1 1 0 0,1-1-1 0 0,2-5 79 0 0,-1 1 0 0 0,-1-1-1 0 0,1 1 1 0 0,-1-1-1 0 0,-1 0 1 0 0,0 0-1 0 0,0-15 1 0 0,1-40 271 0 0,-2-46-175 0 0,-3-49-451 0 0,3 123-1438 0 0,7-46 0 0 0,-6 75 1004 0 0,2-16-1101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0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4143 0 0,'0'0'319'0'0,"6"-20"4045"0"0,-6 17-5488 0 0,4-9 7069 0 0,-3 12-5788 0 0,-1 0 0 0 0,0 0 0 0 0,1-1 0 0 0,-1 1 0 0 0,0 0 0 0 0,1 0 0 0 0,-1 0 0 0 0,0 0 0 0 0,1 0 0 0 0,-1 0 0 0 0,0 0 0 0 0,1 0 0 0 0,-1 0 0 0 0,1 0 0 0 0,-1 0 0 0 0,0 0 0 0 0,1 0 0 0 0,-1 0 0 0 0,1 0 0 0 0,-1 0 0 0 0,0 0 0 0 0,1 0 0 0 0,-1 0 0 0 0,0 0 0 0 0,1 1 0 0 0,-1-1 0 0 0,0 0-1 0 0,1 0 1 0 0,-1 0 0 0 0,0 1 0 0 0,1-1 0 0 0,-1 0 0 0 0,0 1 0 0 0,0-1 0 0 0,1 0 0 0 0,-1 1 0 0 0,5 3 54 0 0,-1 1 0 0 0,0-1-1 0 0,1 1 1 0 0,-2 0-1 0 0,1 0 1 0 0,-1 1 0 0 0,0-1-1 0 0,5 12 1 0 0,-4-7-11 0 0,-1 1 1 0 0,0 0-1 0 0,0 0 0 0 0,1 16 0 0 0,-2 8 89 0 0,-2 0-1 0 0,-4 42 0 0 0,3-66-211 0 0,-10 91 52 0 0,-1 25-113 0 0,11-122-176 0 0,1 0-1 0 0,0 1 1 0 0,1-1 0 0 0,0 0-1 0 0,-1 0 1 0 0,1 0-1 0 0,1 0 1 0 0,-1 0 0 0 0,3 5-1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0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7367 0 0,'0'0'3038'0'0,"0"3"-1796"0"0,31 129 5133 0 0,9 72-4335 0 0,-38-196-2264 0 0,20 92 1185 0 0,-4-53-2215 0 0,-14-38-252 0 0,0-1 0 0 0,1 0 0 0 0,8 9 0 0 0,-8-9-4320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1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1 165 10591 0 0,'0'0'819'0'0,"1"-2"-534"0"0,20-13 914 0 0,0 1-1 0 0,0 1 0 0 0,2 1 0 0 0,25-11 1 0 0,101-32-1561 0 0,-110 42-8 0 0,-9 4-1302 0 0,-1 0-3924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1.3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0 11111 0 0,'0'0'1974'0'0,"-5"8"-226"0"0,-9 14-280 0 0,2 2 0 0 0,0 0 1 0 0,-15 44-1 0 0,2-6-516 0 0,-29 87 524 0 0,53-146-1451 0 0,-6 15 39 0 0,2 1-1 0 0,0-1 0 0 0,1 1 1 0 0,1-1-1 0 0,0 1 1 0 0,1 27-1 0 0,2-44-215 0 0,4 0-2559 0 0,-3-2 1354 0 0,0 0 1260 0 0,-1 0 0 0 0,0 1 0 0 0,0-1 0 0 0,0 0 0 0 0,0 0 0 0 0,0 0 0 0 0,0-1 0 0 0,1 1 0 0 0,-1 0 0 0 0,0 0 0 0 0,0 0 0 0 0,0 0 0 0 0,0 0 0 0 0,0 0 0 0 0,0 0 0 0 0,1 0 0 0 0,-1 0 1 0 0</inkml:trace>
  <inkml:trace contextRef="#ctx0" brushRef="#br0" timeOffset="1">69 32 1375 0 0,'0'0'66'0'0,"1"1"428"0"0,10 8 2274 0 0,-1 0 0 0 0,-1 1 0 0 0,0 0 0 0 0,12 16-1 0 0,-10-10-1415 0 0,-1 2-1 0 0,12 24 0 0 0,-3 9-949 0 0,18 66 0 0 0,-36-116-336 0 0,11 41-147 0 0,31 128-1646 0 0,-41-157 676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1.7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1 261 15343 0 0,'0'0'1394'0'0,"1"0"-1150"0"0,90-49 350 0 0,50-23 438 0 0,-57 32-4360 0 0,-67 32-2304 0 0</inkml:trace>
  <inkml:trace contextRef="#ctx0" brushRef="#br0" timeOffset="1">474 1 15983 0 0,'0'0'1210'0'0,"-1"1"-822"0"0,0 4-282 0 0,-1 0 0 0 0,1 0 0 0 0,0 1 0 0 0,0-1 0 0 0,0 0 0 0 0,1 0 0 0 0,0 1 1 0 0,1 7-1 0 0,-2 17 1623 0 0,-15 151 2501 0 0,15-174-4145 0 0,1 1 0 0 0,0-1 0 0 0,0 1 0 0 0,1-1 0 0 0,0 0 0 0 0,0 1 0 0 0,1-1 0 0 0,0 0 0 0 0,0 0 1 0 0,1 0-1 0 0,3 7 0 0 0,-5-11-77 0 0,1 0 0 0 0,0 0 0 0 0,0 0 1 0 0,0-1-1 0 0,0 1 0 0 0,0 0 0 0 0,0-1 0 0 0,1 0 1 0 0,-1 1-1 0 0,1-1 0 0 0,0 0 0 0 0,-1 0 1 0 0,1 0-1 0 0,0-1 0 0 0,0 1 0 0 0,0-1 0 0 0,1 0 1 0 0,-1 1-1 0 0,0-1 0 0 0,0-1 0 0 0,1 1 1 0 0,-1 0-1 0 0,0-1 0 0 0,1 0 0 0 0,-1 0 1 0 0,5 0-1 0 0,82-14-71 0 0,-62 9-4 0 0,0 0 1 0 0,39 0-1 0 0,-56 5-535 0 0,0 0 0 0 0,-1-1 0 0 0,1 0 0 0 0,18-4-1 0 0,-18 0-686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2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31 6911 0 0,'-5'-1'587'0'0,"0"1"-1"0"0,-1 0 1 0 0,1 1-1 0 0,0-1 1 0 0,0 1-1 0 0,-1 0 0 0 0,1 0 1 0 0,0 1-1 0 0,0-1 1 0 0,1 1-1 0 0,-1 0 1 0 0,0 1-1 0 0,0-1 1 0 0,1 1-1 0 0,0 0 0 0 0,-1 0 1 0 0,1 0-1 0 0,0 0 1 0 0,0 1-1 0 0,-5 7 1 0 0,1-2-92 0 0,0 2 1 0 0,1-1-1 0 0,0 1 1 0 0,0 0-1 0 0,1 0 1 0 0,1 0 0 0 0,-7 19-1 0 0,8-17-311 0 0,0 0 0 0 0,1 1 0 0 0,0-1 0 0 0,1 0 0 0 0,0 21 0 0 0,2-31-153 0 0,0 0-1 0 0,0 1 0 0 0,0-1 1 0 0,0 0-1 0 0,1 0 1 0 0,0 0-1 0 0,0 1 0 0 0,0-1 1 0 0,0 0-1 0 0,0 0 1 0 0,0 0-1 0 0,1-1 0 0 0,0 1 1 0 0,-1 0-1 0 0,1 0 1 0 0,0-1-1 0 0,0 1 0 0 0,0-1 1 0 0,1 0-1 0 0,-1 0 1 0 0,1 1-1 0 0,-1-2 0 0 0,1 1 1 0 0,0 0-1 0 0,-1 0 1 0 0,1-1-1 0 0,0 0 0 0 0,0 1 1 0 0,4 0-1 0 0,1 0-33 0 0,0 0 0 0 0,0-1-1 0 0,0 0 1 0 0,0-1 0 0 0,0 1 0 0 0,0-2-1 0 0,0 1 1 0 0,-1-1 0 0 0,15-3 0 0 0,4-3-52 0 0,38-16 1 0 0,-63 23 54 0 0,16-7-181 0 0,0-2 0 0 0,-1 0 1 0 0,0-1-1 0 0,0 0 0 0 0,-1-2 1 0 0,0 0-1 0 0,15-16 0 0 0,-26 25 157 0 0,-2-1 0 0 0,1 1 0 0 0,0 0 0 0 0,-1-1 0 0 0,1 0 0 0 0,-1 1 0 0 0,0-1 0 0 0,0 0 0 0 0,-1 0-1 0 0,1 0 1 0 0,-1-1 0 0 0,0 1 0 0 0,0 0 0 0 0,0 0 0 0 0,0-1 0 0 0,-1 1 0 0 0,0 0 0 0 0,0-1 0 0 0,0 1-1 0 0,0-1 1 0 0,-1 1 0 0 0,0 0 0 0 0,0 0 0 0 0,-2-8 0 0 0,0 6 32 0 0,0-1 0 0 0,0 1 0 0 0,0 0 0 0 0,-1 0 0 0 0,0 0 0 0 0,0 1 0 0 0,0-1 1 0 0,-1 1-1 0 0,1 0 0 0 0,-2 0 0 0 0,1 0 0 0 0,0 1 0 0 0,-1 0 0 0 0,-11-6 0 0 0,6 4 54 0 0,0 2 0 0 0,0 0 0 0 0,0 0 0 0 0,0 1 0 0 0,-22-3 0 0 0,-60 0 331 0 0,52 4-414 0 0,7 5-231 0 0,33-3 156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3.2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171 0 10015 0 0,'0'0'912'0'0,"-8"0"2567"0"0,4 1-2641 0 0,0 1 1 0 0,1-1-1 0 0,-1 1 1 0 0,0-1-1 0 0,1 1 1 0 0,-7 4-1 0 0,6-2-334 0 0,-1-1 0 0 0,1 1-1 0 0,0 0 1 0 0,-4 6-1 0 0,-1 3-166 0 0,0 1 1 0 0,-10 21-1 0 0,8-15 398 0 0,1-1-397 0 0,1 1 0 0 0,0 1 0 0 0,-10 41 0 0 0,16-49-281 0 0,0 1 0 0 0,1-1 1 0 0,1 1-1 0 0,0 0 1 0 0,1 0-1 0 0,0 0 1 0 0,4 20-1 0 0,-3-28-48 0 0,1 0 0 0 0,0 0-1 0 0,0 1 1 0 0,0-1 0 0 0,1 0 0 0 0,0-1 0 0 0,0 1-1 0 0,0 0 1 0 0,1-1 0 0 0,0 0 0 0 0,7 9-1 0 0,-8-11-32 0 0,0-1-1 0 0,0 1 1 0 0,1-1-1 0 0,-1 0 1 0 0,0 1-1 0 0,1-1 1 0 0,-1-1-1 0 0,1 1 1 0 0,0 0-1 0 0,-1-1 1 0 0,1 0-1 0 0,0 0 1 0 0,0 0-1 0 0,0 0 1 0 0,0-1-1 0 0,0 0 1 0 0,0 1-1 0 0,0-1 1 0 0,0-1-1 0 0,5 0 1 0 0,-3 0-135 0 0,1-1 1 0 0,0 1 0 0 0,-1-2-1 0 0,0 1 1 0 0,1-1 0 0 0,-1 0-1 0 0,0 0 1 0 0,-1 0-1 0 0,7-5 1 0 0,-9 6 17 0 0,-1 0 1 0 0,1 0-1 0 0,-1-1 0 0 0,0 1 1 0 0,1-1-1 0 0,-1 1 0 0 0,0-1 0 0 0,-1 0 1 0 0,1 1-1 0 0,0-1 0 0 0,-1 0 1 0 0,1 0-1 0 0,-1 0 0 0 0,0 0 0 0 0,0 0 1 0 0,-1-1-1 0 0,1 1 0 0 0,0 0 1 0 0,-1 0-1 0 0,0-7 0 0 0,-1-1-90 0 0,-1-1 1 0 0,-1 1-1 0 0,0 0 0 0 0,-1 0 0 0 0,0 0 0 0 0,0 1 0 0 0,-9-16 1 0 0,12 24 230 0 0,0 1 0 0 0,0 0 1 0 0,0 0-1 0 0,0-1 0 0 0,0 1 1 0 0,0 0-1 0 0,0 0 0 0 0,0 0 1 0 0,0 0-1 0 0,-4-2 1158 0 0,54-2-977 0 0,62 3 0 0 0,-3 7-5311 0 0,-97-5 3781 0 0,0-1 0 0 0,0 0 0 0 0,0 0 1 0 0,0-1-1 0 0,0-1 0 0 0,0 0 0 0 0,16-7 0 0 0,-26 10 1136 0 0,3-1 339 0 0,-1 0 186 0 0,-1 0 0 0 0,1 0-1 0 0,0 0 1 0 0,0 0-1 0 0,0-1 1 0 0,-1 1-1 0 0,14-9 11723 0 0,-16 13-11319 0 0,-2 12-77 0 0,0 1-1 0 0,-1-1 1 0 0,-1 0 0 0 0,-8 23 0 0 0,1-1 166 0 0,8-26-615 0 0,0 1 0 0 0,1 0 0 0 0,0 0 0 0 0,1 0-1 0 0,1 1 1 0 0,0-1 0 0 0,0 0 0 0 0,3 15 0 0 0,-2-23-172 0 0,0 1 0 0 0,0-1 1 0 0,0 0-1 0 0,0 0 0 0 0,1 0 1 0 0,-1 0-1 0 0,1 0 0 0 0,0 0 0 0 0,1 0 1 0 0,-1 0-1 0 0,1-1 0 0 0,-1 1 1 0 0,1-1-1 0 0,0 0 0 0 0,0 0 1 0 0,1 0-1 0 0,-1 0 0 0 0,0-1 0 0 0,1 1 1 0 0,0-1-1 0 0,0 0 0 0 0,-1 0 1 0 0,1 0-1 0 0,0 0 0 0 0,1-1 0 0 0,4 2 1 0 0,6-1-85 0 0,0 1 1 0 0,0-2-1 0 0,25 0 1 0 0,-12-4-2781 0 0,-1-2-4072 0 0,-14 1-52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3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33 134 8287 0 0,'-1'0'639'0'0,"-16"-9"123"0"0,15 7-194 0 0,1 1-1 0 0,0-1 1 0 0,0 1-1 0 0,0-1 1 0 0,0 1-1 0 0,0-1 0 0 0,0 0 1 0 0,-1-3-1 0 0,1 4-405 0 0,1 1-1 0 0,-1-1 0 0 0,1 0 0 0 0,-1 0 1 0 0,1 0-1 0 0,0 0 0 0 0,0 0 0 0 0,-1 1 1 0 0,1-1-1 0 0,0 0 0 0 0,0 0 0 0 0,0 0 1 0 0,0 0-1 0 0,0 0 0 0 0,0 0 0 0 0,0 0 1 0 0,1 0-1 0 0,-1 0 0 0 0,0 1 0 0 0,0-1 1 0 0,1 0-1 0 0,-1 0 0 0 0,0 0 0 0 0,1 0 1 0 0,-1 1-1 0 0,1-1 0 0 0,0-1 0 0 0,1 0 5 0 0,1 1 0 0 0,-1-1 0 0 0,1 1 0 0 0,-1-1 0 0 0,1 1 0 0 0,0 0 0 0 0,4-2 0 0 0,46-18 779 0 0,31-11-841 0 0,-79 30-181 0 0,3-1-124 0 0,-1 1 1 0 0,1 0-1 0 0,-1 0 0 0 0,1 0 0 0 0,0 1 0 0 0,0 0 1 0 0,0 1-1 0 0,9 0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4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 12439 0 0,'4'12'1323'0'0,"-1"4"-1106"0"0,-3-14 797 0 0,11 6 1754 0 0,-8-7-2581 0 0,0 0 0 0 0,1 0 0 0 0,-1 0 1 0 0,1 0-1 0 0,-1 0 0 0 0,1-1 1 0 0,0 1-1 0 0,-1-1 0 0 0,1 0 1 0 0,-1 0-1 0 0,1-1 0 0 0,5 0 0 0 0,3-1-45 0 0,0-1 0 0 0,16-5 0 0 0,68-31-937 0 0,-41 16-5654 0 0,-29 14 679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4.3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97 6911 0 0,'0'0'623'0'0,"-1"1"-514"0"0,-4 5 1283 0 0,0 0 0 0 0,0 0 0 0 0,1 0-1 0 0,0 1 1 0 0,0-1 0 0 0,1 1 0 0 0,0 0 0 0 0,-4 12-1 0 0,-7 13-9 0 0,-27 54 814 0 0,22-54-1556 0 0,15-25-393 0 0,-1 0-1 0 0,-7 17 1 0 0,7-7 261 0 0,5-16-296 0 0,2-1-125 0 0,2-2-133 0 0,-1 1 1 0 0,0-1 0 0 0,0 0 0 0 0,0 1-1 0 0,1-2 1 0 0,-2 1 0 0 0,1 0 0 0 0,0 0-1 0 0,0-1 1 0 0,-1 0 0 0 0,1 1-1 0 0,-1-1 1 0 0,4-6 0 0 0,3-6-565 0 0,12-27 0 0 0,-9 17 41 0 0,-4 11 143 0 0,0 0 0 0 0,10-13-1 0 0,-15 25 299 0 0,-1 2 144 0 0,0 0 0 0 0,1 0 0 0 0,-1 1 0 0 0,0-1 0 0 0,1 0 0 0 0,-1 1 0 0 0,0 0 0 0 0,0-1 0 0 0,1 1 0 0 0,-1 0 0 0 0,0 0 0 0 0,0 1 0 0 0,0-1 0 0 0,0 0 0 0 0,0 0-1 0 0,-1 1 1 0 0,1-1 0 0 0,2 3 0 0 0,2 2 59 0 0,-3-3-9 0 0,0 0 0 0 0,0 0-1 0 0,0 0 1 0 0,-1 1 0 0 0,4 5 0 0 0,-4-6 16 0 0,1 1 1 0 0,-1 0-1 0 0,1-1 0 0 0,0 1 1 0 0,5 4-1 0 0,23 14 594 0 0,0-1 0 0 0,35 17 0 0 0,-57-34-426 0 0,-1 0 0 0 0,1 0 0 0 0,0-1-1 0 0,0-1 1 0 0,0 1 0 0 0,10 0 0 0 0,-16-2-154 0 0,1-1 1 0 0,0 1 0 0 0,-1-1-1 0 0,1 0 1 0 0,-1 0-1 0 0,1-1 1 0 0,-1 1 0 0 0,1-1-1 0 0,-1 1 1 0 0,1-1-1 0 0,-1 0 1 0 0,0-1 0 0 0,1 1-1 0 0,-1 0 1 0 0,0-1-1 0 0,0 0 1 0 0,0 0-1 0 0,5-4 1 0 0,-7 5-41 0 0,0 0-1 0 0,0-1 0 0 0,0 1 1 0 0,0-1-1 0 0,0 1 1 0 0,0-1-1 0 0,-1 0 1 0 0,1 1-1 0 0,-1-1 1 0 0,1 0-1 0 0,-1 1 1 0 0,0-1-1 0 0,1 0 1 0 0,-1 1-1 0 0,0-1 1 0 0,0-2-1 0 0,-5-31 446 0 0,2 19-329 0 0,-1-7-78 0 0,3 15-78 0 0,-1 0 1 0 0,1 1-1 0 0,1-1 0 0 0,0 0 1 0 0,0-11-1 0 0,7-23-1370 0 0,1 0 1 0 0,16-51-1 0 0,-18 72-8353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6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73 9791 0 0,'0'0'447'0'0,"-1"0"-11"0"0,0 0-295 0 0,0 1 0 0 0,0-1 0 0 0,0 0 1 0 0,0 0-1 0 0,0 0 0 0 0,0 0 0 0 0,0 0 0 0 0,0 0 0 0 0,0 0 1 0 0,0 0-1 0 0,1-1 0 0 0,-1 1 0 0 0,0 0 0 0 0,0 0 0 0 0,0-1 1 0 0,0 1-1 0 0,-6-5 5536 0 0,10 5-5482 0 0,-1 0 0 0 0,0-1 0 0 0,1 1 0 0 0,-1 0 0 0 0,0-1-1 0 0,0 1 1 0 0,1-1 0 0 0,3-1 0 0 0,5-2 166 0 0,102-11 953 0 0,-43 8-1095 0 0,4 0-67 0 0,116 5 0 0 0,-63 4-83 0 0,302-11-58 0 0,-323 7-15 0 0,-21 1-42 0 0,108-15-1 0 0,-177 15-2153 0 0,-14 1 699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7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 11719 0 0,'0'0'2755'0'0,"1"1"-1940"0"0,7 4-428 0 0,-1 0 1 0 0,1 0 0 0 0,0-1-1 0 0,0 0 1 0 0,1-1 0 0 0,-1 1-1 0 0,12 2 1 0 0,69 11 494 0 0,-28-7-492 0 0,-44-6-328 0 0,184 49 701 0 0,-199-53-750 0 0,7 3 14 0 0,1 0 0 0 0,-1 1 0 0 0,0 0 0 0 0,0 0 0 0 0,0 1 0 0 0,0 0 0 0 0,-1 0 0 0 0,10 9 0 0 0,-17-13 37 0 0,-1 1 6 0 0,0 0-25 0 0,0 1 1 0 0,0-1-1 0 0,-1 0 1 0 0,1 1 0 0 0,-1-1-1 0 0,1 0 1 0 0,-1 1-1 0 0,0-1 1 0 0,0 0 0 0 0,0 0-1 0 0,0 0 1 0 0,0 1-1 0 0,0-1 1 0 0,-1 0 0 0 0,-2 3-1 0 0,-1-1 74 0 0,1 0 0 0 0,0-1 0 0 0,-1 1 0 0 0,0-1 0 0 0,0 0 0 0 0,-5 2 0 0 0,-113 63 1308 0 0,-11 6-910 0 0,117-64-397 0 0,0 1 1 0 0,0 1-1 0 0,1 0 0 0 0,-15 15 0 0 0,-4 3 236 0 0,-17 13 1303 0 0,57-50-1460 0 0,-2 2-145 0 0,0-1 1 0 0,-1 1 0 0 0,1-1 0 0 0,-1 1-1 0 0,0-1 1 0 0,-1 0 0 0 0,2-8-1 0 0,-2 10-29 0 0,-1 0-1 0 0,1 0 0 0 0,-1 0 1 0 0,0-1-1 0 0,0 1 0 0 0,-1 0 0 0 0,1 0 1 0 0,-1 0-1 0 0,0 0 0 0 0,0 0 1 0 0,-2-6-1 0 0,-2 1 8 0 0,3 6-21 0 0,0-1 1 0 0,1 0-1 0 0,-1 1 0 0 0,0-1 0 0 0,1 0 0 0 0,0 0 1 0 0,0 0-1 0 0,0 0 0 0 0,0-7 0 0 0,-1-9 0 0 0,0 1 1 0 0,-1 0-1 0 0,-1 0 1 0 0,-1 1-1 0 0,-7-19 0 0 0,-3-14-194 0 0,5 21-2833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9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330 22 6447 0 0,'0'0'2116'0'0,"-7"-7"1176"0"0,5 5-2925 0 0,-1 1 0 0 0,0-1 0 0 0,0 0 0 0 0,0 1 0 0 0,0 0 0 0 0,0 0 0 0 0,0-1 0 0 0,0 2-1 0 0,0-1 1 0 0,-1 0 0 0 0,1 1 0 0 0,0-1 0 0 0,0 1 0 0 0,-1 0 0 0 0,1 0 0 0 0,0 1 0 0 0,-1-1 0 0 0,-3 1-1 0 0,-8 3 306 0 0,-1 0 0 0 0,-22 9-1 0 0,18-6-154 0 0,-55 16 660 0 0,54-17-889 0 0,6-2-13 0 0,-24 10 1 0 0,37-14-263 0 0,-16 9 115 0 0,25-2-188 0 0,1-2-31 0 0,1-1 1 0 0,-1 1-1 0 0,1-2 0 0 0,0 1 1 0 0,10 2-1 0 0,50 8-664 0 0,-41-9 413 0 0,-6 0 9 0 0,2-1-1 0 0,-1 1 0 0 0,27 10 0 0 0,-43-13 319 0 0,-1 1 1 0 0,0 0 0 0 0,0 0-1 0 0,-1 0 1 0 0,1 1 0 0 0,-1 0-1 0 0,1 0 1 0 0,-1 0 0 0 0,0 0-1 0 0,-1 1 1 0 0,1 0 0 0 0,6 9 0 0 0,-10-12 74 0 0,0 0 0 0 0,1 0 0 0 0,-1 1 0 0 0,-1-1 0 0 0,1 0 0 0 0,0 0 0 0 0,0 0 0 0 0,-1 1 0 0 0,0-1 0 0 0,1 0 0 0 0,-1 0 0 0 0,0 1 0 0 0,0-1 0 0 0,0 0 0 0 0,0 1 0 0 0,-1-1 0 0 0,0 3 0 0 0,0-1 33 0 0,0-1 0 0 0,0 1 0 0 0,-1-1 0 0 0,0 1 0 0 0,0-1 1 0 0,0 0-1 0 0,0 0 0 0 0,0 0 0 0 0,-6 6 0 0 0,4-5 26 0 0,0 0 0 0 0,-1 0-1 0 0,0 0 1 0 0,0-1 0 0 0,0 1 0 0 0,0-1 0 0 0,-1-1-1 0 0,1 1 1 0 0,-1-1 0 0 0,0 0 0 0 0,0 0 0 0 0,0 0-1 0 0,-6 0 1 0 0,-4 0 112 0 0,-20 0 139 0 0,24-3-324 0 0,3 0-4 0 0,1 1-1 0 0,-1-1 0 0 0,1-1 0 0 0,-10-2 0 0 0,16 3-58 0 0,-1 0 0 0 0,0 0 0 0 0,1 0 0 0 0,-1-1 0 0 0,1 1 0 0 0,0-1 0 0 0,0 0 0 0 0,-1 1 0 0 0,1-1 0 0 0,0 0 0 0 0,0 0 0 0 0,0 0 0 0 0,1-1 0 0 0,-1 1 0 0 0,1 0 0 0 0,-3-5 0 0 0,3 6-534 0 0,5-11-7199 0 0,1-1 759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19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32 7367 0 0,'0'0'568'0'0,"-1"1"-373"0"0,-36 24 2988 0 0,29-20-2131 0 0,0 0 0 0 0,0 0 0 0 0,0 1 0 0 0,1 0 0 0 0,0 0 0 0 0,-10 12 0 0 0,12-12-668 0 0,1 1 0 0 0,-1 0 0 0 0,1 0 0 0 0,1 0 1 0 0,-1 0-1 0 0,1 0 0 0 0,-2 9 0 0 0,4-12-281 0 0,0 0-1 0 0,0 0 0 0 0,1 0 0 0 0,-1 1 0 0 0,1-1 1 0 0,0 0-1 0 0,0 0 0 0 0,1 0 0 0 0,-1 0 0 0 0,1 1 0 0 0,0-1 1 0 0,0 0-1 0 0,0 0 0 0 0,4 6 0 0 0,-4-8-93 0 0,0-2 0 0 0,0 1 0 0 0,0 0-1 0 0,0 0 1 0 0,0 0 0 0 0,0 0 0 0 0,0-1 0 0 0,0 1-1 0 0,1 0 1 0 0,-1-1 0 0 0,0 1 0 0 0,0-1 0 0 0,1 0 0 0 0,-1 1-1 0 0,0-1 1 0 0,3 0 0 0 0,-1 1 21 0 0,16 3-11 0 0,-1-1-1 0 0,0-1 1 0 0,1 0 0 0 0,-1-2-1 0 0,0 0 1 0 0,28-4-1 0 0,-19 0-156 0 0,0-2-1 0 0,0 0 1 0 0,44-18-1 0 0,-69 23 101 0 0,0 0-1 0 0,0 0 1 0 0,-1 0-1 0 0,1 0 1 0 0,0 0 0 0 0,0 0-1 0 0,0 0 1 0 0,-1-1-1 0 0,1 1 1 0 0,0-1-1 0 0,-1 1 1 0 0,0-1-1 0 0,1 0 1 0 0,0-1 0 0 0,-1 1 26 0 0,-1 1 1 0 0,1 0-1 0 0,-1 0 1 0 0,0-1-1 0 0,1 1 1 0 0,-1 0-1 0 0,0-1 1 0 0,0 1 0 0 0,0-1-1 0 0,0 1 1 0 0,0 0-1 0 0,0-1 1 0 0,0 1-1 0 0,0 0 1 0 0,-1-1-1 0 0,1 1 1 0 0,-1 0-1 0 0,1-1 1 0 0,-1 1 0 0 0,1 0-1 0 0,-1 0 1 0 0,-1-3-1 0 0,-3-4 20 0 0,0 0 0 0 0,-1 1 0 0 0,0-1 0 0 0,-1 1 0 0 0,1 0 0 0 0,-1 1 0 0 0,-9-7 0 0 0,-18-15 244 0 0,-15-11 416 0 0,31 23-512 0 0,16 13-152 0 0,0 1 1 0 0,-1 0 0 0 0,1-1-1 0 0,-1 1 1 0 0,1 0-1 0 0,-5-2 1 0 0,6 4-64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0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13359 0 0,'0'0'2850'0'0,"1"2"-2125"0"0,3 5-266 0 0,-1-1 0 0 0,0 1-1 0 0,-1-1 1 0 0,1 1 0 0 0,-1 0 0 0 0,-1 0-1 0 0,1 0 1 0 0,0 12 0 0 0,-2 63 1141 0 0,0-16-745 0 0,0-64-842 0 0,0 5 5 0 0,1 1 0 0 0,-1-1 0 0 0,1 0 1 0 0,1 1-1 0 0,-1-1 0 0 0,1 0 0 0 0,6 13 0 0 0,-5-13-50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0.4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56 8751 0 0,'0'0'794'0'0,"1"-1"-652"0"0,1-3 115 0 0,1 0-1 0 0,0 1 1 0 0,0-1-1 0 0,0 1 1 0 0,0-1-1 0 0,1 1 1 0 0,-1 0-1 0 0,1 0 1 0 0,0 1-1 0 0,0-1 1 0 0,0 1-1 0 0,0 0 1 0 0,9-3-1 0 0,-6 2 110 0 0,0 1-1 0 0,0 1 1 0 0,0 0-1 0 0,1 0 1 0 0,-1 0-1 0 0,0 1 0 0 0,0 0 1 0 0,13 1-1 0 0,-13 0-144 0 0,1 0 0 0 0,-1 1 0 0 0,1 0 0 0 0,-1 0 0 0 0,1 1 0 0 0,-1-1 0 0 0,0 1 0 0 0,0 1 0 0 0,-1 0 0 0 0,1 0 0 0 0,-1 0 0 0 0,0 0 0 0 0,0 1 0 0 0,0 0 0 0 0,0 1 0 0 0,-1-1 0 0 0,0 1 0 0 0,5 7 0 0 0,-6-6-104 0 0,-1-1 1 0 0,0 1-1 0 0,0 0 1 0 0,-1 0-1 0 0,0 0 1 0 0,0 1-1 0 0,0-1 1 0 0,-1 0-1 0 0,0 1 0 0 0,-1-1 1 0 0,0 0-1 0 0,0 1 1 0 0,0-1-1 0 0,-1 1 1 0 0,0-1-1 0 0,-1 0 1 0 0,1 1-1 0 0,-1-1 1 0 0,-1 0-1 0 0,-5 12 0 0 0,0-4 63 0 0,-1-1 0 0 0,-1 1 0 0 0,0-2 0 0 0,-1 0 0 0 0,-1 0-1 0 0,0-1 1 0 0,-19 15 0 0 0,30-25-173 0 0,-1-1-1 0 0,0 1 1 0 0,0-1-1 0 0,0 0 1 0 0,0 0-1 0 0,0 0 1 0 0,0 0-1 0 0,0 0 1 0 0,0-1-1 0 0,0 1 1 0 0,0-1-1 0 0,-1 1 1 0 0,1-1-1 0 0,0 0 1 0 0,0 1-1 0 0,0-1 0 0 0,-1-1 1 0 0,1 1-1 0 0,0 0 1 0 0,0 0-1 0 0,0-1 1 0 0,-3 0-1 0 0,4 0-116 0 0,-1 0 0 0 0,1 0 0 0 0,0 0 0 0 0,-1 0 0 0 0,1 0-1 0 0,0 0 1 0 0,0-1 0 0 0,0 1 0 0 0,-2-2 0 0 0,1-3-2916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0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1375 0 0,'0'0'66'0'0,"2"0"-8"0"0,24 12 2173 0 0,-22-9-829 0 0,0 0 0 0 0,-1 0 0 0 0,1 1 0 0 0,0-1 0 0 0,-1 1 0 0 0,0-1 0 0 0,0 1 0 0 0,0 0 0 0 0,0 0 0 0 0,3 9 0 0 0,4 10-1381 0 0,-8-18 230 0 0,-1 0 0 0 0,1 1 1 0 0,-1-1-1 0 0,0 0 1 0 0,0 1-1 0 0,-1-1 1 0 0,0 1-1 0 0,0-1 1 0 0,-1 8-1 0 0,2-6-101 0 0,-1 0-1 0 0,1-1 0 0 0,0 1 1 0 0,0-1-1 0 0,1 1 0 0 0,0-1 1 0 0,0 0-1 0 0,5 10 0 0 0,4 12 59 0 0,-10-23-169 0 0,1-1 0 0 0,0 1-1 0 0,0-1 1 0 0,0 0 0 0 0,3 6 0 0 0,-3-8-176 0 0,-1-1 0 0 0,0 1 0 0 0,0-1 0 0 0,1 1 0 0 0,-1-1 0 0 0,1 0 0 0 0,-1 0 0 0 0,1 0 0 0 0,-1 0 0 0 0,1 0 0 0 0,0 0 1 0 0,0 0-1 0 0,-1 0 0 0 0,4 0 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1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 11775 0 0,'0'0'1068'0'0,"1"1"-877"0"0,1 2 150 0 0,0 1 0 0 0,0-1 1 0 0,0 1-1 0 0,0-1 0 0 0,0 1 0 0 0,-1 0 1 0 0,1 0-1 0 0,-1-1 0 0 0,0 1 0 0 0,0 0 1 0 0,-1 0-1 0 0,1 0 0 0 0,-1 0 0 0 0,0 1 1 0 0,0-1-1 0 0,0 0 0 0 0,-1 4 0 0 0,0 9 113 0 0,-3 33 2154 0 0,2-38-2072 0 0,1 0 0 0 0,1 0 0 0 0,0 0 0 0 0,2 23 0 0 0,-1-32-501 0 0,0 1 1 0 0,0-1 0 0 0,0 1 0 0 0,0-1-1 0 0,0 1 1 0 0,1-1 0 0 0,0 0-1 0 0,-1 1 1 0 0,1-1 0 0 0,0 0-1 0 0,1 0 1 0 0,-1-1 0 0 0,0 1-1 0 0,1 0 1 0 0,0-1 0 0 0,0 1-1 0 0,0-1 1 0 0,0 0 0 0 0,0 0 0 0 0,0 0-1 0 0,0 0 1 0 0,0-1 0 0 0,1 1-1 0 0,-1-1 1 0 0,1 0 0 0 0,-1 0-1 0 0,1 0 1 0 0,0-1 0 0 0,6 1-1 0 0,1 0-26 0 0,-1-1 0 0 0,0 0 0 0 0,0-1-1 0 0,1 0 1 0 0,-1 0 0 0 0,0-1-1 0 0,0-1 1 0 0,0 1 0 0 0,0-2 0 0 0,-1 1-1 0 0,1-1 1 0 0,-1-1 0 0 0,0 0-1 0 0,10-7 1 0 0,-15 9-8 0 0,-1 0 0 0 0,1-1-1 0 0,-1 0 1 0 0,1 0 0 0 0,-1 0 0 0 0,0 0-1 0 0,0 0 1 0 0,-1 0 0 0 0,1-1 0 0 0,-1 0-1 0 0,0 1 1 0 0,-1-1 0 0 0,1 0 0 0 0,-1 0-1 0 0,1 0 1 0 0,-2 0 0 0 0,1 0 0 0 0,0 0-1 0 0,-1 0 1 0 0,0 0 0 0 0,0 0 0 0 0,-1 0-1 0 0,-1-8 1 0 0,0 1-33 0 0,-1-1 0 0 0,0 0 0 0 0,-1 1 0 0 0,-1-1 1 0 0,0 1-1 0 0,-1 0 0 0 0,-14-21 0 0 0,2 13 190 0 0,10 16-4301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1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1 107 5983 0 0,'0'0'464'0'0,"1"1"-305"0"0,2 2 262 0 0,0-1 1 0 0,0 2-1 0 0,0-1 0 0 0,0 0 1 0 0,-1 0-1 0 0,0 1 0 0 0,0-1 1 0 0,0 1-1 0 0,0 0 0 0 0,2 5 1 0 0,1 5 3258 0 0,4 24 0 0 0,1 3-285 0 0,-9-38-3045 0 0,0 0-1 0 0,-1 1 0 0 0,0-1 0 0 0,1 0 0 0 0,-2 7 0 0 0,1-6-230 0 0,0-3 157 0 0,-2 21 629 0 0,2-21-879 0 0,0 3 5 0 0,-10 4 92 0 0,10-8-119 0 0,0 0-1 0 0,0 0 0 0 0,0 0 1 0 0,-1 1-1 0 0,1-1 1 0 0,0 0-1 0 0,0 0 0 0 0,-1 0 1 0 0,1 0-1 0 0,0 0 1 0 0,-1 0-1 0 0,1 0 0 0 0,0 1 1 0 0,0-1-1 0 0,-1 0 1 0 0,1 0-1 0 0,0 0 0 0 0,-1 0 1 0 0,1 0-1 0 0,0 0 1 0 0,-1 0-1 0 0,1-1 1 0 0,0 1-1 0 0,0 0 0 0 0,-1 0 1 0 0,1 0-1 0 0,0 0 1 0 0,-1 0-1 0 0,1 0 0 0 0,0 0 1 0 0,0-1-1 0 0,-1 1 1 0 0,1 0-1 0 0,0 0 0 0 0,0 0 1 0 0,0-1-1 0 0,-1 1 1 0 0,1 0-1 0 0,0 0 1 0 0,0 0-1 0 0,0-1 0 0 0,-1 1 1 0 0,1 0-1 0 0,0-1 1 0 0,0 1-1 0 0,0 0 0 0 0,0 0 1 0 0,0-1-1 0 0,0 1 1 0 0,0 0-1 0 0,0-1 0 0 0,0 1 1 0 0,0 0-1 0 0,0 0 1 0 0,0-1-1 0 0,0 1 0 0 0,0 0 1 0 0,0-1-1 0 0,0 1 1 0 0,0 0-1 0 0,0 0 1 0 0,0-1-1 0 0,0 1 0 0 0,0 0 1 0 0,1-1-1 0 0,-1 1 1 0 0,0 0-1 0 0,0 0 0 0 0,0-1 1 0 0,2-1 1 0 0,-2 0 0 0 0,1 1 1 0 0,0-1-1 0 0,0 0 0 0 0,-1 0 1 0 0,1 0-1 0 0,-1-1 0 0 0,1 1 1 0 0,-1 0-1 0 0,0 0 0 0 0,0 0 1 0 0,0 0-1 0 0,0 0 0 0 0,0 0 1 0 0,0 0-1 0 0,-1 0 0 0 0,1 0 1 0 0,-1 0-1 0 0,1 0 0 0 0,-1 0 1 0 0,-2-4-1 0 0,3 4-5 0 0,-1 1 0 0 0,1-1 0 0 0,0 0 0 0 0,0 0 0 0 0,0 0 0 0 0,0 1 0 0 0,0-1 0 0 0,0 0 0 0 0,0 0 0 0 0,0 0 0 0 0,1 0 0 0 0,-1 1 0 0 0,1-1 0 0 0,-1 0 0 0 0,3-3 0 0 0,-2 3 0 0 0,0 0 0 0 0,-1-1 0 0 0,1 1 0 0 0,0-1 0 0 0,-1 1 0 0 0,1-1 0 0 0,-1 1 0 0 0,0-1 0 0 0,0 1 0 0 0,0-4 0 0 0,-1 3 0 0 0,1 0 0 0 0,-1 0 0 0 0,1 0 0 0 0,0 0 0 0 0,0 0 0 0 0,0-1 0 0 0,0 1 0 0 0,1 0 0 0 0,-1 0 0 0 0,1 0 0 0 0,0 0 0 0 0,0 0 0 0 0,0 0 0 0 0,0 0 0 0 0,2-3 0 0 0,3-6 0 0 0,-1 0 0 0 0,0-1 0 0 0,-1 1 0 0 0,0-1 0 0 0,2-15 0 0 0,-9 15 0 0 0,3 12 0 0 0,0 0 0 0 0,-1 1 0 0 0,1-1 0 0 0,0 0 0 0 0,0 0 0 0 0,0 0 0 0 0,-1 1 0 0 0,1-1 0 0 0,0 0 0 0 0,0 0 0 0 0,0 0 0 0 0,0 0 0 0 0,0 1 0 0 0,1-1 0 0 0,-1 0 0 0 0,0-1 0 0 0,6-4 0 0 0,-5 6 1 0 0,-1-1 0 0 0,0 1 0 0 0,1 0 0 0 0,-1 0 0 0 0,0 0 0 0 0,1 0 0 0 0,-1 0 0 0 0,0 0 0 0 0,1 0 0 0 0,-1-1 0 0 0,1 1 0 0 0,-1 0-1 0 0,0 0 1 0 0,1 0 0 0 0,-1 1 0 0 0,0-1 0 0 0,1 0 0 0 0,-1 0 0 0 0,1 0 0 0 0,0 0 0 0 0,1 2 27 0 0,1 1 0 0 0,0-1-1 0 0,-1 0 1 0 0,1 1 0 0 0,-1 0-1 0 0,1 0 1 0 0,-1-1 0 0 0,0 1-1 0 0,1 4 1 0 0,8 8 132 0 0,-10-14-145 0 0,12 16 263 0 0,20 19 0 0 0,-27-30-219 0 0,1-1-1 0 0,-1 0 1 0 0,1 0 0 0 0,1 0-1 0 0,-1-1 1 0 0,11 5 0 0 0,-10-6-47 0 0,0 0 1 0 0,1 0 0 0 0,-1-1-1 0 0,0 0 1 0 0,1-1 0 0 0,-1 0-1 0 0,1 0 1 0 0,0-1-1 0 0,-1 0 1 0 0,1 0 0 0 0,-1-1-1 0 0,1 0 1 0 0,-1 0 0 0 0,1-1-1 0 0,-1 0 1 0 0,0-1 0 0 0,0 0-1 0 0,0 0 1 0 0,0-1-1 0 0,10-6 1 0 0,-8 4-43 0 0,1-2 0 0 0,-1 1 0 0 0,0-1 0 0 0,-1-1 0 0 0,0 0 0 0 0,0 0 0 0 0,14-21 0 0 0,-16 21 0 0 0,-5 6 24 0 0,1 0 0 0 0,-1 0-1 0 0,0 0 1 0 0,-1 0 0 0 0,1-1 0 0 0,0 1-1 0 0,-1 0 1 0 0,0-1 0 0 0,0 1 0 0 0,1-6-1 0 0,7 14 127 0 0,-3 2-44 0 0,0 1-1 0 0,-1 1 0 0 0,0-1 1 0 0,-1 1-1 0 0,1 0 0 0 0,3 13 0 0 0,1-1 113 0 0,23 61 403 0 0,-14-34-374 0 0,-12-27-284 0 0,-6-18 10 0 0,1 0 0 0 0,0 1 0 0 0,0-1 0 0 0,0 0 1 0 0,1 0-1 0 0,-1 0 0 0 0,1 0 0 0 0,-1 0 0 0 0,4 4 0 0 0,6 5-696 0 0,0 1-50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2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 9671 0 0,'0'0'875'0'0,"-1"1"-719"0"0,-1 0-58 0 0,1 0 1 0 0,-1 1-1 0 0,1-1 1 0 0,0 0-1 0 0,0 1 1 0 0,-1-1-1 0 0,1 1 0 0 0,0 0 1 0 0,0-1-1 0 0,0 1 1 0 0,1 0-1 0 0,-1 0 1 0 0,0-1-1 0 0,1 1 0 0 0,-1 0 1 0 0,1 0-1 0 0,-1 3 1 0 0,0 0 489 0 0,-3 13 854 0 0,1 0-1 0 0,1-1 1 0 0,1 1-1 0 0,1 20 1 0 0,8 72 1495 0 0,-4-77-2278 0 0,-1 39 223 0 0,-3-71-926 0 0,0-1 0 0 0,0 1 0 0 0,0-1 0 0 0,1 1 0 0 0,-1-1 0 0 0,0 1 0 0 0,0-1 0 0 0,0 0 0 0 0,1 1 0 0 0,-1-1 0 0 0,0 0 0 0 0,0 1 1 0 0,1-1-1 0 0,-1 0 0 0 0,0 1 0 0 0,1-1 0 0 0,-1 0 0 0 0,1 1 0 0 0,-1-1 0 0 0,0 0 0 0 0,1 0 0 0 0,-1 1 0 0 0,1-1 0 0 0,-1 0 0 0 0,1 0 0 0 0,-1 0 0 0 0,0 0 0 0 0,1 0 0 0 0,-1 0 0 0 0,1 0 0 0 0,-1 0 0 0 0,1 0 0 0 0,0 0 0 0 0,12 0-2686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2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 7831 0 0,'0'0'603'0'0,"2"0"-396"0"0,19-11 4802 0 0,-19 12-3708 0 0,2 2-891 0 0,0-1 0 0 0,0 1 1 0 0,0 1-1 0 0,-1-1 0 0 0,1 0 0 0 0,-1 1 0 0 0,0 0 0 0 0,0 0 0 0 0,0 0 0 0 0,-1 0 0 0 0,4 6 1 0 0,1 7 745 0 0,10 30 0 0 0,-9-24-446 0 0,6 24 177 0 0,9 58 0 0 0,-12-51-860 0 0,-6-15-4452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3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0 231 15087 0 0,'0'0'340'0'0,"2"0"51"0"0,6-1-254 0 0,0 0 0 0 0,0 0 0 0 0,0-1 1 0 0,-1-1-1 0 0,1 1 0 0 0,10-6 0 0 0,-8 4-124 0 0,1 0-1 0 0,17-5 0 0 0,52-7 175 0 0,55-9-158 0 0,-6 11-14 0 0,-127 14-14 0 0,-1 0 68 0 0,0 0 0 0 0,0 0 0 0 0,0 0 0 0 0,0 0 0 0 0,0 1 0 0 0,0-1 0 0 0,-1 0 0 0 0,1 0 0 0 0,0 1 0 0 0,0-1 0 0 0,0 0 0 0 0,0 1 0 0 0,0-1 0 0 0,0 1 0 0 0,-1-1 0 0 0,1 1 0 0 0,0 0 0 0 0,0-1 0 0 0,-1 1 0 0 0,2 1 0 0 0,-1 0 50 0 0,1 0-1 0 0,-1 0 1 0 0,1 1-1 0 0,-1-1 1 0 0,0 0 0 0 0,0 1-1 0 0,1 3 1 0 0,0 1 127 0 0,-1 0 1 0 0,1 0 0 0 0,-1 1-1 0 0,-1-1 1 0 0,0 9 0 0 0,-23 163 4360 0 0,22-173-4479 0 0,1-4 251 0 0,-2 5 47 0 0,3-6-140 0 0,-1-6-161 0 0,8-42-221 0 0,1 0 0 0 0,29-80 0 0 0,-14 50-300 0 0,-20 63 369 0 0,-1 0-32 0 0,2 0 0 0 0,0-1 1 0 0,0 2-1 0 0,11-19 0 0 0,-15 29 64 0 0,10-7 59 0 0,-10 9 23 0 0,1 1-65 0 0,1 0 0 0 0,-1 0 0 0 0,0 1 0 0 0,0-1 1 0 0,0 0-1 0 0,0 1 0 0 0,0-1 0 0 0,0 1 0 0 0,1 0 0 0 0,-1-1 0 0 0,-1 1 0 0 0,1 0 0 0 0,0 0 0 0 0,0 1 1 0 0,0-1-1 0 0,0 0 0 0 0,-1 1 0 0 0,4 2 0 0 0,-3 0 20 0 0,1 0 0 0 0,0 0 0 0 0,-1 0 1 0 0,0 0-1 0 0,0 1 0 0 0,-1-1 0 0 0,3 9 0 0 0,9 32 263 0 0,-2 0-1 0 0,8 64 1 0 0,-19-81-280 0 0,0-22-21 0 0,0 0 1 0 0,0 1 0 0 0,1-1 0 0 0,-1 1-1 0 0,4 9 1 0 0,1 8-82 0 0,-4-20 51 0 0,-1 0 0 0 0,1 0 0 0 0,0-1 0 0 0,0 1 0 0 0,0 0 0 0 0,1-1-1 0 0,-1 1 1 0 0,4 4 0 0 0,3 4-166 0 0,25 42-6493 0 0,-30-49 4890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3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0 117 13823 0 0,'0'0'630'0'0,"2"0"-13"0"0,17-5-368 0 0,24-4 2205 0 0,65-6 0 0 0,-71 12-2091 0 0,0-3 1 0 0,67-17 0 0 0,-96 20-621 0 0,43-16-1301 0 0,-21 2-2510 0 0,-23 1-2024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3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1839 0 0,'0'2'9963'0'0,"3"12"-6625"0"0,-1-1 0 0 0,1 19-1 0 0,-4 62 892 0 0,0-81-3859 0 0,0 1 0 0 0,1-1 0 0 0,1 0 0 0 0,3 18 0 0 0,-3-28-354 0 0,-1 0 0 0 0,1 0 1 0 0,0-1-1 0 0,0 1 1 0 0,1-1-1 0 0,-1 1 0 0 0,0-1 1 0 0,1 1-1 0 0,-1-1 0 0 0,1 0 1 0 0,0 0-1 0 0,0 1 0 0 0,0-1 1 0 0,0-1-1 0 0,0 1 0 0 0,0 0 1 0 0,1 0-1 0 0,-1-1 0 0 0,1 0 1 0 0,-1 1-1 0 0,1-1 1 0 0,-1 0-1 0 0,1 0 0 0 0,0 0 1 0 0,-1 0-1 0 0,4 0 0 0 0,6 0-28 0 0,1 0-1 0 0,-1-1 1 0 0,0 0-1 0 0,24-4 1 0 0,7 1-254 0 0,57-6-1087 0 0,-39 3-1107 0 0,-34 1-2975 0 0</inkml:trace>
  <inkml:trace contextRef="#ctx0" brushRef="#br0" timeOffset="1">529 37 13759 0 0,'0'0'1247'0'0,"9"7"590"0"0,-2 0-1226 0 0,0 1 0 0 0,-1 1 0 0 0,0 0 0 0 0,-1-1 0 0 0,1 2 0 0 0,-2-1 0 0 0,1 1 0 0 0,-1-1 0 0 0,-1 1 0 0 0,0 0 0 0 0,4 18 0 0 0,-5-13-170 0 0,3 5 27 0 0,-2-1 0 0 0,-1 1-1 0 0,1 36 1 0 0,-4-52-412 0 0,2 15-8 0 0,-1-17-307 0 0,0-1 0 0 0,0 1 0 0 0,1 0-1 0 0,-1 0 1 0 0,1 0 0 0 0,-1-1 0 0 0,1 1 0 0 0,-1 0 0 0 0,1-1-1 0 0,0 1 1 0 0,0 0 0 0 0,0-1 0 0 0,0 1 0 0 0,0-1 0 0 0,3 3-1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4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1 107 10247 0 0,'0'0'466'0'0,"1"0"-5"0"0,5 1-300 0 0,-1 0 1 0 0,1 1-1 0 0,-1-1 1 0 0,9 5-1 0 0,-9-3 422 0 0,0 0-1 0 0,0 1 1 0 0,0-1 0 0 0,0 1 0 0 0,-1 0-1 0 0,1 0 1 0 0,-1 0 0 0 0,0 1 0 0 0,-1-1-1 0 0,1 1 1 0 0,-1 0 0 0 0,6 10 0 0 0,-3-1 85 0 0,-1 0 1 0 0,0 0-1 0 0,-1 0 1 0 0,0 0-1 0 0,-1 1 1 0 0,1 18 0 0 0,0 89 1468 0 0,-4-94-1760 0 0,0-26 7 0 0,-5-16-277 0 0,-1-23-92 0 0,2-1 0 0 0,1-41 0 0 0,9-75-681 0 0,-4 112 348 0 0,-2 38 290 0 0,1-1 1 0 0,-1 0-1 0 0,1 1 0 0 0,0 0 0 0 0,0-1 0 0 0,0 1 1 0 0,1 0-1 0 0,-1-1 0 0 0,1 1 0 0 0,0 0 0 0 0,1 0 1 0 0,4-7-1 0 0,-5 9 19 0 0,0 0 1 0 0,1 0-1 0 0,-1 0 1 0 0,0 0 0 0 0,1 0-1 0 0,0 1 1 0 0,-1-1-1 0 0,1 1 1 0 0,0-1-1 0 0,-1 1 1 0 0,1 0-1 0 0,0 0 1 0 0,0 1 0 0 0,0-1-1 0 0,0 0 1 0 0,0 1-1 0 0,0 0 1 0 0,0 0-1 0 0,0 0 1 0 0,4 0-1 0 0,-3 1 5 0 0,1 0 0 0 0,-1 0 0 0 0,1 0 0 0 0,-1 1 0 0 0,0 0 0 0 0,0 0 0 0 0,0 0 0 0 0,0 0 0 0 0,0 0 0 0 0,0 1 0 0 0,0 0 0 0 0,-1-1 0 0 0,4 5 0 0 0,6 6 43 0 0,20 26 0 0 0,-30-35-17 0 0,0 0 0 0 0,-1 0-1 0 0,1 0 1 0 0,-1 0 0 0 0,0 1 0 0 0,0-1 0 0 0,0 1 0 0 0,0-1 0 0 0,0 9 0 0 0,0-2 58 0 0,-1 0 1 0 0,-1 0 0 0 0,-1 13 0 0 0,1 13 133 0 0,0-23-80 0 0,0 1 0 0 0,-4 25 0 0 0,3-34-114 0 0,-1-1 0 0 0,1 1 0 0 0,-1-1-1 0 0,0 0 1 0 0,-1 0 0 0 0,1 0 0 0 0,-1 0 0 0 0,0-1-1 0 0,0 1 1 0 0,0-1 0 0 0,-5 5 0 0 0,-8 8 37 0 0,0-2-1 0 0,-26 20 1 0 0,35-30-53 0 0,-1 1 0 0 0,0-2 0 0 0,0 1 0 0 0,-1-1 0 0 0,1 0-1 0 0,-1-1 1 0 0,0 0 0 0 0,-13 3 0 0 0,21-6-67 0 0,0 0-1 0 0,1 0 0 0 0,-1 0 1 0 0,0 0-1 0 0,1-1 1 0 0,-1 1-1 0 0,0 0 1 0 0,1 0-1 0 0,-1 0 0 0 0,1 0 1 0 0,-1-1-1 0 0,0 1 1 0 0,1 0-1 0 0,-1-1 1 0 0,1 1-1 0 0,-1 0 0 0 0,1-1 1 0 0,-1 1-1 0 0,1-1 1 0 0,-1 1-1 0 0,1-1 1 0 0,-1 1-1 0 0,1-1 0 0 0,-1 1 1 0 0,1-1-1 0 0,0 1 1 0 0,0-1-1 0 0,-1-1 1 0 0,-4-15-7378 0 0,4 3-359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4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12895 0 0,'7'-2'392'0'0,"8"-1"2007"0"0,-14 4-1984 0 0,1 1 1 0 0,0-1-1 0 0,-1 1 0 0 0,1-1 1 0 0,-1 1-1 0 0,1-1 1 0 0,-1 1-1 0 0,0 0 0 0 0,2 3 1 0 0,-1-2 234 0 0,2 4 4 0 0,0 0-1 0 0,0 0 1 0 0,-1 1 0 0 0,0-1-1 0 0,0 1 1 0 0,2 11 0 0 0,8 53 1657 0 0,-9-46-1841 0 0,1 14 236 0 0,-3-21-490 0 0,1 1-1 0 0,0-1 1 0 0,1 0-1 0 0,12 31 0 0 0,-15-46-236 0 0,1 0-1 0 0,0 0 1 0 0,0-1 0 0 0,0 1-1 0 0,1 0 1 0 0,-1-1-1 0 0,1 1 1 0 0,0-1 0 0 0,0 0-1 0 0,0 0 1 0 0,0 0-1 0 0,0 0 1 0 0,1-1 0 0 0,-1 0-1 0 0,1 1 1 0 0,0-1-1 0 0,0 0 1 0 0,0-1 0 0 0,0 1-1 0 0,0-1 1 0 0,0 1-1 0 0,0-1 1 0 0,0 0 0 0 0,0-1-1 0 0,1 1 1 0 0,6-1-1 0 0,2 0-568 0 0,-1-1 1 0 0,13-2-1 0 0,-9-1-2441 0 0,0-1-3522 0 0,-6 0-1091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5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1 151 18023 0 0,'2'-1'407'0'0,"64"-28"984"0"0,-27 10-645 0 0,2 2-1 0 0,62-18 1 0 0,84-8 35 0 0,-152 36-1117 0 0,-12 9-2916 0 0</inkml:trace>
  <inkml:trace contextRef="#ctx0" brushRef="#br0" timeOffset="1">144 311 16439 0 0,'16'4'754'0'0,"-12"-3"-17"0"0,-2-1-473 0 0,13 2 450 0 0,0-1 1 0 0,0 0-1 0 0,0-1 1 0 0,0-1 0 0 0,25-5-1 0 0,11 1 555 0 0,99-17-1304 0 0,-133 19-617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7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1687 33 3223 0 0,'0'0'13192'0'0,"-7"-2"-11936"0"0,5 0-1088 0 0,0 1 0 0 0,0-1 0 0 0,0 1-1 0 0,0 0 1 0 0,0 0 0 0 0,-1 0 0 0 0,1 0 0 0 0,0 0 0 0 0,0 0-1 0 0,-1 1 1 0 0,1-1 0 0 0,-1 1 0 0 0,1-1 0 0 0,0 1-1 0 0,-1 0 1 0 0,-3 0 0 0 0,-6 1 164 0 0,0 0 1 0 0,-14 4-1 0 0,3 0 103 0 0,-14-2 53 0 0,-1-2-1 0 0,-59-4 0 0 0,6 0 230 0 0,-193-1 1296 0 0,61-8-1515 0 0,35 1-417 0 0,-94 16-81 0 0,230 1 0 0 0,29-2 0 0 0,-28-1 0 0 0,-87 3-152 0 0,129-6-130 0 0,1 2 0 0 0,-16 3 0 0 0,4 0-7781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6:29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27 2759 0 0,'0'0'11578'0'0,"0"1"-10452"0"0,0 0-952 0 0,0-1 1 0 0,0 1-1 0 0,0-1 0 0 0,0 1 0 0 0,0 0 0 0 0,0-1 1 0 0,0 1-1 0 0,0-1 0 0 0,0 1 0 0 0,0-1 0 0 0,0 1 1 0 0,-1-1-1 0 0,1 1 0 0 0,0-1 0 0 0,0 1 0 0 0,0-1 1 0 0,-1 1-1 0 0,1-1 0 0 0,0 1 0 0 0,-1-1 0 0 0,1 1 1 0 0,0-1-1 0 0,-1 0 0 0 0,0 1 0 0 0,-10-3 6282 0 0,-8-2-6468 0 0,16 4 78 0 0,2 0-56 0 0,0 0 1 0 0,1 0-1 0 0,-1 0 0 0 0,0 0 1 0 0,1 0-1 0 0,-1 0 0 0 0,0 0 1 0 0,1 0-1 0 0,-1 0 0 0 0,0-1 1 0 0,1 1-1 0 0,-1 0 1 0 0,0-1-1 0 0,1 1 0 0 0,-1 0 1 0 0,1-1-1 0 0,-1 1 0 0 0,0-1 1 0 0,0 0-1 0 0,-3-3-10 0 0,1-1 0 0 0,3-1 0 0 0,1 0-11 0 0,1 5-56 0 0,0-3 46 0 0,-9 0-127 0 0,6 4-41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7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1339 3223 0 0,'0'0'12872'0'0,"-19"-16"-6929"0"0,13 13-5617 0 0,0 0-1 0 0,1 0 1 0 0,-1-1 0 0 0,1 1-1 0 0,-1-2 1 0 0,-8-8 0 0 0,12 11-267 0 0,0-1 0 0 0,0 0 0 0 0,0 0 0 0 0,0 0 0 0 0,1 0 0 0 0,-1 0 0 0 0,1-1 0 0 0,0 1 0 0 0,0 0 1 0 0,0-1-1 0 0,0 1 0 0 0,0-1 0 0 0,1 1 0 0 0,0-1 0 0 0,0-3 0 0 0,-5-226 1553 0 0,-10-123-774 0 0,10 272-631 0 0,0 46 94 0 0,-1-1 1 0 0,-2 1-1 0 0,-20-57 0 0 0,7 24 149 0 0,16 45-347 0 0,1 1 0 0 0,1-1-1 0 0,1-1 1 0 0,2-30 0 0 0,0 37-52 0 0,3-9-37 0 0,2-2-17 0 0,-6 8 3 0 0,4 9-63 0 0,-3 13-265 0 0,-6 11-3758 0 0,1 0 2651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9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8863 0 0,'0'0'6975'0'0,"1"2"-6038"0"0,13 42 1805 0 0,6 24 680 0 0,-18-61-3245 0 0,0-3-31 0 0,-1 1 0 0 0,-1-1-1 0 0,1 0 1 0 0,-1 0-1 0 0,1 1 1 0 0,-1 4-1 0 0,-1 0 231 0 0,-1 5 346 0 0,2-11-297 0 0,2-10-361 0 0,-1 4-61 0 0,1-2 3 0 0,0 0-1 0 0,-1 0 1 0 0,1 0-1 0 0,-1 0 1 0 0,0 0-1 0 0,-1 0 1 0 0,0 0 0 0 0,0-10-1 0 0,0 9 0 0 0,0-1 1 0 0,1 1-1 0 0,-1 0 0 0 0,1-1 1 0 0,1 1-1 0 0,-1 0 0 0 0,1-1 1 0 0,0 1-1 0 0,1 0 0 0 0,-1 0 1 0 0,6-8-1 0 0,7-9-5 0 0,-10 16 0 0 0,-4 6 0 0 0,0 0 0 0 0,0 0 0 0 0,0 0 0 0 0,0 1 0 0 0,0-1 0 0 0,0 0 0 0 0,0 0 0 0 0,0 1 0 0 0,0-1 0 0 0,0 1 0 0 0,0-1 0 0 0,0 1 0 0 0,0 0 0 0 0,1-1 0 0 0,-1 1 0 0 0,0 0 0 0 0,0 0 0 0 0,0 0 0 0 0,1 0 0 0 0,0 0 0 0 0,2 0 0 0 0,-1-1 22 0 0,0 1 0 0 0,-1 0-1 0 0,1 0 1 0 0,0 0 0 0 0,0 0 0 0 0,0 1-1 0 0,0-1 1 0 0,-1 1 0 0 0,1 0-1 0 0,0 0 1 0 0,0 0 0 0 0,-1 0 0 0 0,1 0-1 0 0,-1 0 1 0 0,1 1 0 0 0,-1-1 0 0 0,0 1-1 0 0,1 0 1 0 0,-1-1 0 0 0,0 1 0 0 0,0 0-1 0 0,0 1 1 0 0,2 1 0 0 0,0 3 46 0 0,-1-1 0 0 0,1 1 0 0 0,-1 0 0 0 0,0 0 0 0 0,-1 0 0 0 0,0 0-1 0 0,2 12 1 0 0,-1-9-32 0 0,-2-4 2 0 0,0 1-1 0 0,0-1 0 0 0,0 1 1 0 0,-1-1-1 0 0,0 8 0 0 0,0-14-33 0 0,0 0 0 0 0,0 0 0 0 0,0 1 0 0 0,0-1 0 0 0,0 0 0 0 0,0 0 0 0 0,0 0 0 0 0,0 0 0 0 0,0 0 0 0 0,0 1 0 0 0,0-1 0 0 0,0 0 0 0 0,0 0 0 0 0,0 0 0 0 0,0 0 0 0 0,0 0 0 0 0,0 1 0 0 0,0-1 0 0 0,0 0 0 0 0,0 0 0 0 0,0 0 0 0 0,0 0 0 0 0,0 0 0 0 0,0 0 0 0 0,0 1 0 0 0,1-1 0 0 0,-1 0 0 0 0,0 0 0 0 0,0 0 0 0 0,0 0 0 0 0,0 0 0 0 0,0 0 0 0 0,0 0 0 0 0,0 0 0 0 0,1 0 0 0 0,-1 0 0 0 0,0 0 0 0 0,0 1 0 0 0,0-1 0 0 0,0 0 0 0 0,0 0 0 0 0,1 0 0 0 0,-1 0 0 0 0,0 0 0 0 0,0 0 0 0 0,0 0 0 0 0,0 0 0 0 0,0 0 0 0 0,1 0 0 0 0,-1 0 0 0 0,0-1 0 0 0,0 1 0 0 0,0 0 0 0 0,0 0 0 0 0,0 0 0 0 0,0 0 0 0 0,1 0 0 0 0,-1 0 0 0 0,0 0 0 0 0,0 0 0 0 0,0 0 0 0 0,0 0 0 0 0,0 0 0 0 0,0-1 0 0 0,13-11 123 0 0,12-20 62 0 0,-12 9-264 0 0,-9 15 56 0 0,1 1 1 0 0,-1-1-1 0 0,1 1 1 0 0,1 1-1 0 0,-1-1 1 0 0,11-9-1 0 0,-15 15 19 0 0,-1 0 0 0 0,1 1 0 0 0,0-1 0 0 0,-1 0 0 0 0,1 0 0 0 0,0 1 0 0 0,-1-1 0 0 0,1 0 0 0 0,0 1 0 0 0,0-1 0 0 0,0 1 0 0 0,0-1 0 0 0,0 1 0 0 0,-1-1 0 0 0,1 1 0 0 0,0 0 0 0 0,0-1 0 0 0,0 1 0 0 0,0 0 0 0 0,0 0 0 0 0,2 0 0 0 0,0 0 0 0 0,6 0 0 0 0,2 2 0 0 0,-5 0 1 0 0,3 5 10 0 0,-7-6-5 0 0,-1 0 0 0 0,0 0 0 0 0,1 0 1 0 0,-1 0-1 0 0,0 0 0 0 0,0 0 0 0 0,1 0 0 0 0,-1 0 0 0 0,0 0 0 0 0,0 1 0 0 0,0-1 1 0 0,-1 0-1 0 0,1 1 0 0 0,0-1 0 0 0,0 1 0 0 0,-1-1 0 0 0,1 1 0 0 0,-1-1 0 0 0,1 1 1 0 0,-1-1-1 0 0,1 4 0 0 0,0 2 10 0 0,1 0-1 0 0,-1 0 1 0 0,0-1-1 0 0,0 1 1 0 0,0 0-1 0 0,-1 0 1 0 0,-1 8-1 0 0,1 11-50 0 0,0-25-201 0 0,23 2-6476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09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59 494 6911 0 0,'0'0'2104'0'0,"0"-1"-1071"0"0,-1-1-1 0 0,1 1 1 0 0,-1 0-1 0 0,1 0 1 0 0,-3-4 3097 0 0,0 2-3097 0 0,1 3-853 0 0,1 0 1 0 0,-1 1 0 0 0,1-1 0 0 0,-1 1 0 0 0,1-1 0 0 0,-1 1 0 0 0,1 0 0 0 0,-1 0 0 0 0,1-1 0 0 0,0 1 0 0 0,-1 0 0 0 0,1 0 0 0 0,0 0 0 0 0,0 1 0 0 0,0-1 0 0 0,0 0-1 0 0,0 0 1 0 0,-1 2 0 0 0,-1 1 95 0 0,1-1-1 0 0,-1 1 0 0 0,1 0 0 0 0,0 0 1 0 0,-2 6-1 0 0,2-4-90 0 0,0 0 0 0 0,1 0 1 0 0,0 0-1 0 0,0 1 0 0 0,-1 11 0 0 0,2-16-147 0 0,0 0-1 0 0,1 0 0 0 0,-1 0 0 0 0,1-1 0 0 0,-1 1 1 0 0,1 0-1 0 0,-1 0 0 0 0,1-1 0 0 0,0 1 0 0 0,0 0 0 0 0,0-1 1 0 0,0 1-1 0 0,0-1 0 0 0,0 1 0 0 0,0-1 0 0 0,1 1 1 0 0,-1-1-1 0 0,0 0 0 0 0,1 0 0 0 0,-1 0 0 0 0,1 1 1 0 0,0-2-1 0 0,-1 1 0 0 0,4 1 0 0 0,-1 0-36 0 0,1 0-1 0 0,0-1 0 0 0,-1 0 1 0 0,1 0-1 0 0,0-1 1 0 0,0 1-1 0 0,-1-1 1 0 0,1 0-1 0 0,0-1 0 0 0,0 1 1 0 0,5-2-1 0 0,10-2-8 0 0,24-8 0 0 0,-33 9-2 0 0,-9 2-2 0 0,39-13-333 0 0,-38 12 291 0 0,1 1-1 0 0,-1-1 0 0 0,0 0 1 0 0,0 0-1 0 0,0 0 1 0 0,0 0-1 0 0,0 0 0 0 0,-1-1 1 0 0,4-3-1 0 0,-5 5-34 0 0,0-17-95 0 0,-1 15 173 0 0,0-1 9 0 0,-8-9 4 0 0,4 8 8 0 0,1 1 0 0 0,-1 0 0 0 0,1 0 0 0 0,-1 0 0 0 0,-1 0 0 0 0,1 1 0 0 0,0 0 0 0 0,-1 0 0 0 0,0 0 0 0 0,1 0 0 0 0,-1 1 0 0 0,-7-3 0 0 0,-6-1 53 0 0,0 1 0 0 0,-24-3 0 0 0,36 7-54 0 0,-2-2 54 0 0,-1 0-1 0 0,0 0 1 0 0,-9-5 0 0 0,17 7 157 0 0,2 0-347 0 0,11-11 133 0 0,-6 6-302 0 0,1-1 1 0 0,0 1 0 0 0,10-7-1 0 0,-8 6-64 0 0,0 0 0 0 0,-1 0 0 0 0,0-1-1 0 0,0 0 1 0 0,-1-1 0 0 0,0 1 0 0 0,-1-1-1 0 0,11-18 1 0 0,-5 1 126 0 0,-1 0 0 0 0,10-34 0 0 0,-2-4 205 0 0,15-42 798 0 0,-31 96-875 0 0,1 1 2827 0 0,2 20-1236 0 0,1 13-1143 0 0,-2 1 0 0 0,0-1 1 0 0,-2 1-1 0 0,0 28 0 0 0,1-7 51 0 0,13 105 332 0 0,-11-113-695 0 0,22 72-1 0 0,6-17-2612 0 0,-26-79-159 0 0,-6-12 2021 0 0,-1-1 1 0 0,0 1-1 0 0,0-1 1 0 0,0 1-1 0 0,0 0 0 0 0,0 0 1 0 0,-1 0-1 0 0,2 2 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10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1 154 4143 0 0,'0'0'319'0'0,"0"-2"66"0"0,2-14 2580 0 0,-2 12-1361 0 0,1 0 0 0 0,-1 0 0 0 0,1 0-1 0 0,2-7 1 0 0,-3 9-1374 0 0,1 1 0 0 0,0 0 0 0 0,-1 0-1 0 0,1-1 1 0 0,0 1 0 0 0,0 0 0 0 0,0 0-1 0 0,0 0 1 0 0,0 0 0 0 0,0 0 0 0 0,0 0 0 0 0,0 0-1 0 0,0 0 1 0 0,1 0 0 0 0,-1 1 0 0 0,0-1-1 0 0,3-1 1 0 0,-3 2 453 0 0,11-5 137 0 0,102-29 154 0 0,-99 28-962 0 0,-12 4-12 0 0,2 0 0 0 0,-1 0 0 0 0,0 0-1 0 0,0 1 1 0 0,6-2 0 0 0,-9 3-8 0 0,-1 0-1 0 0,1 0 1 0 0,0-1-1 0 0,0 1 1 0 0,-1 0-1 0 0,1 0 1 0 0,0-1-1 0 0,-1 1 1 0 0,1 0-1 0 0,0-1 1 0 0,-1 1-1 0 0,1-1 1 0 0,-1 1-1 0 0,1-1 1 0 0,-1 1-1 0 0,1-1 1 0 0,-1 1-1 0 0,1-1 1 0 0,-1 0-1 0 0,1 1 1 0 0,-1-1-1 0 0,0 1 1 0 0,1-1-1 0 0,-1 0 1 0 0,0 1-1 0 0,0-1 1 0 0,1 0-1 0 0,-1 0 1 0 0,0 1-1 0 0,0-1 1 0 0,0 0-1 0 0,0 0 1 0 0,0 1-1 0 0,0-1 1 0 0,0 0-1 0 0,0 0 1 0 0,0 1-1 0 0,0-1 1 0 0,-1 0-1 0 0,1 1 1 0 0,0-1-1 0 0,0 0 1 0 0,-1 0-1 0 0,1 0 1 0 0,-1 0 33 0 0,0 0-79 0 0,-7-1 49 0 0,7 1 9 0 0,0 1 0 0 0,-1 0 0 0 0,1-1 0 0 0,0 1 0 0 0,-1 0 0 0 0,1 0 0 0 0,0 0 0 0 0,-1 0 0 0 0,1 0 0 0 0,0 1 0 0 0,-1-1 0 0 0,1 0 0 0 0,-2 1 0 0 0,0 0 12 0 0,1 0 49 0 0,1-1 0 0 0,-1 1 0 0 0,0 0 0 0 0,0 0 0 0 0,0 0 0 0 0,1 0 0 0 0,-1 0 0 0 0,1 1 0 0 0,-1-1 0 0 0,1 1 0 0 0,-1-1 0 0 0,-1 4 0 0 0,0-2 57 0 0,0 1-1 0 0,0 0 0 0 0,1 0 1 0 0,-3 7-1 0 0,0 2 48 0 0,1-1 0 0 0,1 1 0 0 0,0 0 0 0 0,-2 21 0 0 0,5-27-108 0 0,-1-1 1 0 0,1 0-1 0 0,1 0 0 0 0,-1 1 0 0 0,1-1 1 0 0,0 0-1 0 0,0 0 0 0 0,1 0 0 0 0,0 0 1 0 0,0 0-1 0 0,5 10 0 0 0,-5-13-114 0 0,0-1-1 0 0,-1 0 1 0 0,1 1 0 0 0,0-1-1 0 0,0 0 1 0 0,0 0-1 0 0,0 0 1 0 0,1-1 0 0 0,-1 1-1 0 0,1 0 1 0 0,-1-1 0 0 0,1 0-1 0 0,-1 1 1 0 0,5 0-1 0 0,-2 0-176 0 0,2-1 0 0 0,-1 0 0 0 0,0 0 0 0 0,0 0 0 0 0,10 0 0 0 0,2-1-941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10.6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169 52 13471 0 0,'-17'-7'307'0'0,"16"7"-256"0"0,0-1-1 0 0,1 1 1 0 0,-1-1 0 0 0,0 0 0 0 0,1 1-1 0 0,-1-1 1 0 0,1 0 0 0 0,-1 1 0 0 0,1-1-1 0 0,0 0 1 0 0,-1 0 0 0 0,1 1 0 0 0,0-1-1 0 0,-1 0 1 0 0,1 0 0 0 0,0 0 0 0 0,0 1-1 0 0,0-1 1 0 0,-1 0 0 0 0,1-1 0 0 0,-4-13 938 0 0,3 14-738 0 0,0 0 1 0 0,0 0 0 0 0,1 0 0 0 0,-1 0 0 0 0,0 0 0 0 0,0 0 0 0 0,0 1 0 0 0,0-1 0 0 0,-1 0 0 0 0,1 1 0 0 0,0-1-1 0 0,0 0 1 0 0,0 1 0 0 0,-1-1 0 0 0,1 1 0 0 0,0 0 0 0 0,0-1 0 0 0,-1 1 0 0 0,1 0 0 0 0,0 0 0 0 0,-2 0-1 0 0,0 0-3 0 0,0 1-1 0 0,0-1 1 0 0,1 1-1 0 0,-1 0 1 0 0,0 0-1 0 0,1 0 1 0 0,-1 0-1 0 0,1 0 1 0 0,-5 3-1 0 0,-2 2 266 0 0,0 1 0 0 0,1 1 0 0 0,-15 15-1 0 0,19-18-419 0 0,0 0 0 0 0,1 0 0 0 0,0 0 0 0 0,0 0 0 0 0,0 1 0 0 0,1-1-1 0 0,0 1 1 0 0,0 0 0 0 0,0 0 0 0 0,1 0 0 0 0,0 0 0 0 0,0 0-1 0 0,0 0 1 0 0,1 0 0 0 0,0 0 0 0 0,0 0 0 0 0,0 0 0 0 0,2 9 0 0 0,-1-11-99 0 0,0-1 0 0 0,0 1 1 0 0,0 0-1 0 0,0-1 0 0 0,0 1 1 0 0,1 0-1 0 0,-1-1 0 0 0,1 0 1 0 0,0 1-1 0 0,0-1 0 0 0,1 0 1 0 0,-1 0-1 0 0,0 0 0 0 0,1 0 1 0 0,0-1-1 0 0,0 1 1 0 0,0-1-1 0 0,0 1 0 0 0,0-1 1 0 0,0 0-1 0 0,1 0 0 0 0,-1-1 1 0 0,1 1-1 0 0,-1-1 0 0 0,1 1 1 0 0,-1-1-1 0 0,1 0 0 0 0,0-1 1 0 0,7 2-1 0 0,-2-2-915 0 0,0 0 0 0 0,-1-1 0 0 0,1 1 0 0 0,-1-2 0 0 0,16-3 0 0 0,-6 0-7217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11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97 295 11055 0 0,'-6'-4'196'0'0,"-8"-6"3243"0"0,13 10-2972 0 0,0 0 0 0 0,0-1 0 0 0,0 1 0 0 0,0 0 0 0 0,1-1 0 0 0,-1 1 0 0 0,0 0 0 0 0,0 0 0 0 0,0 0 0 0 0,0 0 0 0 0,0 0 0 0 0,0 0 0 0 0,0 0 0 0 0,1 0 0 0 0,-3 1 0 0 0,-12 12 2301 0 0,10-10-2593 0 0,2-2-12 0 0,-1 1 0 0 0,1 0 0 0 0,0 0 1 0 0,0 0-1 0 0,0 1 0 0 0,1-1 0 0 0,-1 1 0 0 0,0-1 0 0 0,1 1 1 0 0,0 0-1 0 0,-5 6 0 0 0,7-8-141 0 0,0-1 1 0 0,-1 1-1 0 0,1-1 0 0 0,0 1 1 0 0,0-1-1 0 0,0 1 0 0 0,-1 0 0 0 0,1-1 1 0 0,0 1-1 0 0,0 0 0 0 0,0-1 1 0 0,0 1-1 0 0,0 0 0 0 0,0-1 1 0 0,0 1-1 0 0,0-1 0 0 0,0 1 1 0 0,0 0-1 0 0,0-1 0 0 0,1 1 0 0 0,-1 0 1 0 0,0-1-1 0 0,0 1 0 0 0,1-1 1 0 0,-1 1-1 0 0,0-1 0 0 0,1 1 1 0 0,-1 0-1 0 0,1 0-1 0 0,0 0 1 0 0,-1 0-1 0 0,1 0 0 0 0,-1 0 0 0 0,1 0 1 0 0,-1 0-1 0 0,0 0 0 0 0,1 0 1 0 0,-1 0-1 0 0,0 0 0 0 0,0 0 1 0 0,0 2-1 0 0,0-3-20 0 0,0 1 8 0 0,0-1-1 0 0,0 1 1 0 0,0 0-1 0 0,0 0 1 0 0,0-1-1 0 0,0 1 1 0 0,0 0-1 0 0,0 0 1 0 0,0 0-1 0 0,0-1 1 0 0,0 1-1 0 0,1 0 1 0 0,-1 0-1 0 0,0-1 1 0 0,1 1-1 0 0,-1 0 1 0 0,0-1-1 0 0,1 1 1 0 0,-1 0-1 0 0,1-1 1 0 0,0 2-1 0 0,0-1 208 0 0,1 1-152 0 0,1 0-86 0 0,0 0-1 0 0,0 0 1 0 0,0 0 0 0 0,0-1 0 0 0,0 1-1 0 0,1-1 1 0 0,-1 0 0 0 0,0 0-1 0 0,1 0 1 0 0,-1 0 0 0 0,1 0-1 0 0,-1-1 1 0 0,1 0 0 0 0,-1 0 0 0 0,1 0-1 0 0,-1 0 1 0 0,1 0 0 0 0,3-1-1 0 0,1 0-136 0 0,-1-1 0 0 0,1 0 0 0 0,-1 0 0 0 0,0 0 0 0 0,1-1 0 0 0,-1 0 0 0 0,12-7 0 0 0,-11 4-216 0 0,0-1 1 0 0,0 0-1 0 0,-1 0 0 0 0,0-1 1 0 0,13-18 1799 0 0,-7 36-1155 0 0,-8-5-220 0 0,27 13 138 0 0,-29-17-191 0 0,-1 1 1 0 0,1-1-1 0 0,0 0 0 0 0,0 0 1 0 0,0 0-1 0 0,0-1 0 0 0,0 1 1 0 0,0-1-1 0 0,0 1 0 0 0,0-1 1 0 0,0 0-1 0 0,0 0 0 0 0,0-1 0 0 0,0 1 1 0 0,5-2-1 0 0,-4 1-35 0 0,-2 1-3 0 0,0-1 0 0 0,-1 0 1 0 0,1 0-1 0 0,0 1 0 0 0,0-1 1 0 0,-1-1-1 0 0,1 1 0 0 0,0 0 0 0 0,-1 0 1 0 0,1-1-1 0 0,-1 1 0 0 0,0 0 1 0 0,1-1-1 0 0,-1 0 0 0 0,0 1 0 0 0,1-3 1 0 0,15-31-841 0 0,-15 32 787 0 0,2-12-176 0 0,1 0-1 0 0,-2 0 1 0 0,0-1 0 0 0,2-28-1 0 0,-1 3-136 0 0,-1 9 164 0 0,-2-46 0 0 0,-1 44 2169 0 0,-1 51-1058 0 0,2-13-716 0 0,8 77 1131 0 0,22 88 0 0 0,-28-156-1249 0 0,2 13 21 0 0,14 39 0 0 0,-16-57-55 0 0,1 1-1 0 0,-1-1 1 0 0,1 0 0 0 0,1-1-1 0 0,0 1 1 0 0,0-1 0 0 0,0 0-1 0 0,10 10 1 0 0,-12-14-20 0 0,0-1 1 0 0,1 1-1 0 0,-1-1 1 0 0,0 0-1 0 0,1-1 0 0 0,-1 1 1 0 0,1 0-1 0 0,0-1 0 0 0,0 0 1 0 0,-1 0-1 0 0,1 0 0 0 0,0 0 1 0 0,0-1-1 0 0,0 0 1 0 0,0 0-1 0 0,0 0 0 0 0,6 0 1 0 0,0-2-148 0 0,0 0 0 0 0,0 0 1 0 0,0-1-1 0 0,-1 0 0 0 0,17-8 1 0 0,-21 8 83 0 0,0 1 0 0 0,0-1 0 0 0,-1-1 0 0 0,1 1 0 0 0,-1-1 0 0 0,0 1 0 0 0,0-1 0 0 0,5-6 0 0 0,-7 7 36 0 0,1-1-1 0 0,-1 1 0 0 0,0 0 1 0 0,0-1-1 0 0,-1 1 0 0 0,1-1 0 0 0,-1 1 1 0 0,1-1-1 0 0,-1 0 0 0 0,0 0 1 0 0,-1 1-1 0 0,2-9 0 0 0,-3 3 48 0 0,1 8 0 0 0,1 1 0 0 0,-1-1 0 0 0,0 1 0 0 0,0-1 0 0 0,0 1 0 0 0,0-1 0 0 0,0 1 0 0 0,0-1 0 0 0,0 1 0 0 0,-1-1 0 0 0,1 0 1 0 0,0 1-1 0 0,0-1 0 0 0,0 1 0 0 0,0-1 0 0 0,-1 1 0 0 0,1-1 0 0 0,0 1 0 0 0,0 0 0 0 0,-1-1 0 0 0,1 1 0 0 0,0-1 0 0 0,-1 1 0 0 0,1-1 0 0 0,-1 1 0 0 0,1 0 0 0 0,-1-1 0 0 0,1 1 0 0 0,-1-1 0 0 0,-1 1 11 0 0,1-2 19 0 0,-1 1-1 0 0,1 0 1 0 0,-1-1 0 0 0,1 1-1 0 0,-1 0 1 0 0,1 0-1 0 0,-1 0 1 0 0,0 0 0 0 0,0 0-1 0 0,0 1 1 0 0,1-1 0 0 0,-1 0-1 0 0,0 1 1 0 0,0-1-1 0 0,0 1 1 0 0,0 0 0 0 0,0 0-1 0 0,0 0 1 0 0,0 0 0 0 0,0 0-1 0 0,0 0 1 0 0,0 0-1 0 0,0 1 1 0 0,0-1 0 0 0,0 1-1 0 0,-3 0 1 0 0,3 1 14 0 0,0-1 0 0 0,0 0 1 0 0,0 1-1 0 0,-1-1 0 0 0,1 1 0 0 0,1-1 1 0 0,-1 1-1 0 0,0 0 0 0 0,0 0 1 0 0,1 0-1 0 0,-1 0 0 0 0,1 0 0 0 0,0 0 1 0 0,-1 1-1 0 0,1-1 0 0 0,0 0 0 0 0,0 1 1 0 0,0-1-1 0 0,1 1 0 0 0,-1 3 0 0 0,0-1-19 0 0,0-1 0 0 0,0 1-1 0 0,1 0 1 0 0,0 0-1 0 0,1 8 1 0 0,-1-10-16 0 0,1 0 1 0 0,0 0-1 0 0,0 0 1 0 0,1 0-1 0 0,-1 0 1 0 0,1 0-1 0 0,-1 0 1 0 0,1-1 0 0 0,3 5-1 0 0,0-1-12 0 0,-1-1-1 0 0,1 1 1 0 0,1-1 0 0 0,-1 0 0 0 0,1 0-1 0 0,0 0 1 0 0,0-1 0 0 0,0 0-1 0 0,7 3 1 0 0,-8-5-3 0 0,0 0 0 0 0,-1-1 0 0 0,1 1 0 0 0,0-1 0 0 0,0 0 0 0 0,0-1 0 0 0,0 1 0 0 0,0-1-1 0 0,0 0 1 0 0,0-1 0 0 0,0 1 0 0 0,0-1 0 0 0,0 0 0 0 0,8-2 0 0 0,-2-1-127 0 0,0-1 1 0 0,0 0-1 0 0,-1-1 0 0 0,0 0 1 0 0,14-11-1 0 0,-11 8-47 0 0,0 1 0 0 0,23-12 0 0 0,-31 18 167 0 0,0 0-1 0 0,0 1 1 0 0,0-1-1 0 0,0 1 1 0 0,1 0-1 0 0,-1 0 1 0 0,1 0-1 0 0,9 1 1 0 0,-12 0 13 0 0,1 1 0 0 0,0-1-1 0 0,-1 1 1 0 0,1 0 0 0 0,-1 0 0 0 0,0 0 0 0 0,1 1-1 0 0,-1-1 1 0 0,0 1 0 0 0,0 0 0 0 0,1 0 0 0 0,-1 0-1 0 0,-1 0 1 0 0,4 3 0 0 0,0 1 48 0 0,0 1-1 0 0,-1-1 1 0 0,0 1 0 0 0,0-1-1 0 0,-1 2 1 0 0,0-1 0 0 0,0 0-1 0 0,0 1 1 0 0,-1 0 0 0 0,-1 0-1 0 0,1 0 1 0 0,-1 0 0 0 0,0 0-1 0 0,-1 0 1 0 0,0 0 0 0 0,0 1-1 0 0,-1-1 1 0 0,0 0 0 0 0,0 1-1 0 0,-1-1 1 0 0,0 0 0 0 0,-1 1-1 0 0,-3 12 1 0 0,3-15 79 0 0,-1 0 1 0 0,1 0-1 0 0,-1 0 1 0 0,-1 0-1 0 0,1-1 0 0 0,-1 1 1 0 0,-5 5-1 0 0,8-9-109 0 0,-1 0 0 0 0,0-1 0 0 0,1 1 0 0 0,-1-1 1 0 0,0 1-1 0 0,0-1 0 0 0,0 0 0 0 0,0 0 0 0 0,0 0 0 0 0,0 0 0 0 0,-1 0 0 0 0,1 0 1 0 0,0-1-1 0 0,0 1 0 0 0,-1-1 0 0 0,1 1 0 0 0,0-1 0 0 0,-1 0 0 0 0,1 0 0 0 0,0 0 1 0 0,0 0-1 0 0,-1 0 0 0 0,1-1 0 0 0,-3 0 0 0 0,-22-10-1280 0 0,11 5-5473 0 0,1 0-2196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1T17:17:12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68 255 13471 0 0,'4'-15'1647'0'0,"-4"15"-1537"0"0,1 0 0 0 0,-1 0 0 0 0,0-1 0 0 0,0 1 0 0 0,0 0 0 0 0,0 0 0 0 0,0 0 0 0 0,0-1 1 0 0,0 1-1 0 0,0 0 0 0 0,0 0 0 0 0,0 0 0 0 0,0-1 0 0 0,0 1 0 0 0,0 0 0 0 0,0 0 0 0 0,0 0 0 0 0,0 0 0 0 0,-1-1 0 0 0,1 1 0 0 0,0 0 0 0 0,0 0 0 0 0,0 0 1 0 0,0 0-1 0 0,0-1 0 0 0,0 1 0 0 0,0 0 0 0 0,0 0 0 0 0,-1 0 0 0 0,1 0 0 0 0,0 0 0 0 0,0-1 0 0 0,0 1 0 0 0,0 0 0 0 0,-1 0 0 0 0,1 0 0 0 0,0 0 0 0 0,0 0 1 0 0,0 0-1 0 0,0 0 0 0 0,-1 0 0 0 0,1 0 0 0 0,0 0 0 0 0,0 0 0 0 0,0 0 0 0 0,-1 0 0 0 0,1 0 0 0 0,0 0 0 0 0,0 0 0 0 0,0 0 0 0 0,-1 0 0 0 0,1 0 0 0 0,0 0 1 0 0,0 0-1 0 0,0 0 0 0 0,-1 0 0 0 0,1 0 0 0 0,0 0 0 0 0,0 0 0 0 0,0 1 0 0 0,0-1 0 0 0,0 0 0 0 0,-1 0 0 0 0,1 0 0 0 0,0 0 0 0 0,0 1 0 0 0,-14 12 2459 0 0,8-7-2232 0 0,2-3-221 0 0,1-1-1 0 0,-1 1 1 0 0,1 0 0 0 0,0 0 0 0 0,0 0 0 0 0,0 0-1 0 0,1 1 1 0 0,-1-1 0 0 0,1 1 0 0 0,0-1 0 0 0,0 1-1 0 0,0 0 1 0 0,0 0 0 0 0,1 0 0 0 0,-1 0 0 0 0,1 0-1 0 0,0 0 1 0 0,0 1 0 0 0,1-1 0 0 0,-1 5 0 0 0,2 1-54 0 0,0-8-62 0 0,1 0 1 0 0,-1 0-1 0 0,0 0 0 0 0,1 0 0 0 0,-1 0 0 0 0,1 0 0 0 0,0 0 0 0 0,0-1 0 0 0,0 1 0 0 0,-1 0 0 0 0,1-1 0 0 0,1 0 0 0 0,-1 1 0 0 0,0-1 0 0 0,0 0 1 0 0,0 0-1 0 0,1 0 0 0 0,-1-1 0 0 0,0 1 0 0 0,1-1 0 0 0,-1 1 0 0 0,1-1 0 0 0,-1 0 0 0 0,1 1 0 0 0,4-2 0 0 0,7 1-102 0 0,-1-2-1 0 0,0 1 1 0 0,21-7-1 0 0,-24 6-53 0 0,-5 1 19 0 0,-1 0 0 0 0,1 0-1 0 0,-1-1 1 0 0,1 0-1 0 0,-1 1 1 0 0,1-2-1 0 0,-1 1 1 0 0,0 0-1 0 0,0-1 1 0 0,0 0 0 0 0,6-6-1 0 0,-8 7 45 0 0,0-1-1 0 0,0 1 1 0 0,-1-1-1 0 0,1 1 1 0 0,-1-1-1 0 0,0 0 1 0 0,1 0-1 0 0,-1 1 1 0 0,0-1-1 0 0,-1 0 1 0 0,1 0 0 0 0,0 0-1 0 0,-1 0 1 0 0,0 0-1 0 0,0 0 1 0 0,0 0-1 0 0,0 0 1 0 0,0 0-1 0 0,-1-6 1 0 0,0 4 72 0 0,0 0 0 0 0,0 0 0 0 0,-1-1-1 0 0,1 1 1 0 0,-1 0 0 0 0,0 0 0 0 0,-1 0 0 0 0,1 1 0 0 0,-1-1 0 0 0,0 1 0 0 0,0-1 0 0 0,0 1 0 0 0,-1 0 0 0 0,1 0 0 0 0,-1 0 0 0 0,0 0-1 0 0,0 1 1 0 0,0 0 0 0 0,-1 0 0 0 0,-8-5 0 0 0,-18-6 392 0 0,30 13 426 0 0,3 2-787 0 0,0 0 1 0 0,0 0-1 0 0,0-1 0 0 0,0 1 1 0 0,1-1-1 0 0,-1 1 0 0 0,0-1 1 0 0,0 0-1 0 0,3 0 0 0 0,-4 0 2 0 0,19 1-6 0 0,-1 0 1 0 0,1-2 0 0 0,-1 0-1 0 0,0-1 1 0 0,1-1 0 0 0,-1-1-1 0 0,25-8 1 0 0,-29 7 5 0 0,-3 1-59 0 0,0 0-1 0 0,0-1 1 0 0,0-1 0 0 0,-1 0-1 0 0,21-14 1 0 0,27-33-149 0 0,-24 20 168 0 0,-29 28 43 0 0,-5 5 122 0 0,4-1-1 0 0,-5 1-121 0 0,0-1 1 0 0,0 1 0 0 0,0 0-1 0 0,1 0 1 0 0,-1 0-1 0 0,0 0 1 0 0,0 0-1 0 0,0 0 1 0 0,0 0-1 0 0,1 0 1 0 0,-1 0-1 0 0,0-1 1 0 0,0 1 0 0 0,1 0-1 0 0,-1 0 1 0 0,0 0-1 0 0,0 0 1 0 0,0 0-1 0 0,1 0 1 0 0,-1 0-1 0 0,0 1 1 0 0,0-1 0 0 0,0 0-1 0 0,1 0 1 0 0,-1 0-1 0 0,0 0 1 0 0,0 0-1 0 0,0 0 1 0 0,1 0-1 0 0,-1 0 1 0 0,0 0-1 0 0,0 1 1 0 0,0-1 0 0 0,1 0-1 0 0,2 3 75 0 0,0 0 0 0 0,0 1 0 0 0,0-1-1 0 0,0 1 1 0 0,0 0 0 0 0,-1 0 0 0 0,0 0 0 0 0,0 0 0 0 0,0 0 0 0 0,0 0-1 0 0,0 0 1 0 0,-1 1 0 0 0,0-1 0 0 0,1 6 0 0 0,1 10 227 0 0,-2-1 0 0 0,1 22 1 0 0,-2-16-45 0 0,3 26-8 0 0,2-1-1 0 0,3 1 1 0 0,1-1 0 0 0,33 96-1 0 0,-41-144-264 0 0,-1 1 0 0 0,1-1 0 0 0,-1 1 0 0 0,0-1 0 0 0,1 1 0 0 0,-1-1 0 0 0,-1 4 0 0 0,1-3 0 0 0,0-1 0 0 0,0 0 0 0 0,0 0 0 0 0,0 0 0 0 0,0 1 0 0 0,1-1 0 0 0,-1 0 0 0 0,2 3 0 0 0,-1-2 0 0 0,0-1 0 0 0,1 1 0 0 0,0-1 0 0 0,-1 0 0 0 0,1 1 0 0 0,0-1 0 0 0,0 0 0 0 0,0 0 0 0 0,1 0 0 0 0,3 2 0 0 0,8 7-19 0 0,-13-10-67 0 0,-2-3-906 0 0,1 0 951 0 0,-1 1 1 0 0,0-1-1 0 0,0 0 0 0 0,0 0 0 0 0,0 1 1 0 0,0-1-1 0 0,0 1 0 0 0,-1-1 0 0 0,1 1 0 0 0,-1 0 1 0 0,1-1-1 0 0,-1 1 0 0 0,-1-1 0 0 0,-5-6-74 0 0,6 5 78 0 0,0 0-1 0 0,0 0 1 0 0,0 0-1 0 0,1-1 0 0 0,0 1 1 0 0,-1-1-1 0 0,1 1 0 0 0,1-1 1 0 0,-2-6-1 0 0,-5-16-112 0 0,-11-8 33 0 0,14 27 92 0 0,0 0 0 0 0,0 0 0 0 0,1-1-1 0 0,-5-12 1 0 0,1 1 39 0 0,0 1-1 0 0,-2 0 1 0 0,0 0-1 0 0,-18-26 1 0 0,15 25 30 0 0,11 17 4 0 0,0 0-1 0 0,0 0 0 0 0,0 0 1 0 0,0 0-1 0 0,0 0 1 0 0,0 0-1 0 0,1 0 1 0 0,-1 0-1 0 0,1-1 1 0 0,-1 1-1 0 0,1 0 1 0 0,0 0-1 0 0,0-1 1 0 0,0-3-1 0 0,1 5 137 0 0,0 1-139 0 0,1-1-1 0 0,-1 0 1 0 0,1 1-1 0 0,-1-1 1 0 0,1 0-1 0 0,-1 0 1 0 0,1 0 0 0 0,1-2-1 0 0,5-2 15 0 0,-1 2-18 0 0,1 1-1 0 0,-1 0 1 0 0,0 0 0 0 0,13-1 0 0 0,3-1-25 0 0,14-1 15 0 0,62-2 0 0 0,-45 4-1010 0 0,-29 2-120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0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14767 0 0,'0'0'1608'0'0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5:48.3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 30 1839 0 0,'0'0'83'0'0,"7"-10"730"0"0,-6 6 2575 0 0,-6-6 4955 0 0,-4 5-4966 0 0,7 5-3122 0 0,0 0 0 0 0,-1 0-1 0 0,1 0 1 0 0,0 0 0 0 0,-1 0-1 0 0,1 1 1 0 0,0-1 0 0 0,-4 2-1 0 0,4-2-83 0 0,0 1 0 0 0,0 0 0 0 0,1 0 0 0 0,-1 0-1 0 0,0 0 1 0 0,1 0 0 0 0,-1 1 0 0 0,1-1 0 0 0,-3 2 0 0 0,-11 9 423 0 0,-11 3-152 0 0,1 1 0 0 0,0 0 0 0 0,-38 36 0 0 0,43-35-316 0 0,10-9-91 0 0,0 0-1 0 0,1 0 0 0 0,0 1 1 0 0,0 1-1 0 0,1-1 0 0 0,-11 18 0 0 0,-29 51 153 0 0,46-71-251 0 0,3-5 61 0 0,1 0 1 0 0,-1-1-1 0 0,0 1 0 0 0,0-1 1 0 0,1 1-1 0 0,-1-1 0 0 0,0 0 1 0 0,1 1-1 0 0,-1-1 0 0 0,1 0 1 0 0,0 0-1 0 0,-1 0 0 0 0,1 0 1 0 0,0-1-1 0 0,0 1 0 0 0,0 0 1 0 0,0-1-1 0 0,-1 1 0 0 0,1-1 1 0 0,0 1-1 0 0,3-1 0 0 0,6 1-30 0 0,0 0-1 0 0,16-2 1 0 0,-26 1 28 0 0,34-1-104 0 0,97 0-148 0 0,-118 2 254 0 0,-1 1 0 0 0,0 0 1 0 0,0 0-1 0 0,0 2 0 0 0,-1 0 1 0 0,1 0-1 0 0,21 11 0 0 0,-31-13 11 0 0,1 1-1 0 0,-1-1 0 0 0,0 1 1 0 0,0 0-1 0 0,0-1 1 0 0,-1 1-1 0 0,1 1 0 0 0,-1-1 1 0 0,1 0-1 0 0,-1 1 1 0 0,0-1-1 0 0,0 1 1 0 0,-1-1-1 0 0,1 1 0 0 0,-1 0 1 0 0,0 0-1 0 0,0 0 1 0 0,0 0-1 0 0,0 0 1 0 0,-1 0-1 0 0,1 0 0 0 0,-1 5 1 0 0,0 10 172 0 0,1-16-150 0 0,-1-1 0 0 0,0 0-1 0 0,0 1 1 0 0,0-1 0 0 0,0 0 0 0 0,0 1 0 0 0,0-1 0 0 0,-1 0-1 0 0,1 1 1 0 0,-1-1 0 0 0,0 0 0 0 0,-1 3 0 0 0,-6 12 232 0 0,-2 0 1 0 0,0-1 0 0 0,0 0-1 0 0,-2-1 1 0 0,0 0 0 0 0,-1-1-1 0 0,0 0 1 0 0,-25 20 0 0 0,29-27-234 0 0,0-1 0 0 0,-1 1-1 0 0,0-2 1 0 0,-1 1 0 0 0,1-1 0 0 0,-1-1 0 0 0,0 0 0 0 0,-14 3 0 0 0,-4-1-76 0 0,0-1 1 0 0,-1-2 0 0 0,-34 0-1 0 0,64-3 15 0 0,0 0 0 0 0,0 0-1 0 0,-1 0 1 0 0,1 0-1 0 0,0 0 1 0 0,0 0-1 0 0,-1 0 1 0 0,1 0-1 0 0,0 0 1 0 0,-1 0 0 0 0,1 0-1 0 0,0 0 1 0 0,0 0-1 0 0,-1 0 1 0 0,1 0-1 0 0,0-1 1 0 0,0 1-1 0 0,-1 0 1 0 0,1 0 0 0 0,0 0-1 0 0,0 0 1 0 0,-1 0-1 0 0,1-1 1 0 0,0 1-1 0 0,0 0 1 0 0,0 0 0 0 0,-1 0-1 0 0,1-1 1 0 0,0 1-1 0 0,0 0 1 0 0,0 0-1 0 0,0-1 1 0 0,0 1-1 0 0,-1 0 1 0 0,1 0 0 0 0,0-1-1 0 0,0 1 1 0 0,5-12-1104 0 0,14-8-3070 0 0,-8 12-3477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5:48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2 4143 0 0,'0'0'319'0'0,"-13"-1"7632"0"0,10 2-7523 0 0,1 0 0 0 0,-1 0 1 0 0,1 0-1 0 0,-1 0 1 0 0,1 0-1 0 0,-1 0 0 0 0,1 1 1 0 0,0 0-1 0 0,-4 2 0 0 0,-8 6 703 0 0,1-1-334 0 0,0 0 0 0 0,1 1-1 0 0,0 1 1 0 0,1 0 0 0 0,-16 19 0 0 0,21-24-589 0 0,0 1-50 0 0,1 0 0 0 0,-1 1-1 0 0,1-1 1 0 0,1 1-1 0 0,-1 0 1 0 0,1 1-1 0 0,1-1 1 0 0,0 1-1 0 0,0-1 1 0 0,0 1-1 0 0,1 0 1 0 0,1 0-1 0 0,-1 0 1 0 0,1 10-1 0 0,1-17-141 0 0,0 0-1 0 0,0 0 1 0 0,0 0-1 0 0,1 0 1 0 0,-1-1 0 0 0,1 1-1 0 0,-1 0 1 0 0,1 0-1 0 0,0-1 1 0 0,-1 1-1 0 0,1 0 1 0 0,0-1 0 0 0,0 1-1 0 0,0 0 1 0 0,0-1-1 0 0,1 0 1 0 0,-1 1 0 0 0,0-1-1 0 0,1 0 1 0 0,-1 0-1 0 0,1 1 1 0 0,-1-1-1 0 0,1 0 1 0 0,-1 0 0 0 0,1-1-1 0 0,0 1 1 0 0,0 0-1 0 0,-1 0 1 0 0,1-1-1 0 0,2 1 1 0 0,5 1 5 0 0,1 0 0 0 0,-1-1 0 0 0,1 0 0 0 0,14-1 0 0 0,-19 0-8 0 0,16 0-7 0 0,-1-2-1 0 0,1 0 0 0 0,0 0 1 0 0,-1-2-1 0 0,0-1 0 0 0,0-1 1 0 0,0 0-1 0 0,-1-1 0 0 0,0-1 1 0 0,0-1-1 0 0,-1-1 0 0 0,0-1 1 0 0,25-19-1 0 0,-38 27-7 0 0,0-1-1 0 0,-1-1 1 0 0,0 1-1 0 0,0-1 1 0 0,4-5-1 0 0,-7 9 5 0 0,0-1-1 0 0,0 0 0 0 0,0 1 1 0 0,0-1-1 0 0,0 0 0 0 0,-1 0 0 0 0,1 0 1 0 0,-1 0-1 0 0,1 1 0 0 0,-1-1 0 0 0,0 0 1 0 0,0 0-1 0 0,0 0 0 0 0,0 0 0 0 0,0 0 1 0 0,0 0-1 0 0,-1 0 0 0 0,1 0 0 0 0,-2-3 1 0 0,2 1 1 0 0,-2 1 0 0 0,1-1 0 0 0,0 1 0 0 0,-1-1 1 0 0,1 1-1 0 0,-1 0 0 0 0,0 0 0 0 0,0 0 0 0 0,-1 0 0 0 0,1 0 0 0 0,0 0 1 0 0,-1 0-1 0 0,0 1 0 0 0,0-1 0 0 0,0 1 0 0 0,0 0 0 0 0,0 0 1 0 0,0 0-1 0 0,0 0 0 0 0,-1 1 0 0 0,-3-2 0 0 0,-6-2-12 0 0,-2 1 1 0 0,1 0-1 0 0,0 1 1 0 0,-1 0-1 0 0,1 2 0 0 0,-24-1 1 0 0,-91 10-224 0 0,71-3 45 0 0,-7 3-2794 0 0,56-7 1550 0 0,-1 1-1 0 0,1 1 0 0 0,0-1 0 0 0,-12 7 1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5:52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410 1 455 0 0,'-1'0'8198'0'0,"-5"1"-6609"0"0,-6 0 117 0 0,9-1-1288 0 0,0 0 1 0 0,0 0-1 0 0,0 0 0 0 0,0 1 0 0 0,0-1 1 0 0,0 1-1 0 0,-4 1 0 0 0,-58 19 3502 0 0,55-17-3533 0 0,1 1 0 0 0,-1 0 0 0 0,1 1 0 0 0,0 0 1 0 0,0 1-1 0 0,1-1 0 0 0,0 2 0 0 0,-11 11 0 0 0,-6 11 271 0 0,-22 34-1 0 0,28-37-367 0 0,3-5-108 0 0,-35 52 240 0 0,45-63-363 0 0,0 1 1 0 0,1-1-1 0 0,0 1 0 0 0,1 0 1 0 0,-4 14-1 0 0,3-5 28 0 0,1 0 0 0 0,1 0 0 0 0,1 0 0 0 0,1 1 0 0 0,3 41-1 0 0,-1-36-55 0 0,-1-22-26 0 0,0 0-1 0 0,0 0 1 0 0,0 0 0 0 0,0 0-1 0 0,1 0 1 0 0,0 0 0 0 0,0 0-1 0 0,0-1 1 0 0,1 1 0 0 0,-1 0-1 0 0,5 8 1 0 0,-1-8-18 0 0,0 0 0 0 0,0 0 1 0 0,0 0-1 0 0,1-1 0 0 0,-1 0 0 0 0,1 0 0 0 0,0 0 1 0 0,0-1-1 0 0,0 0 0 0 0,1 0 0 0 0,-1-1 0 0 0,1 0 0 0 0,0 0 1 0 0,-1 0-1 0 0,1-1 0 0 0,0 0 0 0 0,0 0 0 0 0,11 0 0 0 0,9-2-102 0 0,1-1 0 0 0,-1 0-1 0 0,35-9 1 0 0,-24 1-1908 0 0,0-1 0 0 0,40-17 0 0 0,-59 20 933 0 0,12-2-318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5:52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1 12207 0 0,'9'3'5271'0'0,"-8"2"-4867"0"0,-1 0 1 0 0,1 0-1 0 0,-1-1 1 0 0,0 1-1 0 0,-1 0 1 0 0,1 0-1 0 0,-1 0 1 0 0,-2 7-1 0 0,-2 25 762 0 0,0 36 203 0 0,0-25-847 0 0,-1 4-105 0 0,3-33-269 0 0,0 29-1 0 0,2-13-56 0 0,-9 59-1 0 0,8-81-75 0 0,2 0-1 0 0,-1 0 0 0 0,2 0 0 0 0,2 14 1 0 0,-2-12-191 0 0,0-1 1 0 0,0 0-1 0 0,-2 16 1 0 0,0 6-1577 0 0,6-14-4365 0 0,2-6-1029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5:57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39 2759 0 0,'0'0'10855'0'0,"1"-1"-10438"0"0,38-12 760 0 0,-24 7-771 0 0,31-8-1 0 0,-32 12 48 0 0,1 1-1 0 0,22-1 1 0 0,-36 13 135 0 0,-1-7-497 0 0,1-1 1 0 0,-1 1 0 0 0,0 0 0 0 0,1-1 0 0 0,0 1 0 0 0,0-1 0 0 0,0 1-1 0 0,2 5 1 0 0,-2-8-64 0 0,0 1-1 0 0,-1-1 0 0 0,1 1 0 0 0,-1-1 1 0 0,0 1-1 0 0,0-1 0 0 0,1 1 1 0 0,-1 0-1 0 0,0-1 0 0 0,0 1 1 0 0,0-1-1 0 0,-1 1 0 0 0,1-1 1 0 0,0 1-1 0 0,-1 0 0 0 0,0 2 0 0 0,-15 21 225 0 0,14-21-213 0 0,-1 0 0 0 0,1-1 0 0 0,-1 1 1 0 0,1 0-1 0 0,-2 6 0 0 0,2-6-26 0 0,1-1 0 0 0,-1 1 1 0 0,0 0-1 0 0,0-1 0 0 0,-1 1 0 0 0,-2 3 0 0 0,-11 17 143 0 0,11-14-119 0 0,0 0-1 0 0,-1 0 1 0 0,-1-1 0 0 0,1 0-1 0 0,-1 0 1 0 0,-1-1 0 0 0,-10 10 0 0 0,0-3 46 0 0,0-1 1 0 0,-39 22 0 0 0,53-33-84 0 0,10-2 0 0 0,6 0 0 0 0,1-2 0 0 0,-1 0 0 0 0,1 0 0 0 0,22-6 0 0 0,2 0 0 0 0,140-29 0 0 0,-162 33-931 0 0,0 0-1 0 0,29 0 1 0 0,-4-1-2553 0 0,-25 2-2654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0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23 229 11055 0 0,'-6'4'326'0'0,"5"-4"-285"0"0,0 1 1 0 0,0 0-1 0 0,0-1 1 0 0,0 1-1 0 0,-1 0 0 0 0,2 0 1 0 0,-1 0-1 0 0,0 0 1 0 0,0 0-1 0 0,0 0 1 0 0,0 0-1 0 0,1 0 1 0 0,-1 0-1 0 0,0 1 0 0 0,1-1 1 0 0,-1 0-1 0 0,1 0 1 0 0,-1 0-1 0 0,1 1 1 0 0,0-1-1 0 0,-1 0 0 0 0,1 1 1 0 0,0 1-1 0 0,0-1 80 0 0,0-1-1 0 0,0 0 0 0 0,0 0 0 0 0,0 1 0 0 0,1-1 0 0 0,-1 0 1 0 0,0 0-1 0 0,1 0 0 0 0,-1 0 0 0 0,1 1 0 0 0,-1-1 1 0 0,1 0-1 0 0,-1 0 0 0 0,1 0 0 0 0,0 0 0 0 0,0 0 1 0 0,1 1-1 0 0,-1-1 161 0 0,-1 0 0 0 0,1 0 0 0 0,0 0-1 0 0,0 0 1 0 0,-1 0 0 0 0,1 0 0 0 0,-1 1 0 0 0,1-1 0 0 0,-1 0 0 0 0,1 0 0 0 0,-1 2 0 0 0,1-2-166 0 0,-1-1 0 0 0,1 1-1 0 0,-1-1 1 0 0,1 1 0 0 0,-1-1 0 0 0,1 1 0 0 0,0-1 0 0 0,-1 0 0 0 0,1 1-1 0 0,-1-1 1 0 0,1 0 0 0 0,0 1 0 0 0,-1-1 0 0 0,1 0 0 0 0,0 0 0 0 0,-1 0 0 0 0,1 0-1 0 0,1 1 1 0 0,11 1 518 0 0,-10-2-536 0 0,0 0 1 0 0,0 0 0 0 0,1-1 0 0 0,-1 1-1 0 0,0-1 1 0 0,0 0 0 0 0,0 0 0 0 0,0 0-1 0 0,1 0 1 0 0,-2-1 0 0 0,1 1 0 0 0,0-1 0 0 0,3-2-1 0 0,7-5 90 0 0,15-15-1 0 0,-28 24-185 0 0,8-8 29 0 0,1-1-1 0 0,-2 0 1 0 0,1-1-1 0 0,-1 1 1 0 0,7-15-1 0 0,25-56 86 0 0,-32 59-115 0 0,9-30 0 0 0,-16 52 0 0 0,0 0 0 0 0,0 1 0 0 0,1-1 0 0 0,-1 1 0 0 0,0-1 0 0 0,1 0 0 0 0,-1 1 0 0 0,1-1 0 0 0,0 0 0 0 0,-1 0 0 0 0,1 0 0 0 0,0 1 0 0 0,-1-1 0 0 0,1 0 0 0 0,0 0 0 0 0,2 2 0 0 0,20 20 0 0 0,-19-20 0 0 0,48 52 0 0 0,-45-49 1 0 0,0 0 0 0 0,0-1 0 0 0,1 0 0 0 0,0 0 0 0 0,0-1-1 0 0,0 0 1 0 0,1 0 0 0 0,-1-1 0 0 0,1 0 0 0 0,-1 0 0 0 0,18 2 0 0 0,-25-5 3 0 0,1 0 0 0 0,-1-1 0 0 0,1 1-1 0 0,0 0 1 0 0,-1 0 0 0 0,1-1 0 0 0,-1 1 0 0 0,1-1 0 0 0,-1 0 0 0 0,0 1 0 0 0,1-1 0 0 0,1-1-1 0 0,2-1 0 0 0,5-1 0 0 0,0 0-1 0 0,-1-1 1 0 0,0-1-1 0 0,9-6 0 0 0,-14 10-17 0 0,-1-1-1 0 0,1 0 0 0 0,-1-1 1 0 0,0 1-1 0 0,1 0 0 0 0,-2-1 1 0 0,1 0-1 0 0,0 0 0 0 0,-1 0 1 0 0,1 0-1 0 0,2-7 0 0 0,-5 10 8 0 0,0 0-1 0 0,0 0 1 0 0,0 0-1 0 0,0 0 1 0 0,0 0-1 0 0,0-1 1 0 0,0 1-1 0 0,0 0 1 0 0,0 0-1 0 0,0 0 1 0 0,0 0-1 0 0,-1 0 1 0 0,1 0 0 0 0,-1-2-1 0 0,1 3 1 0 0,-1-1 0 0 0,1 0-1 0 0,0 0 1 0 0,-1 1 0 0 0,1-1 0 0 0,0 0-1 0 0,0 0 1 0 0,0 1 0 0 0,0-1 0 0 0,-1 0-1 0 0,1 0 1 0 0,0 0 0 0 0,1 1 0 0 0,-1-1-1 0 0,0 0 1 0 0,0 0 0 0 0,0 0 0 0 0,0 1 0 0 0,1-1-1 0 0,-1 0 1 0 0,0 1 0 0 0,0-1 0 0 0,1 0-1 0 0,-1 0 1 0 0,1 1 0 0 0,-1-1 0 0 0,1 1-1 0 0,-1-1 1 0 0,1 0 0 0 0,-1 1 0 0 0,2-1-1 0 0,12-10-91 0 0,-11 9 74 0 0,0 0 0 0 0,0 0 1 0 0,0-1-1 0 0,-1 1 0 0 0,1-1 0 0 0,-1 1 1 0 0,4-6-1 0 0,-5 7 16 0 0,0 0-1 0 0,0 0 1 0 0,0 0 0 0 0,1-1-1 0 0,-1 1 1 0 0,0 0 0 0 0,1 0-1 0 0,-1 1 1 0 0,0-1 0 0 0,1 0-1 0 0,-1 0 1 0 0,1 1 0 0 0,1-1 0 0 0,24-6-37 0 0,-13 4 23 0 0,-9 1 23 0 0,0 1 1 0 0,0 0-1 0 0,0 1 0 0 0,1 0 1 0 0,-1-1-1 0 0,0 2 0 0 0,1-1 1 0 0,-1 1-1 0 0,0-1 0 0 0,0 1 0 0 0,7 3 1 0 0,-9-4 4 0 0,-1 1 0 0 0,1 0 1 0 0,-1 0-1 0 0,1 1 1 0 0,-1-1-1 0 0,1 0 0 0 0,-1 1 1 0 0,0 0-1 0 0,0-1 0 0 0,0 1 1 0 0,0 0-1 0 0,0 0 0 0 0,0 0 1 0 0,0 0-1 0 0,-1 0 0 0 0,1 1 1 0 0,-1-1-1 0 0,1 0 0 0 0,-1 1 1 0 0,0-1-1 0 0,0 1 0 0 0,0 0 1 0 0,0 3-1 0 0,1 8 105 0 0,0 1 1 0 0,-2-1-1 0 0,0 1 0 0 0,-1 0 1 0 0,0-1-1 0 0,-1 1 0 0 0,0-1 1 0 0,-7 20-1 0 0,7-28-78 0 0,-1-1 0 0 0,1 1 0 0 0,-1-1 0 0 0,0 0 0 0 0,0 0 0 0 0,-7 7 0 0 0,-7 12 45 0 0,16-22-77 0 0,0-1 0 0 0,0 1 0 0 0,0-1 0 0 0,0 1 0 0 0,0-1 0 0 0,0 0 0 0 0,0 1-1 0 0,-1-1 1 0 0,1 0 0 0 0,-1 0 0 0 0,1 0 0 0 0,-1 0 0 0 0,1 0 0 0 0,-1 0 0 0 0,0-1-1 0 0,1 1 1 0 0,-1 0 0 0 0,0-1 0 0 0,1 1 0 0 0,-1-1 0 0 0,0 0 0 0 0,0 0 0 0 0,1 0-1 0 0,-1 1 1 0 0,-2-2 0 0 0,2 1-198 0 0,0-1-1 0 0,0 1 1 0 0,0-1 0 0 0,0 0-1 0 0,0 0 1 0 0,0 0 0 0 0,0 0-1 0 0,0-1 1 0 0,-3-1-1 0 0,2 0-987 0 0,-11-8-6064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1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2759 0 0,'0'0'8939'0'0,"1"2"-8171"0"0,3 9 77 0 0,6 15 539 0 0,-1 1 0 0 0,-1 0 0 0 0,5 29 0 0 0,-5-2-325 0 0,4 32 354 0 0,-12-86-1379 0 0,0 0 1 0 0,0 0-1 0 0,0 1 0 0 0,0-1 0 0 0,0 0 1 0 0,0 1-1 0 0,0-1 0 0 0,0 0 1 0 0,0 1-1 0 0,0-1 0 0 0,0 0 0 0 0,0 1 1 0 0,0-1-1 0 0,0 0 0 0 0,1 0 0 0 0,-1 1 1 0 0,0-1-1 0 0,0 0 0 0 0,0 1 0 0 0,0-1 1 0 0,1 0-1 0 0,-1 0 0 0 0,0 0 0 0 0,0 1 1 0 0,1-1-1 0 0,-1 0 0 0 0,0 0 1 0 0,0 0-1 0 0,1 1 0 0 0,-1-1 0 0 0,0 0 1 0 0,1 0-1 0 0,9-5 197 0 0,9-15-217 0 0,-9 3-15 0 0,0 0 0 0 0,-1-1 0 0 0,9-28-1 0 0,13-27-70 0 0,-21 48-67 0 0,-10 23 75 0 0,11-4-256 0 0,-7 4 292 0 0,-1 2 25 0 0,-1-1 0 0 0,0 1 0 0 0,0 0 0 0 0,0 0 0 0 0,1 0 0 0 0,-1 0 0 0 0,0 0 0 0 0,0 0 0 0 0,0 1 0 0 0,0-1 0 0 0,5 2 0 0 0,-1 0 19 0 0,0-1 1 0 0,0 1-1 0 0,0 0 0 0 0,0 1 0 0 0,0 0 0 0 0,0 0 1 0 0,-1 0-1 0 0,1 1 0 0 0,-1-1 0 0 0,0 1 1 0 0,0 0-1 0 0,0 1 0 0 0,-1-1 0 0 0,1 1 0 0 0,-1 0 1 0 0,0 0-1 0 0,5 10 0 0 0,-4-5 16 0 0,0 0-1 0 0,-1-1 1 0 0,0 1 0 0 0,-1 1-1 0 0,0-1 1 0 0,-1 0-1 0 0,0 1 1 0 0,0-1 0 0 0,0 22-1 0 0,-2-30 44 0 0,2 2-6 0 0,-1-3-5 0 0,0-2-11 0 0,2-2-44 0 0,0 1 0 0 0,0 0 0 0 0,0-1 0 0 0,-1 0 0 0 0,1 0 0 0 0,-1 0 0 0 0,4-6 0 0 0,15-27-141 0 0,-17 27 116 0 0,23-52-174 0 0,-19 42 16 0 0,1-1 0 0 0,14-24 0 0 0,-20 40 148 0 0,1 0-1 0 0,-1 0 0 0 0,1 0 0 0 0,0 0 0 0 0,0 1 1 0 0,0-1-1 0 0,1 1 0 0 0,8-5 0 0 0,-4 5 27 0 0,0 4 0 0 0,-4 3 37 0 0,-1 0-1 0 0,-1 0 0 0 0,1 1 1 0 0,-1-1-1 0 0,1 1 0 0 0,4 9 1 0 0,-7-10-11 0 0,1 1 1 0 0,-1-1-1 0 0,0 1 0 0 0,0-1 1 0 0,0 1-1 0 0,0 0 0 0 0,-1-1 1 0 0,0 1-1 0 0,0 7 1 0 0,-1-5 1 0 0,1 0 0 0 0,1 0 1 0 0,1 9-1 0 0,13 68 52 0 0,-15-83-90 0 0,0 0 1 0 0,0 0-1 0 0,0 0 0 0 0,1 0 0 0 0,-1 0 0 0 0,0-1 0 0 0,1 1 1 0 0,-1 0-1 0 0,1 0 0 0 0,-1 0 0 0 0,1-1 0 0 0,0 1 0 0 0,-1 0 1 0 0,1-1-1 0 0,-1 1 0 0 0,1 0 0 0 0,0-1 0 0 0,0 1 1 0 0,-1-1-1 0 0,1 1 0 0 0,0-1 0 0 0,0 0 0 0 0,0 1 0 0 0,0-1 1 0 0,-1 0-1 0 0,1 1 0 0 0,0-1 0 0 0,0 0 0 0 0,0 0 1 0 0,0 0-1 0 0,0 0 0 0 0,0 0 0 0 0,0 0 0 0 0,0 0 0 0 0,0 0 1 0 0,1-1-1 0 0,1 1-477 0 0,0-1 1 0 0,0 1-1 0 0,0-1 0 0 0,0 0 1 0 0,0 0-1 0 0,0-1 1 0 0,0 1-1 0 0,0-1 0 0 0,2-1 1 0 0,3-3-5981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2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9 9439 0 0,'0'0'859'0'0,"-17"19"3273"0"0,10-3-2561 0 0,1 1 0 0 0,1 1 0 0 0,-6 31-1 0 0,10-40-1409 0 0,0 0 0 0 0,0 0-1 0 0,1 1 1 0 0,0-1-1 0 0,1 0 1 0 0,-1 0-1 0 0,2 0 1 0 0,0 0 0 0 0,3 12-1 0 0,3-4-64 0 0,-4-14-43 0 0,0-1-42 0 0,-1 1-6 0 0,0-1 1 0 0,0 0-1 0 0,1 0 0 0 0,0 0 0 0 0,-1 0 0 0 0,1-1 1 0 0,0 1-1 0 0,0-1 0 0 0,-1 0 0 0 0,1 0 1 0 0,0-1-1 0 0,0 1 0 0 0,0-1 0 0 0,0 1 0 0 0,0-1 1 0 0,1-1-1 0 0,-1 1 0 0 0,0 0 0 0 0,0-1 0 0 0,-1 0 1 0 0,1 0-1 0 0,7-3 0 0 0,2-1 15 0 0,-1-1 0 0 0,0 0 0 0 0,0-1 0 0 0,0 0 0 0 0,14-13 0 0 0,-22 18-22 0 0,-1-1 0 0 0,0 1 0 0 0,1-1-1 0 0,-1 0 1 0 0,-1 0 0 0 0,1 0 0 0 0,0 0-1 0 0,-1 0 1 0 0,0-1 0 0 0,1 1 0 0 0,-1-1 0 0 0,-1 1-1 0 0,1-1 1 0 0,0 0 0 0 0,-1 0 0 0 0,0 0 0 0 0,0 0-1 0 0,0 0 1 0 0,0 0 0 0 0,-1 0 0 0 0,0 0 0 0 0,0 0-1 0 0,0 0 1 0 0,0 0 0 0 0,0-1 0 0 0,-1 1 0 0 0,0 0-1 0 0,-1-6 1 0 0,0 5 2 0 0,0-1 0 0 0,0 1 0 0 0,0-1 0 0 0,0 1 0 0 0,-1-1 0 0 0,0 1 0 0 0,0 0 0 0 0,-1 0 0 0 0,1 1 0 0 0,-1-1 0 0 0,0 1 0 0 0,0 0 0 0 0,-1 0 0 0 0,1 0 0 0 0,-1 0 0 0 0,0 1 0 0 0,0-1 0 0 0,0 1 0 0 0,0 1 0 0 0,0-1 0 0 0,-1 1 0 0 0,1 0 0 0 0,-1 0 0 0 0,0 0 0 0 0,-10-1 0 0 0,5 2 0 0 0,0 1 0 0 0,-1 0 0 0 0,1 0 0 0 0,0 1 0 0 0,0 0 0 0 0,-1 1 0 0 0,1 0 0 0 0,0 1 0 0 0,1 0 0 0 0,-1 1 0 0 0,0 0 0 0 0,-11 7 0 0 0,17-9-211 0 0,-4 3-2542 0 0,16-12-41 0 0,4-1 1104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2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0 186 7831 0 0,'1'2'66'0'0,"1"1"-1"0"0,-1-1 0 0 0,-1 0 0 0 0,1 1 1 0 0,0-1-1 0 0,0 0 0 0 0,-1 1 0 0 0,0-1 1 0 0,1 1-1 0 0,-1-1 0 0 0,0 1 0 0 0,0 3 1 0 0,2 19 980 0 0,3 3 1231 0 0,-4-24-2004 0 0,-1 0 1 0 0,1 0-1 0 0,-1 0 1 0 0,1 0-1 0 0,0 0 1 0 0,1 0-1 0 0,-1 0 0 0 0,1 0 1 0 0,-1-1-1 0 0,1 1 1 0 0,0-1-1 0 0,1 1 1 0 0,3 5-1 0 0,6 3 751 0 0,-1 0 0 0 0,-1 2-1 0 0,15 24 1 0 0,-24-30-493 0 0,-1-6-162 0 0,4-8-198 0 0,-4 5-171 0 0,1-1 1 0 0,-1 0 0 0 0,0 1-1 0 0,1-1 1 0 0,-1 0 0 0 0,0 0-1 0 0,0 1 1 0 0,0-1 0 0 0,0 0-1 0 0,-1 1 1 0 0,1-1 0 0 0,0 0-1 0 0,-1 0 1 0 0,1 1 0 0 0,-2-2 0 0 0,-1-17-2 0 0,3 4-108 0 0,-1-1 1 0 0,0 1-1 0 0,-1 0 0 0 0,-8-31 0 0 0,8 38-21 0 0,1 0-1 0 0,-1 0 1 0 0,2 0 0 0 0,-1-12-1 0 0,-2-22-561 0 0,3 42 696 0 0,-1-3-2 0 0,1-1 1 0 0,-1 1-1 0 0,1-1 0 0 0,0 1 0 0 0,1-8 1103 0 0,2 14-873 0 0,-3-2-222 0 0,19 9 429 0 0,22 13 0 0 0,-34-18-398 0 0,0-1 0 0 0,0 0 0 0 0,0 0-1 0 0,0-1 1 0 0,0 0 0 0 0,0 0 0 0 0,1 0 0 0 0,-1-1 0 0 0,1 0-1 0 0,8-1 1 0 0,-4 0-35 0 0,0 0 0 0 0,0-2 1 0 0,0 1-1 0 0,0-1 0 0 0,-1-1 0 0 0,12-4 0 0 0,-6 0-158 0 0,-1 0-1 0 0,0-1 0 0 0,-1-1 1 0 0,0-1-1 0 0,21-16 0 0 0,-34 24 100 0 0,1 0 0 0 0,-1 0 0 0 0,0-1 0 0 0,0 1 1 0 0,0 0-1 0 0,0-1 0 0 0,0 1 0 0 0,0-1 0 0 0,-1 0 0 0 0,1 1 0 0 0,-1-1 0 0 0,0 0 0 0 0,2-5 0 0 0,-3 6 38 0 0,1 0 0 0 0,-1 0 0 0 0,0 0 1 0 0,0 0-1 0 0,0 0 0 0 0,0 0 0 0 0,0 0 0 0 0,-1 1 0 0 0,1-1 0 0 0,0 0 0 0 0,-1 0 0 0 0,1 0 0 0 0,-1 0 0 0 0,0 0 0 0 0,0 1 0 0 0,0-1 1 0 0,0 0-1 0 0,0 0 0 0 0,0 1 0 0 0,0-1 0 0 0,-3-2 0 0 0,3 3 37 0 0,-1 0 0 0 0,1 0 1 0 0,-1 0-1 0 0,1 1 0 0 0,-1-1 0 0 0,1 0 1 0 0,-1 1-1 0 0,1-1 0 0 0,-1 1 1 0 0,0 0-1 0 0,1-1 0 0 0,-1 1 0 0 0,0 0 1 0 0,1 0-1 0 0,-4 0 0 0 0,-24 5 510 0 0,24-4-422 0 0,0 1 0 0 0,1 0 0 0 0,-1 1 0 0 0,1-1 0 0 0,-1 1 0 0 0,1 0 0 0 0,0 0 0 0 0,0 0 0 0 0,0 0 0 0 0,1 1 0 0 0,-1-1 0 0 0,1 1 0 0 0,0 0 0 0 0,0 0 0 0 0,0 1 0 0 0,1-1 0 0 0,-1 0 0 0 0,1 1 0 0 0,-3 9 0 0 0,1-5 55 0 0,2 1 0 0 0,-1 0 0 0 0,1-1-1 0 0,1 1 1 0 0,-1 0 0 0 0,2 0 0 0 0,-1 0-1 0 0,2 0 1 0 0,1 13 0 0 0,-1-15-141 0 0,1-1 0 0 0,0 1 1 0 0,0-1-1 0 0,0 1 0 0 0,1-1 0 0 0,1 0 1 0 0,-1 0-1 0 0,1-1 0 0 0,0 1 0 0 0,1-1 1 0 0,-1 1-1 0 0,1-1 0 0 0,1-1 1 0 0,-1 1-1 0 0,1-1 0 0 0,0 0 0 0 0,7 5 1 0 0,-3-4-55 0 0,0 0 0 0 0,0-1 0 0 0,0 0 0 0 0,1-1 0 0 0,0 0 1 0 0,0-1-1 0 0,0 0 0 0 0,0 0 0 0 0,0-2 0 0 0,0 1 0 0 0,13-1 0 0 0,48-2-2138 0 0,-32-2 871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3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1 126 10015 0 0,'2'1'109'0'0,"0"0"0"0"0,0 0 1 0 0,0 0-1 0 0,0 0 0 0 0,-1 0 0 0 0,1 1 0 0 0,0-1 0 0 0,-1 1 0 0 0,1-1 0 0 0,-1 1 0 0 0,0 0 0 0 0,1 0 0 0 0,-1-1 0 0 0,0 1 0 0 0,1 2 0 0 0,1 4 745 0 0,1 0-1 0 0,2 14 0 0 0,-4-15-306 0 0,0 1 1 0 0,0-1-1 0 0,4 7 1 0 0,-2-8-266 0 0,-2 0 0 0 0,1-1 0 0 0,-1 1 0 0 0,0 0 0 0 0,0 0 0 0 0,0 1 0 0 0,-1-1 0 0 0,0 0 0 0 0,0 1 0 0 0,-1 7 1 0 0,1-7-43 0 0,0-1 0 0 0,-1 0 1 0 0,2 0-1 0 0,1 7 0 0 0,-1-8-57 0 0,-1 0 0 0 0,1 1 0 0 0,-1-1 0 0 0,-1 0 0 0 0,1 1 0 0 0,-1 5 0 0 0,0-9-112 0 0,0-1-1 0 0,0 0 1 0 0,0 0 0 0 0,-1 1-1 0 0,1-1 1 0 0,0 0 0 0 0,-1 0-1 0 0,1 1 1 0 0,-1-1 0 0 0,1 0-1 0 0,-1 1 1 0 0,0-1 401 0 0,1-8-381 0 0,-2-24-343 0 0,-5-37-1 0 0,3 38 58 0 0,2 14-27 0 0,2-24 1 0 0,0-7-295 0 0,0 45 499 0 0,0 1 0 0 0,0-1-1 0 0,0 1 1 0 0,0-1 0 0 0,1 0 0 0 0,-1 1-1 0 0,1-1 1 0 0,-1 1 0 0 0,1-1-1 0 0,-1 1 1 0 0,1-1 0 0 0,0 1 0 0 0,0 0-1 0 0,1-3 1 0 0,0 2 4 0 0,0-1 0 0 0,0 1-1 0 0,1 0 1 0 0,-1 0 0 0 0,1 0-1 0 0,-1 0 1 0 0,1 0 0 0 0,0 1-1 0 0,4-3 1 0 0,2 2 24 0 0,1 0 1 0 0,-1 0-1 0 0,0 1 0 0 0,1 0 0 0 0,-1 1 1 0 0,1 0-1 0 0,12 2 0 0 0,-15-2 29 0 0,69 13 318 0 0,-22-5-214 0 0,6 1-98 0 0,-53-8-44 0 0,1-1 1 0 0,-1 0 0 0 0,0-1-1 0 0,0 1 1 0 0,0-1 0 0 0,10-3-1 0 0,-8 1-6 0 0,1 0-25 0 0,-1 0 0 0 0,0 0 0 0 0,16-9-1 0 0,-22 11 25 0 0,-1-1 0 0 0,1 0 0 0 0,-1 1-1 0 0,0-1 1 0 0,0 0 0 0 0,0 0-1 0 0,0 0 1 0 0,0-1 0 0 0,0 1 0 0 0,-1 0-1 0 0,1-1 1 0 0,-1 1 0 0 0,0-1-1 0 0,1 1 1 0 0,-1-1 0 0 0,0 0-1 0 0,1-4 1 0 0,-2 4 5 0 0,1 0 0 0 0,0 0 0 0 0,-1 0 0 0 0,0 1 0 0 0,0-1 0 0 0,1 0 0 0 0,-2 1 0 0 0,1-1 0 0 0,0 0 0 0 0,0 0 0 0 0,-1 1 0 0 0,0-1 0 0 0,1 0 0 0 0,-1 1 0 0 0,-1-4 0 0 0,-2-4 0 0 0,4 10 3 0 0,-1-1-1 0 0,1 1 1 0 0,0 0-1 0 0,-1-1 1 0 0,1 1-1 0 0,0-1 1 0 0,0 1-1 0 0,-1 0 1 0 0,1-1-1 0 0,-1 1 1 0 0,1 0 0 0 0,0 0-1 0 0,-1-1 1 0 0,1 1-1 0 0,-1 0 1 0 0,1 0-1 0 0,0 0 1 0 0,-1 0-1 0 0,1-1 1 0 0,-1 1-1 0 0,1 0 1 0 0,-1 0-1 0 0,1 0 1 0 0,-1 0-1 0 0,1 0 1 0 0,0 0-1 0 0,-1 0 1 0 0,1 0 0 0 0,-1 0-1 0 0,1 0 1 0 0,-1 1-1 0 0,1-1 1 0 0,-1 0-1 0 0,-10 6 120 0 0,3 1 15 0 0,0 1 1 0 0,0 0-1 0 0,0 1 0 0 0,1-1 1 0 0,-10 18-1 0 0,12-16 29 0 0,0 1 0 0 0,-5 17 0 0 0,-3 6 136 0 0,8-24-232 0 0,1 0 0 0 0,0 1-1 0 0,1 0 1 0 0,0 0 0 0 0,0 0-1 0 0,0 14 1 0 0,2-19-42 0 0,1 0-1 0 0,0 0 0 0 0,1 0 1 0 0,-1 0-1 0 0,1 0 1 0 0,0 0-1 0 0,1 0 1 0 0,-1 0-1 0 0,1 0 0 0 0,0-1 1 0 0,1 1-1 0 0,-1-1 1 0 0,5 7-1 0 0,-5-8-78 0 0,0-1 0 0 0,1 1 0 0 0,-1-1 0 0 0,1 0 0 0 0,0 0 0 0 0,0 0 0 0 0,0 0 0 0 0,0 0 0 0 0,0-1 0 0 0,1 0 0 0 0,-1 1 0 0 0,1-1 0 0 0,-1 0 0 0 0,1-1 0 0 0,0 1 0 0 0,0-1 0 0 0,0 1 0 0 0,0-1 0 0 0,0 0 0 0 0,0-1 0 0 0,8 1-1 0 0,2 0-699 0 0,0-2 0 0 0,-1 0 0 0 0,27-6-1 0 0,-11 0-1216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3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289 77 7367 0 0,'-13'-13'1063'0'0,"12"11"-818"0"0,-1 0-1 0 0,1 1 1 0 0,-1-1-1 0 0,1 1 0 0 0,-1-1 1 0 0,0 1-1 0 0,0-1 1 0 0,-3 0-1 0 0,2 0 218 0 0,0 1 1 0 0,0-1-1 0 0,0 1 1 0 0,0-1-1 0 0,0 0 0 0 0,1 0 1 0 0,-1-1-1 0 0,0 1 1 0 0,-2-4-1 0 0,3 5-186 0 0,0-1 1 0 0,-1 0 0 0 0,1 1-1 0 0,0-1 1 0 0,-1 1-1 0 0,0 0 1 0 0,1-1-1 0 0,-1 1 1 0 0,0 1-1 0 0,1-1 1 0 0,-1 0-1 0 0,0 1 1 0 0,-5-1-1 0 0,3 0-51 0 0,-1 1-1 0 0,1 0 0 0 0,0 0 0 0 0,0 0 1 0 0,-1 1-1 0 0,-7 1 0 0 0,8 1-5 0 0,0 0-1 0 0,1 0 0 0 0,-1 0 1 0 0,1 0-1 0 0,0 1 0 0 0,0-1 1 0 0,0 1-1 0 0,-4 5 1 0 0,-3 2 123 0 0,3-4-141 0 0,1 0 1 0 0,0 1-1 0 0,1 0 0 0 0,-1 0 0 0 0,1 1 0 0 0,1-1 1 0 0,0 1-1 0 0,0 0 0 0 0,-6 18 0 0 0,2-2 68 0 0,7-22-247 0 0,1 0 0 0 0,-1 0 0 0 0,1 0 0 0 0,0 0 0 0 0,0 0 0 0 0,0 0 1 0 0,1 1-1 0 0,-1-1 0 0 0,1 0 0 0 0,0 0 0 0 0,0 1 0 0 0,0-1 0 0 0,0 0 0 0 0,1 4 0 0 0,0-2-11 0 0,0-1 1 0 0,1 1-1 0 0,-1-1 0 0 0,1 1 0 0 0,0-1 1 0 0,0 0-1 0 0,0 0 0 0 0,1 0 0 0 0,0 0 1 0 0,3 4-1 0 0,-4-7-13 0 0,0 1 1 0 0,-1 0-1 0 0,1-1 0 0 0,0 1 1 0 0,1-1-1 0 0,-1 0 1 0 0,0 0-1 0 0,0 0 1 0 0,0 0-1 0 0,1 0 0 0 0,-1 0 1 0 0,0-1-1 0 0,1 1 1 0 0,-1-1-1 0 0,1 0 1 0 0,-1 1-1 0 0,0-1 0 0 0,1 0 1 0 0,-1 0-1 0 0,5-1 1 0 0,-1-1-99 0 0,0 0 0 0 0,0 0 1 0 0,-1 0-1 0 0,1-1 0 0 0,-1 1 0 0 0,1-2 1 0 0,-1 1-1 0 0,0 0 0 0 0,0-1 0 0 0,-1 0 1 0 0,6-5-1 0 0,16-13-690 0 0,-14 13 427 0 0,0-1 1 0 0,-1-1-1 0 0,0 1 0 0 0,-1-2 0 0 0,0 0 1 0 0,-1 0-1 0 0,10-18 0 0 0,-9 13-58 0 0,-1-1 0 0 0,-1 0 0 0 0,-1-1-1 0 0,0 1 1 0 0,4-24 0 0 0,-14 57 1065 0 0,0 0 1 0 0,2-1 0 0 0,-1 1-1 0 0,2 0 1 0 0,0 0-1 0 0,4 28 1 0 0,-3-36-608 0 0,1 0-1 0 0,0-1 1 0 0,0 1 0 0 0,1-1 0 0 0,-1 1 0 0 0,2-1-1 0 0,5 10 1 0 0,-7-14-90 0 0,-1 0 1 0 0,1 0-1 0 0,0 0 0 0 0,1 0 0 0 0,-1 0 0 0 0,0 0 1 0 0,0-1-1 0 0,1 1 0 0 0,-1-1 0 0 0,1 1 1 0 0,0-1-1 0 0,-1 0 0 0 0,1 0 0 0 0,0 0 1 0 0,-1-1-1 0 0,1 1 0 0 0,0-1 0 0 0,0 1 0 0 0,0-1 1 0 0,0 0-1 0 0,4 0 0 0 0,12-2-1559 0 0,-1-1-472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4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 5 7831 0 0,'0'0'603'0'0,"-14"-3"605"0"0,-1 2 532 0 0,-23 1 0 0 0,35 0-1432 0 0,0 0 1 0 0,-1 0 0 0 0,1 1 0 0 0,0-1-1 0 0,-1 1 1 0 0,1 0 0 0 0,0 0 0 0 0,0 0-1 0 0,-1 0 1 0 0,1 1 0 0 0,0-1-1 0 0,-5 4 1 0 0,5-1 203 0 0,1-3-322 0 0,-1 1 0 0 0,1 0 0 0 0,0 1 0 0 0,0-1 0 0 0,0 0 0 0 0,0 0 0 0 0,1 1 1 0 0,-1 0-1 0 0,1-1 0 0 0,-1 1 0 0 0,1 0 0 0 0,0-1 0 0 0,0 1 0 0 0,0 0 0 0 0,-1 5 1 0 0,2-6-111 0 0,-1 1 1 0 0,1-1 0 0 0,-1 0 0 0 0,0 0-1 0 0,0 0 1 0 0,0 0 0 0 0,0-1 0 0 0,0 1 0 0 0,-2 3-1 0 0,-7 14 538 0 0,-12 50 475 0 0,21-65-1059 0 0,0-1 1 0 0,0 1-1 0 0,1 0 0 0 0,-1-1 0 0 0,1 1 0 0 0,0 0 1 0 0,0-1-1 0 0,1 1 0 0 0,-1 0 0 0 0,1-1 0 0 0,-1 1 1 0 0,1-1-1 0 0,0 1 0 0 0,3 6 0 0 0,2 3 59 0 0,1 0-1 0 0,13 17 1 0 0,-10-14-52 0 0,-9-14-41 0 0,1 0 0 0 0,0-1 0 0 0,-1 1-1 0 0,1 0 1 0 0,0-1 0 0 0,0 1 0 0 0,0-1 0 0 0,0 0-1 0 0,0 0 1 0 0,0 0 0 0 0,1 0 0 0 0,-1 0 0 0 0,0 0-1 0 0,0 0 1 0 0,1-1 0 0 0,1 1 0 0 0,4 0-83 0 0,0 0-1 0 0,0 0 1 0 0,13-1 0 0 0,-19 0 24 0 0,6 0-234 0 0,-1-1-1 0 0,1 0 1 0 0,9-2-1 0 0,-14 2-173 0 0,-1 0 1 0 0,1 0-1 0 0,0 0 0 0 0,-1 0 1 0 0,1-1-1 0 0,-1 1 0 0 0,5-4 1 0 0,4-4-6488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4.7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0 8287 0 0,'0'0'756'0'0,"1"2"-622"0"0,1 6 427 0 0,1-1 1 0 0,-2 1-1 0 0,1-1 1 0 0,-1 1-1 0 0,0 0 1 0 0,-1 0-1 0 0,0 8 1 0 0,-5 59 1944 0 0,4-67-2435 0 0,-5 49 743 0 0,-16 108 531 0 0,-9 46-101 0 0,19-111-1003 0 0,-3 26-68 0 0,15-122-173 0 0,0-3-1 0 0,0 0 0 0 0,0 0 1 0 0,-1 0-1 0 0,1 1 0 0 0,0-1 0 0 0,0 0 1 0 0,-1 0-1 0 0,1 0 0 0 0,-1 0 0 0 0,1 0 1 0 0,-1 0-1 0 0,1 0 0 0 0,-2 2 1 0 0,1-2-55 0 0,7-19-504 0 0,-5-2 116 0 0,1 0 0 0 0,4-22 0 0 0,-4 32 314 0 0,-1-5-114 0 0,0-1 1 0 0,-1-18 0 0 0,0 22 89 0 0,0 0 0 0 0,0 0 0 0 0,1 0 0 0 0,1 0 0 0 0,3-13 1 0 0,-4 19 147 0 0,1 0 0 0 0,1 0 1 0 0,-1 1-1 0 0,1 0 0 0 0,-1-1 1 0 0,1 1-1 0 0,1 0 0 0 0,-1 0 1 0 0,1 0-1 0 0,0 1 1 0 0,9-9-1 0 0,-10 11 17 0 0,0 0-1 0 0,0 0 1 0 0,0 0-1 0 0,1 0 1 0 0,-1 1 0 0 0,1-1-1 0 0,-1 1 1 0 0,1 0-1 0 0,0 0 1 0 0,-1 0 0 0 0,1 1-1 0 0,0-1 1 0 0,-1 1-1 0 0,1 0 1 0 0,0 0 0 0 0,0 0-1 0 0,0 0 1 0 0,-1 1-1 0 0,1 0 1 0 0,4 1 0 0 0,-2-1 157 0 0,0 1 1 0 0,-1 0 0 0 0,1 0 0 0 0,0 1 0 0 0,-1-1 0 0 0,0 1-1 0 0,1 0 1 0 0,-1 1 0 0 0,0 0 0 0 0,-1-1 0 0 0,1 1-1 0 0,-1 1 1 0 0,1-1 0 0 0,-1 1 0 0 0,-1 0 0 0 0,1-1 0 0 0,-1 2-1 0 0,6 10 1 0 0,-2-3 553 0 0,13 20-1 0 0,-15-26-511 0 0,0 0-1 0 0,-1 0 1 0 0,0 0-1 0 0,0 1 1 0 0,-1-1-1 0 0,0 1 1 0 0,0 0 0 0 0,3 13-1 0 0,-5-17-157 0 0,0 0-1 0 0,0 0 1 0 0,1 0-1 0 0,-1 0 1 0 0,1 0-1 0 0,0 0 1 0 0,0 0-1 0 0,1-1 1 0 0,4 6-1 0 0,2 2 144 0 0,17 15-1 0 0,-25-25-215 0 0,0 1 0 0 0,0-1 0 0 0,1 0 0 0 0,-1 0 0 0 0,0 0 0 0 0,0 0 0 0 0,1 0 0 0 0,-1 0 0 0 0,1-1 0 0 0,-1 1 0 0 0,1 0 0 0 0,-1-1 1 0 0,1 1-1 0 0,-1-1 0 0 0,1 1 0 0 0,2-1 0 0 0,0 1-234 0 0,-2-1-446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5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32 322 9327 0 0,'-29'10'430'0'0,"29"-10"-420"0"0,0 0 1 0 0,0 0 0 0 0,-1 0-1 0 0,1 0 1 0 0,0 0 0 0 0,0 0 0 0 0,0 0-1 0 0,0 1 1 0 0,0-1 0 0 0,0 0-1 0 0,-1 0 1 0 0,1 0 0 0 0,0 0-1 0 0,0 0 1 0 0,0 0 0 0 0,0 0-1 0 0,0 1 1 0 0,0-1 0 0 0,0 0 0 0 0,0 0-1 0 0,-1 0 1 0 0,1 0 0 0 0,0 0-1 0 0,0 1 1 0 0,0-1 0 0 0,0 0-1 0 0,0 0 1 0 0,0 0 0 0 0,0 0 0 0 0,0 1-1 0 0,0-1 1 0 0,0 0 0 0 0,0 0-1 0 0,0 0 1 0 0,0 0 0 0 0,0 0-1 0 0,0 1 1 0 0,0-1 0 0 0,0 0-1 0 0,0 0 1 0 0,0 0 0 0 0,1 0 0 0 0,-1 1-1 0 0,0-1 1 0 0,0 0 0 0 0,0 0-1 0 0,0 0 1 0 0,0 0 0 0 0,0 0-1 0 0,0 0 1 0 0,1 1 0 0 0,4 4-29 0 0,-5-5 42 0 0,2 3 54 0 0,0-1-1 0 0,0 1 1 0 0,0 0-1 0 0,-1 0 1 0 0,1 0-1 0 0,-1 0 1 0 0,0 1-1 0 0,0-1 1 0 0,0 0-1 0 0,0 0 1 0 0,0 1-1 0 0,0 5 1 0 0,-1 4 1810 0 0,-1 26 1 0 0,1-27-990 0 0,-4 8 431 0 0,4-18-1178 0 0,-1 0 0 0 0,1 0 0 0 0,-1 0 0 0 0,1 0 0 0 0,0 0 0 0 0,0 0 0 0 0,0 0 0 0 0,0 0 0 0 0,0 0 0 0 0,0 0 1 0 0,0 0-1 0 0,1 0 0 0 0,-1 0 0 0 0,1 0 0 0 0,-1 0 0 0 0,1 0 0 0 0,2 3 0 0 0,9 11 977 0 0,-10-13-903 0 0,0-1-1 0 0,0 1 1 0 0,0-1-1 0 0,0 1 1 0 0,0 0-1 0 0,0 0 0 0 0,-1 0 1 0 0,1 0-1 0 0,1 6 1 0 0,-3-9-154 0 0,0 0 1 0 0,0 0-1 0 0,1 0 0 0 0,-1 0 1 0 0,0 0-1 0 0,0 0 0 0 0,0 1 1 0 0,0-1-1 0 0,0 0 1 0 0,1 0-1 0 0,-1 0 0 0 0,0 0 1 0 0,0 0-1 0 0,0 0 0 0 0,0 0 1 0 0,1 0-1 0 0,-1 0 1 0 0,0 0-1 0 0,0 0 0 0 0,0 0 1 0 0,0 0-1 0 0,1 0 1 0 0,-1 0-1 0 0,0 0 0 0 0,0 0 1 0 0,0 0-1 0 0,0 0 0 0 0,1 0 1 0 0,-1 0-1 0 0,0-1 1 0 0,0 1-1 0 0,0 0 0 0 0,0 0 1 0 0,0 0-1 0 0,1 0 0 0 0,-1 0 1 0 0,0 0-1 0 0,14-8 674 0 0,-10 6-676 0 0,0-1-1 0 0,1 0 0 0 0,-1-1 0 0 0,5-4 0 0 0,34-52 254 0 0,-38 52-287 0 0,0 0 1 0 0,0-1 0 0 0,-1 0 0 0 0,-1 0-1 0 0,5-14 1 0 0,17-53-37 0 0,-2 9 0 0 0,-22 63-27 0 0,0 0 1 0 0,0 1-1 0 0,1-1 0 0 0,-1 0 1 0 0,1 1-1 0 0,0-1 0 0 0,0 1 1 0 0,2-4-1 0 0,-3 6-42 0 0,57 6-632 0 0,-8 0 692 0 0,-32-5-83 0 0,-1 0 0 0 0,0-1 0 0 0,1-1 0 0 0,-1 0-1 0 0,0-2 1 0 0,0 0 0 0 0,-1 0 0 0 0,1-2-1 0 0,-1 0 1 0 0,0-1 0 0 0,-1-1 0 0 0,0 0 0 0 0,0-1-1 0 0,0 0 1 0 0,-1-1 0 0 0,-1-1 0 0 0,21-20-1 0 0,-24 20-195 0 0,1 1 0 0 0,19-13-1 0 0,-28 20 222 0 0,1 1 1 0 0,-1-1-1 0 0,1 0 1 0 0,-1 0-1 0 0,0 0 0 0 0,0 0 1 0 0,-1-1-1 0 0,3-4 0 0 0,1-3-69 0 0,-5 11 132 0 0,1-1 0 0 0,-1 1-1 0 0,0 0 1 0 0,0-1 0 0 0,0 1 0 0 0,0 0 0 0 0,0-1-1 0 0,0 1 1 0 0,1-1 0 0 0,-1 1 0 0 0,0 0-1 0 0,0-1 1 0 0,0 1 0 0 0,0-1 0 0 0,-1 1 0 0 0,1 0-1 0 0,0-1 1 0 0,0 1 0 0 0,0-1 0 0 0,0 1-1 0 0,0 0 1 0 0,0-1 0 0 0,-1 1 0 0 0,1 0 0 0 0,0-1-1 0 0,0 1 1 0 0,0 0 0 0 0,-1-1 0 0 0,1 1-1 0 0,-15-9-16 0 0,-16 1 44 0 0,26 7 3 0 0,0 1 0 0 0,0-1 0 0 0,-1 1 0 0 0,1 0 0 0 0,0 1 0 0 0,0-1 0 0 0,0 1 0 0 0,0 0 0 0 0,-9 3 0 0 0,10-2 19 0 0,1-1-1 0 0,0 1 1 0 0,0 0-1 0 0,0 0 1 0 0,0 0-1 0 0,1 0 1 0 0,-1 0 0 0 0,0 1-1 0 0,1-1 1 0 0,0 1-1 0 0,-1-1 1 0 0,1 1-1 0 0,0 0 1 0 0,1 0 0 0 0,-4 5-1 0 0,1 0 109 0 0,-1 0 0 0 0,-10 13-1 0 0,11-16-90 0 0,1-1 0 0 0,-1 1 1 0 0,1-1-1 0 0,0 1 0 0 0,0 0 0 0 0,1 0 0 0 0,0 0 0 0 0,-1 1 0 0 0,2-1 0 0 0,-1 0 0 0 0,1 1 0 0 0,-2 7 0 0 0,3-4-3 0 0,-1 0 0 0 0,1 0 0 0 0,1 1 0 0 0,0-1 0 0 0,0 0 0 0 0,0 0 0 0 0,1 0-1 0 0,1 0 1 0 0,0 0 0 0 0,0-1 0 0 0,0 1 0 0 0,9 13 0 0 0,5 6 68 0 0,-14-20-103 0 0,1-1 0 0 0,1 0 0 0 0,-1 0 0 0 0,1 0-1 0 0,0 0 1 0 0,1-1 0 0 0,0 0 0 0 0,0 0 0 0 0,11 8 0 0 0,-8-8-56 0 0,1 0 0 0 0,0-1-1 0 0,0 0 1 0 0,0 0-1 0 0,1-1 1 0 0,0-1-1 0 0,-1 1 1 0 0,1-2-1 0 0,0 0 1 0 0,1 0 0 0 0,-1-1-1 0 0,0 0 1 0 0,0-1-1 0 0,19-2 1 0 0,-15 0-641 0 0,0-1 0 0 0,0 0 0 0 0,-1-1 0 0 0,25-11-1 0 0,-21 5-847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5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12 22575 0 0,'-20'-2'2008'0'0,"10"0"-1528"0"0,13-3-320 0 0,5 4 24 0 0,11-1 0 0 0,-6 2 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6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0 2303 0 0,'1'2'10114'0'0,"1"9"-6606"0"0,-8 117 1112 0 0,4-34-2946 0 0,-2 143 672 0 0,6-204-2229 0 0,2 0-1 0 0,1 0 1 0 0,1 0-1 0 0,2-1 1 0 0,12 35-1 0 0,-14-52-313 0 0,13 30-360 0 0,-16-41-242 0 0,-1 1 0 0 0,1-1 0 0 0,0 0 0 0 0,5 5 0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6.7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0 362 12783 0 0,'73'-60'1541'0'0,"19"-14"-1026"0"0,-62 50-77 0 0,0-1 0 0 0,28-31 0 0 0,-39 38-355 0 0,1 1 0 0 0,39-25 1 0 0,1-2 2 0 0,-60 44-24 0 0,0 0 0 0 0,0 0 0 0 0,1 0 0 0 0,-1 0 0 0 0,0 0 0 0 0,0 0 0 0 0,0-1 0 0 0,1 1 0 0 0,-1 0 1 0 0,0 0-1 0 0,0 0 0 0 0,0 0 0 0 0,1 0 0 0 0,-1 0 0 0 0,0 0 0 0 0,0 0 0 0 0,0 0 0 0 0,1 0 0 0 0,-1 0 1 0 0,0 0-1 0 0,0 0 0 0 0,1 0 0 0 0,-1 0 0 0 0,0 0 0 0 0,0 0 0 0 0,0 0 0 0 0,1 0 0 0 0,-1 0 0 0 0,0 0 1 0 0,0 0-1 0 0,0 1 0 0 0,1-1 0 0 0,-1 0 0 0 0,0 0 0 0 0,0 0 0 0 0,0 0 0 0 0,0 0 0 0 0,1 1 0 0 0,4 10 765 0 0,-3 18-117 0 0,-3-13-47 0 0,-8 33-1 0 0,-1 9 186 0 0,4 145 1382 0 0,5-99-1389 0 0,1-99-814 0 0,0 64 378 0 0,1-59-337 0 0,0 0 0 0 0,0 0 0 0 0,1 0 0 0 0,5 16 0 0 0,-4-20-36 0 0,0 1 0 0 0,1-1 0 0 0,-1 0 0 0 0,1-1 0 0 0,8 10 0 0 0,-4-8-32 0 0,-6-6 1 0 0,0-1-1 0 0,0 0 1 0 0,0 1-1 0 0,0-1 1 0 0,0 0-1 0 0,0 0 1 0 0,0 0-1 0 0,0-1 1 0 0,0 1-1 0 0,0 0 1 0 0,0-1-1 0 0,0 1 1 0 0,0-1-1 0 0,0 0 1 0 0,0 0 0 0 0,0 1-1 0 0,0-1 1 0 0,-1 0-1 0 0,3-2 1 0 0,0 0-33 0 0,0 0 0 0 0,0 0 1 0 0,0-1-1 0 0,0 1 1 0 0,0-1-1 0 0,4-6 0 0 0,13-24-640 0 0,-1 0 0 0 0,16-39 0 0 0,-24 53 476 0 0,-12 20 195 0 0,0-1 0 0 0,0 1 0 0 0,0 0 0 0 0,0 0 0 0 0,0 0 0 0 0,0 0 0 0 0,0 0 0 0 0,0-1 0 0 0,0 1 0 0 0,1 0 0 0 0,-1 0 0 0 0,0 0 0 0 0,0 0 0 0 0,0 0 0 0 0,0 0 0 0 0,0-1 0 0 0,0 1 0 0 0,1 0 0 0 0,-1 0 0 0 0,0 0 0 0 0,0 0 0 0 0,0 0-1 0 0,0 0 1 0 0,0 0 0 0 0,1 0 0 0 0,-1 0 0 0 0,0 0 0 0 0,0 0 0 0 0,0 0 0 0 0,0 0 0 0 0,1 0 0 0 0,-1 0 0 0 0,0 0 0 0 0,0 0 0 0 0,0 0 0 0 0,0 0 0 0 0,1 0 0 0 0,-1 0 0 0 0,0 0 0 0 0,0 0 0 0 0,0 0 0 0 0,0 0 0 0 0,0 0 0 0 0,1 0 0 0 0,-1 0-1 0 0,0 0 1 0 0,0 0 0 0 0,0 1 0 0 0,0-1 0 0 0,0 0 0 0 0,0 0 0 0 0,1 0 0 0 0,-1 0 0 0 0,0 0 0 0 0,0 1 0 0 0,0-1 0 0 0,0 0 0 0 0,0 0 0 0 0,3 7 27 0 0,-3-7-27 0 0,6 13 64 0 0,0 0-1 0 0,1 0 0 0 0,0-1 1 0 0,1 0-1 0 0,1 0 0 0 0,0-1 1 0 0,17 18-1 0 0,-19-23-126 0 0,0-1 0 0 0,0 1-1 0 0,0-1 1 0 0,1 0 0 0 0,-1-1-1 0 0,1 1 1 0 0,0-2 0 0 0,0 1 0 0 0,10 2-1 0 0,-11-4-338 0 0,0-1 1 0 0,-1 0-1 0 0,1 0 0 0 0,0-1 0 0 0,0 1 0 0 0,0-2 1 0 0,11 0-1 0 0,-1-2-1564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7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263 127 11111 0 0,'1'-10'1188'0'0,"-21"-16"382"0"0,18 25-1300 0 0,0 0 1 0 0,1-1 0 0 0,-1 1 0 0 0,0 0-1 0 0,1 0 1 0 0,-1 0 0 0 0,0 0 0 0 0,0 0 0 0 0,0 1-1 0 0,0-1 1 0 0,-3 0 0 0 0,1 0 16 0 0,0 0 0 0 0,-1 0 1 0 0,1 0-1 0 0,0 0 0 0 0,-1 1 1 0 0,1 0-1 0 0,-1 0 0 0 0,1 0 0 0 0,-1 1 1 0 0,1-1-1 0 0,-1 1 0 0 0,1 0 0 0 0,-7 3 1 0 0,6-2-89 0 0,0 1 1 0 0,0 0-1 0 0,0 0 1 0 0,0 1 0 0 0,1-1-1 0 0,-1 1 1 0 0,1 0-1 0 0,0 0 1 0 0,0 1 0 0 0,-3 4-1 0 0,-8 11 344 0 0,0-1 163 0 0,-23 39 1 0 0,33-49-601 0 0,2-5-25 0 0,-1 1 0 0 0,2 0 0 0 0,-1 0 1 0 0,1 1-1 0 0,0-1 0 0 0,0 0 0 0 0,0 1 0 0 0,1-1 1 0 0,-1 1-1 0 0,1 0 0 0 0,1 0 0 0 0,-1-1 1 0 0,1 11-1 0 0,1 6 67 0 0,-1-21-148 0 0,0-1 0 0 0,0 1 1 0 0,0 0-1 0 0,0-1 0 0 0,0 1 0 0 0,0 0 1 0 0,0 0-1 0 0,0-1 0 0 0,0 1 1 0 0,0 0-1 0 0,0 0 0 0 0,0-1 0 0 0,0 1 1 0 0,0 0-1 0 0,1-1 0 0 0,-1 1 0 0 0,0 0 1 0 0,1-1-1 0 0,-1 1 0 0 0,0 0 1 0 0,1-1-1 0 0,-1 1 0 0 0,1-1 0 0 0,-1 1 1 0 0,1-1-1 0 0,-1 1 0 0 0,1-1 1 0 0,-1 1-1 0 0,1-1 0 0 0,0 1 0 0 0,-1-1 1 0 0,1 0-1 0 0,0 1 0 0 0,-1-1 0 0 0,1 0 1 0 0,0 1-1 0 0,-1-1 0 0 0,1 0 1 0 0,0 0-1 0 0,-1 0 0 0 0,1 0 0 0 0,0 0 1 0 0,1 0-1 0 0,0 1 1 0 0,4-1-25 0 0,-1 1 0 0 0,1-1 0 0 0,0 0 0 0 0,0 0 0 0 0,0-1 0 0 0,-1 0 0 0 0,1 0 0 0 0,0 0 0 0 0,0 0 0 0 0,-1-1 0 0 0,1 0 0 0 0,-1 0 0 0 0,0-1 0 0 0,0 0 0 0 0,8-5 0 0 0,-2 1-311 0 0,0-1 0 0 0,0-1-1 0 0,-1 0 1 0 0,0 0 0 0 0,14-18-1 0 0,-13 12-79 0 0,-1 1 0 0 0,-1-2 0 0 0,12-24-1 0 0,15-53-959 0 0,-33 87 1269 0 0,3-14 1485 0 0,-7 31-676 0 0,1 3-220 0 0,0 0-1 0 0,4 25 0 0 0,0-8-12 0 0,-1 2 280 0 0,12 59-1 0 0,-14-88-728 0 0,1 0 0 0 0,-1 0 0 0 0,1 0 0 0 0,-1 0 0 0 0,1 0 0 0 0,0-1 0 0 0,6 8 0 0 0,3 1-2 0 0,-6-10-20 0 0,-2-1-1 0 0,0-1-53 0 0,1 1 0 0 0,-1 0 0 0 0,0-1 0 0 0,0 0 0 0 0,0 0-1 0 0,1 0 1 0 0,-1 0 0 0 0,0 0 0 0 0,0-1 0 0 0,0 1 0 0 0,1-1 0 0 0,-1 0 0 0 0,0 0 0 0 0,0 0 0 0 0,0 0-1 0 0,0-1 1 0 0,-1 1 0 0 0,6-4 0 0 0,0 0-264 0 0,0-1-1 0 0,0 1 1 0 0,0-2 0 0 0,12-12-1 0 0,-5-1-2094 0 0,0 0 1 0 0,15-28-1 0 0,-16 24-1736 0 0,24-30 0 0 0,-30 46 3010 0 0,11-16-529 0 0,-18 23 1589 0 0,0-1 1 0 0,0 0-1 0 0,0 0 1 0 0,0 1-1 0 0,0-1 1 0 0,0 0-1 0 0,-1 0 1 0 0,1 0-1 0 0,-1 0 1 0 0,1-4-1 0 0,0 6 150 0 0,-1 0-1 0 0,0-1 1 0 0,0 1-1 0 0,0 0 1 0 0,0 0 0 0 0,1-1-1 0 0,-1 1 1 0 0,0 0-1 0 0,0-1 1 0 0,0 1-1 0 0,1 0 1 0 0,-1 0 0 0 0,0 0-1 0 0,0-1 1 0 0,1 1-1 0 0,-1 0 1 0 0,0 0 0 0 0,1 0-1 0 0,-1 0 1 0 0,0-1-1 0 0,1 1 1 0 0,-1 0-1 0 0,0 0 1 0 0,1 0 0 0 0,-1 0-1 0 0,0 0 1 0 0,1 0-1 0 0,-1 0 1 0 0,0 0 0 0 0,1 0-1 0 0,-1 0 1 0 0,0 0-1 0 0,1 0 1 0 0,-1 0-1 0 0,0 0 1 0 0,1 1 0 0 0,-1-1-1 0 0,0 0 1 0 0,1 0-1 0 0,12 5 2659 0 0,-8-2-2126 0 0,-1 1 1 0 0,-1-1 0 0 0,1 1 0 0 0,0 0-1 0 0,-1 0 1 0 0,0 0 0 0 0,0 1 0 0 0,0-1-1 0 0,-1 1 1 0 0,3 5 0 0 0,13 19 1437 0 0,-15-25-1802 0 0,-1 0 147 0 0,1 0-1 0 0,1 0 1 0 0,-1 0 0 0 0,5 3-1 0 0,-7-6-333 0 0,1 0-1 0 0,0 0 0 0 0,0 0 1 0 0,0 0-1 0 0,-1 0 0 0 0,1 0 1 0 0,0-1-1 0 0,0 1 1 0 0,0-1-1 0 0,0 1 0 0 0,0-1 1 0 0,4 0-1 0 0,0 0-32 0 0,-1 0-1 0 0,1 0 0 0 0,0-1 1 0 0,-1 0-1 0 0,1 0 1 0 0,-1-1-1 0 0,1 0 0 0 0,-1 1 1 0 0,0-2-1 0 0,1 1 1 0 0,-1-1-1 0 0,0 0 0 0 0,-1 0 1 0 0,1 0-1 0 0,4-5 1 0 0,7-5-330 0 0,-2-2 0 0 0,24-30 0 0 0,-19 22-111 0 0,-5 5 114 0 0,-11 14 287 0 0,0-1-1 0 0,0 1 1 0 0,0 0-1 0 0,1 0 1 0 0,0 0 0 0 0,-1 1-1 0 0,1-1 1 0 0,1 1-1 0 0,6-5 1 0 0,-9 8 597 0 0,-1 1-230 0 0,3 3-86 0 0,0 0 0 0 0,-1 1 0 0 0,1-1 1 0 0,-1 1-1 0 0,0 0 0 0 0,-1 0 0 0 0,1 0 0 0 0,-1 0 0 0 0,2 8 1 0 0,-1-5 31 0 0,0 0 0 0 0,1 0 0 0 0,0-1 1 0 0,7 12-1 0 0,-3-9-202 0 0,0 0 0 0 0,0-1 0 0 0,1-1 0 0 0,0 1 1 0 0,11 6-1 0 0,-14-11-463 0 0,0 0-1 0 0,0-1 1 0 0,1 1 0 0 0,-1-1 0 0 0,1-1 0 0 0,8 3 0 0 0,11 0-8009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8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 13847 0 0,'15'-4'631'0'0,"-12"3"-8"0"0,-2 1-398 0 0,1-2-39 0 0,0 1 1 0 0,0-1 0 0 0,0 1-1 0 0,0 0 1 0 0,0 0-1 0 0,1 0 1 0 0,-1 0-1 0 0,0 0 1 0 0,0 0-1 0 0,1 1 1 0 0,-1-1 0 0 0,1 1-1 0 0,-1 0 1 0 0,0 0-1 0 0,1-1 1 0 0,-1 2-1 0 0,1-1 1 0 0,-1 0-1 0 0,0 0 1 0 0,1 1 0 0 0,-1-1-1 0 0,0 1 1 0 0,5 2-1 0 0,-6-3-28 0 0,1 1 0 0 0,-1 0 0 0 0,0 0 0 0 0,0 0 0 0 0,1 0 0 0 0,-1 0 0 0 0,0 0 0 0 0,0 0 0 0 0,0 0 0 0 0,0 0 0 0 0,0 0 0 0 0,-1 1 0 0 0,1-1 0 0 0,0 0 0 0 0,0 2 0 0 0,9 24 875 0 0,-7-20-718 0 0,2 8 146 0 0,-1 1-1 0 0,2 17 0 0 0,0 0-92 0 0,-1-2-116 0 0,2 55-1 0 0,-5-53-218 0 0,-2 13-20 0 0,0-28-22 0 0,3 31 0 0 0,-2-20-770 0 0,-4-10-2501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8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3 152 2759 0 0,'-2'-2'230'0'0,"6"-1"-203"0"0,11 0 219 0 0,-13 2 41 0 0,80-22 11058 0 0,-1-6-6358 0 0,-30 10-3464 0 0,68-15 0 0 0,-54 20-1215 0 0,1 4 1 0 0,0 2-1 0 0,121 2 0 0 0,-157 7-927 0 0,-5-1-1832 0 0,-10 1-2945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8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6 109 1375 0 0,'0'0'128'0'0,"-4"-7"-128"0"0,3 2 0 0 0,6 0 0 0 0,8 0 4160 0 0,5 0 816 0 0,4-1 160 0 0,3-1 32 0 0,5 0-3776 0 0,1 1-752 0 0,4-1-160 0 0,12-1-24 0 0,1-1-160 0 0,-2 1-32 0 0,-2-2-8 0 0,0 2-6816 0 0,3 3-1360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09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10135 0 0,'0'0'778'0'0,"2"-1"-506"0"0,21-4 1420 0 0,0 1 1 0 0,0 1 0 0 0,29-1-1 0 0,-36 4-1125 0 0,-1 1 0 0 0,0 0 0 0 0,1 1 0 0 0,-1 1 0 0 0,0 0 0 0 0,15 6 0 0 0,-26-8-444 0 0,1 1 0 0 0,-1 0 0 0 0,0 0 0 0 0,0 0 0 0 0,0 1 0 0 0,0-1 0 0 0,0 1 0 0 0,-1 0 0 0 0,1 0 0 0 0,-1 0 0 0 0,0 1 0 0 0,0-1 0 0 0,0 1 0 0 0,0 0 0 0 0,3 7 0 0 0,-4-8-78 0 0,-1 1 1 0 0,1-1-1 0 0,-1 1 1 0 0,-1-1-1 0 0,1 1 1 0 0,0 0-1 0 0,-1-1 0 0 0,0 1 1 0 0,1 0-1 0 0,-2-1 1 0 0,1 1-1 0 0,0 0 0 0 0,-1-1 1 0 0,1 1-1 0 0,-1 0 1 0 0,0-1-1 0 0,0 1 1 0 0,-1-1-1 0 0,1 0 0 0 0,-3 5 1 0 0,-4 4 88 0 0,-1 0 0 0 0,0 0 0 0 0,0-1 1 0 0,-14 13-1 0 0,-19 22 439 0 0,40-42-533 0 0,-2 0 40 0 0,1-1-1 0 0,0 1 1 0 0,0 0-1 0 0,0 1 1 0 0,1-1-1 0 0,-1 0 0 0 0,1 1 1 0 0,0-1-1 0 0,1 1 1 0 0,-1 0-1 0 0,1 0 1 0 0,-2 6-1 0 0,4-11-73 0 0,-1 1 0 0 0,0-1 0 0 0,0 1 0 0 0,0 0 0 0 0,1-1 0 0 0,-1 1 0 0 0,0-1 0 0 0,0 1-1 0 0,1-1 1 0 0,-1 1 0 0 0,0-1 0 0 0,1 0 0 0 0,-1 1 0 0 0,1-1 0 0 0,-1 1 0 0 0,0-1 0 0 0,1 0 0 0 0,-1 1 0 0 0,1-1 0 0 0,-1 0 0 0 0,1 0 0 0 0,-1 1-1 0 0,1-1 1 0 0,0 0 0 0 0,0 0 0 0 0,15 4 24 0 0,-15-3-21 0 0,21 1-7 0 0,0-1-1 0 0,-1 0 1 0 0,1-2 0 0 0,0-1-1 0 0,-1 0 1 0 0,33-9-1 0 0,173-43-3640 0 0,-194 45 1750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4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10 10135 0 0,'0'0'1166'0'0,"-13"-6"1062"0"0,7 5-1758 0 0,0 0-1 0 0,0 0 1 0 0,0 0 0 0 0,0 1 0 0 0,0 0 0 0 0,0 1 0 0 0,0-1 0 0 0,0 1 0 0 0,-11 3 0 0 0,-2 2 632 0 0,-31 12-1 0 0,14 0-429 0 0,1 0 0 0 0,-45 32 0 0 0,74-46-636 0 0,1 1 1 0 0,-1-1-1 0 0,1 1 0 0 0,0 0 1 0 0,1 1-1 0 0,-1-1 0 0 0,-4 8 1 0 0,7-6 5 0 0,6 1-31 0 0,-1-6-20 0 0,0-1 0 0 0,-1 1 0 0 0,1-1 0 0 0,0 0 0 0 0,-1 1 0 0 0,1-1 0 0 0,0 0 0 0 0,0-1 0 0 0,0 1 0 0 0,5 0-1 0 0,33 2-192 0 0,-34-3 153 0 0,44 3-276 0 0,-1 2 0 0 0,74 18 0 0 0,-101-16 228 0 0,0 1 1 0 0,34 17-1 0 0,-49-20 87 0 0,-1 0 0 0 0,0 0 1 0 0,0 1-1 0 0,-1 0 0 0 0,1 0 0 0 0,-1 1 0 0 0,-1 0 0 0 0,10 14 1 0 0,1 0 17 0 0,-14-19 5 0 0,-1 0 0 0 0,1 0-1 0 0,-1 0 1 0 0,0 0 0 0 0,1 0-1 0 0,-1 1 1 0 0,0-1 0 0 0,0 0-1 0 0,0 1 1 0 0,-1-1 0 0 0,1 1-1 0 0,0-1 1 0 0,-1 1 0 0 0,0-1-1 0 0,0 1 1 0 0,1-1 0 0 0,-2 1-1 0 0,1 0 1 0 0,0-1 0 0 0,0 1-1 0 0,-1-1 1 0 0,1 1 0 0 0,-2 2-1 0 0,-2 11 152 0 0,4-13-103 0 0,-1 0-1 0 0,0 1 0 0 0,0-1 1 0 0,0 0-1 0 0,0 0 1 0 0,0 0-1 0 0,0 0 0 0 0,-1-1 1 0 0,-2 4-1 0 0,0-1 84 0 0,0 0-1 0 0,0 0 0 0 0,-1-1 1 0 0,0 1-1 0 0,0-1 1 0 0,0 0-1 0 0,0-1 1 0 0,-1 0-1 0 0,1 1 0 0 0,-1-2 1 0 0,0 1-1 0 0,0-1 1 0 0,-8 3-1 0 0,-1-1-1 0 0,-1-1 0 0 0,1 0 0 0 0,0-1 0 0 0,-1-1 0 0 0,0-1 0 0 0,1 0 0 0 0,-1 0 0 0 0,1-2 0 0 0,-28-6 0 0 0,26 3-122 0 0,0 0 0 0 0,-22-11 0 0 0,36 15-95 0 0,1-1-1 0 0,0 1 0 0 0,0 0 1 0 0,0-1-1 0 0,0 1 1 0 0,0-1-1 0 0,0 0 0 0 0,0 1 1 0 0,-2-3-1 0 0,3 2-649 0 0,7-17-2407 0 0,2 7 1377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4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2303 0 0,'1'3'10228'0'0,"8"36"-3854"0"0,-4-10-4326 0 0,4 16-596 0 0,-6-28-1112 0 0,1 0 0 0 0,0 1 0 0 0,13 30-1 0 0,-12-35-246 0 0,-4-9-65 0 0,0 1-1 0 0,1-1 1 0 0,-1 0-1 0 0,1 0 1 0 0,0-1-1 0 0,4 7 1 0 0,-4-9-11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5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66 11055 0 0,'0'0'852'0'0,"10"8"268"0"0,-4-1-398 0 0,-1 0 1 0 0,0 0-1 0 0,0 0 0 0 0,0 0 0 0 0,-1 1 0 0 0,5 10 1 0 0,-1 4 994 0 0,7 25 1 0 0,-13-40-1141 0 0,-1-3 541 0 0,3-11-516 0 0,-4 6-601 0 0,1 0-1 0 0,-1-1 1 0 0,0 1-1 0 0,0 0 1 0 0,0-1-1 0 0,0 1 1 0 0,0 0-1 0 0,0-1 1 0 0,0-2-1 0 0,0-13-26 0 0,4 8-100 0 0,1-1 0 0 0,0 1-1 0 0,11-17 1 0 0,7-11-557 0 0,-20 31 552 0 0,0 0 0 0 0,1 1-1 0 0,0-1 1 0 0,0 1 0 0 0,1-1 0 0 0,-1 1 0 0 0,1 1 0 0 0,1-1 0 0 0,-1 1-1 0 0,0 0 1 0 0,9-5 0 0 0,-9 6 74 0 0,0 1 1 0 0,0-1-1 0 0,0 1 1 0 0,0 0-1 0 0,1 1 1 0 0,-1-1-1 0 0,1 1 0 0 0,-1 0 1 0 0,1 1-1 0 0,0-1 1 0 0,-1 1-1 0 0,1 0 0 0 0,-1 0 1 0 0,7 2-1 0 0,-2 0 219 0 0,0 2 0 0 0,-1-1 0 0 0,0 1 0 0 0,0 1 0 0 0,0 0 0 0 0,0 0 0 0 0,-1 0 0 0 0,0 1 0 0 0,0 0 0 0 0,0 1 0 0 0,-1 0 0 0 0,0 0 0 0 0,0 1 0 0 0,9 13-1 0 0,-1-1 141 0 0,-8-11-135 0 0,-1 0 0 0 0,8 14 0 0 0,-13-21-248 0 0,0 0-1 0 0,0-1 0 0 0,0 1 1 0 0,0 0-1 0 0,0-1 0 0 0,0 1 1 0 0,0-1-1 0 0,1 0 0 0 0,-1 1 1 0 0,0-1-1 0 0,1 0 1 0 0,-1 0-1 0 0,1 1 0 0 0,0-1 1 0 0,-1 0-1 0 0,1-1 0 0 0,0 1 1 0 0,0 0-1 0 0,-1 0 1 0 0,1-1-1 0 0,0 1 0 0 0,0-1 1 0 0,0 0-1 0 0,0 0 0 0 0,0 1 1 0 0,3-1-1 0 0,8-3-1890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5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21 10135 0 0,'0'0'464'0'0,"-11"-20"2639"0"0,9 20-2768 0 0,1 0 0 0 0,0 0-1 0 0,-1 0 1 0 0,1 0 0 0 0,-1 1 0 0 0,1-1 0 0 0,0 0-1 0 0,-1 1 1 0 0,1-1 0 0 0,0 1 0 0 0,-1-1-1 0 0,1 1 1 0 0,0 0 0 0 0,0 0 0 0 0,0 0 0 0 0,-1-1-1 0 0,1 1 1 0 0,-1 2 0 0 0,-22 20 1022 0 0,23-22-1214 0 0,-25 32 1651 0 0,-44 67 0 0 0,67-95-1726 0 0,1 0-1 0 0,-1 1 1 0 0,1-1-1 0 0,0 1 1 0 0,0 0 0 0 0,1 0-1 0 0,0-1 1 0 0,0 1-1 0 0,0 0 1 0 0,0 0-1 0 0,1 8 1 0 0,1-6-44 0 0,-1 0 1 0 0,2 1-1 0 0,-1-1 0 0 0,1 0 0 0 0,0 0 1 0 0,0 0-1 0 0,6 11 0 0 0,-6-15-10 0 0,-1-1 0 0 0,1 0 0 0 0,0 0-1 0 0,0-1 1 0 0,1 1 0 0 0,-1 0 0 0 0,1-1 0 0 0,-1 1-1 0 0,1-1 1 0 0,0 0 0 0 0,0 0 0 0 0,0 0-1 0 0,0 0 1 0 0,0-1 0 0 0,0 1 0 0 0,0-1-1 0 0,1 0 1 0 0,4 2 0 0 0,-3-2-415 0 0,1 0 1 0 0,0 0-1 0 0,0 0 0 0 0,7-1 1 0 0,23-4-7085 0 0,-19-1 178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5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1516 466 3679 0 0,'0'-1'114'0'0,"0"0"-1"0"0,0 0 0 0 0,0 0 0 0 0,0 0 0 0 0,0-1 0 0 0,1 1 1 0 0,-1 0-1 0 0,0 0 0 0 0,0 0 0 0 0,1 0 0 0 0,-1 0 1 0 0,1 0-1 0 0,-1 0 0 0 0,1 0 0 0 0,-1 0 0 0 0,1 0 0 0 0,0 0 1 0 0,-1 1-1 0 0,1-1 0 0 0,0 0 0 0 0,0 0 0 0 0,1 0 0 0 0,24-16 6009 0 0,-12 9-3580 0 0,9-6-1199 0 0,1 1-1 0 0,41-17 1 0 0,16-7-1102 0 0,-78 35-246 0 0,38-23 23 0 0,-37 22-35 0 0,-1 0 0 0 0,0 1-1 0 0,0-1 1 0 0,0 0 0 0 0,0-1-1 0 0,-1 1 1 0 0,1 0 0 0 0,-1-1 0 0 0,3-5-1 0 0,-5 9 16 0 0,1-1-1 0 0,-1 1 0 0 0,0-1 1 0 0,0 1-1 0 0,0-1 1 0 0,1 1-1 0 0,-1-1 0 0 0,0 1 1 0 0,0-1-1 0 0,0 0 1 0 0,0 1-1 0 0,0-1 0 0 0,0 1 1 0 0,0-1-1 0 0,0 1 1 0 0,0-1-1 0 0,0 0 0 0 0,0 1 1 0 0,0-1-1 0 0,0 1 1 0 0,-1-1-1 0 0,1 1 0 0 0,0-1 1 0 0,0 1-1 0 0,-1-1 1 0 0,1 1-1 0 0,0-1 0 0 0,-1 1 1 0 0,1-1-1 0 0,0 1 1 0 0,-1-1-1 0 0,-1 0-8 0 0,1 0 0 0 0,-1 0 0 0 0,1 1 0 0 0,-1-1 0 0 0,1 1 0 0 0,-1-1 0 0 0,0 1 0 0 0,1-1 0 0 0,-1 1 0 0 0,-3 0 0 0 0,-4-1-41 0 0,-1 1 0 0 0,-16 3 0 0 0,8 0 318 0 0,2 0-1 0 0,-1 2 1 0 0,0-1-1 0 0,1 2 1 0 0,0 0-1 0 0,-25 15 1 0 0,33-17-134 0 0,1 0 0 0 0,0 1 0 0 0,1 0 1 0 0,-1 0-1 0 0,1 1 0 0 0,0-1 0 0 0,0 1 1 0 0,1 1-1 0 0,-1-1 0 0 0,1 1 0 0 0,1 0 1 0 0,0 0-1 0 0,0 0 0 0 0,0 1 1 0 0,-5 14-1 0 0,8-15-59 0 0,-1-1 1 0 0,1 1-1 0 0,1 0 1 0 0,-1 0-1 0 0,1 0 0 0 0,0-1 1 0 0,1 1-1 0 0,-1 0 1 0 0,1 0-1 0 0,1-1 0 0 0,-1 1 1 0 0,1 0-1 0 0,1-1 1 0 0,-1 0-1 0 0,1 1 1 0 0,0-1-1 0 0,0 0 0 0 0,1-1 1 0 0,0 1-1 0 0,0 0 1 0 0,0-1-1 0 0,0 0 1 0 0,1 0-1 0 0,0 0 0 0 0,0-1 1 0 0,1 0-1 0 0,-1 0 1 0 0,11 6-1 0 0,-4-5-213 0 0,0 0 0 0 0,1-1 1 0 0,0-1-1 0 0,0 0 0 0 0,15 2 0 0 0,67 1-2406 0 0,-94-6 2513 0 0,23 0-5321 0 0,-3-5-1554 0 0</inkml:trace>
  <inkml:trace contextRef="#ctx0" brushRef="#br0" timeOffset="1">47 18 4143 0 0,'-13'-5'368'0'0,"0"0"-296"0"0,-7-2 14352 0 0,23 10-14728 0 0,2 1-824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6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13703 0 0,'0'0'1246'0'0,"9"6"-81"0"0,-6-3-820 0 0,0 0 1 0 0,0 1-1 0 0,0-1 1 0 0,0 1-1 0 0,-1 0 0 0 0,0-1 1 0 0,0 1-1 0 0,0 0 1 0 0,0 0-1 0 0,-1 0 0 0 0,1 1 1 0 0,-1-1-1 0 0,0 0 1 0 0,0 5-1 0 0,2 12 698 0 0,0 34-1 0 0,-3-39-768 0 0,1 7-47 0 0,-2 0 1 0 0,-1 0-1 0 0,0 1 1 0 0,-8 28-1 0 0,9-49-268 0 0,1-1 0 0 0,0 1 0 0 0,0 0 0 0 0,0-1 0 0 0,0 1 0 0 0,0 0-1 0 0,1-1 1 0 0,-1 1 0 0 0,1 0 0 0 0,0-1 0 0 0,-1 1 0 0 0,3 2 0 0 0,1 7-1291 0 0,-2 0-506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6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0 111 15119 0 0,'2'0'694'0'0,"17"-7"201"0"0,-8 3-835 0 0,-1 0 0 0 0,21-4 1 0 0,-8 5 640 0 0,14-3 1050 0 0,56-1-1 0 0,119-2 350 0 0,-186 6-2415 0 0,-1-1-1 0 0,0-1 0 0 0,-1-1 1 0 0,1-2-1 0 0,26-11 1 0 0,-35 11-1909 0 0,-3-2-4795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7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0 145 15463 0 0,'5'-7'1400'0'0,"-2"4"-1342"0"0,0-1 1 0 0,0 1-1 0 0,1 0 0 0 0,-1 0 0 0 0,1 1 0 0 0,-1-1 1 0 0,1 1-1 0 0,6-4 0 0 0,34-12 1220 0 0,-21 10-472 0 0,16-6 28 0 0,-1 3 0 0 0,45-9 0 0 0,0 6-690 0 0,0 2-3361 0 0,-46 7 136 0 0,2-2-3715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7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 15607 0 0,'0'0'1410'0'0,"2"0"-1160"0"0,8-2 15 0 0,81-10 3050 0 0,-78 11-2919 0 0,-1 1 0 0 0,1 0 0 0 0,-1 0 0 0 0,1 2 0 0 0,14 2 0 0 0,-25-3-356 0 0,1-1-1 0 0,-1 1 1 0 0,1-1-1 0 0,-1 1 0 0 0,1 0 1 0 0,-1 0-1 0 0,1 0 1 0 0,-1 0-1 0 0,0 1 1 0 0,0-1-1 0 0,0 1 1 0 0,0-1-1 0 0,0 1 0 0 0,0 0 1 0 0,0 0-1 0 0,0 0 1 0 0,-1 0-1 0 0,1 0 1 0 0,-1 0-1 0 0,1 0 1 0 0,-1 0-1 0 0,0 1 1 0 0,0-1-1 0 0,0 0 0 0 0,0 1 1 0 0,0-1-1 0 0,0 1 1 0 0,-1-1-1 0 0,1 1 1 0 0,-1-1-1 0 0,0 1 1 0 0,0 0-1 0 0,0-1 1 0 0,0 1-1 0 0,0-1 0 0 0,-1 1 1 0 0,1 0-1 0 0,-2 2 1 0 0,0 4 39 0 0,-1 0 0 0 0,0-1 0 0 0,-1 1 0 0 0,0-1-1 0 0,0 0 1 0 0,-1 0 0 0 0,0 0 0 0 0,0-1 0 0 0,-8 9 0 0 0,-1-1 79 0 0,7-8-1 0 0,0 1 0 0 0,0-1-1 0 0,1 2 1 0 0,0-1 0 0 0,0 1 0 0 0,1 0-1 0 0,-7 14 1 0 0,5-11-27 0 0,5-8-15 0 0,16-2-84 0 0,5-3-54 0 0,0 0 1 0 0,0-1-1 0 0,0-1 0 0 0,-1 0 1 0 0,23-8-1 0 0,67-21-744 0 0,-62 19-2122 0 0,-9 3-2857 0 0,-3 1-1892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8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21 321 15087 0 0,'0'0'1512'0'0,"-4"-3"-1382"0"0,-11-9-116 0 0,15 12-2 0 0,0-1 0 0 0,0 1 0 0 0,0 0 0 0 0,-1-1 0 0 0,1 1 0 0 0,0-1 0 0 0,0 1 0 0 0,0 0 0 0 0,0-1-1 0 0,0 1 1 0 0,0 0 0 0 0,0-1 0 0 0,0 1 0 0 0,0-1 0 0 0,0 1 0 0 0,0 0 0 0 0,0-1 0 0 0,0 1 0 0 0,0 0 0 0 0,0-1 0 0 0,1 1 0 0 0,-1 0-1 0 0,0-1 1 0 0,0 1 0 0 0,0 0 0 0 0,0-1 0 0 0,1 1 0 0 0,-1 0 0 0 0,0-1 0 0 0,0 1 0 0 0,1 0 0 0 0,-1 0 0 0 0,0-1 0 0 0,1 1-1 0 0,11-10 810 0 0,-10 9-584 0 0,11-9 858 0 0,-2-1 0 0 0,16-18 0 0 0,6-5-409 0 0,43-43-332 0 0,-75 75-354 0 0,0 1 0 0 0,0 0 0 0 0,0 0 0 0 0,0 0 0 0 0,-1 1 0 0 0,1-1 0 0 0,0 0 0 0 0,-1 0 0 0 0,1 0 0 0 0,-1 0 0 0 0,1 0 0 0 0,-1 0 0 0 0,0 0 0 0 0,1 0 0 0 0,-1-3 0 0 0,0 3 0 0 0,0 1 0 0 0,0-1 0 0 0,0 1 0 0 0,0-1 0 0 0,-1 1 0 0 0,1 0 0 0 0,0-1 0 0 0,0 1 0 0 0,0 0 0 0 0,0-1 0 0 0,0 1 0 0 0,0-1 0 0 0,0 1 0 0 0,1 0 0 0 0,-1-1 0 0 0,0 1 0 0 0,0 0 0 0 0,0-1 0 0 0,0 1 0 0 0,0 0 0 0 0,1-1 0 0 0,-1 1 0 0 0,0 0 0 0 0,0-1 0 0 0,17-3 0 0 0,-14 3 2 0 0,10 3-15 0 0,-13-2 12 0 0,0 0 0 0 0,1 0 0 0 0,-1 0 0 0 0,0 1-1 0 0,1-1 1 0 0,-1 0 0 0 0,0 1 0 0 0,1-1-1 0 0,-1 0 1 0 0,0 0 0 0 0,0 1 0 0 0,1-1-1 0 0,-1 1 1 0 0,0-1 0 0 0,0 0 0 0 0,0 1-1 0 0,1-1 1 0 0,-1 0 0 0 0,0 1 0 0 0,0-1-1 0 0,0 1 1 0 0,0-1 0 0 0,0 1 0 0 0,0-1 0 0 0,0 0-1 0 0,0 1 1 0 0,0 0 0 0 0,-2 10-18 0 0,2-8 24 0 0,-1-1-1 0 0,0 0 1 0 0,1 0 0 0 0,0 1-1 0 0,-1-1 1 0 0,1 0-1 0 0,0 0 1 0 0,0 1 0 0 0,0-1-1 0 0,1 0 1 0 0,-1 1-1 0 0,1-1 1 0 0,-1 0-1 0 0,1 0 1 0 0,0 0 0 0 0,-1 1-1 0 0,1-1 1 0 0,2 3-1 0 0,-1 1 17 0 0,-1-4-2 0 0,0 1 0 0 0,0-1 0 0 0,-1 1 0 0 0,0-1 0 0 0,1 1 0 0 0,-1-1 0 0 0,0 1-1 0 0,0-1 1 0 0,-1 4 0 0 0,1-4 4 0 0,-1 0-1 0 0,1 0 0 0 0,0 0 0 0 0,0 0 1 0 0,0 0-1 0 0,0 0 0 0 0,1 0 1 0 0,-1 0-1 0 0,0 0 0 0 0,1 0 1 0 0,0 0-1 0 0,-1 0 0 0 0,2 2 0 0 0,6 7 79 0 0,0 1 0 0 0,0-2 0 0 0,1 1 0 0 0,1-2-1 0 0,0 1 1 0 0,16 11 0 0 0,-24-19-98 0 0,1 0 0 0 0,0 0 0 0 0,0-1 0 0 0,1 1-1 0 0,-1-1 1 0 0,0 0 0 0 0,1 0 0 0 0,-1 0 0 0 0,0 0 0 0 0,1-1 0 0 0,-1 1 0 0 0,1-1 0 0 0,-1 0 0 0 0,1 0 0 0 0,-1 0 0 0 0,1-1 0 0 0,-1 1 0 0 0,0-1 0 0 0,1 0-1 0 0,-1 0 1 0 0,0 0 0 0 0,1 0 0 0 0,-1 0 0 0 0,0-1 0 0 0,0 1 0 0 0,0-1 0 0 0,0 0 0 0 0,0 0 0 0 0,-1 0 0 0 0,1-1 0 0 0,0 1 0 0 0,-1-1 0 0 0,0 1 0 0 0,4-6-1 0 0,2-8-88 0 0,0 0 0 0 0,-1-1 0 0 0,-1 0 0 0 0,5-20 0 0 0,-6 16-56 0 0,17-38 1 0 0,-18 52 139 0 0,-1 0 0 0 0,1 1 0 0 0,1 0 0 0 0,-1 0 0 0 0,1 0-1 0 0,0 0 1 0 0,0 1 0 0 0,1 0 0 0 0,-1 0 0 0 0,1 0 0 0 0,0 1 0 0 0,1-1 0 0 0,-1 2 0 0 0,1-1-1 0 0,0 1 1 0 0,12-5 0 0 0,-11 6 1 0 0,0 0 1 0 0,1 0-1 0 0,-1 1 0 0 0,1 0 0 0 0,-1 0 0 0 0,1 1 1 0 0,-1 0-1 0 0,0 0 0 0 0,1 1 0 0 0,-1 0 0 0 0,1 1 1 0 0,-1 0-1 0 0,0 0 0 0 0,13 6 0 0 0,-13-5 47 0 0,-1 1 0 0 0,1 0-1 0 0,-1 0 1 0 0,0 1 0 0 0,0 0-1 0 0,-1 0 1 0 0,0 1 0 0 0,0-1-1 0 0,0 2 1 0 0,0-1 0 0 0,8 13-1 0 0,-12-15 16 0 0,1 1 0 0 0,-1-1 0 0 0,0 1 0 0 0,0 0 0 0 0,0 0 0 0 0,-1 0 0 0 0,0 0 0 0 0,0 1 0 0 0,0-1 0 0 0,0 0-1 0 0,-1 0 1 0 0,0 1 0 0 0,0-1 0 0 0,-1 0 0 0 0,1 0 0 0 0,-1 0 0 0 0,0 1 0 0 0,-1-1 0 0 0,-2 8 0 0 0,1-7-5 0 0,1-1 0 0 0,-1 0 0 0 0,0 0 0 0 0,0 0 0 0 0,0 0 0 0 0,-1-1 0 0 0,0 1 0 0 0,0-1 0 0 0,0 0 0 0 0,0 0 0 0 0,-1 0 0 0 0,1-1 0 0 0,-1 0 0 0 0,-7 5 0 0 0,2-4-423 0 0,1 0-1 0 0,0 0 0 0 0,-1-1 0 0 0,0 0 0 0 0,1-1 0 0 0,-1 0 0 0 0,-16 1 0 0 0,2-3-7872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8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40 15751 0 0,'-2'-13'696'0'0,"4"10"144"0"0,1-2-672 0 0,2 1-168 0 0,3-1 0 0 0,1 4 0 0 0,-3-1 0 0 0,6-1 0 0 0,3 1-96 0 0,8 1-6864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8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0 280 9671 0 0,'1'2'748'0'0,"2"3"-565"0"0,-1 0-1 0 0,0-1 0 0 0,0 1 0 0 0,0 0 0 0 0,1 6 1 0 0,-2-7 544 0 0,0 1 0 0 0,-1-1 0 0 0,0 1 0 0 0,0-1 0 0 0,0 1 0 0 0,-2 8 0 0 0,-6 47 5381 0 0,8-59-5471 0 0,-1 0-573 0 0,1-1-1 0 0,0 0 0 0 0,0 0 1 0 0,-1 0-1 0 0,1 1 1 0 0,0-1-1 0 0,-1 0 0 0 0,1 0 1 0 0,0 1-1 0 0,0-1 1 0 0,0 0-1 0 0,-1 1 0 0 0,1-1 1 0 0,0 0-1 0 0,0 1 0 0 0,0-1 1 0 0,0 0-1 0 0,0 1 1 0 0,0-1-1 0 0,0 0 0 0 0,0 1 1 0 0,-1-1-1 0 0,1 1 1 0 0,0-1-1 0 0,1 0 0 0 0,-1 1 1 0 0,0-1-1 0 0,0 1 1 0 0,1 1 584 0 0,1-9-630 0 0,-1 4-11 0 0,0 0-1 0 0,0 1 1 0 0,0-1-1 0 0,0 1 0 0 0,1-1 1 0 0,-1 1-1 0 0,1-1 0 0 0,3-3 1 0 0,5-9 10 0 0,-2-3-73 0 0,0-1-1 0 0,-1-1 1 0 0,-1 1-1 0 0,-1-1 1 0 0,3-29 0 0 0,10-37-141 0 0,-11 62 109 0 0,-2 6-68 0 0,13-33 0 0 0,-17 47 141 0 0,1 0 0 0 0,0 0 0 0 0,0 0 0 0 0,1 0 0 0 0,-1 1 0 0 0,1-1 0 0 0,0 1 1 0 0,0 0-1 0 0,0 0 0 0 0,0 0 0 0 0,1 0 0 0 0,-1 0 0 0 0,7-3 0 0 0,4 0 15 0 0,-10 7 0 0 0,-1 0 0 0 0,-2-1 0 0 0,0 0 1 0 0,0 0-1 0 0,1 0 0 0 0,-1 0 1 0 0,0 0-1 0 0,0 0 0 0 0,0 1 0 0 0,0-1 1 0 0,0 0-1 0 0,0 1 0 0 0,0-1 1 0 0,1 1-1 0 0,-1-1 0 0 0,0 1 1 0 0,-1 0-1 0 0,1-1 0 0 0,1 2 0 0 0,1 1 10 0 0,3 0 28 0 0,0 1 1 0 0,0 0 0 0 0,-1 1-1 0 0,0-1 1 0 0,0 1-1 0 0,0 0 1 0 0,0 0-1 0 0,-1 1 1 0 0,0 0 0 0 0,0-1-1 0 0,0 1 1 0 0,4 11-1 0 0,1 5 137 0 0,-2 0-1 0 0,8 34 0 0 0,2 8 27 0 0,-14-57-607 0 0,-1 1 568 0 0,0-1 0 0 0,1 0 0 0 0,0 0 0 0 0,6 10 0 0 0,-7-15-411 0 0,-1 0 1 0 0,1 0-1 0 0,-1 0 1 0 0,1-1-1 0 0,0 1 1 0 0,0-1-1 0 0,3 3 1 0 0,-3-3-393 0 0,0 0 0 0 0,0 0 0 0 0,0 0 0 0 0,0 0 0 0 0,0-1-1 0 0,0 1 1 0 0,0-1 0 0 0,0 1 0 0 0,0-1 0 0 0,3 0 0 0 0,9 0-6843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9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60 790 11519 0 0,'0'0'1040'0'0,"-15"-5"115"0"0,13 5-911 0 0,1 0 0 0 0,0 0 0 0 0,-1 0 0 0 0,1 1 1 0 0,-1-1-1 0 0,1 0 0 0 0,0 1 0 0 0,0-1 0 0 0,-1 1 0 0 0,1-1 0 0 0,0 1 1 0 0,0 0-1 0 0,0 0 0 0 0,-1-1 0 0 0,1 1 0 0 0,0 0 0 0 0,0 0 0 0 0,0 0 0 0 0,0 0 1 0 0,1 0-1 0 0,-1 1 0 0 0,0-1 0 0 0,0 0 0 0 0,1 0 0 0 0,-1 0 0 0 0,1 1 0 0 0,-2 1 1 0 0,0 4 140 0 0,0 1 1 0 0,0-1 0 0 0,-1 16 0 0 0,-1-1 448 0 0,4-19-794 0 0,-1 0 0 0 0,1 1 0 0 0,0-1 0 0 0,0 1-1 0 0,0-1 1 0 0,1 0 0 0 0,-1 1 0 0 0,1-1 0 0 0,-1 0 0 0 0,1 1 0 0 0,0-1 0 0 0,1 0-1 0 0,-1 0 1 0 0,0 0 0 0 0,1 0 0 0 0,0 0 0 0 0,0 0 0 0 0,0 0 0 0 0,0-1-1 0 0,0 1 1 0 0,0-1 0 0 0,1 1 0 0 0,3 2 0 0 0,-2-2-34 0 0,0 1-1 0 0,1-1 1 0 0,-1 0-1 0 0,1 0 1 0 0,0-1-1 0 0,0 1 1 0 0,0-1-1 0 0,0 0 1 0 0,0-1 0 0 0,1 1-1 0 0,-1-1 1 0 0,0 0-1 0 0,10 0 1 0 0,-5-1-127 0 0,-1 0 0 0 0,1-1 0 0 0,0 0 1 0 0,-1-1-1 0 0,1 0 0 0 0,11-5 0 0 0,-19 7 62 0 0,1-1-1 0 0,-1 0 1 0 0,0 0-1 0 0,1 0 0 0 0,-1 0 1 0 0,0-1-1 0 0,0 1 0 0 0,0-1 1 0 0,0 1-1 0 0,0-1 0 0 0,0 0 1 0 0,0 0-1 0 0,-1 0 1 0 0,1 1-1 0 0,-1-2 0 0 0,1 1 1 0 0,-1 0-1 0 0,0 0 0 0 0,0 0 1 0 0,0-1-1 0 0,0 1 1 0 0,0 0-1 0 0,0-1 0 0 0,-1 1 1 0 0,1-1-1 0 0,-1 1 0 0 0,0-1 1 0 0,0-4-1 0 0,-1-5 13 0 0,-1 0-1 0 0,0 0 1 0 0,-1 1-1 0 0,-1-1 1 0 0,0 1-1 0 0,-1-1 0 0 0,1 2 1 0 0,-2-1-1 0 0,0 0 1 0 0,-12-15-1 0 0,-1 1 53 0 0,-1 2 0 0 0,-45-41 0 0 0,63 61-3 0 0,-13-6 76 0 0,94-3 1210 0 0,-67 10-1261 0 0,0-2-1 0 0,0 1 1 0 0,0-1 0 0 0,-1-1-1 0 0,1 0 1 0 0,-1-1-1 0 0,11-7 1 0 0,-5 0-24 0 0,0 1-1 0 0,-1-2 1 0 0,21-21 0 0 0,-29 25-3 0 0,0 0 0 0 0,-1 0 0 0 0,0-1 0 0 0,0 0 0 0 0,8-21 0 0 0,20-63 0 0 0,-31 83 0 0 0,33-109-9 0 0,11-30 161 0 0,-43 138 102 0 0,0 0 1 0 0,9-15 0 0 0,-14 28-230 0 0,1-1-1 0 0,-1 1 1 0 0,1 0 0 0 0,-1 0-1 0 0,0 0 1 0 0,1 0 0 0 0,-1-1 0 0 0,1 1-1 0 0,-1 0 1 0 0,0 0 0 0 0,1 0 0 0 0,-1 0-1 0 0,1 0 1 0 0,-1 0 0 0 0,1 0 0 0 0,-1 0-1 0 0,1 0 1 0 0,-1 0 0 0 0,0 0 0 0 0,1 1-1 0 0,-1-1 1 0 0,1 0 0 0 0,-1 0-1 0 0,0 0 1 0 0,1 0 0 0 0,-1 1 0 0 0,1-1-1 0 0,-1 0 1 0 0,-1 16 255 0 0,1-1-1 0 0,1 1 1 0 0,4 29 0 0 0,0 2 73 0 0,-1-1-40 0 0,2 127 454 0 0,-9-90-620 0 0,3 271-742 0 0,2-323-273 0 0,0-2-1827 0 0,-1-10-2380 0 0,2 3-2503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19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0 205 13759 0 0,'12'-25'608'0'0,"-4"14"128"0"0,4-3-584 0 0,5-1-152 0 0,1 0 0 0 0,5 0 0 0 0,2-1 536 0 0,3 1 72 0 0,2 2 24 0 0,0-2 0 0 0,3 1-488 0 0,2 1-144 0 0,0 1 64 0 0,0 1-7208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3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4143 0 0,'0'0'5219'0'0,"1"3"-3563"0"0,19 98 5020 0 0,-9 5-3387 0 0,-10-86-2932 0 0,-1-9-142 0 0,1 0 0 0 0,0 0 1 0 0,1 0-1 0 0,0-1 0 0 0,0 1 0 0 0,1-1 1 0 0,6 13-1 0 0,-9-22-138 0 0,1-1-74 0 0,-1 1-1 0 0,0-1 1 0 0,0 0 0 0 0,1 0-1 0 0,-1 0 1 0 0,0 0-1 0 0,0 1 1 0 0,1-1 0 0 0,-1 0-1 0 0,0 0 1 0 0,0 0 0 0 0,1 0-1 0 0,-1 0 1 0 0,0 0-1 0 0,1 0 1 0 0,-1 0 0 0 0,0 0-1 0 0,0 0 1 0 0,1 0 0 0 0,-1 0-1 0 0,0 0 1 0 0,1 0-1 0 0,-1 0 1 0 0,0 0 0 0 0,1 0-1 0 0,-1 0 1 0 0,0-1 0 0 0,0 1-1 0 0,1 0 1 0 0,-1 0-1 0 0,0 0 1 0 0,12-4 59 0 0,-11 3-60 0 0,3-1 1 0 0,-1-2-1 0 0,1 1 1 0 0,0 0-1 0 0,-1-1 0 0 0,0 1 1 0 0,0-1-1 0 0,0 0 1 0 0,0 0-1 0 0,-1 0 1 0 0,1 0-1 0 0,2-8 1 0 0,2-6 14 0 0,7-29 0 0 0,-12 40-17 0 0,4-18-13 0 0,2-37 0 0 0,-5 39-4 0 0,1 0 1 0 0,7-27-1 0 0,-8 42-31 0 0,-3 7 48 0 0,0 1-1 0 0,0 0 1 0 0,0 0-1 0 0,0-1 1 0 0,0 1-1 0 0,1 0 1 0 0,-1 0 0 0 0,0-1-1 0 0,0 1 1 0 0,0 0-1 0 0,0 0 1 0 0,0 0-1 0 0,1-1 1 0 0,-1 1-1 0 0,0 0 1 0 0,0 0 0 0 0,0 0-1 0 0,1 0 1 0 0,-1 0-1 0 0,0-1 1 0 0,0 1-1 0 0,1 0 1 0 0,-1 0-1 0 0,0 0 1 0 0,0 0 0 0 0,1 0-1 0 0,2 0 6 0 0,-1 1 0 0 0,1 0 0 0 0,0 0 0 0 0,-1 0 0 0 0,1 0 0 0 0,-1 0 1 0 0,1 0-1 0 0,-1 1 0 0 0,1-1 0 0 0,-1 1 0 0 0,0-1 0 0 0,0 1 0 0 0,0 0 0 0 0,0 0 0 0 0,0 0 0 0 0,3 4 0 0 0,2 4 41 0 0,0 0 0 0 0,9 17 0 0 0,-2-1 271 0 0,-1 1 0 0 0,-1 0 0 0 0,-2 1-1 0 0,9 36 1 0 0,-17-57-286 0 0,0-1 0 0 0,1 1 0 0 0,-1-1 0 0 0,6 8 0 0 0,2-5-2 0 0,-5-9-7 0 0,-4-1-20 0 0,2 1 0 0 0,0 0-1 0 0,0-1 1 0 0,0 0-1 0 0,0 0 1 0 0,0 0-1 0 0,0 0 1 0 0,0 0-1 0 0,0 0 1 0 0,-1-1-1 0 0,1 1 1 0 0,-1-1 0 0 0,1 0-1 0 0,-1 0 1 0 0,0 0-1 0 0,4-4 1 0 0,4-5 15 0 0,17-24 1 0 0,-16 20-14 0 0,-5 5-19 0 0,1-1 0 0 0,-2 1-1 0 0,9-21 1 0 0,-8 16-13 0 0,11-20 0 0 0,-7 17-3 0 0,10-15-13 0 0,-13 28 44 0 0,-5 5 0 0 0,0 0 0 0 0,0 1 0 0 0,0-1 0 0 0,0 1 0 0 0,-1-1 0 0 0,1 1 0 0 0,0 0 0 0 0,0 0 0 0 0,-1 0 0 0 0,1 0 0 0 0,0 0 0 0 0,2 2 0 0 0,19 17 0 0 0,-11-7 81 0 0,0 0 0 0 0,15 25-1 0 0,9 11 22 0 0,-27-34-82 0 0,-7-11-230 0 0,0-1-1 0 0,1 0 1 0 0,-1 1 0 0 0,1-1 0 0 0,-1 0-1 0 0,1 0 1 0 0,0 0 0 0 0,0-1-1 0 0,0 1 1 0 0,5 2 0 0 0,2-1-961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3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66 13359 0 0,'0'0'1210'0'0,"-11"10"1050"0"0,8-5-1701 0 0,0 0 0 0 0,1 0 1 0 0,-1 1-1 0 0,1-1 0 0 0,1 1 0 0 0,-1-1 1 0 0,1 1-1 0 0,-1 10 0 0 0,1-3-30 0 0,1-1 0 0 0,0 0 0 0 0,2 14 0 0 0,-2-22-498 0 0,1 0 0 0 0,0-1 0 0 0,0 1 0 0 0,0 0 0 0 0,0 0 0 0 0,1-1 0 0 0,-1 1 0 0 0,1-1 0 0 0,0 1 0 0 0,0-1 0 0 0,0 0 0 0 0,1 0 0 0 0,-1 0 0 0 0,1 0 0 0 0,-1 0 0 0 0,1 0 0 0 0,0-1 0 0 0,0 1 0 0 0,0-1 0 0 0,1 0 0 0 0,-1 0 0 0 0,0 0 0 0 0,6 2 0 0 0,-4-2-30 0 0,1-1-1 0 0,0 1 0 0 0,-1-1 1 0 0,1 0-1 0 0,0 0 0 0 0,0-1 1 0 0,0 1-1 0 0,0-1 0 0 0,0-1 1 0 0,0 1-1 0 0,0-1 0 0 0,-1 0 0 0 0,1 0 1 0 0,8-4-1 0 0,-9 4 9 0 0,70-29 118 0 0,-65 25-121 0 0,0 0-1 0 0,-1-1 0 0 0,1 0 1 0 0,-1-1-1 0 0,9-8 0 0 0,-16 13-17 0 0,0-1 0 0 0,0 1 1 0 0,0-1-1 0 0,0 0 0 0 0,0 1 0 0 0,-1-1 0 0 0,1 0 0 0 0,-1 0 1 0 0,0-1-1 0 0,0 1 0 0 0,0 0 0 0 0,0 0 0 0 0,-1 0 0 0 0,1-1 1 0 0,-1 1-1 0 0,0 0 0 0 0,1-1 0 0 0,-2 1 0 0 0,1 0 0 0 0,0-1 1 0 0,-1 1-1 0 0,1 0 0 0 0,-1-1 0 0 0,0 1 0 0 0,0 0 0 0 0,-1 0 1 0 0,1 0-1 0 0,0 0 0 0 0,-1 0 0 0 0,0 0 0 0 0,-4-5 0 0 0,0 0 19 0 0,-1 1 0 0 0,0-1 0 0 0,0 1 0 0 0,0 0 0 0 0,-1 1 0 0 0,0 0 0 0 0,-1 0 0 0 0,0 1 0 0 0,1 0 0 0 0,-2 0 0 0 0,1 1 0 0 0,0 0 0 0 0,-1 1 0 0 0,0 0-1 0 0,0 0 1 0 0,0 1 0 0 0,0 1 0 0 0,0-1 0 0 0,-19 1 0 0 0,20 1 225 0 0,0-1-933 0 0,-4 1-4220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3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0 223 6447 0 0,'1'1'298'0'0,"52"67"1991"0"0,-27-25 3759 0 0,8 24-1805 0 0,-32-63-3817 0 0,0 0 0 0 0,0 1 1 0 0,1-1-1 0 0,-1 0 0 0 0,1 0 1 0 0,0 0-1 0 0,6 6 0 0 0,-8-9 625 0 0,2-4-1045 0 0,-1 0 0 0 0,0 0 0 0 0,0 0 0 0 0,-1 0 0 0 0,1 0 0 0 0,0 0 0 0 0,-1 0 1 0 0,0-1-1 0 0,0 1 0 0 0,0-1 0 0 0,0 1 0 0 0,-1-1 0 0 0,1-6 0 0 0,0-6-113 0 0,-3-29-1 0 0,0 22-93 0 0,2-18-241 0 0,1 25-59 0 0,-3-30-1 0 0,2 46 478 0 0,-1-1 3 0 0,1 0 0 0 0,0 0-1 0 0,0 0 1 0 0,0 0 0 0 0,0 0-1 0 0,0 0 1 0 0,0 0-1 0 0,0 0 1 0 0,0 0 0 0 0,0 0-1 0 0,0 0 1 0 0,0 0 0 0 0,1 0-1 0 0,-1 0 1 0 0,0 0 0 0 0,1 0-1 0 0,-1 0 1 0 0,1 0 0 0 0,0 0 18 0 0,-1 1 0 0 0,1-1 1 0 0,-1 1-1 0 0,1-1 1 0 0,0 1-1 0 0,-1 0 1 0 0,1-1-1 0 0,0 1 1 0 0,-1 0-1 0 0,1 0 1 0 0,0 0-1 0 0,-1-1 1 0 0,1 1-1 0 0,0 0 1 0 0,-1 0-1 0 0,1 0 1 0 0,0 0-1 0 0,-1 0 0 0 0,1 0 1 0 0,0 0-1 0 0,0 0 1 0 0,-1 0-1 0 0,1 1 1 0 0,0-1-1 0 0,0 0 1 0 0,2 1 5 0 0,36 6 216 0 0,-6 0 9 0 0,42 1 0 0 0,-64-7-211 0 0,-1-1 1 0 0,0-1 0 0 0,1 1-1 0 0,-1-2 1 0 0,0 0-1 0 0,0 0 1 0 0,0 0 0 0 0,14-7-1 0 0,-9 3-96 0 0,-1-2 0 0 0,0 1 0 0 0,-1-2 0 0 0,0 0 0 0 0,-1 0 0 0 0,1-1 0 0 0,11-13 0 0 0,-22 20 49 0 0,0 1 0 0 0,0-1-1 0 0,0 1 1 0 0,-1-1 0 0 0,1 0 0 0 0,0 1-1 0 0,-1-1 1 0 0,0 0 0 0 0,0 0 0 0 0,0 0-1 0 0,0 0 1 0 0,0 0 0 0 0,-1 0 0 0 0,1 0-1 0 0,-1-1 1 0 0,0 1 0 0 0,0 0 0 0 0,0 0-1 0 0,0 0 1 0 0,-2-5 0 0 0,2 5 36 0 0,-1 1 0 0 0,0 0-1 0 0,0 0 1 0 0,0 0 0 0 0,0 0 0 0 0,0 0-1 0 0,0 1 1 0 0,0-1 0 0 0,-1 0 0 0 0,1 0 0 0 0,0 1-1 0 0,-1-1 1 0 0,0 1 0 0 0,1-1 0 0 0,-1 1-1 0 0,0 0 1 0 0,0 0 0 0 0,0 0 0 0 0,0 0 0 0 0,0 0-1 0 0,0 0 1 0 0,0 0 0 0 0,0 0 0 0 0,0 1-1 0 0,0-1 1 0 0,0 1 0 0 0,0 0 0 0 0,0 0 0 0 0,-1-1-1 0 0,-1 2 1 0 0,-1-1 65 0 0,0 0 0 0 0,1 1 0 0 0,-1 0 0 0 0,1 0 0 0 0,-1 0 0 0 0,1 1 0 0 0,-1 0 0 0 0,1-1 0 0 0,0 1 0 0 0,0 1 0 0 0,0-1 0 0 0,0 1 0 0 0,0 0 0 0 0,0-1 0 0 0,1 2 0 0 0,-5 3 0 0 0,-3 6 351 0 0,0 0 0 0 0,1 1 1 0 0,-10 15-1 0 0,16-21-274 0 0,0 0 1 0 0,0 1-1 0 0,0 0 0 0 0,1-1 1 0 0,0 1-1 0 0,1 1 0 0 0,0-1 1 0 0,1 0-1 0 0,-1 0 1 0 0,2 1-1 0 0,-1-1 0 0 0,1 1 1 0 0,1-1-1 0 0,0 0 0 0 0,0 1 1 0 0,1-1-1 0 0,4 14 0 0 0,-4-16-134 0 0,0-1-1 0 0,1 0 0 0 0,0 1 1 0 0,0-1-1 0 0,0 0 0 0 0,0 0 1 0 0,1 0-1 0 0,0-1 0 0 0,1 0 1 0 0,-1 1-1 0 0,1-1 0 0 0,0-1 1 0 0,0 1-1 0 0,1-1 1 0 0,-1 0-1 0 0,1 0 0 0 0,0 0 1 0 0,0-1-1 0 0,0 0 0 0 0,0 0 1 0 0,1-1-1 0 0,-1 1 0 0 0,1-2 1 0 0,9 3-1 0 0,33 1-1387 0 0,50-2 0 0 0,-57-4-58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7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10591 0 0,'0'0'819'0'0,"2"2"-534"0"0,1 4 173 0 0,1 0 0 0 0,-1 1-1 0 0,0-1 1 0 0,0 1-1 0 0,-1-1 1 0 0,0 1 0 0 0,0 0-1 0 0,-1 0 1 0 0,0 0-1 0 0,0 0 1 0 0,0 0 0 0 0,-1 1-1 0 0,-1 8 1 0 0,-17 249 4938 0 0,13-179-4715 0 0,7 120 0 0 0,0-174-1588 0 0,1 0-1 0 0,2 1 1 0 0,14 51-1 0 0,-15-69-1059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7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0 293 13823 0 0,'3'-8'167'0'0,"-1"0"0"0"0,1 1 0 0 0,1 0-1 0 0,0 0 1 0 0,0 0 0 0 0,0 0 0 0 0,0 0-1 0 0,9-9 1 0 0,-3 7-129 0 0,0-1-1 0 0,0 1 0 0 0,1 1 1 0 0,13-9-1 0 0,-1 1 104 0 0,0-1-1 0 0,-2-1 0 0 0,0 0 0 0 0,23-28 1 0 0,-29 23 311 0 0,-14 20-358 0 0,0 1 1 0 0,0 0 0 0 0,1 0-1 0 0,-1-1 1 0 0,1 1 0 0 0,-1 0-1 0 0,1 0 1 0 0,0 0 0 0 0,0 1-1 0 0,-1-1 1 0 0,6-3 1256 0 0,-5 24-159 0 0,-2-17-1118 0 0,1 0-1 0 0,-1 0 1 0 0,1 1-1 0 0,-1-1 1 0 0,0 0-1 0 0,0 1 1 0 0,0-1-1 0 0,-1 0 0 0 0,1 1 1 0 0,0-1-1 0 0,-1 0 1 0 0,0 0-1 0 0,1 1 1 0 0,-2 1-1 0 0,0-1-6 0 0,0-1 0 0 0,1 1 0 0 0,0-1 0 0 0,-1 1 0 0 0,1-1 0 0 0,0 1 0 0 0,1 0 0 0 0,-1 0 0 0 0,0 0 0 0 0,1-1 0 0 0,-1 1 0 0 0,1 0 0 0 0,0 0 0 0 0,0 0 0 0 0,0 0 0 0 0,0 0 0 0 0,1 0 0 0 0,-1-1 0 0 0,1 1 0 0 0,1 4 0 0 0,3 13 376 0 0,-2 1-1 0 0,0 0 1 0 0,1 31 0 0 0,-3-20-61 0 0,15 237 1551 0 0,-10-215-1788 0 0,2 29 33 0 0,-12-55-160 0 0,3-25-16 0 0,1-1 1 0 0,-1 0-1 0 0,1 1 0 0 0,-1-1 0 0 0,1 0 1 0 0,0 1-1 0 0,-1-1 0 0 0,1 1 1 0 0,1-1-1 0 0,-1 0 0 0 0,0 1 1 0 0,0-1-1 0 0,1 0 0 0 0,0 1 1 0 0,-1-1-1 0 0,1 0 0 0 0,0 0 0 0 0,0 1 1 0 0,1 1-1 0 0,14 13-254 0 0,-9-25-74 0 0,-5 7 265 0 0,0-1 1 0 0,0 0-1 0 0,0 1 1 0 0,0-1-1 0 0,-1 0 1 0 0,1 0 0 0 0,-1 0-1 0 0,1-1 1 0 0,-1 1-1 0 0,0 0 1 0 0,0 0-1 0 0,0-1 1 0 0,0 1 0 0 0,0 0-1 0 0,0-4 1 0 0,1-4-244 0 0,0-1 0 0 0,1 1 0 0 0,6-15 0 0 0,-1-8-453 0 0,-8 29 656 0 0,1-1 0 0 0,0 1 1 0 0,0 0-1 0 0,0-1 0 0 0,1 1 0 0 0,-1 0 0 0 0,1 0 1 0 0,3-5-1 0 0,-3 5 27 0 0,1 0-1 0 0,0 0 1 0 0,0 0 0 0 0,0 0-1 0 0,0 0 1 0 0,1 1 0 0 0,-1-1-1 0 0,1 1 1 0 0,0 0 0 0 0,6-3-1 0 0,-9 6 99 0 0,0 0 0 0 0,0-1 0 0 0,0 1 0 0 0,0 0 0 0 0,0 0 0 0 0,0 0 0 0 0,1 0 0 0 0,-1 1 0 0 0,0-1 0 0 0,0 0 0 0 0,0 0 0 0 0,0 1 0 0 0,0-1 0 0 0,0 0 0 0 0,0 1-1 0 0,0-1 1 0 0,0 1 0 0 0,0 0 0 0 0,1 0 0 0 0,1 1-56 0 0,12 8 349 0 0,-1 0 0 0 0,1 1 0 0 0,-2 1 0 0 0,0 1 0 0 0,0 0 0 0 0,12 16 0 0 0,9 10 172 0 0,-28-33-448 0 0,0 0 0 0 0,0-1 0 0 0,0 1 0 0 0,1-1 0 0 0,11 7 0 0 0,-14-11-94 0 0,-1 1-1 0 0,1 0 1 0 0,0-1-1 0 0,0 0 0 0 0,0 0 1 0 0,0 0-1 0 0,0 0 1 0 0,1-1-1 0 0,-1 1 0 0 0,0-1 1 0 0,0 0-1 0 0,0 0 1 0 0,5-1-1 0 0,1-2-762 0 0,1 1-1 0 0,-1-1 1 0 0,0-1-1 0 0,-1 0 1 0 0,11-6 0 0 0,8-4-1030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8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331 80 13103 0 0,'-18'-2'598'0'0,"14"2"-10"0"0,2 0-380 0 0,-7-1 436 0 0,0 1 1 0 0,1 0-1 0 0,-1 1 1 0 0,0-1-1 0 0,0 2 1 0 0,0-1-1 0 0,-15 6 0 0 0,7-1 215 0 0,1 1-1 0 0,-1 0 0 0 0,-16 10 1 0 0,22-10-540 0 0,0 1 1 0 0,1 0 0 0 0,0 0 0 0 0,1 1-1 0 0,-1 0 1 0 0,2 1 0 0 0,-14 18-1 0 0,16-19-202 0 0,0 0 1 0 0,0 1-1 0 0,2 0 0 0 0,-1-1 0 0 0,1 2 0 0 0,0-1 1 0 0,1 0-1 0 0,1 1 0 0 0,-3 16 0 0 0,4-23-112 0 0,1-1-1 0 0,0 0 1 0 0,0 1-1 0 0,0-1 0 0 0,1 0 1 0 0,-1 1-1 0 0,1-1 1 0 0,-1 0-1 0 0,1 0 1 0 0,0 0-1 0 0,0 0 1 0 0,1 0-1 0 0,-1 0 1 0 0,1 0-1 0 0,-1 0 1 0 0,1 0-1 0 0,0 0 1 0 0,0-1-1 0 0,0 1 0 0 0,4 2 1 0 0,-3-3-14 0 0,0 1 0 0 0,0-1-1 0 0,0 0 1 0 0,1-1 0 0 0,-1 1 0 0 0,1 0-1 0 0,0-1 1 0 0,-1 0 0 0 0,1 0 0 0 0,0 0 0 0 0,0 0-1 0 0,0-1 1 0 0,0 1 0 0 0,-1-1 0 0 0,1 0 0 0 0,0 0-1 0 0,4-1 1 0 0,0-1-42 0 0,0 1 0 0 0,-1-1 0 0 0,1 0 1 0 0,-1-1-1 0 0,0 0 0 0 0,0 0 0 0 0,0 0 0 0 0,0-1 0 0 0,-1 0 0 0 0,1-1 0 0 0,-1 1 0 0 0,0-1 0 0 0,0-1 1 0 0,-1 1-1 0 0,1-1 0 0 0,-1 0 0 0 0,6-9 0 0 0,5-10-189 0 0,0-1-1 0 0,-2-1 1 0 0,12-32 0 0 0,-18 42 73 0 0,14-46-130 0 0,1-1 129 0 0,-22 62 167 0 0,0-1 3 0 0,1-1 0 0 0,-1 1-1 0 0,1-1 1 0 0,-1 1 0 0 0,0-1-1 0 0,-1 0 1 0 0,1 0 0 0 0,-1 1 0 0 0,1-1-1 0 0,-1 0 1 0 0,-1-7 0 0 0,1 10 487 0 0,-6 20 26 0 0,4-12-390 0 0,0 0-1 0 0,0 0 1 0 0,1 0-1 0 0,-1 8 0 0 0,4 79 782 0 0,0-57-589 0 0,-2-13-192 0 0,2 1-1 0 0,0 0 0 0 0,2-1 1 0 0,1 1-1 0 0,15 44 1 0 0,-20-65-113 0 0,1-3-12 0 0,-1 0 0 0 0,0 0-1 0 0,1 0 1 0 0,-1 0 0 0 0,0 0 0 0 0,1 0 0 0 0,-1 0-1 0 0,1 0 1 0 0,-1 0 0 0 0,1 0 0 0 0,0-1-1 0 0,-1 1 1 0 0,1 0 0 0 0,0 0 0 0 0,-1-1 0 0 0,1 1-1 0 0,0 0 1 0 0,0-1 0 0 0,1 2 0 0 0,-1-1-20 0 0,1 0 1 0 0,-1 0 0 0 0,0-1 0 0 0,0 1-1 0 0,0 0 1 0 0,0 0 0 0 0,1-1-1 0 0,-1 1 1 0 0,0-1 0 0 0,1 1-1 0 0,-1-1 1 0 0,0 0 0 0 0,1 1 0 0 0,-1-1-1 0 0,1 0 1 0 0,-1 0 0 0 0,0 0-1 0 0,4 0 1 0 0,-3-1-65 0 0,1 1 0 0 0,-1-1 0 0 0,0 0 1 0 0,1 0-1 0 0,-1 0 0 0 0,0 0 0 0 0,1-1 0 0 0,-1 1 0 0 0,4-3 0 0 0,-1-1-299 0 0,1-1-1 0 0,-1 1 0 0 0,0-1 1 0 0,0 0-1 0 0,-1 0 1 0 0,6-10-1 0 0,37-90-7270 0 0,-45 100 7062 0 0,8-19-1810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8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0 105 10479 0 0,'0'0'2355'0'0,"2"1"-990"0"0,3 7-331 0 0,0 0 0 0 0,0 0 0 0 0,-1 1 0 0 0,0-1 0 0 0,0 1 0 0 0,4 16 0 0 0,-5-13-482 0 0,1 0 1 0 0,1-1-1 0 0,8 17 0 0 0,-10-24-441 0 0,0 0 0 0 0,0 0 0 0 0,0 0 0 0 0,0 0 0 0 0,8 6-1 0 0,-10-9-90 0 0,0 0-1 0 0,0 0 1 0 0,1-1-1 0 0,-1 1 1 0 0,0 0-1 0 0,1 0 1 0 0,-1-1 0 0 0,0 1-1 0 0,1-1 1 0 0,-1 1-1 0 0,1-1 1 0 0,-1 0-1 0 0,1 1 1 0 0,-1-1-1 0 0,1 0 1 0 0,-1 0-1 0 0,1 0 1 0 0,-1 0-1 0 0,0 0 1 0 0,1-1-1 0 0,-1 1 1 0 0,1 0-1 0 0,-1-1 1 0 0,2 0-1 0 0,7-4-85 0 0,-1 0 1 0 0,0-1-1 0 0,0 0 0 0 0,-1 0 0 0 0,0-1 0 0 0,14-15 0 0 0,40-56-650 0 0,-38 46 578 0 0,58-79 220 0 0,-81 109 540 0 0,-1 2-525 0 0,1 1-1 0 0,0-1 0 0 0,0 0 0 0 0,-1 1 0 0 0,1-1 0 0 0,0 0 1 0 0,0 1-1 0 0,-1-1 0 0 0,1 1 0 0 0,-1-1 0 0 0,1 1 0 0 0,0-1 1 0 0,-1 1-1 0 0,1 0 0 0 0,-1-1 0 0 0,1 1 0 0 0,-1 0 0 0 0,0-1 1 0 0,1 1-1 0 0,-1 0 0 0 0,1 0 0 0 0,-1 0 0 0 0,7 20 728 0 0,-6-18-761 0 0,22 93 1072 0 0,3 12-765 0 0,-21-95-660 0 0,-1 0 0 0 0,2-1-1 0 0,0 1 1 0 0,1-1 0 0 0,0-1 0 0 0,11 15-1 0 0,-3-8-1454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8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511 37 13823 0 0,'-2'-4'215'0'0,"-1"1"0"0"0,0 0-1 0 0,0 0 1 0 0,0 0 0 0 0,0 0-1 0 0,0 1 1 0 0,-6-4 0 0 0,7 5-37 0 0,0-1 1 0 0,0 1-1 0 0,0 0 0 0 0,0 0 1 0 0,0 0-1 0 0,-1 1 1 0 0,1-1-1 0 0,0 0 0 0 0,-1 1 1 0 0,1-1-1 0 0,0 1 0 0 0,-1 0 1 0 0,1 0-1 0 0,-5 1 1 0 0,-16 4 698 0 0,0 1 1 0 0,0 1 0 0 0,1 1-1 0 0,0 1 1 0 0,1 1 0 0 0,0 1-1 0 0,-34 23 1 0 0,36-19-624 0 0,1 0 1 0 0,0 1-1 0 0,1 1 0 0 0,0 0 1 0 0,2 1-1 0 0,0 1 0 0 0,1 1 1 0 0,1 0-1 0 0,1 0 0 0 0,0 1 1 0 0,2 1-1 0 0,-11 31 0 0 0,12-26-163 0 0,1 0 0 0 0,-4 32 0 0 0,11-50-75 0 0,0 1-1 0 0,0-1 1 0 0,1 0 0 0 0,0 0 0 0 0,0 0 0 0 0,1 0 0 0 0,1 0 0 0 0,-1 0-1 0 0,1 0 1 0 0,6 14 0 0 0,-6-19-48 0 0,-1 0-1 0 0,1-1 1 0 0,0 1-1 0 0,1-1 1 0 0,-1 1-1 0 0,1-1 1 0 0,0 0-1 0 0,0 0 1 0 0,0 0-1 0 0,0 0 1 0 0,0 0-1 0 0,0-1 1 0 0,1 1 0 0 0,-1-1-1 0 0,6 3 1 0 0,-3-3-91 0 0,-1-1 1 0 0,1 1 0 0 0,0-1 0 0 0,0 1 0 0 0,0-2 0 0 0,0 1-1 0 0,-1-1 1 0 0,1 0 0 0 0,11-1 0 0 0,2-2-300 0 0,-1-1-1 0 0,1-1 1 0 0,-1-1 0 0 0,0 0 0 0 0,29-15-1 0 0,23-18-4082 0 0,-37 17-3051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9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6447 0 0,'1'0'8915'0'0,"10"2"-3832"0"0,-4 3-4762 0 0,-1 1 0 0 0,0 0 1 0 0,-1 0-1 0 0,1 1 1 0 0,-1 0-1 0 0,0 0 0 0 0,-1 0 1 0 0,0 0-1 0 0,0 1 1 0 0,0-1-1 0 0,-1 1 1 0 0,0 0-1 0 0,-1 0 0 0 0,0 0 1 0 0,0 1-1 0 0,1 10 1 0 0,-1 16 341 0 0,0-1 0 0 0,-6 60 1 0 0,3-65-413 0 0,-5 39-30 0 0,2-26-334 0 0,2 51-1 0 0,2-91-96 0 0,0 1 1 0 0,0 0-1 0 0,1-1 0 0 0,-1 1 0 0 0,1 0 0 0 0,-1-1 0 0 0,1 1 0 0 0,0-1 0 0 0,0 1 0 0 0,0-1 0 0 0,0 1 0 0 0,2 2 0 0 0,3 2-1238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9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 11975 0 0,'2'-1'923'0'0,"44"-9"345"0"0,-33 6-23 0 0,0 1 1 0 0,26-2-1 0 0,-30 4-856 0 0,-1 1 1 0 0,0 0-1 0 0,0 0 1 0 0,0 1-1 0 0,0 0 1 0 0,0 1 0 0 0,0 0-1 0 0,0 0 1 0 0,0 1-1 0 0,0 0 1 0 0,-1 0-1 0 0,1 0 1 0 0,8 7-1 0 0,-14-8-286 0 0,0 0 1 0 0,0 0-1 0 0,-1 0 0 0 0,1 0 1 0 0,-1 0-1 0 0,0 0 0 0 0,0 0 1 0 0,1 1-1 0 0,-1-1 0 0 0,-1 0 1 0 0,1 1-1 0 0,1 3 0 0 0,-1-2 15 0 0,0 1-41 0 0,0 0-1 0 0,0 1 0 0 0,0-1 0 0 0,-1 1 1 0 0,1-1-1 0 0,-2 1 0 0 0,1-1 0 0 0,0 1 0 0 0,-1-1 1 0 0,0 1-1 0 0,0-1 0 0 0,-1 1 0 0 0,1-1 1 0 0,-1 0-1 0 0,-3 6 0 0 0,-4 5 115 0 0,-1 0 1 0 0,0 0-1 0 0,-15 16 1 0 0,13-18 1 0 0,1 1 1 0 0,-13 24 0 0 0,23-37-122 0 0,28 4 0 0 0,-11-7-164 0 0,-1-1 1 0 0,1-1-1 0 0,-1 0 0 0 0,17-6 1 0 0,12-2-678 0 0,-4 1-421 0 0,7 0-6109 0 0,-15 3-377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4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116 244 14543 0 0,'0'1'31'0'0,"-3"4"141"0"0,1 1-1 0 0,0-1 1 0 0,1 0 0 0 0,-1 1-1 0 0,1 0 1 0 0,0-1 0 0 0,0 1 0 0 0,0 9-1 0 0,1-11 43 0 0,0 1-1 0 0,-1-1 1 0 0,0 1-1 0 0,1-1 1 0 0,-2 1-1 0 0,1-1 1 0 0,-3 7-1 0 0,2-6 55 0 0,0 0-1 0 0,1 0 1 0 0,-1 0-1 0 0,1 0 0 0 0,0 0 1 0 0,0 6-1 0 0,-9 44 3596 0 0,10-57-3857 0 0,-1 0 0 0 0,1 1 0 0 0,-1-1 0 0 0,0 1 0 0 0,0-1 0 0 0,1 1 0 0 0,-1 0 0 0 0,0-1 0 0 0,0 1 0 0 0,0 0 0 0 0,-3-3 0 0 0,-4-5-1 0 0,0-8-125 0 0,1 0 0 0 0,1 0-1 0 0,0 0 1 0 0,-4-23 0 0 0,-4-61-823 0 0,12 62 559 0 0,3 38 381 0 0,-1 0 0 0 0,1 0-1 0 0,0 0 1 0 0,-1 1 0 0 0,1-1-1 0 0,0 0 1 0 0,0 0 0 0 0,0 0-1 0 0,0 1 1 0 0,-1-1 0 0 0,1 0 0 0 0,0 1-1 0 0,0-1 1 0 0,0 1 0 0 0,2-1-1 0 0,-3 1 4 0 0,3-1 36 0 0,1 0-1 0 0,-1 0 1 0 0,0 0 0 0 0,1 1 0 0 0,-1-1 0 0 0,1 1 0 0 0,-1 0-1 0 0,0 0 1 0 0,1 0 0 0 0,-1 1 0 0 0,1-1 0 0 0,3 2-1 0 0,5 1 206 0 0,22 8-1 0 0,-4 1-44 0 0,-20-7-126 0 0,0-1 0 0 0,0 0 0 0 0,1-1 1 0 0,11 3-1 0 0,0-2-8 0 0,0-2-1 0 0,0 0 0 0 0,25-2 1 0 0,-38-1-61 0 0,1 0 0 0 0,-1 0 1 0 0,1-1-1 0 0,-1 0 0 0 0,0-1 1 0 0,1 0-1 0 0,-1-1 0 0 0,-1 0 0 0 0,15-8 1 0 0,-12 5-77 0 0,0 0 0 0 0,0-1 0 0 0,15-16 0 0 0,-22 21 56 0 0,-1-1-1 0 0,0 0 0 0 0,0 0 0 0 0,0 0 0 0 0,0 0 0 0 0,-1-1 0 0 0,0 1 0 0 0,0-1 0 0 0,0 0 0 0 0,0 1 0 0 0,-1-1 0 0 0,0 0 0 0 0,1-6 0 0 0,-2 9 31 0 0,0 0 0 0 0,1 0 0 0 0,-1 0 1 0 0,0 0-1 0 0,0-1 0 0 0,-1 1 0 0 0,1 0 0 0 0,0 0 0 0 0,-1 0 0 0 0,0 0 0 0 0,1 0 0 0 0,-1 0 1 0 0,0 0-1 0 0,0 0 0 0 0,0 0 0 0 0,0 0 0 0 0,0 0 0 0 0,0 0 0 0 0,-1 1 0 0 0,1-1 0 0 0,-1 0 1 0 0,1 1-1 0 0,-1-1 0 0 0,0 1 0 0 0,1 0 0 0 0,-1 0 0 0 0,0-1 0 0 0,0 1 0 0 0,0 0 0 0 0,0 0 1 0 0,0 1-1 0 0,0-1 0 0 0,0 0 0 0 0,0 1 0 0 0,-3-1 0 0 0,0 0 17 0 0,1 1 1 0 0,0-1-1 0 0,-1 1 0 0 0,1 0 0 0 0,-1 0 1 0 0,1 1-1 0 0,0-1 0 0 0,-1 1 0 0 0,1 0 1 0 0,0 0-1 0 0,0 0 0 0 0,0 1 0 0 0,-1-1 0 0 0,1 1 1 0 0,1 0-1 0 0,-8 5 0 0 0,4-1 76 0 0,1 0 0 0 0,1 1 0 0 0,-1-1-1 0 0,1 1 1 0 0,0 0 0 0 0,1 0 0 0 0,0 1-1 0 0,0-1 1 0 0,1 1 0 0 0,-1 0 0 0 0,-2 13 0 0 0,2-5 37 0 0,0 0 0 0 0,1 1 0 0 0,1-1 0 0 0,1 0 0 0 0,1 18 0 0 0,0-26-108 0 0,0 0 0 0 0,1 1 0 0 0,0-1 0 0 0,1 0 0 0 0,0 0 0 0 0,0 0 0 0 0,1 0 0 0 0,0 0 1 0 0,0 0-1 0 0,5 8 0 0 0,-4-11-81 0 0,0 0 1 0 0,0 0 0 0 0,0 0 0 0 0,1 0 0 0 0,-1-1 0 0 0,1 0 0 0 0,0 0 0 0 0,0 0 0 0 0,1-1 0 0 0,-1 1-1 0 0,1-1 1 0 0,0-1 0 0 0,9 5 0 0 0,-7-5-327 0 0,1 0 0 0 0,-1 0-1 0 0,0 0 1 0 0,13 0 0 0 0,15-1-4025 0 0,-25-1 2217 0 0,24 1-5178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5.1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263 68 9215 0 0,'0'0'422'0'0,"0"-1"-13"0"0,-10-16-61 0 0,8 14-46 0 0,0 0 0 0 0,-1 1 0 0 0,1-1 0 0 0,0 1 0 0 0,-1 0 0 0 0,0-1-1 0 0,1 1 1 0 0,-1 1 0 0 0,0-1 0 0 0,0 0 0 0 0,0 1 0 0 0,0-1 0 0 0,0 1 0 0 0,0 0 0 0 0,-1 0 0 0 0,1 0 0 0 0,0 0 0 0 0,-1 1 0 0 0,1-1-1 0 0,0 1 1 0 0,-1 0 0 0 0,1 0 0 0 0,-1 0 0 0 0,1 1 0 0 0,0-1 0 0 0,-1 1 0 0 0,1 0 0 0 0,0 0 0 0 0,0 0 0 0 0,-1 0 0 0 0,1 0-1 0 0,0 1 1 0 0,0-1 0 0 0,0 1 0 0 0,-5 4 0 0 0,-3 3 207 0 0,1 1 0 0 0,-1 0 1 0 0,2 1-1 0 0,-13 17 0 0 0,-28 49 1054 0 0,46-70-1463 0 0,1 0-1 0 0,0 0 0 0 0,0 0 0 0 0,0 0 1 0 0,1 0-1 0 0,0 0 0 0 0,0 1 1 0 0,-1 14-1 0 0,3-18-62 0 0,0 0 0 0 0,0 0 1 0 0,0 0-1 0 0,1-1 0 0 0,-1 1 1 0 0,1 0-1 0 0,0 0 0 0 0,0 0 1 0 0,0 0-1 0 0,1-1 0 0 0,-1 1 1 0 0,1 0-1 0 0,0-1 0 0 0,0 0 1 0 0,0 1-1 0 0,0-1 0 0 0,1 0 1 0 0,4 5-1 0 0,-5-7-39 0 0,-1 0-1 0 0,1 0 1 0 0,0 0-1 0 0,-1 0 1 0 0,1 0-1 0 0,0 0 1 0 0,0 0 0 0 0,-1-1-1 0 0,1 1 1 0 0,0-1-1 0 0,0 0 1 0 0,0 1-1 0 0,0-1 1 0 0,0 0-1 0 0,0 0 1 0 0,0 0 0 0 0,0 0-1 0 0,0-1 1 0 0,0 1-1 0 0,-1 0 1 0 0,1-1-1 0 0,0 0 1 0 0,3-1-1 0 0,4-2-36 0 0,0 0-1 0 0,-1 0 1 0 0,12-9-1 0 0,-15 10 16 0 0,9-9-427 0 0,0 0 0 0 0,-1-1 0 0 0,0 0 0 0 0,-1-1 1 0 0,-1 0-1 0 0,17-26 0 0 0,-23 31 193 0 0,1-1 0 0 0,-1 0 1 0 0,-1 0-1 0 0,1 0 0 0 0,3-15 1 0 0,8-54-1771 0 0,-9 43 935 0 0,-7 34 1209 0 0,-13 19 1256 0 0,9-10-1162 0 0,0 0-1 0 0,0 0 1 0 0,1 0 0 0 0,0 1-1 0 0,1-1 1 0 0,-1 1 0 0 0,1 0-1 0 0,1 0 1 0 0,0-1 0 0 0,0 1-1 0 0,0 0 1 0 0,1 0 0 0 0,0 0-1 0 0,1 0 1 0 0,0 0 0 0 0,0 0-1 0 0,0 0 1 0 0,1 0 0 0 0,4 11-1 0 0,-3-13-215 0 0,-1 1-1 0 0,1-1 0 0 0,0 0 1 0 0,0 0-1 0 0,1 0 1 0 0,0 0-1 0 0,0-1 0 0 0,0 0 1 0 0,1 1-1 0 0,-1-2 1 0 0,1 1-1 0 0,0 0 0 0 0,1-1 1 0 0,-1 0-1 0 0,1 0 1 0 0,0-1-1 0 0,0 0 0 0 0,0 0 1 0 0,0 0-1 0 0,1 0 1 0 0,-1-1-1 0 0,1 0 0 0 0,7 1 1 0 0,9-1-1470 0 0,1-2-4201 0 0,-2 0-1765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5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19 4143 0 0,'-11'-7'440'0'0,"3"3"-539"0"0,6 3 1004 0 0,1 0 0 0 0,-1 0 0 0 0,0 0-1 0 0,0 0 1 0 0,0 1 0 0 0,0-1 0 0 0,1 0 0 0 0,-1 1-1 0 0,0 0 1 0 0,-3-1 0 0 0,-8 3 1001 0 0,7-1-1553 0 0,1 0-1 0 0,-1 1 1 0 0,0-1 0 0 0,1 1-1 0 0,-1 0 1 0 0,1 1-1 0 0,0-1 1 0 0,0 1-1 0 0,0 0 1 0 0,0 1-1 0 0,0-1 1 0 0,0 1 0 0 0,-5 5-1 0 0,5-3-107 0 0,1 0-1 0 0,0 0 1 0 0,0 0 0 0 0,0 0-1 0 0,1 1 1 0 0,0-1-1 0 0,0 1 1 0 0,-3 13 0 0 0,0 4 413 0 0,-2 31 1 0 0,7-49-570 0 0,-1 1 14 0 0,1 0-1 0 0,-2 0 1 0 0,1 1 0 0 0,-4 6-1 0 0,-7 23 136 0 0,12-34-220 0 0,1 0 0 0 0,-1 0 0 0 0,1 0 1 0 0,0-1-1 0 0,0 1 0 0 0,0 0 0 0 0,1 0 1 0 0,-1 0-1 0 0,0-1 0 0 0,1 1 0 0 0,2 5 0 0 0,1 0 2 0 0,1 1-1 0 0,0-1 1 0 0,0-1-1 0 0,1 1 0 0 0,0-1 1 0 0,1 0-1 0 0,8 8 1 0 0,5 5-93 0 0,-18-18-11 0 0,1 1 0 0 0,-1-1 1 0 0,1 0-1 0 0,0-1 0 0 0,0 1 0 0 0,0-1 0 0 0,0 1 0 0 0,0-1 0 0 0,0 0 1 0 0,0 0-1 0 0,0 0 0 0 0,0 0 0 0 0,0-1 0 0 0,1 1 0 0 0,-1-1 0 0 0,0 0 1 0 0,1 0-1 0 0,4 0 0 0 0,-1-1-476 0 0,-1 0 0 0 0,1 0 0 0 0,0-1 0 0 0,0 1 0 0 0,-1-1 0 0 0,1-1 0 0 0,10-5 0 0 0,-2-1-1155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5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1 13823 0 0,'0'0'1247'0'0,"-5"7"-998"0"0,4-1 294 0 0,-1 1-1 0 0,1-1 0 0 0,1 1 1 0 0,-1-1-1 0 0,1 1 1 0 0,0-1-1 0 0,2 13 1 0 0,-1-10-333 0 0,0 18 540 0 0,-1 0 0 0 0,-4 37 1 0 0,-15 55 181 0 0,6-39-554 0 0,-23 123-78 0 0,24-137-406 0 0,-13 42-2178 0 0,21-96 1318 0 0,0-1 1 0 0,0 0 0 0 0,-1 0 0 0 0,-1 0 0 0 0,0 0-1 0 0,-14 18 1 0 0,4-12-1179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6.2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5063 0 0,'0'0'390'0'0,"2"0"-252"0"0,15-5 1805 0 0,1 1 1 0 0,-1 1-1 0 0,27-2 0 0 0,-36 5-1275 0 0,1 0 1 0 0,-1 0 0 0 0,1 1-1 0 0,-1 0 1 0 0,0 0-1 0 0,1 1 1 0 0,-1 0 0 0 0,0 1-1 0 0,11 5 1 0 0,-15-6-538 0 0,-1 0-1 0 0,0 0 1 0 0,0 0 0 0 0,0 1 0 0 0,0-1 0 0 0,0 1 0 0 0,-1 0-1 0 0,1 0 1 0 0,-1 0 0 0 0,0 0 0 0 0,0 0 0 0 0,0 1-1 0 0,3 5 1 0 0,-1 0 129 0 0,-1 1 0 0 0,0-1 0 0 0,3 19-1 0 0,-4-6 74 0 0,-1 1 0 0 0,-1 0 0 0 0,0-1 0 0 0,-6 31 0 0 0,4-33-127 0 0,-4 1-50 0 0,4-16-128 0 0,0-1-1 0 0,1 1 1 0 0,-1 0 0 0 0,0 7 0 0 0,2-10-335 0 0,13-3-650 0 0,-11 1 753 0 0,0-1 1 0 0,0 1 0 0 0,1-1-1 0 0,-1 1 1 0 0,0-1-1 0 0,0 0 1 0 0,-1 0 0 0 0,1 0-1 0 0,0 0 1 0 0,2-2 0 0 0,4-5-1687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6.5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0 318 12783 0 0,'1'2'587'0'0,"6"16"253"0"0,0 0 1 0 0,2-1-1 0 0,0 0 1 0 0,1-1-1 0 0,1 1 1 0 0,0-2-1 0 0,1 0 0 0 0,21 21 1 0 0,-28-32-618 0 0,0 0 1 0 0,0 0-1 0 0,1 0 0 0 0,-1-1 1 0 0,1 0-1 0 0,-1 0 0 0 0,1-1 1 0 0,0 1-1 0 0,0-1 0 0 0,1 0 1 0 0,-1-1-1 0 0,9 2 0 0 0,-12-3-182 0 0,0 0 0 0 0,0 1 0 0 0,-1-1-1 0 0,1-1 1 0 0,0 1 0 0 0,0 0 0 0 0,0-1-1 0 0,0 1 1 0 0,0-1 0 0 0,-1 0 0 0 0,1 0-1 0 0,0 0 1 0 0,0 0 0 0 0,-1-1 0 0 0,1 1 0 0 0,-1-1-1 0 0,1 1 1 0 0,-1-1 0 0 0,0 0 0 0 0,0 0-1 0 0,0 0 1 0 0,0 0 0 0 0,0 0 0 0 0,0-1 0 0 0,0 1-1 0 0,-1 0 1 0 0,1-1 0 0 0,-1 0 0 0 0,2-3-1 0 0,0-4-12 0 0,1-1 0 0 0,-1 1 0 0 0,-1-1 0 0 0,0 0 0 0 0,-1 1-1 0 0,0-1 1 0 0,0 0 0 0 0,-2-14 0 0 0,-3-10-199 0 0,-9-42 0 0 0,9 56-71 0 0,-14-33-1370 0 0,18 52 1348 0 0,18-7-570 0 0,-11 6 822 0 0,0 1 1 0 0,0 1-1 0 0,0 0 1 0 0,1-1-1 0 0,-1 2 1 0 0,0-1-1 0 0,1 1 1 0 0,-1 1-1 0 0,13 1 1 0 0,29-1-20 0 0,5-6 53 0 0,0-3-1 0 0,104-29 0 0 0,-130 29-50 0 0,39-12-147 0 0,-60 17 157 0 0,1 0 0 0 0,-1 0 0 0 0,0-1 0 0 0,0 0 0 0 0,-1 0 0 0 0,10-8 0 0 0,-16 12 17 0 0,1-1 0 0 0,0 0 0 0 0,0 1 1 0 0,-1-1-1 0 0,1 0 0 0 0,0 1 1 0 0,-1-1-1 0 0,1 0 0 0 0,-1 0 1 0 0,1 1-1 0 0,-1-1 0 0 0,1 0 1 0 0,-1 0-1 0 0,0 0 0 0 0,1 0 1 0 0,-1 0-1 0 0,0 0 0 0 0,0 0 1 0 0,0 0-1 0 0,1 1 0 0 0,-1-1 1 0 0,0 0-1 0 0,0 0 0 0 0,0 0 1 0 0,-1 0-1 0 0,1 0 0 0 0,0 0 1 0 0,0 0-1 0 0,0 0 0 0 0,-1 0 0 0 0,1 0 1 0 0,0 0-1 0 0,-1 0 0 0 0,1 1 1 0 0,-1-1-1 0 0,1 0 0 0 0,-1 0 1 0 0,0 1-1 0 0,1-1 0 0 0,-1 0 1 0 0,0 0-1 0 0,1 1 0 0 0,-1-1 1 0 0,0 1-1 0 0,-1-2 0 0 0,-2 0 24 0 0,0-1 0 0 0,0 1-1 0 0,0 0 1 0 0,0 0 0 0 0,-1 0-1 0 0,1 0 1 0 0,-9-1 0 0 0,4 2 104 0 0,-1 0 1 0 0,1 0-1 0 0,0 1 1 0 0,0 1 0 0 0,0-1-1 0 0,0 2 1 0 0,0-1 0 0 0,0 1-1 0 0,0 0 1 0 0,0 1 0 0 0,-15 7-1 0 0,17-7 14 0 0,1 0 0 0 0,0 1-1 0 0,0-1 1 0 0,0 1 0 0 0,1 1-1 0 0,-1-1 1 0 0,1 1 0 0 0,0 0-1 0 0,0 0 1 0 0,1 0 0 0 0,0 1-1 0 0,0 0 1 0 0,0 0 0 0 0,0 0-1 0 0,-5 12 1 0 0,6-8-46 0 0,0 0-1 0 0,1 1 1 0 0,0-1-1 0 0,1 0 1 0 0,-1 1-1 0 0,2-1 1 0 0,0 1-1 0 0,0-1 1 0 0,1 1-1 0 0,0-1 1 0 0,1 0-1 0 0,0 1 1 0 0,1-1-1 0 0,0 0 1 0 0,8 18-1 0 0,-7-16-83 0 0,1 0-1 0 0,1-1 1 0 0,-1 1-1 0 0,2-1 1 0 0,0 0 0 0 0,0-1-1 0 0,1 0 1 0 0,0 0-1 0 0,10 9 1 0 0,-8-11-297 0 0,0 0 0 0 0,1 0 0 0 0,0-1-1 0 0,0 0 1 0 0,0-1 0 0 0,1 0 0 0 0,0-1 0 0 0,0 0-1 0 0,1-1 1 0 0,-1 0 0 0 0,1-1 0 0 0,0-1 0 0 0,0 0 0 0 0,0-1-1 0 0,0 0 1 0 0,0-1 0 0 0,21-2 0 0 0,-7-3-1704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26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20159 0 0,'-17'3'2184'0'0,"20"9"-2184"0"0,1-2 0 0 0,2-2 0 0 0,6-1 64 0 0,8-1-64 0 0,3-1-880 0 0,9 0-192 0 0,3 0-40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06:34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 9239 0 0,'0'0'6504'0'0,"8"-3"-4138"0"0,-2 2-1628 0 0,0 0 0 0 0,0 0 0 0 0,9 1 0 0 0,12-2 751 0 0,80-15 903 0 0,-77 12-2944 0 0,33-3 0 0 0,-40 6-887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4.1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 11519 0 0,'0'0'2444'0'0,"1"2"-1098"0"0,17 101 5145 0 0,-15-74-5795 0 0,2-1 0 0 0,1 0 0 0 0,1-1-1 0 0,13 35 1 0 0,-12-44-396 0 0,-2-3-47 0 0,16 27-1 0 0,3-2-4511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4.62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39 206 5063 0 0,'10'-38'-292'0'0,"-5"24"1595"0"0,0 1 0 0 0,11-19 0 0 0,-11 23-401 0 0,0 0 0 0 0,1 1 1 0 0,0 0-1 0 0,0 0 0 0 0,1 0 1 0 0,0 1-1 0 0,1 0 0 0 0,9-7 1 0 0,-10 9-638 0 0,0 2 0 0 0,0-1 0 0 0,0 1 0 0 0,0 0-1 0 0,0 0 1 0 0,1 1 0 0 0,-1 0 0 0 0,1 0 0 0 0,0 1 0 0 0,-1 0 0 0 0,1 0 0 0 0,0 1 0 0 0,0 0 0 0 0,0 0 0 0 0,-1 1 0 0 0,1 0 0 0 0,0 1 0 0 0,-1-1 0 0 0,1 1 0 0 0,-1 1 0 0 0,1-1 0 0 0,8 6 0 0 0,-6-1-113 0 0,0 0-1 0 0,0 1 1 0 0,0 0 0 0 0,-1 1-1 0 0,0 0 1 0 0,-1 1 0 0 0,0-1-1 0 0,-1 1 1 0 0,0 1 0 0 0,0 0-1 0 0,-1 0 1 0 0,0 0 0 0 0,-1 1-1 0 0,-1-1 1 0 0,0 1-1 0 0,0 0 1 0 0,-1 1 0 0 0,3 23-1 0 0,-6-31-105 0 0,1 0 0 0 0,-1 0 0 0 0,0 1 0 0 0,0-1-1 0 0,-1 0 1 0 0,0 0 0 0 0,0 0 0 0 0,0 0-1 0 0,0 0 1 0 0,-1 0 0 0 0,1 0 0 0 0,-2-1 0 0 0,1 1-1 0 0,0 0 1 0 0,-1-1 0 0 0,0 0 0 0 0,-4 6 0 0 0,1-4-23 0 0,0 0 0 0 0,0-1 1 0 0,-1 1-1 0 0,1-1 1 0 0,-1-1-1 0 0,-1 1 1 0 0,1-1-1 0 0,-1-1 1 0 0,-14 6-1 0 0,-31 7 41 0 0,-104 18-1 0 0,103-24-50 0 0,-26-2-1513 0 0,79-8 612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5.05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 14135 0 0,'0'0'647'0'0,"1"0"-11"0"0,0-1-622 0 0,-1 1 0 0 0,1 0 0 0 0,0 0 0 0 0,0 0 0 0 0,-1-1 0 0 0,1 1 0 0 0,0 0 0 0 0,0 0 0 0 0,0 0 1 0 0,-1 0-1 0 0,1 0 0 0 0,0 0 0 0 0,0 1 0 0 0,-1-1 0 0 0,1 0 0 0 0,0 0 0 0 0,0 1 0 0 0,-1-1 0 0 0,1 0 0 0 0,0 1 0 0 0,0 0 0 0 0,2 0 96 0 0,2 1 255 0 0,-1 1 1 0 0,0-1 0 0 0,1 1-1 0 0,-1 0 1 0 0,0 0 0 0 0,-1 0-1 0 0,1 1 1 0 0,0-1 0 0 0,-1 1-1 0 0,0 0 1 0 0,0 0 0 0 0,0 0-1 0 0,3 7 1 0 0,4 7 925 0 0,13 37 0 0 0,-20-48-1083 0 0,8 29 413 0 0,-1 1 0 0 0,-1 0 0 0 0,3 43 0 0 0,-10-65-562 0 0,-1-2-115 0 0,1-1 0 0 0,0 1 0 0 0,7 19-1 0 0,2-16-3003 0 0,-5-8 1087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5.4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314 133 5983 0 0,'6'-8'-282'0'0,"27"-37"3017"0"0,-3-3 6812 0 0,-29 48-9462 0 0,-1-1-1 0 0,1 1 0 0 0,-1-1 0 0 0,1 0 1 0 0,-1 1-1 0 0,0-1 0 0 0,1 0 0 0 0,-1 1 1 0 0,0-1-1 0 0,1 0 0 0 0,-1 1 1 0 0,0-1-1 0 0,0 0 0 0 0,0 0 0 0 0,0 1 1 0 0,0-1-1 0 0,0 0 0 0 0,0 0 1 0 0,0 1-1 0 0,0-1 0 0 0,0 0 0 0 0,0 0 1 0 0,0 1-1 0 0,0-1 0 0 0,-1 0 0 0 0,1 0 1 0 0,0 1-1 0 0,0-1 0 0 0,-1 0 1 0 0,1 1-1 0 0,-1-1 0 0 0,1 0 0 0 0,-1 1 1 0 0,1-1-1 0 0,-1 1 0 0 0,1-1 1 0 0,-1 1-1 0 0,1-1 0 0 0,-1 1 0 0 0,1-1 1 0 0,-1 1-1 0 0,0 0 0 0 0,1-1 0 0 0,-1 1 1 0 0,0 0-1 0 0,0-1 0 0 0,1 1 1 0 0,-1 0-1 0 0,-1 0 0 0 0,-2-1 136 0 0,0 0-1 0 0,-1 1 1 0 0,1 0-1 0 0,-1 0 1 0 0,1 0 0 0 0,0 0-1 0 0,-6 1 1 0 0,-29 8 186 0 0,-1 1 0 0 0,1 1-1 0 0,1 3 1 0 0,-39 19 0 0 0,76-33-405 0 0,-51 28 215 0 0,47-25-197 0 0,1 0-1 0 0,-1 0 1 0 0,1 1-1 0 0,0 0 1 0 0,0-1-1 0 0,0 2 1 0 0,0-1 0 0 0,-4 7-1 0 0,8-11-18 0 0,-1 0 0 0 0,1 1 0 0 0,0-1 0 0 0,-1 1 0 0 0,1-1 0 0 0,0 1 0 0 0,-1-1 0 0 0,1 1 0 0 0,0-1 0 0 0,0 1 0 0 0,-1-1 0 0 0,1 1 0 0 0,0-1 0 0 0,0 1 0 0 0,0-1 0 0 0,0 1 0 0 0,0-1 0 0 0,0 1 0 0 0,0 0 0 0 0,0-1 0 0 0,0 1 0 0 0,0-1 0 0 0,0 1 0 0 0,0-1 0 0 0,0 1 0 0 0,0-1 0 0 0,0 1 0 0 0,0 0 0 0 0,1-1 0 0 0,-1 1 0 0 0,1 0 0 0 0,-1 0 0 0 0,1 2-8 0 0,0-1 1 0 0,1 1-1 0 0,-1-1 1 0 0,0 1-1 0 0,1-1 0 0 0,-1 1 1 0 0,1-1-1 0 0,0 0 0 0 0,0 0 1 0 0,0 0-1 0 0,0 0 0 0 0,0 0 1 0 0,0 0-1 0 0,1 0 0 0 0,-1-1 1 0 0,1 1-1 0 0,2 0 0 0 0,7 4-59 0 0,1-1 0 0 0,17 5 0 0 0,-18-6 43 0 0,131 52-411 0 0,-125-48 400 0 0,0 2 0 0 0,-1 0 0 0 0,-1 1 0 0 0,0 1 0 0 0,25 23 0 0 0,-36-30 41 0 0,0 0 0 0 0,0 1 0 0 0,-1 0 0 0 0,0 0 0 0 0,0 0-1 0 0,-1 0 1 0 0,0 0 0 0 0,4 11 0 0 0,-6-15 11 0 0,0 0 0 0 0,-1-1-1 0 0,1 1 1 0 0,-1 0 0 0 0,0 0 0 0 0,1 0-1 0 0,-1 0 1 0 0,0 0 0 0 0,0 0 0 0 0,0 0 0 0 0,-1 0-1 0 0,1 0 1 0 0,0 0 0 0 0,-1 0 0 0 0,1 0-1 0 0,-1 0 1 0 0,1-1 0 0 0,-1 1 0 0 0,0 0 0 0 0,0 0-1 0 0,0 0 1 0 0,0-1 0 0 0,0 1 0 0 0,0-1-1 0 0,-1 1 1 0 0,1-1 0 0 0,0 1 0 0 0,-1-1 0 0 0,1 0-1 0 0,-1 0 1 0 0,0 1 0 0 0,1-1 0 0 0,-1 0-1 0 0,-3 1 1 0 0,-6 2 102 0 0,1 0 0 0 0,-1-1 0 0 0,0 0 1 0 0,0-1-1 0 0,0 0 0 0 0,-15 1 0 0 0,5-2-1 0 0,-1-2 1 0 0,-28-3-1 0 0,27 0-112 0 0,-23-7 0 0 0,23 5-7 0 0,16 4-310 0 0,0-1 0 0 0,0 0 0 0 0,-11-6 0 0 0,-6-3-809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5.79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14111 0 0,'0'0'1276'0'0,"1"2"-1049"0"0,3 15 581 0 0,0-1-1 0 0,-1 0 1 0 0,1 27 0 0 0,0-12 430 0 0,-4-23-982 0 0,36 228 2611 0 0,-28-202-7634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6.1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0 285 4143 0 0,'1'-6'214'0'0,"0"0"-1"0"0,1 0 0 0 0,0 1 0 0 0,-1-1 1 0 0,2 1-1 0 0,-1 0 0 0 0,4-7 0 0 0,26-35 5184 0 0,-24 35-4045 0 0,3-2-598 0 0,0 1-1 0 0,1 0 1 0 0,0 0-1 0 0,1 2 1 0 0,1-1 0 0 0,-1 2-1 0 0,28-16 1 0 0,-22 15-317 0 0,0 2 1 0 0,1 0 0 0 0,1 1-1 0 0,-1 1 1 0 0,40-8 0 0 0,-55 14-331 0 0,0 0 0 0 0,0 0 0 0 0,0 1 0 0 0,0 0 1 0 0,6 0-1 0 0,-9 1-74 0 0,-1-1 0 0 0,1 0 0 0 0,-1 1 0 0 0,0-1 0 0 0,1 0 0 0 0,-1 1 0 0 0,0 0 0 0 0,1-1 0 0 0,-1 1 0 0 0,0 0-1 0 0,0-1 1 0 0,0 1 0 0 0,0 0 0 0 0,0 0 0 0 0,0 0 0 0 0,0 0 0 0 0,0 0 0 0 0,0 0 0 0 0,0 1 0 0 0,0-1 0 0 0,-1 0 0 0 0,1 0 0 0 0,0 2 0 0 0,1 2 13 0 0,-1-1 0 0 0,1 0 1 0 0,-1 1-1 0 0,0-1 0 0 0,-1 1 0 0 0,1-1 0 0 0,-1 1 0 0 0,0-1 0 0 0,0 1 0 0 0,0-1 0 0 0,-1 1 1 0 0,0-1-1 0 0,0 1 0 0 0,0-1 0 0 0,0 0 0 0 0,0 1 0 0 0,-1-1 0 0 0,0 0 0 0 0,0 0 0 0 0,0 0 1 0 0,-1 0-1 0 0,1 0 0 0 0,-1-1 0 0 0,-5 7 0 0 0,-1-1 84 0 0,-1 0 0 0 0,0 0 0 0 0,0-1 0 0 0,-1-1-1 0 0,0 0 1 0 0,0 0 0 0 0,-18 7 0 0 0,-32 13 345 0 0,-67 32-206 0 0,95-40-673 0 0,21-10-3460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6.4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 1 15087 0 0,'0'0'1366'0'0,"1"2"-1126"0"0,2 5 147 0 0,-1 0 0 0 0,0 0 0 0 0,0 0 0 0 0,-1 1 0 0 0,0-1 0 0 0,0 0 0 0 0,-1 1 0 0 0,0 9 0 0 0,-1 6 964 0 0,-6 33 0 0 0,-3-6-125 0 0,5-29-804 0 0,1 0 0 0 0,1 0-1 0 0,-1 42 1 0 0,5-56-389 0 0,-1 1 0 0 0,2-1 0 0 0,-1 0 0 0 0,1 0 0 0 0,4 10-1 0 0,-4-15-17 0 0,0 1 0 0 0,0-1 0 0 0,0 0 0 0 0,0 0 0 0 0,0 0 0 0 0,0 0-1 0 0,1 0 1 0 0,-1-1 0 0 0,1 1 0 0 0,-1-1 0 0 0,5 2 0 0 0,-6-2-10 0 0,7 2 1 0 0,0 1-1 0 0,0-2 0 0 0,0 1 1 0 0,0-1-1 0 0,0 0 0 0 0,1-1 1 0 0,-1 0-1 0 0,0 0 0 0 0,1-1 1 0 0,-1 0-1 0 0,0-1 0 0 0,1 0 1 0 0,11-2-1 0 0,-7 1-248 0 0,24 0 0 0 0,11-1-359 0 0,-45 2-84 0 0,1 1 0 0 0,0 0 0 0 0,-1 0-1 0 0,1 0 1 0 0,0 0 0 0 0,-1 0 0 0 0,8 2 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6.8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176 132 11519 0 0,'0'0'1040'0'0,"-1"1"-672"0"0,-8 9 759 0 0,1 1-1 0 0,1 0 1 0 0,0 1-1 0 0,0-1 1 0 0,1 1-1 0 0,-7 20 1 0 0,-4 7 31 0 0,-82 181 2558 0 0,98-219-3511 0 0,1 6-103 0 0,6-17-205 0 0,-1 0 0 0 0,0 0 0 0 0,0-1 1 0 0,3-14-1 0 0,12-48-318 0 0,-11 33 257 0 0,12-43-195 0 0,15-55-95 0 0,-33 130 443 0 0,0 1 0 0 0,0 0 0 0 0,1-1 0 0 0,-1 1 0 0 0,2 1 0 0 0,8-13 0 0 0,-10 16 29 0 0,-1 0 0 0 0,1 0 0 0 0,0 0 0 0 0,1 0 0 0 0,-1 0 0 0 0,0 0 0 0 0,1 1 0 0 0,0 0 0 0 0,-1 0 0 0 0,1 0 1 0 0,0 0-1 0 0,0 0 0 0 0,8-1 0 0 0,-11 2 107 0 0,1 2-90 0 0,0-1 1 0 0,0 1-1 0 0,0-1 0 0 0,0 1 1 0 0,0 0-1 0 0,0-1 0 0 0,-1 1 0 0 0,1 0 1 0 0,0 0-1 0 0,0 0 0 0 0,-1 1 1 0 0,1-1-1 0 0,-1 0 0 0 0,1 0 0 0 0,-1 1 1 0 0,0-1-1 0 0,1 1 0 0 0,-1 0 1 0 0,0-1-1 0 0,0 1 0 0 0,0 0 0 0 0,1 3 1 0 0,2 4 89 0 0,0 0 0 0 0,0 0 0 0 0,2 11 0 0 0,0 11 104 0 0,-1 1 0 0 0,-2-1-1 0 0,-1 63 1 0 0,0 9-120 0 0,3-62-1829 0 0,12 43 0 0 0,-16-75 792 0 0,1 1-1104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7.21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1 424 3679 0 0,'5'-13'328'0'0,"0"8"-264"0"0,3-2-64 0 0,2-1 0 0 0,5 1 1744 0 0,3-1 336 0 0,1-1 64 0 0,-1 1 8 0 0,3-2-1520 0 0,4 0-312 0 0,-1 0-56 0 0,2-1-8 0 0,1 1-256 0 0,1 0 0 0 0,2 1 0 0 0,-2-1 0 0 0,-1 0-1120 0 0,1-1-280 0 0</inkml:trace>
  <inkml:trace contextRef="#ctx0" brushRef="#br0" timeOffset="1">762 34 10015 0 0,'11'-12'1071'0'0,"-4"3"-916"0"0,-7 8-100 0 0,0 1 1 0 0,0 0-1 0 0,0 0 0 0 0,0-1 1 0 0,0 1-1 0 0,0 0 1 0 0,0-1-1 0 0,0 1 1 0 0,0 0-1 0 0,0 0 1 0 0,0-1-1 0 0,0 1 0 0 0,0 0 1 0 0,-1-1-1 0 0,1 1 1 0 0,0 0-1 0 0,0 0 1 0 0,0-1-1 0 0,0 1 1 0 0,0 0-1 0 0,0 0 0 0 0,-1-1 1 0 0,1 1-1 0 0,0 0 1 0 0,0 0-1 0 0,0 0 1 0 0,-1-1-1 0 0,1 1 0 0 0,0 0 1 0 0,0 0-1 0 0,-1 0 1 0 0,1 0-1 0 0,0 0 1 0 0,0-1-1 0 0,-1 1 1 0 0,1 0-1 0 0,0 0 0 0 0,-1 0 1 0 0,1 0-1 0 0,-1 0 1 0 0,-10-3 1276 0 0,4 4-941 0 0,1 0 0 0 0,-1 1-1 0 0,1 0 1 0 0,0 0 0 0 0,0 1 0 0 0,0 0 0 0 0,0 0 0 0 0,-8 6 0 0 0,8-6-157 0 0,-11 9 301 0 0,1-1 1 0 0,0 2-1 0 0,1 0 0 0 0,0 1 1 0 0,1 0-1 0 0,1 1 1 0 0,0 1-1 0 0,1 0 0 0 0,1 0 1 0 0,-13 25-1 0 0,21-33-384 0 0,-1 0 0 0 0,1 0 0 0 0,0 0 0 0 0,1 0 0 0 0,0 0 0 0 0,0 1 0 0 0,-1 14 0 0 0,3-19-128 0 0,0 0-1 0 0,0-1 1 0 0,0 1 0 0 0,0 0 0 0 0,1-1 0 0 0,0 1-1 0 0,-1 0 1 0 0,1-1 0 0 0,1 1 0 0 0,-1-1 0 0 0,0 1 0 0 0,1-1-1 0 0,0 1 1 0 0,0-1 0 0 0,0 0 0 0 0,0 0 0 0 0,0 0-1 0 0,0 0 1 0 0,6 4 0 0 0,-1-2 6 0 0,1 0 1 0 0,-1-1-1 0 0,1 0 0 0 0,0 0 0 0 0,1 0 0 0 0,-1-1 1 0 0,1-1-1 0 0,-1 0 0 0 0,1 0 0 0 0,0 0 0 0 0,-1-1 1 0 0,1 0-1 0 0,14-1 0 0 0,-7-1-808 0 0,0 0-1 0 0,24-5 1 0 0,-24 2-3942 0 0,32-12-1 0 0,-32 8-1674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7.5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106 0 4607 0 0,'-1'1'5406'0'0,"-5"6"-3279"0"0,0 0 1 0 0,0 0 0 0 0,-7 12-1 0 0,6-6-454 0 0,-9 22-1 0 0,4-4-311 0 0,-8 40 0 0 0,19-67-1239 0 0,-4 16 453 0 0,1-1-1 0 0,-4 37 0 0 0,8-52-539 0 0,0 1 0 0 0,0 0 0 0 0,0-1 0 0 0,0 1 0 0 0,1-1 0 0 0,0 1 0 0 0,0 0 0 0 0,0-1 0 0 0,0 1 0 0 0,1-1 0 0 0,0 0 0 0 0,0 1-1 0 0,0-1 1 0 0,0 0 0 0 0,1 0 0 0 0,-1-1 0 0 0,1 1 0 0 0,3 3 0 0 0,-3-5-29 0 0,0 1 1 0 0,-1-2-1 0 0,1 1 0 0 0,0 0 0 0 0,0-1 0 0 0,0 1 1 0 0,0-1-1 0 0,1 0 0 0 0,-1 0 0 0 0,0 0 1 0 0,4 0-1 0 0,40 2 16 0 0,-18-2 21 0 0,3 1-517 0 0,56-4 0 0 0,-9-8-4374 0 0,-65 6 3231 0 0,-3-2-42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7.90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0 123 13991 0 0,'0'0'639'0'0,"7"-14"242"0"0,-4 11-690 0 0,-1-1 1 0 0,1 0-1 0 0,0 1 0 0 0,0-1 0 0 0,1 1 0 0 0,-1 0 0 0 0,1 0 0 0 0,0 0 0 0 0,0 1 1 0 0,0-1-1 0 0,0 1 0 0 0,0 0 0 0 0,8-3 0 0 0,7-1 1813 0 0,38-8-1 0 0,-29 8-1377 0 0,26-8-353 0 0,109-11 0 0 0,-160 25-542 0 0,1 0 0 0 0,-1 0 1 0 0,0 1-1 0 0,0-1 0 0 0,1 1 0 0 0,2 0 1 0 0,3 3-1682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8.36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1 272 14167 0 0,'0'0'647'0'0,"1"1"-11"0"0,3 0-598 0 0,0 0-1 0 0,-1 0 1 0 0,1 0 0 0 0,0 0 0 0 0,0-1-1 0 0,0 1 1 0 0,0-1 0 0 0,-1 0 0 0 0,6-1-1 0 0,39-5 713 0 0,-35 4-400 0 0,69-14-1591 0 0,85-28-1 0 0,-99 24-713 0 0,-30 7 1079 0 0,-28 9 917 0 0,0 1-1 0 0,0-1 0 0 0,0 2 1 0 0,1-1-1 0 0,18-1 0 0 0,-27 5 243 0 0,0-1-1 0 0,0 0 0 0 0,0 1 1 0 0,0 0-1 0 0,-1-1 0 0 0,1 1 0 0 0,0 0 1 0 0,0 0-1 0 0,-1 0 0 0 0,1 0 1 0 0,0 0-1 0 0,-1 0 0 0 0,1 0 1 0 0,-1 1-1 0 0,0-1 0 0 0,3 3 0 0 0,16 25 2256 0 0,-19-27-2236 0 0,5 9 438 0 0,-1 0 0 0 0,-1 0 0 0 0,0 0 0 0 0,5 22-1 0 0,-3-7-16 0 0,4 24 528 0 0,-10-49-682 0 0,-6-20-498 0 0,1 0-70 0 0,2 0 0 0 0,1-1-1 0 0,-1-32 1 0 0,0-7-21 0 0,-2 21-130 0 0,3 19 128 0 0,-1 0 0 0 0,2-1-1 0 0,1-20 1 0 0,0 39 38 0 0,0-1 0 0 0,1 1 0 0 0,-1-1 0 0 0,0 1 0 0 0,0-1 0 0 0,1 1 0 0 0,-1-1 1 0 0,1 1-1 0 0,0-1 0 0 0,-1 1 0 0 0,1-1 0 0 0,0 1 0 0 0,0 0 0 0 0,0-1 0 0 0,0 1 0 0 0,0 0 0 0 0,0 0 0 0 0,0 0 0 0 0,0 0 0 0 0,0 0 0 0 0,1 0 0 0 0,-1 0 0 0 0,0 0 0 0 0,1 0 0 0 0,-1 1 0 0 0,1-1 1 0 0,-1 0-1 0 0,1 1 0 0 0,-1 0 0 0 0,1-1 0 0 0,-1 1 0 0 0,1 0 0 0 0,-1-1 0 0 0,1 1 0 0 0,-1 0 0 0 0,4 1 0 0 0,3-1 117 0 0,-1 1-1 0 0,1 0 1 0 0,0 1 0 0 0,-1 0-1 0 0,10 4 1 0 0,-17-6-131 0 0,36 13 98 0 0,60 19 340 0 0,-78-27-373 0 0,0 0 0 0 0,1-2 0 0 0,23 2 0 0 0,-31-6-126 0 0,0 1-1 0 0,-1-1 0 0 0,1-1 1 0 0,-1 0-1 0 0,1-1 1 0 0,-1 0-1 0 0,0 0 1 0 0,11-6-1 0 0,-20 9 49 0 0,0 0 1 0 0,0-1-1 0 0,1 0 1 0 0,-1 1-1 0 0,0-1 0 0 0,0 0 1 0 0,0 1-1 0 0,0-1 0 0 0,0 0 1 0 0,0 0-1 0 0,0 0 1 0 0,0 0-1 0 0,-1 0 0 0 0,1 0 1 0 0,0 0-1 0 0,0 0 0 0 0,-1 0 1 0 0,2-3-1 0 0,9-15-51 0 0,-7 14 78 0 0,-1 6 59 0 0,4 9 14 0 0,1 0 0 0 0,-2 1 0 0 0,1-1 1 0 0,8 22-1 0 0,15 52 407 0 0,-2-6-270 0 0,-23-68-155 0 0,0 0 0 0 0,11 18 0 0 0,-13-24-457 0 0,0 0 1 0 0,0 0 0 0 0,0 0-1 0 0,1-1 1 0 0,-1 0 0 0 0,1 1 0 0 0,0-1-1 0 0,0-1 1 0 0,6 4 0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8.7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56 1 13359 0 0,'0'0'1027'0'0,"0"1"-670"0"0,-20 88 4216 0 0,-3 15 817 0 0,20-83-4692 0 0,-1 7 349 0 0,-1 28 0 0 0,4-48-907 0 0,2 0 0 0 0,-1 0 0 0 0,1 0 0 0 0,0 0 0 0 0,0-1 0 0 0,1 1 0 0 0,0 0 0 0 0,5 10 0 0 0,-6-16-118 0 0,1 1 1 0 0,-1-1 0 0 0,1 1-1 0 0,-1-1 1 0 0,1 0-1 0 0,0 1 1 0 0,0-1 0 0 0,0 0-1 0 0,0-1 1 0 0,1 1-1 0 0,-1 0 1 0 0,0 0 0 0 0,6 2-1 0 0,-3-2 2 0 0,0 0-1 0 0,0-1 0 0 0,0 1 1 0 0,0-1-1 0 0,1 0 0 0 0,10 1 1 0 0,-2-2-68 0 0,1-1 1 0 0,0 0-1 0 0,0-1 1 0 0,21-5-1 0 0,-23 3-644 0 0,-1 0-1 0 0,1 0 0 0 0,-1-1 0 0 0,0-1 1 0 0,0 0-1 0 0,18-14 0 0 0,-20 12-907 0 0,-3-3-40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9.0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6 128 12439 0 0,'-1'-1'183'0'0,"0"0"-1"0"0,1 0 0 0 0,-1-1 0 0 0,1 1 1 0 0,-1 0-1 0 0,1 0 0 0 0,-1 0 1 0 0,1 0-1 0 0,0-1 0 0 0,-1 1 0 0 0,1 0 1 0 0,0 0-1 0 0,0-1 0 0 0,0 1 0 0 0,0 0 1 0 0,0 0-1 0 0,0-1 0 0 0,0 1 1 0 0,1 0-1 0 0,-1 0 0 0 0,0-1 0 0 0,1 1 1 0 0,-1 0-1 0 0,1 0 0 0 0,-1 0 1 0 0,1 0-1 0 0,0 0 0 0 0,-1-1 0 0 0,1 1 1 0 0,1-1-1 0 0,3-2 293 0 0,-1 1 0 0 0,1-1-1 0 0,0 1 1 0 0,0 0 0 0 0,0 0 0 0 0,0 1 0 0 0,0 0 0 0 0,1 0 0 0 0,-1 0 0 0 0,10-2-1 0 0,6-2 49 0 0,18-7-92 0 0,62-12 0 0 0,-6 11-3460 0 0,-78 14-2366 0 0,-1 1-1624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9.5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8 390 13359 0 0,'-1'0'1027'0'0,"-4"4"-559"0"0,5-4-412 0 0,0 0 0 0 0,0 1 0 0 0,-1-1 0 0 0,1 0 0 0 0,0 1 0 0 0,0-1 0 0 0,0 1 0 0 0,0-1 0 0 0,0 0 0 0 0,0 1 0 0 0,0-1 0 0 0,-1 1 0 0 0,1-1 0 0 0,0 0 1 0 0,0 1-1 0 0,0-1 0 0 0,1 1 0 0 0,-1-1 0 0 0,0 0 0 0 0,0 1 0 0 0,0-1 0 0 0,0 1 0 0 0,0-1 0 0 0,0 0 0 0 0,1 1 0 0 0,-1-1 0 0 0,0 0 0 0 0,0 1 0 0 0,0-1 0 0 0,1 0 0 0 0,-1 1 0 0 0,0-1 0 0 0,1 0 0 0 0,-1 0 0 0 0,0 1 0 0 0,0-1 0 0 0,1 0 0 0 0,-1 0 0 0 0,1 0 0 0 0,-1 1 1 0 0,0-1-1 0 0,1 0 0 0 0,15 10 927 0 0,-7-9-795 0 0,-1 1-1 0 0,1-1 1 0 0,0 0-1 0 0,0-1 1 0 0,0 0-1 0 0,0-1 1 0 0,0 0-1 0 0,14-3 1 0 0,-6 2-174 0 0,12-4-1034 0 0,0 0 0 0 0,-1-1 1 0 0,0-2-1 0 0,48-22 1 0 0,-32 9-922 0 0,-1-2-1 0 0,42-31 1 0 0,-38 25 1249 0 0,-27 18 2237 0 0,39-26 9210 0 0,-59 38-10585 0 0,2 13 1820 0 0,-4 16-1762 0 0,-3-6 534 0 0,0 0 0 0 0,-2-1 0 0 0,-18 43 0 0 0,19-53-616 0 0,-1 0 0 0 0,0 0 0 0 0,0-1 0 0 0,-1 1 0 0 0,-1-2 0 0 0,0 1 1 0 0,-1-1-1 0 0,-10 9 0 0 0,15-15-135 0 0,-10 11 26 0 0,14-14-184 0 0,1-1-560 0 0,-1-1 643 0 0,1 1 0 0 0,-1-1 0 0 0,1 1-1 0 0,0-1 1 0 0,0 1 0 0 0,-1-1 0 0 0,1 1 0 0 0,0-1 0 0 0,0 1-1 0 0,-1-1 1 0 0,1 1 0 0 0,0-1 0 0 0,0 1 0 0 0,0-1 0 0 0,0 0-1 0 0,0 1 1 0 0,0-1 0 0 0,0 0 0 0 0,0-13-771 0 0,0 8 257 0 0,1 0 1 0 0,1 1 0 0 0,-1-1-1 0 0,1 0 1 0 0,0 1 0 0 0,0-1-1 0 0,1 1 1 0 0,3-6-1 0 0,29-40-1855 0 0,-13 21 1267 0 0,-21 28 1106 0 0,4-7 170 0 0,1 1 1 0 0,0 0 0 0 0,0 0 0 0 0,14-12-1 0 0,-19 20 45 0 0,1-1-1 0 0,-1 1 0 0 0,1 0 1 0 0,0 0-1 0 0,-1-1 0 0 0,1 1 1 0 0,0 0-1 0 0,-1 0 1 0 0,1 0-1 0 0,0 1 0 0 0,-1-1 1 0 0,1 0-1 0 0,0 1 0 0 0,-1-1 1 0 0,1 1-1 0 0,-1-1 1 0 0,1 1-1 0 0,0 0 0 0 0,1 1 1 0 0,4 1 380 0 0,-1 0-159 0 0,1 0 1 0 0,-1 0-1 0 0,1 1 1 0 0,-1 0-1 0 0,0 0 1 0 0,0 0-1 0 0,7 8 1 0 0,36 43 1507 0 0,-11-12-651 0 0,-31-36-1043 0 0,10 10 506 0 0,24 19 0 0 0,-36-32-562 0 0,1-1 0 0 0,-1 1-1 0 0,1-1 1 0 0,-1 0 0 0 0,1 0-1 0 0,0 0 1 0 0,0-1-1 0 0,1 0 1 0 0,9 2 0 0 0,-14-4-100 0 0,-1 0 0 0 0,1 0-1 0 0,0 0 1 0 0,0 0 0 0 0,0 0 0 0 0,0 0 0 0 0,0 0 0 0 0,-1-1 0 0 0,1 1 0 0 0,0-1 0 0 0,0 1 0 0 0,-1-1 0 0 0,1 0-1 0 0,0 0 1 0 0,-1 1 0 0 0,1-1 0 0 0,0 0 0 0 0,-1-1 0 0 0,1 1 0 0 0,-1 0 0 0 0,0 0 0 0 0,1-1 0 0 0,-1 1 0 0 0,0 0-1 0 0,0-1 1 0 0,0 1 0 0 0,0-1 0 0 0,0 0 0 0 0,0 1 0 0 0,0-1 0 0 0,0-3 0 0 0,2-2 42 0 0,-1-1 0 0 0,0 0 1 0 0,-1 1-1 0 0,0-1 0 0 0,0-13 0 0 0,-1-191 188 0 0,-1 87-276 0 0,0 119-174 0 0,2-1-1 0 0,-1 0 1 0 0,3-12-1 0 0,-3 18 15 0 0,1-1-1 0 0,-1 1 1 0 0,1-1-1 0 0,-1 1 1 0 0,1 0-1 0 0,0-1 1 0 0,-1 1-1 0 0,1 0 0 0 0,0-1 1 0 0,0 1-1 0 0,0 0 1 0 0,0 0-1 0 0,0 0 1 0 0,0 0-1 0 0,0 0 1 0 0,0 0-1 0 0,0 0 1 0 0,1 0-1 0 0,-1 0 0 0 0,0 0 1 0 0,1 1-1 0 0,2-2 1 0 0,8 0-1963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39.8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0 15775 0 0,'0'0'1432'0'0,"2"2"-1180"0"0,0 0-119 0 0,0-1-1 0 0,0 1 1 0 0,0 1-1 0 0,0-1 1 0 0,-1 0-1 0 0,1 0 1 0 0,-1 1-1 0 0,1-1 1 0 0,-1 1-1 0 0,0-1 1 0 0,0 1-1 0 0,1 2 0 0 0,1 4 548 0 0,3 4 209 0 0,-2 1 0 0 0,0-1 0 0 0,0 1 0 0 0,-2 0 0 0 0,1 0 0 0 0,-1 20 0 0 0,-4 86 1574 0 0,1-98-2228 0 0,-1-6-155 0 0,1-8-82 0 0,0-1 1 0 0,1 0 0 0 0,0 0-1 0 0,1 13 1 0 0,-1-16-126 0 0,4 13-2601 0 0,-1-10 1175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0.2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0 113 13359 0 0,'1'-1'1027'0'0,"6"-3"-765"0"0,-1-1 0 0 0,1 2 0 0 0,0-1 0 0 0,0 1 0 0 0,0 0-1 0 0,13-4 1 0 0,-5 2 932 0 0,17-5 1155 0 0,37-8 0 0 0,88-7 155 0 0,-92 15-1963 0 0,45-3-435 0 0,-63 12-7181 0 0,-22 2-737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1.0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1 153 13823 0 0,'0'0'1247'0'0,"1"3"-852"0"0,10 79 4347 0 0,-5-37-3450 0 0,21 200 2848 0 0,-25-221-3772 0 0,0-3 115 0 0,-1-16-124 0 0,-1-5 106 0 0,25-169-328 0 0,-18 143-142 0 0,0-1 1 0 0,2 1-1 0 0,0 1 1 0 0,17-31-1 0 0,-13 33-46 0 0,1 0 0 0 0,0 0 0 0 0,2 1 0 0 0,1 1 0 0 0,20-19 0 0 0,-27 29 24 0 0,1 2 1 0 0,1 0-1 0 0,0 0 1 0 0,0 1 0 0 0,0 0-1 0 0,1 1 1 0 0,0 1-1 0 0,0 0 1 0 0,1 0 0 0 0,27-6-1 0 0,-36 11 28 0 0,-1 0 0 0 0,1 0 0 0 0,0 0 0 0 0,0 0 0 0 0,0 1 0 0 0,0 0 0 0 0,0 0 0 0 0,0 0 0 0 0,0 1 0 0 0,0 0 0 0 0,9 2 0 0 0,-13-2 2 0 0,0 0 0 0 0,-1-1 0 0 0,1 1 0 0 0,0 0 0 0 0,-1 0 1 0 0,1 0-1 0 0,-1 0 0 0 0,1 0 0 0 0,-1 0 0 0 0,0 0 0 0 0,0 0 0 0 0,1 0 0 0 0,-1 0 0 0 0,0 0 0 0 0,0 0 0 0 0,0 0 0 0 0,0 0 0 0 0,0 0 0 0 0,0 0 1 0 0,0 1-1 0 0,0-1 0 0 0,-1 1 0 0 0,-2 6 2 0 0,0 0 0 0 0,0 0 0 0 0,-1-1 0 0 0,0 1 1 0 0,0-1-1 0 0,-1 0 0 0 0,0 0 0 0 0,0-1 0 0 0,-7 7 0 0 0,4-2-3 0 0,-14 13-5 0 0,-2-1 1 0 0,0-1-1 0 0,-1-2 0 0 0,-38 25 1 0 0,27-22-83 0 0,22-15 18 0 0,0 1 0 0 0,1 0 1 0 0,-18 16-1 0 0,30-24-35 0 0,3 0-283 0 0,0 0 356 0 0,0 0 1 0 0,1 0 0 0 0,-1 0-1 0 0,1 0 1 0 0,-1 0 0 0 0,3 0-1 0 0,13 3-11 0 0,12 2 48 0 0,0 1 0 0 0,40 16 0 0 0,-44-11 229 0 0,0 0 0 0 0,-2 2 0 0 0,1 1 0 0 0,-2 1 0 0 0,34 30 0 0 0,-24-19-277 0 0,-32-26-242 0 0,15 3-1166 0 0,-7-4-92 0 0,-1-2-385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1.4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1 10591 0 0,'-15'78'11394'0'0,"9"-53"-10627"0"0,0 0 1 0 0,2 0-1 0 0,1 0 1 0 0,1 1 0 0 0,1 0-1 0 0,2-1 1 0 0,5 44 0 0 0,-5-63-706 0 0,1 0 0 0 0,-1 0 1 0 0,1 0-1 0 0,0-1 0 0 0,0 1 0 0 0,1 0 1 0 0,0-1-1 0 0,0 0 0 0 0,6 8 1 0 0,-6-10-50 0 0,-1 0 0 0 0,1 0 0 0 0,1 0 0 0 0,-1 0 0 0 0,0-1 0 0 0,1 1 1 0 0,-1-1-1 0 0,1 0 0 0 0,0 0 0 0 0,-1-1 0 0 0,1 1 0 0 0,0-1 0 0 0,0 0 1 0 0,6 2-1 0 0,7-1-100 0 0,1 0 1 0 0,-1 0 0 0 0,0-2-1 0 0,0 0 1 0 0,1-1 0 0 0,-1-1-1 0 0,22-5 1 0 0,-35 7-318 0 0,0-1-1 0 0,-1 0 0 0 0,1-1 1 0 0,0 1-1 0 0,-1-1 1 0 0,0 1-1 0 0,1-1 1 0 0,-1 0-1 0 0,0 0 0 0 0,0 0 1 0 0,0-1-1 0 0,0 1 1 0 0,3-4-1 0 0,0-3-1907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1.8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6 101 17503 0 0,'-5'-11'803'0'0,"5"10"-746"0"0,1 0 0 0 0,-1 1 0 0 0,1-1 0 0 0,-1 0-1 0 0,1 0 1 0 0,-1 0 0 0 0,1 0 0 0 0,0 1 0 0 0,-1-1 0 0 0,1 0 0 0 0,0 1 0 0 0,0-1 0 0 0,0 1 0 0 0,-1-1 0 0 0,1 1 0 0 0,0-1-1 0 0,0 1 1 0 0,1-1 0 0 0,-1 0-37 0 0,18-9 571 0 0,-1 1 1 0 0,1 1-1 0 0,1 0 0 0 0,29-6 0 0 0,-10 5 935 0 0,55-5 0 0 0,-85 12-1706 0 0,0 1 1 0 0,1 1-1 0 0,-1 0 0 0 0,0 0 0 0 0,1 1 1 0 0,-1 0-1 0 0,0 0 0 0 0,1 1 1 0 0,15 6-1 0 0,-14-2-1951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2.2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0 363 2759 0 0,'28'-7'7492'0'0,"21"-5"556"0"0,22-13-5512 0 0,13-4-2468 0 0,46-13-378 0 0,7-1-988 0 0,-24 9 866 0 0,-112 33 1188 0 0,1 3-569 0 0,-1 0-1 0 0,1 0 0 0 0,-1 0 1 0 0,0 0-1 0 0,0 0 0 0 0,0 0 1 0 0,0 0-1 0 0,1 4 1 0 0,-1 0 106 0 0,1 0 1 0 0,-1 1 0 0 0,0-1 0 0 0,-1 1-1 0 0,1-1 1 0 0,-1 0 0 0 0,-1 10 0 0 0,-10 46 1024 0 0,5-35-855 0 0,-9 39 676 0 0,13-58-947 0 0,0-1 0 0 0,-1 0 0 0 0,0 0 0 0 0,-1 0 0 0 0,0 0 0 0 0,-6 9 0 0 0,8-14-109 0 0,1 0-1 0 0,-1-1 1 0 0,1 1 0 0 0,-1-1-1 0 0,0 1 1 0 0,1-1 0 0 0,-4 2-1 0 0,5-3-81 0 0,-1-1-1 0 0,1 1 1 0 0,-1-1-1 0 0,1 1 1 0 0,-1-1-1 0 0,1 0 1 0 0,-1 1-1 0 0,1-1 1 0 0,0 1-1 0 0,-1-1 1 0 0,1 0-1 0 0,0 1 1 0 0,-1-1-1 0 0,1 0 1 0 0,0 0-1 0 0,0 1 1 0 0,0-1-1 0 0,0 0 1 0 0,0 1-1 0 0,0-1 1 0 0,0 0-1 0 0,0 0 1 0 0,0 1-1 0 0,0-1 1 0 0,0 0-1 0 0,1-1 1 0 0,-1-1 7 0 0,4-28-1 0 0,2 1 1 0 0,1 0 0 0 0,1 0 0 0 0,13-31-1 0 0,30-61-265 0 0,-41 102 200 0 0,1 0 0 0 0,1 1 1 0 0,27-33-1 0 0,-35 47 64 0 0,0 1-1 0 0,1 0 0 0 0,-1 1 1 0 0,1-1-1 0 0,0 1 1 0 0,0 0-1 0 0,0 0 1 0 0,0 0-1 0 0,0 1 0 0 0,1 0 1 0 0,-1 0-1 0 0,12-2 1 0 0,-15 4 13 0 0,0 0 1 0 0,1 0 0 0 0,-1 0 0 0 0,0 0-1 0 0,0 0 1 0 0,1 1 0 0 0,-1-1-1 0 0,0 1 1 0 0,0 0 0 0 0,0-1-1 0 0,0 1 1 0 0,0 0 0 0 0,0 0 0 0 0,0 0-1 0 0,0 1 1 0 0,0-1 0 0 0,0 0-1 0 0,2 3 1 0 0,-1-1 34 0 0,1 1 0 0 0,-1 0 1 0 0,1 0-1 0 0,-1 0 0 0 0,0 1 0 0 0,3 5 0 0 0,0 4 74 0 0,-1-1-1 0 0,0 0 1 0 0,-1 1-1 0 0,4 20 1 0 0,3 58 128 0 0,-10-89-253 0 0,3 80 83 0 0,3 26-389 0 0,-6-101 157 0 0,0-1-1077 0 0,1 1 0 0 0,-1-1 1 0 0,5 12-1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2.5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1 184 13359 0 0,'1'-1'612'0'0,"13"-10"-464"0"0,0 2-1 0 0,1 0 1 0 0,0 1 0 0 0,0 1-1 0 0,1 0 1 0 0,0 1-1 0 0,0 0 1 0 0,18-3-1 0 0,22-2 532 0 0,62-4 1 0 0,-74 11-595 0 0,155-16-3543 0 0,-168 15 1943 0 0,48-12 0 0 0,-63 12 1759 0 0,1 0 1 0 0,18-11 0 0 0,-34 15 652 0 0,-1 1-776 0 0,0 0 1 0 0,0 0-1 0 0,-1 0 1 0 0,1 0-1 0 0,0 0 0 0 0,0 0 1 0 0,-1 0-1 0 0,1 0 1 0 0,0 0-1 0 0,0 0 0 0 0,-1-1 1 0 0,1 1-1 0 0,0 0 1 0 0,0 0-1 0 0,0 0 0 0 0,-1 0 1 0 0,1-1-1 0 0,0 1 1 0 0,0 0-1 0 0,0 0 0 0 0,0 0 1 0 0,-1-1-1 0 0,1 1 1 0 0,0 0-1 0 0,0 0 0 0 0,0-1 1 0 0,0 1-1 0 0,0 0 1 0 0,0 0-1 0 0,0-1 0 0 0,0 1 1 0 0,0 0-1 0 0,0 0 1 0 0,0-1-1 0 0,0 1 0 0 0,0 0 1 0 0,0 0-1 0 0,0-1 1 0 0,0 1-1 0 0,0 0 0 0 0,0 0 1 0 0,0-1-1 0 0,0 1 1 0 0,0 0-1 0 0,0 0 0 0 0,1-1 1 0 0,-1 1-1 0 0,0 0 1 0 0,0 0-1 0 0,0-1 0 0 0,0 1 1 0 0,1 0-1 0 0,-1 0 1 0 0,0 0-1 0 0,0 0 0 0 0,0-1 1 0 0,1 1-1 0 0,-1 0 1 0 0,0 0-1 0 0,-5 0 200 0 0,-1 1-1 0 0,0 0 1 0 0,1 0 0 0 0,-1 1-1 0 0,0-1 1 0 0,1 1 0 0 0,0 0 0 0 0,-6 4-1 0 0,-41 24 1175 0 0,45-26-1279 0 0,-3 3 3 0 0,-1 1 0 0 0,1 0 0 0 0,0 0 0 0 0,1 1 1 0 0,0 0-1 0 0,0 1 0 0 0,1 0 0 0 0,1 0 0 0 0,-1 1 0 0 0,2 0 0 0 0,-1 0 0 0 0,2 0 0 0 0,-1 1 0 0 0,2 0 0 0 0,-1 0 0 0 0,2 1 1 0 0,-1-1-1 0 0,-1 16 0 0 0,5-24-199 0 0,0 0 1 0 0,0-1-1 0 0,0 1 0 0 0,0 0 1 0 0,0 0-1 0 0,1-1 1 0 0,0 1-1 0 0,-1 0 1 0 0,1-1-1 0 0,1 1 0 0 0,-1-1 1 0 0,0 0-1 0 0,1 1 1 0 0,0-1-1 0 0,0 0 1 0 0,0 0-1 0 0,3 4 0 0 0,-2-3 16 0 0,1-1 1 0 0,0 0-1 0 0,0 0 0 0 0,0 0 0 0 0,0 0 0 0 0,1-1 0 0 0,-1 0 0 0 0,1 1 0 0 0,-1-2 0 0 0,1 1 0 0 0,7 1 0 0 0,4 0-370 0 0,-1 0-1 0 0,1-2 0 0 0,1 0 0 0 0,-1-1 1 0 0,0 0-1 0 0,31-6 0 0 0,-17 0-837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2.91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 3 12895 0 0,'0'0'1172'0'0,"1"0"-966"0"0,1-1-180 0 0,1-1-51 0 0,11 4 329 0 0,-12-1 97 0 0,1-1-1 0 0,-1 1 1 0 0,0 0-1 0 0,0 1 1 0 0,0-1-1 0 0,0 0 1 0 0,0 1 0 0 0,0-1-1 0 0,0 1 1 0 0,0-1-1 0 0,0 1 1 0 0,-1 0 0 0 0,1 0-1 0 0,-1 0 1 0 0,1 0-1 0 0,-1 0 1 0 0,0 0 0 0 0,0 0-1 0 0,0 0 1 0 0,0 1-1 0 0,0-1 1 0 0,0 4-1 0 0,2 2 5 0 0,-1 0 0 0 0,-1 0-1 0 0,1 0 1 0 0,-1 0-1 0 0,0 15 1 0 0,-4 30 540 0 0,-18 96 0 0 0,12-111-2035 0 0,-20 55 1 0 0,23-81-307 0 0,-1-3-307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3.30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0 162 13823 0 0,'0'-3'75'0'0,"0"0"0"0"0,1 1 0 0 0,-1-1 0 0 0,0 1 0 0 0,1-1-1 0 0,-1 1 1 0 0,1 0 0 0 0,0-1 0 0 0,0 1 0 0 0,0 0 0 0 0,0-1-1 0 0,1 1 1 0 0,-1 0 0 0 0,0 0 0 0 0,1 0 0 0 0,0 0 0 0 0,-1 0 0 0 0,1 0-1 0 0,0 1 1 0 0,0-1 0 0 0,0 0 0 0 0,4-1 0 0 0,5-4 262 0 0,0 0 1 0 0,1 1-1 0 0,13-5 1 0 0,-20 9-50 0 0,14-5 114 0 0,0 0-1 0 0,1 2 0 0 0,22-4 0 0 0,63-5 173 0 0,-75 11-458 0 0,145-10 500 0 0,-20 3 483 0 0,-132 7-837 0 0,45-2 533 0 0,-60 5-569 0 0,1 0-1 0 0,-1 0 1 0 0,1 1-1 0 0,-1 1 1 0 0,14 3-1 0 0,-19-4-93 0 0,-1 0-1 0 0,1 0 0 0 0,0 1 1 0 0,-1-1-1 0 0,0 1 1 0 0,1-1-1 0 0,-1 1 0 0 0,0 0 1 0 0,0 0-1 0 0,0 0 1 0 0,0 0-1 0 0,0 0 0 0 0,0 0 1 0 0,-1 1-1 0 0,1-1 1 0 0,-1 1-1 0 0,1-1 1 0 0,-1 1-1 0 0,0 0 0 0 0,0-1 1 0 0,0 1-1 0 0,1 5 1 0 0,0 4 258 0 0,-1 1 1 0 0,0-1 0 0 0,-2 26 0 0 0,1-16-33 0 0,-1 34 174 0 0,0-23-370 0 0,1-1-1 0 0,1 0 0 0 0,7 36 0 0 0,-8-64-149 0 0,7 15-13 0 0,-7-17-128 0 0,1-1 1 0 0,0 1-1 0 0,0-1 0 0 0,0 1 0 0 0,-1-1 0 0 0,2 0 1 0 0,-1 1-1 0 0,0-1 0 0 0,0 0 0 0 0,0 0 1 0 0,0 0-1 0 0,1 0 0 0 0,-1 0 0 0 0,0 0 0 0 0,1 0 1 0 0,-1 0-1 0 0,1-1 0 0 0,-1 1 0 0 0,1 0 1 0 0,0-1-1 0 0,-1 1 0 0 0,1-1 0 0 0,-1 0 0 0 0,1 0 1 0 0,0 1-1 0 0,-1-1 0 0 0,1 0 0 0 0,0 0 1 0 0,-1-1-1 0 0,4 1 0 0 0,7-2-2031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3.6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110 39 16927 0 0,'0'0'778'0'0,"-5"0"254"0"0,2 0-817 0 0,1 1 0 0 0,-1-1 0 0 0,0 1 0 0 0,1 0 0 0 0,-1 0 0 0 0,1 0 0 0 0,-1 0 0 0 0,1 1 0 0 0,-1-1 0 0 0,1 1 0 0 0,0-1 0 0 0,0 1 0 0 0,-1 0 0 0 0,1 0 0 0 0,1 0 0 0 0,-1 0 0 0 0,-3 4 0 0 0,0-1 305 0 0,-1 3-272 0 0,0 0-1 0 0,0 1 1 0 0,1 0 0 0 0,0 0-1 0 0,0 0 1 0 0,1 1 0 0 0,0-1-1 0 0,1 1 1 0 0,0 0-1 0 0,1 0 1 0 0,0 0 0 0 0,0 0-1 0 0,1 1 1 0 0,1-1 0 0 0,-1 0-1 0 0,2 1 1 0 0,-1-1 0 0 0,1 0-1 0 0,1 0 1 0 0,0 0-1 0 0,4 13 1 0 0,-4-17-238 0 0,1 0 0 0 0,-1 0 1 0 0,1 0-1 0 0,1 0 0 0 0,-1 0 0 0 0,1-1 0 0 0,0 0 0 0 0,0 0 0 0 0,0 0 1 0 0,1 0-1 0 0,-1-1 0 0 0,10 7 0 0 0,-7-6-2 0 0,0-1-1 0 0,1 0 1 0 0,-1-1-1 0 0,1 0 1 0 0,0 0 0 0 0,0 0-1 0 0,0-1 1 0 0,0 0-1 0 0,13 1 1 0 0,-8-2-18 0 0,0 0 1 0 0,-1-1-1 0 0,1 0 1 0 0,0-1-1 0 0,-1 0 1 0 0,1-1-1 0 0,22-6 0 0 0,-30 6 6 0 0,0 0 0 0 0,0 0-1 0 0,0 0 1 0 0,0-1-1 0 0,0 1 1 0 0,-1-1 0 0 0,0 0-1 0 0,1-1 1 0 0,-1 1-1 0 0,0-1 1 0 0,-1 1 0 0 0,1-1-1 0 0,-1-1 1 0 0,1 1-1 0 0,-1 0 1 0 0,0-1 0 0 0,-1 1-1 0 0,1-1 1 0 0,-1 0 0 0 0,0 0-1 0 0,2-6 1 0 0,-2 3-8 0 0,-1 1 0 0 0,0-1 1 0 0,0 0-1 0 0,0 0 0 0 0,-1 1 1 0 0,0-1-1 0 0,0 0 0 0 0,-1 0 1 0 0,0 0-1 0 0,-1 1 0 0 0,0-1 1 0 0,0 0-1 0 0,-3-7 0 0 0,1 5-4 0 0,-1 0 1 0 0,0 1-1 0 0,-1 0 0 0 0,0 0 0 0 0,0 0 0 0 0,-1 0 0 0 0,0 1 0 0 0,-17-14 0 0 0,6 6 12 0 0,-4-4-44 0 0,-1 2-1 0 0,-42-27 1 0 0,64 45-91 0 0,21 8-6153 0 0,-7-5 4032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4.0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179 137 13823 0 0,'0'0'1062'0'0,"3"12"532"0"0,-4-3-701 0 0,1 0 0 0 0,-2-1 0 0 0,0 1 0 0 0,0 0 1 0 0,0-1-1 0 0,-1 0 0 0 0,0 1 0 0 0,-6 9 0 0 0,4-8-371 0 0,-1 1-1 0 0,0-1 1 0 0,-1-1 0 0 0,-1 1-1 0 0,-15 15 1 0 0,17-19-459 0 0,-9 9 249 0 0,0-2 1 0 0,-1 0-1 0 0,-26 17 0 0 0,35-27-349 0 0,6-3-150 0 0,3-10-253 0 0,3-1 154 0 0,0 1 0 0 0,1 0-1 0 0,0 0 1 0 0,0 0 0 0 0,13-13-1 0 0,-2 4-832 0 0,28-24 0 0 0,-13 18 539 0 0,-31 24 595 0 0,0 0-1 0 0,1 1 1 0 0,-1-1-1 0 0,1 0 1 0 0,-1 0-1 0 0,1 1 1 0 0,0-1 0 0 0,-1 1-1 0 0,1-1 1 0 0,0 1-1 0 0,-1-1 1 0 0,1 1-1 0 0,0 0 1 0 0,-1 0-1 0 0,1 0 1 0 0,0 0-1 0 0,-1 0 1 0 0,1 1 0 0 0,0-1-1 0 0,-1 0 1 0 0,1 1-1 0 0,0-1 1 0 0,-1 1-1 0 0,1 0 1 0 0,1 0-1 0 0,0 1 85 0 0,3 1 74 0 0,0 0-1 0 0,-1 0 1 0 0,1 1-1 0 0,-1 0 0 0 0,0 0 1 0 0,0 0-1 0 0,5 6 1 0 0,30 39 673 0 0,-31-37-645 0 0,3 3 143 0 0,1-1 0 0 0,0 0 0 0 0,30 24 0 0 0,-39-36-253 0 0,-1 0-1 0 0,1 0 1 0 0,-1-1 0 0 0,1 0-1 0 0,0 1 1 0 0,-1-1 0 0 0,1 0-1 0 0,0-1 1 0 0,0 1 0 0 0,0-1-1 0 0,5 1 1 0 0,-8-2-65 0 0,0 1-1 0 0,0 0 0 0 0,0 0 1 0 0,0-1-1 0 0,-1 1 1 0 0,1 0-1 0 0,0-1 1 0 0,0 1-1 0 0,0-1 1 0 0,0 1-1 0 0,-1-1 1 0 0,1 1-1 0 0,0-1 0 0 0,-1 0 1 0 0,1 1-1 0 0,0-1 1 0 0,-1 0-1 0 0,1 0 1 0 0,-1 1-1 0 0,1-1 1 0 0,-1 0-1 0 0,1 0 1 0 0,-1 0-1 0 0,0 0 0 0 0,1 0 1 0 0,-1 0-1 0 0,1-1 1 0 0,3-25 324 0 0,-6-30 90 0 0,-1 11-232 0 0,5-17-84 0 0,11-67 1 0 0,-12 123-37 0 0,0 1 0 0 0,1 0 1 0 0,-1 0-1 0 0,1 0 0 0 0,3-7 0 0 0,-4 11-303 0 0,0 1-1 0 0,0-1 1 0 0,0 0-1 0 0,0 0 1 0 0,1 1-1 0 0,-1-1 1 0 0,1 0-1 0 0,1-1 1 0 0,-2 2-348 0 0,0 1 0 0 0,0-1 0 0 0,0 0 0 0 0,1 1 0 0 0,-1-1 1 0 0,0 1-1 0 0,0-1 0 0 0,0 1 0 0 0,0 0 0 0 0,1-1 0 0 0,-1 1 1 0 0,0 0-1 0 0,0 0 0 0 0,1 0 0 0 0,1 0 0 0 0,8 1-8341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27:44.3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286 26 11055 0 0,'0'0'852'0'0,"2"-1"-560"0"0,16-12 458 0 0,-6 2 6488 0 0,-28 14-3521 0 0,-21 1-2416 0 0,-1 2-1 0 0,1 1 0 0 0,1 2 0 0 0,-39 15 1 0 0,67-20-1250 0 0,0-1 0 0 0,0 1 0 0 0,1 0-1 0 0,-9 6 1 0 0,14-8-47 0 0,0-1 0 0 0,0 1 0 0 0,0 0 0 0 0,0 0 0 0 0,0-1 0 0 0,0 1 0 0 0,0 1 0 0 0,0-1 0 0 0,1 0 0 0 0,-1 0 0 0 0,1 1-1 0 0,-1-1 1 0 0,1 1 0 0 0,0-1 0 0 0,0 1 0 0 0,-1 4 0 0 0,4 6-4 0 0,0-10-1 0 0,1 1 0 0 0,-1 0 0 0 0,1-1 0 0 0,-1 1 0 0 0,1-1 0 0 0,0 0 0 0 0,0 0-1 0 0,0 0 1 0 0,6 3 0 0 0,35 23-143 0 0,-29-20 50 0 0,30 19-389 0 0,-2 1-1 0 0,65 60 1 0 0,-85-69 359 0 0,-7-6 50 0 0,19 21 1 0 0,-31-31 72 0 0,0 1 1 0 0,-1-1-1 0 0,1 1 1 0 0,-1 0-1 0 0,-1 0 0 0 0,1 0 1 0 0,-1 0-1 0 0,0 0 1 0 0,3 11-1 0 0,-4-15 9 0 0,-1 1 0 0 0,0-1 0 0 0,0 1 0 0 0,0 0-1 0 0,0-1 1 0 0,0 1 0 0 0,0-1 0 0 0,0 1 0 0 0,-1 0 0 0 0,1-1 0 0 0,0 1 0 0 0,-1-1 0 0 0,0 1-1 0 0,1-1 1 0 0,-1 1 0 0 0,0-1 0 0 0,1 1 0 0 0,-1-1 0 0 0,-1 2 0 0 0,-1-1 37 0 0,1 0 1 0 0,0 1-1 0 0,-1-1 0 0 0,1 0 1 0 0,-1-1-1 0 0,0 1 1 0 0,0 0-1 0 0,0-1 0 0 0,-3 2 1 0 0,-5 1 118 0 0,0-1 0 0 0,-1 0 0 0 0,0-1 0 0 0,-13 2 0 0 0,-2-2-19 0 0,0-1 1 0 0,0-1-1 0 0,-1-1 1 0 0,-48-9-1 0 0,-2-9-8993 0 0,51 11-639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1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16960 0 7831 0 0,'0'0'1883'0'0,"-9"2"-740"0"0,-152 21 3718 0 0,-15 0-2192 0 0,-115-5-407 0 0,-139 11-289 0 0,-226 7-492 0 0,554-32-1353 0 0,-627 19 911 0 0,-675 4-447 0 0,1064-22-535 0 0,-1386 36 7 0 0,1671-39-64 0 0,-1295 44 0 0 0,819-25 0 0 0,-159 6 0 0 0,229-11 0 0 0,126-6 0 0 0,-281 8 0 0 0,183-7 59 0 0,335-9-54 0 0,-561 5 44 0 0,437-6-34 0 0,-433-4-15 0 0,368 0 0 0 0,185 2 0 0 0,-200 1 0 0 0,-190 5 76 0 0,112 6 6 0 0,87-1-40 0 0,-149 8-1 0 0,140-5-18 0 0,-132 18-14 0 0,421-30-7 0 0,-272 17 49 0 0,66-5 4 0 0,-212 4-48 0 0,158-9 50 0 0,44-9 26 0 0,155-1-31 0 0,-95-13 88 0 0,169 15-140 0 0,-16-3 10 0 0,0-1 0 0 0,0 0 0 0 0,0-1 1 0 0,-22-10-1 0 0,37 15-77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1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2117 85 9327 0 0,'-1'1'208'0'0,"-31"12"647"0"0,-1-1-1 0 0,-54 12 0 0 0,22-4 2138 0 0,-110 50 0 0 0,67-25-1921 0 0,-243 101 927 0 0,-142 45-996 0 0,380-150-820 0 0,93-33-140 0 0,-545 184 1140 0 0,493-176-798 0 0,70-15-299 0 0,15-8-519 0 0,6-1 371 0 0,0 1 1 0 0,0 1 0 0 0,26-6 0 0 0,64-5-230 0 0,-89 14 230 0 0,44-4-37 0 0,1 3-1 0 0,0 3 1 0 0,0 2 0 0 0,0 3-1 0 0,-1 3 1 0 0,0 3 0 0 0,120 35-1 0 0,15 10 86 0 0,-42-12 15 0 0,-141-39-11 0 0,211 58 95 0 0,-158-46 218 0 0,90 8-1 0 0,-144-23-188 0 0,1 0 0 0 0,-1-1 0 0 0,0-1 0 0 0,18-2 0 0 0,-26 2-13 0 0,-1-1 0 0 0,1 0 0 0 0,0 0 0 0 0,-1 0 1 0 0,1-1-1 0 0,-1 0 0 0 0,0 0 0 0 0,0 0 1 0 0,0-1-1 0 0,0 0 0 0 0,5-5 0 0 0,-8 6-50 0 0,-1 0 0 0 0,-1 0 0 0 0,1 0-1 0 0,0 0 1 0 0,-1 0 0 0 0,1 0 0 0 0,-1 0 0 0 0,0-1 0 0 0,0 1-1 0 0,0 0 1 0 0,-1-1 0 0 0,1 1 0 0 0,-1-5 0 0 0,3-11 101 0 0,0 2-50 0 0,0 0 1 0 0,-1 1-1 0 0,-1-1 1 0 0,-2-31-1 0 0,-16-67 221 0 0,16 108-302 0 0,-8-46 45 0 0,-36-189 26 0 0,-16 5-159 0 0,22 133-366 0 0,14 41-2934 0 0,18 44-4884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7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7831 0 0,'0'0'706'0'0,"2"1"-578"0"0,2 4 1673 0 0,1 0 0 0 0,-1 0 1 0 0,-1 0-1 0 0,1 0 0 0 0,-1 1 1 0 0,4 7-1 0 0,-4-6-850 0 0,0 1 1 0 0,-1 0-1 0 0,1 0 0 0 0,0 12 1 0 0,-1-7-768 0 0,-1 0 0 0 0,-1 0 0 0 0,-1 0 0 0 0,1 0 0 0 0,-2-1 0 0 0,-4 20 0 0 0,2-15-170 0 0,1 0 0 0 0,1 0-1 0 0,0 0 1 0 0,1 0 0 0 0,1 0-1 0 0,4 35 1 0 0,-4-51-110 0 0,3 6-484 0 0,0-2-2187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8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95 7367 0 0,'-13'7'787'0'0,"-3"8"8778"0"0,16-15-9422 0 0,12 3 5046 0 0,1-3-7054 0 0,7-1 2190 0 0,-1-1-1 0 0,1 0 1 0 0,32-9 0 0 0,58-24 231 0 0,-43 13-422 0 0,127-22 122 0 0,-188 43-257 0 0,-1 0 0 0 0,0 1 0 0 0,1-1 0 0 0,5 1 0 0 0,8 1-91 0 0,-17-1-404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8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5 180 8751 0 0,'0'0'674'0'0,"-3"-8"1191"0"0,2 6-1605 0 0,1 0 0 0 0,0-1-1 0 0,-1 1 1 0 0,1 0 0 0 0,0 0 0 0 0,1 0 0 0 0,-1-1-1 0 0,0 1 1 0 0,1 0 0 0 0,-1 0 0 0 0,1 0 0 0 0,0 0-1 0 0,-1 0 1 0 0,1 0 0 0 0,0 0 0 0 0,0 0 0 0 0,0 0-1 0 0,3-2 1 0 0,-1 0 84 0 0,0 1 0 0 0,1 0-1 0 0,-1 0 1 0 0,1 0 0 0 0,0 0-1 0 0,0 1 1 0 0,0 0 0 0 0,5-3-1 0 0,8-2 269 0 0,-1 1-1 0 0,1 1 1 0 0,23-5 0 0 0,55-6 538 0 0,-65 12-900 0 0,249-28 582 0 0,-271 31-831 0 0,68-3-1820 0 0,-45 3 131 0 0,-1-1-1 0 0,37-8 0 0 0,-52 7-154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8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1 8495 0 0,'0'0'1083'0'0,"-2"12"2410"0"0,0 2-2028 0 0,-2 0-1 0 0,0 0 0 0 0,0 0 1 0 0,-10 18-1 0 0,-31 55 872 0 0,27-55-1847 0 0,4-6-264 0 0,-71 149 624 0 0,84-173-997 0 0,10-12-2589 0 0,-1-2 529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9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90 1375 0 0,'1'2'107'0'0,"0"3"196"0"0,7 22 6598 0 0,10 11-2418 0 0,-5-15-2802 0 0,-1-1-516 0 0,1 0 0 0 0,1-2 0 0 0,26 31 0 0 0,5 6 268 0 0,-43-54-1370 0 0,20 29 1047 0 0,35 36-1 0 0,-49-59-884 0 0,0-2-1 0 0,1 1 1 0 0,-1-1-1 0 0,1 0 1 0 0,1-1-1 0 0,-1 0 0 0 0,1 0 1 0 0,0-1-1 0 0,12 4 1 0 0,-20-9-182 0 0,-1 1 1 0 0,0-1 0 0 0,1 0-1 0 0,-1 0 1 0 0,1 0-1 0 0,-1 0 1 0 0,0 0 0 0 0,1 0-1 0 0,-1 0 1 0 0,0 0-1 0 0,1-1 1 0 0,-1 1 0 0 0,0-1-1 0 0,1 1 1 0 0,-1-1-1 0 0,0 1 1 0 0,0-1-1 0 0,1 0 1 0 0,-1 1 0 0 0,0-1-1 0 0,0 0 1 0 0,0 0-1 0 0,0 0 1 0 0,0 0 0 0 0,0 0-1 0 0,0 0 1 0 0,-1 0-1 0 0,1 0 1 0 0,0 0 0 0 0,0 0-1 0 0,-1-1 1 0 0,1 1-1 0 0,-1 0 1 0 0,1-2 0 0 0,2-4 63 0 0,-1 1 0 0 0,0-1 0 0 0,0 0 1 0 0,0 1-1 0 0,0-10 0 0 0,0-37 251 0 0,-2 1 0 0 0,-14-97 0 0 0,10 108-360 0 0,2 11 2 0 0,1 1 0 0 0,4-31 0 0 0,-3 58-4 0 0,0-3-142 0 0,0-1-1 0 0,1 1 1 0 0,0 0 0 0 0,2-8-1 0 0,-2 12-114 0 0,-1 0-1 0 0,1 1 1 0 0,-1-1-1 0 0,1 1 1 0 0,-1-1 0 0 0,1 1-1 0 0,-1-1 1 0 0,1 1-1 0 0,-1 0 1 0 0,1-1 0 0 0,-1 1-1 0 0,1-1 1 0 0,0 1 0 0 0,-1 0-1 0 0,1 0 1 0 0,0-1-1 0 0,-1 1 1 0 0,2 0 0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09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47 1839 0 0,'0'0'83'0'0,"-2"-8"2221"0"0,1 6-1724 0 0,0 0 1 0 0,0 0-1 0 0,0 1 0 0 0,0-1 0 0 0,0 1 1 0 0,0-1-1 0 0,0 1 0 0 0,-1-1 1 0 0,1 1-1 0 0,-1 0 0 0 0,1-1 0 0 0,-3 0 1 0 0,1 0 33 0 0,-1 0-1 0 0,0 0 1 0 0,0 0 0 0 0,1 1 0 0 0,-7-2 0 0 0,1 1 180 0 0,1 1 0 0 0,-1 0-1 0 0,0 0 1 0 0,-16 1 0 0 0,15 1-505 0 0,0 0 0 0 0,1 0 0 0 0,-1 1 1 0 0,1 1-1 0 0,0 0 0 0 0,0 0 0 0 0,0 0 0 0 0,0 1 0 0 0,0 1 1 0 0,1 0-1 0 0,-1 0 0 0 0,1 0 0 0 0,1 1 0 0 0,-1 0 1 0 0,1 1-1 0 0,0 0 0 0 0,-9 10 0 0 0,5-2-81 0 0,1 0-1 0 0,1 0 0 0 0,0 1 1 0 0,0 0-1 0 0,2 1 1 0 0,0 0-1 0 0,-6 26 1 0 0,9-29-140 0 0,1 1 0 0 0,1 0 1 0 0,0-1-1 0 0,1 1 0 0 0,1 0 1 0 0,0 0-1 0 0,1 0 0 0 0,1 0 0 0 0,5 22 1 0 0,-6-32-66 0 0,1 0 1 0 0,-1 0 0 0 0,1 0-1 0 0,1 0 1 0 0,-1-1 0 0 0,1 1-1 0 0,0-1 1 0 0,0 1 0 0 0,0-1-1 0 0,0 0 1 0 0,1 0 0 0 0,-1 0-1 0 0,1-1 1 0 0,0 1 0 0 0,1-1-1 0 0,-1 0 1 0 0,0 0 0 0 0,7 3-1 0 0,-5-4-50 0 0,0 0 0 0 0,0 0 0 0 0,0 0 0 0 0,0-1 0 0 0,0 1 0 0 0,0-1 0 0 0,1-1 0 0 0,-1 1 0 0 0,0-1 0 0 0,0-1 0 0 0,1 1 0 0 0,-1-1 0 0 0,0 0 0 0 0,0 0 0 0 0,8-3 0 0 0,7-4-2564 0 0,34-17 1 0 0,-28 10-5209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0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11 173 455 0 0,'0'10'6107'0'0,"-3"77"2514"0"0,-1 3-4798 0 0,3-27-1899 0 0,-1-39-1428 0 0,1 0-1 0 0,2 0 1 0 0,0 0 0 0 0,2 0 0 0 0,6 28-1 0 0,-9-50 632 0 0,9-27-935 0 0,-6 7-168 0 0,-1 1 0 0 0,-1-1 0 0 0,0-21 0 0 0,0-14 16 0 0,1 31-46 0 0,1-1 0 0 0,0 1 0 0 0,2 0 0 0 0,1 0 0 0 0,0 1 1 0 0,2 0-1 0 0,0 0 0 0 0,19-32 0 0 0,-12 27-57 0 0,23-28 0 0 0,-30 44 38 0 0,0 1-1 0 0,1 0 1 0 0,0 1 0 0 0,0 0 0 0 0,20-13-1 0 0,-16 13 18 0 0,4-3-25 0 0,26-12 0 0 0,-38 20 31 0 0,0 1 0 0 0,0 1 0 0 0,0-1 0 0 0,0 1 0 0 0,0-1 0 0 0,1 2 0 0 0,-1-1 0 0 0,0 0 0 0 0,0 1 0 0 0,10 1 0 0 0,-14-1 1 0 0,1 0-1 0 0,-1 1 1 0 0,1-1-1 0 0,-1 1 1 0 0,1-1-1 0 0,-1 1 0 0 0,1-1 1 0 0,-1 1-1 0 0,1 0 1 0 0,-1 0-1 0 0,0 0 1 0 0,1 0-1 0 0,-1 0 1 0 0,0 0-1 0 0,0 0 0 0 0,0 0 1 0 0,0 0-1 0 0,0 1 1 0 0,0-1-1 0 0,0 0 1 0 0,0 1-1 0 0,-1-1 0 0 0,1 0 1 0 0,0 1-1 0 0,-1-1 1 0 0,1 1-1 0 0,-1-1 1 0 0,0 1-1 0 0,1 0 0 0 0,-1-1 1 0 0,0 1-1 0 0,0-1 1 0 0,0 1-1 0 0,0-1 1 0 0,0 1-1 0 0,-1 2 0 0 0,0 4 3 0 0,0-1 0 0 0,-1 0-1 0 0,0 1 1 0 0,0-1 0 0 0,0 0-1 0 0,-6 9 1 0 0,-4 6 7 0 0,-1-1-1 0 0,0 0 0 0 0,-2-1 1 0 0,-1 0-1 0 0,0-2 0 0 0,-32 29 1 0 0,23-26-231 0 0,-1-1 0 0 0,-1-1-1 0 0,0-1 1 0 0,-48 22 0 0 0,63-36 277 0 0,0 1-2384 0 0,12-4 1370 0 0,7 1 791 0 0,2-1 169 0 0,1 1 0 0 0,-1 0 0 0 0,1 0 0 0 0,-1 1 0 0 0,0 0 0 0 0,10 6 0 0 0,-6-1 100 0 0,1 1 1 0 0,-1 0-1 0 0,-1 2 0 0 0,0-1 1 0 0,0 1-1 0 0,18 24 1 0 0,8 6 119 0 0,-35-39-286 0 0,-1 1 0 0 0,0-1 0 0 0,1 1 0 0 0,0-1 1 0 0,0 0-1 0 0,-1 0 0 0 0,1 0 0 0 0,0-1 1 0 0,1 1-1 0 0,-1-1 0 0 0,0 1 0 0 0,0-1 0 0 0,1 0 1 0 0,-1 0-1 0 0,0 0 0 0 0,1-1 0 0 0,-1 1 1 0 0,1-1-1 0 0,-1 0 0 0 0,7-1 0 0 0,1 0-1366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0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1 11455 0 0,'0'0'1040'0'0,"-1"1"-853"0"0,-8 12 773 0 0,1 1 1 0 0,0 0-1 0 0,1 0 0 0 0,1 0 1 0 0,0 1-1 0 0,1-1 0 0 0,0 1 1 0 0,1 1-1 0 0,1-1 0 0 0,-1 19 1 0 0,1 5-27 0 0,1-25-677 0 0,1 2 0 0 0,1-1 0 0 0,1 0 1 0 0,2 19-1 0 0,-1-21-208 0 0,1 1 0 0 0,0-1 0 0 0,1 1 0 0 0,1-1 0 0 0,0 0 0 0 0,0-1 1 0 0,1 1-1 0 0,1-1 0 0 0,0 0 0 0 0,1-1 0 0 0,13 16 0 0 0,-16-23-46 0 0,-1 0 1 0 0,0 0-1 0 0,1-1 0 0 0,0 0 1 0 0,0 0-1 0 0,0 0 0 0 0,0 0 0 0 0,1-1 1 0 0,-1 0-1 0 0,1 0 0 0 0,-1-1 1 0 0,1 1-1 0 0,-1-1 0 0 0,1-1 1 0 0,0 1-1 0 0,0-1 0 0 0,-1 0 0 0 0,1 0 1 0 0,8-1-1 0 0,6-2-481 0 0,1-1-1 0 0,-1-1 1 0 0,39-14-1 0 0,-50 15-671 0 0,0 1 0 0 0,0-2 0 0 0,-1 1 0 0 0,15-12 0 0 0,-13 6-5732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0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69 10135 0 0,'0'0'778'0'0,"2"0"-506"0"0,121-36 8697 0 0,-74 25-7170 0 0,93-8-1 0 0,-101 16-2617 0 0,52 4-1 0 0,-84-1-1463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1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 13103 0 0,'0'0'105'0'0,"0"1"0"0"0,0-1 0 0 0,0 1 0 0 0,0-1-1 0 0,0 1 1 0 0,0 0 0 0 0,0-1 0 0 0,0 1 0 0 0,0-1 0 0 0,1 1-1 0 0,-1-1 1 0 0,0 1 0 0 0,0 0 0 0 0,0-1 0 0 0,1 1 0 0 0,-1-1-1 0 0,0 1 1 0 0,1-1 0 0 0,-1 0 0 0 0,0 1 0 0 0,1-1 0 0 0,-1 1-1 0 0,1-1 1 0 0,0 1 0 0 0,0-1 10 0 0,1 1 0 0 0,-1-1 1 0 0,0 0-1 0 0,1 1 0 0 0,-1-1 0 0 0,1 0 0 0 0,-1 0 1 0 0,0 0-1 0 0,1 0 0 0 0,2-1 0 0 0,16-3 14 0 0,0-1 0 0 0,1-1 0 0 0,36-16 0 0 0,7-2-3297 0 0,-37 16-2148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1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50 120 11255 0 0,'0'0'5106'0'0,"0"2"-3790"0"0,-2 44 1841 0 0,-12 65 1 0 0,0-2-1623 0 0,12-89-1211 0 0,-7 22 0 0 0,1 0 68 0 0,7-40-312 0 0,1 5 133 0 0,2-16-133 0 0,45-166-238 0 0,-28 96-241 0 0,-9 37 242 0 0,13-43-423 0 0,-19 71 492 0 0,2 1 0 0 0,-1-1 1 0 0,16-24-1 0 0,-19 35 78 0 0,0-1 0 0 0,1 1-1 0 0,0 0 1 0 0,0 0 0 0 0,-1 0-1 0 0,7-4 1 0 0,-8 6 18 0 0,0 0 1 0 0,0 1-1 0 0,0-1 0 0 0,1 1 0 0 0,-1-1 1 0 0,0 1-1 0 0,0-1 0 0 0,0 1 0 0 0,0 0 1 0 0,0 0-1 0 0,1-1 0 0 0,-1 1 1 0 0,0 0-1 0 0,0 0 0 0 0,1 0 0 0 0,-1 0 1 0 0,0 0-1 0 0,0 1 0 0 0,0-1 0 0 0,0 0 1 0 0,1 0-1 0 0,-1 1 0 0 0,0-1 0 0 0,0 1 1 0 0,0-1-1 0 0,0 1 0 0 0,0 0 0 0 0,0-1 1 0 0,0 1-1 0 0,1 1 0 0 0,3 1 40 0 0,-1 0 11 0 0,1 0 1 0 0,-1 0-1 0 0,0 1 0 0 0,0-1 0 0 0,0 1 1 0 0,0 0-1 0 0,-1 0 0 0 0,0 1 0 0 0,1-1 1 0 0,-2 1-1 0 0,1-1 0 0 0,3 9 0 0 0,3 8 230 0 0,10 39-1 0 0,-11-32-134 0 0,33 126 164 0 0,-26-83-257 0 0,-12-52-161 0 0,0-1 0 0 0,2 0 0 0 0,0 0-1 0 0,1 0 1 0 0,9 18 0 0 0,1-14-4929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1.9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12 100 12495 0 0,'-11'-7'1352'0'0,"19"1"-1352"0"0,2-1 0 0 0,0 0 0 0 0,2 1 352 0 0,1-1 32 0 0,2 1 16 0 0,3-1 0 0 0,-1 0-240 0 0,1 1-40 0 0,0-1-16 0 0,1 0 0 0 0,2 1-104 0 0,3-3 0 0 0,0 4 0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2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9 5983 0 0,'0'0'464'0'0,"-2"0"-305"0"0,-22-4 2206 0 0,-1 2 1 0 0,0 0-1 0 0,0 2 0 0 0,0 1 1 0 0,-35 5-1 0 0,15 7-511 0 0,25-6-1379 0 0,10-4-242 0 0,1 1-1 0 0,-1 0 1 0 0,-14 9-1 0 0,20-10-190 0 0,-1 0 0 0 0,1 0-1 0 0,0 0 1 0 0,0 1 0 0 0,0-1-1 0 0,1 1 1 0 0,-1 0 0 0 0,1 0-1 0 0,-3 5 1 0 0,2-2-35 0 0,0-1 4 0 0,1 0 1 0 0,0 0-1 0 0,-4 12 0 0 0,6-16-9 0 0,0 0 0 0 0,1 1-1 0 0,0-1 1 0 0,-1 1 0 0 0,1-1-1 0 0,0 0 1 0 0,0 1 0 0 0,1-1-1 0 0,-1 1 1 0 0,0-1 0 0 0,1 1-1 0 0,0-1 1 0 0,-1 0 0 0 0,2 4-1 0 0,1-2-2 0 0,-1 0-1 0 0,1 1 0 0 0,0-1 1 0 0,0 0-1 0 0,0 0 1 0 0,1-1-1 0 0,-1 1 1 0 0,1-1-1 0 0,0 1 0 0 0,0-1 1 0 0,0 0-1 0 0,0-1 1 0 0,1 1-1 0 0,4 2 1 0 0,10 3-20 0 0,0-1 1 0 0,23 6-1 0 0,-36-11 15 0 0,48 12-121 0 0,61 21-422 0 0,-102-30 506 0 0,0 1-1 0 0,0 0 1 0 0,0 0-1 0 0,20 15 1 0 0,-29-18 43 0 0,0 1 0 0 0,0-1 0 0 0,0 1 0 0 0,-1 0 0 0 0,1 0 0 0 0,-1 0 0 0 0,0 1 0 0 0,0-1 0 0 0,-1 1 0 0 0,1-1 0 0 0,-1 1 0 0 0,0 0 0 0 0,0 0 0 0 0,-1 0 0 0 0,0 0 0 0 0,2 6 0 0 0,-3-5-9 0 0,1-1 54 0 0,0 1 0 0 0,0-1 0 0 0,-1 0 0 0 0,-1 9 0 0 0,1-12-27 0 0,0-1 1 0 0,0 0-1 0 0,0 1 1 0 0,-1-1-1 0 0,1 0 1 0 0,-1 0-1 0 0,1 1 1 0 0,-1-1-1 0 0,0 0 1 0 0,1 0-1 0 0,-1 0 1 0 0,0 0 0 0 0,0 0-1 0 0,0 0 1 0 0,0 0-1 0 0,0 0 1 0 0,0 0-1 0 0,0 0 1 0 0,0 0-1 0 0,0-1 1 0 0,0 1-1 0 0,0 0 1 0 0,-2 0-1 0 0,-17 7 130 0 0,0-1 0 0 0,-1-1 0 0 0,0-1 0 0 0,0-1 0 0 0,0-1 0 0 0,0-1 0 0 0,-1 0 0 0 0,1-2 0 0 0,-1 0 0 0 0,1-2 0 0 0,0 0 0 0 0,-24-6 0 0 0,38 6-274 0 0,-1 0 0 0 0,1-1 0 0 0,0 0 0 0 0,0 0-1 0 0,0 0 1 0 0,1-1 0 0 0,-1 0 0 0 0,1 0 0 0 0,-11-10 0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3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0 3223 0 0,'1'2'8270'0'0,"1"1"-7645"0"0,-1 0 1 0 0,0 0-1 0 0,1 0 0 0 0,-1 0 1 0 0,-1 1-1 0 0,1-1 1 0 0,0 0-1 0 0,-1 1 1 0 0,0-1-1 0 0,1 0 1 0 0,-1 1-1 0 0,-1 3 1 0 0,-7 48 2852 0 0,4-38-2701 0 0,-1 14-57 0 0,2 1 0 0 0,0 36-1 0 0,3-53-613 0 0,1 0-1 0 0,0 0 0 0 0,1 0 0 0 0,1-1 1 0 0,0 1-1 0 0,10 25 0 0 0,-11-35-100 0 0,0-1 1 0 0,1 0-1 0 0,-1 0 0 0 0,1 0 0 0 0,-1 0 0 0 0,1 0 1 0 0,0-1-1 0 0,1 1 0 0 0,-1-1 0 0 0,0 0 0 0 0,1 0 1 0 0,0 0-1 0 0,0 0 0 0 0,0-1 0 0 0,0 1 1 0 0,0-1-1 0 0,0 0 0 0 0,1-1 0 0 0,8 3 0 0 0,-5-2-25 0 0,0-1 0 0 0,1 0 0 0 0,-1 0 0 0 0,1-1 0 0 0,-1 0 0 0 0,1-1-1 0 0,-1 0 1 0 0,1 0 0 0 0,-1-1 0 0 0,10-3 0 0 0,-5 1-101 0 0,16-4-797 0 0,48-21 1 0 0,-70 25 658 0 0,41-21-2867 0 0,-34 14 936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3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0 144 9215 0 0,'0'0'707'0'0,"2"-1"-192"0"0,48-25 8588 0 0,31-8-5286 0 0,-19 9-3122 0 0,26-9 117 0 0,-55 22-2690 0 0,-1 0-4702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4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 11519 0 0,'0'0'887'0'0,"-1"10"5172"0"0,4-8-5943 0 0,0 1 0 0 0,1-1 0 0 0,-1 0 0 0 0,0 0 1 0 0,1-1-1 0 0,-1 1 0 0 0,1-1 0 0 0,-1 1 1 0 0,1-1-1 0 0,0 0 0 0 0,0-1 0 0 0,-1 1 1 0 0,1 0-1 0 0,0-1 0 0 0,0 0 0 0 0,0 0 1 0 0,0 0-1 0 0,5-2 0 0 0,10-1 664 0 0,1-1 0 0 0,26-8 0 0 0,-20 4-530 0 0,49-16-1335 0 0,-50 15 450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5.1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 0 919 0 0,'0'0'20208'0'0,"11"5"-18275"0"0,-8 0-1796 0 0,0-1-1 0 0,-1 0 1 0 0,0 1-1 0 0,0-1 1 0 0,0 1-1 0 0,0 0 1 0 0,-1 0-1 0 0,0 0 0 0 0,0 0 1 0 0,0 0-1 0 0,-1 0 1 0 0,1 0-1 0 0,-1 0 1 0 0,0 0-1 0 0,-1 0 0 0 0,1 0 1 0 0,-3 8-1 0 0,-2 10 52 0 0,-1 1 0 0 0,-13 30 0 0 0,16-44-120 0 0,-21 45 78 0 0,16-38-141 0 0,0 0 1 0 0,1 1-1 0 0,1 0 0 0 0,-6 32 0 0 0,12-48-446 0 0,0-2 396 0 0,1 0 0 0 0,-1 0 1 0 0,0 1-1 0 0,1-1 0 0 0,-1 0 0 0 0,0 0 0 0 0,1 0 1 0 0,-1 1-1 0 0,0-1 0 0 0,1 0 0 0 0,-1 0 0 0 0,0 0 1 0 0,1 0-1 0 0,-1 0 0 0 0,1 0 0 0 0,-1 0 0 0 0,0 0 1 0 0,1 0-1 0 0,-1 0 0 0 0,1 0 0 0 0,-1 0 0 0 0,0 0 1 0 0,1 0-1 0 0,-1 0 0 0 0,1 0 0 0 0,-1 0 0 0 0,12-3-676 0 0,1-3-993 0 0,4-1-401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5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 63 10911 0 0,'0'0'987'0'0,"5"7"-790"0"0,-2-3 51 0 0,-1 0-1 0 0,0 0 1 0 0,0 0-1 0 0,0 1 1 0 0,0-1 0 0 0,-1 1-1 0 0,0-1 1 0 0,0 1-1 0 0,0-1 1 0 0,0 1-1 0 0,-1 0 1 0 0,0 4-1 0 0,0 11 1885 0 0,-4 29 0 0 0,3-39-1894 0 0,-16 72 2325 0 0,9-48-1701 0 0,7-28-733 0 0,-1 3 52 0 0,0-1-1 0 0,0 1 0 0 0,-1-1 0 0 0,-1 1 1 0 0,1-1-1 0 0,-9 14 0 0 0,10-20-119 0 0,-1 1-63 0 0,2-2-62 0 0,-1-1-187 0 0,0 0 67 0 0,1-1 0 0 0,-1 1 0 0 0,0-1 0 0 0,0 1 0 0 0,1-1 0 0 0,-1 1 0 0 0,0-1 0 0 0,1 0 0 0 0,-1 0 0 0 0,0 0 0 0 0,1 0 0 0 0,-1 0 0 0 0,1 0 0 0 0,0-1 0 0 0,-1 1 0 0 0,1 0 0 0 0,0-1 0 0 0,0 1-1 0 0,0-1 1 0 0,0 1 0 0 0,0-1 0 0 0,0 0 0 0 0,-1-2 0 0 0,0-1-572 0 0,0 0 0 0 0,0 0-1 0 0,1 0 1 0 0,0 0-1 0 0,0 0 1 0 0,0 0 0 0 0,0-9-1 0 0,1 4-245 0 0,0 0 0 0 0,0 0-1 0 0,1 0 1 0 0,1 0 0 0 0,0 0-1 0 0,0 1 1 0 0,4-13 0 0 0,4-6 520 0 0,-10 26 556 0 0,9-5 3688 0 0,-5 7-3343 0 0,1 1-1 0 0,0-1 0 0 0,-1 1 0 0 0,1-1 0 0 0,-1 1 0 0 0,1 0 0 0 0,-1 1 1 0 0,0-1-1 0 0,0 1 0 0 0,1 0 0 0 0,-1 0 0 0 0,0 0 0 0 0,0 1 0 0 0,-1 0 1 0 0,7 4-1 0 0,5 6 769 0 0,-1 0 0 0 0,17 20 0 0 0,-15-13-158 0 0,-2 1 1 0 0,0 0-1 0 0,19 42 0 0 0,-2-4 525 0 0,-25-50-1177 0 0,-5-8-10 0 0,0 1-41 0 0,0-1-267 0 0,0-1-1 0 0,-1 1 0 0 0,1 0 1 0 0,0-1-1 0 0,0 1 0 0 0,-1-1 1 0 0,1 1-1 0 0,0-1 0 0 0,0 1 0 0 0,0-1 1 0 0,0 1-1 0 0,0-1 0 0 0,0 0 1 0 0,0 0-1 0 0,0 1 0 0 0,0-1 1 0 0,0 0-1 0 0,0 0 0 0 0,0 0 0 0 0,0 0 1 0 0,0 0-1 0 0,0 0 0 0 0,0 0 1 0 0,1-1-1 0 0,0 0-7 0 0,0 0-1 0 0,0 0 1 0 0,0 0 0 0 0,0 0-1 0 0,0-1 1 0 0,0 1 0 0 0,0 0 0 0 0,-1-1-1 0 0,1 0 1 0 0,2-2 0 0 0,1-3 22 0 0,-1 0 0 0 0,1 0 0 0 0,-1 0 1 0 0,-1 0-1 0 0,5-14 0 0 0,3-21 78 0 0,-2 0 0 0 0,-2-1 1 0 0,-2-1-1 0 0,0-51 0 0 0,-9-28-151 0 0,4 120 0 0 0,0-13-2465 0 0,0 15 2117 0 0,0 0 0 0 0,0 0 0 0 0,0 0 0 0 0,1 0 0 0 0,-1 1 0 0 0,0-1 0 0 0,0 0 1 0 0,1 0-1 0 0,-1 0 0 0 0,0 1 0 0 0,1-1 0 0 0,-1 0 0 0 0,1 1 0 0 0,-1-1 0 0 0,1 0 0 0 0,-1 1 0 0 0,1-1 0 0 0,0 0 0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6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55 455 0 0,'4'6'1345'0'0,"0"1"0"0"0,0 0-1 0 0,-1 0 1 0 0,0 0 0 0 0,0 0-1 0 0,-1 0 1 0 0,0 1-1 0 0,3 12 1 0 0,-2 8 1761 0 0,0 27-1 0 0,-3-51-3111 0 0,14 233 4951 0 0,-14-225-4858 0 0,0-4-13 0 0,-10-22-127 0 0,6 6-70 0 0,1-1 1 0 0,0 0-1 0 0,1 0 0 0 0,0 0 0 0 0,0 0 1 0 0,0-11-1 0 0,0-57-513 0 0,3 64 588 0 0,1 1 0 0 0,0 0 0 0 0,1 0 0 0 0,0 0 0 0 0,0 0 0 0 0,1 0 0 0 0,1 1 0 0 0,0 0 0 0 0,1 0-1 0 0,0 0 1 0 0,0 0 0 0 0,1 1 0 0 0,1 0 0 0 0,10-11 0 0 0,-5 8 50 0 0,1 0 0 0 0,0 1-1 0 0,1 1 1 0 0,0 0 0 0 0,0 1 0 0 0,1 1 0 0 0,0 0-1 0 0,35-13 1 0 0,-35 17-28 0 0,30-7 0 0 0,-40 11 25 0 0,-1 0 0 0 0,1 1 0 0 0,0-1-1 0 0,0 1 1 0 0,0 1 0 0 0,-1-1 0 0 0,1 1 0 0 0,0 0-1 0 0,5 1 1 0 0,-10-1 8 0 0,1-1 0 0 0,-1 1-1 0 0,0-1 1 0 0,0 1 0 0 0,1 0-1 0 0,-1 0 1 0 0,0-1 0 0 0,0 1-1 0 0,0 0 1 0 0,0 0 0 0 0,0 0-1 0 0,0 0 1 0 0,-1 0 0 0 0,1 0-1 0 0,0 0 1 0 0,0 1 0 0 0,-1-1-1 0 0,1 0 1 0 0,-1 0 0 0 0,1 1-1 0 0,-1-1 1 0 0,1 0 0 0 0,-1 0-1 0 0,0 1 1 0 0,1-1 0 0 0,-1 0-1 0 0,0 1 1 0 0,0-1 0 0 0,0 1-1 0 0,0-1 1 0 0,0 0 0 0 0,-1 1 0 0 0,1-1-1 0 0,0 0 1 0 0,-1 2 0 0 0,-1 3 38 0 0,0 0 1 0 0,0 0 0 0 0,0 0-1 0 0,-1-1 1 0 0,0 1 0 0 0,-4 6-1 0 0,-4 2-14 0 0,0-1 0 0 0,0 0-1 0 0,-1-1 1 0 0,-1 0 0 0 0,0-1-1 0 0,-1-1 1 0 0,0 0 0 0 0,0 0 0 0 0,-1-2-1 0 0,0 1 1 0 0,-23 7 0 0 0,-10 2-119 0 0,-1-3-1 0 0,-78 15 1 0 0,117-27-36 0 0,-17 1-1909 0 0,35-12 1616 0 0,-4 5 371 0 0,0 0 1 0 0,1 0 0 0 0,0 0 0 0 0,0 1 0 0 0,0 0 0 0 0,0 0-1 0 0,0 0 1 0 0,0 1 0 0 0,0-1 0 0 0,9 0 0 0 0,1 0 39 0 0,1 1 1 0 0,22 1-1 0 0,-26 0 145 0 0,1 1 0 0 0,0 1 0 0 0,-1 0 0 0 0,1 1 0 0 0,-1 0 0 0 0,0 1 0 0 0,0 0-1 0 0,0 1 1 0 0,0 0 0 0 0,17 12 0 0 0,1 3 332 0 0,-12-8-218 0 0,22 12-1 0 0,-37-22-265 0 0,1-1 1 0 0,-1 0-1 0 0,0 0 0 0 0,1 0 0 0 0,-1 0 0 0 0,1-1 0 0 0,-1 1 1 0 0,1-1-1 0 0,-1 0 0 0 0,1 0 0 0 0,0 0 0 0 0,6-2 0 0 0,12-4-6148 0 0,-9 0-423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7.0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0 11863 0 0,'0'0'2499'0'0,"0"2"-1142"0"0,-26 107 6365 0 0,18-58-5952 0 0,-2 66 1 0 0,10-106-1699 0 0,0 0 0 0 0,1 0 0 0 0,1 0 0 0 0,0-1 0 0 0,0 1 0 0 0,1 0 0 0 0,0-1 1 0 0,1 0-1 0 0,0 0 0 0 0,1 0 0 0 0,0 0 0 0 0,8 10 0 0 0,-11-17-71 0 0,0 0 0 0 0,1-1 0 0 0,-1 1 0 0 0,1-1 0 0 0,-1 1 0 0 0,1-1 0 0 0,0 0 0 0 0,0 0 1 0 0,0 0-1 0 0,0-1 0 0 0,0 1 0 0 0,0-1 0 0 0,0 0 0 0 0,4 2 0 0 0,-1-2 13 0 0,0 0 1 0 0,0 0-1 0 0,-1-1 1 0 0,1 0-1 0 0,0 0 1 0 0,0 0-1 0 0,10-2 1 0 0,1-2-383 0 0,0-1 0 0 0,-1 0 1 0 0,1-1-1 0 0,23-13 0 0 0,-28 14-978 0 0,0-2-1 0 0,-1 1 0 0 0,0-1 0 0 0,14-12 0 0 0,-16 10-5884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7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82 12007 0 0,'0'0'2366'0'0,"1"0"-1173"0"0,18-11 531 0 0,0 2 0 0 0,0 0 0 0 0,25-6 0 0 0,64-13-603 0 0,-98 25-1283 0 0,0 1 0 0 0,1 0-1 0 0,-1 1 1 0 0,0 0 0 0 0,1 0 0 0 0,-1 1 0 0 0,0 1-1 0 0,15 2 1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7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1 306 14311 0 0,'0'0'1552'0'0,"13"9"-976"0"0,0-8 80 0 0,1-2 16 0 0,4-3 8 0 0,4-1-424 0 0,2-1-80 0 0,1-4-16 0 0,2 0-8 0 0,1-2-768 0 0,-1-1-152 0 0,1 1-32 0 0,0 1-6088 0 0</inkml:trace>
  <inkml:trace contextRef="#ctx0" brushRef="#br0" timeOffset="1">665 1 5983 0 0,'0'0'10471'0'0,"0"1"-9659"0"0,0 6-302 0 0,0-1-1 0 0,-1 0 1 0 0,0 1-1 0 0,-1-1 1 0 0,1 0 0 0 0,-1 0-1 0 0,-4 8 1 0 0,-23 40 1776 0 0,5-9-944 0 0,-26 44 203 0 0,-4 8-845 0 0,47-80-671 0 0,0 1 1 0 0,1-1-1 0 0,0 1 0 0 0,-3 25 0 0 0,8-42-387 0 0,13-7-5460 0 0,-1-2 379 0 0,0-3-253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8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2759 0 0,'2'1'6891'0'0,"0"1"-6282"0"0,1 1 0 0 0,-1 0 0 0 0,0 0 0 0 0,0-1-1 0 0,0 1 1 0 0,0 1 0 0 0,0-1 0 0 0,-1 0 0 0 0,1 0 0 0 0,0 5 0 0 0,11 40 2321 0 0,-7-23-1802 0 0,7 30 525 0 0,8 23-278 0 0,-17-65-1230 0 0,5 13 136 0 0,1 0 0 0 0,15 28 0 0 0,21 32 21 0 0,17 30-2652 0 0,-62-115 1389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8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81 5527 0 0,'2'-1'2614'0'0,"62"-9"5547"0"0,34-9-5368 0 0,2 0-2013 0 0,-23 1-956 0 0,-52 11-684 0 0,1 1-348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8.8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547 16 5527 0 0,'0'0'250'0'0,"-1"0"-2"0"0,-9-4 573 0 0,1 2-1 0 0,0-1 1 0 0,-1 1 0 0 0,0 0 0 0 0,1 1 0 0 0,-1 0 0 0 0,0 1-1 0 0,1 0 1 0 0,-11 1 0 0 0,7 1 1008 0 0,-1 0 1 0 0,-23 8-1 0 0,-4 6-1039 0 0,3 1 657 0 0,1 3-1 0 0,-62 42 0 0 0,82-49-1192 0 0,0 1 1 0 0,1 0-1 0 0,1 1 0 0 0,1 1 1 0 0,0 0-1 0 0,0 1 0 0 0,-14 26 0 0 0,24-37-188 0 0,1 1 0 0 0,0-1-1 0 0,0 1 1 0 0,0 0-1 0 0,1 0 1 0 0,0 0-1 0 0,0 1 1 0 0,1-1 0 0 0,0 0-1 0 0,0 15 1 0 0,1-18-56 0 0,1 0 1 0 0,-1-1-1 0 0,1 1 1 0 0,0 0-1 0 0,0 0 1 0 0,0 0-1 0 0,0-1 1 0 0,1 1-1 0 0,0-1 1 0 0,0 1-1 0 0,0-1 1 0 0,0 0-1 0 0,0 0 1 0 0,0 1-1 0 0,1-1 1 0 0,0-1-1 0 0,-1 1 1 0 0,1 0-1 0 0,0-1 1 0 0,0 0-1 0 0,1 1 1 0 0,3 1-1 0 0,1 0 1 0 0,0-1 1 0 0,1 0-1 0 0,-1 0 0 0 0,0-1 1 0 0,1 0-1 0 0,0 0 0 0 0,-1-1 1 0 0,1 0-1 0 0,0-1 0 0 0,11-1 0 0 0,13-1-359 0 0,43-9-1 0 0,-71 10 237 0 0,154-40-3956 0 0,-122 28 2373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9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7367 0 0,'0'0'10382'0'0,"2"1"-9165"0"0,2 4-891 0 0,1-1 1 0 0,-1 1-1 0 0,1 0 1 0 0,-1 0-1 0 0,-1 1 1 0 0,1-1-1 0 0,-1 1 1 0 0,0 0-1 0 0,0 0 0 0 0,-1 0 1 0 0,0 0-1 0 0,0 0 1 0 0,0 1-1 0 0,-1-1 1 0 0,0 1-1 0 0,0-1 1 0 0,0 8-1 0 0,-1 12-142 0 0,-1 0 0 0 0,-1 0 0 0 0,-6 26 0 0 0,4-22 82 0 0,-20 114-1107 0 0,21-128-1994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9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1 190 9215 0 0,'0'0'707'0'0,"7"-6"-320"0"0,3-1 261 0 0,0 0 0 0 0,1 1 1 0 0,0 1-1 0 0,0-1 0 0 0,1 2 1 0 0,0-1-1 0 0,17-3 0 0 0,89-12 1190 0 0,-95 18-1572 0 0,154-15 757 0 0,68-10-2423 0 0,-212 19-1604 0 0,-20 3-2295 0 0</inkml:trace>
  <inkml:trace contextRef="#ctx0" brushRef="#br0" timeOffset="1">841 0 2303 0 0,'0'2'4500'0'0,"4"42"2203"0"0,3 1-3340 0 0,-2-19-1648 0 0,1 30-1 0 0,-4 128 3026 0 0,-2-165-4483 0 0,1-1 0 0 0,1 0 1 0 0,4 24-1 0 0,-5-41-229 0 0,3 1-283 0 0,5 1-4615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19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 8751 0 0,'1'1'674'0'0,"3"4"-303"0"0,0 0 1 0 0,1 0 0 0 0,7 6-1 0 0,3 3 1629 0 0,7 16 408 0 0,-2 1 1 0 0,-1 0-1 0 0,15 35 0 0 0,-6-11-720 0 0,-9-21-944 0 0,53 106 1447 0 0,-72-139-2165 0 0,1 0 1 0 0,-1 0-1 0 0,1 0 1 0 0,-1 0-1 0 0,1 0 0 0 0,-1-1 1 0 0,1 1-1 0 0,-1 0 1 0 0,1 0-1 0 0,0 0 0 0 0,-1-1 1 0 0,1 1-1 0 0,0 0 0 0 0,0-1 1 0 0,0 1-1 0 0,-1-1 1 0 0,1 1-1 0 0,0-1 0 0 0,0 1 1 0 0,0-1-1 0 0,0 1 0 0 0,0-1 1 0 0,0 0-1 0 0,0 0 1 0 0,0 1-1 0 0,0-1 0 0 0,1 0 1 0 0,1-1-16 0 0,-1 1-1 0 0,0-1 1 0 0,0 1 0 0 0,0-1 0 0 0,0 0 0 0 0,0 0 0 0 0,0 0 0 0 0,0 0 0 0 0,0 0-1 0 0,0 0 1 0 0,0-1 0 0 0,1-1 0 0 0,2-2 12 0 0,0-1-1 0 0,-1 0 1 0 0,0 0-1 0 0,0 0 1 0 0,0 0-1 0 0,-1-1 1 0 0,0 1-1 0 0,0-1 1 0 0,2-7-1 0 0,7-16 45 0 0,66-162 127 0 0,-13 27-1812 0 0,-53 141-3720 0 0,-10 20 2683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20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3223 0 0,'1'1'2684'0'0,"3"2"-1679"0"0,-1 0-1 0 0,0 1 0 0 0,0-1 0 0 0,0 1 0 0 0,0 0 0 0 0,0-1 0 0 0,-1 1 0 0 0,1 0 0 0 0,-1 1 0 0 0,2 5 1 0 0,-1-2-264 0 0,-1 0 0 0 0,0 1 1 0 0,0-1-1 0 0,-1 1 0 0 0,0 9 1 0 0,-1 10 96 0 0,-1-1 1 0 0,-9 43-1 0 0,9-62-455 0 0,-7 31 231 0 0,-21 62 0 0 0,27-93-1371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20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13991 0 0,'1'2'639'0'0,"6"5"-246"0"0,-1 0 0 0 0,1 1 0 0 0,-2 0 0 0 0,1 0 0 0 0,-1 1 0 0 0,0 0 0 0 0,-1 0 0 0 0,0 0 0 0 0,4 14 0 0 0,-4-6 681 0 0,0 0-1 0 0,-1 0 0 0 0,-1 1 1 0 0,0 28-1 0 0,-1 26 383 0 0,16 102 0 0 0,-16-165-1544 0 0,0-8-371 0 0,1 7-538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21.2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3 165 1839 0 0,'-2'-8'550'0'0,"2"6"73"0"0,0 1 1 0 0,0-1-1 0 0,0 1 1 0 0,0-1-1 0 0,0 1 1 0 0,0-1-1 0 0,0 1 1 0 0,0-1-1 0 0,0 1 1 0 0,1 0-1 0 0,-1-1 1 0 0,1 1-1 0 0,-1-1 0 0 0,1 1 1 0 0,0 0-1 0 0,0-2 1 0 0,1 0-122 0 0,0 1 0 0 0,0 0 0 0 0,0 0 0 0 0,0 0 0 0 0,0 0 0 0 0,0 0 0 0 0,1 0 0 0 0,2-1 0 0 0,5-2-22 0 0,1 0 0 0 0,0 0 0 0 0,15-3-1 0 0,-14 4 518 0 0,35-9 170 0 0,69-10 0 0 0,-42 9-999 0 0,26-2-54 0 0,-14 4-1741 0 0,-61 7 39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18:21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 10135 0 0,'0'0'919'0'0,"0"2"-759"0"0,0 25-449 0 0,4 12 4394 0 0,-3-32-3325 0 0,1 0-1 0 0,0 0 1 0 0,0 0-1 0 0,1 0 0 0 0,0 0 1 0 0,0 0-1 0 0,5 7 1 0 0,-3-6-623 0 0,0-1 0 0 0,1 1-1 0 0,0-1 1 0 0,1 0 0 0 0,0 0 0 0 0,0-1 0 0 0,0 0 0 0 0,0 0-1 0 0,1-1 1 0 0,0 0 0 0 0,0 0 0 0 0,1-1 0 0 0,-1 0 0 0 0,1 0-1 0 0,0-1 1 0 0,0 0 0 0 0,0-1 0 0 0,1 0 0 0 0,-1 0 0 0 0,0-1-1 0 0,1 0 1 0 0,-1-1 0 0 0,1 0 0 0 0,-1 0 0 0 0,0-1 0 0 0,14-3-1 0 0,-15 3-262 0 0,-1-1 0 0 0,0 0 0 0 0,0 0-1 0 0,0-1 1 0 0,-1 1 0 0 0,1-2-1 0 0,-1 1 1 0 0,1-1 0 0 0,-1 0-1 0 0,0 0 1 0 0,-1 0 0 0 0,1-1 0 0 0,-1 0-1 0 0,0 0 1 0 0,0-1 0 0 0,0 1-1 0 0,-1-1 1 0 0,1 0 0 0 0,-2 0-1 0 0,1-1 1 0 0,3-9 0 0 0,27-72-2163 0 0,-25 59 1804 0 0,18-36 1230 0 0,-15 66 508 0 0,-10 1-1142 0 0,1 0 1 0 0,-1-1-1 0 0,0 1 1 0 0,0 0-1 0 0,0 1 0 0 0,0-1 1 0 0,0 0-1 0 0,0 1 1 0 0,-1-1-1 0 0,1 1 1 0 0,-1-1-1 0 0,0 1 0 0 0,2 4 1 0 0,-2-2 25 0 0,1 0 0 0 0,-1 1 0 0 0,-1-1 1 0 0,1 0-1 0 0,-1 0 0 0 0,0 0 0 0 0,-1 7 0 0 0,-2 8 203 0 0,-1-1 0 0 0,-1 1 0 0 0,-9 22 0 0 0,5-17-56 0 0,-15 41 287 0 0,-49 93 0 0 0,6-15-497 0 0,51-108-271 0 0,-6 15 48 0 0,11-17-7575 0 0,8-19-1134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26.4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 0 13103 0 0,'-2'2'118'0'0,"0"-1"0"0"0,0 1 0 0 0,0-1-1 0 0,1 1 1 0 0,-1-1 0 0 0,1 1 0 0 0,-1 0-1 0 0,1 0 1 0 0,0 0 0 0 0,-1 0 0 0 0,1 0 0 0 0,0 0-1 0 0,-1 4 1 0 0,-10 33 1817 0 0,11-32-981 0 0,-4 10 418 0 0,-5 22 946 0 0,2 1 0 0 0,-6 56 0 0 0,3 206-166 0 0,10-287-2160 0 0,0-6-15 0 0,1 0 0 0 0,0-1 0 0 0,0 1 0 0 0,3 14 0 0 0,-2-23-131 0 0,-1 0-1 0 0,1 0 1 0 0,0-1-1 0 0,-1 1 1 0 0,1 0-1 0 0,0 0 0 0 0,-1 0 1 0 0,1-1-1 0 0,-1 1 1 0 0,1 0-1 0 0,0 0 1 0 0,-1-1-1 0 0,1 1 0 0 0,0-1 1 0 0,2-2-1025 0 0,-1 1-1 0 0,0 0 1 0 0,1-1 0 0 0,-1 1 0 0 0,0-1-1 0 0,2-5 1 0 0,5-7-6357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26.8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11519 0 0,'0'0'6962'0'0,"2"1"-5957"0"0,2 4-637 0 0,0-1 0 0 0,1 0 0 0 0,-2 1 0 0 0,1 0 0 0 0,0 0 0 0 0,-1 0 0 0 0,0 0 0 0 0,0 1 0 0 0,-1-1 0 0 0,1 1 0 0 0,-1-1 0 0 0,2 12 0 0 0,-1-5-129 0 0,-2 0-1 0 0,0 0 1 0 0,0 0 0 0 0,-1 0-1 0 0,-2 21 1 0 0,-11 57-89 0 0,-3 23 110 0 0,15-92-227 0 0,0 1 1 0 0,1 0 0 0 0,4 25 0 0 0,-2-39-443 0 0,0-1 1 0 0,0 0-1 0 0,0 0 0 0 0,1 0 1 0 0,6 10-1 0 0,-5-9-148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27.4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0 170 5063 0 0,'0'0'390'0'0,"2"-1"-252"0"0,61-30 4853 0 0,-9 3 471 0 0,-16 13-5157 0 0,-6 5 263 0 0,1 1 1 0 0,43-6 0 0 0,70-2-46 0 0,-85 11-534 0 0,241-13-597 0 0,-195 17 456 0 0,-105 2 1022 0 0,-2 0-847 0 0,0-1 1 0 0,0 1 0 0 0,0 0 0 0 0,0 0 0 0 0,0 0 0 0 0,0 0 0 0 0,0 0 0 0 0,0 0 0 0 0,0 0 0 0 0,0 0 0 0 0,1-1 0 0 0,-1 1 0 0 0,0 0 0 0 0,0 0 0 0 0,0 0 0 0 0,0 0 0 0 0,0 0-1 0 0,0 0 1 0 0,0-1 0 0 0,0 1 0 0 0,0 0 0 0 0,0 0 0 0 0,0 0 0 0 0,0 0 0 0 0,0 0 0 0 0,0 0 0 0 0,0-1 0 0 0,0 1 0 0 0,0 0 0 0 0,0 0 0 0 0,0 0 0 0 0,-1 0 0 0 0,1 0 0 0 0,0 0-1 0 0,0-1 1 0 0,0 1 0 0 0,0 0 0 0 0,0 0 0 0 0,0 0 0 0 0,0 0 0 0 0,0 0 0 0 0,0 0 0 0 0,0 0 0 0 0,-1 0 0 0 0,1 0 0 0 0,0 0 0 0 0,0 0 0 0 0,0-1 0 0 0,0 1 0 0 0,0 0 0 0 0,0 0-1 0 0,-1 0 1 0 0,-4-4 494 0 0,-1 2-333 0 0,0 1 0 0 0,0 0 0 0 0,-1 0-1 0 0,1 0 1 0 0,0 1 0 0 0,0 0 0 0 0,0 0 0 0 0,-1 0 0 0 0,1 1-1 0 0,0 0 1 0 0,0 1 0 0 0,0-1 0 0 0,0 1 0 0 0,0 0 0 0 0,-6 3-1 0 0,-4 2 73 0 0,1 1-1 0 0,0 1 1 0 0,0 0 0 0 0,-16 14-1 0 0,18-13-35 0 0,1 2-1 0 0,0 0 0 0 0,1 0 1 0 0,0 1-1 0 0,1 0 0 0 0,-12 21 1 0 0,15-22-90 0 0,1-1 1 0 0,0 1-1 0 0,1 0 1 0 0,1 1 0 0 0,0-1-1 0 0,0 1 1 0 0,2 0-1 0 0,-3 22 1 0 0,4-32-126 0 0,1 0 0 0 0,0 0 0 0 0,0 0 0 0 0,1 0 0 0 0,-1 0 0 0 0,1 0 0 0 0,-1-1 0 0 0,1 1 0 0 0,0 0 0 0 0,0 0 0 0 0,0-1 0 0 0,1 1-1 0 0,-1-1 1 0 0,0 1 0 0 0,1-1 0 0 0,2 4 0 0 0,-2-5-3 0 0,0 1 0 0 0,0-1 0 0 0,-1 1 0 0 0,1-1 0 0 0,0 0-1 0 0,0 0 1 0 0,0 1 0 0 0,0-1 0 0 0,1-1 0 0 0,-1 1 0 0 0,0 0 0 0 0,0-1-1 0 0,1 1 1 0 0,-1-1 0 0 0,0 1 0 0 0,0-1 0 0 0,1 0 0 0 0,-1 0-1 0 0,0 0 1 0 0,5-1 0 0 0,8-2-117 0 0,1-1 0 0 0,-1 0-1 0 0,0-1 1 0 0,-1-1 0 0 0,1 0-1 0 0,-1-1 1 0 0,-1-1 0 0 0,1 0 0 0 0,-1 0-1 0 0,0-2 1 0 0,-1 1 0 0 0,0-2-1 0 0,16-18 1 0 0,-15 12-231 0 0,-2-1-1 0 0,18-37 1 0 0,-10 20-35 0 0,-14 23 290 0 0,1 1 0 0 0,-2-1-1 0 0,1 0 1 0 0,-2 0 0 0 0,0 0-1 0 0,2-14 1 0 0,-5 24 1005 0 0,4 24-422 0 0,-1 9-58 0 0,-1 31 0 0 0,-3-40-304 0 0,2 0 0 0 0,1 0 1 0 0,7 38-1 0 0,-8-58-130 0 0,-1 0 0 0 0,1 0 0 0 0,0 0 0 0 0,0-1 0 0 0,0 1-1 0 0,-1 0 1 0 0,2 0 0 0 0,-1-1 0 0 0,0 1 0 0 0,0 0 0 0 0,0-1 0 0 0,1 1 0 0 0,2 1 0 0 0,8 5-43 0 0,-7-9 12 0 0,-3 1 9 0 0,4-1-338 0 0,-1 0 1 0 0,1 0-1 0 0,-1-1 1 0 0,0 1-1 0 0,1-1 1 0 0,-1-1-1 0 0,0 1 1 0 0,0-1 0 0 0,0 1-1 0 0,-1-2 1 0 0,1 1-1 0 0,-1 0 1 0 0,5-5-1 0 0,7-7-7625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27.7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1 9215 0 0,'0'0'2170'0'0,"-1"1"-837"0"0,-2 10 255 0 0,1-1 0 0 0,0 1 0 0 0,0-1 1 0 0,0 15-1 0 0,3 46 2005 0 0,0-7-2206 0 0,-14 109 601 0 0,5-110-1691 0 0,4 1 1 0 0,6 107-1 0 0,-2-166-284 0 0,1 1-1 0 0,0 0 1 0 0,0 0-1 0 0,1 0 1 0 0,0 0-1 0 0,0-1 1 0 0,0 1 0 0 0,4 6-1 0 0,-5-11-122 0 0,0 1-1 0 0,0-1 1 0 0,0 1-1 0 0,1-1 0 0 0,-1 1 1 0 0,0-1-1 0 0,1 0 1 0 0,-1 0-1 0 0,1 1 1 0 0,0-1-1 0 0,-1 0 1 0 0,1 0-1 0 0,0-1 1 0 0,-1 1-1 0 0,1 0 1 0 0,0 0-1 0 0,0-1 1 0 0,0 1-1 0 0,0-1 1 0 0,-1 0-1 0 0,1 0 1 0 0,0 1-1 0 0,0-1 1 0 0,0 0-1 0 0,0-1 1 0 0,0 1-1 0 0,0 0 1 0 0,3-1-1 0 0,10-4-6187 0 0,1-3-1936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28.7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150 72 2759 0 0,'-2'0'5548'0'0,"-11"0"-941"0"0,9 1-3864 0 0,1-1-1 0 0,-1 1 1 0 0,0 0 0 0 0,1 0-1 0 0,-1 0 1 0 0,1 1 0 0 0,0-1-1 0 0,0 1 1 0 0,-1 0 0 0 0,-3 3-1 0 0,2-1-202 0 0,-1 1 0 0 0,2-1 0 0 0,-1 1-1 0 0,1 0 1 0 0,-5 7 0 0 0,-1 3-73 0 0,2 0 0 0 0,0 1 0 0 0,-9 24 0 0 0,13-32-373 0 0,1 1 0 0 0,1 0 0 0 0,-1 1 1 0 0,1-1-1 0 0,1 0 0 0 0,0 0 0 0 0,0 1 0 0 0,1 14 0 0 0,1-20-69 0 0,-1-1 0 0 0,1 0 0 0 0,-1 1 0 0 0,1-1 0 0 0,0 1 0 0 0,1-1 0 0 0,-1 0 0 0 0,1 0 0 0 0,-1 0 0 0 0,1 0 0 0 0,0 0 0 0 0,0 0 0 0 0,0 0 0 0 0,0 0 0 0 0,1-1 0 0 0,-1 1 0 0 0,1-1 0 0 0,0 0-1 0 0,-1 1 1 0 0,1-1 0 0 0,0-1 0 0 0,0 1 0 0 0,0 0 0 0 0,1-1 0 0 0,-1 1 0 0 0,4 0 0 0 0,0 0-66 0 0,0-1 1 0 0,0 0-1 0 0,0 0 0 0 0,1-1 1 0 0,-1 1-1 0 0,0-1 0 0 0,0-1 1 0 0,1 0-1 0 0,-1 0 0 0 0,0 0 1 0 0,0-1-1 0 0,0 0 0 0 0,0 0 0 0 0,0-1 1 0 0,-1 0-1 0 0,10-5 0 0 0,3-3-133 0 0,0-1 1 0 0,-2-1-1 0 0,1 0 0 0 0,18-20 0 0 0,-30 29 47 0 0,-1-1 0 0 0,0 0-1 0 0,-1-1 1 0 0,1 1 0 0 0,-1-1 0 0 0,0 0 0 0 0,-1 0 0 0 0,1 0 0 0 0,-1-1-1 0 0,0 1 1 0 0,-1-1 0 0 0,0 0 0 0 0,0 0 0 0 0,0 0 0 0 0,-1 0 0 0 0,0 0 0 0 0,0 0-1 0 0,-1 0 1 0 0,0-11 0 0 0,-1 15 101 0 0,0-1 0 0 0,0 0-1 0 0,0 0 1 0 0,0 0 0 0 0,-1 1-1 0 0,1-1 1 0 0,-1 0 0 0 0,0 1 0 0 0,0 0-1 0 0,0-1 1 0 0,-1 1 0 0 0,1 0 0 0 0,-1 0-1 0 0,0 0 1 0 0,1 1 0 0 0,-1-1-1 0 0,-4-2 1 0 0,-3-2 42 0 0,0 0 1 0 0,0 1-1 0 0,0 0 0 0 0,-17-5 0 0 0,13 6 103 0 0,11 5-17 0 0,0-1 0 0 0,0 1 0 0 0,1-1 0 0 0,-1 0-1 0 0,0 0 1 0 0,0-1 0 0 0,1 1 0 0 0,-4-2 0 0 0,25-6-10 0 0,-7 5-92 0 0,1 1 0 0 0,0 0 0 0 0,0 0 0 0 0,0 2 0 0 0,14-1 0 0 0,66-1-152 0 0,53 2-205 0 0,-62 3 97 0 0,-50-3 42 0 0,0 3 0 0 0,43 6-1 0 0,-69-5 213 0 0,-7 1 110 0 0,-13 8 153 0 0,12-12-255 0 0,-7 6 171 0 0,-1-1-1 0 0,0-1 0 0 0,-1 1 0 0 0,1-1 0 0 0,-16 5 0 0 0,13-5 6 0 0,0 0 1 0 0,1 1 0 0 0,-13 8-1 0 0,8-3-11 0 0,1 1-1 0 0,0 0 1 0 0,0 1-1 0 0,2 1 1 0 0,-1 0-1 0 0,2 1 1 0 0,0 0 0 0 0,0 1-1 0 0,2 0 1 0 0,0 0-1 0 0,-11 26 1 0 0,17-34-112 0 0,1 0 0 0 0,0 1 0 0 0,0 0 0 0 0,-1 12 0 0 0,2-18-50 0 0,1 0 0 0 0,0 1 0 0 0,0-1 0 0 0,0 0 0 0 0,0 0 1 0 0,0 0-1 0 0,1 0 0 0 0,-1 0 0 0 0,1 0 0 0 0,-1 1 0 0 0,1-1 0 0 0,0 0 0 0 0,-1 0 1 0 0,1 0-1 0 0,0-1 0 0 0,1 1 0 0 0,-1 0 0 0 0,0 0 0 0 0,0-1 0 0 0,1 1 1 0 0,1 2-1 0 0,8 1 37 0 0,-5-4-41 0 0,0 0 0 0 0,0 0-1 0 0,0 0 1 0 0,0-1 0 0 0,0 0-1 0 0,0 0 1 0 0,0-1 0 0 0,0 1-1 0 0,0-2 1 0 0,11-2 0 0 0,7-3-139 0 0,27-13 0 0 0,-36 14-102 0 0,0-2-1 0 0,-1 1 1 0 0,25-19 0 0 0,-31 20 10 0 0,0-1 0 0 0,0 0 0 0 0,0-1 0 0 0,-1 1 0 0 0,-1-1 0 0 0,1-1 0 0 0,5-10 0 0 0,-5 5-135 0 0,0-1-1 0 0,6-20 1 0 0,-8 21 144 0 0,0 0-1 0 0,14-25 1 0 0,-17 34 159 0 0,5-7-67 0 0,-1 8 61 0 0,2 5 55 0 0,-6 1 20 0 0,1 0-1 0 0,-1 0 1 0 0,1 0-1 0 0,-1 0 1 0 0,0 0 0 0 0,0 1-1 0 0,0-1 1 0 0,0 1-1 0 0,1 2 1 0 0,15 27 153 0 0,-18-31-155 0 0,13 30 370 0 0,-1 0 0 0 0,11 41 0 0 0,11 33 333 0 0,-22-71-450 0 0,-2 0 1 0 0,-1 0-1 0 0,7 64 0 0 0,-14-82-118 0 0,-1-1 0 0 0,-1 1-1 0 0,-1 0 1 0 0,0-1-1 0 0,-1 1 1 0 0,-1 0 0 0 0,0-1-1 0 0,-2 0 1 0 0,1 0-1 0 0,-2 0 1 0 0,0 0 0 0 0,0-1-1 0 0,-1 0 1 0 0,-1-1 0 0 0,-1 1-1 0 0,-14 17 1 0 0,20-27-101 0 0,-1 0-1 0 0,1 0 1 0 0,-1-1 0 0 0,0 1 0 0 0,0-1 0 0 0,-1 0-1 0 0,1 0 1 0 0,-1-1 0 0 0,0 1 0 0 0,1-1 0 0 0,-10 3 0 0 0,7-3-22 0 0,-1 0 0 0 0,1-1 0 0 0,0 0 1 0 0,-1 0-1 0 0,1-1 0 0 0,-1 0 1 0 0,-11-2-1 0 0,-5-2-10 0 0,-1-2 1 0 0,1-1 0 0 0,-45-19-1 0 0,56 20 24 0 0,-13-4-55 0 0,-66-29 75 0 0,76 31-129 0 0,0-1 0 0 0,1 0 0 0 0,-23-19 0 0 0,32 23-118 0 0,-1 0 0 0 0,1-1 0 0 0,1 0 0 0 0,-1-1 0 0 0,-7-11 0 0 0,11 14-134 0 0,0 0 0 0 0,0 1 0 0 0,0-1 0 0 0,1 0 0 0 0,0-1 0 0 0,0 1 0 0 0,0 0 0 0 0,0 0 0 0 0,1 0 0 0 0,-1-1 0 0 0,1 1 0 0 0,0 0 0 0 0,1-6 0 0 0,2-6-1669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29.4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21 171 9215 0 0,'0'0'831'0'0,"2"0"-686"0"0,20-1 1649 0 0,0 0 1 0 0,1-2-1 0 0,-1 0 0 0 0,0-2 0 0 0,23-7 0 0 0,-16 2-1042 0 0,42-21-1 0 0,-60 26-719 0 0,-5 2 3 0 0,1-1 0 0 0,0 1 0 0 0,6-6-1 0 0,-12 8-30 0 0,1 0 0 0 0,-1 0 0 0 0,1-1 0 0 0,-1 1 0 0 0,0-1 0 0 0,0 1 0 0 0,0-1 0 0 0,1 1 0 0 0,-1-1 0 0 0,-1 0 0 0 0,1 1 0 0 0,0-1 0 0 0,0 0 0 0 0,-1 0 0 0 0,1 0 0 0 0,0-3 0 0 0,-1 4-2 0 0,0 1-1 0 0,1-1 1 0 0,-1 0 0 0 0,0 0 0 0 0,0 1 0 0 0,0-1 0 0 0,0 0-1 0 0,0 0 1 0 0,0 0 0 0 0,0 1 0 0 0,0-1 0 0 0,-1 0 0 0 0,1 0-1 0 0,0 1 1 0 0,0-1 0 0 0,-1 0 0 0 0,1 1 0 0 0,0-1 0 0 0,-1 0-1 0 0,1 1 1 0 0,-1-1 0 0 0,1 0 0 0 0,-1 1 0 0 0,1-1-1 0 0,-1 1 1 0 0,0-2 0 0 0,-1 1 2 0 0,-2-2 12 0 0,1 0 0 0 0,0 0-1 0 0,-1 1 1 0 0,0 0 0 0 0,1 0-1 0 0,-1 0 1 0 0,0 0 0 0 0,0 0 0 0 0,0 1-1 0 0,-1 0 1 0 0,1 0 0 0 0,0 0 0 0 0,-5-1-1 0 0,1 1 67 0 0,-1 0 0 0 0,0 1 0 0 0,0 0 0 0 0,0 0 0 0 0,-13 2 0 0 0,14 1 49 0 0,-1-1-1 0 0,1 1 1 0 0,0 0-1 0 0,0 1 1 0 0,0-1-1 0 0,0 2 0 0 0,0-1 1 0 0,1 1-1 0 0,0 0 1 0 0,0 1-1 0 0,0 0 1 0 0,1 0-1 0 0,0 0 1 0 0,-11 15-1 0 0,6-6 175 0 0,1 2-1 0 0,0-1 1 0 0,1 1-1 0 0,1 1 1 0 0,-11 33-1 0 0,14-32-89 0 0,1-1 0 0 0,0 1 0 0 0,2-1 0 0 0,0 1-1 0 0,1 0 1 0 0,3 35 0 0 0,-2-48-177 0 0,1 1-1 0 0,1-1 1 0 0,-1 0-1 0 0,1 1 1 0 0,0-1-1 0 0,1 0 1 0 0,-1 0-1 0 0,1-1 1 0 0,0 1-1 0 0,7 8 1 0 0,-8-11-31 0 0,0-1-1 0 0,0 1 1 0 0,1-1 0 0 0,-1 0 0 0 0,1 0-1 0 0,-1 0 1 0 0,1 0 0 0 0,0 0 0 0 0,0 0-1 0 0,0-1 1 0 0,0 0 0 0 0,0 1 0 0 0,0-1-1 0 0,0 0 1 0 0,0-1 0 0 0,0 1 0 0 0,0 0-1 0 0,1-1 1 0 0,-1 0 0 0 0,0 0 0 0 0,1 0-1 0 0,4 0 1 0 0,5-3-21 0 0,1 0 1 0 0,0 0-1 0 0,-1-1 1 0 0,1-1-1 0 0,-1 0 1 0 0,-1-1-1 0 0,1-1 0 0 0,-1 0 1 0 0,0 0-1 0 0,20-17 1 0 0,3-7-453 0 0,59-68 0 0 0,-48 48-45 0 0,-29 33 298 0 0,1 1-1 0 0,0 1 1 0 0,1 1 0 0 0,28-17-1 0 0,-45 30 227 0 0,0 1 0 0 0,0 0 0 0 0,0 0-1 0 0,1 0 1 0 0,-1 0 0 0 0,1 0 0 0 0,-1 0-1 0 0,0 1 1 0 0,1-1 0 0 0,0 1 0 0 0,-1-1-1 0 0,1 1 1 0 0,-1 0 0 0 0,1 0 0 0 0,-1 0-1 0 0,1 1 1 0 0,-1-1 0 0 0,1 1 0 0 0,-1-1-1 0 0,1 1 1 0 0,-1 0 0 0 0,0 0 0 0 0,5 2-1 0 0,-3 0 77 0 0,-1-1-1 0 0,0 1 0 0 0,1 0 0 0 0,-1 0 1 0 0,0 0-1 0 0,-1 1 0 0 0,1-1 0 0 0,-1 1 1 0 0,1 0-1 0 0,-1-1 0 0 0,0 1 0 0 0,0 0 0 0 0,1 5 1 0 0,9 26 326 0 0,14 34 78 0 0,-22-61-476 0 0,0 0 1 0 0,0-1 0 0 0,1 1 0 0 0,0-1-1 0 0,0 0 1 0 0,7 7 0 0 0,-10-13-16 0 0,-1 1 0 0 0,1-1 0 0 0,0 0 0 0 0,0 0 0 0 0,0 0 0 0 0,0 0 1 0 0,0 0-1 0 0,0-1 0 0 0,0 1 0 0 0,0 0 0 0 0,0-1 0 0 0,0 0 0 0 0,0 1 0 0 0,0-1 0 0 0,0 0 1 0 0,0 0-1 0 0,0 0 0 0 0,0 0 0 0 0,1-1 0 0 0,-1 1 0 0 0,0-1 0 0 0,0 1 0 0 0,0-1 1 0 0,0 1-1 0 0,0-1 0 0 0,0 0 0 0 0,2-2 0 0 0,5-1-6 0 0,-2-1 0 0 0,1 0 0 0 0,0-1 0 0 0,11-10-1 0 0,-16 13-9 0 0,20-20-128 0 0,2 2-1 0 0,37-26 1 0 0,-49 41 126 0 0,-8 7 29 0 0,-3 0-1 0 0,3 0 48 0 0,0 0 1 0 0,0 1-1 0 0,0 0 0 0 0,-1-1 0 0 0,1 2 0 0 0,-1-1 0 0 0,1 0 0 0 0,-1 1 0 0 0,0 0 0 0 0,4 3 0 0 0,7 8 203 0 0,17 18-1 0 0,-8-7-121 0 0,-5-8-36 0 0,37 27-1 0 0,-48-38-242 0 0,1-1-1 0 0,0 0 1 0 0,0-1-1 0 0,0 0 1 0 0,0 0-1 0 0,1 0 1 0 0,15 2-1 0 0,-2-2-450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37.6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502 17 7367 0 0,'0'0'7336'0'0,"-7"-10"-4001"0"0,5 9-3081 0 0,-1 0 0 0 0,0 0 0 0 0,1 0 1 0 0,-1 0-1 0 0,0 1 0 0 0,1-1 0 0 0,-1 1 0 0 0,0 0 1 0 0,0 0-1 0 0,-3 0 0 0 0,-31 4 1019 0 0,24-2-886 0 0,1 1-130 0 0,0-1 1 0 0,1 2-1 0 0,-1-1 1 0 0,1 2 0 0 0,-13 6-1 0 0,-53 33 557 0 0,50-28-595 0 0,5-3-58 0 0,1 1 0 0 0,0 0 0 0 0,1 2-1 0 0,0 1 1 0 0,1 0 0 0 0,-24 30 0 0 0,42-45-145 0 0,0-1 0 0 0,-1 1 0 0 0,1 0 0 0 0,0-1 0 0 0,0 1 1 0 0,0 0-1 0 0,0 0 0 0 0,1 0 0 0 0,-2 4 0 0 0,3 4 51 0 0,5-1-54 0 0,-3-7-13 0 0,-1-1 0 0 0,1 1 0 0 0,0-1 0 0 0,0 1 0 0 0,-1-1 0 0 0,1 0 0 0 0,0 0 0 0 0,0 0 0 0 0,6 0 0 0 0,30 3 0 0 0,-28-4 0 0 0,43 1 0 0 0,-28-1 0 0 0,1 1 0 0 0,44 8 0 0 0,-64-8 0 0 0,0 1 0 0 0,0 0 0 0 0,0 0 0 0 0,-1 1 0 0 0,1 0 0 0 0,-1 0 0 0 0,0 0 0 0 0,0 1 0 0 0,0 0 0 0 0,0 0 0 0 0,0 1 0 0 0,-1-1 0 0 0,0 1 0 0 0,9 11 0 0 0,-12-13 38 0 0,0 0 0 0 0,0 1 0 0 0,-1-1 0 0 0,1 1 0 0 0,-1 0 0 0 0,0-1 0 0 0,1 1-1 0 0,-2 0 1 0 0,1 0 0 0 0,0 0 0 0 0,-1-1 0 0 0,0 1 0 0 0,0 0 0 0 0,0 0 0 0 0,0 0 0 0 0,-1 0 0 0 0,1 0 0 0 0,-1 0 0 0 0,0-1-1 0 0,0 1 1 0 0,0 0 0 0 0,-1-1 0 0 0,0 1 0 0 0,-1 3 0 0 0,-1 0 58 0 0,-1 1-1 0 0,1-1 1 0 0,-1-1 0 0 0,-1 1-1 0 0,1-1 1 0 0,-1 0 0 0 0,0 0-1 0 0,0-1 1 0 0,-1 1-1 0 0,-8 5 1 0 0,5-6 1 0 0,0 0 0 0 0,0-1 1 0 0,0 0-1 0 0,-1 0 0 0 0,1-1 0 0 0,-1-1 0 0 0,0 1 0 0 0,0-2 1 0 0,1 0-1 0 0,-1 0 0 0 0,-18-1 0 0 0,0-3-51 0 0,-1-1-1 0 0,1-1 1 0 0,-30-10-1 0 0,45 10-234 0 0,-20-9 0 0 0,22 9-1057 0 0,10 4-390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2.3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0 3679 0 0,'0'0'14420'0'0,"1"3"-13633"0"0,3 12-284 0 0,0 1 0 0 0,-1 0 1 0 0,-1 0-1 0 0,0 0 0 0 0,-1 0 0 0 0,-1 0 1 0 0,0 0-1 0 0,-4 23 0 0 0,-16 157 945 0 0,0 9-1072 0 0,5-76-752 0 0,15-124 679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2.6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 12007 0 0,'0'0'547'0'0,"5"-4"181"0"0,-2-1 1363 0 0,0 6-1845 0 0,0-1 0 0 0,-1 1 1 0 0,1-1-1 0 0,-1 1 0 0 0,1 0 1 0 0,-1 0-1 0 0,0 0 0 0 0,1 0 1 0 0,-1 0-1 0 0,0 1 0 0 0,0-1 1 0 0,1 1-1 0 0,-1-1 0 0 0,0 1 1 0 0,-1 0-1 0 0,1 0 0 0 0,0 0 1 0 0,0 0-1 0 0,-1 0 0 0 0,1 0 1 0 0,-1 0-1 0 0,2 3 0 0 0,0 2-57 0 0,0 0-1 0 0,0 0 1 0 0,0 0-1 0 0,-1 0 1 0 0,0 0-1 0 0,2 11 1 0 0,-1 11 134 0 0,-1-1 0 0 0,-3 43 0 0 0,-12 56-141 0 0,1-10-427 0 0,3-56-3118 0 0,8-45 1549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3.6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1 512 9215 0 0,'0'0'707'0'0,"1"-1"-464"0"0,2-3-76 0 0,0 0 0 0 0,0 1 0 0 0,0-1 0 0 0,1 1 0 0 0,-1 0 0 0 0,1 0 0 0 0,0 0-1 0 0,0 0 1 0 0,5-2 0 0 0,43-20 2427 0 0,-40 20-2359 0 0,21-9 246 0 0,0 1-1 0 0,1 3 0 0 0,0 0 0 0 0,60-8 1 0 0,156 0-372 0 0,-245 18-108 0 0,14-1 14 0 0,-4 1 49 0 0,1-1 0 0 0,26-5 0 0 0,-41 5 977 0 0,-18-8 295 0 0,11 9-1126 0 0,-1 0-1 0 0,1 0 1 0 0,0 1 0 0 0,-1 0-1 0 0,1 0 1 0 0,0 1 0 0 0,-1 0-1 0 0,1 0 1 0 0,0 0-1 0 0,1 1 1 0 0,-11 5 0 0 0,1 1 83 0 0,0 1 0 0 0,1 0 0 0 0,-15 15 0 0 0,6-3 110 0 0,2 0 0 0 0,0 1 0 0 0,-17 27 0 0 0,27-34-182 0 0,1 1-1 0 0,0 0 1 0 0,2 0 0 0 0,0 1-1 0 0,-12 37 1 0 0,19-49-187 0 0,0 0 1 0 0,0-1-1 0 0,1 1 0 0 0,-1 0 0 0 0,1 0 0 0 0,0 0 1 0 0,1 0-1 0 0,1 10 0 0 0,-1-14-26 0 0,-1 0 0 0 0,0 0 0 0 0,1 0 0 0 0,0 0-1 0 0,0 0 1 0 0,-1-1 0 0 0,1 1 0 0 0,0 0 0 0 0,0 0 0 0 0,1 0 0 0 0,-1-1-1 0 0,0 1 1 0 0,1-1 0 0 0,-1 1 0 0 0,1-1 0 0 0,-1 0 0 0 0,1 1 0 0 0,-1-1-1 0 0,1 0 1 0 0,0 0 0 0 0,0 0 0 0 0,0 0 0 0 0,-1 0 0 0 0,1-1 0 0 0,0 1-1 0 0,0 0 1 0 0,4 0 0 0 0,4-1-4 0 0,0 0 1 0 0,0 0-1 0 0,0-1 0 0 0,0 0 1 0 0,-1-1-1 0 0,1 0 0 0 0,-1 0 0 0 0,14-6 1 0 0,0-2-6 0 0,-1 0 1 0 0,24-15-1 0 0,-31 15-79 0 0,-1 0-1 0 0,-1 0 0 0 0,1-1 1 0 0,-2-1-1 0 0,0 0 0 0 0,0-1 1 0 0,-1 0-1 0 0,-1-1 0 0 0,0 0 1 0 0,-1-1-1 0 0,0 0 0 0 0,-1 0 1 0 0,-1-1-1 0 0,-1 0 0 0 0,0 0 1 0 0,-1 0-1 0 0,-1-1 0 0 0,0 0 1 0 0,2-23-1 0 0,-8 12 14 0 0,2 27 67 0 0,0 1 0 0 0,0-1 0 0 0,0 1 0 0 0,0-1 0 0 0,0 1 0 0 0,0-1 0 0 0,0 1 0 0 0,0-1 0 0 0,0 1 0 0 0,0-1 0 0 0,0 1 0 0 0,-1-1 0 0 0,1 1 0 0 0,0-1 0 0 0,0 1 0 0 0,-1 0 0 0 0,1-1 0 0 0,0 1 0 0 0,0-1 0 0 0,-1 1 0 0 0,1 0 0 0 0,-1-1 0 0 0,1 1 0 0 0,0 0 0 0 0,-1-1 0 0 0,1 1 0 0 0,-1 0 0 0 0,1 0 0 0 0,-1-1 0 0 0,1 1 0 0 0,0 0 0 0 0,-1 0 0 0 0,1 0 0 0 0,-1 0-1 0 0,1 0 1 0 0,-1 0 0 0 0,1-1 0 0 0,-1 1 0 0 0,1 0 0 0 0,-1 0 0 0 0,1 1 0 0 0,-1-1 0 0 0,1 0 0 0 0,-1 0 0 0 0,1 0 0 0 0,-1 0 0 0 0,1 0 0 0 0,-1 0 0 0 0,1 1 0 0 0,-1-1 0 0 0,0 0 4 0 0,0 1 5 0 0,-1 0 1 0 0,1 0-1 0 0,0 0 0 0 0,-1 0 0 0 0,1 0 1 0 0,0 0-1 0 0,0 0 0 0 0,0 0 1 0 0,0 1-1 0 0,0-1 0 0 0,0 0 0 0 0,0 1 1 0 0,0-1-1 0 0,0 0 0 0 0,0 1 0 0 0,1-1 1 0 0,-1 1-1 0 0,1 0 0 0 0,-1 2 1 0 0,-5 33 123 0 0,5-34-121 0 0,1 16 93 0 0,0-1-1 0 0,2 1 1 0 0,0-1 0 0 0,1 1 0 0 0,5 19-1 0 0,1 3 52 0 0,-8-37-145 0 0,0 0 1 0 0,0 0 0 0 0,1-1-1 0 0,0 1 1 0 0,-1-1-1 0 0,1 0 1 0 0,0 1-1 0 0,1-1 1 0 0,4 6 0 0 0,-4-6-11 0 0,-3-2-1 0 0,1-1 0 0 0,-1 1 0 0 0,1 0 0 0 0,-1 0 0 0 0,1 0 0 0 0,-1 0 0 0 0,1-1 0 0 0,0 1 0 0 0,0 0 0 0 0,-1-1 0 0 0,1 1 0 0 0,0-1 0 0 0,0 1 0 0 0,0-1 0 0 0,0 1 0 0 0,0-1 0 0 0,0 1 0 0 0,0-1 0 0 0,0 0 0 0 0,0 0 0 0 0,-1 1 0 0 0,1-1 0 0 0,0 0 0 0 0,0 0 0 0 0,1 0 0 0 0,0 0 0 0 0,1 0 0 0 0,1 0-26 0 0,0-1-1 0 0,-1 1 1 0 0,1 0 0 0 0,0-1-1 0 0,-1 0 1 0 0,1 0 0 0 0,0 0-1 0 0,-1-1 1 0 0,1 1 0 0 0,-1-1-1 0 0,0 0 1 0 0,0 1 0 0 0,1-1-1 0 0,-1-1 1 0 0,4-3-1 0 0,-1 1-47 0 0,-1 0 0 0 0,0 0-1 0 0,0-1 1 0 0,-1 0-1 0 0,0 1 1 0 0,0-1-1 0 0,4-9 1 0 0,-2 2-258 0 0,-1-1 1 0 0,-1 0-1 0 0,0 0 0 0 0,-1 0 1 0 0,0 0-1 0 0,0-22 1 0 0,-3-90-1527 0 0,-1 91 1401 0 0,4-121-803 0 0,-1 108 1229 0 0,-3 14 42 0 0,0 26 128 0 0,0 1 0 0 0,1 0 0 0 0,0 0 0 0 0,1-1 0 0 0,-1 1 0 0 0,1 0 0 0 0,1-1 0 0 0,4-13 1334 0 0,-2 24-1313 0 0,0 0-1 0 0,0 0 1 0 0,0 0-1 0 0,0 0 1 0 0,0 0 0 0 0,-1 1-1 0 0,0 0 1 0 0,1 0-1 0 0,-1 0 1 0 0,-1 0-1 0 0,1 0 1 0 0,0 1 0 0 0,1 5-1 0 0,4 7 214 0 0,-2 2 0 0 0,5 18 0 0 0,-2 3 83 0 0,-3 0-1 0 0,4 68 0 0 0,-6-48-171 0 0,-1-13-150 0 0,-1-11-70 0 0,2 0 0 0 0,0 0 0 0 0,15 49 0 0 0,-18-80-64 0 0,1 0 0 0 0,0-1 0 0 0,0 1-1 0 0,0-1 1 0 0,1 1 0 0 0,-1-1-1 0 0,1 0 1 0 0,6 7 0 0 0,-8-10-14 0 0,0-1 1 0 0,0 1 0 0 0,0-1-1 0 0,0 1 1 0 0,0-1 0 0 0,-1 0-1 0 0,1 1 1 0 0,0-1 0 0 0,0 0 0 0 0,0 0-1 0 0,0 0 1 0 0,0 0 0 0 0,0 0-1 0 0,0 0 1 0 0,0 0 0 0 0,0 0-1 0 0,0 0 1 0 0,2-1 0 0 0,15-4-166 0 0,-13 3 86 0 0,-1-1-1 0 0,0 1 1 0 0,1-1 0 0 0,-1 0 0 0 0,0 0 0 0 0,0 0-1 0 0,-1-1 1 0 0,1 1 0 0 0,-1-1 0 0 0,0 0 0 0 0,0 0-1 0 0,0 0 1 0 0,0 0 0 0 0,3-7 0 0 0,3-8-500 0 0,-1-1-1 0 0,7-22 1 0 0,-7 18 265 0 0,6-24-286 0 0,-11 33 394 0 0,2 0 1 0 0,10-25-1 0 0,-11 34 232 0 0,-3 5 60 0 0,0 1 63 0 0,2 1-86 0 0,0 0 1 0 0,0 0-1 0 0,0 0 1 0 0,0 0-1 0 0,0 1 1 0 0,-1-1-1 0 0,1 1 1 0 0,0 0-1 0 0,-1-1 1 0 0,0 1 0 0 0,1 0-1 0 0,-1 1 1 0 0,0-1-1 0 0,0 0 1 0 0,0 1-1 0 0,0-1 1 0 0,0 1-1 0 0,-1-1 1 0 0,3 6-1 0 0,2 5 206 0 0,0 1-1 0 0,6 28 1 0 0,-6-22-20 0 0,8 26 357 0 0,34 72 0 0 0,-48-116-736 0 0,1-1 0 0 0,0 1 0 0 0,0-1 0 0 0,0 1 0 0 0,1-1 0 0 0,-1 1 0 0 0,0-1 0 0 0,0 0 0 0 0,1 1 1 0 0,-1-1-1 0 0,1 0 0 0 0,-1 0 0 0 0,1 0 0 0 0,0 0 0 0 0,-1-1 0 0 0,3 2 0 0 0,-3-2-70 0 0,0 1 1 0 0,0-1-1 0 0,0 0 1 0 0,0 0-1 0 0,0 0 1 0 0,0 0-1 0 0,1 0 0 0 0,-1 0 1 0 0,0 0-1 0 0,0 0 1 0 0,0 0-1 0 0,0-1 1 0 0,0 1-1 0 0,0 0 1 0 0,0-1-1 0 0,0 1 1 0 0,0-1-1 0 0,0 1 0 0 0,0-1 1 0 0,0 1-1 0 0,0-1 1 0 0,0 0-1 0 0,0 1 1 0 0,-1-1-1 0 0,1 0 1 0 0,0 0-1 0 0,1-1 1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4.0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 12527 0 0,'0'0'1352'0'0,"9"-4"-1048"0"0,1 4-152 0 0,1 2 0 0 0,3 0-576 0 0,1 1-120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4.5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376 522 11663 0 0,'-5'-5'310'0'0,"0"0"0"0"0,0 0 0 0 0,0 1 0 0 0,-1-1-1 0 0,1 1 1 0 0,-1 0 0 0 0,0 1 0 0 0,0-1 0 0 0,-1 1-1 0 0,1 0 1 0 0,-1 1 0 0 0,1 0 0 0 0,-1 0 0 0 0,0 0-1 0 0,0 1 1 0 0,0 0 0 0 0,0 0 0 0 0,0 1 0 0 0,0 0 0 0 0,0 0-1 0 0,0 0 1 0 0,1 1 0 0 0,-1 0 0 0 0,0 0 0 0 0,0 1-1 0 0,0 0 1 0 0,1 0 0 0 0,-1 1 0 0 0,1 0 0 0 0,-1 0-1 0 0,1 0 1 0 0,0 1 0 0 0,1 0 0 0 0,-1 0 0 0 0,-6 6-1 0 0,-4 6 90 0 0,1-1 0 0 0,0 2 0 0 0,2 0-1 0 0,-21 33 1 0 0,26-36-271 0 0,1 0-1 0 0,0 1 0 0 0,1 0 1 0 0,1 1-1 0 0,0-1 1 0 0,1 1-1 0 0,-2 18 1 0 0,5-21-58 0 0,1 0 1 0 0,0 1 0 0 0,1-1-1 0 0,0 0 1 0 0,6 22 0 0 0,-7-33-69 0 0,1 0-1 0 0,-1 0 1 0 0,1 0 0 0 0,0-1 0 0 0,-1 1-1 0 0,1 0 1 0 0,0-1 0 0 0,0 1 0 0 0,0-1 0 0 0,0 1-1 0 0,0-1 1 0 0,1 1 0 0 0,-1-1 0 0 0,0 0-1 0 0,1 1 1 0 0,-1-1 0 0 0,1 0 0 0 0,2 2 0 0 0,-1-2 1 0 0,-1 0 1 0 0,1 0 0 0 0,0-1 0 0 0,-1 1 0 0 0,1-1 0 0 0,0 1-1 0 0,0-1 1 0 0,-1 0 0 0 0,1 0 0 0 0,0 0 0 0 0,4-1-1 0 0,0 0 3 0 0,0-1 0 0 0,0 0 0 0 0,0 0 0 0 0,0-1-1 0 0,-1 1 1 0 0,1-2 0 0 0,-1 1 0 0 0,0-1-1 0 0,7-5 1 0 0,-4 2-109 0 0,-1-2 0 0 0,0 1-1 0 0,-1-1 1 0 0,1 0 0 0 0,-2-1-1 0 0,0 1 1 0 0,0-1 0 0 0,0-1-1 0 0,-1 1 1 0 0,5-18 0 0 0,0-3-313 0 0,-1-2 1 0 0,5-45-1 0 0,29-286-1337 0 0,-34 277 1577 0 0,-5 29 519 0 0,-3 29 94 0 0,7-36-1 0 0,-8 64 628 0 0,6 21-443 0 0,-2-8-458 0 0,2 14 137 0 0,-2 0 0 0 0,2 40 0 0 0,-6 53 216 0 0,-4-20-109 0 0,1 72 154 0 0,4-138-501 0 0,1 0 0 0 0,2 0 0 0 0,2 0-1 0 0,12 43 1 0 0,-15-67-55 0 0,1 0-1 0 0,0 1 0 0 0,1-1 0 0 0,0-1 0 0 0,0 1 1 0 0,1-1-1 0 0,0 0 0 0 0,7 8 0 0 0,-8-11-3 0 0,1 0-1 0 0,0 0 1 0 0,0-1-1 0 0,0 0 1 0 0,0 0-1 0 0,1 0 1 0 0,0-1-1 0 0,0 1 1 0 0,0-2 0 0 0,0 1-1 0 0,0-1 1 0 0,8 1-1 0 0,-5-1-97 0 0,0-1-1 0 0,0 0 1 0 0,0-1-1 0 0,0 0 1 0 0,0 0-1 0 0,1-1 1 0 0,-1-1-1 0 0,0 1 1 0 0,-1-2-1 0 0,1 1 1 0 0,0-2-1 0 0,-1 1 1 0 0,1-1-1 0 0,-1 0 1 0 0,0-1-1 0 0,0 0 1 0 0,-1-1-1 0 0,0 0 1 0 0,0 0-1 0 0,0-1 1 0 0,0 1-1 0 0,-1-2 1 0 0,9-11-1 0 0,-4 1-113 0 0,0 0-1 0 0,-2 0 1 0 0,0-1 0 0 0,7-22-1 0 0,-12 29 131 0 0,-1 0 0 0 0,-1 0 0 0 0,0 0-1 0 0,-1-1 1 0 0,0 1 0 0 0,-1-1 0 0 0,0 0-1 0 0,-2-15 1 0 0,1 26 93 0 0,0-1 0 0 0,0 1-1 0 0,-1 0 1 0 0,1 0 0 0 0,-1 0-1 0 0,1 0 1 0 0,-1 0 0 0 0,0 0-1 0 0,1 0 1 0 0,-1 0 0 0 0,0 0-1 0 0,0 0 1 0 0,-1 0 0 0 0,1 0-1 0 0,0 1 1 0 0,-1-1 0 0 0,1 0-1 0 0,-1 1 1 0 0,1-1 0 0 0,-1 1-1 0 0,0 0 1 0 0,1 0 0 0 0,-1-1-1 0 0,0 1 1 0 0,0 0 0 0 0,0 0 0 0 0,0 1-1 0 0,0-1 1 0 0,0 0 0 0 0,0 1-1 0 0,0-1 1 0 0,0 1 0 0 0,-1 0-1 0 0,1-1 1 0 0,0 1 0 0 0,0 0-1 0 0,0 1 1 0 0,0-1 0 0 0,-4 1-1 0 0,-2 0 117 0 0,1 1 0 0 0,-1 0-1 0 0,1 0 1 0 0,-1 0 0 0 0,1 1-1 0 0,0 1 1 0 0,0-1 0 0 0,0 1-1 0 0,-11 8 1 0 0,13-7-74 0 0,1-1 0 0 0,-1 0 0 0 0,1 1 0 0 0,0 0 1 0 0,0 0-1 0 0,1 0 0 0 0,-1 0 0 0 0,1 0 0 0 0,0 1 0 0 0,1 0 0 0 0,-1-1 0 0 0,1 1 0 0 0,1 0 0 0 0,-1 0 1 0 0,1 0-1 0 0,0 1 0 0 0,0-1 0 0 0,0 0 0 0 0,1 0 0 0 0,0 1 0 0 0,1 8 0 0 0,2 0-14 0 0,-1 1 1 0 0,2-1-1 0 0,0 0 0 0 0,1 0 0 0 0,0 0 1 0 0,2-1-1 0 0,10 20 0 0 0,-12-25-26 0 0,1-1-1 0 0,-1 0 1 0 0,1 0 0 0 0,1-1-1 0 0,0 0 1 0 0,0 0-1 0 0,0 0 1 0 0,1-1 0 0 0,0 0-1 0 0,0-1 1 0 0,0 0 0 0 0,1 0-1 0 0,9 4 1 0 0,-4-4-279 0 0,1 0 0 0 0,-1-1 0 0 0,0 0 0 0 0,1-1 0 0 0,0-1 0 0 0,0 0 0 0 0,28-1 0 0 0,-7-2-1574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4.9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142 1 6911 0 0,'0'0'528'0'0,"-1"1"-341"0"0,-12 12 1562 0 0,12-11-1282 0 0,-1-1 0 0 0,0 0 0 0 0,1 1 0 0 0,-1-1 0 0 0,1 1 0 0 0,0 0 0 0 0,-1-1 0 0 0,1 1 0 0 0,0 0 0 0 0,0 0 0 0 0,0 0 0 0 0,-1 2 0 0 0,-38 114 6942 0 0,18-58-6029 0 0,-20 89 0 0 0,40-141-1352 0 0,1 0 0 0 0,0 0 0 0 0,0 16 0 0 0,1-23-40 0 0,0-1 0 0 0,-1 1 0 0 0,1-1 1 0 0,0 1-1 0 0,0-1 0 0 0,0 1 0 0 0,0-1 0 0 0,0 1 0 0 0,1 0 0 0 0,-1-1 1 0 0,0 1-1 0 0,0-1 0 0 0,0 1 0 0 0,0-1 0 0 0,1 1 0 0 0,-1-1 0 0 0,0 1 0 0 0,0-1 1 0 0,1 1-1 0 0,-1-1 0 0 0,0 1 0 0 0,1-1 0 0 0,-1 1 0 0 0,1-1 0 0 0,-1 0 0 0 0,1 1 1 0 0,-1-1-1 0 0,0 0 0 0 0,1 1 0 0 0,-1-1 0 0 0,1 0 0 0 0,-1 0 0 0 0,1 1 0 0 0,0-1 1 0 0,-1 0-1 0 0,1 0 0 0 0,-1 0 0 0 0,2 0 0 0 0,12-6-1959 0 0,-14 6 1548 0 0,12-8-5256 0 0,1-3-1729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5.6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121 25 13703 0 0,'-3'1'147'0'0,"0"1"-1"0"0,0-1 1 0 0,1 1-1 0 0,-1 0 0 0 0,0-1 1 0 0,1 1-1 0 0,-1 0 1 0 0,1 0-1 0 0,0 1 0 0 0,-3 2 1 0 0,-18 28 652 0 0,14-20 430 0 0,1 0-300 0 0,0 0 1 0 0,0 1-1 0 0,1 0 1 0 0,1 0-1 0 0,-7 26 1 0 0,11-32-779 0 0,0-1 1 0 0,0 0-1 0 0,1 1 1 0 0,1-1-1 0 0,-1 1 1 0 0,1-1-1 0 0,0 1 1 0 0,1-1-1 0 0,0 0 0 0 0,0 1 1 0 0,0-1-1 0 0,1 1 1 0 0,5 12-1 0 0,-5-17-139 0 0,-1 0-1 0 0,1-1 1 0 0,0 1 0 0 0,-1 0-1 0 0,1-1 1 0 0,0 0 0 0 0,1 1-1 0 0,-1-1 1 0 0,0 0 0 0 0,1 0-1 0 0,-1 0 1 0 0,1 0 0 0 0,-1-1-1 0 0,6 3 1 0 0,-3-2-5 0 0,0 0-1 0 0,0-1 1 0 0,1 0 0 0 0,-1 0-1 0 0,0 0 1 0 0,0 0 0 0 0,1-1-1 0 0,5 0 1 0 0,6-2-4 0 0,1 0-1 0 0,0-1 1 0 0,-1-1-1 0 0,19-7 1 0 0,-24 7-64 0 0,1 0 0 0 0,-1-2 0 0 0,0 1 0 0 0,16-12 0 0 0,-24 15 42 0 0,-1 0-1 0 0,1 0 0 0 0,-1 0 0 0 0,0-1 1 0 0,0 0-1 0 0,0 0 0 0 0,-1 0 0 0 0,1 0 1 0 0,-1 0-1 0 0,1 0 0 0 0,-1-1 0 0 0,0 1 1 0 0,0-1-1 0 0,-1 1 0 0 0,1-1 0 0 0,-1 0 1 0 0,0 0-1 0 0,2-7 0 0 0,-3 8 15 0 0,0-1 1 0 0,-1 1-1 0 0,1 0 0 0 0,-1-1 0 0 0,0 1 1 0 0,0 0-1 0 0,0 0 0 0 0,0-1 0 0 0,0 1 1 0 0,-1 0-1 0 0,1 0 0 0 0,-1 1 0 0 0,0-1 0 0 0,0 0 1 0 0,0 0-1 0 0,0 1 0 0 0,0-1 0 0 0,-1 1 1 0 0,1 0-1 0 0,-5-3 0 0 0,-2-2-10 0 0,0 1 0 0 0,-1 1 0 0 0,0-1-1 0 0,-19-6 1 0 0,-88-32 15 0 0,111 42 20 0 0,-1 0-1 0 0,1-1 1 0 0,0 1-1 0 0,0-2 1 0 0,-10-6-1 0 0,12 3-8 0 0,4 6-12 0 0,0-1 0 0 0,0 1 1 0 0,0-1-1 0 0,0 1 0 0 0,1-1 0 0 0,-1 1 0 0 0,0 0 1 0 0,1-1-1 0 0,-1 1 0 0 0,1-1 0 0 0,-1 1 0 0 0,1 0 0 0 0,0-1 1 0 0,0 1-1 0 0,-1 0 0 0 0,1 0 0 0 0,0 0 0 0 0,0 0 1 0 0,0-1-1 0 0,0 1 0 0 0,0 1 0 0 0,1-1 0 0 0,-1 0 0 0 0,0 0 1 0 0,0 0-1 0 0,1 1 0 0 0,-1-1 0 0 0,0 0 0 0 0,3 0 0 0 0,4-2-16 0 0,0 0 0 0 0,0 0 0 0 0,16-2 0 0 0,5-1-163 0 0,1 1 0 0 0,0 2 1 0 0,1 1-1 0 0,55 3 0 0 0,-79 0 167 0 0,0 0 1 0 0,-1 1-1 0 0,1-1 0 0 0,-1 1 1 0 0,0 0-1 0 0,0 1 0 0 0,0 0 0 0 0,0 0 1 0 0,0 0-1 0 0,5 4 0 0 0,-7-4 40 0 0,-1 0-1 0 0,0 0 1 0 0,0 0 0 0 0,0 0-1 0 0,0 0 1 0 0,0 1-1 0 0,-1-1 1 0 0,0 1-1 0 0,0-1 1 0 0,0 1 0 0 0,0 0-1 0 0,0 0 1 0 0,-1 0-1 0 0,0 0 1 0 0,1 0 0 0 0,-1 7-1 0 0,1 10 454 0 0,-1 0 0 0 0,-4 36 0 0 0,0-2 339 0 0,3-54-811 0 0,0-1 0 0 0,0 1 1 0 0,1 0-1 0 0,-1-1 1 0 0,0 1-1 0 0,0 0 0 0 0,0-1 1 0 0,1 1-1 0 0,-1 0 0 0 0,0-1 1 0 0,0 1-1 0 0,1 0 0 0 0,-1-1 1 0 0,1 1-1 0 0,-1-1 0 0 0,0 1 1 0 0,1-1-1 0 0,-1 1 1 0 0,1-1-1 0 0,-1 1 0 0 0,1-1 1 0 0,0 1-1 0 0,-1-1 0 0 0,1 0 1 0 0,-1 1-1 0 0,1-1 0 0 0,0 0 1 0 0,-1 0-1 0 0,1 1 0 0 0,0-1 1 0 0,-1 0-1 0 0,1 0 1 0 0,0 0-1 0 0,-1 0 0 0 0,1 0 1 0 0,1 0-1 0 0,0 0-1 0 0,0 0-1 0 0,0 0 1 0 0,0 0 0 0 0,0 0-1 0 0,0-1 1 0 0,0 1 0 0 0,1-1-1 0 0,-1 1 1 0 0,3-3 0 0 0,42-26-269 0 0,69-59-1 0 0,-88 65-23 0 0,-7 8 150 0 0,-12 13 136 0 0,-8 2 6 0 0,0 1-1 0 0,0-1 1 0 0,0 1-1 0 0,0 0 1 0 0,0-1 0 0 0,0 1-1 0 0,0 0 1 0 0,0 0-1 0 0,0-1 1 0 0,-1 1-1 0 0,1 0 1 0 0,0 0 0 0 0,-1 0-1 0 0,1 0 1 0 0,0 0-1 0 0,-1 0 1 0 0,1 0-1 0 0,-1 0 1 0 0,1 0 0 0 0,-1 2-1 0 0,8 26 200 0 0,-7-24-167 0 0,4 25 170 0 0,-2-12-72 0 0,1 1 1 0 0,9 26-1 0 0,-11-41-179 0 0,-1 0 0 0 0,1 1 1 0 0,0-1-1 0 0,1 0 0 0 0,-1 0 0 0 0,1 0 0 0 0,0 0 1 0 0,0-1-1 0 0,0 1 0 0 0,0-1 0 0 0,0 0 0 0 0,1 0 1 0 0,0 0-1 0 0,-1 0 0 0 0,6 2 0 0 0,-6-3-298 0 0,0-1 0 0 0,0 0 0 0 0,0 0 0 0 0,0-1 0 0 0,0 1 0 0 0,1 0 0 0 0,-1-1 0 0 0,6 0 0 0 0,13-1-7962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5.9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582 87 11519 0 0,'-3'-7'270'0'0,"0"2"1"0"0,-1-1-1 0 0,0 0 0 0 0,0 1 0 0 0,-1-1 0 0 0,-5-4 0 0 0,5 5 281 0 0,0 1-1 0 0,0 0 1 0 0,0 1-1 0 0,-1-1 1 0 0,1 1-1 0 0,-1 0 0 0 0,0 0 1 0 0,0 1-1 0 0,0 0 1 0 0,0 0-1 0 0,0 0 0 0 0,-1 1 1 0 0,1 0-1 0 0,-1 0 1 0 0,1 0-1 0 0,0 1 1 0 0,-1 0-1 0 0,-9 1 0 0 0,11 0-443 0 0,-1 0 0 0 0,0 1 0 0 0,1-1-1 0 0,-1 1 1 0 0,1 0 0 0 0,-1 1-1 0 0,1-1 1 0 0,0 1 0 0 0,0 0 0 0 0,0 0-1 0 0,0 1 1 0 0,-5 5 0 0 0,8-8-77 0 0,0 1 0 0 0,1 0-1 0 0,-1 0 1 0 0,1 0 0 0 0,0 0 0 0 0,0 0 0 0 0,0 0 0 0 0,0 0 0 0 0,0 0-1 0 0,0 0 1 0 0,0 0 0 0 0,1 1 0 0 0,-1-1 0 0 0,1 0 0 0 0,-1 1 0 0 0,1-1-1 0 0,0 0 1 0 0,0 0 0 0 0,0 1 0 0 0,0-1 0 0 0,0 0 0 0 0,1 1 0 0 0,-1-1-1 0 0,1 0 1 0 0,0 1 0 0 0,-1-1 0 0 0,1 0 0 0 0,0 0 0 0 0,0 0 0 0 0,0 0 0 0 0,1 0-1 0 0,-1 0 1 0 0,3 3 0 0 0,9 10-144 0 0,0-1-1 0 0,1 0 1 0 0,17 12 0 0 0,-15-13-176 0 0,-1 0 0 0 0,28 32 1 0 0,-40-40 257 0 0,1 0-1 0 0,-1 0 1 0 0,0 0 0 0 0,0 0-1 0 0,0 1 1 0 0,-1-1 0 0 0,0 1 0 0 0,0 0-1 0 0,0 0 1 0 0,-1 0 0 0 0,0-1-1 0 0,0 1 1 0 0,-1 0 0 0 0,1 10-1 0 0,-2-10 36 0 0,0 0 0 0 0,0 1 0 0 0,0-1 0 0 0,-1 0 0 0 0,0 0 0 0 0,0 0-1 0 0,-1 0 1 0 0,0 0 0 0 0,0-1 0 0 0,0 1 0 0 0,0-1 0 0 0,-1 0 0 0 0,0 0-1 0 0,-9 9 1 0 0,6-7 111 0 0,-2 1 0 0 0,1-2 0 0 0,-1 1-1 0 0,0-1 1 0 0,0-1 0 0 0,0 0 0 0 0,-1 0-1 0 0,-11 4 1 0 0,4-4 5 0 0,0-1 0 0 0,0 0 0 0 0,0-1 0 0 0,-1-1-1 0 0,0-1 1 0 0,1 0 0 0 0,-1-1 0 0 0,1-1 0 0 0,-1-1 0 0 0,1 0 0 0 0,-1-2-1 0 0,1 0 1 0 0,-17-6 0 0 0,22 5-311 0 0,0-2 0 0 0,0 1 1 0 0,0-1-1 0 0,1-1 0 0 0,0 0 0 0 0,0-1 0 0 0,-12-14 0 0 0,-1-3-1433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7:46.2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 19807 0 0,'0'0'2184'0'0,"10"0"-2184"0"0,0-4-720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08.3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595 92 6127 0 0,'0'0'282'0'0,"2"-2"-8"0"0,5-6-176 0 0,5-10 405 0 0,-10 14 1446 0 0,-2 2-1650 0 0,0 0 0 0 0,-1-1 1 0 0,1 1-1 0 0,-1-1 0 0 0,0 1 1 0 0,0 0-1 0 0,1 0 0 0 0,-2 0 1 0 0,1-1-1 0 0,0 1 1 0 0,0 0-1 0 0,-1 0 0 0 0,1 0 1 0 0,-1 1-1 0 0,1-1 0 0 0,-1 0 1 0 0,0 1-1 0 0,0-1 0 0 0,1 1 1 0 0,-1-1-1 0 0,-1 1 0 0 0,1 0 1 0 0,0 0-1 0 0,-4-2 0 0 0,0 1-73 0 0,1 0 0 0 0,-1 0 0 0 0,0 0 0 0 0,0 1 0 0 0,1 0 0 0 0,-1 0 0 0 0,0 0-1 0 0,0 1 1 0 0,-8 1 0 0 0,-20 3 131 0 0,0 2-1 0 0,1 1 1 0 0,-1 2-1 0 0,2 1 0 0 0,0 1 1 0 0,0 2-1 0 0,1 2 1 0 0,-35 21-1 0 0,48-24-329 0 0,0 0-1 0 0,1 2 1 0 0,0-1 0 0 0,1 2-1 0 0,1 1 1 0 0,0 0 0 0 0,1 0-1 0 0,-17 28 1 0 0,27-38-27 0 0,1 0 0 0 0,0 1 0 0 0,0 0 0 0 0,0-1 0 0 0,1 1 0 0 0,0 0 0 0 0,0 0 0 0 0,1 0 0 0 0,0 0 0 0 0,0 10 0 0 0,4-4 0 0 0,6-1 0 0 0,-5-9 0 0 0,0-1 0 0 0,-1 1 0 0 0,1-1 0 0 0,1 0 0 0 0,-1 0 0 0 0,0 0 0 0 0,0-1 0 0 0,1 1 0 0 0,-1-1 0 0 0,1 0 0 0 0,5 0 0 0 0,9 1 0 0 0,27-2 0 0 0,-25 0 0 0 0,181 5-167 0 0,-163-1 100 0 0,0 1 0 0 0,0 2 0 0 0,41 13 0 0 0,-69-17 64 0 0,-1 1-1 0 0,1 0 0 0 0,-1 1 0 0 0,0 0 0 0 0,-1 1 0 0 0,0 0 1 0 0,1 0-1 0 0,12 13 0 0 0,-18-16 3 0 0,-1 0 0 0 0,0 1 0 0 0,0-1 1 0 0,0 1-1 0 0,-1 0 0 0 0,1 0 0 0 0,-1 0 1 0 0,0 0-1 0 0,0 0 0 0 0,-1 0 0 0 0,1 1 1 0 0,-1-1-1 0 0,0 1 0 0 0,0-1 0 0 0,0 1 0 0 0,0-1 1 0 0,-1 1-1 0 0,0 0 0 0 0,0-1 0 0 0,0 1 1 0 0,-1-1-1 0 0,1 1 0 0 0,-3 5 0 0 0,2-4 47 0 0,-2-1 0 0 0,1 0 0 0 0,0 0 1 0 0,-1-1-1 0 0,0 1 0 0 0,0 0 0 0 0,-1-1 0 0 0,1 0 0 0 0,-1 0 0 0 0,0 0 0 0 0,0 0 0 0 0,0 0 0 0 0,-8 4 0 0 0,-7 4 363 0 0,-40 19-1 0 0,52-28-382 0 0,-16 8 195 0 0,-1-2 0 0 0,-1-1 0 0 0,-25 6 0 0 0,-77 9 320 0 0,92-18-462 0 0,23-3-67 0 0,-3 1 7 0 0,0 0 0 0 0,0-1-1 0 0,0-1 1 0 0,-1-1 0 0 0,1 0 0 0 0,0-1 0 0 0,0 0-1 0 0,0-1 1 0 0,-16-5 0 0 0,24 5-35 0 0,5 1-61 0 0,3-1-1821 0 0,-1 1 1737 0 0,1 0 0 0 0,-1 0 0 0 0,1 1 0 0 0,-1-1 0 0 0,1 0 0 0 0,-1 1 0 0 0,1-1 0 0 0,-1 0 0 0 0,1 1 0 0 0,0-1 0 0 0,-1 1 0 0 0,1-1 0 0 0,0 1 0 0 0,-1-1 1 0 0,2 0-1 0 0,12-4-1617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08.8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303 23 2303 0 0,'-2'0'460'0'0,"-11"3"3085"0"0,0 0-1 0 0,-20 6 0 0 0,15-2-1922 0 0,1 1 1 0 0,-32 18-1 0 0,20-9-453 0 0,20-13-817 0 0,1 1 0 0 0,-1 0 0 0 0,1 1-1 0 0,-11 9 1 0 0,11-8-140 0 0,1 0 1 0 0,0 0-1 0 0,0 1 0 0 0,1 0 0 0 0,0 0 0 0 0,0 1 1 0 0,1-1-1 0 0,0 1 0 0 0,1 0 0 0 0,0 1 0 0 0,0-1 1 0 0,-2 12-1 0 0,6-15-51 0 0,5 7-16 0 0,-4-10-141 0 0,1-1 0 0 0,-1 0 1 0 0,1-1-1 0 0,0 1 0 0 0,0 0 0 0 0,0 0 0 0 0,0-1 0 0 0,0 1 0 0 0,0-1 0 0 0,0 0 0 0 0,0 1 0 0 0,1-1 0 0 0,3 1 0 0 0,-1 0 3 0 0,0-1-1 0 0,1 0 1 0 0,-1 0 0 0 0,0-1 0 0 0,1 1 0 0 0,5-1 0 0 0,2-1 1 0 0,-1 0-1 0 0,0-1 1 0 0,0-1 0 0 0,0 0-1 0 0,12-4 1 0 0,-16 3-50 0 0,1 0 0 0 0,-1-1 0 0 0,0 0 0 0 0,-1 0-1 0 0,1-1 1 0 0,-1 0 0 0 0,0 0 0 0 0,0 0 0 0 0,-1-1 0 0 0,0 0-1 0 0,0-1 1 0 0,6-10 0 0 0,-2 1-58 0 0,0 0 0 0 0,-1-1 0 0 0,-1 0 0 0 0,9-30 0 0 0,-16 45 115 0 0,0 1-1 0 0,-1-1 1 0 0,1 0-1 0 0,0 0 1 0 0,-1 0-1 0 0,0 0 1 0 0,0 0-1 0 0,0 0 1 0 0,0 0-1 0 0,0 0 1 0 0,0 0-1 0 0,-1 0 1 0 0,1 0-1 0 0,-2-4 1 0 0,1 6 1 0 0,-1-1 0 0 0,1 0 1 0 0,0 0-1 0 0,-1 1 1 0 0,1-1-1 0 0,-1 1 0 0 0,1-1 1 0 0,-1 1-1 0 0,1 0 1 0 0,-1 0-1 0 0,0-1 0 0 0,0 1 1 0 0,0 0-1 0 0,0 1 1 0 0,0-1-1 0 0,0 0 0 0 0,0 0 1 0 0,0 1-1 0 0,-3-1 0 0 0,-8-1 63 0 0,0 0-1 0 0,-1 1 0 0 0,1 0 0 0 0,0 1 0 0 0,-21 3 0 0 0,24-2-75 0 0,0 1 0 0 0,1 0 0 0 0,-1 0 0 0 0,1 1 0 0 0,0 0 0 0 0,0 1 0 0 0,0 0 0 0 0,-10 6 0 0 0,19-10-66 0 0,-1 0 0 0 0,1 1-1 0 0,-1-1 1 0 0,1 1-1 0 0,-1-1 1 0 0,1 1 0 0 0,0-1-1 0 0,-1 1 1 0 0,1 0-1 0 0,0-1 1 0 0,-1 1-1 0 0,1-1 1 0 0,0 1 0 0 0,0 0-1 0 0,-1-1 1 0 0,1 1-1 0 0,0 0 1 0 0,0-1 0 0 0,0 1-1 0 0,0 0 1 0 0,0-1-1 0 0,0 1 1 0 0,0 0-1 0 0,0-1 1 0 0,0 1 0 0 0,0 1-1 0 0,1-1-486 0 0,-1 0-1 0 0,1 1 0 0 0,-1-1 1 0 0,1 0-1 0 0,-1 0 0 0 0,1 1 1 0 0,-1-1-1 0 0,1 0 0 0 0,0 0 1 0 0,0 0-1 0 0,1 1 1 0 0,7 5-6388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3.8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75 213 2759 0 0,'0'0'13160'0'0,"2"3"-12232"0"0,1 1-634 0 0,0 1 0 0 0,0 0 0 0 0,0 0 0 0 0,0 1 0 0 0,-1-1 0 0 0,0 0 1 0 0,0 1-1 0 0,-1 0 0 0 0,1-1 0 0 0,-1 1 0 0 0,0 0 0 0 0,0 10 0 0 0,-1 4 109 0 0,-1 0 0 0 0,-4 32 0 0 0,3-42-256 0 0,-1 0 0 0 0,0 0 0 0 0,0 0 0 0 0,-1 0 0 0 0,0-1 1 0 0,-1 0-1 0 0,0 0 0 0 0,0 0 0 0 0,-8 9 0 0 0,11-14-4 0 0,-6 0-58 0 0,-2 0 101 0 0,10-4-184 0 0,-1 0 0 0 0,0 0-1 0 0,1 0 1 0 0,-1 0 0 0 0,1 1 0 0 0,-1-1-1 0 0,0 0 1 0 0,1 0 0 0 0,-1 0-1 0 0,0 0 1 0 0,1 0 0 0 0,-1 0-1 0 0,1-1 1 0 0,-1 1 0 0 0,0 0-1 0 0,1 0 1 0 0,-1 0 0 0 0,1-1-1 0 0,-1 1 1 0 0,0 0 0 0 0,1-1-1 0 0,-1 1 1 0 0,1 0 0 0 0,-1-1-1 0 0,1 1 1 0 0,-1 0 0 0 0,0-2-1 0 0,0 1 9 0 0,0-1-1 0 0,0 0 0 0 0,-1 0 0 0 0,1 0 0 0 0,1 0 0 0 0,-1 0 0 0 0,0 0 1 0 0,0-3-1 0 0,-1-2 13 0 0,1 1 1 0 0,0-1 0 0 0,1 0-1 0 0,0-13 1 0 0,3 0-23 0 0,1 0 0 0 0,1 1 0 0 0,2-1 0 0 0,-1 1 0 0 0,13-23 0 0 0,-15 33 0 0 0,1 1 0 0 0,0 0 0 0 0,0 0 0 0 0,1 0 0 0 0,0 0 0 0 0,0 1 0 0 0,1 0 0 0 0,0 1 0 0 0,0-1 0 0 0,0 1 0 0 0,1 1 0 0 0,0-1 0 0 0,0 1 0 0 0,14-6 0 0 0,-10 7 0 0 0,8-2 0 0 0,-15 6 0 0 0,-1 1 0 0 0,-1-2 0 0 0,-1 1 0 0 0,0 0 0 0 0,1-1 0 0 0,-1 1 0 0 0,0 0 0 0 0,0 1 0 0 0,1-1 0 0 0,-1 0 0 0 0,0 1 0 0 0,0-1 0 0 0,1 1 0 0 0,-1-1 0 0 0,0 1 0 0 0,3 2 0 0 0,2 0 0 0 0,-1 0 29 0 0,0-1 0 0 0,-1 1 0 0 0,1 1 1 0 0,0-1-1 0 0,-1 1 0 0 0,0 0 0 0 0,8 7 0 0 0,8 8 14 0 0,-18-16-34 0 0,-1 1-7 0 0,15 5 10 0 0,1 0 41 0 0,-12-9-55 0 0,-2-1 4 0 0,3 2 1 0 0,1-1-1 0 0,-1-1 1 0 0,1 0 0 0 0,-1 0-1 0 0,1 0 1 0 0,-1-1 0 0 0,0 0-1 0 0,0 0 1 0 0,1 0 0 0 0,-2-1-1 0 0,13-7 1 0 0,-3 1 5 0 0,-1-1 0 0 0,0-1 0 0 0,23-21 0 0 0,-28 22-19 0 0,-1-1-1 0 0,1 0 1 0 0,-2-1-1 0 0,0 0 1 0 0,0 0 0 0 0,7-16-1 0 0,-11 18-4 0 0,0 0 16 0 0,-4-6 0 0 0,-2 11 0 0 0,0 3 0 0 0,-2-6 0 0 0,2 6 7 0 0,1 0 1 0 0,0 0-1 0 0,0 0 0 0 0,-1 1 1 0 0,1-1-1 0 0,-1 1 0 0 0,1-1 1 0 0,-1 1-1 0 0,0 0 0 0 0,0-1 1 0 0,1 1-1 0 0,-1 0 0 0 0,0 0 1 0 0,0 0-1 0 0,0 1 0 0 0,0-1 0 0 0,0 0 1 0 0,0 1-1 0 0,0-1 0 0 0,-1 1 1 0 0,1 0-1 0 0,0-1 0 0 0,0 1 1 0 0,-3 1-1 0 0,1-1 5 0 0,2 0 5 0 0,1 0 0 0 0,-1 1 0 0 0,0-1 0 0 0,0 1 1 0 0,1 0-1 0 0,-1 0 0 0 0,0-1 0 0 0,1 1 0 0 0,-1 0 0 0 0,0 0 0 0 0,-2 3 1 0 0,-1 0 21 0 0,-6 4 39 0 0,-1 0 1 0 0,2 1-1 0 0,-1 0 0 0 0,1 1 1 0 0,1 1-1 0 0,-14 18 0 0 0,10-11 45 0 0,2 1 0 0 0,0 0 0 0 0,-12 30 0 0 0,17-35-89 0 0,1 0 0 0 0,1 1 0 0 0,1 0 0 0 0,0 0 0 0 0,0 0 0 0 0,1 28 0 0 0,2-36-23 0 0,0 1 0 0 0,0-1 0 0 0,1 0 0 0 0,0 0 0 0 0,1 0 0 0 0,-1 0 0 0 0,1 0 0 0 0,1 0 0 0 0,-1-1 0 0 0,1 1-1 0 0,0-1 1 0 0,1 0 0 0 0,0 1 0 0 0,0-1 0 0 0,0-1 0 0 0,8 9 0 0 0,-8-11-99 0 0,0 1-1 0 0,1-1 1 0 0,-1-1 0 0 0,1 1-1 0 0,0-1 1 0 0,0 1 0 0 0,0-1-1 0 0,0-1 1 0 0,0 1 0 0 0,0-1-1 0 0,1 0 1 0 0,-1 0 0 0 0,0 0-1 0 0,1-1 1 0 0,-1 0 0 0 0,1 0-1 0 0,6-1 1 0 0,10-2-1046 0 0,0-1-1 0 0,38-12 1 0 0,-59 16 1091 0 0,27-10-5351 0 0,-1-3-1432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4.3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512 36 3679 0 0,'0'0'284'0'0,"1"-9"1078"0"0,-1 7-1107 0 0,0 1 1 0 0,-1 0 0 0 0,1-1 0 0 0,-1 1-1 0 0,1 0 1 0 0,-1 0 0 0 0,1 0-1 0 0,-1-1 1 0 0,0 1 0 0 0,1 0 0 0 0,-1 0-1 0 0,0 0 1 0 0,0 0 0 0 0,0 0-1 0 0,0 0 1 0 0,0 0 0 0 0,0 1 0 0 0,0-1-1 0 0,0 0 1 0 0,0 0 0 0 0,0 1-1 0 0,0-1 1 0 0,0 1 0 0 0,-1-1 0 0 0,1 1-1 0 0,0-1 1 0 0,0 1 0 0 0,-1 0-1 0 0,1 0 1 0 0,0 0 0 0 0,-1 0 0 0 0,-1 0-1 0 0,-163 30 6724 0 0,133-23-6203 0 0,19-3-517 0 0,0 0 0 0 0,0 1 0 0 0,0 0 0 0 0,1 1 1 0 0,-1 0-1 0 0,1 1 0 0 0,-12 9 0 0 0,-10 7 231 0 0,23-16-336 0 0,1 0 0 0 0,0 1 0 0 0,0 0 0 0 0,1 1 1 0 0,-11 12-1 0 0,15-14-75 0 0,1 0 1 0 0,-1 1-1 0 0,2-1 0 0 0,-1 1 1 0 0,1 0-1 0 0,0 1 1 0 0,1-1-1 0 0,0 1 0 0 0,0-1 1 0 0,-2 15-1 0 0,4-9-12 0 0,1-12-62 0 0,1 0-1 0 0,-1 0 1 0 0,1-1 0 0 0,-1 1-1 0 0,1-1 1 0 0,0 1 0 0 0,-1 0 0 0 0,1-1-1 0 0,0 1 1 0 0,0-1 0 0 0,0 0 0 0 0,0 1-1 0 0,1-1 1 0 0,-1 0 0 0 0,0 0 0 0 0,0 0-1 0 0,3 2 1 0 0,13 5-5 0 0,-11-7-22 0 0,0 1 0 0 0,0-2 0 0 0,1 1 0 0 0,-1-1 0 0 0,0 0 0 0 0,0 0 0 0 0,1-1 0 0 0,-1 0 0 0 0,0 0 0 0 0,10-3 0 0 0,8-4-170 0 0,29-14 0 0 0,-40 16 146 0 0,-2 0-193 0 0,1 1 1 0 0,-1-2-1 0 0,-1 0 0 0 0,1 0 0 0 0,-1-1 1 0 0,0 0-1 0 0,-1-1 0 0 0,0 0 0 0 0,0 0 1 0 0,-1-1-1 0 0,-1 0 0 0 0,1 0 1 0 0,-1-1-1 0 0,-1 0 0 0 0,0 0 0 0 0,-1-1 1 0 0,7-20-1 0 0,-9 18 196 0 0,-1 4 25 0 0,-2 8 163 0 0,2-7 1996 0 0,-4 25-1936 0 0,2 0 0 0 0,0 0 0 0 0,0 0 0 0 0,2-1 1 0 0,0 1-1 0 0,0 0 0 0 0,2 0 0 0 0,0-1 0 0 0,1 0 0 0 0,10 23 0 0 0,-13-33-358 0 0,1 0 0 0 0,0-1 0 0 0,0 1 0 0 0,0-1 0 0 0,1 0 0 0 0,-1 0 0 0 0,1 0 0 0 0,0-1 0 0 0,0 1 0 0 0,0-1 0 0 0,1 0 0 0 0,-1 0 0 0 0,1-1 0 0 0,-1 1 0 0 0,1-1 0 0 0,0 0 1 0 0,0 0-1 0 0,0 0 0 0 0,0-1 0 0 0,1 0 0 0 0,-1 0 0 0 0,0 0 0 0 0,1-1 0 0 0,-1 1 0 0 0,0-1 0 0 0,1-1 0 0 0,-1 1 0 0 0,0-1 0 0 0,6-1 0 0 0,7-3-7554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4.6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248 65 919 0 0,'-7'-10'617'0'0,"3"2"1880"0"0,-1 0 0 0 0,-11-13 0 0 0,14 19-2194 0 0,1 1 0 0 0,0-1 0 0 0,-1 1 0 0 0,1 0 0 0 0,-1 0 0 0 0,1-1 0 0 0,-1 1 0 0 0,0 0 0 0 0,0 0 0 0 0,1 0 0 0 0,-1 1 0 0 0,0-1 0 0 0,0 0 0 0 0,0 1 0 0 0,0-1 0 0 0,0 1 0 0 0,0 0 0 0 0,0 0 0 0 0,-2-1 0 0 0,0 2 52 0 0,-1 0 0 0 0,1 0 1 0 0,-1 0-1 0 0,1 0 0 0 0,0 0 0 0 0,-1 1 0 0 0,1 0 0 0 0,0 0 0 0 0,0 0 0 0 0,0 0 0 0 0,-5 4 1 0 0,3 0-16 0 0,0-1 0 0 0,0 1 1 0 0,0 0-1 0 0,1 1 1 0 0,-8 11-1 0 0,0 3 173 0 0,2 2 0 0 0,0-1 0 0 0,-8 27 0 0 0,13-32-157 0 0,0 0 0 0 0,-5 35 1 0 0,9-42-287 0 0,1 0 0 0 0,1 0 0 0 0,0 0 0 0 0,0 0 0 0 0,1 0 0 0 0,4 18 0 0 0,0-11-28 0 0,3-1-31 0 0,4-3-11 0 0,-9-11-78 0 0,1 0-1 0 0,0 0 1 0 0,-1-1 0 0 0,1 1-1 0 0,0-1 1 0 0,0 0-1 0 0,0 0 1 0 0,0 0 0 0 0,0-1-1 0 0,0 0 1 0 0,1 1-1 0 0,-1-1 1 0 0,0 0 0 0 0,0-1-1 0 0,0 1 1 0 0,0-1-1 0 0,0 0 1 0 0,4-1 0 0 0,11-4-1143 0 0,-1 0 0 0 0,27-15 0 0 0,-33 16 420 0 0,12-7-6334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5.0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 0 6911 0 0,'0'0'623'0'0,"-1"3"-514"0"0,-7 21 177 0 0,-15 67 7671 0 0,2 47-4346 0 0,21-136-3586 0 0,-1 4 63 0 0,-30 356 1685 0 0,31-360-1847 0 0,1 53-461 0 0,1-32-3961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5.4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0 198 7367 0 0,'0'0'334'0'0,"1"-3"-1"0"0,-1-2-138 0 0,1-1 0 0 0,1 0 1 0 0,-1 1-1 0 0,1-1 0 0 0,0 1 0 0 0,0-1 1 0 0,1 1-1 0 0,-1 0 0 0 0,1 0 0 0 0,0 0 0 0 0,7-8 1 0 0,-3 5 452 0 0,0 1 0 0 0,0 0 0 0 0,1 0 0 0 0,0 1 0 0 0,1 0 0 0 0,10-6 1 0 0,-1 3 388 0 0,0 0 0 0 0,1 1 1 0 0,23-7-1 0 0,20 0-1437 0 0,-51 13 469 0 0,4-2 17 0 0,1 1 1 0 0,-1 1-1 0 0,1 0 0 0 0,0 2 1 0 0,28 1-1 0 0,-13 6-38 0 0,-19 0 8 0 0,-5-1-43 0 0,-3-3 18 0 0,0 0 0 0 0,-1 0 0 0 0,1 1 0 0 0,-1-1 0 0 0,0 1 0 0 0,0-1 0 0 0,0 1 0 0 0,0 0 0 0 0,-1 0 0 0 0,1 0 0 0 0,-1 1 0 0 0,0-1 0 0 0,2 9 0 0 0,-2-6 31 0 0,-1 0 0 0 0,0 1 0 0 0,0-1 0 0 0,-1 1 0 0 0,0 0 0 0 0,0-1 0 0 0,0 1 0 0 0,-3 8 0 0 0,0 4 304 0 0,-2 6 679 0 0,-2 43 0 0 0,7-65-913 0 0,0 0 0 0 0,1 0-1 0 0,0 0 1 0 0,-1 0 0 0 0,4 7 0 0 0,-3-8-59 0 0,0-1-13 0 0,4 7-37 0 0,-3-7 3 0 0,11-5-3405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5.8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1 205 5527 0 0,'0'0'423'0'0,"2"2"-278"0"0,24 23 276 0 0,-16-14 1256 0 0,0 1 0 0 0,-1 0 0 0 0,14 24-1 0 0,7 27 3185 0 0,13 20 2726 0 0,-34-90-7220 0 0,-7 5-327 0 0,-1 0 1 0 0,1 0-1 0 0,-1 0 0 0 0,1 0 1 0 0,-1-1-1 0 0,0 1 1 0 0,0 0-1 0 0,0-1 0 0 0,0 1 1 0 0,-1-1-1 0 0,2-3 1 0 0,1-33 213 0 0,-2 18-136 0 0,6-32-25 0 0,3 0 1 0 0,16-55-1 0 0,-16 75-125 0 0,-7 18-20 0 0,1 1-1 0 0,1 0 1 0 0,0 0-1 0 0,1 0 1 0 0,10-17-1 0 0,-15 30-152 0 0,12 1-2962 0 0,-3 5 1542 0 0</inkml:trace>
  <inkml:trace contextRef="#ctx0" brushRef="#br0" timeOffset="1">508 261 3223 0 0,'0'0'13104'0'0,"-1"3"-11880"0"0,-29 175 5767 0 0,28-163-6615 0 0,-6 23 1 0 0,6-30-285 0 0,3-4-93 0 0,-4 12 51 0 0,0-25-2562 0 0,-1-5-3838 0 0,3 3-801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6.1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926 89 8287 0 0,'0'-4'87'0'0,"1"-1"0"0"0,0 0-1 0 0,1 0 1 0 0,-1 1 0 0 0,1-1 0 0 0,0 0-1 0 0,0 1 1 0 0,0 0 0 0 0,1-1-1 0 0,-1 1 1 0 0,1 0 0 0 0,5-5-1 0 0,17-14 9226 0 0,-20 21-5004 0 0,-5 7-4468 0 0,-1 0 0 0 0,0 0 1 0 0,0 0-1 0 0,-1 0 0 0 0,1-1 1 0 0,-1 1-1 0 0,0 0 0 0 0,0-1 0 0 0,-1 1 1 0 0,1-1-1 0 0,-1 1 0 0 0,0-1 1 0 0,-5 5-1 0 0,0-1-1143 0 0</inkml:trace>
  <inkml:trace contextRef="#ctx0" brushRef="#br0" timeOffset="1">35 65 16127 0 0,'-35'-7'6204'0'0,"39"8"-6272"0"0,0 0-1 0 0,-1 0 1 0 0,1 1-1 0 0,-1-1 0 0 0,1 1 1 0 0,3 2-1 0 0,8 4-716 0 0,1-2-10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6.5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142 63 4143 0 0,'0'-3'319'0'0,"2"-3"-24"0"0,1-1 1 0 0,0 0-1 0 0,0 1 0 0 0,4-7 1 0 0,4-7 16021 0 0,-12 32-17167 0 0,-5 27 2211 0 0,-17 61-1 0 0,-21 37-91 0 0,-12 48-446 0 0,26-36-474 0 0,25-112-261 0 0,2 0-1 0 0,1 40 1 0 0,2-66-167 0 0,1-1 0 0 0,0 0 1 0 0,5 17-1 0 0,-5-22 20 0 0,1 0 1 0 0,0-1 0 0 0,0 1-1 0 0,0-1 1 0 0,0 0 0 0 0,0 0-1 0 0,1 0 1 0 0,0 0 0 0 0,4 5-1 0 0,-5-7-150 0 0,1-1 0 0 0,-1 1-1 0 0,0-1 1 0 0,1 1-1 0 0,-1-1 1 0 0,1 0-1 0 0,-1 0 1 0 0,1 0 0 0 0,-1 0-1 0 0,5 1 1 0 0,-1-1-604 0 0,14 5-1396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6.9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0 6911 0 0,'0'0'10386'0'0,"0"3"-9046"0"0,-4 7-818 0 0,2 1 0 0 0,-1-1 0 0 0,2 1 0 0 0,-1 0 1 0 0,1 0-1 0 0,1-1 0 0 0,1 13 0 0 0,-1-19-455 0 0,1 0 0 0 0,-1 0 0 0 0,1 0 0 0 0,0-1 0 0 0,0 1 0 0 0,1 0 0 0 0,-1-1 0 0 0,1 1 0 0 0,0 0 1 0 0,0-1-1 0 0,0 0 0 0 0,0 1 0 0 0,0-1 0 0 0,1 0 0 0 0,0 0 0 0 0,-1-1 0 0 0,1 1 0 0 0,0 0 0 0 0,0-1 0 0 0,1 0 0 0 0,-1 0 0 0 0,0 0 0 0 0,7 3 0 0 0,-3-3-49 0 0,1 1 0 0 0,-1-2 0 0 0,1 1 0 0 0,-1-1 1 0 0,1 0-1 0 0,0 0 0 0 0,0-1 0 0 0,-1 0 0 0 0,1-1 0 0 0,0 0 0 0 0,11-2 0 0 0,-5 0-46 0 0,0-1 0 0 0,0-1 0 0 0,0 0-1 0 0,-1-1 1 0 0,17-9 0 0 0,-25 12-49 0 0,0-1 0 0 0,0 0 0 0 0,0 0 0 0 0,-1 0 0 0 0,0 0 0 0 0,0-1 1 0 0,0 1-1 0 0,0-1 0 0 0,4-7 0 0 0,-6 8 21 0 0,0 0 1 0 0,0 0 0 0 0,0 0-1 0 0,0 0 1 0 0,-1 0 0 0 0,0 0-1 0 0,0 0 1 0 0,0-1 0 0 0,0 1-1 0 0,0 0 1 0 0,-1-1 0 0 0,0 1-1 0 0,0-5 1 0 0,-1 5-9 0 0,-2-6 11 0 0,3 10 53 0 0,0 1-1 0 0,0-1 1 0 0,0 0 0 0 0,0 0 0 0 0,-1 1 0 0 0,1-1 0 0 0,0 0-1 0 0,0 0 1 0 0,0 0 0 0 0,0 1 0 0 0,0-1 0 0 0,0 0 0 0 0,-1 0-1 0 0,1 0 1 0 0,0 1 0 0 0,0-1 0 0 0,0 0 0 0 0,0 0 0 0 0,-1 0-1 0 0,1 0 1 0 0,0 0 0 0 0,0 0 0 0 0,-1 1 0 0 0,1-1 0 0 0,0 0-1 0 0,0 0 1 0 0,0 0 0 0 0,-1 0 0 0 0,1 0 0 0 0,0 0 0 0 0,0 0-1 0 0,-1 0 1 0 0,1 0 0 0 0,0 0 0 0 0,0 0 0 0 0,-1 0 0 0 0,1 0-1 0 0,0 0 1 0 0,0 0 0 0 0,0 0 0 0 0,-1 0 0 0 0,1-1 0 0 0,0 1-1 0 0,0 0 1 0 0,-1 0 0 0 0,1 0 0 0 0,0 0 0 0 0,0 0-1 0 0,0 0 1 0 0,0-1 0 0 0,-1 1 0 0 0,1 0 0 0 0,0 0 0 0 0,0 0-1 0 0,0-1 1 0 0,0 1 0 0 0,0 0 0 0 0,-1 0 0 0 0,1 0 0 0 0,0-1-1 0 0,0 1 1 0 0,0 0 0 0 0,-1 3 0 0 0,-1 1 0 0 0,1 0 0 0 0,1 0 0 0 0,-1 1 0 0 0,0-1 0 0 0,1 0 0 0 0,0 0-1 0 0,0 0 1 0 0,0 0 0 0 0,1 0 0 0 0,1 8 0 0 0,2 5 13 0 0,11 26 0 0 0,-2-3 34 0 0,9 37 53 0 0,18 76 411 0 0,-32-117-306 0 0,-2 0 1 0 0,1 46-1 0 0,-7-70-112 0 0,0-1-1 0 0,0 1 1 0 0,-2-1 0 0 0,-4 21 0 0 0,5-27-51 0 0,0 0 0 0 0,-1 0 0 0 0,0 0 0 0 0,0-1 1 0 0,-1 1-1 0 0,1-1 0 0 0,-1 1 0 0 0,0-1 0 0 0,0 0 0 0 0,0 0 0 0 0,-1 0 1 0 0,-7 6-1 0 0,8-8-29 0 0,1 0 1 0 0,-1-1-1 0 0,0 0 1 0 0,0 0-1 0 0,1 0 1 0 0,-1 0-1 0 0,0 0 1 0 0,0 0-1 0 0,0-1 1 0 0,0 1-1 0 0,-4-1 1 0 0,-33-1 37 0 0,31-1-177 0 0,0 0 0 0 0,0 0-1 0 0,0-1 1 0 0,1-1 0 0 0,-17-7 0 0 0,7 2-918 0 0,-8-2-655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7.3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0 123 13823 0 0,'17'-6'1224'0'0,"3"-1"-976"0"0,5-3-248 0 0,1-2 0 0 0,4 1 736 0 0,0-1 104 0 0,-2 0 24 0 0,2 4 0 0 0,-3 0-320 0 0,1-1-64 0 0,-1 3-16 0 0,-2-1 0 0 0,1 2-400 0 0,-2 2-64 0 0,-1 1 0 0 0,0 1-5520 0 0,-3-3-1072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8.7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590 16 8287 0 0,'0'0'639'0'0,"-2"0"-238"0"0,-4-3 258 0 0,-1 0-1 0 0,0 1 0 0 0,0 0 0 0 0,0 0 1 0 0,0 1-1 0 0,0 0 0 0 0,0 0 1 0 0,0 1-1 0 0,0 0 0 0 0,-1 0 0 0 0,1 1 1 0 0,0 0-1 0 0,0 0 0 0 0,-8 2 0 0 0,-1 2-17 0 0,-1 1-1 0 0,1 0 0 0 0,1 0 1 0 0,0 2-1 0 0,-15 9 0 0 0,5 0 94 0 0,1 1 0 0 0,-35 34-1 0 0,37-31-450 0 0,-14 12 297 0 0,-62 75 0 0 0,82-88-462 0 0,1 2-1 0 0,2-1 0 0 0,0 2 0 0 0,1 0 1 0 0,-14 37-1 0 0,25-55-102 0 0,-1 0 0 0 0,1 0-1 0 0,0 0 1 0 0,0 0 0 0 0,1 0-1 0 0,-1 0 1 0 0,1 0 0 0 0,0 0 0 0 0,1 0-1 0 0,-1 0 1 0 0,1 0 0 0 0,1 6 0 0 0,-1-8-15 0 0,0 0 0 0 0,0 0 0 0 0,1-1 0 0 0,-1 1 0 0 0,1 0 0 0 0,-1-1 0 0 0,1 1 0 0 0,0-1 0 0 0,0 1 0 0 0,0-1 0 0 0,0 0 0 0 0,0 0 0 0 0,1 0 0 0 0,-1 0 0 0 0,1 0 0 0 0,-1 0 0 0 0,1-1 0 0 0,0 1 0 0 0,0-1 0 0 0,0 0 0 0 0,3 1 0 0 0,3 1-10 0 0,1-1 1 0 0,1-1-1 0 0,-1 1 1 0 0,0-2-1 0 0,0 0 0 0 0,0 0 1 0 0,0 0-1 0 0,1-1 0 0 0,14-4 1 0 0,12-5-583 0 0,42-15 0 0 0,-62 19 145 0 0,53-22-3415 0 0,-36 13-4245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9.1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302 35 12727 0 0,'0'-2'127'0'0,"0"-1"55"0"0,-1 0-1 0 0,1 0 0 0 0,-1 0 0 0 0,1 0 0 0 0,-1 0 1 0 0,-2-4-1 0 0,3 7-97 0 0,-1-1 0 0 0,1 0 1 0 0,-1 1-1 0 0,1-1 0 0 0,-1 1 0 0 0,1-1 1 0 0,0 1-1 0 0,-1 0 0 0 0,0-1 1 0 0,1 1-1 0 0,-1 0 0 0 0,1-1 0 0 0,-1 1 1 0 0,1 0-1 0 0,-1-1 0 0 0,0 1 0 0 0,1 0 1 0 0,-1 0-1 0 0,0 0 0 0 0,1 0 0 0 0,-1 0 1 0 0,0 0-1 0 0,1-1 0 0 0,-1 2 0 0 0,1-1 1 0 0,-1 0-1 0 0,0 0 0 0 0,1 0 0 0 0,-1 0 1 0 0,0 0-1 0 0,1 0 0 0 0,-1 1 1 0 0,0-1-1 0 0,1 0 0 0 0,-1 0 0 0 0,0 2 1 0 0,-4 0 303 0 0,0 1 0 0 0,1 0 0 0 0,-1 0 0 0 0,1 1 0 0 0,0-1 1 0 0,0 1-1 0 0,0 0 0 0 0,1 0 0 0 0,-1 1 0 0 0,-4 7 0 0 0,-3 7 551 0 0,-12 27-1 0 0,21-40-745 0 0,-76 180 1946 0 0,29-58-1440 0 0,30-73-458 0 0,9-30-158 0 0,2 0 0 0 0,1 0 1 0 0,1 1-1 0 0,-5 40 0 0 0,12-51-71 0 0,5-4-72 0 0,-2-8-259 0 0,4-3-161 0 0,-1 0 0 0 0,0 0-1 0 0,0 0 1 0 0,1-1 0 0 0,-1 0-1 0 0,14-5 1 0 0,-2 2-1627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19.5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 5 7367 0 0,'-8'3'14881'0'0,"17"-6"-14707"0"0,0 2-1 0 0,0-1 0 0 0,0 1 0 0 0,1 1 0 0 0,-1 0 0 0 0,0 0 0 0 0,0 0 0 0 0,1 1 0 0 0,-1 1 0 0 0,0 0 0 0 0,0 0 0 0 0,0 1 0 0 0,12 5 0 0 0,-19-7-149 0 0,1 1-1 0 0,-1-1 1 0 0,0 1-1 0 0,-1 0 1 0 0,1 0-1 0 0,0 0 1 0 0,0 0-1 0 0,-1 0 1 0 0,1 0-1 0 0,-1 1 1 0 0,0-1-1 0 0,0 0 1 0 0,0 1 0 0 0,0-1-1 0 0,0 1 1 0 0,1 2-1 0 0,-2-4-12 0 0,0 0-1 0 0,0 1 0 0 0,0-1 1 0 0,0 0-1 0 0,0 0 1 0 0,0 0-1 0 0,0 0 1 0 0,0 0-1 0 0,0 0 0 0 0,0 0 1 0 0,-1 0-1 0 0,1 0 1 0 0,0 0-1 0 0,-1 0 1 0 0,1-1-1 0 0,-1 2 0 0 0,-1 3 25 0 0,-1 3 25 0 0,-1 0 0 0 0,0 0 0 0 0,0 0 0 0 0,-1 0 0 0 0,0-1 1 0 0,-11 13-1 0 0,-41 37 282 0 0,34-35-197 0 0,-29 23 222 0 0,33-30-74 0 0,-33 34-1 0 0,50-45-212 0 0,0 7-13 0 0,2-9-67 0 0,1-1 1 0 0,-1 1 0 0 0,1-1-1 0 0,-1 0 1 0 0,1 1-1 0 0,0-1 1 0 0,0 0 0 0 0,0 0-1 0 0,0 0 1 0 0,0 0-1 0 0,0 0 1 0 0,0 0-1 0 0,0 0 1 0 0,0 0 0 0 0,0 0-1 0 0,0 0 1 0 0,1 0-1 0 0,-1-1 1 0 0,0 1 0 0 0,1 0-1 0 0,-1-1 1 0 0,0 0-1 0 0,1 1 1 0 0,-1-1 0 0 0,1 0-1 0 0,-1 1 1 0 0,3-1-1 0 0,4 1 0 0 0,1 0-1 0 0,-1-1 0 0 0,13-1 0 0 0,28-4-98 0 0,70-18 1 0 0,-42 7-25 0 0,-12 4-374 0 0,28-6-1109 0 0,-30 7-5833 0 0,-33 7-83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2.0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1 6447 0 0,'0'0'499'0'0,"-2"1"-150"0"0,0-1 248 0 0,0 1-1 0 0,0 0 1 0 0,0-1 0 0 0,0 1-1 0 0,0 0 1 0 0,1 0-1 0 0,-1 1 1 0 0,0-1-1 0 0,0 0 1 0 0,1 1-1 0 0,-2 1 1 0 0,1-1 572 0 0,2 1-51 0 0,1 2-872 0 0,-1-1 1 0 0,1 1-1 0 0,0 0 1 0 0,1 0-1 0 0,-1 0 1 0 0,1-1 0 0 0,0 1-1 0 0,0-1 1 0 0,0 1-1 0 0,0-1 1 0 0,1 0 0 0 0,0 0-1 0 0,0 0 1 0 0,0 0-1 0 0,0 0 1 0 0,7 5 0 0 0,-3-3-67 0 0,1 1 1 0 0,0-1 0 0 0,1 0 0 0 0,-1-1 0 0 0,1 0 0 0 0,0 0 0 0 0,18 6-1 0 0,73 17 611 0 0,-30-10-298 0 0,70 18-21 0 0,44 15-272 0 0,-147-36-200 0 0,-27-9 0 0 0,3 2 0 0 0,1 1-8 0 0,-5-1 13 0 0,-4 0-115 0 0,4 6-1448 0 0,11 22 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2.5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751 0 10711 0 0,'0'0'971'0'0,"-2"1"-800"0"0,-17 9 1199 0 0,-1 2 0 0 0,2 0 0 0 0,-1 1 0 0 0,2 0 0 0 0,-25 26 0 0 0,-40 29 1187 0 0,-128 60-954 0 0,-9-16-3190 0 0,148-77-630 0 0,39-19-5237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4.5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22 1839 0 0,'1'-2'83'0'0,"5"-18"12313"0"0,-2 64-8351 0 0,-8 7-2317 0 0,-3-1-1 0 0,-14 54 1 0 0,10-55-1264 0 0,-34 139 277 0 0,26-113-778 0 0,19-72-417 0 0,-2 3-232 0 0,1 0-1169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5.0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94 248 9959 0 0,'2'-10'177'0'0,"0"1"-1"0"0,1-1 1 0 0,0 0-1 0 0,1 1 0 0 0,0 0 1 0 0,1-1-1 0 0,0 2 0 0 0,10-16 1 0 0,-7 13 356 0 0,1 1 1 0 0,0-1 0 0 0,1 1-1 0 0,0 1 1 0 0,0 0-1 0 0,12-8 1 0 0,-7 9-42 0 0,0-1 0 0 0,0 2 0 0 0,1 0 0 0 0,-1 1 0 0 0,29-7 0 0 0,-8 5 462 0 0,57-5 0 0 0,-87 12-828 0 0,1 1 1 0 0,-1 0-1 0 0,1 0 0 0 0,-1 1 1 0 0,1 0-1 0 0,-1 0 0 0 0,0 0 1 0 0,12 4-1 0 0,-16-4-96 0 0,0 0-1 0 0,-1-1 1 0 0,1 1-1 0 0,-1 0 1 0 0,0 0-1 0 0,1 0 1 0 0,-1 0-1 0 0,0 0 1 0 0,1 0-1 0 0,-1 1 1 0 0,0-1-1 0 0,0 0 1 0 0,0 1-1 0 0,0-1 1 0 0,0 0-1 0 0,-1 1 1 0 0,1-1-1 0 0,0 1 1 0 0,-1 0-1 0 0,1-1 1 0 0,0 1-1 0 0,-1-1 1 0 0,0 1-1 0 0,0 0 1 0 0,1-1-1 0 0,-1 1 1 0 0,0 0-1 0 0,0-1 1 0 0,0 1-1 0 0,-1 0 1 0 0,1-1-1 0 0,0 1 1 0 0,-1 0-1 0 0,1-1 1 0 0,-1 1-1 0 0,1 0 1 0 0,-1-1-1 0 0,-1 3 1 0 0,-2 3 25 0 0,1 0 0 0 0,-2 0 0 0 0,1 0 0 0 0,-1-1 0 0 0,0 0 1 0 0,0 0-1 0 0,0 0 0 0 0,-1-1 0 0 0,-8 7 0 0 0,-7 3 97 0 0,-35 20 1 0 0,14-13-70 0 0,-1-2 0 0 0,-49 14 0 0 0,-4 3 64 0 0,29-8-83 0 0,80-20-11 0 0,5-2-137 0 0,0-1 0 0 0,1-1 0 0 0,0 0 0 0 0,31 2 0 0 0,4 2-104 0 0,-40-6 114 0 0,0 0-1 0 0,-1 1 0 0 0,0 1 1 0 0,0 0-1 0 0,0 1 1 0 0,-1 1-1 0 0,0-1 1 0 0,0 2-1 0 0,14 11 0 0 0,-20-14 61 0 0,0 1 0 0 0,0-1 0 0 0,0 1 0 0 0,-1 1 0 0 0,0-1 0 0 0,0 1 0 0 0,-1 0-1 0 0,0 0 1 0 0,0 0 0 0 0,0 0 0 0 0,-1 1 0 0 0,0-1 0 0 0,-1 1 0 0 0,0 0 0 0 0,0 0-1 0 0,0 0 1 0 0,0 11 0 0 0,-2-14 29 0 0,0-1 0 0 0,-1 1-1 0 0,1 0 1 0 0,-1 0 0 0 0,0-1-1 0 0,0 1 1 0 0,0-1 0 0 0,-1 1-1 0 0,0-1 1 0 0,0 1 0 0 0,0-1-1 0 0,0 0 1 0 0,-1 0-1 0 0,1 0 1 0 0,-1 0 0 0 0,-5 5-1 0 0,3-4 73 0 0,0 0-1 0 0,-1-1 1 0 0,1 0-1 0 0,-1 0 1 0 0,0 0-1 0 0,0-1 0 0 0,0 0 1 0 0,0 0-1 0 0,-1 0 1 0 0,-11 3-1 0 0,-22 3 807 0 0,-67 9-1 0 0,83-16-618 0 0,0-1-1 0 0,1-1 0 0 0,-1-2 1 0 0,-30-4-1 0 0,48 5-231 0 0,1 0 1 0 0,-1 0-1 0 0,1-1 1 0 0,-1 0-1 0 0,1 0 0 0 0,0 0 1 0 0,-1-1-1 0 0,1 1 1 0 0,-4-5-1 0 0,7 7-38 0 0,1-1 0 0 0,-1 0 0 0 0,1 0 0 0 0,0 0 0 0 0,0 0 0 0 0,-1-1 0 0 0,1 1 0 0 0,0 0 0 0 0,0 0 0 0 0,0-1 0 0 0,0 1 1 0 0,1-1-1 0 0,-1 1 0 0 0,0-1 0 0 0,0 1 0 0 0,1-1 0 0 0,-1 1 0 0 0,0-4 0 0 0,1 1 10 0 0,-1 2-34 0 0,0-1 0 0 0,1 0 1 0 0,0 1-1 0 0,0-1 0 0 0,-1 1 0 0 0,1-1 1 0 0,1 0-1 0 0,-1 1 0 0 0,0-1 0 0 0,1 1 1 0 0,-1-1-1 0 0,1 0 0 0 0,0 1 0 0 0,0 0 1 0 0,0-1-1 0 0,0 1 0 0 0,0-1 1 0 0,0 1-1 0 0,4-4 0 0 0,14-15-2362 0 0,2 4-4965 0 0,-6 6 36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5.3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42 291 12239 0 0,'16'87'1515'0'0,"-1"0"4857"0"0,-15-84-5516 0 0,1-3-601 0 0,-1 1-1 0 0,0 0 1 0 0,0 0 0 0 0,0 0-1 0 0,0-1 1 0 0,0 1 0 0 0,-1 0 0 0 0,1 0-1 0 0,0 0 1 0 0,0-1 0 0 0,0 1-1 0 0,-1 0 1 0 0,1 0 0 0 0,-1 0 0 0 0,-4-2 1252 0 0,-4-9-1562 0 0,2 2 123 0 0,1-1 0 0 0,0 1 0 0 0,1-1 0 0 0,0 0 0 0 0,0-1-1 0 0,1 1 1 0 0,0-1 0 0 0,1 0 0 0 0,0 1 0 0 0,0-2 0 0 0,1 1 0 0 0,-1-18 0 0 0,2 5-61 0 0,2 1 0 0 0,0-1 0 0 0,2 1-1 0 0,5-25 1 0 0,-5 35-5 0 0,1 0 1 0 0,0-1-1 0 0,0 1 0 0 0,2 0 0 0 0,-1 1 0 0 0,2 0 0 0 0,-1 0 0 0 0,14-17 0 0 0,-14 22-13 0 0,-1 1 0 0 0,1 0 0 0 0,-1 0 0 0 0,1 1 0 0 0,1-1 0 0 0,-1 1 0 0 0,1 1 0 0 0,-1-1 0 0 0,13-3 0 0 0,-3 1-38 0 0,1 1 1 0 0,35-5-1 0 0,-43 9-208 0 0,1 1-1 0 0,0 0 1 0 0,-1 1-1 0 0,1 0 1 0 0,0 0-1 0 0,10 3 1 0 0,11 5-6809 0 0,-11-3-722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5.7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25 5983 0 0,'2'-2'8042'0'0,"1"0"-7566"0"0,1-1 0 0 0,-1 1 1 0 0,1-1-1 0 0,0 1 0 0 0,0 1 1 0 0,0-1-1 0 0,0 0 0 0 0,0 1 1 0 0,1 0-1 0 0,-1 0 0 0 0,0 0 1 0 0,1 0-1 0 0,-1 1 0 0 0,0 0 1 0 0,10 0-1 0 0,-9 0-295 0 0,1 1 1 0 0,-1-1-1 0 0,1 1 1 0 0,0 0 0 0 0,-1 1-1 0 0,0-1 1 0 0,1 1-1 0 0,-1 0 1 0 0,0 1-1 0 0,0-1 1 0 0,0 1-1 0 0,5 3 1 0 0,-9-5-147 0 0,0 0 0 0 0,0 0 0 0 0,0 1 0 0 0,-1-1-1 0 0,1 0 1 0 0,0 0 0 0 0,0 1 0 0 0,-1-1 0 0 0,1 1 0 0 0,-1-1 0 0 0,1 0 0 0 0,-1 1 0 0 0,0-1 0 0 0,0 1 0 0 0,1 1 0 0 0,-2 20 230 0 0,1-20-234 0 0,-1 1 0 0 0,0-1 0 0 0,0 0 0 0 0,-1 0 0 0 0,1 0 0 0 0,-1 1 0 0 0,1-2 0 0 0,-1 1 0 0 0,0 0 0 0 0,0 0-1 0 0,0 0 1 0 0,-4 3 0 0 0,-4 4 103 0 0,-19 13-1 0 0,19-15-49 0 0,-92 68 817 0 0,101-75-737 0 0,1 0-551 0 0,0 0 330 0 0,1 0-1 0 0,-1 0 1 0 0,0 0-1 0 0,1-1 0 0 0,-1 1 1 0 0,1 0-1 0 0,-1-1 0 0 0,1 1 1 0 0,-1 0-1 0 0,1-1 1 0 0,0 1-1 0 0,-1 0 0 0 0,1-1 1 0 0,0 1-1 0 0,-1-1 0 0 0,2 1 1 0 0,13 7-265 0 0,-3-5 576 0 0,0 0-1 0 0,1-1 1 0 0,-1 0-1 0 0,1-1 0 0 0,-1-1 1 0 0,20-1-1 0 0,-2 0-292 0 0,-2 0-343 0 0,39-6-1 0 0,-5-3-2949 0 0,-30 3-4923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6.8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4143 0 0,'0'0'15031'0'0,"2"1"-14411"0"0,187 82 3150 0 0,-177-78-3686 0 0,206 87 939 0 0,12-3-421 0 0,-94-33-564 0 0,-27-20-217 0 0,-79-27-155 0 0,12 6-325 0 0,-28-9-783 0 0,0-1 0 0 0,0 0 0 0 0,15 2 0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7.2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935 0 10623 0 0,'0'0'964'0'0,"-1"2"-794"0"0,-1 4 4 0 0,0 0 0 0 0,-1-1 0 0 0,1 1 1 0 0,-1-1-1 0 0,0 0 0 0 0,-1 0 0 0 0,1 0 1 0 0,-7 6-1 0 0,-37 35 3682 0 0,-3-6-2563 0 0,-2-1 0 0 0,-1-3 0 0 0,-101 51-1 0 0,85-57-1169 0 0,-137 42-1 0 0,16-8-3528 0 0,179-59 2183 0 0,-1 0 0 0 0,1 1 0 0 0,0 0 1 0 0,-13 9-1 0 0,13 0-3839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8.0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7 9847 0 0,'8'-6'8447'0'0,"-6"8"-7160"0"0,0 5-863 0 0,0-1 0 0 0,0 0 0 0 0,0 1 0 0 0,0-1 1 0 0,-1 1-1 0 0,0-1 0 0 0,-1 1 0 0 0,1 0 0 0 0,-2 12 1 0 0,-2 8 416 0 0,-7 31 0 0 0,4-27-487 0 0,-42 293-1227 0 0,46-308-1490 0 0,-1-2-5893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8.3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80 10591 0 0,'-17'-8'4666'0'0,"28"0"-910"0"0,-3 4-3288 0 0,1 0 1 0 0,0 1-1 0 0,0 1 1 0 0,0-1-1 0 0,0 1 1 0 0,17-1 0 0 0,-4 0-25 0 0,256-31 1877 0 0,-190 29-2186 0 0,103 6-1 0 0,-131-1-476 0 0,-30 0-3100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8.7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0 213 13015 0 0,'49'-36'2249'0'0,"80"-44"-1"0"0,-98 64-1373 0 0,1 2-1 0 0,-1 1 1 0 0,2 1-1 0 0,38-8 0 0 0,-42 13-894 0 0,0 1 0 0 0,1 2-1 0 0,0 1 1 0 0,0 1 0 0 0,0 2 0 0 0,0 1-1 0 0,31 5 1 0 0,-39-1-671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29.4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87 1839 0 0,'0'0'3899'0'0,"3"-1"-1827"0"0,18-8 9 0 0,0 2-1 0 0,1 0 1 0 0,40-6-1 0 0,73-2 380 0 0,14-3-1503 0 0,-116 12-1756 0 0,0 0-3706 0 0,0 1-1613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28:30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69 11455 0 0,'0'-2'73'0'0,"1"0"0"0"0,-1 1 0 0 0,1-1 0 0 0,-1 0 0 0 0,1 1 0 0 0,0-1 0 0 0,0 1 0 0 0,0-1 0 0 0,0 1 0 0 0,0-1 0 0 0,0 1 0 0 0,0 0 0 0 0,1-1 0 0 0,-1 1-1 0 0,0 0 1 0 0,1 0 0 0 0,-1 0 0 0 0,1 0 0 0 0,1-1 0 0 0,33-17 1914 0 0,-36 19-1858 0 0,11-4 351 0 0,0 0 1 0 0,1 1 0 0 0,-1 0-1 0 0,1 0 1 0 0,-1 2-1 0 0,1-1 1 0 0,0 1-1 0 0,-1 1 1 0 0,1 0-1 0 0,0 1 1 0 0,-1 0-1 0 0,1 1 1 0 0,0 0 0 0 0,-1 1-1 0 0,0 0 1 0 0,16 7-1 0 0,-26-9-437 0 0,0-1 0 0 0,0 1 0 0 0,0-1 0 0 0,-1 1 0 0 0,1 0 0 0 0,0-1 0 0 0,0 1 0 0 0,0 0 0 0 0,-1 0 0 0 0,1-1 0 0 0,0 1-1 0 0,-1 0 1 0 0,1 0 0 0 0,-1 0 0 0 0,1 0 0 0 0,-1 0 0 0 0,1 0 0 0 0,-1 0 0 0 0,1 1 0 0 0,0 1 73 0 0,0 0-67 0 0,-1 0-1 0 0,1 0 1 0 0,0 0 0 0 0,-1 0 0 0 0,0 0 0 0 0,0 0 0 0 0,0 0-1 0 0,0 0 1 0 0,0 0 0 0 0,0 0 0 0 0,-1 0 0 0 0,0-1 0 0 0,1 1-1 0 0,-1 0 1 0 0,0 0 0 0 0,0 0 0 0 0,-1-1 0 0 0,1 1 0 0 0,-1 0-1 0 0,1-1 1 0 0,-5 5 0 0 0,-3 5 157 0 0,-1 0 0 0 0,-21 18 1 0 0,31-29-203 0 0,-20 16 212 0 0,-33 21 1 0 0,-9 7 7 0 0,53-38-173 0 0,1 1 0 0 0,1-1 0 0 0,-1 1 0 0 0,-11 18 0 0 0,16-22-31 0 0,-4 14 34 0 0,5-13-44 0 0,2-5-9 0 0,0 0 1 0 0,0 1-1 0 0,0-1 0 0 0,0 0 1 0 0,0 0-1 0 0,0 0 0 0 0,0 0 1 0 0,0 0-1 0 0,0 1 0 0 0,0-1 1 0 0,0 0-1 0 0,0 0 0 0 0,0 0 1 0 0,0 0-1 0 0,0 1 0 0 0,0-1 1 0 0,0 0-1 0 0,0 0 0 0 0,0 0 1 0 0,0 0-1 0 0,0 0 0 0 0,0 1 1 0 0,0-1-1 0 0,0 0 0 0 0,0 0 1 0 0,0 0-1 0 0,0 0 0 0 0,1 0 1 0 0,-1 0-1 0 0,0 1 0 0 0,0-1 1 0 0,0 0-1 0 0,0 0 0 0 0,0 0 1 0 0,1 0-1 0 0,2 3 2 0 0,1 1-1 0 0,0-1 0 0 0,-1 0 1 0 0,2-1-1 0 0,-1 1 1 0 0,0-1-1 0 0,0 0 1 0 0,1 0-1 0 0,-1 0 1 0 0,1 0-1 0 0,0-1 0 0 0,0 0 1 0 0,-1 0-1 0 0,1 0 1 0 0,6 0-1 0 0,12 0 9 0 0,-1-1 0 0 0,26-4 0 0 0,-15 2-7 0 0,11-1-84 0 0,220-16-2164 0 0,-229 16 728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0.4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1670 455 0 0,'-4'-5'226'0'0,"3"4"357"0"0,1-1 1 0 0,0 1 0 0 0,0 0-1 0 0,-1 0 1 0 0,1-1-1 0 0,0 1 1 0 0,0 0 0 0 0,0-1-1 0 0,0 1 1 0 0,0 0 0 0 0,1-2-1 0 0,-1 1-1006 0 0,8-39 2893 0 0,-3 20-1315 0 0,-3 8-656 0 0,1 1 0 0 0,0-1-1 0 0,0 1 1 0 0,2 0 0 0 0,-1 0 0 0 0,1 0 0 0 0,1 1-1 0 0,11-19 1 0 0,-1 11-321 0 0,34-33 0 0 0,-33 35-141 0 0,0 0 1 0 0,16-23-1 0 0,-15 14-5 0 0,30-42 226 0 0,76-84 0 0 0,-100 128-138 0 0,1 1 0 0 0,55-38-1 0 0,65-24 125 0 0,7-2-2 0 0,24-13-63 0 0,-66 42 22 0 0,80-39 278 0 0,72-11 37 0 0,-190 80-453 0 0,-21 11 136 0 0,0 2 1 0 0,1 2-1 0 0,93-10 0 0 0,40-15 348 0 0,-153 30-452 0 0,14-3 12 0 0,63-16 80 0 0,144-18 0 0 0,133-11 114 0 0,-367 52-282 0 0,361-32 138 0 0,-177 23-79 0 0,-167 9-72 0 0,326-21 62 0 0,-16 8 145 0 0,-5-1 11 0 0,458 4 107 0 0,-687 11-321 0 0,434-4 108 0 0,-400 9-126 0 0,340 11 144 0 0,-172-7-73 0 0,-142-6 2 0 0,141 18-65 0 0,-135-6 0 0 0,-139-9 5 0 0,257 18 43 0 0,112 51-37 0 0,-176-25-11 0 0,-81-16 0 0 0,-115-25 0 0 0,-20-4 0 0 0,0 0 0 0 0,19 7 0 0 0,-19-4 0 0 0,-4-1 0 0 0,1 0 0 0 0,0 0 0 0 0,24 2 0 0 0,-8-4 0 0 0,0 2 0 0 0,-1 0 0 0 0,45 14 0 0 0,7 7 0 0 0,-41-14 0 0 0,-1 1 0 0 0,-1 2 0 0 0,0 2 0 0 0,63 36 0 0 0,-81-41 0 0 0,-16-9 0 0 0,11 13 0 0 0,17 19 0 0 0,-18-18 0 0 0,-11-10 0 0 0,-2-1 0 0 0,2 1 5 0 0,0 0 0 0 0,0 1 0 0 0,-1-1 1 0 0,0 0-1 0 0,0 1 0 0 0,0-1 0 0 0,-1 0 0 0 0,0 1 0 0 0,0-1 0 0 0,-1 0 0 0 0,-2 12 0 0 0,-2-2 15 0 0,0-1-1 0 0,-1 1 1 0 0,-11 18-1 0 0,9-14 17 0 0,1 0 0 0 0,1 0 0 0 0,1 0 1 0 0,-5 42-1 0 0,9-58-36 0 0,-1 7 12 0 0,1 0-1 0 0,0 0 1 0 0,0 0 0 0 0,2 15-1 0 0,0-13-5 0 0,0 6 15 0 0,6 34 0 0 0,-4-31 12 0 0,-2-16-23 0 0,0-1 1 0 0,0 1 0 0 0,1 0-1 0 0,2 7 1 0 0,-2-5 0 0 0,-1-5 8 0 0,1 4 13 0 0,7 13 53 0 0,-9-18-29 0 0,2 0 18 0 0,5 5-2 0 0,-6-6 267 0 0,1-2-260 0 0,5-3-34 0 0,-3-8-11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1.9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41 5815 0 0,'0'0'527'0'0,"12"0"164"0"0,6 3 1994 0 0,-16-2-2044 0 0,0-1-1 0 0,29 12 1680 0 0,-29-11-801 0 0,9 9-576 0 0,16 21 721 0 0,33 32 190 0 0,5-3-914 0 0,-50-45-712 0 0,0 0 0 0 0,-1 1-1 0 0,20 27 1 0 0,5 8 188 0 0,-12-9 1401 0 0,-35-44-1513 0 0,5 1-299 0 0,0 0 1 0 0,1 0-1 0 0,-1 0 0 0 0,1 0 0 0 0,-1-1 1 0 0,1 1-1 0 0,0-1 0 0 0,-1 1 1 0 0,1-1-1 0 0,0 0 0 0 0,0 0 0 0 0,0 0 1 0 0,0 0-1 0 0,-1-3 0 0 0,0 1 8 0 0,1 0-1 0 0,-1-1 1 0 0,1 1 0 0 0,1-1-1 0 0,-1 1 1 0 0,0-1 0 0 0,-1-7-1 0 0,2 3 2 0 0,0 0 0 0 0,0-1-1 0 0,1 1 1 0 0,0 0 0 0 0,1 0 0 0 0,0 0 0 0 0,0 0-1 0 0,3-12 1 0 0,0 11-25 0 0,0 0-1 0 0,1 0 0 0 0,0 0 1 0 0,0 1-1 0 0,1-1 1 0 0,11-13-1 0 0,48-48-87 0 0,-56 63 71 0 0,0-1 0 0 0,0 1 1 0 0,0 1-1 0 0,1-1 0 0 0,0 2 0 0 0,1-1 0 0 0,20-8 0 0 0,-23 11 3 0 0,20-10-260 0 0,-41 29 150 0 0,3-8 135 0 0,0 1 0 0 0,-1-2 0 0 0,0 0 0 0 0,0 0 0 0 0,-1-1 0 0 0,0 0 0 0 0,0-1 0 0 0,-16 4 0 0 0,-3-2 0 0 0,-1 0 0 0 0,-35 0 0 0 0,47-6 0 0 0,14 0 0 0 0,1 0 0 0 0,-1 0 0 0 0,1 0 0 0 0,-1 1 0 0 0,-5 1 0 0 0,6-1 0 0 0,1-1 0 0 0,0 1 0 0 0,0-1 0 0 0,0 0 0 0 0,0-1 0 0 0,0 1 0 0 0,-7-2 0 0 0,-5 0 0 0 0,13 2 0 0 0,1-1 0 0 0,1 1 0 0 0,-1 0 0 0 0,1 0 0 0 0,0-1 0 0 0,-1 1 0 0 0,1 0 0 0 0,-1-1 0 0 0,1 0 0 0 0,0 1 0 0 0,0-1 0 0 0,-2-1 0 0 0,1-1 0 0 0,7 0 0 0 0,5 0 0 0 0,26-2-30 0 0,0 2 0 0 0,0 1 0 0 0,0 3 0 0 0,36 3 0 0 0,-59-3 28 0 0,7 2-9 0 0,-27 6-42 0 0,2-5 53 0 0,0 0 0 0 0,0-1 0 0 0,-1 1 0 0 0,0-1 0 0 0,1-1 0 0 0,-1 1 0 0 0,-9 2 0 0 0,-46 10 0 0 0,56-14 0 0 0,-122 18 64 0 0,121-18-53 0 0,13-2-2 0 0,0 1 0 0 0,1-1 0 0 0,-1 1 0 0 0,9 1-1 0 0,6 0 1 0 0,11-1-18 0 0,36 0-82 0 0,87 10-1 0 0,-147-8 81 0 0,-33 8-42 0 0,-11-3 101 0 0,-1-2 0 0 0,-37 1 0 0 0,-38 6 48 0 0,55-5-32 0 0,56-7-64 0 0,0 0 0 0 0,0 0 0 0 0,-1 0 0 0 0,1 0 0 0 0,0 0 0 0 0,0 0 0 0 0,0 0 0 0 0,0 0 0 0 0,-1 0 0 0 0,1 0 0 0 0,0 0 0 0 0,0 0 0 0 0,0 0 0 0 0,0 0 0 0 0,0 0 0 0 0,-1 0 0 0 0,1 1 0 0 0,0-1 0 0 0,0 0 0 0 0,0 0 0 0 0,0 0 0 0 0,0 0 0 0 0,0 0 0 0 0,-1 0 0 0 0,1 0 0 0 0,0 1 0 0 0,0-1 0 0 0,0 0 0 0 0,0 0 0 0 0,0 0 0 0 0,0 0 0 0 0,0 0 0 0 0,0 1 0 0 0,0-1 0 0 0,0 0 0 0 0,0 0 0 0 0,0 0 0 0 0,0 0 0 0 0,0 0 0 0 0,0 1 0 0 0,0-1 0 0 0,0 0 0 0 0,0 0 0 0 0,0 0 0 0 0,0 0 0 0 0,0 1 0 0 0,0-1 0 0 0,0 0 0 0 0,0 0 0 0 0,0 0 0 0 0,0 0 0 0 0,0 0 0 0 0,0 1 0 0 0,0-1 0 0 0,0 0 0 0 0,0 0 0 0 0,0 0 0 0 0,1 0 0 0 0,-1 0 0 0 0,0 1 0 0 0,4 3 0 0 0,6 1-393 0 0,-1 0 1 0 0,1-1-1 0 0,0 0 0 0 0,0-1 1 0 0,0 1-1 0 0,18 2 0 0 0,4 1-720 0 0,-21-3-337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3.7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1 158 10223 0 0,'0'0'920'0'0,"0"2"-754"0"0,0 37 2006 0 0,2 0 0 0 0,1 0 0 0 0,2 0 1 0 0,21 73-1 0 0,-26-111-1843 0 0,5 11 1060 0 0,-5-11-1379 0 0,0-1-1 0 0,0 0 1 0 0,0 1-1 0 0,1-1 1 0 0,-1 0-1 0 0,0 1 1 0 0,0-1-1 0 0,1 0 1 0 0,-1 1-1 0 0,0-1 1 0 0,1 0-1 0 0,-1 1 1 0 0,0-1-1 0 0,1 0 1 0 0,-1 0-1 0 0,1 1 1 0 0,-1-1-1 0 0,0 0 1 0 0,1 0-1 0 0,-1 0 1 0 0,1 0-1 0 0,-1 0 1 0 0,1 0-1 0 0,-1 0 1 0 0,0 1-1 0 0,1-1 1 0 0,-1 0-1 0 0,1 0 1 0 0,-1-1-1 0 0,1 1 1 0 0,0 0 5 0 0,0-1 0 0 0,0 1 0 0 0,0-1 0 0 0,0 1 0 0 0,0-1 0 0 0,0 0 0 0 0,0 1 0 0 0,-1-1 0 0 0,1 0 0 0 0,0 0 0 0 0,0 0 0 0 0,-1 0 0 0 0,1 0 0 0 0,-1 1 0 0 0,2-3 0 0 0,0-3-9 0 0,0 0-1 0 0,0 0 1 0 0,-1 0 0 0 0,1 0-1 0 0,-1-1 1 0 0,-1 1 0 0 0,1 0-1 0 0,-1-11 1 0 0,1-10 7 0 0,14-162-218 0 0,-14 182 197 0 0,0 0 1 0 0,0 0-1 0 0,1 0 1 0 0,0 0-1 0 0,0 1 1 0 0,1-1 0 0 0,0 1-1 0 0,0-1 1 0 0,4-5-1 0 0,-2 7 8 0 0,4 4 0 0 0,1 4 0 0 0,-1 2 6 0 0,-1 1 1 0 0,0-1-1 0 0,0 2 0 0 0,-1-1 0 0 0,0 1 0 0 0,8 9 1 0 0,22 21 73 0 0,-33-34-74 0 0,0 0 0 0 0,1 0 1 0 0,-1-1-1 0 0,0 1 1 0 0,1-1-1 0 0,0 0 1 0 0,-1 0-1 0 0,7 1 0 0 0,0-1-4 0 0,-1-1 0 0 0,0 0 0 0 0,1 0 1 0 0,-1-1-1 0 0,0 0 0 0 0,1-1 0 0 0,-1 0 0 0 0,18-5 0 0 0,6-4-29 0 0,39-17 0 0 0,-47 18-28 0 0,-19 6-8 0 0,1 0 0 0 0,-1-1 0 0 0,0 1 0 0 0,12-10 0 0 0,-16 11 43 0 0,-1-1-1 0 0,1 1 1 0 0,0-1 0 0 0,0 0-1 0 0,-1 0 1 0 0,0 0 0 0 0,0 0-1 0 0,1-1 1 0 0,-2 1 0 0 0,1 0-1 0 0,2-7 1 0 0,-4 8 18 0 0,1 0 0 0 0,-1 1 0 0 0,0-1-1 0 0,0 0 1 0 0,0 1 0 0 0,0-1 0 0 0,0 0-1 0 0,0 0 1 0 0,0 1 0 0 0,0-1 0 0 0,-1 0 0 0 0,1 1-1 0 0,-1-1 1 0 0,1 1 0 0 0,-1-1 0 0 0,0 0 0 0 0,0 1-1 0 0,0 0 1 0 0,0-1 0 0 0,0 1 0 0 0,0-1-1 0 0,0 1 1 0 0,0 0 0 0 0,0 0 0 0 0,0 0 0 0 0,-1-1-1 0 0,1 1 1 0 0,-1 1 0 0 0,-1-3 0 0 0,-3 0 5 0 0,0-1 0 0 0,0 1 0 0 0,-1 0 0 0 0,1 1 0 0 0,-12-4 0 0 0,14 5 31 0 0,1 1 0 0 0,-1-1 0 0 0,1 0 0 0 0,-1 1 0 0 0,1 0 0 0 0,-1 0 0 0 0,1 0 0 0 0,-1 0 0 0 0,1 1 0 0 0,-1-1 0 0 0,1 1 0 0 0,-1 0 0 0 0,1 0 0 0 0,-1 0 0 0 0,1 1 0 0 0,0-1 0 0 0,0 1 0 0 0,-4 2 0 0 0,4-1 20 0 0,0-1 0 0 0,-1 1-1 0 0,1 1 1 0 0,0-1 0 0 0,1 0 0 0 0,-1 1-1 0 0,0-1 1 0 0,1 1 0 0 0,0 0-1 0 0,0 0 1 0 0,0 0 0 0 0,1 0 0 0 0,-1 0-1 0 0,0 6 1 0 0,-1 2-2 0 0,0 0 0 0 0,2 0-1 0 0,-1 0 1 0 0,2 1 0 0 0,0-1 0 0 0,0 0 0 0 0,1 0-1 0 0,0 1 1 0 0,1-1 0 0 0,1 0 0 0 0,6 18-1 0 0,-7-25-41 0 0,1 0-1 0 0,0 0 0 0 0,0-1 0 0 0,1 1 0 0 0,-1-1 0 0 0,1 0 1 0 0,0 0-1 0 0,0 0 0 0 0,0 0 0 0 0,1-1 0 0 0,-1 0 1 0 0,1 1-1 0 0,8 3 0 0 0,-1-2-28 0 0,0 0 1 0 0,0 0-1 0 0,0-1 1 0 0,25 4-1 0 0,52 3-719 0 0,-65-9-61 0 0,17 2-713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4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454 356 8719 0 0,'0'0'794'0'0,"-7"-4"-636"0"0,-9-4 1039 0 0,-1 0 0 0 0,0 2 0 0 0,0 0 0 0 0,0 0 0 0 0,-1 2 0 0 0,0 0 0 0 0,-21-1 0 0 0,24 3-723 0 0,0 2 0 0 0,0 0 0 0 0,-1 1 0 0 0,1 0 0 0 0,1 1 0 0 0,-25 7 0 0 0,31-7-379 0 0,0 1 0 0 0,0 0 0 0 0,1 1 0 0 0,0-1 0 0 0,-1 1 0 0 0,1 1 0 0 0,1-1 0 0 0,-1 1 0 0 0,1 1 0 0 0,0-1 0 0 0,0 1 0 0 0,0 0 0 0 0,-8 11 0 0 0,7-5-25 0 0,0 0-1 0 0,0 0 1 0 0,2 0 0 0 0,-1 0-1 0 0,1 1 1 0 0,1 0-1 0 0,0 0 1 0 0,1 1 0 0 0,-2 22-1 0 0,4-30-43 0 0,1 0 1 0 0,0 0-1 0 0,0 0 0 0 0,0 1 1 0 0,1-1-1 0 0,0 0 0 0 0,0 0 1 0 0,1 0-1 0 0,-1 0 0 0 0,1 0 1 0 0,0 0-1 0 0,1-1 0 0 0,0 1 1 0 0,0-1-1 0 0,0 1 0 0 0,0-1 1 0 0,1 0-1 0 0,0 0 0 0 0,0-1 1 0 0,0 1-1 0 0,1-1 0 0 0,-1 0 1 0 0,9 6-1 0 0,-8-8-17 0 0,1 1-1 0 0,0-1 0 0 0,0 1 1 0 0,0-2-1 0 0,9 3 1 0 0,3 0 4 0 0,-13-3-26 0 0,-1 1 0 0 0,1-2 1 0 0,0 1-1 0 0,-1-1 0 0 0,1 1 0 0 0,0-1 0 0 0,0-1 0 0 0,-1 1 0 0 0,1-1 1 0 0,0 1-1 0 0,-1-1 0 0 0,1-1 0 0 0,0 1 0 0 0,-1-1 0 0 0,1 1 0 0 0,-1-1 1 0 0,0-1-1 0 0,0 1 0 0 0,0-1 0 0 0,0 1 0 0 0,0-1 0 0 0,0 0 0 0 0,-1 0 1 0 0,1-1-1 0 0,-1 1 0 0 0,0-1 0 0 0,3-4 0 0 0,-1-2-72 0 0,-1 0 0 0 0,0 0 0 0 0,0 0 0 0 0,-1-1 0 0 0,4-17-1 0 0,2-56-114 0 0,-7 69 147 0 0,2-61-763 0 0,-6-118 0 0 0,-2 161 622 0 0,-8-34 0 0 0,5 32 130 0 0,4 18 420 0 0,0-33 0 0 0,15 69-212 0 0,-3 4 8 0 0,-2 0-1 0 0,0 1 0 0 0,7 46 1 0 0,-6-25-38 0 0,7 44-19 0 0,-9-45-51 0 0,2-1 0 0 0,20 64 1 0 0,-23-95-62 0 0,0 1 0 0 0,0-1 0 0 0,1-1 0 0 0,1 1 0 0 0,0-1 0 0 0,0 0 0 0 0,1 0 1 0 0,0-1-1 0 0,1 0 0 0 0,0-1 0 0 0,1 0 0 0 0,20 15 0 0 0,-25-21-189 0 0,0 0 0 0 0,1 0-1 0 0,-1-1 1 0 0,1 1 0 0 0,0-1 0 0 0,7 2-1 0 0,20 1-8519 0 0,-26-4 2880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4.9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 3 6447 0 0,'-3'-3'12840'0'0,"1"23"-11867"0"0,0-1-1 0 0,2 0 0 0 0,3 34 1 0 0,-2-46-917 0 0,0-1 1 0 0,0 1-1 0 0,1-1 1 0 0,0 1-1 0 0,0-1 1 0 0,0 0 0 0 0,1 0-1 0 0,0 0 1 0 0,0 0-1 0 0,0-1 1 0 0,1 1-1 0 0,0-1 1 0 0,0 0 0 0 0,1 0-1 0 0,4 5 1 0 0,-4-7-96 0 0,0 0-1 0 0,0-1 1 0 0,0 1 0 0 0,0-1-1 0 0,0 0 1 0 0,0-1 0 0 0,1 1 0 0 0,-1-1-1 0 0,0 0 1 0 0,1 0 0 0 0,-1-1-1 0 0,1 0 1 0 0,-1 0 0 0 0,1 0 0 0 0,-1 0-1 0 0,1-1 1 0 0,-1 0 0 0 0,1 0-1 0 0,-1-1 1 0 0,0 1 0 0 0,0-1 0 0 0,1 0-1 0 0,-1-1 1 0 0,-1 1 0 0 0,8-5-1 0 0,-10 4-44 0 0,0 0-1 0 0,0 1 0 0 0,0-1 1 0 0,0 0-1 0 0,-1 0 0 0 0,1 0 0 0 0,-1 0 1 0 0,0 0-1 0 0,0 0 0 0 0,0 0 0 0 0,0 0 1 0 0,0-5-1 0 0,4-42-551 0 0,-4 45 563 0 0,-1-10-1 0 0,1 1 37 0 0,1 0 0 0 0,5-23 1 0 0,-7 35 521 0 0,2 3-413 0 0,1-1 0 0 0,-1 1 0 0 0,0 0 0 0 0,0 0 0 0 0,1 0-1 0 0,-1 0 1 0 0,0 0 0 0 0,0 0 0 0 0,0 1 0 0 0,0-1 0 0 0,0 1 0 0 0,-1-1 0 0 0,1 1-1 0 0,0 0 1 0 0,-1-1 0 0 0,2 3 0 0 0,4 6 79 0 0,-1-1 1 0 0,6 13-1 0 0,1 2 37 0 0,-9-18-140 0 0,0 0-1 0 0,0-1 1 0 0,0 0-1 0 0,1 0 1 0 0,0 0-1 0 0,8 6 1 0 0,-10-9-386 0 0,0 0 0 0 0,1 0 1 0 0,-1 0-1 0 0,8 2 0 0 0,-6-2-1283 0 0,0-1-1 0 0,0 0 0 0 0,10 1 1 0 0,2-1-5089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5.2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249 57 3679 0 0,'0'0'284'0'0,"1"-1"-186"0"0,-1-1 180 0 0,0 0 0 0 0,0 0 0 0 0,0 1 0 0 0,1-1 0 0 0,-1 0 0 0 0,-1 0 0 0 0,1 1 0 0 0,0-1 0 0 0,0 0 0 0 0,-1 1 0 0 0,1-1 0 0 0,-1 0 0 0 0,1 1 0 0 0,-1-1 0 0 0,0 0 0 0 0,0 1 0 0 0,0-1 0 0 0,0 1 0 0 0,0 0 0 0 0,-1-2 0 0 0,0 1-10 0 0,0 0 0 0 0,0 0 0 0 0,-1 1 0 0 0,1-1 0 0 0,0 1 1 0 0,-1 0-1 0 0,1-1 0 0 0,-1 1 0 0 0,0 0 0 0 0,1 1 0 0 0,-6-2 0 0 0,2 1 104 0 0,0 0-1 0 0,-1 1 1 0 0,1-1-1 0 0,0 1 1 0 0,-1 1-1 0 0,1-1 1 0 0,0 1-1 0 0,0 0 1 0 0,-1 1-1 0 0,1 0 0 0 0,-6 2 1 0 0,4 0-145 0 0,0 0-1 0 0,0 1 1 0 0,0 0-1 0 0,0 0 1 0 0,1 1 0 0 0,0 0-1 0 0,0 0 1 0 0,1 0-1 0 0,0 1 1 0 0,0 0 0 0 0,0 0-1 0 0,1 1 1 0 0,0 0 0 0 0,1-1-1 0 0,0 2 1 0 0,0-1-1 0 0,0 0 1 0 0,1 1 0 0 0,0 0-1 0 0,1 0 1 0 0,0 0-1 0 0,1 0 1 0 0,-1 0 0 0 0,2 0-1 0 0,-1 0 1 0 0,1 0 0 0 0,2 13-1 0 0,-1-18-208 0 0,-1 0-1 0 0,1-1 1 0 0,1 1 0 0 0,-1 0-1 0 0,0-1 1 0 0,1 1-1 0 0,0 0 1 0 0,0-1 0 0 0,0 0-1 0 0,0 0 1 0 0,0 0 0 0 0,1 0-1 0 0,-1 0 1 0 0,6 5-1 0 0,-3-5-8 0 0,0 1 0 0 0,1-1 0 0 0,-1 0 0 0 0,1 0 0 0 0,-1 0 0 0 0,1-1 0 0 0,0 0 0 0 0,9 2 0 0 0,2-1-15 0 0,1-1 0 0 0,-1 0 0 0 0,1-2 0 0 0,-1 0 0 0 0,30-4 0 0 0,-30 2-479 0 0,1-1-1 0 0,30-10 1 0 0,-40 10-136 0 0,0 0 1 0 0,-1 0-1 0 0,1-1 1 0 0,-1 0-1 0 0,0 0 1 0 0,0-1-1 0 0,-1 0 1 0 0,9-8-1 0 0,-3-1-1111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5.6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0 919 0 0,'0'0'9994'0'0,"1"2"-9124"0"0,2 0-608 0 0,0 1-1 0 0,0 0 1 0 0,-1 0 0 0 0,1 0-1 0 0,-1 0 1 0 0,1 0-1 0 0,-1 1 1 0 0,0-1-1 0 0,-1 1 1 0 0,1 0 0 0 0,-1-1-1 0 0,1 1 1 0 0,-1 0-1 0 0,0 0 1 0 0,0 4-1 0 0,1 7 467 0 0,-1 0-1 0 0,-2 26 0 0 0,1-12-42 0 0,-5 105 1413 0 0,1-72-1625 0 0,6 92 0 0 0,14-43-369 0 0,-13-98-135 0 0,0 0 0 0 0,1 0-1 0 0,1 0 1 0 0,1 0 0 0 0,-1-1 0 0 0,9 13 0 0 0,-13-24-193 0 0,15 22-1220 0 0,-4-9-4642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5.9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0 111 7135 0 0,'5'-10'206'0'0,"1"0"0"0"0,-1 0 0 0 0,9-9 0 0 0,-11 15-36 0 0,2-1 0 0 0,-1 1 0 0 0,0 0 0 0 0,1 0 0 0 0,0 1 0 0 0,0 0 0 0 0,7-5 0 0 0,-5 4 102 0 0,0 1 0 0 0,0-1-1 0 0,0 1 1 0 0,0 1-1 0 0,0-1 1 0 0,1 1-1 0 0,-1 0 1 0 0,1 1 0 0 0,0 0-1 0 0,-1 0 1 0 0,1 0-1 0 0,15 2 1 0 0,-18 0 7 0 0,0 0 0 0 0,1 0 0 0 0,-1 0 1 0 0,0 1-1 0 0,0 0 0 0 0,0 0 0 0 0,0 0 0 0 0,-1 1 0 0 0,1-1 0 0 0,0 1 1 0 0,-1 0-1 0 0,0 1 0 0 0,0-1 0 0 0,0 1 0 0 0,0 0 0 0 0,0 0 0 0 0,-1 0 1 0 0,0 0-1 0 0,0 0 0 0 0,0 1 0 0 0,4 9 0 0 0,1-1 281 0 0,-1 1 0 0 0,-1 0 0 0 0,0 0 0 0 0,-1 1 0 0 0,4 16 0 0 0,-7-20-231 0 0,1-1-1 0 0,6 16 1 0 0,-7-21-246 0 0,0-1-1 0 0,0 0 1 0 0,0 1 0 0 0,5 4 0 0 0,-5-7-30 0 0,2 1-34 0 0,0 0-1 0 0,0 0 0 0 0,0-1 0 0 0,1 1 0 0 0,-1-1 0 0 0,1 0 0 0 0,0 0 0 0 0,-1-1 0 0 0,1 1 0 0 0,0-1 0 0 0,0 0 0 0 0,5 0 0 0 0,21-2-1724 0 0,-2-3-4303 0 0,-25 3 4767 0 0,11-2-5273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6.5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54 100 8375 0 0,'0'0'758'0'0,"0"-1"-620"0"0,1 1-22 0 0,-1 0 1 0 0,0-1-1 0 0,0 1 0 0 0,0 0 0 0 0,1 0 0 0 0,-1-1 0 0 0,0 1 0 0 0,0 0 0 0 0,0 0 1 0 0,0-1-1 0 0,0 1 0 0 0,0 0 0 0 0,1-1 0 0 0,-1 1 0 0 0,0 0 0 0 0,0-1 0 0 0,0 1 1 0 0,0 0-1 0 0,0-1 0 0 0,0 1 0 0 0,0 0 0 0 0,0-1 0 0 0,0 1 0 0 0,0 0 0 0 0,-1 0 0 0 0,1-1 1 0 0,0 1-1 0 0,0 0 0 0 0,0-1 0 0 0,0 1 0 0 0,0 0 0 0 0,0 0 0 0 0,-1-1 0 0 0,1 1 1 0 0,0 0-1 0 0,-1-1 0 0 0,-5 3 2702 0 0,1 2-2342 0 0,1 0-1 0 0,0 1 1 0 0,0 0 0 0 0,0 0 0 0 0,0 0 0 0 0,1 1-1 0 0,0-1 1 0 0,0 1 0 0 0,1-1 0 0 0,-1 1-1 0 0,0 6 1 0 0,1-7-388 0 0,1-1-1 0 0,0 0 1 0 0,1 1 0 0 0,-1-1-1 0 0,1 0 1 0 0,0 1-1 0 0,0-1 1 0 0,0 1 0 0 0,0-1-1 0 0,1 0 1 0 0,0 1-1 0 0,0-1 1 0 0,0 0 0 0 0,1 0-1 0 0,-1 1 1 0 0,1-1-1 0 0,0 0 1 0 0,3 5 0 0 0,-2-5-85 0 0,0 0 1 0 0,0-1 0 0 0,1 0 0 0 0,-1 1 0 0 0,1-1 0 0 0,0 0-1 0 0,-1-1 1 0 0,1 1 0 0 0,1-1 0 0 0,-1 1 0 0 0,0-1-1 0 0,0 0 1 0 0,1-1 0 0 0,-1 1 0 0 0,1-1 0 0 0,0 0 0 0 0,5 1-1 0 0,-4-1 5 0 0,-3-1-8 0 0,0 1 0 0 0,0-1 1 0 0,-1 0-1 0 0,1 0 0 0 0,0 0 0 0 0,0 0 0 0 0,0 0 1 0 0,-1 0-1 0 0,1-1 0 0 0,0 0 0 0 0,0 1 0 0 0,-1-1 1 0 0,1 0-1 0 0,0 0 0 0 0,3-3 0 0 0,2 0 0 0 0,-7 4-4 0 0,0-1 0 0 0,0 1 0 0 0,0-1 0 0 0,0 1 0 0 0,-1-1 0 0 0,1 1-1 0 0,0-1 1 0 0,0 0 0 0 0,-1 0 0 0 0,1 1 0 0 0,-1-1 0 0 0,1 0 0 0 0,-1 0 0 0 0,1 0 0 0 0,-1 1 0 0 0,1-1-1 0 0,-1 0 1 0 0,0 0 0 0 0,1 0 0 0 0,-1 0 0 0 0,0 0 0 0 0,0 0 0 0 0,0 0 0 0 0,1 0 0 0 0,-1 0 0 0 0,0 0-1 0 0,0 0 1 0 0,-1 0 0 0 0,1 0 0 0 0,0 0 0 0 0,0 0 0 0 0,0 0 0 0 0,-1 0 0 0 0,1 1 0 0 0,-1-3 0 0 0,0 1-4 0 0,-2-4-22 0 0,0-1-1 0 0,0 0 0 0 0,-1 1 0 0 0,-4-7 0 0 0,4 7 14 0 0,0 1 0 0 0,1-1 0 0 0,-1 0-1 0 0,1-1 1 0 0,-2-7 0 0 0,-8-49-343 0 0,9 41 168 0 0,-9-31 0 0 0,12 48 180 0 0,1 5 12 0 0,0-1 0 0 0,0 0 0 0 0,0 1 0 0 0,0-1 0 0 0,0 1 0 0 0,0-1 0 0 0,0 0 0 0 0,0 1 0 0 0,1-1 0 0 0,-1 1 0 0 0,0-1 0 0 0,0 1 0 0 0,1-1 0 0 0,-1 1 0 0 0,0-1 0 0 0,1 1 0 0 0,-1-1 0 0 0,1 1 0 0 0,-1-1 0 0 0,0 1 0 0 0,1 0 0 0 0,-1-1 0 0 0,1 1 0 0 0,-1 0 0 0 0,1-1 0 0 0,-1 1 0 0 0,1 0 0 0 0,0 0 0 0 0,-1-1 0 0 0,1 1 0 0 0,-1 0 0 0 0,1 0 0 0 0,-1 0 0 0 0,1 0 0 0 0,1 0 0 0 0,-2 0 0 0 0,6-2-2 0 0,0 1-1 0 0,0 0 1 0 0,0 0-1 0 0,0 1 1 0 0,0-1-1 0 0,0 1 1 0 0,10 2-1 0 0,2 1-13 0 0,21 6-1 0 0,1 1 6 0 0,-17-5 76 0 0,-1 2-1 0 0,30 13 0 0 0,-27-10-25 0 0,-19-9-14 0 0,-4 0-8 0 0,0-1 0 0 0,0 1 1 0 0,-1 0-1 0 0,1 0 0 0 0,0 0 0 0 0,-1 0 1 0 0,1 0-1 0 0,0 0 0 0 0,-1 1 1 0 0,1-1-1 0 0,-1 0 0 0 0,0 1 1 0 0,2 2-1 0 0,15 19 369 0 0,-12-17-330 0 0,-4-4-50 0 0,2-1-1 0 0,10-2-5 0 0,-11 1 0 0 0,0-1 0 0 0,-1 0 0 0 0,1 0 0 0 0,0 0 0 0 0,0 0 0 0 0,-1 0 0 0 0,1 0 0 0 0,-1-1 0 0 0,1 1 0 0 0,-1-1 0 0 0,1 0 0 0 0,-1 0 0 0 0,0 0 0 0 0,3-2 0 0 0,29-25 0 0 0,-33 29 9 0 0,0-1 0 0 0,0 0 0 0 0,0 1 1 0 0,0-1-1 0 0,0 1 0 0 0,1-1 0 0 0,-1 1 0 0 0,0 0 0 0 0,0-1 0 0 0,1 1 0 0 0,-1 0 0 0 0,0 0 1 0 0,1 0-1 0 0,-1 0 0 0 0,0 0 0 0 0,1 0 0 0 0,-1 0 0 0 0,0 0 0 0 0,0 1 0 0 0,1-1 0 0 0,-1 1 1 0 0,0-1-1 0 0,0 1 0 0 0,0-1 0 0 0,1 1 0 0 0,0 0 0 0 0,2 1 13 0 0,14 7 283 0 0,-1 0-1 0 0,29 20 1 0 0,-32-18-277 0 0,1-2 0 0 0,1 0 0 0 0,-1 0 0 0 0,19 6-1 0 0,-21-11-1093 0 0,2 0-4783 0 0,-1-1-1869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47.0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57 6911 0 0,'-1'-23'608'0'0,"1"14"-480"0"0,1 4-128 0 0,16-15 13320 0 0,-9 25-12872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1.2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41 9215 0 0,'2'2'4506'0'0,"2"0"-3944"0"0,1 1 1 0 0,-1-1 0 0 0,1 1 0 0 0,-1-1 0 0 0,1-1-1 0 0,0 1 1 0 0,0-1 0 0 0,0 0 0 0 0,0 0 0 0 0,0 0-1 0 0,0-1 1 0 0,10 0 0 0 0,9 0 544 0 0,33-6 0 0 0,-57 6-1090 0 0,358-53 2006 0 0,-324 50-2989 0 0,-12 4-5374 0 0,-8 1-1398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2.5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19 11575 0 0,'0'0'530'0'0,"3"-10"196"0"0,-1 1 1637 0 0,2 15 1559 0 0,-1 1-2831 0 0,21 45 1361 0 0,34 107 1 0 0,-42-106-1838 0 0,3-2 0 0 0,35 70 1 0 0,-40-94-476 0 0,-9-16-105 0 0,1 1 0 0 0,0-1 0 0 0,1 0 0 0 0,1 0 1 0 0,-1-1-1 0 0,1 0 0 0 0,11 9 0 0 0,-18-18-31 0 0,0-1-1 0 0,-1 1 1 0 0,1-1 0 0 0,0 1-1 0 0,0-1 1 0 0,0 1-1 0 0,0-1 1 0 0,0 0 0 0 0,0 0-1 0 0,0 1 1 0 0,0-1 0 0 0,0 0-1 0 0,-1 0 1 0 0,1 0-1 0 0,0 0 1 0 0,0 0 0 0 0,0 0-1 0 0,0 0 1 0 0,0 0 0 0 0,0-1-1 0 0,0 1 1 0 0,0 0-1 0 0,0-1 1 0 0,0 1 0 0 0,0 0-1 0 0,1-2 1 0 0,0 1 1 0 0,0 0 0 0 0,0 0 0 0 0,0-1 0 0 0,0 0 0 0 0,-1 1 0 0 0,1-1 0 0 0,0 0 0 0 0,2-3 0 0 0,1-5 12 0 0,0 0-1 0 0,-1 0 1 0 0,0 0 0 0 0,5-21 0 0 0,-6 19-7 0 0,1-1-1 0 0,1 1 0 0 0,9-20 1 0 0,-12 29-11 0 0,0 0 0 0 0,0 0 0 0 0,0 0 0 0 0,0 0 0 0 0,1 0 0 0 0,-1 1 0 0 0,1-1 0 0 0,0 1 0 0 0,0-1 1 0 0,0 1-1 0 0,0 0 0 0 0,0 0 0 0 0,1 1 0 0 0,-1-1 0 0 0,0 1 0 0 0,1-1 0 0 0,4 0 0 0 0,-1 1-7 0 0,0 0 0 0 0,1 0-1 0 0,-1 0 1 0 0,1 1 0 0 0,-1 1 0 0 0,1-1 0 0 0,-1 1-1 0 0,0 0 1 0 0,1 1 0 0 0,-1 0 0 0 0,0 0-1 0 0,0 0 1 0 0,8 5 0 0 0,-4-2 7 0 0,0 1 0 0 0,-1 0 0 0 0,0 1 0 0 0,0 0-1 0 0,0 1 1 0 0,-1-1 0 0 0,12 15 0 0 0,-15-15 1 0 0,0 1 0 0 0,-1 0 0 0 0,0 1 0 0 0,0-1 0 0 0,-1 1 0 0 0,0 0 0 0 0,-1 0 0 0 0,5 17 0 0 0,-7-20 0 0 0,1 0 0 0 0,-1 1 0 0 0,-1-1 0 0 0,1 0 0 0 0,-1 0 0 0 0,0 0 0 0 0,0 1 0 0 0,-1-1 0 0 0,0 0 0 0 0,0 0 0 0 0,0 0 0 0 0,-1 0 0 0 0,0 0 0 0 0,-4 10 0 0 0,3-12 9 0 0,0 0 1 0 0,0-1-1 0 0,-1 1 1 0 0,1-1-1 0 0,0 0 1 0 0,-1 0-1 0 0,0 0 0 0 0,0-1 1 0 0,0 0-1 0 0,0 1 1 0 0,0-1-1 0 0,0 0 0 0 0,-1-1 1 0 0,1 1-1 0 0,-1-1 1 0 0,-8 2-1 0 0,-3-1 31 0 0,0 0 0 0 0,0-1 0 0 0,-27-1 0 0 0,31-1-84 0 0,0 0-1 0 0,-1-1 1 0 0,1-1 0 0 0,0 0 0 0 0,0 0-1 0 0,0-1 1 0 0,1-1 0 0 0,0 0-1 0 0,-1 0 1 0 0,2-1 0 0 0,-1-1-1 0 0,-18-14 1 0 0,16 4-1623 0 0,13 16 869 0 0,-1 0-1 0 0,0 0 1 0 0,1-1-1 0 0,-1 1 1 0 0,1 0 0 0 0,0-1-1 0 0,-1 1 1 0 0,1 0-1 0 0,0-1 1 0 0,0 1 0 0 0,0-3-1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3.1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151 46 6447 0 0,'2'0'499'0'0,"7"0"-78"0"0,0-1 0 0 0,17-4 0 0 0,-4 0 2560 0 0,-20 5-2172 0 0,12-11 3303 0 0,-13 10-3900 0 0,0 0 0 0 0,-1-1 0 0 0,1 1 0 0 0,0 0 0 0 0,-1 0 0 0 0,1-1 0 0 0,-1 1-1 0 0,1 0 1 0 0,-1-1 0 0 0,1 1 0 0 0,-1-1 0 0 0,0 1 0 0 0,0-2 0 0 0,0 2 216 0 0,-15-2 1441 0 0,0 4-1401 0 0,0 0 0 0 0,1 1 1 0 0,-1 0-1 0 0,1 1 0 0 0,0 1 0 0 0,0 0 0 0 0,0 1 0 0 0,-20 10 0 0 0,25-9-277 0 0,0 0-1 0 0,0 0 1 0 0,0 1-1 0 0,1 1 1 0 0,-11 12-1 0 0,18-18-148 0 0,-1-1 0 0 0,1 1 0 0 0,-1 0 0 0 0,1 0 0 0 0,0 0 0 0 0,0 1 0 0 0,0-1 0 0 0,0 0 0 0 0,0 0 0 0 0,1 0 0 0 0,-1 1 0 0 0,1-1 0 0 0,-1 0 0 0 0,1 1 0 0 0,0-1 0 0 0,0 0 0 0 0,0 5 0 0 0,0-6-39 0 0,1 0 0 0 0,-1 0 0 0 0,1-1 0 0 0,-1 1 0 0 0,1 0 0 0 0,-1 0 0 0 0,1-1 0 0 0,0 1 0 0 0,-1 0 0 0 0,1-1 0 0 0,0 1 0 0 0,-1-1 0 0 0,1 1 0 0 0,0-1 0 0 0,0 1 0 0 0,0-1 0 0 0,-1 1 0 0 0,1-1 0 0 0,0 0 0 0 0,0 1 0 0 0,0-1 0 0 0,0 0 0 0 0,0 0 0 0 0,0 0 0 0 0,1 0 0 0 0,22 1-9 0 0,-15-2-11 0 0,1-1-1 0 0,-1-1 1 0 0,0 0-1 0 0,0 0 1 0 0,14-7-1 0 0,41-26-546 0 0,-48 26 329 0 0,-5 2 17 0 0,0-1 1 0 0,0 0-1 0 0,-1 0 1 0 0,16-20-1 0 0,-25 27 95 0 0,0 2-138 0 0,2-1 257 0 0,-1 1-1 0 0,1-1 1 0 0,-1 1-1 0 0,1 0 1 0 0,-1 0 0 0 0,1 0-1 0 0,-1 0 1 0 0,1 1-1 0 0,-1-1 1 0 0,1 1 0 0 0,-1-1-1 0 0,1 1 1 0 0,-1 0-1 0 0,0 0 1 0 0,0 0-1 0 0,1 0 1 0 0,1 2 0 0 0,-3-3 3 0 0,14 9 91 0 0,23 17 0 0 0,-28-19-40 0 0,0 0 1 0 0,0 0-1 0 0,0-1 1 0 0,1 0-1 0 0,13 5 1 0 0,-21-10-28 0 0,13 4 7 0 0,-14-5-103 0 0,0 1 0 0 0,1-1 1 0 0,-1 1-1 0 0,1-1 0 0 0,-1 0 0 0 0,1 0 0 0 0,-1 0 0 0 0,1 0 1 0 0,-1-1-1 0 0,1 1 0 0 0,3-2 0 0 0,5 0-325 0 0,-9-4-922 0 0,-2-10-10416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3.4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8751 0 0,'0'0'3343'0'0,"0"2"-2012"0"0,1 12 174 0 0,1 0 0 0 0,1 1 0 0 0,7 24 0 0 0,-1-5-425 0 0,8 31 186 0 0,3-2 1 0 0,56 121-1 0 0,-71-173-1296 0 0,1-1-1 0 0,0 1 1 0 0,1-2-1 0 0,0 1 1 0 0,0 0-1 0 0,1-1 1 0 0,0-1-1 0 0,1 0 1 0 0,0 0-1 0 0,0 0 0 0 0,17 10 1 0 0,-17-13-932 0 0,1 0-1 0 0,-1-1 1 0 0,1 0-1 0 0,18 4 1 0 0,-8-4-6145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4.2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251 117 7831 0 0,'0'0'7512'0'0,"-17"-11"-2964"0"0,14 9-4220 0 0,-5-2 109 0 0,0 0 1 0 0,0 1 0 0 0,0 0 0 0 0,0 1-1 0 0,0 0 1 0 0,0 0 0 0 0,0 0 0 0 0,-1 1-1 0 0,1 0 1 0 0,-16 1 0 0 0,18 1-321 0 0,0 1 1 0 0,1-1-1 0 0,-1 1 0 0 0,0 0 1 0 0,1 0-1 0 0,-1 0 1 0 0,1 1-1 0 0,0 0 1 0 0,0 0-1 0 0,0 1 0 0 0,0-1 1 0 0,1 1-1 0 0,-1 0 1 0 0,1 0-1 0 0,0 0 1 0 0,0 1-1 0 0,0 0 0 0 0,1-1 1 0 0,-6 11-1 0 0,5-7-66 0 0,1-1 0 0 0,-1 1 0 0 0,2 0 0 0 0,-1 0 0 0 0,1 0 0 0 0,0 0 0 0 0,1 0 0 0 0,0 1-1 0 0,0-1 1 0 0,0 0 0 0 0,1 1 0 0 0,1-1 0 0 0,2 15 0 0 0,-2-17-48 0 0,0-1 1 0 0,1 0-1 0 0,0 0 0 0 0,0-1 1 0 0,0 1-1 0 0,1 0 1 0 0,-1-1-1 0 0,1 1 0 0 0,0-1 1 0 0,0 0-1 0 0,1 0 0 0 0,-1 0 1 0 0,1 0-1 0 0,0-1 0 0 0,0 0 1 0 0,0 1-1 0 0,1-1 0 0 0,-1-1 1 0 0,1 1-1 0 0,-1-1 0 0 0,1 0 1 0 0,0 0-1 0 0,0 0 0 0 0,0 0 1 0 0,5 0-1 0 0,4 1-28 0 0,-1-1 1 0 0,0 0-1 0 0,0-1 1 0 0,1-1-1 0 0,-1 0 0 0 0,0-1 1 0 0,1 0-1 0 0,22-6 0 0 0,-27 5-35 0 0,-1-1 0 0 0,0 0 0 0 0,0 0-1 0 0,0-1 1 0 0,0 0 0 0 0,15-10 0 0 0,-19 11 31 0 0,0-1-1 0 0,0 1 1 0 0,0-1 0 0 0,0 0 0 0 0,-1 0 0 0 0,1 0-1 0 0,-1 0 1 0 0,0-1 0 0 0,0 0 0 0 0,0 1 0 0 0,-1-1-1 0 0,3-8 1 0 0,1-7-10 0 0,-2-1-1 0 0,0 0 1 0 0,1-38-1 0 0,-7-63-141 0 0,-1 109 138 0 0,2 11 41 0 0,0-1 1 0 0,1 1 0 0 0,-1-1-1 0 0,1 0 1 0 0,0 1-1 0 0,-1-5 1 0 0,2 20 26 0 0,0 1 0 0 0,0 0 0 0 0,2-1 0 0 0,0 0 0 0 0,5 16-1 0 0,-5-19 50 0 0,32 86 442 0 0,-29-81-445 0 0,2 0-1 0 0,-1-1 1 0 0,2 1 0 0 0,11 14 0 0 0,-17-26-41 0 0,4 6 51 0 0,5-2-33 0 0,-11-6-42 0 0,0 0-1 0 0,0-1 1 0 0,0 1-1 0 0,0 0 1 0 0,0-1-1 0 0,0 1 1 0 0,0-1-1 0 0,1 0 1 0 0,-1 1 0 0 0,0-1-1 0 0,0 0 1 0 0,0 0-1 0 0,1 0 1 0 0,-1 1-1 0 0,0-1 1 0 0,0 0-1 0 0,1-1 1 0 0,-1 1 0 0 0,0 0-1 0 0,0 0 1 0 0,0 0-1 0 0,1-1 1 0 0,-1 1-1 0 0,0-1 1 0 0,0 1-1 0 0,0-1 1 0 0,0 1 0 0 0,0-1-1 0 0,0 0 1 0 0,0 1-1 0 0,1-2 1 0 0,3-2-4 0 0,0-1 0 0 0,-1 1 0 0 0,0-1 1 0 0,6-8-1 0 0,-7 9-3 0 0,0-1 2 0 0,0 0-1 0 0,-1 0 1 0 0,1 0-1 0 0,2-9 1 0 0,5-11-57 0 0,-6 17 15 0 0,1 0 0 0 0,0 0 0 0 0,0 1-1 0 0,11-11 1 0 0,-13 15 28 0 0,-1 0-1 0 0,1 1 1 0 0,1-1-1 0 0,-1 1 1 0 0,0 0-1 0 0,1 0 1 0 0,-1 0-1 0 0,1 0 1 0 0,-1 1-1 0 0,1-1 1 0 0,0 1-1 0 0,0 0 1 0 0,4 0-1 0 0,6-2 6 0 0,0 2 0 0 0,0 0 0 0 0,1 1 0 0 0,-1 0 0 0 0,0 1 0 0 0,0 1 0 0 0,26 6 0 0 0,-30-5 8 0 0,-1-1 0 0 0,1 1 0 0 0,-1 1 0 0 0,16 9 0 0 0,-20-11 0 0 0,11 6 0 0 0,-1-5 0 0 0,-14-2 4 0 0,1-1 0 0 0,0 1 1 0 0,0-1-1 0 0,-1 1 0 0 0,1-1 0 0 0,0 0 0 0 0,0 0 1 0 0,0 0-1 0 0,0 0 0 0 0,-1 0 0 0 0,5-1 0 0 0,0 0 10 0 0,3 0-14 0 0,5-2-328 0 0,2 1 0 0 0,-1 0 0 0 0,24 1 0 0 0,-34 1-173 0 0,18 1-1349 0 0,-7 2-5760 0 0,-5 0 491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4.5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114 1 5527 0 0,'0'0'8632'0'0,"-8"4"-6129"0"0,-1 3-1267 0 0,0 1-1 0 0,0 1 1 0 0,0 0 0 0 0,-11 16-1 0 0,13-16-791 0 0,1 1 0 0 0,0-1 0 0 0,1 1-1 0 0,0 1 1 0 0,0-1 0 0 0,-3 14-1 0 0,6-19-377 0 0,1 0 0 0 0,-1 0 0 0 0,2 0 0 0 0,-1-1 0 0 0,0 1 0 0 0,1 0 0 0 0,0 0 0 0 0,0 0 0 0 0,0 0 0 0 0,1 0 0 0 0,0 0-1 0 0,0 0 1 0 0,0 0 0 0 0,0-1 0 0 0,1 1 0 0 0,3 7 0 0 0,-2-8-62 0 0,-1-1 1 0 0,1 1-1 0 0,-1-1 0 0 0,1 0 0 0 0,0 0 0 0 0,0 0 1 0 0,0-1-1 0 0,1 1 0 0 0,-1-1 0 0 0,1 1 0 0 0,-1-1 1 0 0,1 0-1 0 0,7 2 0 0 0,20 5-2148 0 0,1-4-5220 0 0,-15-3-239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4.9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0 148 17855 0 0,'0'0'1618'0'0,"1"-1"-1332"0"0,10-4 90 0 0,0 0 0 0 0,0 1 0 0 0,0 0 0 0 0,1 0 0 0 0,-1 2 0 0 0,1-1 0 0 0,13 0 0 0 0,24-6 520 0 0,-40 7-889 0 0,1-1-1 0 0,-1 0 0 0 0,0 0 1 0 0,15-9-1 0 0,-22 11-5 0 0,1-1 1 0 0,-1 1-1 0 0,0 0 0 0 0,0 0 1 0 0,-1-1-1 0 0,1 0 0 0 0,0 1 0 0 0,0-1 1 0 0,-1 0-1 0 0,1 1 0 0 0,-1-1 0 0 0,0 0 1 0 0,1 0-1 0 0,-1 0 0 0 0,0 0 1 0 0,0-1-1 0 0,0 1 0 0 0,0 0 0 0 0,-1 0 1 0 0,1-1-1 0 0,-1 1 0 0 0,1 0 1 0 0,-1-1-1 0 0,0-3 0 0 0,0 4-1 0 0,0 1 0 0 0,-1-1 0 0 0,1 1 0 0 0,-1-1 0 0 0,0 1 0 0 0,1-1 0 0 0,-1 1 0 0 0,0 0 0 0 0,0-1 0 0 0,0 1 0 0 0,0 0 0 0 0,0 0 0 0 0,0 0 0 0 0,0 0 0 0 0,0 0 0 0 0,-1 0 0 0 0,1 0 0 0 0,0 0 0 0 0,0 0 0 0 0,-1 0 0 0 0,1 1 0 0 0,-1-1 0 0 0,1 1 0 0 0,-1-1 0 0 0,-1 0 0 0 0,-2 0 0 0 0,1 0 0 0 0,-1 0 0 0 0,1 1 0 0 0,-1-1 0 0 0,1 1 0 0 0,-1 0 0 0 0,-6 1 0 0 0,6 0 58 0 0,0 0-1 0 0,0 0 1 0 0,0 1 0 0 0,0 0-1 0 0,0 0 1 0 0,0 0 0 0 0,0 0-1 0 0,1 1 1 0 0,-1 0-1 0 0,1 0 1 0 0,0 0 0 0 0,0 1-1 0 0,0-1 1 0 0,0 1 0 0 0,1 0-1 0 0,-1 0 1 0 0,1 0-1 0 0,0 1 1 0 0,0-1 0 0 0,1 1-1 0 0,-1-1 1 0 0,1 1 0 0 0,0 0-1 0 0,0 0 1 0 0,-1 5-1 0 0,2-4 8 0 0,-1 0-1 0 0,1 0 0 0 0,0 1 0 0 0,1-1 0 0 0,-1 0 1 0 0,1 0-1 0 0,1 0 0 0 0,-1 0 0 0 0,1 0 0 0 0,0 0 1 0 0,0 0-1 0 0,1 0 0 0 0,0 0 0 0 0,0 0 0 0 0,0 0 1 0 0,0-1-1 0 0,1 1 0 0 0,0-1 0 0 0,1 0 0 0 0,-1 0 1 0 0,6 6-1 0 0,1-1-591 0 0,0-1 1 0 0,0-1 0 0 0,1 0-1 0 0,1 0 1 0 0,-1-1-1 0 0,1-1 1 0 0,0 0 0 0 0,0 0-1 0 0,21 5 1 0 0,-7-3-1417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5.2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162 511 15663 0 0,'0'0'1207'0'0,"-2"0"-663"0"0,-4-1-123 0 0,1 1-1 0 0,-1 0 1 0 0,0 0 0 0 0,0 0-1 0 0,1 1 1 0 0,-1 0 0 0 0,0 0 0 0 0,1 1-1 0 0,-1 0 1 0 0,1-1 0 0 0,-1 2 0 0 0,1-1-1 0 0,0 1 1 0 0,0 0 0 0 0,-6 4-1 0 0,6-3-245 0 0,-1 0-1 0 0,1 0 0 0 0,-1 1 1 0 0,1 0-1 0 0,1 0 0 0 0,-1 0 0 0 0,1 1 1 0 0,0 0-1 0 0,0-1 0 0 0,1 1 1 0 0,-1 1-1 0 0,-3 9 0 0 0,6-12-153 0 0,0-1 0 0 0,1 1 0 0 0,-1 0 0 0 0,1 0 0 0 0,0 0 0 0 0,0 0 0 0 0,0 0 0 0 0,0 0 0 0 0,1 0 0 0 0,0 0 0 0 0,-1 0 0 0 0,2 0 0 0 0,-1 0 0 0 0,0 0 0 0 0,1-1 0 0 0,-1 1 0 0 0,1-1 0 0 0,3 4 0 0 0,-4-4-22 0 0,1-1 0 0 0,-1 0 0 0 0,1 1 0 0 0,0-1 0 0 0,0 0 0 0 0,0 0 0 0 0,0 0 0 0 0,0-1 0 0 0,0 1 0 0 0,1 0 0 0 0,-1-1 0 0 0,1 0 0 0 0,-1 1 0 0 0,1-1 0 0 0,-1 0 0 0 0,1 0 0 0 0,0 0 0 0 0,0-1 0 0 0,-1 1 0 0 0,1-1 0 0 0,0 0 0 0 0,0 1 0 0 0,0-1 0 0 0,0 0 0 0 0,-1-1 0 0 0,4 1 0 0 0,1-2-29 0 0,-1 1-1 0 0,0-1 1 0 0,0 0-1 0 0,1-1 1 0 0,-1 0-1 0 0,0 0 1 0 0,-1 0-1 0 0,1 0 1 0 0,-1-1-1 0 0,1 0 1 0 0,-1 0-1 0 0,8-9 1 0 0,-7 6-90 0 0,0-1 0 0 0,0-1 1 0 0,-1 1-1 0 0,0-1 1 0 0,0 0-1 0 0,-1 0 1 0 0,6-16-1 0 0,-3-3-119 0 0,0-2-1 0 0,-2 1 1 0 0,-1-1 0 0 0,-1-50 0 0 0,1-35 128 0 0,-3-149 79 0 0,-4 249 439 0 0,3 15-379 0 0,0 0 1 0 0,0 0 0 0 0,0 0 0 0 0,-1 0 0 0 0,1 1 0 0 0,0-1 0 0 0,0 0 0 0 0,0 0-1 0 0,-1 0 1 0 0,1 0 0 0 0,0 0 0 0 0,0 0 0 0 0,0 1 0 0 0,0-1 0 0 0,-1 0 0 0 0,1 0 0 0 0,0 0-1 0 0,0 0 1 0 0,0 1 0 0 0,0-1 0 0 0,0 0 0 0 0,0 0 0 0 0,0 0 0 0 0,0 1 0 0 0,-1-1-1 0 0,1 0 1 0 0,0 0 0 0 0,0 0 0 0 0,0 1 0 0 0,0-1 0 0 0,0 0 0 0 0,0 0 0 0 0,-6 29 854 0 0,5-2-454 0 0,1 0-1 0 0,4 26 1 0 0,-1-17-174 0 0,3 20 51 0 0,2-1-1 0 0,2-1 1 0 0,35 104 0 0 0,-35-131-331 0 0,1 0-1 0 0,14 25 1 0 0,-15-36-1686 0 0,22 30-1 0 0,-15-25-7568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6.0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5 215 1375 0 0,'-5'2'17054'0'0,"18"-2"-16358"0"0,0 0 0 0 0,0-1 0 0 0,-1-1 1 0 0,1 0-1 0 0,-1 0 0 0 0,16-6 1 0 0,-1 1-229 0 0,-11 3-397 0 0,0-1 1 0 0,-1 0-1 0 0,1-1 0 0 0,-2-1 1 0 0,16-8-1 0 0,-23 10-67 0 0,1 1 1 0 0,-1-2-1 0 0,0 1 0 0 0,0-1 1 0 0,-1 0-1 0 0,0 0 1 0 0,0-1-1 0 0,0 0 0 0 0,-1 0 1 0 0,9-15-1 0 0,-13 21-2 0 0,-1-1-1 0 0,1 1 1 0 0,-1-1 0 0 0,1 0-1 0 0,-1 1 1 0 0,0-1-1 0 0,0 1 1 0 0,1-1 0 0 0,-1 0-1 0 0,0 1 1 0 0,-1-1 0 0 0,1 1-1 0 0,0-1 1 0 0,0 0-1 0 0,-1 1 1 0 0,1-1 0 0 0,-1 1-1 0 0,1-1 1 0 0,-1 1 0 0 0,0-1-1 0 0,1 1 1 0 0,-1 0-1 0 0,0-1 1 0 0,0 1 0 0 0,0 0-1 0 0,0-1 1 0 0,0 1-1 0 0,0 0 1 0 0,-1 0 0 0 0,1 0-1 0 0,-2-1 1 0 0,-1-1-1 0 0,0 0 0 0 0,0 1 1 0 0,0-1-1 0 0,0 1 0 0 0,-1 0 0 0 0,1 0 0 0 0,-1 0 1 0 0,0 1-1 0 0,-5-1 0 0 0,1 0 63 0 0,-1 2-1 0 0,1-1 1 0 0,-1 1 0 0 0,1 1-1 0 0,-1-1 1 0 0,1 2-1 0 0,-1-1 1 0 0,1 1 0 0 0,0 1-1 0 0,0 0 1 0 0,0 0 0 0 0,0 1-1 0 0,0 0 1 0 0,1 0-1 0 0,0 1 1 0 0,0 0 0 0 0,0 0-1 0 0,0 1 1 0 0,1 0-1 0 0,-8 9 1 0 0,11-10 32 0 0,0 1 0 0 0,0-1 0 0 0,1 0-1 0 0,0 1 1 0 0,0 0 0 0 0,0 0 0 0 0,1 0 0 0 0,0 0 0 0 0,0 0-1 0 0,1 0 1 0 0,-2 7 0 0 0,3-8-62 0 0,-1 0 0 0 0,1-1 1 0 0,0 1-1 0 0,1 0 0 0 0,-1 0 0 0 0,1-1 0 0 0,0 1 0 0 0,0 0 0 0 0,0-1 0 0 0,1 1 0 0 0,0-1 1 0 0,-1 1-1 0 0,2-1 0 0 0,-1 0 0 0 0,5 7 0 0 0,0-2-69 0 0,1 0 1 0 0,-1-1-1 0 0,2 0 1 0 0,-1 0-1 0 0,1-1 1 0 0,0 0-1 0 0,1-1 0 0 0,-1 0 1 0 0,1 0-1 0 0,1-1 1 0 0,-1 0-1 0 0,1-1 0 0 0,0 0 1 0 0,0-1-1 0 0,0 0 1 0 0,0-1-1 0 0,0 0 0 0 0,13 1 1 0 0,11-2-1676 0 0,-1-2 0 0 0,44-5 0 0 0,-45 1-1371 0 0,0-1 1 0 0,44-16-1 0 0,-54 14-286 0 0,-2-4-541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6.8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232 198 2303 0 0,'1'-1'167'0'0,"25"-48"16018"0"0,-26 49-15974 0 0,0-1-1 0 0,-1 0 1 0 0,1 1 0 0 0,0-1-1 0 0,0 1 1 0 0,-1-1-1 0 0,1 1 1 0 0,-1-1-1 0 0,1 1 1 0 0,0-1 0 0 0,-1 1-1 0 0,1 0 1 0 0,-1-1-1 0 0,1 1 1 0 0,-1-1 0 0 0,0 1-1 0 0,-5-1 17 0 0,0 1-1 0 0,1 0 1 0 0,-1 0 0 0 0,0 0-1 0 0,0 1 1 0 0,0 0 0 0 0,1 0-1 0 0,-1 0 1 0 0,0 1 0 0 0,-5 2-1 0 0,2-1 1 0 0,-6 3 59 0 0,0 0-1 0 0,0 1 1 0 0,1 0 0 0 0,0 1-1 0 0,1 1 1 0 0,-1 0 0 0 0,2 1-1 0 0,-18 17 1 0 0,27-24-255 0 0,-1 1 0 0 0,1 0 0 0 0,1-1 0 0 0,-1 1 0 0 0,0 0 0 0 0,1 0 0 0 0,0 0 0 0 0,0 1 0 0 0,0-1 0 0 0,-2 8 0 0 0,4-10-22 0 0,-1 0-1 0 0,1 0 1 0 0,0 0-1 0 0,0-1 0 0 0,0 1 1 0 0,0 0-1 0 0,0 0 0 0 0,0 0 1 0 0,1-1-1 0 0,-1 1 1 0 0,0 0-1 0 0,1 0 0 0 0,0-1 1 0 0,-1 1-1 0 0,1 0 0 0 0,0-1 1 0 0,0 1-1 0 0,0-1 1 0 0,0 1-1 0 0,0-1 0 0 0,0 1 1 0 0,0-1-1 0 0,1 0 0 0 0,-1 0 1 0 0,0 1-1 0 0,1-1 1 0 0,-1 0-1 0 0,1 0 0 0 0,-1 0 1 0 0,4 1-1 0 0,1 0-26 0 0,-1 0 0 0 0,1-1-1 0 0,0 1 1 0 0,0-1 0 0 0,0 0 0 0 0,0-1 0 0 0,0 1 0 0 0,0-1-1 0 0,0 0 1 0 0,0-1 0 0 0,9-1 0 0 0,0-1-59 0 0,0 0 0 0 0,0-1-1 0 0,19-8 1 0 0,-26 8-17 0 0,0 0 0 0 0,0 0 0 0 0,0 0 0 0 0,0-1 0 0 0,-1 0 0 0 0,0-1 0 0 0,0 1 0 0 0,-1-1 0 0 0,1-1 0 0 0,-1 1 0 0 0,0-1 0 0 0,-1 0 0 0 0,0 0 0 0 0,0-1 0 0 0,0 0 0 0 0,6-15 0 0 0,-5 7 33 0 0,15-37-137 0 0,-20 50 145 0 0,-75 314 557 0 0,62-273-387 0 0,2-9 83 0 0,-9 50 0 0 0,13-53-87 0 0,4-18 115 0 0,0 0 0 0 0,1 1 0 0 0,-1 11 0 0 0,16-38-84 0 0,29-61-69 0 0,49-131-1 0 0,-75 168-64 0 0,-5 11-15 0 0,3-6-7 0 0,0 0 0 0 0,3 1 0 0 0,38-59 0 0 0,-48 83 4 0 0,0 0 8 0 0,0 2-1 0 0,1-1 0 0 0,-1 1 1 0 0,12-9-1 0 0,-19 18 1 0 0,0 1 0 0 0,-1-1 0 0 0,1 1 0 0 0,0-1 0 0 0,0 1 0 0 0,-1-1 0 0 0,1 1 0 0 0,0-1 0 0 0,0 1 0 0 0,0 0 0 0 0,0-1 0 0 0,0 1 0 0 0,1 0 0 0 0,3 2 0 0 0,-4-1 0 0 0,0 0 6 0 0,1 1-1 0 0,0-1 1 0 0,0 1-1 0 0,-1-1 1 0 0,1 1-1 0 0,-1 0 1 0 0,1 0-1 0 0,-1 0 1 0 0,0 0-1 0 0,1 0 1 0 0,-1 0 0 0 0,0 0-1 0 0,0 0 1 0 0,-1 0-1 0 0,1 0 1 0 0,0 1-1 0 0,0 2 1 0 0,1 6 91 0 0,-1 0 0 0 0,0 14 0 0 0,0-16-55 0 0,-1 8 32 0 0,1-2-14 0 0,2 24 0 0 0,-2-35-52 0 0,-1 0 1 0 0,1-1-1 0 0,0 1 1 0 0,1-1-1 0 0,-1 1 0 0 0,0-1 1 0 0,1 0-1 0 0,0 1 1 0 0,0-1-1 0 0,0 0 1 0 0,4 5-1 0 0,-4-6-8 0 0,-1-1 1 0 0,1 0-1 0 0,0 0 1 0 0,0 0-1 0 0,0 0 1 0 0,0 0-1 0 0,-1 0 0 0 0,1 0 1 0 0,0-1-1 0 0,0 1 1 0 0,0-1-1 0 0,0 0 0 0 0,1 1 1 0 0,-1-1-1 0 0,0 0 1 0 0,0 0-1 0 0,0 0 0 0 0,0 0 1 0 0,0-1-1 0 0,0 1 1 0 0,0 0-1 0 0,0-1 0 0 0,0 0 1 0 0,0 1-1 0 0,0-1 1 0 0,0 0-1 0 0,2-1 0 0 0,6-4-28 0 0,1 0-1 0 0,-1 0 0 0 0,14-12 1 0 0,-18 13-34 0 0,60-51-529 0 0,21-16-269 0 0,-80 68 833 0 0,-7 4 45 0 0,1 1 0 0 0,0 0 0 0 0,-1-1-1 0 0,1 1 1 0 0,-1-1 0 0 0,1 1 0 0 0,0 0 0 0 0,-1-1-1 0 0,0 1 1 0 0,1 0 0 0 0,-1 0 0 0 0,1-1-1 0 0,-1 1 1 0 0,0 1 0 0 0,0-2-2 0 0,5 12 124 0 0,-2 0 0 0 0,0 0 0 0 0,3 16 0 0 0,5 22 20 0 0,-9-40-316 0 0,2 0 1 0 0,-1-1-1 0 0,1 0 0 0 0,1 0 1 0 0,0 0-1 0 0,0 0 0 0 0,8 9 1 0 0,-1-4-568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7.8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155 101 2303 0 0,'10'-10'484'0'0,"-8"8"396"0"0,0 0 0 0 0,-1 0 0 0 0,1 0 0 0 0,0-1 0 0 0,-1 1 0 0 0,0-1-1 0 0,1 1 1 0 0,-1-1 0 0 0,0 0 0 0 0,0 1 0 0 0,0-1 0 0 0,0-2-1 0 0,-1 2-561 0 0,0 1-1 0 0,1 0 0 0 0,-1 0 0 0 0,0-1 0 0 0,0 1 0 0 0,0 0 0 0 0,-1 0 0 0 0,1 0 0 0 0,0-1 0 0 0,-1 1 0 0 0,0 0 0 0 0,1 0 0 0 0,-1 0 0 0 0,0 0 1 0 0,0 0-1 0 0,0 0 0 0 0,0 0 0 0 0,-1 0 0 0 0,1 0 0 0 0,0 1 0 0 0,-1-1 0 0 0,0 0 0 0 0,-2-1 0 0 0,3 2 198 0 0,-17-4 1230 0 0,15 6-1622 0 0,-1-1 1 0 0,1 1-1 0 0,-1 0 0 0 0,1-1 0 0 0,0 2 0 0 0,0-1 1 0 0,-1 0-1 0 0,1 1 0 0 0,0-1 0 0 0,0 1 0 0 0,1 0 1 0 0,-1 0-1 0 0,0 0 0 0 0,-3 4 0 0 0,-3 3 148 0 0,0 0-1 0 0,-11 15 1 0 0,13-13-95 0 0,0 0 0 0 0,1 1-1 0 0,1 0 1 0 0,-8 18 0 0 0,0 4 133 0 0,12-31-289 0 0,0 0 0 0 0,0 0 0 0 0,0 1-1 0 0,0-1 1 0 0,1 0 0 0 0,-1 0 0 0 0,1 1 0 0 0,0-1-1 0 0,0 0 1 0 0,0 1 0 0 0,1-1 0 0 0,-1 0 0 0 0,1 1-1 0 0,0-1 1 0 0,0 0 0 0 0,0 0 0 0 0,0 0 0 0 0,0 0-1 0 0,1 0 1 0 0,2 4 0 0 0,4 0-20 0 0,-4-5 1 0 0,-1-1 0 0 0,1 1 1 0 0,0-1-1 0 0,0 0 0 0 0,0 0 0 0 0,0 0 0 0 0,0 0 1 0 0,0-1-1 0 0,0 0 0 0 0,0 0 0 0 0,0 0 0 0 0,5 0 1 0 0,-2-1-42 0 0,-1-1 1 0 0,1 0 0 0 0,-1 1-1 0 0,1-2 1 0 0,-1 1 0 0 0,0-1 0 0 0,6-3-1 0 0,-3 1-49 0 0,-1-1 0 0 0,0 0 0 0 0,-1 0 0 0 0,1 0 0 0 0,-1-1 0 0 0,0 0 0 0 0,-1 0 0 0 0,0-1 0 0 0,0 0 0 0 0,6-10-1 0 0,-5 3 24 0 0,-1-1 0 0 0,0 1 0 0 0,-1-1 0 0 0,0 0 0 0 0,4-31 0 0 0,-9 42 41 0 0,0 1 0 0 0,1-1 0 0 0,-2 0 0 0 0,0-8 0 0 0,-4 35-55 0 0,4-9 103 0 0,1-1 0 0 0,0 1-1 0 0,1-1 1 0 0,1 1 0 0 0,0-1 0 0 0,0 1-1 0 0,1-1 1 0 0,1 0 0 0 0,0 0 0 0 0,1 0 0 0 0,0-1-1 0 0,12 21 1 0 0,-15-29-24 0 0,-2-3-1 0 0,0 1 1 0 0,1 0-1 0 0,-1 0 0 0 0,1-1 1 0 0,-1 1-1 0 0,1 0 0 0 0,-1 0 1 0 0,1-1-1 0 0,-1 1 1 0 0,1-1-1 0 0,0 1 0 0 0,-1 0 1 0 0,1-1-1 0 0,0 1 1 0 0,0-1-1 0 0,-1 0 0 0 0,1 1 1 0 0,1 0-1 0 0,-1 0-106 0 0,1 0 0 0 0,-1-1 1 0 0,1 1-1 0 0,0 0 0 0 0,-1 0 0 0 0,1-1 0 0 0,0 1 0 0 0,-1-1 0 0 0,1 1 1 0 0,0-1-1 0 0,-1 0 0 0 0,1 0 0 0 0,0 0 0 0 0,0 0 0 0 0,-1 0 0 0 0,1 0 1 0 0,0 0-1 0 0,0 0 0 0 0,-1-1 0 0 0,1 1 0 0 0,0-1 0 0 0,-1 1 1 0 0,1-1-1 0 0,0 0 0 0 0,-1 0 0 0 0,1 0 0 0 0,-1 1 0 0 0,1-1 0 0 0,-1-1 1 0 0,3-1-1 0 0,-1 0-627 0 0,1-1 1 0 0,-1 0-1 0 0,0 0 1 0 0,0 0-1 0 0,0 0 1 0 0,-1-1 0 0 0,1 1-1 0 0,-1-1 1 0 0,2-6-1 0 0,0-5-1467 0 0,0 0 1 0 0,3-30-1 0 0,-7 42 1503 0 0,3-19-3085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8.3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1 105 10567 0 0,'4'-22'841'0'0,"8"-30"-551"0"0,-11 47 353 0 0,1 0 0 0 0,0 0 0 0 0,0 1 0 0 0,5-8 5506 0 0,-6 14-5426 0 0,6 8-73 0 0,-1 1 0 0 0,-1-1 0 0 0,0 1 1 0 0,7 20-1 0 0,10 51 1275 0 0,-12-44-1197 0 0,28 177 256 0 0,-32-159-602 0 0,3 0-1 0 0,31 103 1 0 0,-37-151-425 0 0,0 0 0 0 0,1 0-1 0 0,0-1 1 0 0,6 9 0 0 0,-8-13 15 0 0,0 0-1 0 0,1 0 1 0 0,-1 0 0 0 0,1 0-1 0 0,0 0 1 0 0,0-1 0 0 0,0 1-1 0 0,0-1 1 0 0,0 0-1 0 0,8 4 1 0 0,-10-6-90 0 0,0 0 1 0 0,0 0-1 0 0,0 0 1 0 0,0 1-1 0 0,0-1 0 0 0,1 0 1 0 0,-1 0-1 0 0,0 0 0 0 0,0-1 1 0 0,0 1-1 0 0,0 0 0 0 0,0 0 1 0 0,0-1-1 0 0,0 1 0 0 0,0 0 1 0 0,0-1-1 0 0,0 1 1 0 0,0-1-1 0 0,0 0 0 0 0,0 1 1 0 0,0-1-1 0 0,2-1 0 0 0,-1 0-300 0 0,0 0 0 0 0,1-1 0 0 0,-1 1 0 0 0,0-1 0 0 0,3-4-1 0 0,-1-2-348 0 0,0-1-1 0 0,-1 1 0 0 0,0 0 0 0 0,-1-1 1 0 0,0 1-1 0 0,1-17 0 0 0,0 8-307 0 0,24-95 3555 0 0,-24 122 1183 0 0,9 58-1607 0 0,-10-47-1681 0 0,0 0 0 0 0,2 0 0 0 0,0-1 0 0 0,2 0 0 0 0,0 0 0 0 0,9 20 0 0 0,-13-36-403 0 0,-1-1-1 0 0,1 1 1 0 0,-1-1-1 0 0,1 0 1 0 0,0 1-1 0 0,0-1 1 0 0,0 0-1 0 0,0 0 1 0 0,0 0-1 0 0,1-1 1 0 0,-1 1-1 0 0,0 0 1 0 0,1-1 0 0 0,-1 1-1 0 0,1-1 1 0 0,0 0-1 0 0,4 1 1 0 0,-3-1-266 0 0,1 0 1 0 0,-1-1 0 0 0,0 1 0 0 0,1-1-1 0 0,-1 0 1 0 0,1-1 0 0 0,-1 1 0 0 0,1-1-1 0 0,-1 0 1 0 0,7-2 0 0 0,-2 0-942 0 0,0-1 1 0 0,0 1 0 0 0,-1-2-1 0 0,0 1 1 0 0,0-1-1 0 0,0-1 1 0 0,0 1-1 0 0,-1-1 1 0 0,0-1-1 0 0,8-8 1 0 0,-8 5-345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8.8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18 112 455 0 0,'0'0'17424'0'0,"-1"1"-16573"0"0,-12 86 3683 0 0,12-79-4330 0 0,0-5-110 0 0,1 0-1 0 0,-1 1 1 0 0,1 0-1 0 0,-1-1 1 0 0,1 1 0 0 0,0-1-1 0 0,1 1 1 0 0,-1-1-1 0 0,0 1 1 0 0,1-1-1 0 0,0 1 1 0 0,1 3-1 0 0,5 6-72 0 0,-3-10-19 0 0,-2-2 5 0 0,8 3 35 0 0,-8-4-39 0 0,0 1 0 0 0,1-1-1 0 0,-1 1 1 0 0,0-1-1 0 0,1 0 1 0 0,-1 0-1 0 0,0 0 1 0 0,1 0-1 0 0,-1 0 1 0 0,0-1-1 0 0,0 1 1 0 0,1-1 0 0 0,-1 1-1 0 0,0-1 1 0 0,0 0-1 0 0,1 0 1 0 0,-1 0-1 0 0,0 0 1 0 0,0 0-1 0 0,0-1 1 0 0,-1 1-1 0 0,1 0 1 0 0,0-1 0 0 0,0 0-1 0 0,-1 1 1 0 0,1-1-1 0 0,-1 0 1 0 0,1 0-1 0 0,-1 0 1 0 0,0 0-1 0 0,2-2 1 0 0,1-7-5 0 0,1-1 0 0 0,-2 1 0 0 0,1 0-1 0 0,-2-1 1 0 0,2-12 0 0 0,3-11 8 0 0,-4 23-18 0 0,1 0 0 0 0,0 0 0 0 0,1 0 0 0 0,1 0 0 0 0,9-16 0 0 0,-13 24 9 0 0,1 1 0 0 0,-1 0-1 0 0,1 0 1 0 0,-1 0 0 0 0,1 0-1 0 0,0 0 1 0 0,0 1 0 0 0,1-1 0 0 0,-1 1-1 0 0,1 0 1 0 0,-1 0 0 0 0,1 0 0 0 0,-1 0-1 0 0,1 1 1 0 0,0-1 0 0 0,0 1-1 0 0,0 0 1 0 0,0 0 0 0 0,0 0 0 0 0,0 1-1 0 0,6-1 1 0 0,-6 1 48 0 0,0 1 0 0 0,0-1 0 0 0,0 0 0 0 0,1 1 0 0 0,-1 0 0 0 0,0 0 0 0 0,0 0 0 0 0,0 1 0 0 0,0-1 0 0 0,0 1 0 0 0,-1 0-1 0 0,5 3 1 0 0,0 1 91 0 0,-1 0 0 0 0,0 0-1 0 0,0 1 1 0 0,7 10 0 0 0,-1-2 80 0 0,-1-1 31 0 0,16 16-1 0 0,-26-29-243 0 0,-1 0 0 0 0,0 1 0 0 0,0-1 0 0 0,1 0 0 0 0,-1 0 0 0 0,1-1 0 0 0,-1 1 0 0 0,1 0 0 0 0,-1 0 0 0 0,1-1 0 0 0,-1 1 0 0 0,1-1 0 0 0,-1 1 0 0 0,1-1 0 0 0,0 0 0 0 0,-1 0 0 0 0,1 0 0 0 0,0 0 0 0 0,-1 0 0 0 0,1 0 0 0 0,2 0 0 0 0,-1-1-22 0 0,-1 0-1 0 0,1 0 1 0 0,0-1 0 0 0,0 1-1 0 0,-1-1 1 0 0,1 1 0 0 0,4-4 0 0 0,-2 0-74 0 0,7-4-229 0 0,-1-1 0 0 0,19-19 1 0 0,-21 19 52 0 0,1 0 1 0 0,0 1 0 0 0,19-14-1 0 0,-28 22 269 0 0,-1 0-1 0 0,1 1 0 0 0,0-1 1 0 0,-1 1-1 0 0,1-1 1 0 0,0 1-1 0 0,0-1 0 0 0,-1 1 1 0 0,1 0-1 0 0,0-1 1 0 0,0 1-1 0 0,0 0 0 0 0,0 0 1 0 0,0-1-1 0 0,-1 1 1 0 0,1 0-1 0 0,0 0 0 0 0,0 0 1 0 0,0 0-1 0 0,0 0 1 0 0,0 0-1 0 0,0 0 0 0 0,-1 1 1 0 0,1-1-1 0 0,0 0 1 0 0,1 1-1 0 0,0 0 14 0 0,1-1 31 0 0,-1 1 0 0 0,1 0-1 0 0,-1 0 1 0 0,0 0 0 0 0,1 0-1 0 0,-1 1 1 0 0,0-1 0 0 0,0 1-1 0 0,0-1 1 0 0,0 1 0 0 0,2 2-1 0 0,18 22 352 0 0,-13-14-159 0 0,2 2-68 0 0,1-1 0 0 0,16 13 0 0 0,-24-22-314 0 0,0-1 0 0 0,0 0 0 0 0,1 0-1 0 0,-1 0 1 0 0,1-1 0 0 0,-1 0 0 0 0,1 1 0 0 0,0-1 0 0 0,0-1 0 0 0,0 1-1 0 0,0-1 1 0 0,6 1 0 0 0,0-3-818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29.2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679 14 17047 0 0,'0'0'1816'0'0,"0"-4"-1752"0"0,0 1 104 0 0,1-4 88 0 0</inkml:trace>
  <inkml:trace contextRef="#ctx0" brushRef="#br0" timeOffset="1">1 304 16583 0 0,'0'0'1768'0'0,"11"-1"-1704"0"0,4 1-64 0 0,3 0 408 0 0,4 0 72 0 0,0 0 8 0 0,1-2 8 0 0,2-1-248 0 0,0-1-56 0 0,0 1 0 0 0,-2 0-8544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0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55 2303 0 0,'1'0'13950'0'0,"5"-4"-12753"0"0,5-1-32 0 0,0 0-1 0 0,0 1 1 0 0,1 0 0 0 0,-1 0-1 0 0,17-2 1 0 0,61-5-362 0 0,-51 8-408 0 0,96-4-1612 0 0,-97 5-187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0.7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9671 0 0,'0'0'5152'0'0,"1"2"-3706"0"0,5 17 412 0 0,-1 0 0 0 0,-1 1 1 0 0,2 26-1 0 0,-4-21-1159 0 0,-2 0 1 0 0,-1 0-1 0 0,0 1 1 0 0,-9 36-1 0 0,9-56-614 0 0,0 0-59 0 0,-1 1 1 0 0,2-1-1 0 0,-1 0 1 0 0,1 0-1 0 0,0 0 1 0 0,0 1-1 0 0,0-1 1 0 0,1 0-1 0 0,0 0 1 0 0,2 7-1 0 0,-3-12-65 0 0,1 0 1 0 0,-1 0-1 0 0,0 0 0 0 0,1 0 0 0 0,-1 0 1 0 0,0 0-1 0 0,1 0 0 0 0,0 0 0 0 0,-1 0 1 0 0,1 0-1 0 0,0 0 0 0 0,-1 0 0 0 0,1 0 1 0 0,0 0-1 0 0,0 0 0 0 0,0-1 0 0 0,-1 1 1 0 0,1 0-1 0 0,0-1 0 0 0,0 1 0 0 0,0-1 1 0 0,0 1-1 0 0,0-1 0 0 0,1 1 1 0 0,-1-1-1 0 0,0 0 0 0 0,1 1 0 0 0,14-1-8314 0 0,-4-2 535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1.4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27 6911 0 0,'10'3'12207'0'0,"-8"5"-11636"0"0,-1 0 1 0 0,0 0-1 0 0,-1 0 1 0 0,0-1-1 0 0,0 1 1 0 0,-1 0-1 0 0,0 0 1 0 0,0 0 0 0 0,-5 15-1 0 0,4-14-285 0 0,0 1 0 0 0,0-1 0 0 0,1 1 0 0 0,0-1 0 0 0,1 1-1 0 0,0 11 1 0 0,1-18-250 0 0,0 1 0 0 0,-1-1 0 0 0,2 0 1 0 0,-1 0-1 0 0,0 1 0 0 0,1-1 0 0 0,-1 0 0 0 0,1 0 0 0 0,0-1 0 0 0,0 1 0 0 0,0 0 0 0 0,0-1 0 0 0,0 1 0 0 0,1-1 0 0 0,-1 1 0 0 0,1-1 0 0 0,0 0 0 0 0,0 0 0 0 0,0 0 0 0 0,0-1 0 0 0,0 1 0 0 0,3 1 0 0 0,2 0-39 0 0,0-1 1 0 0,1 1-1 0 0,-1-1 0 0 0,0-1 0 0 0,1 0 0 0 0,-1 0 1 0 0,1 0-1 0 0,-1-1 0 0 0,1 0 0 0 0,-1-1 1 0 0,1 0-1 0 0,11-3 0 0 0,-1 0-9 0 0,-1-2 0 0 0,0 0 0 0 0,0-1 0 0 0,26-14 0 0 0,-39 19 8 0 0,-3 1-1 0 0,0 0 1 0 0,0 0-1 0 0,0 0 1 0 0,-1 0-1 0 0,1-1 1 0 0,0 1-1 0 0,-1-1 1 0 0,1 1 0 0 0,-1-1-1 0 0,2-2 1 0 0,2-2-18 0 0,-5 6 21 0 0,0-1-1 0 0,1 1 0 0 0,-1-1 1 0 0,0 0-1 0 0,0 1 0 0 0,0-1 1 0 0,1 0-1 0 0,-1 1 0 0 0,0-1 1 0 0,0 0-1 0 0,0 1 0 0 0,0-1 1 0 0,0 0-1 0 0,0 1 0 0 0,0-1 1 0 0,0 1-1 0 0,-1-1 0 0 0,1 0 1 0 0,0 1-1 0 0,0-1 0 0 0,0 0 1 0 0,-1 1-1 0 0,1-1 0 0 0,0 1 1 0 0,-1-1-1 0 0,1 1 0 0 0,-1-1 1 0 0,1 1-1 0 0,0-1 0 0 0,-1 1 1 0 0,1-1-1 0 0,-1 1 1 0 0,1-1-1 0 0,-2 1 0 0 0,-18-14 9 0 0,20 14-9 0 0,-17-8 34 0 0,0 1 0 0 0,-1 1 0 0 0,-24-6 0 0 0,26 8-2 0 0,0-1 1 0 0,1 0-1 0 0,-1-1 1 0 0,-25-14-1 0 0,15 8-30 0 0,26 12 0 0 0,-1-1 0 0 0,1 1 0 0 0,0 0 0 0 0,-1-1 0 0 0,1 1 0 0 0,0 0 0 0 0,-1-1 0 0 0,1 1 0 0 0,0-1 0 0 0,0 1 0 0 0,-1 0 0 0 0,1-1 0 0 0,0 1 0 0 0,0-1 0 0 0,0 1 0 0 0,0-1 0 0 0,-1 1 0 0 0,1-1 0 0 0,0 1 0 0 0,0-1 0 0 0,0 1 0 0 0,0 0 0 0 0,0-1 0 0 0,0 1 0 0 0,0-1 0 0 0,1 1 0 0 0,-1-1 0 0 0,0 1 0 0 0,0-1 0 0 0,0 1 0 0 0,0-1 0 0 0,0 1 0 0 0,1 0 0 0 0,-1-1 0 0 0,0 1 0 0 0,1-1 0 0 0,-1 1 0 0 0,0 0 0 0 0,0-1 0 0 0,1 1 0 0 0,0-1 0 0 0,-1 1 0 0 0,2-3-3 0 0,1 0 0 0 0,0 0 0 0 0,0 0 1 0 0,0 0-1 0 0,0 0 0 0 0,0 1 0 0 0,0 0 0 0 0,1-1 0 0 0,-1 1 0 0 0,8-3 1 0 0,40-12-31 0 0,-50 16 33 0 0,13-3 35 0 0,1 1 1 0 0,0 0-1 0 0,-1 1 0 0 0,1 0 0 0 0,0 1 1 0 0,0 1-1 0 0,22 2 0 0 0,-28 0-11 0 0,0-1 0 0 0,0 1 0 0 0,-1 1 0 0 0,1-1-1 0 0,0 1 1 0 0,-1 1 0 0 0,0 0 0 0 0,0 0 0 0 0,0 0 0 0 0,0 1 0 0 0,-1 1-1 0 0,1-1 1 0 0,7 8 0 0 0,-12-9 53 0 0,0-1 0 0 0,-1 1 0 0 0,1 0 0 0 0,-1 0 0 0 0,0 0 0 0 0,1 0 0 0 0,-2 1 0 0 0,3 5 0 0 0,-2-5 0 0 0,0 0 0 0 0,0 0 0 0 0,0-1-1 0 0,5 9 1 0 0,-6-13-73 0 0,0 0-1 0 0,0 1 0 0 0,0-1 0 0 0,0 1 1 0 0,0-1-1 0 0,0 0 0 0 0,-1 0 0 0 0,1 0 0 0 0,0 0 1 0 0,0 1-1 0 0,0-1 0 0 0,0 0 0 0 0,0-1 1 0 0,0 1-1 0 0,0 0 0 0 0,0 0 0 0 0,0 0 1 0 0,1-1-1 0 0,0 1 2 0 0,0 0-5 0 0,-1 0 0 0 0,1-1 0 0 0,-1 1 0 0 0,0 0 0 0 0,1-1 0 0 0,-1 1 0 0 0,1-1 0 0 0,-1 1 0 0 0,0-1 0 0 0,1 1 0 0 0,-1-1 0 0 0,0 0 0 0 0,0 0 0 0 0,1 0 0 0 0,-1 0 0 0 0,0 0 0 0 0,2-2 0 0 0,1-1 0 0 0,12-9-275 0 0,0-1-1 0 0,18-20 1 0 0,-18 16-108 0 0,20-15 0 0 0,-33 32 319 0 0,4-2 48 0 0,7 3 12 0 0,-10 2 9 0 0,-2-1 11 0 0,7 5 75 0 0,-1-1-1 0 0,1 1 0 0 0,-1 1 1 0 0,0-1-1 0 0,0 1 0 0 0,-1 1 0 0 0,0-1 1 0 0,9 13-1 0 0,-6-8 52 0 0,0 0 0 0 0,19 17 0 0 0,-23-24-404 0 0,0-1-1 0 0,1 0 0 0 0,-1 0 1 0 0,1 0-1 0 0,-1 0 1 0 0,1-1-1 0 0,14 4 1 0 0,-17-6 59 0 0,1 0 0 0 0,-1-1 0 0 0,1 1 0 0 0,0-1 1 0 0,-1 0-1 0 0,1 0 0 0 0,-1 0 0 0 0,1-1 0 0 0,0 0 1 0 0,-1 0-1 0 0,1 0 0 0 0,-1 0 0 0 0,0-1 0 0 0,5-2 0 0 0,2-1-1748 0 0,0-1-59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1.9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1 363 11487 0 0,'0'0'1040'0'0,"1"-1"-853"0"0,1 1-4 0 0,0 0 0 0 0,0 0 0 0 0,0-1 0 0 0,0 1 0 0 0,0 0-1 0 0,0 1 1 0 0,0-1 0 0 0,0 0 0 0 0,0 1 0 0 0,0-1 0 0 0,0 1 0 0 0,0-1 0 0 0,0 1 0 0 0,2 1 0 0 0,-1 0 72 0 0,2 0 167 0 0,-1 1 0 0 0,1-1 1 0 0,-1 1-1 0 0,0 1 0 0 0,0-1 1 0 0,-1 1-1 0 0,1-1 0 0 0,-1 1 1 0 0,0 0-1 0 0,1 0 0 0 0,3 8 1 0 0,3 5 753 0 0,12 30 1 0 0,-15-31-831 0 0,5 11 159 0 0,-7-10-3100 0 0</inkml:trace>
  <inkml:trace contextRef="#ctx0" brushRef="#br0" timeOffset="1">71 0 16127 0 0,'0'0'12351'0'0,"1"2"-12223"0"0,1-2-234 0 0,5 6-2242 0 0,-2 0 1011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2.2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28 20303 0 0,'-9'-9'2200'0'0,"11"1"-2200"0"0,0 1 1976 0 0,6 4-1704 0 0,4 3-176 0 0,-1 2-6712 0 0,1 1-1336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2.8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164 16 2303 0 0,'21'-15'21299'0'0,"-34"27"-19395"0"0,-25 19-323 0 0,22-19-973 0 0,-16 16 0 0 0,12-10-213 0 0,10-8-221 0 0,0-1-1 0 0,1 1 1 0 0,-10 13-1 0 0,17-20-151 0 0,0 0 0 0 0,0 0 0 0 0,0 0 0 0 0,1 1 0 0 0,-1-1 0 0 0,1 0 0 0 0,0 1 1 0 0,0-1-1 0 0,0 1 0 0 0,0 0 0 0 0,0-1 0 0 0,1 1 0 0 0,0 0 0 0 0,0-1 0 0 0,0 1 0 0 0,1 6 0 0 0,0-7-18 0 0,0 0 1 0 0,0 0-1 0 0,1 0 1 0 0,-1 0-1 0 0,1 0 0 0 0,0 0 1 0 0,0 0-1 0 0,0 0 1 0 0,0-1-1 0 0,0 1 1 0 0,1-1-1 0 0,-1 0 0 0 0,1 0 1 0 0,0 1-1 0 0,-1-2 1 0 0,1 1-1 0 0,0 0 0 0 0,0 0 1 0 0,6 1-1 0 0,1 1-31 0 0,0 0 1 0 0,1-1-1 0 0,-1 0 0 0 0,22 3 1 0 0,-6-4-987 0 0,32-2-1 0 0,-2-4-6830 0 0,-18 1-704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3.5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53 196 16039 0 0,'0'0'8525'0'0,"2"-1"-7763"0"0,62-18 842 0 0,89-39 1 0 0,-139 52-1605 0 0,0 0 0 0 0,-1 0 0 0 0,0-2 0 0 0,0 1 0 0 0,0-2 0 0 0,15-13 0 0 0,-27 21-4 0 0,0 0 0 0 0,0 0 0 0 0,1 0-1 0 0,-1 0 1 0 0,0-1 0 0 0,-1 1 0 0 0,1 0 0 0 0,0-1 0 0 0,0 1-1 0 0,-1-1 1 0 0,1 1 0 0 0,0-1 0 0 0,-1 1 0 0 0,0-1 0 0 0,1 1-1 0 0,-1-1 1 0 0,0 1 0 0 0,0-1 0 0 0,0 0 0 0 0,0 1 0 0 0,0-1-1 0 0,0 1 1 0 0,0-3 0 0 0,-1 3 0 0 0,0 0 1 0 0,1 0-1 0 0,-1 0 1 0 0,0 0-1 0 0,0-1 1 0 0,1 1-1 0 0,-1 0 0 0 0,0 1 1 0 0,0-1-1 0 0,0 0 1 0 0,0 0-1 0 0,-1 0 1 0 0,1 0-1 0 0,0 1 0 0 0,0-1 1 0 0,0 1-1 0 0,0-1 1 0 0,-1 1-1 0 0,1-1 1 0 0,0 1-1 0 0,-1 0 0 0 0,1-1 1 0 0,0 1-1 0 0,-1 0 1 0 0,1 0-1 0 0,0 0 1 0 0,-3 0-1 0 0,-18 1 4 0 0,-1 1-1 0 0,1 1 1 0 0,0 1 0 0 0,0 1-1 0 0,1 1 1 0 0,-1 1 0 0 0,1 0-1 0 0,1 2 1 0 0,-1 0 0 0 0,2 2-1 0 0,-26 16 1 0 0,37-21 87 0 0,1 1-1 0 0,-1 0 0 0 0,1 0 1 0 0,1 0-1 0 0,-1 1 1 0 0,1 0-1 0 0,1 0 1 0 0,-1 0-1 0 0,-4 10 1 0 0,9-14-41 0 0,-1-1 0 0 0,1 1 0 0 0,0 0 0 0 0,0-1 1 0 0,0 1-1 0 0,0 0 0 0 0,0 0 0 0 0,1 0 1 0 0,0 0-1 0 0,0 0 0 0 0,0 5 0 0 0,1-7-33 0 0,0 1 0 0 0,-1 0 0 0 0,1-1 1 0 0,0 1-1 0 0,0-1 0 0 0,1 0 0 0 0,-1 1 0 0 0,0-1 0 0 0,1 0 0 0 0,-1 0 0 0 0,1 0 0 0 0,0 0 0 0 0,0 0 1 0 0,0 0-1 0 0,0 0 0 0 0,0 0 0 0 0,0-1 0 0 0,3 2 0 0 0,2 1-26 0 0,0 0 0 0 0,0-1-1 0 0,1 0 1 0 0,-1-1 0 0 0,1 0-1 0 0,0 0 1 0 0,0 0 0 0 0,14 0 0 0 0,7-1-471 0 0,31-3 1 0 0,-40 2 160 0 0,88-6-2172 0 0,-62 4-411 0 0,0 0-3369 0 0,-9 0-1048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4.2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245 125 6911 0 0,'0'0'315'0'0,"1"-1"-7"0"0,8-15-953 0 0,-7 12 2102 0 0,0-1 0 0 0,0 1 1 0 0,0 0-1 0 0,1-8 0 0 0,-3 10-1009 0 0,1 1 1 0 0,-1 0-1 0 0,0-1 1 0 0,0 1-1 0 0,0 0 1 0 0,0-1-1 0 0,0 1 1 0 0,0 0-1 0 0,0-1 1 0 0,-1 1-1 0 0,1 0 0 0 0,0-1 1 0 0,-1 1-1 0 0,1 0 1 0 0,-1 0-1 0 0,1 0 1 0 0,-1-1-1 0 0,-1 0 1 0 0,1 1-330 0 0,0 0 0 0 0,0 0 0 0 0,0 0 1 0 0,-1 0-1 0 0,1 0 0 0 0,0 0 0 0 0,0 0 1 0 0,-1 1-1 0 0,1-1 0 0 0,-1 0 0 0 0,1 1 1 0 0,-3-1-1 0 0,-1 0 79 0 0,0 1 0 0 0,0-1 0 0 0,0 1 1 0 0,0 0-1 0 0,0 1 0 0 0,0-1 0 0 0,0 1 0 0 0,0 0 0 0 0,0 0 1 0 0,0 1-1 0 0,0-1 0 0 0,0 1 0 0 0,1 0 0 0 0,-7 4 1 0 0,-3 2 154 0 0,0 1 0 0 0,0 0 0 0 0,-13 13 0 0 0,9-6 90 0 0,-17 17 1 0 0,31-27-363 0 0,-1-1 0 0 0,1 0 0 0 0,0 1 0 0 0,0 0 0 0 0,0 0 0 0 0,1 0 0 0 0,0 1 0 0 0,-3 7 0 0 0,6-13-78 0 0,-1 0 0 0 0,1 0 0 0 0,-1 1 0 0 0,1-1 0 0 0,0 0 0 0 0,0 0 0 0 0,-1 1 0 0 0,1-1 0 0 0,0 0 0 0 0,0 0 0 0 0,0 1 1 0 0,0-1-1 0 0,0 0 0 0 0,1 1 0 0 0,-1-1 0 0 0,0 0 0 0 0,0 0 0 0 0,1 0 0 0 0,-1 1 0 0 0,1-1 0 0 0,-1 0 0 0 0,1 0 0 0 0,0 0 0 0 0,-1 0 0 0 0,1 0 0 0 0,0 0 0 0 0,0 0 0 0 0,0 0 0 0 0,0 0 0 0 0,0 0 0 0 0,0 0 0 0 0,0 0 0 0 0,0-1 0 0 0,0 1 0 0 0,0 0 0 0 0,0-1 0 0 0,0 1 1 0 0,1-1-1 0 0,-1 0 0 0 0,0 1 0 0 0,0-1 0 0 0,1 0 0 0 0,-1 1 0 0 0,0-1 0 0 0,2 0 0 0 0,3 0-17 0 0,0 0-1 0 0,0 0 1 0 0,0-1 0 0 0,0 1 0 0 0,0-1 0 0 0,-1-1-1 0 0,1 1 1 0 0,10-5 0 0 0,5-3-238 0 0,0-2 0 0 0,0-1 0 0 0,-1 0-1 0 0,-1-2 1 0 0,0 0 0 0 0,0-1 0 0 0,-2-1 0 0 0,30-33 0 0 0,-36 33-17 0 0,-1 0 0 0 0,12-22 0 0 0,-22 37 189 0 0,1 19 41 0 0,-2-12 75 0 0,-1 54 351 0 0,-12 80 0 0 0,-21 58 448 0 0,16-101-442 0 0,18-91-366 0 0,-17 80 369 0 0,15-72-303 0 0,-1-1 1 0 0,-1-1-1 0 0,0 1 0 0 0,-9 15 0 0 0,13-26 99 0 0,1-16-117 0 0,3-1-68 0 0,0-1 0 0 0,1 1 0 0 0,1 1-1 0 0,8-21 1 0 0,31-54 12 0 0,-18 43-96 0 0,38-50 0 0 0,40-37-192 0 0,-40 53 173 0 0,-52 63 52 0 0,-7 10 25 0 0,1 0-1 0 0,-1 0 0 0 0,1 0 0 0 0,0 0 1 0 0,1 1-1 0 0,0 0 0 0 0,0 1 0 0 0,0-1 1 0 0,10-4-1 0 0,-16 9 25 0 0,0 1 1 0 0,0-1-1 0 0,0 1 0 0 0,0 0 1 0 0,1-1-1 0 0,-1 1 0 0 0,0 0 1 0 0,0 0-1 0 0,0 0 0 0 0,0 0 1 0 0,0 0-1 0 0,1 0 0 0 0,-1 0 1 0 0,0 0-1 0 0,0 0 0 0 0,0 0 1 0 0,0 1-1 0 0,1-1 0 0 0,-1 0 1 0 0,0 1-1 0 0,0-1 0 0 0,0 1 1 0 0,0-1-1 0 0,0 1 0 0 0,1 1 1 0 0,0-1 23 0 0,2 1 27 0 0,1 0 1 0 0,-1 1-1 0 0,0 0 0 0 0,-1-1 1 0 0,1 1-1 0 0,0 1 0 0 0,-1-1 0 0 0,5 5 1 0 0,14 14 57 0 0,-21-22-111 0 0,-1 1 0 0 0,1 0-1 0 0,0-1 1 0 0,-1 1-1 0 0,1-1 1 0 0,0 1 0 0 0,-1-1-1 0 0,1 1 1 0 0,0-1-1 0 0,0 0 1 0 0,-1 1 0 0 0,1-1-1 0 0,0 0 1 0 0,0 1-1 0 0,0-1 1 0 0,0 0 0 0 0,-1 0-1 0 0,1 0 1 0 0,0 0 0 0 0,0 0-1 0 0,0 0 1 0 0,1 0-1 0 0,1-1 5 0 0,4 1-7 0 0,-1-1 0 0 0,0 0 0 0 0,1 0 0 0 0,-1-1 0 0 0,0 0 0 0 0,0 0 0 0 0,0 0 0 0 0,0-1 0 0 0,8-5 0 0 0,2 0 0 0 0,12-6-367 0 0,29-21 0 0 0,-38 22 83 0 0,0 1 1 0 0,1 1-1 0 0,35-14 0 0 0,-54 25 281 0 0,0 1 0 0 0,0-1 0 0 0,0 1 0 0 0,0-1 0 0 0,0 1 0 0 0,0 0 0 0 0,0-1 0 0 0,0 1 0 0 0,0 0 0 0 0,0 0 0 0 0,0-1 0 0 0,-1 1 0 0 0,1 0 0 0 0,0 0 0 0 0,-1 0 0 0 0,1 0 1 0 0,0 1-1 0 0,-1-1 2 0 0,3 4 94 0 0,0 1-1 0 0,-1-1 0 0 0,0 1 0 0 0,0 0 0 0 0,2 9 0 0 0,6 18 291 0 0,-7-26-324 0 0,0 0 0 0 0,1 0 0 0 0,0-1-1 0 0,0 1 1 0 0,0-1 0 0 0,10 10-1 0 0,-12-14-98 0 0,1 1-1 0 0,-1-1 1 0 0,1 0-1 0 0,0 0 0 0 0,0 0 1 0 0,0-1-1 0 0,0 1 1 0 0,0-1-1 0 0,0 1 0 0 0,1-1 1 0 0,-1 0-1 0 0,0-1 0 0 0,1 1 1 0 0,-1 0-1 0 0,0-1 1 0 0,1 0-1 0 0,4 0 0 0 0,12-1-2223 0 0,-2-2-7405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5.6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257 19 3223 0 0,'0'0'1916'0'0,"-20"0"6020"0"0,16-1-7193 0 0,0 1-1 0 0,1-1 0 0 0,-1-1 1 0 0,1 1-1 0 0,0 0 1 0 0,-5-3-1 0 0,6 2 536 0 0,-16-4 3418 0 0,12 6-4424 0 0,0 1-1 0 0,1 0 1 0 0,-1 0 0 0 0,0 1 0 0 0,1-1 0 0 0,-1 1-1 0 0,1 1 1 0 0,-1-1 0 0 0,1 1 0 0 0,0 0 0 0 0,-7 4-1 0 0,-2 4 91 0 0,-1 1-1 0 0,-16 17 0 0 0,23-21-181 0 0,1-1-1 0 0,0 2 1 0 0,1-1 0 0 0,-11 18-1 0 0,16-24-159 0 0,-1 0 0 0 0,1 0 0 0 0,0 0 0 0 0,0 0 0 0 0,1 1 0 0 0,-1-1 0 0 0,0 0-1 0 0,1 0 1 0 0,-1 1 0 0 0,1-1 0 0 0,0 0 0 0 0,0 0 0 0 0,0 1 0 0 0,0-1 0 0 0,0 0-1 0 0,0 1 1 0 0,1-1 0 0 0,-1 0 0 0 0,1 1 0 0 0,-1-1 0 0 0,1 0 0 0 0,0 0-1 0 0,0 0 1 0 0,0 0 0 0 0,0 0 0 0 0,0 0 0 0 0,1 0 0 0 0,2 3 0 0 0,-2-3-15 0 0,1 0 1 0 0,-1-1-1 0 0,1 0 1 0 0,-1 1-1 0 0,1-1 0 0 0,0 0 1 0 0,-1 0-1 0 0,1 0 1 0 0,0-1-1 0 0,0 1 1 0 0,-1-1-1 0 0,1 1 1 0 0,0-1-1 0 0,0 0 1 0 0,0 0-1 0 0,0 0 0 0 0,0-1 1 0 0,3 0-1 0 0,3 0-8 0 0,0-1 1 0 0,0-1-1 0 0,0 1 0 0 0,12-7 0 0 0,-11 5-138 0 0,-1-1 1 0 0,0 0-1 0 0,-1 0 0 0 0,1-1 1 0 0,-1-1-1 0 0,11-10 1 0 0,-15 13 37 0 0,0-1 1 0 0,0 0-1 0 0,0 0 1 0 0,-1 0-1 0 0,0 0 1 0 0,0 0 0 0 0,0-1-1 0 0,-1 1 1 0 0,0-1-1 0 0,0 0 1 0 0,0 0-1 0 0,0-7 1 0 0,6-12-386 0 0,-7 24 428 0 0,0 3 143 0 0,5 5 46 0 0,0 1 0 0 0,0 0 1 0 0,-1 1-1 0 0,0-1 0 0 0,6 15 1 0 0,14 23 313 0 0,-22-42-431 0 0,0 1 0 0 0,1-1 0 0 0,-1-1 0 0 0,1 1 0 0 0,0 0 0 0 0,-1-1 0 0 0,2 0-1 0 0,4 4 1 0 0,-7-6-60 0 0,0 0 0 0 0,1 0 0 0 0,-1 0-1 0 0,1 0 1 0 0,-1 0 0 0 0,1 0-1 0 0,0-1 1 0 0,-1 0 0 0 0,1 1-1 0 0,0-1 1 0 0,-1 0 0 0 0,1 0 0 0 0,0 0-1 0 0,-1 0 1 0 0,1-1 0 0 0,0 1-1 0 0,-1-1 1 0 0,1 0 0 0 0,-1 0-1 0 0,1 0 1 0 0,-1 0 0 0 0,1 0 0 0 0,-1 0-1 0 0,4-3 1 0 0,-1 1-844 0 0,1-1 0 0 0,-1 0 0 0 0,7-8 0 0 0,10-14-7342 0 0,-13 13 1438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6.7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84 3679 0 0,'9'-40'1773'0'0,"6"-4"15942"0"0,-6 92-15211 0 0,5 66 0 0 0,-10-32-1603 0 0,-1-20-479 0 0,18 108-1 0 0,-18-156-404 0 0,1-1 1 0 0,10 23-1 0 0,-12-31-20 0 0,1 1 0 0 0,0-1 1 0 0,0 0-1 0 0,0 0 0 0 0,1 0 0 0 0,-1 0 0 0 0,1 0 1 0 0,7 5-1 0 0,-10-9-123 0 0,0 0 0 0 0,1 0 1 0 0,-1 0-1 0 0,1 0 1 0 0,-1 0-1 0 0,1 0 0 0 0,-1 0 1 0 0,1-1-1 0 0,-1 1 0 0 0,1 0 1 0 0,0-1-1 0 0,-1 0 1 0 0,1 1-1 0 0,0-1 0 0 0,0 0 1 0 0,-1 0-1 0 0,1 0 1 0 0,0 0-1 0 0,0 0 0 0 0,-1 0 1 0 0,1 0-1 0 0,0-1 0 0 0,-1 1 1 0 0,1-1-1 0 0,0 1 1 0 0,-1-1-1 0 0,1 0 0 0 0,-1 1 1 0 0,1-1-1 0 0,-1 0 0 0 0,1 0 1 0 0,-1 0-1 0 0,1 0 1 0 0,-1 0-1 0 0,2-2 0 0 0,3-4-802 0 0,-1 0-1 0 0,1 0 1 0 0,-1-1-1 0 0,0 1 1 0 0,5-12-1 0 0,-8 14 435 0 0,29-65-3757 0 0,-20 44 2839 0 0,2 2 9897 0 0,-10 27-8155 0 0,0 1-1 0 0,-1-1 0 0 0,1 1 0 0 0,-1 0 0 0 0,0 0 0 0 0,0 0 1 0 0,0 0-1 0 0,0 0 0 0 0,-1 0 0 0 0,0 0 0 0 0,0 0 0 0 0,1 7 0 0 0,0 7 490 0 0,-1 33 0 0 0,0-9-149 0 0,-2-38-609 0 0,3 15 118 0 0,-2-18-177 0 0,0 0 0 0 0,0 0 1 0 0,0 0-1 0 0,0 1 0 0 0,1-1 0 0 0,-1 0 0 0 0,0 0 0 0 0,1 0 1 0 0,-1 0-1 0 0,1 0 0 0 0,-1 0 0 0 0,1 0 0 0 0,0 0 0 0 0,-1 0 1 0 0,1 0-1 0 0,0 0 0 0 0,0 0 0 0 0,0 0 0 0 0,-1 0 1 0 0,1-1-1 0 0,0 1 0 0 0,0 0 0 0 0,0-1 0 0 0,0 1 0 0 0,0-1 1 0 0,0 1-1 0 0,1-1 0 0 0,0 1 0 0 0,0 0-1 0 0,3 0-299 0 0,0 1 1 0 0,-1-1-1 0 0,1-1 1 0 0,0 1-1 0 0,-1-1 1 0 0,1 1-1 0 0,0-1 0 0 0,0-1 1 0 0,-1 1-1 0 0,1-1 1 0 0,0 0-1 0 0,0 0 0 0 0,-1 0 1 0 0,1 0-1 0 0,-1-1 1 0 0,1 0-1 0 0,4-2 0 0 0,8-6-1996 0 0,0 0-1 0 0,27-21 1 0 0,-34 23 1966 0 0,3-4 4121 0 0,-13 12-3598 0 0,1 0 0 0 0,-1 0 0 0 0,1 0 0 0 0,-1 1 0 0 0,0-1 0 0 0,1 0 0 0 0,-1 0 0 0 0,1 1 0 0 0,-1-1 0 0 0,0 0-1 0 0,1 0 1 0 0,-1 1 0 0 0,0-1 0 0 0,0 0 0 0 0,1 1 0 0 0,-1-1 0 0 0,0 0 0 0 0,0 1 0 0 0,1-1 0 0 0,-1 0 0 0 0,0 1 0 0 0,0-1 0 0 0,0 1 0 0 0,12 25 5 0 0,-8-16-42 0 0,1 1 0 0 0,0-1 0 0 0,1 0 0 0 0,7 9 1 0 0,-11-16-133 0 0,0 0 0 0 0,1-1 0 0 0,-1 1 1 0 0,1-1-1 0 0,0 0 0 0 0,-1 0 1 0 0,1 0-1 0 0,0 0 0 0 0,0 0 1 0 0,1-1-1 0 0,-1 1 0 0 0,0-1 1 0 0,0 0-1 0 0,1 0 0 0 0,-1 0 0 0 0,1 0 1 0 0,5 0-1 0 0,-3 0-26 0 0,-2-1 0 0 0,0 1 0 0 0,0-1 0 0 0,-1 0 0 0 0,1 0 0 0 0,0-1 0 0 0,0 1 0 0 0,-1-1 0 0 0,1 1 0 0 0,0-1 0 0 0,-1 0 0 0 0,1-1 0 0 0,0 1 0 0 0,-1-1 0 0 0,0 1 0 0 0,1-1 0 0 0,-1 0 0 0 0,0 0 0 0 0,6-5 0 0 0,-8 5 0 0 0,1 1 0 0 0,-1 0 0 0 0,0-1 0 0 0,1 1 0 0 0,-1-1 0 0 0,0 0 0 0 0,0 1 0 0 0,0-1 0 0 0,0 0 0 0 0,0 1 0 0 0,0-1 0 0 0,-1 0 0 0 0,1 0 0 0 0,0 0 0 0 0,0-3 0 0 0,-1 0 0 0 0,0 1 0 0 0,0 0 0 0 0,0 0 0 0 0,0 0 0 0 0,-1 0 0 0 0,1 0 0 0 0,-3-6 0 0 0,1 3 0 0 0,-1 0 0 0 0,0-1 0 0 0,0 1 0 0 0,-1 0 0 0 0,1 0 0 0 0,-2 1 0 0 0,-7-10 0 0 0,-37-32 0 0 0,48 47 1 0 0,1 1-1 0 0,0 0 1 0 0,0 0-1 0 0,0 0 1 0 0,0 0-1 0 0,0-1 1 0 0,-1 1-1 0 0,1 0 1 0 0,0 0 0 0 0,0 0-1 0 0,0 0 1 0 0,0-1-1 0 0,0 1 1 0 0,0 0-1 0 0,0 0 1 0 0,0-1-1 0 0,0 1 1 0 0,0 0-1 0 0,0 0 1 0 0,0 0 0 0 0,0-1-1 0 0,0 1 1 0 0,0 0-1 0 0,0 0 1 0 0,0 0-1 0 0,0-1 1 0 0,0 1-1 0 0,0 0 1 0 0,0 0-1 0 0,0 0 1 0 0,0-1 0 0 0,1 1-1 0 0,-1 0 1 0 0,0 0-1 0 0,0 0 1 0 0,0 0-1 0 0,0-1 1 0 0,1 1-1 0 0,10-7 47 0 0,16-2 21 0 0,-14 5-94 0 0,1 2 0 0 0,-1 0-1 0 0,1 0 1 0 0,-1 1 0 0 0,1 1-1 0 0,17 1 1 0 0,-22 0 9 0 0,0 0 1 0 0,0 1-1 0 0,0 0 0 0 0,0 1 0 0 0,0 0 1 0 0,-1 0-1 0 0,1 1 0 0 0,-1 0 1 0 0,0 1-1 0 0,8 5 0 0 0,-12-7 35 0 0,0-1-1 0 0,-1 1 1 0 0,0 1-1 0 0,1-1 1 0 0,2 5-1 0 0,-4-6-4 0 0,0 0 0 0 0,-1 0 0 0 0,1-1 0 0 0,0 1 0 0 0,0 0 0 0 0,0-1-1 0 0,0 1 1 0 0,0-1 0 0 0,1 0 0 0 0,-1 1 0 0 0,0-1 0 0 0,0 0 0 0 0,4 0-1 0 0,-4 0-10 0 0,1 0-1 0 0,0-1 0 0 0,-1 1 0 0 0,1-1 0 0 0,0 0 1 0 0,-1 0-1 0 0,1 0 0 0 0,4-1 0 0 0,-7 1-1 0 0,1 1 0 0 0,0-1 0 0 0,0 0 0 0 0,-1 0 0 0 0,1 0 0 0 0,0 0 0 0 0,0-1 0 0 0,-1 1 0 0 0,1 0 0 0 0,0 0 0 0 0,0 0 0 0 0,-1-1 0 0 0,1 1 0 0 0,0 0 0 0 0,-1-1 0 0 0,1 1 0 0 0,0 0 0 0 0,-1-1 0 0 0,1 1 0 0 0,-1-1 0 0 0,1 1 0 0 0,0-2 0 0 0,1 0 0 0 0,11-6-27 0 0,1-2-115 0 0,1 0 1 0 0,0 1-1 0 0,26-10 1 0 0,-39 18 153 0 0,-1 1 1 0 0,1-1-1 0 0,0 1 1 0 0,0-1-1 0 0,-1 1 1 0 0,1 0-1 0 0,0 0 1 0 0,0 0-1 0 0,-1 0 1 0 0,1 0-1 0 0,0 0 1 0 0,0 1-1 0 0,0-1 1 0 0,-1 1-1 0 0,1-1 1 0 0,0 1-1 0 0,-1-1 1 0 0,1 1-1 0 0,0 0 1 0 0,-1 0 0 0 0,1 0-1 0 0,-1 0 1 0 0,1 0-1 0 0,-1 0 1 0 0,3 3-1 0 0,-1-2 56 0 0,33 34 273 0 0,-30-28-257 0 0,1-1-1 0 0,0 0 1 0 0,0 0 0 0 0,0-1 0 0 0,1 0 0 0 0,17 10 0 0 0,-23-15-368 0 0,1 0 0 0 0,0 0 0 0 0,-1 0 0 0 0,1-1-1 0 0,0 1 1 0 0,0-1 0 0 0,3 1 0 0 0,-3-1-588 0 0,1 0-1 0 0,-1-1 1 0 0,0 1-1 0 0,0-1 1 0 0,0 1 0 0 0,4-2-1 0 0,3-2-7235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7.1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9 19807 0 0,'0'0'3472'0'0,"-5"-3"-1416"0"0,2-2-1544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37.5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43 13359 0 0,'4'-5'6976'0'0,"3"1"-5422"0"0,-4 3-1183 0 0,-1-1 0 0 0,1 1 0 0 0,-1 0 0 0 0,1 0 0 0 0,0 0 0 0 0,-1 0 0 0 0,1 0 0 0 0,0 1 0 0 0,0-1 0 0 0,4 0 0 0 0,16 0 339 0 0,-1-1 0 0 0,26-6 0 0 0,-24 3-3015 0 0,0 2-3340 0 0,1-1-3010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48.5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1 140 15631 0 0,'0'0'1418'0'0,"0"2"-1041"0"0,22 65 3675 0 0,9 36-1084 0 0,10 76-639 0 0,6 5-1065 0 0,-44-173-1182 0 0,0-3-20 0 0,-1 0 0 0 0,0 0 0 0 0,0 1 1 0 0,-1-1-1 0 0,0 0 0 0 0,0 12 0 0 0,-1-18 248 0 0,-13-19-161 0 0,8 8-133 0 0,1-1 0 0 0,1 1 1 0 0,0-1-1 0 0,-4-18 0 0 0,-2-42 69 0 0,6 45-75 0 0,0-6-10 0 0,1 1 0 0 0,2-1 0 0 0,0 1 0 0 0,3-1 0 0 0,6-38 0 0 0,-3 46 0 0 0,0 0 0 0 0,1 0 0 0 0,1 0 0 0 0,2 1 0 0 0,0 0 0 0 0,1 1 0 0 0,17-25 0 0 0,-19 34-4 0 0,0 0 0 0 0,0 0 0 0 0,1 0 0 0 0,0 2 0 0 0,1-1 0 0 0,1 1 0 0 0,-1 1 0 0 0,1 0 0 0 0,1 1 0 0 0,0 0 0 0 0,0 1 0 0 0,0 0 0 0 0,1 1 0 0 0,0 1 0 0 0,29-8 0 0 0,-39 12 22 0 0,0 1-1 0 0,-1-1 1 0 0,1 1-1 0 0,0 0 1 0 0,0 0-1 0 0,0 0 1 0 0,0 0-1 0 0,0 1 1 0 0,-1 0-1 0 0,1 0 1 0 0,0 0-1 0 0,-1 0 1 0 0,1 0-1 0 0,0 1 1 0 0,5 3-1 0 0,-6-4-5 0 0,-1 1 0 0 0,0 0 1 0 0,0 0-1 0 0,0 0 0 0 0,0 0 0 0 0,0 0 0 0 0,-1 0 0 0 0,1 1 1 0 0,-1-1-1 0 0,1 1 0 0 0,-1-1 0 0 0,0 1 0 0 0,0-1 0 0 0,0 1 1 0 0,0 0-1 0 0,0-1 0 0 0,-1 1 0 0 0,1 0 0 0 0,-1 0 1 0 0,0-1-1 0 0,0 1 0 0 0,0 4 0 0 0,-1 3-35 0 0,0 0 0 0 0,-1 1 0 0 0,-1-1 0 0 0,1 0 0 0 0,-2 0 0 0 0,1 0 0 0 0,-1-1 0 0 0,-1 1 0 0 0,-9 14 0 0 0,-6 6-123 0 0,-34 39 0 0 0,39-51 132 0 0,-90 97-406 0 0,84-95 297 0 0,-1-1 0 0 0,-1-1 0 0 0,-32 20 0 0 0,52-37 57 0 0,1 1-1 0 0,-1-1 1 0 0,0 1-1 0 0,0-1 1 0 0,0 0 0 0 0,1 0-1 0 0,-1 0 1 0 0,0-1-1 0 0,-6 2 1 0 0,9-2 51 0 0,-1 0 0 0 0,1-1 0 0 0,0 1 0 0 0,-1 0 1 0 0,1 0-1 0 0,-1 0 0 0 0,1-1 0 0 0,0 1 0 0 0,-1 0 0 0 0,1 0 0 0 0,0-1 0 0 0,-1 1 0 0 0,1 0 0 0 0,0 0 1 0 0,0-1-1 0 0,-1 1 0 0 0,1 0 0 0 0,0-1 0 0 0,0 1 0 0 0,-1-1 0 0 0,1 1 0 0 0,0 0 0 0 0,0-1 0 0 0,0 1 1 0 0,0-1-1 0 0,0 1 0 0 0,0 0 0 0 0,0-1 0 0 0,-1-12-272 0 0,3 10 270 0 0,0 0 0 0 0,0 0 0 0 0,0 0-1 0 0,1 0 1 0 0,-1 1 0 0 0,0-1-1 0 0,1 1 1 0 0,0-1 0 0 0,0 1-1 0 0,-1 0 1 0 0,1 0 0 0 0,1 0-1 0 0,-1 1 1 0 0,0-1 0 0 0,0 1-1 0 0,6-2 1 0 0,3-1 36 0 0,-1 1 1 0 0,0 0-1 0 0,22-2 0 0 0,-20 4 53 0 0,0 1 1 0 0,0 0-1 0 0,0 0 0 0 0,-1 1 0 0 0,1 1 1 0 0,0 0-1 0 0,0 1 0 0 0,-1 0 0 0 0,1 1 1 0 0,-1 1-1 0 0,0 0 0 0 0,-1 0 1 0 0,1 1-1 0 0,17 12 0 0 0,-27-17-65 0 0,16 12 85 0 0,-1 0 0 0 0,0 2 1 0 0,0-1-1 0 0,17 22 0 0 0,-15-15-216 0 0,0 0-1 0 0,2-1 1 0 0,25 19 0 0 0,-44-37-83 0 0,0 0 0 0 0,0 0 1 0 0,1-1-1 0 0,-1 1 0 0 0,1-1 1 0 0,-1 1-1 0 0,1-1 0 0 0,0 0 1 0 0,0 0-1 0 0,-1 0 0 0 0,1 0 1 0 0,0-1-1 0 0,0 1 0 0 0,0-1 1 0 0,0 0-1 0 0,0 1 0 0 0,5-2 1 0 0,3-2-1033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48.9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 3679 0 0,'0'0'284'0'0,"2"-1"-186"0"0,2 0-689 0 0,-1 0 2250 0 0,-1 0 0 0 0,0 0 1 0 0,1 0-1 0 0,-1 1 0 0 0,1-1 0 0 0,-1 1 0 0 0,1 0 1 0 0,3-1-1 0 0,6 6 1076 0 0,-7-1-2331 0 0,1 1 1 0 0,-1 0-1 0 0,0 0 1 0 0,0 1-1 0 0,-1 0 0 0 0,0-1 1 0 0,0 2-1 0 0,0-1 1 0 0,-1 0-1 0 0,1 1 1 0 0,-2-1-1 0 0,1 1 0 0 0,-1 0 1 0 0,2 9-1 0 0,1 9 194 0 0,-2 1 0 0 0,1 43-1 0 0,-2-24-238 0 0,0 8-106 0 0,1 27-121 0 0,-1-69-156 0 0,0 0 1 0 0,0 1 0 0 0,1-1 0 0 0,9 21-1 0 0,-11-29-105 0 0,0 0-1 0 0,0-1 0 0 0,0 1 0 0 0,1-1 1 0 0,0 1-1 0 0,-1-1 0 0 0,1 0 0 0 0,0 0 1 0 0,0 0-1 0 0,0 0 0 0 0,0 0 0 0 0,5 3 1 0 0,3-1-1546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49.4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314 93 5063 0 0,'-6'-8'12030'0'0,"4"5"-10837"0"0,-2-7 418 0 0,2 2-765 0 0,0 1 0 0 0,-1 0-1 0 0,0-1 1 0 0,0 1 0 0 0,-6-8-1 0 0,8 13-738 0 0,0 1 0 0 0,0-1 0 0 0,-1 1 0 0 0,1 0-1 0 0,0-1 1 0 0,-1 1 0 0 0,1 0 0 0 0,0 0 0 0 0,-1 0-1 0 0,1 0 1 0 0,-1 0 0 0 0,0 0 0 0 0,1 1-1 0 0,-1-1 1 0 0,0 0 0 0 0,1 1 0 0 0,-1-1 0 0 0,0 1-1 0 0,0 0 1 0 0,1 0 0 0 0,-1 0 0 0 0,0-1 0 0 0,0 2-1 0 0,0-1 1 0 0,1 0 0 0 0,-1 0 0 0 0,0 0-1 0 0,0 1 1 0 0,-3 1 0 0 0,0-1-31 0 0,0 1 1 0 0,0-1-1 0 0,0 2 0 0 0,0-1 1 0 0,0 0-1 0 0,0 1 0 0 0,0 0 1 0 0,1 0-1 0 0,0 0 0 0 0,-1 1 0 0 0,1 0 1 0 0,-7 7-1 0 0,-9 20 174 0 0,2 1 0 0 0,1 1 1 0 0,-14 36-1 0 0,13-28-83 0 0,7-12-31 0 0,1 0 1 0 0,-8 44-1 0 0,11-42-68 0 0,3-16-52 0 0,2 0-1 0 0,-1 1 1 0 0,2-1 0 0 0,0 1-1 0 0,2 22 1 0 0,0-30-10 0 0,0 1 1 0 0,1-1-1 0 0,0 1 0 0 0,0-1 1 0 0,0 1-1 0 0,1-1 1 0 0,1 0-1 0 0,-1 0 1 0 0,1-1-1 0 0,1 1 1 0 0,6 8-1 0 0,-8-11-29 0 0,1-2 0 0 0,1 1 0 0 0,-1 0 0 0 0,0-1-1 0 0,1 0 1 0 0,0 0 0 0 0,-1 0 0 0 0,1-1 0 0 0,0 1 0 0 0,1-1 0 0 0,-1-1 0 0 0,0 1-1 0 0,0-1 1 0 0,1 1 0 0 0,-1-2 0 0 0,1 1 0 0 0,-1 0 0 0 0,1-1 0 0 0,0 0-1 0 0,7-1 1 0 0,1-1-63 0 0,0 0 0 0 0,1-1 0 0 0,-1 0-1 0 0,-1-1 1 0 0,1-1 0 0 0,23-11 0 0 0,-26 11-91 0 0,1-1 0 0 0,-1-1 0 0 0,0 0 0 0 0,0 0 0 0 0,-1-1 0 0 0,10-11 0 0 0,-19 18 165 0 0,0 0-1 0 0,0 0 1 0 0,0 0-1 0 0,0 0 1 0 0,0 0-1 0 0,0 0 0 0 0,0 0 1 0 0,-1-1-1 0 0,1 1 1 0 0,0 0-1 0 0,-1 0 1 0 0,1-1-1 0 0,-1 1 1 0 0,0-1-1 0 0,1 1 1 0 0,-1 0-1 0 0,0-1 1 0 0,0 1-1 0 0,0-1 1 0 0,0 1-1 0 0,0 0 1 0 0,0-1-1 0 0,0 1 1 0 0,0-1-1 0 0,-1 1 1 0 0,1 0-1 0 0,-1-1 1 0 0,1 1-1 0 0,-1 0 1 0 0,1-1-1 0 0,-1 1 1 0 0,0 0-1 0 0,1 0 1 0 0,-1 0-1 0 0,0-1 1 0 0,0 1-1 0 0,0 0 1 0 0,0 0-1 0 0,0 0 1 0 0,0 0-1 0 0,0 1 1 0 0,-2-2-1 0 0,-2-2-37 0 0,0 1-1 0 0,0 0 1 0 0,-1 1-1 0 0,1-1 1 0 0,0 1-1 0 0,-1 0 1 0 0,0 1 0 0 0,-11-3-1 0 0,-13-2 61 0 0,23 4-1 0 0,0 0 0 0 0,-1 0 0 0 0,0 1 0 0 0,1 0 0 0 0,-11 0 0 0 0,17 1 120 0 0,-1-1-28 0 0,2 1-97 0 0,0 0 0 0 0,-1 0 0 0 0,1 0 0 0 0,0-1 0 0 0,0 1 0 0 0,0 0-1 0 0,0 0 1 0 0,0 0 0 0 0,0 0 0 0 0,0 0 0 0 0,-1 0 0 0 0,1 0 0 0 0,0 0 0 0 0,0 0 0 0 0,0 0 0 0 0,0 0 0 0 0,0-1 0 0 0,0 1 0 0 0,0 0 0 0 0,0 0-1 0 0,0 0 1 0 0,0 0 0 0 0,-1 0 0 0 0,1 0 0 0 0,0-1 0 0 0,0 1 0 0 0,0 0 0 0 0,0 0 0 0 0,0 0 0 0 0,0 0 0 0 0,0 0 0 0 0,0 0 0 0 0,0-1 0 0 0,0 1 0 0 0,0 0-1 0 0,0 0 1 0 0,0 0 0 0 0,0 0 0 0 0,0 0 0 0 0,1 0 0 0 0,-1-1 0 0 0,0 1 0 0 0,0 0 0 0 0,0 0 0 0 0,0 0 0 0 0,3-3 0 0 0,0 0 1 0 0,0 0 0 0 0,1 1-1 0 0,-1-1 1 0 0,0 1 0 0 0,1 0-1 0 0,0 0 1 0 0,0 0 0 0 0,-1 1-1 0 0,1-1 1 0 0,0 1 0 0 0,5-1-1 0 0,9-2-69 0 0,28-2 0 0 0,-28 4 55 0 0,92-6-1965 0 0,-79 8 939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53.3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175 109 8751 0 0,'0'0'674'0'0,"-1"0"-438"0"0,-7 0 1427 0 0,1 0 1 0 0,-1 1 0 0 0,-14 2-1 0 0,19-2-1294 0 0,1 0-1 0 0,-1 0 1 0 0,1 0 0 0 0,-1 0-1 0 0,1 0 1 0 0,0 1-1 0 0,-1-1 1 0 0,1 1 0 0 0,0 0-1 0 0,0 0 1 0 0,0-1 0 0 0,-2 4-1 0 0,-4 4 93 0 0,1 0-1 0 0,-1 0 1 0 0,2 1 0 0 0,-1 0-1 0 0,-5 13 1 0 0,3-1-65 0 0,0 1-1 0 0,2 0 0 0 0,0 1 1 0 0,2 0-1 0 0,0 0 1 0 0,-1 31-1 0 0,6-47-330 0 0,0 1-1 0 0,0-1 0 0 0,1 0 1 0 0,0 1-1 0 0,0-1 1 0 0,1 0-1 0 0,0 0 0 0 0,7 15 1 0 0,-7-19-52 0 0,0 1 1 0 0,1-1-1 0 0,-1 0 0 0 0,1 0 1 0 0,0 0-1 0 0,1 0 1 0 0,-1 0-1 0 0,1-1 1 0 0,-1 1-1 0 0,1-1 1 0 0,0 0-1 0 0,0-1 0 0 0,0 1 1 0 0,1 0-1 0 0,-1-1 1 0 0,8 3-1 0 0,-2-2-5 0 0,0-1 1 0 0,1 0-1 0 0,-1 0 0 0 0,0-1 1 0 0,1 0-1 0 0,-1-1 0 0 0,1 0 0 0 0,-1-1 1 0 0,1 0-1 0 0,-1-1 0 0 0,1 0 1 0 0,-1-1-1 0 0,12-4 0 0 0,13-6 23 0 0,0-2-1 0 0,41-25 1 0 0,-31 15 89 0 0,-2-2 0 0 0,50-40 0 0 0,-87 61-112 0 0,0 1 0 0 0,0 0 0 0 0,0-1 0 0 0,-1 0 0 0 0,0-1 0 0 0,0 1-1 0 0,-1-1 1 0 0,0 0 0 0 0,0 0 0 0 0,0 0 0 0 0,-1-1 0 0 0,0 1 0 0 0,-1-1 0 0 0,1 0 0 0 0,-2 1 0 0 0,1-1 0 0 0,-1 0-1 0 0,0 0 1 0 0,0 0 0 0 0,-1-1 0 0 0,-1 1 0 0 0,1 0 0 0 0,-1 0 0 0 0,0 0 0 0 0,-1 0 0 0 0,0 1 0 0 0,0-1-1 0 0,-6-13 1 0 0,4 13-1 0 0,0 0-1 0 0,-1 0 0 0 0,1 0 0 0 0,-1 1 1 0 0,-1-1-1 0 0,0 1 0 0 0,0 1 1 0 0,0-1-1 0 0,0 1 0 0 0,-1 0 0 0 0,0 1 1 0 0,-1 0-1 0 0,1 0 0 0 0,-1 0 0 0 0,0 1 1 0 0,0 0-1 0 0,0 0 0 0 0,-9-2 1 0 0,2 2-3 0 0,0 0 0 0 0,0 1 1 0 0,0 1-1 0 0,0 0 0 0 0,0 1 1 0 0,0 1-1 0 0,-1 0 0 0 0,1 1 1 0 0,-28 6-1 0 0,25-4-4 0 0,0 2 0 0 0,1 0 0 0 0,-23 10 0 0 0,31-10 0 0 0,-1 0 0 0 0,1 0 0 0 0,0 1 0 0 0,1 0 0 0 0,-1 1 0 0 0,1 0 0 0 0,-8 9 0 0 0,12-12-66 0 0,2-2-22 0 0,0 0 0 0 0,0 0 1 0 0,0 0-1 0 0,1 0 0 0 0,-1 0 0 0 0,0 0 0 0 0,1 0 0 0 0,0 1 0 0 0,-1-1 0 0 0,1 0 0 0 0,0 1 1 0 0,0-1-1 0 0,0 1 0 0 0,1 0 0 0 0,-2 3 0 0 0,3-5-285 0 0,-1 0 0 0 0,1-1 0 0 0,-1 1 0 0 0,0-1 0 0 0,1 1 0 0 0,-1-1 0 0 0,1 1 0 0 0,-1-1 0 0 0,1 1 0 0 0,0-1 0 0 0,-1 0 0 0 0,1 1 0 0 0,-1-1 0 0 0,1 0 0 0 0,0 0 0 0 0,-1 1 0 0 0,1-1 0 0 0,0 0 0 0 0,-1 0 0 0 0,2 0 0 0 0,10 4-8554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55.1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1 455 0 0,'0'2'11991'0'0,"11"50"-5891"0"0,2 8-2871 0 0,-4 18-892 0 0,8 75-10 0 0,-12-52-1698 0 0,-5-95-616 0 0,0-1 0 0 0,-1 1 0 0 0,0-1 0 0 0,-1 8 0 0 0,-2 6-38 0 0,4-18-103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19:32:55.5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0 11975 0 0,'0'0'1083'0'0,"1"2"-658"0"0,1 6 616 0 0,0 0-1 0 0,0 0 1 0 0,-1 0 0 0 0,0 0-1 0 0,1 13 1 0 0,-5 46 1951 0 0,0-24-1875 0 0,-4 134 1762 0 0,7-170-2799 0 0,-2 11 135 0 0,1-1 0 0 0,2 1 0 0 0,-1 0 0 0 0,2 0 0 0 0,1 0 0 0 0,8 31 0 0 0,-11-47-212 0 0,1 1 0 0 0,1-1 0 0 0,-1 0 0 0 0,0 0-1 0 0,0 1 1 0 0,1-1 0 0 0,-1 0 0 0 0,1 0 0 0 0,0 0-1 0 0,-1 0 1 0 0,1-1 0 0 0,0 1 0 0 0,0-1 0 0 0,0 1-1 0 0,1-1 1 0 0,-1 1 0 0 0,0-1 0 0 0,0 0 0 0 0,1 0-1 0 0,-1 0 1 0 0,1 0 0 0 0,-1-1 0 0 0,1 1 0 0 0,-1-1-1 0 0,1 1 1 0 0,-1-1 0 0 0,1 0 0 0 0,4 0 0 0 0,5-1 14 0 0,1-1 0 0 0,0 0 0 0 0,-1 0 0 0 0,19-8 0 0 0,-15 6-13 0 0,53-15-4 0 0,1 3 0 0 0,1 3 0 0 0,0 3 0 0 0,94 0 0 0 0,-128 10-958 0 0,0 1 0 0 0,43 9-1 0 0,-71-10-822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1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0 364 3247 0 0,'0'0'10896'0'0,"2"2"-10656"0"0,33 18 789 0 0,54 25-1 0 0,-14-9-671 0 0,-40-20-248 0 0,-23-12-35 0 0,-2 1-1 0 0,14 7 1 0 0,6 5 36 0 0,1 0-1 0 0,54 19 1 0 0,67 11 27 0 0,-60-19 21 0 0,39 8 82 0 0,-91-31-191 0 0,0-2 0 0 0,80-3 0 0 0,-47-1-6 0 0,302-19-33 0 0,-133-10-10 0 0,194 12 72 0 0,-164 19 27 0 0,-96-6 319 0 0,0-1 153 0 0,-41 0-249 0 0,-24 0-177 0 0,311-17 204 0 0,-143 9-223 0 0,-187 14-92 0 0,0-5 1 0 0,-1-3 0 0 0,116-27-1 0 0,132-60 630 0 0,-310 86-490 0 0,38-20 1 0 0,-57 24-152 0 0,1-1-1 0 0,-1 0 1 0 0,-1-1 0 0 0,1 0 0 0 0,-1 0-1 0 0,14-16 1 0 0,65-80 53 0 0,-54 63-76 0 0,-16 19 0 0 0,31-46 0 0 0,-22 24 64 0 0,-23 37 0 0 0,6-7 224 0 0,-9 12-224 0 0,-1 0-11 0 0,3-4-31 0 0,-2 2 27 0 0,3-15 59 0 0,-4 17-235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2.8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58 187 4143 0 0,'0'0'191'0'0,"5"-16"5189"0"0,-3 13-4973 0 0,-1 1 0 0 0,1 0-1 0 0,-1 0 1 0 0,1 0 0 0 0,0 0 0 0 0,0 0 0 0 0,0 0-1 0 0,0 1 1 0 0,0-1 0 0 0,5-2 0 0 0,27-12 1052 0 0,-18 9-988 0 0,112-45 723 0 0,-60 26-932 0 0,-55 21-199 0 0,74-32 426 0 0,-85 36-369 0 0,5-1 1626 0 0,-9 5-1731 0 0,-8 20 44 0 0,9-21-53 0 0,0 0-1 0 0,1 0 0 0 0,-1 0 1 0 0,1 0-1 0 0,-1 0 0 0 0,1 0 1 0 0,-1 0-1 0 0,1 0 1 0 0,0 0-1 0 0,0 0 0 0 0,0 0 1 0 0,0 0-1 0 0,1 0 0 0 0,-1 0 1 0 0,1 3-1 0 0,0-1-15 0 0,-1-1 10 0 0,0-2 0 0 0,0 0 0 0 0,0-1 0 0 0,0 1 0 0 0,1 0 0 0 0,-1 0 0 0 0,0 0 0 0 0,0-1 0 0 0,1 1 0 0 0,-1 0 0 0 0,0 0 0 0 0,1 0 0 0 0,-1-1 0 0 0,1 1 0 0 0,-1 0 0 0 0,1-1 0 0 0,-1 1 0 0 0,1 0 0 0 0,0 0 0 0 0,0 1 5 0 0,0-1-1 0 0,0 1 0 0 0,0 0 1 0 0,0-1-1 0 0,1 0 0 0 0,-1 1 1 0 0,0-1-1 0 0,0 0 0 0 0,1 0 1 0 0,-1 1-1 0 0,1-1 1 0 0,-1 0-1 0 0,4 1 0 0 0,1 1-1 0 0,6 5-3 0 0,-8-7 0 0 0,15 13 11 0 0,-11-7 32 0 0,0 5-32 0 0,-8-7-13 0 0,-1-3 3 0 0,2 0-1 0 0,-1-1 0 0 0,1-1 0 0 0,-1 1 0 0 0,0 0 0 0 0,0 0 0 0 0,0-1 0 0 0,0 1 0 0 0,0 0 0 0 0,0-1 0 0 0,0 1 0 0 0,0 0 0 0 0,0 0 0 0 0,0-1 0 0 0,0 1 0 0 0,-1 0 0 0 0,1-1 0 0 0,0 1 0 0 0,-1 0 0 0 0,1-1 0 0 0,0 1 0 0 0,-1 0 0 0 0,0 0 0 0 0,0 2 17 0 0,-1 0 0 0 0,0 0-1 0 0,0 0 1 0 0,0-1 0 0 0,0 1 0 0 0,-1-1-1 0 0,1 1 1 0 0,-1-1 0 0 0,-3 3 0 0 0,-27 15 323 0 0,27-17-289 0 0,-1 0-1 0 0,0-1 1 0 0,0 0 0 0 0,0 0-1 0 0,0-1 1 0 0,0 1 0 0 0,-1-2-1 0 0,1 1 1 0 0,0-1 0 0 0,0 0-1 0 0,-1-1 1 0 0,-12-2-1 0 0,3 1 35 0 0,7 1-37 0 0,-1-1 0 0 0,1 0 0 0 0,0-1 0 0 0,0 0 0 0 0,0 0 0 0 0,-15-9 0 0 0,-50-35 647 0 0,60 36-552 0 0,0 1-1 0 0,-1 0 1 0 0,0 1 0 0 0,-1 1 0 0 0,-32-11 0 0 0,7 4-26 0 0,101 27-391 0 0,0-3 1 0 0,69 3-1 0 0,-91-13 91 0 0,-19 1 70 0 0,25 1 1 0 0,-34 0 90 0 0,-6 0-20 0 0,3 3 31 0 0,-8 3 11 0 0,1-4 0 0 0,-1-1 0 0 0,0 1 0 0 0,0-1 0 0 0,0 1 0 0 0,0-1 0 0 0,-1 0 0 0 0,1 0 0 0 0,-1 0 0 0 0,-4 3 0 0 0,1-2 0 0 0,0 0 0 0 0,0-1 0 0 0,-1 0 0 0 0,1 0 0 0 0,-7 2 0 0 0,5-3 0 0 0,2-2 0 0 0,8-3 0 0 0,4-2 0 0 0,-1 3 0 0 0,0 0 0 0 0,-1 1 0 0 0,1 0 0 0 0,0 0 0 0 0,0 0 0 0 0,1 0 0 0 0,-1 1 0 0 0,6-1 0 0 0,43-4 0 0 0,-22 6 0 0 0,-33 0 0 0 0,1 0 0 0 0,0 0 0 0 0,0 0 0 0 0,0 0 0 0 0,-1 1 0 0 0,1-1 0 0 0,0 0 0 0 0,0 0 0 0 0,0 0 0 0 0,0 0 0 0 0,-1 1 0 0 0,1-1 0 0 0,0 0 0 0 0,0 0 0 0 0,0 0 0 0 0,0 1 0 0 0,0-1 0 0 0,0 0 0 0 0,0 0 0 0 0,0 1 0 0 0,0-1 0 0 0,0 0 0 0 0,0 0 0 0 0,0 1 0 0 0,0-1 0 0 0,0 0 0 0 0,0 0 0 0 0,0 0 0 0 0,0 1 0 0 0,0-1 0 0 0,0 0 0 0 0,0 0 0 0 0,0 1 0 0 0,0-1 0 0 0,0 0 0 0 0,0 0 0 0 0,0 0 0 0 0,0 1 0 0 0,1-1 0 0 0,-1 0 0 0 0,0 0 0 0 0,0 0 0 0 0,0 1 0 0 0,0-1 0 0 0,1 0 0 0 0,-1 0 0 0 0,0 0 0 0 0,0 0 0 0 0,0 0 0 0 0,1 1 0 0 0,-1-1 0 0 0,0 0 0 0 0,0 0 0 0 0,0 0 0 0 0,1 0 0 0 0,-1 0 0 0 0,0 0 0 0 0,0 0 0 0 0,1 0 0 0 0,-1 0 0 0 0,0 0 0 0 0,0 0 0 0 0,1 0 0 0 0,-1 0 0 0 0,0 0 0 0 0,0 0 0 0 0,1 0 0 0 0,-1 0 0 0 0,-3 3 0 0 0,1 1 0 0 0,-1 0 1 0 0,0-1-1 0 0,-1 0 0 0 0,1 0 0 0 0,0 0 0 0 0,-1 0 0 0 0,0 0 0 0 0,-4 1 0 0 0,-5 3-3 0 0,-24 8 0 0 0,8-4-23 0 0,46-3-479 0 0,1-5-576 0 0,-1-1 0 0 0,1 0-1 0 0,21-2 1 0 0,-25 0-346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4.8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32 286 3679 0 0,'0'0'1538'0'0,"2"1"-252"0"0,7 2-45 0 0,0 0-1 0 0,0 1 0 0 0,-1 0 1 0 0,1 1-1 0 0,-1 0 1 0 0,12 10-1 0 0,-16-13-846 0 0,-1 1-1 0 0,0 0 1 0 0,0 0 0 0 0,0 0-1 0 0,0 0 1 0 0,0 0 0 0 0,3 7-1 0 0,-5-8 135 0 0,-5 9 38 0 0,2-9-524 0 0,0 0 0 0 0,0 0 1 0 0,0 0-1 0 0,-1 0 0 0 0,1-1 1 0 0,0 1-1 0 0,-1-1 0 0 0,1 1 1 0 0,-1-1-1 0 0,0 0 0 0 0,1 0 1 0 0,-1 0-1 0 0,0 0 0 0 0,1 0 1 0 0,-1-1-1 0 0,-5 1 0 0 0,2 0 12 0 0,-1 0-1 0 0,0-1 1 0 0,1 0-1 0 0,-1 0 1 0 0,0-1 0 0 0,-9-1-1 0 0,16 2-48 0 0,-1-1 1 0 0,-1 1 0 0 0,1 0 1 0 0,0-1-1 0 0,-1 1 1 0 0,1-1-1 0 0,0 0 0 0 0,0 1 1 0 0,-1-1-1 0 0,1 0 1 0 0,0 0-1 0 0,0 0 0 0 0,0 0 1 0 0,0 0-1 0 0,0 0 1 0 0,0 0-1 0 0,0 0 0 0 0,1 0 1 0 0,-1 0-1 0 0,0 0 1 0 0,0-1-1 0 0,1 1 1 0 0,-1 0-1 0 0,1-1 0 0 0,-1 1 1 0 0,1 0-1 0 0,-1-2 1 0 0,1 2-7 0 0,0 0 0 0 0,0 1 1 0 0,-1-1-1 0 0,1 0 1 0 0,0 1-1 0 0,0-1 0 0 0,0 0 1 0 0,0 0-1 0 0,-1 1 1 0 0,1-1-1 0 0,0 0 1 0 0,1 1-1 0 0,-1-1 0 0 0,0 0 1 0 0,0 0-1 0 0,0 1 1 0 0,0-1-1 0 0,0 0 1 0 0,1 1-1 0 0,-1-1 0 0 0,0 0 1 0 0,1 1-1 0 0,0-2 1 0 0,0 0-1 0 0,2-8 0 0 0,1 1 0 0 0,0 0 0 0 0,0 1 0 0 0,1-1 0 0 0,0 1 0 0 0,12-15 0 0 0,-3 5 0 0 0,33-28 0 0 0,13-17 0 0 0,-44 44 0 0 0,1 1 0 0 0,25-21 0 0 0,-29 29 0 0 0,1 0 0 0 0,0 1 0 0 0,1 1 0 0 0,0 0 0 0 0,0 1 0 0 0,17-5 0 0 0,-23 12 0 0 0,-8 0 3 0 0,0 1 0 0 0,0 0-1 0 0,0 0 1 0 0,0 0 0 0 0,-1-1 0 0 0,1 1-1 0 0,0 0 1 0 0,-1 0 0 0 0,1 0-1 0 0,0 0 1 0 0,-1 1 0 0 0,1-1 0 0 0,-1 0-1 0 0,0 0 1 0 0,1 0 0 0 0,-1 0 0 0 0,0 0-1 0 0,0 1 1 0 0,0-1 0 0 0,1 0-1 0 0,-1 0 1 0 0,0 0 0 0 0,-1 0 0 0 0,1 1-1 0 0,0-1 1 0 0,-1 2 0 0 0,0 3 14 0 0,0 1 0 0 0,-1-1 1 0 0,-3 9-1 0 0,-1-2 9 0 0,0 0-1 0 0,-1-1 1 0 0,0 1 0 0 0,-1-1 0 0 0,0-1 0 0 0,-1 0 0 0 0,0 0-1 0 0,-1 0 1 0 0,0-1 0 0 0,-1-1 0 0 0,0 0 0 0 0,0 0-1 0 0,-19 10 1 0 0,25-16-24 0 0,-113 59 50 0 0,89-50-41 0 0,13-5-15 0 0,1 0 0 0 0,-15 9 1 0 0,50-15-51 0 0,-2-2 46 0 0,-1 0 0 0 0,0 1 0 0 0,1 1 0 0 0,-1 0 0 0 0,1 2 0 0 0,-1 0 0 0 0,31 9 0 0 0,-8 3 8 0 0,69 11-2566 0 0,-97-24 1292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5.4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95 5063 0 0,'0'0'11480'0'0,"4"-5"-9930"0"0,12-4-845 0 0,-7 4-529 0 0,1 0-1 0 0,0 1 1 0 0,14-4 0 0 0,88-27-6 0 0,-92 31-169 0 0,-16 4-3 0 0,0 0 0 0 0,0-1 0 0 0,0 0 1 0 0,0 1-1 0 0,0-2 0 0 0,6-1 0 0 0,-8 2-62 0 0,-26-10-536 0 0,14 10 599 0 0,-1 1 0 0 0,0 0-1 0 0,0 1 1 0 0,0 1 0 0 0,1-1-1 0 0,-1 2 1 0 0,0-1 0 0 0,-16 8-1 0 0,19-7 2 0 0,3 0 11 0 0,3-3 332 0 0,3 2-239 0 0,-1 1-78 0 0,1 0 0 0 0,0 0 1 0 0,0 0-1 0 0,0 0 1 0 0,1 0-1 0 0,-1 0 0 0 0,1-1 1 0 0,-1 1-1 0 0,1-1 1 0 0,0 1-1 0 0,0-1 1 0 0,0 1-1 0 0,1-1 0 0 0,-1 0 1 0 0,0 0-1 0 0,1 0 1 0 0,-1 0-1 0 0,1-1 0 0 0,3 3 1 0 0,7 2-135 0 0,0-1 0 0 0,0 0 1 0 0,16 4-1 0 0,3 1-1003 0 0,-13-4-3401 0 0,0-3-1476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6.2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256 294 1375 0 0,'0'0'4186'0'0,"-17"-12"660"0"0,15 11-4624 0 0,-1 0-1 0 0,1 0 1 0 0,-1 0-1 0 0,0 1 0 0 0,1-1 1 0 0,-1 1-1 0 0,0-1 0 0 0,0 1 1 0 0,1 0-1 0 0,-1 0 1 0 0,0 0-1 0 0,-3 1 0 0 0,-34 6 1541 0 0,-4 4-514 0 0,39-9-1057 0 0,0-1 0 0 0,0 1 0 0 0,0 0 0 0 0,-7 4 0 0 0,-6 3 302 0 0,12-7-397 0 0,1 1 0 0 0,0 0 0 0 0,0 0 0 0 0,0 0 0 0 0,0 1 0 0 0,1-1 0 0 0,-1 1 0 0 0,1 0 0 0 0,0 0 0 0 0,0 1 0 0 0,1-1 0 0 0,-5 7 0 0 0,8-9 36 0 0,-1-1-17 0 0,0 1-91 0 0,1 0 0 0 0,0-1 0 0 0,-1 1 0 0 0,1-1 0 0 0,0 1 1 0 0,0 0-1 0 0,0-1 0 0 0,0 1 0 0 0,0 0 0 0 0,0-1 0 0 0,0 1 0 0 0,1 0 0 0 0,-1-1 1 0 0,1 1-1 0 0,-1 0 0 0 0,2 2 0 0 0,-1-2-1 0 0,1 1 0 0 0,0-1 0 0 0,0 0 0 0 0,-1 1 1 0 0,1-1-1 0 0,1 0 0 0 0,-1 0 0 0 0,0 0 0 0 0,4 2 0 0 0,0-1-14 0 0,1 0 0 0 0,-1 0-1 0 0,0-1 1 0 0,1 0 0 0 0,-1 0-1 0 0,1 0 1 0 0,-1-1 0 0 0,1 0-1 0 0,0 0 1 0 0,0-1 0 0 0,-1 0 0 0 0,1 0-1 0 0,0-1 1 0 0,0 0 0 0 0,-1 0-1 0 0,1 0 1 0 0,0-1 0 0 0,-1 0-1 0 0,0 0 1 0 0,1-1 0 0 0,-1 1-1 0 0,11-8 1 0 0,-13 7-32 0 0,-1-1 0 0 0,0 1 0 0 0,0-1-1 0 0,0 0 1 0 0,-1 1 0 0 0,1-1 0 0 0,-1-1 0 0 0,0 1 0 0 0,0 0-1 0 0,0 0 1 0 0,-1-1 0 0 0,0 1 0 0 0,2-9 0 0 0,0-7-220 0 0,2-37 0 0 0,-5 50 212 0 0,-1-28-474 0 0,-1 0 1 0 0,-1 1-1 0 0,-2-1 1 0 0,-17-60-1 0 0,20 87 701 0 0,0-1-1 0 0,-7-13 1 0 0,9 21-35 0 0,0 1-146 0 0,0 0 0 0 0,0 0 0 0 0,0 0 0 0 0,0 1 0 0 0,0-1 1 0 0,0 0-1 0 0,0 0 0 0 0,0 0 0 0 0,0 0 0 0 0,0 0 0 0 0,0 0 0 0 0,0 0 0 0 0,0 0 0 0 0,0 0 0 0 0,0 0 0 0 0,0 0 0 0 0,1 0 0 0 0,-1 0 0 0 0,0 0 0 0 0,0 0 0 0 0,0 0 0 0 0,0 0 0 0 0,0 0 0 0 0,0 0 0 0 0,0 0 0 0 0,0 0 0 0 0,0 0 1 0 0,0 0-1 0 0,0 0 0 0 0,1 0 0 0 0,-1 0 0 0 0,0 0 0 0 0,0 0 0 0 0,0 0 0 0 0,0 0 0 0 0,0 0 0 0 0,0 0 0 0 0,0 0 0 0 0,0 0 0 0 0,0 0 0 0 0,0 0 0 0 0,0 0 0 0 0,0 0 0 0 0,1 0 0 0 0,-1 0 0 0 0,0 0 0 0 0,0 0 0 0 0,0 0 1 0 0,0 0-1 0 0,0 0 0 0 0,0-1 0 0 0,0 1 0 0 0,0 0 0 0 0,0 0 0 0 0,0 0 0 0 0,0 0 0 0 0,0 0 0 0 0,0 0 0 0 0,0 0 0 0 0,0 0 0 0 0,0 0 0 0 0,0 0 0 0 0,0 0 0 0 0,0 0 0 0 0,0-1 0 0 0,0 1 0 0 0,0 0 0 0 0,0 0 0 0 0,8 9 243 0 0,7 16-162 0 0,-9-9-23 0 0,-2 0 0 0 0,0 1 0 0 0,0-1 0 0 0,1 27 0 0 0,-1-14-8 0 0,-1-4-22 0 0,10 54 95 0 0,-10-68-199 0 0,0-1 1 0 0,0 1-1 0 0,2-1 0 0 0,-1 0 1 0 0,8 13-1 0 0,-3-10-2335 0 0,17 20 0 0 0,-21-27 1053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6.8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39 3223 0 0,'-6'-12'1371'0'0,"4"9"-628"0"0,-1 0-1 0 0,1 0 1 0 0,0 0-1 0 0,-1 0 1 0 0,0 1-1 0 0,-2-3 1 0 0,-5 0 7130 0 0,10 8-7507 0 0,22 69 1561 0 0,-16-61-1761 0 0,-4-9-140 0 0,-1 0 47 0 0,1 0-13 0 0,3 3-46 0 0,0 0 0 0 0,0 0 1 0 0,0 0-1 0 0,1-1 0 0 0,8 5 0 0 0,-11-7-4 0 0,1 0-1 0 0,-1 0 1 0 0,1 0 0 0 0,0-1 0 0 0,-1 1-1 0 0,1-1 1 0 0,0 0 0 0 0,0-1-1 0 0,0 1 1 0 0,0-1 0 0 0,8 1 0 0 0,0-2 0 0 0,-7 0-10 0 0,6-6 0 0 0,-8 6-5 0 0,-1 0-1 0 0,1-1 1 0 0,-1 1-1 0 0,1-1 1 0 0,-1 0-1 0 0,0 0 1 0 0,0 0-1 0 0,0 0 1 0 0,0 0-1 0 0,0 0 1 0 0,0-1-1 0 0,-1 1 1 0 0,1 0-1 0 0,-1-1 1 0 0,1 0-1 0 0,0-3 1 0 0,7-10-166 0 0,14-23-434 0 0,-22 38 517 0 0,0 0-4 0 0,2-4 21 0 0,-2 4 1030 0 0,1 4-857 0 0,-1-1 0 0 0,1 0 0 0 0,-1 1 1 0 0,0-1-1 0 0,0 1 0 0 0,0 0 0 0 0,-1-1 0 0 0,2 6 1 0 0,-1-4-95 0 0,14 52 401 0 0,-8-42-411 0 0,-4-11-12 0 0,0-1-12 0 0,0 0-200 0 0,0 1 1 0 0,0 0 0 0 0,0-1 0 0 0,1 0 0 0 0,-1 0 0 0 0,1 0 0 0 0,-1 0-1 0 0,1 0 1 0 0,0-1 0 0 0,-1 0 0 0 0,1 0 0 0 0,0 0 0 0 0,7 1 0 0 0,1 0-1901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7.1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149 44 7255 0 0,'0'0'654'0'0,"-1"-6"-524"0"0,0 4 64 0 0,1 0-1 0 0,-1 0 1 0 0,1 0-1 0 0,-1 0 1 0 0,0 1-1 0 0,0-1 0 0 0,1 0 1 0 0,-1 1-1 0 0,-1-1 1 0 0,1 0-1 0 0,0 1 1 0 0,0-1-1 0 0,0 1 0 0 0,-1 0 1 0 0,1-1-1 0 0,-1 1 1 0 0,1 0-1 0 0,-1 0 0 0 0,0 0 1 0 0,1 0-1 0 0,-1 0 1 0 0,0 0-1 0 0,0 1 1 0 0,0-1-1 0 0,1 1 0 0 0,-4-1 1 0 0,1 0 127 0 0,1 1-1 0 0,-1 0 1 0 0,0 0 0 0 0,0 0 0 0 0,1 0-1 0 0,-1 1 1 0 0,0 0 0 0 0,0 0-1 0 0,1 0 1 0 0,-5 1 0 0 0,4 0-54 0 0,0 1 0 0 0,0-1 1 0 0,0 1-1 0 0,0 0 0 0 0,0 0 0 0 0,0 0 1 0 0,1 1-1 0 0,-5 6 0 0 0,5-7-157 0 0,0 1-1 0 0,0 0 0 0 0,1-1 1 0 0,-1 1-1 0 0,1 1 1 0 0,0-1-1 0 0,1 0 0 0 0,-1 0 1 0 0,1 1-1 0 0,0-1 0 0 0,0 1 1 0 0,0-1-1 0 0,0 1 1 0 0,1-1-1 0 0,0 1 0 0 0,0-1 1 0 0,0 1-1 0 0,0-1 1 0 0,1 1-1 0 0,0 0 0 0 0,0-1 1 0 0,0 0-1 0 0,2 5 1 0 0,-2-6-99 0 0,1 0 0 0 0,0-1 1 0 0,-1 1-1 0 0,1-1 0 0 0,0 1 1 0 0,1-1-1 0 0,-1 0 1 0 0,0 1-1 0 0,1-1 0 0 0,-1 0 1 0 0,1-1-1 0 0,0 1 0 0 0,-1 0 1 0 0,5 1-1 0 0,-3-2-87 0 0,0 1 0 0 0,0-1 0 0 0,0 1 0 0 0,0-1 0 0 0,0-1 0 0 0,0 1 0 0 0,0-1 0 0 0,1 1 0 0 0,-1-1 0 0 0,0 0 0 0 0,0-1 0 0 0,6 0 1 0 0,-1-1-314 0 0,0 0 1 0 0,0 0 0 0 0,0-2-1 0 0,12-4 1 0 0,-9 3-1619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7.5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42 101 4543 0 0,'-15'-22'362'0'0,"10"15"-47"0"0,0-1 0 0 0,-6-11-1 0 0,10 17-51 0 0,0-1-1 0 0,0 1 1 0 0,1-1 0 0 0,-1 1-1 0 0,0-1 1 0 0,1 1-1 0 0,-1-5 1 0 0,1 6-208 0 0,1 0 0 0 0,-1 0 0 0 0,0 1 0 0 0,0-1 0 0 0,0 0 0 0 0,0 0 0 0 0,0 0 0 0 0,1 1 0 0 0,-1-1 0 0 0,0 0 0 0 0,1 0 1 0 0,-1 0-1 0 0,1 1 0 0 0,-1-1 0 0 0,1 0 0 0 0,-1 1 0 0 0,1-1 0 0 0,-1 1 0 0 0,1-1 0 0 0,0 0 0 0 0,-1 1 0 0 0,1-1 0 0 0,0 1 0 0 0,-1 0 0 0 0,1-1 0 0 0,0 1 0 0 0,0-1 0 0 0,0 1 0 0 0,-1 0 0 0 0,1 0 0 0 0,3-1 1270 0 0,5 10 365 0 0,-5-2-1394 0 0,0 0-1 0 0,-1 0 0 0 0,0 0 1 0 0,-1 1-1 0 0,0-1 0 0 0,0 1 1 0 0,0 0-1 0 0,-1-1 1 0 0,0 1-1 0 0,-1 15 0 0 0,-1 8 495 0 0,-10 46 0 0 0,3-15-48 0 0,1-9-279 0 0,3-22-276 0 0,1 0-1 0 0,1 1 1 0 0,3 35-1 0 0,0-52-132 0 0,1-9-48 0 0,5 6-52 0 0,-4-8-19 0 0,3 3-853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7.9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35 5063 0 0,'0'0'390'0'0,"1"-1"-252"0"0,5-3 359 0 0,0 0-1 0 0,1 0 1 0 0,-1 1-1 0 0,1 0 1 0 0,0 0-1 0 0,-1 1 0 0 0,1 0 1 0 0,0 0-1 0 0,1 0 1 0 0,10 0-1 0 0,11-1 1150 0 0,40 3 0 0 0,-36 1-247 0 0,-27-1-1101 0 0,0 1 0 0 0,-1 0 1 0 0,1 0-1 0 0,-1 1 0 0 0,1 0 0 0 0,-1-1 0 0 0,8 6 0 0 0,1-2 491 0 0,-13-3-609 0 0,0-1 1 0 0,0 1-1 0 0,0-1 1 0 0,1 1-1 0 0,-1-1 1 0 0,-1 1-1 0 0,1 0 1 0 0,0 0-1 0 0,0-1 1 0 0,-1 1-1 0 0,1 0 1 0 0,-1 0-1 0 0,1 0 1 0 0,-1 3 0 0 0,0 1-32 0 0,0 0 0 0 0,-1-1 0 0 0,0 1 1 0 0,0-1-1 0 0,-1 1 0 0 0,0-1 1 0 0,-3 9-1 0 0,0-1 111 0 0,4-11-105 0 0,1 0-58 0 0,-3 2-51 0 0,2-1-20 0 0,0-1-1 0 0,0 1 1 0 0,0-1-1 0 0,0 1 0 0 0,1-1 1 0 0,-1 1-1 0 0,0 4 0 0 0,1-5-114 0 0,0-1-1 0 0,0 0 0 0 0,0 0 0 0 0,0 1 1 0 0,0-1-1 0 0,1 0 0 0 0,-1 0 0 0 0,0 1 1 0 0,1-1-1 0 0,-1 0 0 0 0,0 0 0 0 0,1 0 1 0 0,0 0-1 0 0,-1 1 0 0 0,1-1 0 0 0,0 0 1 0 0,-1 0-1 0 0,1 0 0 0 0,0 0 0 0 0,0-1 1 0 0,0 1-1 0 0,0 0 0 0 0,0 0 0 0 0,0 0 1 0 0,0-1-1 0 0,0 1 0 0 0,0-1 0 0 0,3 2 1 0 0,-2-1-428 0 0,8 4-4614 0 0,-2 0-1488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8.5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32 110 6647 0 0,'0'0'10931'0'0,"-11"2"-8535"0"0,-4 8-1404 0 0,13-9-731 0 0,2 1-179 0 0,-3 6 6 0 0,3-6-8 0 0,4 4-9 0 0,-3-4-66 0 0,0-1 0 0 0,0 1-1 0 0,0-1 1 0 0,0 0 0 0 0,0 1-1 0 0,0-1 1 0 0,0 0-1 0 0,0 0 1 0 0,1 0 0 0 0,-1 0-1 0 0,0 0 1 0 0,1 0 0 0 0,-1 0-1 0 0,2 0 1 0 0,0 1-3 0 0,-1-1 1 0 0,1 0-1 0 0,-1 0 1 0 0,1 0 0 0 0,0 0-1 0 0,-1-1 1 0 0,1 1-1 0 0,0-1 1 0 0,0 1-1 0 0,-1-1 1 0 0,1 0-1 0 0,0 0 1 0 0,0 0-1 0 0,-1-1 1 0 0,1 1-1 0 0,0-1 1 0 0,0 1 0 0 0,-1-1-1 0 0,1 0 1 0 0,3-2-1 0 0,2 0-2 0 0,-1-1 0 0 0,-6 4 0 0 0,0-1 0 0 0,-1 0 0 0 0,1 1 0 0 0,0-1 0 0 0,0 0 0 0 0,0 0 0 0 0,-1 1 0 0 0,1-1 0 0 0,-1 0 0 0 0,1 0 0 0 0,-1 0 0 0 0,1 0 0 0 0,-1 0 0 0 0,1 0 0 0 0,-1 0 0 0 0,0 0 0 0 0,1 0 0 0 0,-1 0 0 0 0,0 0 0 0 0,0 0 0 0 0,0 0 0 0 0,0-1 0 0 0,0 1 0 0 0,0 0 0 0 0,0 0 0 0 0,0 0 0 0 0,0 0 0 0 0,-1 0 0 0 0,1 0 0 0 0,0 0 0 0 0,-2-2 0 0 0,2 3 0 0 0,-1-2 0 0 0,0 0 0 0 0,0 0 0 0 0,0 0 0 0 0,0 0 0 0 0,0 1 0 0 0,0-1 0 0 0,-1 1 0 0 0,1-1 0 0 0,-1 1 0 0 0,1-1 0 0 0,-4-1 0 0 0,-18-17 0 0 0,18 15 0 0 0,4 4 0 0 0,-1 0 0 0 0,1-1 0 0 0,0 1 0 0 0,-1 0 0 0 0,1 0 0 0 0,0 0 0 0 0,-1 0 0 0 0,1 0 0 0 0,-1 1 0 0 0,1-1 0 0 0,-1 0 0 0 0,0 1 0 0 0,-1-1 0 0 0,-7-1 0 0 0,2-1 0 0 0,2 0-10 0 0,25-8-110 0 0,-10 7 92 0 0,1 0 0 0 0,-1 1 0 0 0,1 0 0 0 0,0 1 1 0 0,12-3-1 0 0,52 0-36 0 0,-48 3 81 0 0,-21 2-13 0 0,0 1-1 0 0,0-1 1 0 0,0 1 0 0 0,1-1-1 0 0,-1 2 1 0 0,0-1-1 0 0,0 0 1 0 0,0 1 0 0 0,-1 0-1 0 0,10 5 1 0 0,1 2 352 0 0,25 21 1 0 0,-35-26-205 0 0,10 13 389 0 0,-14-16-475 0 0,0 1 350 0 0,4 2-79 0 0,-5-3-275 0 0,1-1 0 0 0,-1 1 0 0 0,1 0 0 0 0,-1-1 1 0 0,1 1-1 0 0,-1-1 0 0 0,1 1 0 0 0,-1-1 0 0 0,1 1 1 0 0,0-1-1 0 0,-1 1 0 0 0,1-1 0 0 0,0 0 0 0 0,-1 0 1 0 0,1 1-1 0 0,0-1 0 0 0,0 0 0 0 0,1 0-50 0 0,3-3 4 0 0,1 0 1 0 0,-1 0-1 0 0,0 0 1 0 0,1-1 0 0 0,-1 1-1 0 0,7-8 1 0 0,0-1-89 0 0,0 1 0 0 0,1 0 0 0 0,26-16 0 0 0,-32 22-108 0 0,7-3 54 0 0,-5 5-48 0 0,-3 3 146 0 0,12 4 5 0 0,7 11-8 0 0,-13-7 25 0 0,83 43 155 0 0,-90-49-151 0 0,0 1-1 0 0,0-2 0 0 0,1 1 0 0 0,-1 0 0 0 0,1-1 0 0 0,-1 0 0 0 0,1 0 0 0 0,0-1 0 0 0,8 0 0 0 0,-6 0-715 0 0,3 1-5286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8:58.9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27 14279 0 0,'-8'-18'1552'0'0,"13"11"3288"0"0,3 6-4392 0 0,0 7-360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3.8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0 167 3223 0 0,'0'0'143'0'0,"2"-2"-3"0"0,18-11 12857 0 0,-3 38-12727 0 0,-5-9-46 0 0,-1 1 1 0 0,16 31-1 0 0,-12-13 183 0 0,2 0-1 0 0,25 38 1 0 0,-31-58-234 0 0,0 0 0 0 0,0-1-1 0 0,1 0 1 0 0,1-1 0 0 0,0 0-1 0 0,28 19 1 0 0,-29-24-123 0 0,1-1 0 0 0,0 0 0 0 0,1-1 0 0 0,0 0-1 0 0,22 6 1 0 0,77 11 142 0 0,-16-4-60 0 0,-2 3 47 0 0,132 15-1 0 0,-184-33-97 0 0,23 3 9 0 0,66-1 1 0 0,10-10-81 0 0,194 2-10 0 0,-290 4 0 0 0,68 6 0 0 0,-65-5 0 0 0,-1-2 0 0 0,74-7 0 0 0,11 0 0 0 0,-21 4 17 0 0,104 3 30 0 0,-188-1-22 0 0,46-6 0 0 0,-30 1-11 0 0,92-14-13 0 0,-11 1 73 0 0,9-3-45 0 0,-75 10-17 0 0,84-5 0 0 0,-112 13-12 0 0,41-2 0 0 0,-42 0 0 0 0,-2 1 0 0 0,-13 1 0 0 0,7 0 23 0 0,-4-1 44 0 0,-5 0 41 0 0,0 0 1 0 0,0-1-1 0 0,-1 0 1 0 0,18-11-1 0 0,-20 9-97 0 0,0-2 2 0 0,-5 5 13 0 0,7-12-12 0 0,3-5-14 0 0,13-26 0 0 0,1-8 0 0 0,-27 51 0 0 0,0 1 0 0 0,0-1 0 0 0,0 1 0 0 0,-1-1 0 0 0,0 0 0 0 0,2-6 0 0 0,-1 1 0 0 0,5-9 20 0 0,-7 16 3 0 0,2-17-2 0 0,0 11-21 0 0,-2 5 0 0 0,1 0 0 0 0,-1 1 0 0 0,1-1 0 0 0,-1 0 0 0 0,0 0 0 0 0,0 0 0 0 0,0 0 0 0 0,-1-3 0 0 0,-2-31 103 0 0,0 18-6 0 0,2 0-1 0 0,0 0 1 0 0,2 0 0 0 0,2-19 0 0 0,3 11-4 0 0,-1 9-29 0 0,2-2-64 0 0,4-5 360 0 0,-11 23-48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4.7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228 1 2759 0 0,'0'0'10216'0'0,"-3"0"-9477"0"0,-7 1 180 0 0,0 1 0 0 0,1 1 0 0 0,-20 6 0 0 0,20-3-614 0 0,-1-1 0 0 0,1 1 1 0 0,0 1-1 0 0,0 0 0 0 0,0 0 0 0 0,1 0 1 0 0,1 1-1 0 0,-1 1 0 0 0,-10 14 1 0 0,-8 9 530 0 0,15-18-631 0 0,-1 4 205 0 0,2-8 471 0 0,28-40-817 0 0,25-14-63 0 0,-13 14-170 0 0,-21 22 78 0 0,0 1 33 0 0,3 4 47 0 0,-1 2 22 0 0,-8 1 8 0 0,0 1 1 0 0,0-1-1 0 0,-1 0 1 0 0,1 1-1 0 0,-1 0 1 0 0,1-1-1 0 0,-1 1 0 0 0,1 0 1 0 0,-1 0-1 0 0,1 1 1 0 0,-1-1-1 0 0,0 0 1 0 0,1 1-1 0 0,-1-1 1 0 0,0 1-1 0 0,0 0 1 0 0,0 0-1 0 0,0 0 0 0 0,-1 0 1 0 0,1 0-1 0 0,2 3 1 0 0,1 5 84 0 0,1 0-1 0 0,-1 0 1 0 0,7 21 0 0 0,1 3 93 0 0,-10-27-142 0 0,-2-4-23 0 0,1 0 0 0 0,-1 0 1 0 0,1-1-1 0 0,-1 1 0 0 0,1 0 0 0 0,0-1 1 0 0,0 0-1 0 0,4 5 0 0 0,-1 0 10 0 0,-3-4-20 0 0,0 0 0 0 0,1 0 0 0 0,-1 0 0 0 0,1 0 0 0 0,0-1 0 0 0,3 4 0 0 0,3 1 43 0 0,-8-6 661 0 0,-2 0-702 0 0,0 0 0 0 0,-1 0 1 0 0,1 0-1 0 0,-1 0 0 0 0,1 0 1 0 0,-1-1-1 0 0,1 1 0 0 0,-1 0 1 0 0,0-1-1 0 0,1 0 0 0 0,-4 1 1 0 0,2 0 20 0 0,-21 5 98 0 0,15-3-125 0 0,-1-1-1 0 0,1 0 1 0 0,-1 0-1 0 0,0-1 1 0 0,-10-1-1 0 0,-7 1-17 0 0,15 1 0 0 0,8-2 0 0 0,-1 1 0 0 0,0-1 0 0 0,1 1 0 0 0,-1-1 0 0 0,-7-1 0 0 0,6 1 3 0 0,-24-7 47 0 0,-7-6-36 0 0,12 2-97 0 0,23 10-418 0 0,-3-1 1146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5.9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176 68 2303 0 0,'0'0'1815'0'0,"-3"1"-6"0"0,-18 10 2380 0 0,-24 15-1 0 0,38-21-3613 0 0,0 0-1 0 0,0 1 1 0 0,1 0 0 0 0,0 0 0 0 0,0 0-1 0 0,1 1 1 0 0,-7 8 0 0 0,2 3 73 0 0,0 0 0 0 0,1 1 0 0 0,-9 27 0 0 0,17-44-611 0 0,0 0 0 0 0,1 0 0 0 0,0 0 0 0 0,-1 0 0 0 0,1 0 0 0 0,0 0 0 0 0,0 0 0 0 0,0 1 1 0 0,0-1-1 0 0,0 0 0 0 0,0 0 0 0 0,1 0 0 0 0,-1 0 0 0 0,1 0 0 0 0,-1 0 0 0 0,1 0 0 0 0,0 0 0 0 0,0-1 0 0 0,0 1 0 0 0,0 0 1 0 0,0 0-1 0 0,0-1 0 0 0,1 1 0 0 0,-1 0 0 0 0,0-1 0 0 0,1 1 0 0 0,-1-1 0 0 0,4 2 0 0 0,-1 0-24 0 0,-1-1 0 0 0,1 0-1 0 0,0 0 1 0 0,0 0 0 0 0,0 0 0 0 0,0-1 0 0 0,1 1-1 0 0,-1-1 1 0 0,0 0 0 0 0,1-1 0 0 0,-1 1-1 0 0,5-1 1 0 0,7 0-2 0 0,1-2-1 0 0,-1 0 1 0 0,0-1-1 0 0,0 0 1 0 0,0-2-1 0 0,-1 0 1 0 0,25-11-1 0 0,1-4 20 0 0,56-38 0 0 0,-95 57-30 0 0,54-39 0 0 0,-51 37 0 0 0,-1-1 0 0 0,0 0 0 0 0,0 0 0 0 0,0 0 0 0 0,-1-1 0 0 0,1 1 0 0 0,-1-1 0 0 0,0 0 0 0 0,4-9 0 0 0,-6 11 0 0 0,-1-1 0 0 0,1 1 0 0 0,-1 0 0 0 0,1-1 0 0 0,-1 1 0 0 0,0-1 0 0 0,-1 1 0 0 0,1-1 0 0 0,0 1 0 0 0,-1 0 0 0 0,0-1 0 0 0,0 1 0 0 0,0 0 0 0 0,0 0 0 0 0,-1-1 0 0 0,1 1 0 0 0,-1 0 0 0 0,1 0 0 0 0,-1 0 0 0 0,0 1 0 0 0,-1-1 0 0 0,-2-3 0 0 0,1 1 0 0 0,-1 1 0 0 0,1-1 0 0 0,-1 1 0 0 0,-1 0 0 0 0,1 0 0 0 0,0 0 0 0 0,-1 1 0 0 0,0 0 0 0 0,0 0 0 0 0,-10-3 0 0 0,3 3 0 0 0,1 1 0 0 0,0 0 0 0 0,-1 1 0 0 0,0 0 0 0 0,1 1 0 0 0,-1 1 0 0 0,1 0 0 0 0,-16 4 0 0 0,2 0 0 0 0,0 2 0 0 0,-46 19 0 0 0,62-23 0 0 0,5-1 0 0 0,0 0 0 0 0,1 0 0 0 0,-1 1 0 0 0,-8 5 0 0 0,5-3-12 0 0,7-4 7 0 0,1-1 0 0 0,0 0-1 0 0,0 1 1 0 0,0-1 0 0 0,-1 0 0 0 0,1 1-1 0 0,0-1 1 0 0,0 1 0 0 0,0-1 0 0 0,0 0-1 0 0,0 1 1 0 0,0-1 0 0 0,0 1 0 0 0,0-1-1 0 0,0 1 1 0 0,0-1 0 0 0,0 0 0 0 0,0 1 0 0 0,0-1-1 0 0,0 1 1 0 0,0-1 0 0 0,0 0 0 0 0,0 1-1 0 0,1-1 1 0 0,-1 1 0 0 0,0-1 0 0 0,0 0-1 0 0,0 1 1 0 0,1-1 0 0 0,5 10-198 0 0,-4-9 11 0 0,-1 0 0 0 0,1 0 0 0 0,-1 0 0 0 0,1 0-1 0 0,0-1 1 0 0,-1 1 0 0 0,1 0 0 0 0,0-1 0 0 0,0 1 0 0 0,-1-1 0 0 0,1 0 0 0 0,0 1-1 0 0,0-1 1 0 0,1 0 0 0 0,2 0-858 0 0,10 2-5790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6.2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483 0 7135 0 0,'0'0'906'0'0,"-1"2"-162"0"0,-5 4 441 0 0,0 1 1 0 0,0-1 0 0 0,0 0-1 0 0,-1-1 1 0 0,-10 8-1 0 0,-9 7 692 0 0,-28 32 806 0 0,-8 6-934 0 0,3-6-736 0 0,36-30-591 0 0,-1-1-1 0 0,-46 30 0 0 0,-36 14 177 0 0,98-60-610 0 0,7-4-122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6.6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6447 0 0,'0'0'2934'0'0,"1"3"-1692"0"0,35 59 5496 0 0,4 9-3493 0 0,-31-54-2875 0 0,2 0 0 0 0,0-1 0 0 0,0 0-1 0 0,2-1 1 0 0,0-1 0 0 0,15 14 0 0 0,-15-16-297 0 0,2 1 13 0 0,0 0-28 0 0,6 2-47 0 0,-16-14-17 0 0,-1 0-4 0 0,2 2-363 0 0,-1-1 0 0 0,1 0 0 0 0,0-1 0 0 0,0 1 1 0 0,0-1-1 0 0,0 0 0 0 0,0-1 0 0 0,0 1 0 0 0,9-2 0 0 0,-2-1-1370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6.9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0 9671 0 0,'-5'0'143'0'0,"-6"2"589"0"0,6 3-576 0 0,2 2 525 0 0,1 1 1 0 0,0-1-1 0 0,0 1 1 0 0,1 0-1 0 0,0-1 0 0 0,0 15 1 0 0,-2 9 1263 0 0,-2 2-251 0 0,2-13-287 0 0,-2 29 1 0 0,5 0 440 0 0,0-46-1491 0 0,9-4-4451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7.3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7 6447 0 0,'-10'-1'576'0'0,"0"-1"-464"0"0,-5-1 11472 0 0,13 18-11168 0 0,7 3-272 0 0,4-3-8 0 0,1-2-696 0 0,-1-3-144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7.9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492 510 8319 0 0,'0'0'756'0'0,"-10"-10"-608"0"0,4 7 325 0 0,1 0 0 0 0,0 0 0 0 0,-1 0-1 0 0,0 1 1 0 0,0 0 0 0 0,1 0 0 0 0,-8-1 0 0 0,-3 0 1539 0 0,-24-2 0 0 0,23 5-1555 0 0,1 1 0 0 0,0 0 0 0 0,-1 2 0 0 0,1 0 1 0 0,0 0-1 0 0,-18 8 0 0 0,17-5-120 0 0,0 2 0 0 0,-19 11 0 0 0,15-8-84 0 0,10-5-146 0 0,0 1 1 0 0,0 0 0 0 0,1 1-1 0 0,0 0 1 0 0,1 0 0 0 0,-1 1-1 0 0,1 1 1 0 0,1-1-1 0 0,0 1 1 0 0,1 1 0 0 0,-1-1-1 0 0,2 1 1 0 0,0 1 0 0 0,0-1-1 0 0,1 1 1 0 0,0 0 0 0 0,-4 20-1 0 0,8-29-78 0 0,1 0 0 0 0,-1 0-1 0 0,1 0 1 0 0,0 0 0 0 0,0 0-1 0 0,0 0 1 0 0,1 1 0 0 0,-1-1 0 0 0,1 0-1 0 0,-1 0 1 0 0,1 0 0 0 0,2 4-1 0 0,4 5-5 0 0,6 1 25 0 0,3-5-36 0 0,-11-7-39 0 0,1 1 1 0 0,-1-1-1 0 0,0-1 0 0 0,1 1 0 0 0,-1-1 0 0 0,1 0 0 0 0,-1 0 1 0 0,1 0-1 0 0,-1-1 0 0 0,0 0 0 0 0,1 0 0 0 0,-1 0 1 0 0,0-1-1 0 0,0 0 0 0 0,1 0 0 0 0,-1 0 0 0 0,-1 0 0 0 0,1-1 1 0 0,0 0-1 0 0,-1 0 0 0 0,6-5 0 0 0,1-1-68 0 0,-1-1 0 0 0,0 0-1 0 0,0-1 1 0 0,-1 0 0 0 0,-1 0 0 0 0,0-1-1 0 0,7-14 1 0 0,12-26-1455 0 0,-3-2 0 0 0,26-83 0 0 0,15-118-4398 0 0,-62 240 5829 0 0,0 0 1 0 0,-1 0-1 0 0,-1 0 1 0 0,0 0 0 0 0,-1 0-1 0 0,-1-1 1 0 0,0 1-1 0 0,-1 0 1 0 0,-6-22 0 0 0,7 35 1244 0 0,1 2-1065 0 0,0 0 0 0 0,0 0-1 0 0,0-1 1 0 0,0 1 0 0 0,0 0-1 0 0,0-1 1 0 0,0 1 0 0 0,0 0 0 0 0,0 0-1 0 0,0-1 1 0 0,0 1 0 0 0,0 0-1 0 0,0-1 1 0 0,0 1 0 0 0,0 0-1 0 0,0 0 1 0 0,0-1 0 0 0,-1 1 0 0 0,1 0-1 0 0,0 0 1 0 0,0-1 0 0 0,0 1-1 0 0,0 0 1 0 0,-1 0 0 0 0,1-1-1 0 0,0 1 1 0 0,0 0 0 0 0,-1 0 0 0 0,1 0-1 0 0,0 0 1 0 0,-1-1 0 0 0,-7 5 2294 0 0,5-3-2120 0 0,1 1 0 0 0,0 0 0 0 0,1 0 1 0 0,-1 0-1 0 0,0 0 0 0 0,-2 4 0 0 0,-5 16 339 0 0,2 0 1 0 0,0 0-1 0 0,1 1 0 0 0,1 0 0 0 0,-2 32 1 0 0,5-39-389 0 0,-28 298 1526 0 0,30-310-1706 0 0,-2 31 71 0 0,5 65 0 0 0,-2-90-86 0 0,0 0 1 0 0,1-1-1 0 0,0 1 0 0 0,1 0 1 0 0,0-1-1 0 0,1 0 0 0 0,0 1 1 0 0,0-1-1 0 0,1-1 0 0 0,0 1 1 0 0,9 10-1 0 0,-10-14-234 0 0,2-1-1 0 0,-1 1 1 0 0,0-1 0 0 0,1-1-1 0 0,0 1 1 0 0,0-1 0 0 0,0 0-1 0 0,0 0 1 0 0,0-1-1 0 0,1 0 1 0 0,-1 0 0 0 0,1 0-1 0 0,-1-1 1 0 0,9 1 0 0 0,10 2-1539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8.5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295 47 4143 0 0,'0'0'319'0'0,"-1"-2"-55"0"0,-26-37 6192 0 0,26 39-6222 0 0,-1-1-1 0 0,1 0 1 0 0,-1 0-1 0 0,1 1 1 0 0,-1-1-1 0 0,0 1 1 0 0,1-1-1 0 0,-1 1 1 0 0,0-1-1 0 0,1 1 1 0 0,-1 0-1 0 0,0 0 1 0 0,-3 0-1 0 0,-2 1 128 0 0,-1 0 0 0 0,1 0 0 0 0,-1 0 0 0 0,1 1 0 0 0,0 0 0 0 0,0 1 0 0 0,0 0 0 0 0,0 0 0 0 0,0 0 0 0 0,1 1 0 0 0,-1 0 0 0 0,-9 7 0 0 0,-4 6 141 0 0,0 0 0 0 0,-21 26 0 0 0,32-32-195 0 0,0 0 1 0 0,1 1-1 0 0,-7 14 0 0 0,2-5 109 0 0,13-19-387 0 0,-1-1 0 0 0,0 1-1 0 0,1-1 1 0 0,-1 1 0 0 0,1-1 0 0 0,-1 1-1 0 0,1-1 1 0 0,0 1 0 0 0,-1-1-1 0 0,1 1 1 0 0,0-1 0 0 0,0 1 0 0 0,0-1-1 0 0,0 1 1 0 0,0 0 0 0 0,1-1 0 0 0,-1 1-1 0 0,0-1 1 0 0,1 1 0 0 0,-1-1-1 0 0,2 2 1 0 0,9 14 15 0 0,-6-13-30 0 0,-1-3-3 0 0,10 5 0 0 0,-9-4-113 0 0,0-1 0 0 0,0-1 0 0 0,0 1-1 0 0,0-1 1 0 0,0 1 0 0 0,0-1 0 0 0,0-1 0 0 0,1 1 0 0 0,-1-1 0 0 0,0 0-1 0 0,0 0 1 0 0,7-3 0 0 0,-6 1-225 0 0,1 0 0 0 0,-1 0-1 0 0,0-1 1 0 0,0 0 0 0 0,0 0 0 0 0,-1 0-1 0 0,1-1 1 0 0,4-5 0 0 0,2-5-424 0 0,0 0 0 0 0,-1 0 0 0 0,-1-1 0 0 0,0 0 0 0 0,12-32 1 0 0,-8 14 864 0 0,-11 133 3204 0 0,-3-96-3113 0 0,0-2-181 0 0,0 0 0 0 0,0-1 0 0 0,0 1 0 0 0,0 0 1 0 0,0 0-1 0 0,0 0 0 0 0,0 0 0 0 0,0 0 0 0 0,0 0 0 0 0,0-1 0 0 0,0 1 1 0 0,0 0-1 0 0,1 0 0 0 0,-1 0 0 0 0,0 0 0 0 0,1-1 0 0 0,-1 1 0 0 0,2 1 1 0 0,-1 1-61 0 0,0-1 1 0 0,0 0 0 0 0,1 1-1 0 0,-1-1 1 0 0,1 0 0 0 0,0 0-1 0 0,-1 0 1 0 0,1 0-1 0 0,0 0 1 0 0,3 1 0 0 0,1 1-654 0 0,1 1-639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8.9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1 8031 0 0,'0'0'727'0'0,"1"3"-458"0"0,2 17 1041 0 0,-1 0 0 0 0,-1 0 0 0 0,-2 27 0 0 0,-10 65 1759 0 0,2-26-1631 0 0,2-8-561 0 0,-9 278 1167 0 0,16-352-2044 0 0,3 19 0 0 0,12 17 0 0 0,-8-27-40 0 0,-4-10-69 0 0,-1-1 0 0 0,0 1-1 0 0,1-1 1 0 0,-1 0 0 0 0,1 0-1 0 0,0 0 1 0 0,0 0 0 0 0,0 0 0 0 0,0-1-1 0 0,0 1 1 0 0,0-1 0 0 0,0 0-1 0 0,7 2 1 0 0,-6-2-993 0 0,0-1-1 0 0,1 1 0 0 0,-1-1 1 0 0,0 0-1 0 0,0 0 1 0 0,7-2-1 0 0,-1 1-4273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9.3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30 2759 0 0,'2'-1'207'0'0,"7"-4"199"0"0,1 1-1 0 0,0 0 1 0 0,0 0 0 0 0,0 1 0 0 0,0 1-1 0 0,0 0 1 0 0,1 0 0 0 0,-1 1-1 0 0,15 0 1 0 0,-4 1 948 0 0,0 1 1 0 0,1 1-1 0 0,31 8 1 0 0,-48-8-1052 0 0,0 0 0 0 0,-1 1 0 0 0,1-1 1 0 0,-1 1-1 0 0,1 0 0 0 0,-1 0 1 0 0,0 0-1 0 0,0 1 0 0 0,0-1 0 0 0,-1 1 1 0 0,1 0-1 0 0,4 7 0 0 0,-5-6-139 0 0,0-1 0 0 0,-1 1 0 0 0,1-1 0 0 0,-1 1-1 0 0,0 0 1 0 0,0 0 0 0 0,0 0 0 0 0,-1 0 0 0 0,0 1 0 0 0,0-1-1 0 0,0 0 1 0 0,-1 0 0 0 0,0 1 0 0 0,0-1 0 0 0,0 0 0 0 0,-1 0-1 0 0,1 1 1 0 0,-1-1 0 0 0,0 0 0 0 0,-1 0 0 0 0,1 0 0 0 0,-1 0-1 0 0,0 0 1 0 0,-5 8 0 0 0,-28 42 1403 0 0,25-42-1131 0 0,1 1 1 0 0,-12 24-1 0 0,17-30-233 0 0,3-5-171 0 0,-3 11 240 0 0,6-10-282 0 0,0-2-212 0 0,1 0-1 0 0,0 0 0 0 0,0 0 0 0 0,-1-1 0 0 0,1 1 0 0 0,0-1 0 0 0,1 0 0 0 0,-1 0 1 0 0,0 0-1 0 0,0 0 0 0 0,0 0 0 0 0,1-1 0 0 0,-1 0 0 0 0,0 1 0 0 0,1-1 0 0 0,-1 0 1 0 0,0-1-1 0 0,1 1 0 0 0,-1 0 0 0 0,0-1 0 0 0,0 0 0 0 0,1 0 0 0 0,-1 0 0 0 0,3-1 1 0 0,11-9-1694 0 0,4 1-18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09.8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210 59 5983 0 0,'0'0'464'0'0,"-2"-1"-305"0"0,-1-1 284 0 0,-1 0-1 0 0,0 0 1 0 0,0 0-1 0 0,0 0 1 0 0,0 1-1 0 0,-1 0 1 0 0,1 0-1 0 0,0 0 1 0 0,-1 0-1 0 0,1 0 0 0 0,0 1 1 0 0,-1 0-1 0 0,1 0 1 0 0,-1 0-1 0 0,-7 2 1 0 0,8-1-7 0 0,-1 1 1 0 0,1 0-1 0 0,0-1 0 0 0,-1 1 1 0 0,1 1-1 0 0,0-1 0 0 0,0 1 1 0 0,0 0-1 0 0,1-1 0 0 0,-1 2 1 0 0,-5 5-1 0 0,0 2 650 0 0,0 1 0 0 0,-9 17 1 0 0,3-7-428 0 0,11-14-460 0 0,1 0 0 0 0,-1 0 0 0 0,1 0 0 0 0,-3 13 0 0 0,-1 9 104 0 0,7-28-250 0 0,2 0 0 0 0,10 8-42 0 0,4-3-11 0 0,-14-7-14 0 0,0 0 1 0 0,0 0-1 0 0,0 0 0 0 0,0-1 0 0 0,1 1 0 0 0,-1 0 1 0 0,0-1-1 0 0,0 1 0 0 0,0-1 0 0 0,0 0 0 0 0,0 0 1 0 0,0 1-1 0 0,0-1 0 0 0,0-1 0 0 0,0 1 0 0 0,-1 0 1 0 0,1 0-1 0 0,0-1 0 0 0,2-2 0 0 0,0 0-25 0 0,-1 0-1 0 0,1-1 1 0 0,-1 0-1 0 0,1 0 1 0 0,-2 0 0 0 0,4-5-1 0 0,-4 6 22 0 0,-1 0 0 0 0,1 1 0 0 0,-1-1-1 0 0,1 0 1 0 0,-1 0 0 0 0,-1 0 0 0 0,1 0 0 0 0,0 0-1 0 0,-1-7 1 0 0,0 6 1 0 0,1 0-1 0 0,-1 1 1 0 0,1-1-1 0 0,0 0 1 0 0,0 0 0 0 0,3-9-1 0 0,2-3 18 0 0,-2 6 0 0 0,0 0 0 0 0,0 0 0 0 0,1 0 0 0 0,8-11 0 0 0,-6 13 0 0 0,2 0 0 0 0,2 2 0 0 0,2 4 0 0 0,-10 3 0 0 0,0 0 0 0 0,1 1 0 0 0,-1 0 0 0 0,0-1 0 0 0,0 1 0 0 0,0 0 0 0 0,6 3 0 0 0,-7-3 0 0 0,1 0 0 0 0,-1 1 0 0 0,1-1 0 0 0,-1 0 0 0 0,0 1 0 0 0,1-1 0 0 0,-1 1 0 0 0,0 0 0 0 0,0-1 0 0 0,0 1 0 0 0,0 0 0 0 0,2 4 0 0 0,1 1 0 0 0,23 30 17 0 0,6 12 30 0 0,-26-38 17 0 0,-1-2 3 0 0,-5-8 10 0 0,0 0 0 0 0,5 4-5 0 0,-5-5-63 0 0,-1 0-1 0 0,0 0 1 0 0,1 0-1 0 0,-1 0 1 0 0,0 0-1 0 0,0 0 0 0 0,1 0 1 0 0,-1-1-1 0 0,0 1 1 0 0,0 0-1 0 0,1-1 1 0 0,-1 1-1 0 0,0-1 1 0 0,0 1-1 0 0,0-1 0 0 0,0 0 1 0 0,2-1-1 0 0,-1 1-5 0 0,0 0-3 0 0,0 0 0 0 0,0 0 0 0 0,0 0 0 0 0,0 0 0 0 0,0-1 0 0 0,0 1 0 0 0,-1-1 0 0 0,1 0 0 0 0,0 1 0 0 0,-1-1 0 0 0,1 0 0 0 0,-1 0 0 0 0,0 0 0 0 0,2-2 0 0 0,1-3 0 0 0,7-8-1 0 0,15-27 0 0 0,-1-2 22 0 0,-24 43 312 0 0,2 1-301 0 0,-1 0-1 0 0,0 0 0 0 0,0 1 1 0 0,0-1-1 0 0,1 1 1 0 0,-1-1-1 0 0,0 1 1 0 0,0 0-1 0 0,0 0 1 0 0,0 0-1 0 0,0 0 1 0 0,0 0-1 0 0,0 0 0 0 0,3 3 1 0 0,27 26 605 0 0,-21-18-530 0 0,21 12-1856 0 0,3-5-3715 0 0,-22-14-2411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1-22T22:09:10.4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18143 0 0,'0'0'5960'0'0,"3"15"-5840"0"0,2-3-944 0 0,0-2-184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09871-6A3D-49FF-8E13-75E199F6637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E9D1D-D4A8-4641-81FE-0306FAC4A8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47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E9D1D-D4A8-4641-81FE-0306FAC4A85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348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E9D1D-D4A8-4641-81FE-0306FAC4A85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17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22220-C77E-44E6-A31D-FB7A0F0F5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1060E-9F9C-4D6F-BCCC-A7E903F16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5C807-1707-4BFB-9990-3521FF9E5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99326-E790-438D-872F-1689E56E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5BFB0-73AB-4A28-AB57-B3A3CA945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34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2115-8BC8-4A2F-909C-B793CD45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BDC2D-46E2-4DFB-8290-0DB125329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45B4B-19D5-4C72-88AA-0F65F934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D971E-9D64-450D-BAEF-D9C90695B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8E3A9-8A16-44D0-A7E7-2E0C82D42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84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EB7C-DCF4-4155-B3BB-83434A7AF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93DF6-DFD4-49BB-B25C-66EB1D296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92408-A962-4D75-B5A5-64B7310A7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FE190-AE34-48C4-9058-138A6DDE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64678-2B6D-49DD-8C00-0854F07B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0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A629B-D007-4D7B-A47C-3DAC802C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25F55-7359-4B8A-9A9A-8FB821811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0236B-62FF-4F7A-8E5C-941AF7263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D7E7-D0EF-4FA6-AA5F-DDBA54028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4ED6E9-CBE5-4357-8EB6-4FCB8EB2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A5781-D104-44E0-82A2-CDC4E45D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07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9EF98-71C4-4E68-823C-0069541EA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76D15-C510-4F45-B15C-C0B5BB0E2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6428B-A4BB-49FB-83E2-92845FD63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A7877E-17FC-4955-844F-7A59E5D0C8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858AF3-8F59-4069-8A29-39F26B17A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574C7E-E7A0-4714-BF2A-FBB3BC85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07D2C3-7179-47A6-B9FC-52059FA48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23282-BAAE-4615-BA09-571EF134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04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8724-17D5-4F17-9828-3FCBE434A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BD7D66-E047-4F7D-84F4-3A8A503EB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9F7ACD-8243-47ED-BD45-B5C667164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B2A6B-54C8-4B5A-90A4-23C66C56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5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95973E-9250-40D0-B757-19148114C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E3AA-05D8-46A7-9302-AE3241331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3C7D7-22A7-48FD-9E7D-F7783BC4F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5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A9CD-275B-49B4-9741-136812597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A2C85-728F-4C9C-9D61-9A8ADB3CC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838F7-57DB-4586-A056-F8C1A4592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BD2827-D1EC-4701-9B6A-738D89887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7F5E07-9B99-4CD2-B05E-517C7DD8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C3EDE-810D-44BD-85C1-00CE2756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85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13410-2A9E-4F25-A729-A40888E92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083A0B-EF2D-4B7A-A08F-B4E9C5B1B2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6D461-3EC7-4911-9D32-E2B320FBB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EA521-BA13-426F-AC05-BA49A88E2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C0FD9-A655-4A4C-A42F-55487FED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37A00-8CFA-4C1B-B8AB-DAB37CA8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61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8FDA-04F7-410C-96B9-470FAB269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0C0FC7-E174-48B3-8826-55F191126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5514B-B439-4F38-96C7-6A77C8FE8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46C5C-F66D-44A9-8982-BC9CE60F6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4C50F-270E-4087-BCB7-6DF82E6B2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8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5C47AB-EE22-4CAC-AAA7-F333D703A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B0414-D5CA-4665-9E4E-F474CDD7A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A666A-D2DC-4217-8800-8EC309A36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BAF98-1183-4C30-98A1-193AC0A3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60D79-CEF2-4D07-B6CA-AF5929D72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9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F7E3C6-EE65-47AB-9A50-97E447464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1939F-BDD4-4B03-B31B-3981F3135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05C9B-EC3B-4009-BC20-B0FE0ED6D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04C8F-6510-40A0-904B-A4CF1B2233E1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41D26-3AEA-4E83-8BE7-81F3875E4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0B831-B512-4BAB-B81A-9CF3FFEED5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EDB6F-467A-4DE4-B67E-3436D5387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1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181.png"/><Relationship Id="rId63" Type="http://schemas.openxmlformats.org/officeDocument/2006/relationships/customXml" Target="../ink/ink31.xml"/><Relationship Id="rId84" Type="http://schemas.openxmlformats.org/officeDocument/2006/relationships/image" Target="../media/image202.png"/><Relationship Id="rId138" Type="http://schemas.openxmlformats.org/officeDocument/2006/relationships/image" Target="../media/image229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176.png"/><Relationship Id="rId53" Type="http://schemas.openxmlformats.org/officeDocument/2006/relationships/customXml" Target="../ink/ink26.xml"/><Relationship Id="rId74" Type="http://schemas.openxmlformats.org/officeDocument/2006/relationships/image" Target="../media/image197.png"/><Relationship Id="rId128" Type="http://schemas.openxmlformats.org/officeDocument/2006/relationships/image" Target="../media/image224.png"/><Relationship Id="rId149" Type="http://schemas.openxmlformats.org/officeDocument/2006/relationships/customXml" Target="../ink/ink74.xml"/><Relationship Id="rId5" Type="http://schemas.openxmlformats.org/officeDocument/2006/relationships/customXml" Target="../ink/ink2.xml"/><Relationship Id="rId95" Type="http://schemas.openxmlformats.org/officeDocument/2006/relationships/customXml" Target="../ink/ink47.xml"/><Relationship Id="rId22" Type="http://schemas.openxmlformats.org/officeDocument/2006/relationships/image" Target="../media/image171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184.png"/><Relationship Id="rId64" Type="http://schemas.openxmlformats.org/officeDocument/2006/relationships/image" Target="../media/image192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18" Type="http://schemas.openxmlformats.org/officeDocument/2006/relationships/image" Target="../media/image219.png"/><Relationship Id="rId134" Type="http://schemas.openxmlformats.org/officeDocument/2006/relationships/image" Target="../media/image227.png"/><Relationship Id="rId139" Type="http://schemas.openxmlformats.org/officeDocument/2006/relationships/customXml" Target="../ink/ink69.xml"/><Relationship Id="rId80" Type="http://schemas.openxmlformats.org/officeDocument/2006/relationships/image" Target="../media/image200.png"/><Relationship Id="rId85" Type="http://schemas.openxmlformats.org/officeDocument/2006/relationships/customXml" Target="../ink/ink42.xml"/><Relationship Id="rId150" Type="http://schemas.openxmlformats.org/officeDocument/2006/relationships/image" Target="../media/image235.png"/><Relationship Id="rId12" Type="http://schemas.openxmlformats.org/officeDocument/2006/relationships/image" Target="../media/image166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179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214.png"/><Relationship Id="rId124" Type="http://schemas.openxmlformats.org/officeDocument/2006/relationships/image" Target="../media/image222.png"/><Relationship Id="rId129" Type="http://schemas.openxmlformats.org/officeDocument/2006/relationships/customXml" Target="../ink/ink64.xml"/><Relationship Id="rId54" Type="http://schemas.openxmlformats.org/officeDocument/2006/relationships/image" Target="../media/image187.png"/><Relationship Id="rId70" Type="http://schemas.openxmlformats.org/officeDocument/2006/relationships/image" Target="../media/image195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208.png"/><Relationship Id="rId140" Type="http://schemas.openxmlformats.org/officeDocument/2006/relationships/image" Target="../media/image230.png"/><Relationship Id="rId145" Type="http://schemas.openxmlformats.org/officeDocument/2006/relationships/customXml" Target="../ink/ink7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23" Type="http://schemas.openxmlformats.org/officeDocument/2006/relationships/customXml" Target="../ink/ink11.xml"/><Relationship Id="rId28" Type="http://schemas.openxmlformats.org/officeDocument/2006/relationships/image" Target="../media/image174.png"/><Relationship Id="rId49" Type="http://schemas.openxmlformats.org/officeDocument/2006/relationships/customXml" Target="../ink/ink24.xml"/><Relationship Id="rId114" Type="http://schemas.openxmlformats.org/officeDocument/2006/relationships/image" Target="../media/image217.png"/><Relationship Id="rId119" Type="http://schemas.openxmlformats.org/officeDocument/2006/relationships/customXml" Target="../ink/ink59.xml"/><Relationship Id="rId44" Type="http://schemas.openxmlformats.org/officeDocument/2006/relationships/image" Target="../media/image182.png"/><Relationship Id="rId60" Type="http://schemas.openxmlformats.org/officeDocument/2006/relationships/image" Target="../media/image190.png"/><Relationship Id="rId65" Type="http://schemas.openxmlformats.org/officeDocument/2006/relationships/customXml" Target="../ink/ink32.xml"/><Relationship Id="rId81" Type="http://schemas.openxmlformats.org/officeDocument/2006/relationships/customXml" Target="../ink/ink40.xml"/><Relationship Id="rId86" Type="http://schemas.openxmlformats.org/officeDocument/2006/relationships/image" Target="../media/image203.png"/><Relationship Id="rId130" Type="http://schemas.openxmlformats.org/officeDocument/2006/relationships/image" Target="../media/image225.png"/><Relationship Id="rId135" Type="http://schemas.openxmlformats.org/officeDocument/2006/relationships/customXml" Target="../ink/ink67.xml"/><Relationship Id="rId151" Type="http://schemas.openxmlformats.org/officeDocument/2006/relationships/customXml" Target="../ink/ink75.xml"/><Relationship Id="rId13" Type="http://schemas.openxmlformats.org/officeDocument/2006/relationships/customXml" Target="../ink/ink6.xml"/><Relationship Id="rId18" Type="http://schemas.openxmlformats.org/officeDocument/2006/relationships/image" Target="../media/image169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177.png"/><Relationship Id="rId50" Type="http://schemas.openxmlformats.org/officeDocument/2006/relationships/image" Target="../media/image185.png"/><Relationship Id="rId55" Type="http://schemas.openxmlformats.org/officeDocument/2006/relationships/customXml" Target="../ink/ink27.xml"/><Relationship Id="rId76" Type="http://schemas.openxmlformats.org/officeDocument/2006/relationships/image" Target="../media/image198.png"/><Relationship Id="rId97" Type="http://schemas.openxmlformats.org/officeDocument/2006/relationships/customXml" Target="../ink/ink48.xml"/><Relationship Id="rId104" Type="http://schemas.openxmlformats.org/officeDocument/2006/relationships/image" Target="../media/image212.png"/><Relationship Id="rId120" Type="http://schemas.openxmlformats.org/officeDocument/2006/relationships/image" Target="../media/image220.png"/><Relationship Id="rId125" Type="http://schemas.openxmlformats.org/officeDocument/2006/relationships/customXml" Target="../ink/ink62.xml"/><Relationship Id="rId141" Type="http://schemas.openxmlformats.org/officeDocument/2006/relationships/customXml" Target="../ink/ink70.xml"/><Relationship Id="rId146" Type="http://schemas.openxmlformats.org/officeDocument/2006/relationships/image" Target="../media/image233.png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206.png"/><Relationship Id="rId2" Type="http://schemas.openxmlformats.org/officeDocument/2006/relationships/notesSlide" Target="../notesSlides/notesSlide1.xml"/><Relationship Id="rId29" Type="http://schemas.openxmlformats.org/officeDocument/2006/relationships/customXml" Target="../ink/ink14.xml"/><Relationship Id="rId24" Type="http://schemas.openxmlformats.org/officeDocument/2006/relationships/image" Target="../media/image172.png"/><Relationship Id="rId40" Type="http://schemas.openxmlformats.org/officeDocument/2006/relationships/image" Target="../media/image180.png"/><Relationship Id="rId45" Type="http://schemas.openxmlformats.org/officeDocument/2006/relationships/customXml" Target="../ink/ink22.xml"/><Relationship Id="rId66" Type="http://schemas.openxmlformats.org/officeDocument/2006/relationships/image" Target="../media/image193.png"/><Relationship Id="rId87" Type="http://schemas.openxmlformats.org/officeDocument/2006/relationships/customXml" Target="../ink/ink43.xml"/><Relationship Id="rId110" Type="http://schemas.openxmlformats.org/officeDocument/2006/relationships/image" Target="../media/image215.png"/><Relationship Id="rId115" Type="http://schemas.openxmlformats.org/officeDocument/2006/relationships/customXml" Target="../ink/ink57.xml"/><Relationship Id="rId131" Type="http://schemas.openxmlformats.org/officeDocument/2006/relationships/customXml" Target="../ink/ink65.xml"/><Relationship Id="rId136" Type="http://schemas.openxmlformats.org/officeDocument/2006/relationships/image" Target="../media/image228.png"/><Relationship Id="rId61" Type="http://schemas.openxmlformats.org/officeDocument/2006/relationships/customXml" Target="../ink/ink30.xml"/><Relationship Id="rId82" Type="http://schemas.openxmlformats.org/officeDocument/2006/relationships/image" Target="../media/image201.png"/><Relationship Id="rId152" Type="http://schemas.openxmlformats.org/officeDocument/2006/relationships/image" Target="../media/image236.png"/><Relationship Id="rId19" Type="http://schemas.openxmlformats.org/officeDocument/2006/relationships/customXml" Target="../ink/ink9.xml"/><Relationship Id="rId14" Type="http://schemas.openxmlformats.org/officeDocument/2006/relationships/image" Target="../media/image167.png"/><Relationship Id="rId30" Type="http://schemas.openxmlformats.org/officeDocument/2006/relationships/image" Target="../media/image175.png"/><Relationship Id="rId35" Type="http://schemas.openxmlformats.org/officeDocument/2006/relationships/customXml" Target="../ink/ink17.xml"/><Relationship Id="rId56" Type="http://schemas.openxmlformats.org/officeDocument/2006/relationships/image" Target="../media/image188.png"/><Relationship Id="rId77" Type="http://schemas.openxmlformats.org/officeDocument/2006/relationships/customXml" Target="../ink/ink38.xml"/><Relationship Id="rId100" Type="http://schemas.openxmlformats.org/officeDocument/2006/relationships/image" Target="../media/image210.png"/><Relationship Id="rId105" Type="http://schemas.openxmlformats.org/officeDocument/2006/relationships/customXml" Target="../ink/ink52.xml"/><Relationship Id="rId126" Type="http://schemas.openxmlformats.org/officeDocument/2006/relationships/image" Target="../media/image223.png"/><Relationship Id="rId147" Type="http://schemas.openxmlformats.org/officeDocument/2006/relationships/customXml" Target="../ink/ink73.xml"/><Relationship Id="rId8" Type="http://schemas.openxmlformats.org/officeDocument/2006/relationships/image" Target="../media/image164.png"/><Relationship Id="rId51" Type="http://schemas.openxmlformats.org/officeDocument/2006/relationships/customXml" Target="../ink/ink25.xml"/><Relationship Id="rId72" Type="http://schemas.openxmlformats.org/officeDocument/2006/relationships/image" Target="../media/image196.png"/><Relationship Id="rId93" Type="http://schemas.openxmlformats.org/officeDocument/2006/relationships/customXml" Target="../ink/ink46.xml"/><Relationship Id="rId98" Type="http://schemas.openxmlformats.org/officeDocument/2006/relationships/image" Target="../media/image209.png"/><Relationship Id="rId121" Type="http://schemas.openxmlformats.org/officeDocument/2006/relationships/customXml" Target="../ink/ink60.xml"/><Relationship Id="rId142" Type="http://schemas.openxmlformats.org/officeDocument/2006/relationships/image" Target="../media/image231.png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183.png"/><Relationship Id="rId67" Type="http://schemas.openxmlformats.org/officeDocument/2006/relationships/customXml" Target="../ink/ink33.xml"/><Relationship Id="rId116" Type="http://schemas.openxmlformats.org/officeDocument/2006/relationships/image" Target="../media/image218.png"/><Relationship Id="rId137" Type="http://schemas.openxmlformats.org/officeDocument/2006/relationships/customXml" Target="../ink/ink68.xml"/><Relationship Id="rId20" Type="http://schemas.openxmlformats.org/officeDocument/2006/relationships/image" Target="../media/image170.png"/><Relationship Id="rId41" Type="http://schemas.openxmlformats.org/officeDocument/2006/relationships/customXml" Target="../ink/ink20.xml"/><Relationship Id="rId62" Type="http://schemas.openxmlformats.org/officeDocument/2006/relationships/image" Target="../media/image191.png"/><Relationship Id="rId83" Type="http://schemas.openxmlformats.org/officeDocument/2006/relationships/customXml" Target="../ink/ink41.xml"/><Relationship Id="rId88" Type="http://schemas.openxmlformats.org/officeDocument/2006/relationships/image" Target="../media/image204.png"/><Relationship Id="rId111" Type="http://schemas.openxmlformats.org/officeDocument/2006/relationships/customXml" Target="../ink/ink55.xml"/><Relationship Id="rId132" Type="http://schemas.openxmlformats.org/officeDocument/2006/relationships/image" Target="../media/image226.png"/><Relationship Id="rId15" Type="http://schemas.openxmlformats.org/officeDocument/2006/relationships/customXml" Target="../ink/ink7.xml"/><Relationship Id="rId36" Type="http://schemas.openxmlformats.org/officeDocument/2006/relationships/image" Target="../media/image178.png"/><Relationship Id="rId57" Type="http://schemas.openxmlformats.org/officeDocument/2006/relationships/customXml" Target="../ink/ink28.xml"/><Relationship Id="rId106" Type="http://schemas.openxmlformats.org/officeDocument/2006/relationships/image" Target="../media/image213.png"/><Relationship Id="rId127" Type="http://schemas.openxmlformats.org/officeDocument/2006/relationships/customXml" Target="../ink/ink63.xml"/><Relationship Id="rId10" Type="http://schemas.openxmlformats.org/officeDocument/2006/relationships/image" Target="../media/image165.png"/><Relationship Id="rId31" Type="http://schemas.openxmlformats.org/officeDocument/2006/relationships/customXml" Target="../ink/ink15.xml"/><Relationship Id="rId52" Type="http://schemas.openxmlformats.org/officeDocument/2006/relationships/image" Target="../media/image186.png"/><Relationship Id="rId73" Type="http://schemas.openxmlformats.org/officeDocument/2006/relationships/customXml" Target="../ink/ink36.xml"/><Relationship Id="rId78" Type="http://schemas.openxmlformats.org/officeDocument/2006/relationships/image" Target="../media/image199.png"/><Relationship Id="rId94" Type="http://schemas.openxmlformats.org/officeDocument/2006/relationships/image" Target="../media/image207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221.png"/><Relationship Id="rId143" Type="http://schemas.openxmlformats.org/officeDocument/2006/relationships/customXml" Target="../ink/ink71.xml"/><Relationship Id="rId148" Type="http://schemas.openxmlformats.org/officeDocument/2006/relationships/image" Target="../media/image234.png"/><Relationship Id="rId4" Type="http://schemas.openxmlformats.org/officeDocument/2006/relationships/image" Target="../media/image162.png"/><Relationship Id="rId9" Type="http://schemas.openxmlformats.org/officeDocument/2006/relationships/customXml" Target="../ink/ink4.xml"/><Relationship Id="rId26" Type="http://schemas.openxmlformats.org/officeDocument/2006/relationships/image" Target="../media/image173.png"/><Relationship Id="rId47" Type="http://schemas.openxmlformats.org/officeDocument/2006/relationships/customXml" Target="../ink/ink23.xml"/><Relationship Id="rId68" Type="http://schemas.openxmlformats.org/officeDocument/2006/relationships/image" Target="../media/image194.png"/><Relationship Id="rId89" Type="http://schemas.openxmlformats.org/officeDocument/2006/relationships/customXml" Target="../ink/ink44.xml"/><Relationship Id="rId112" Type="http://schemas.openxmlformats.org/officeDocument/2006/relationships/image" Target="../media/image216.png"/><Relationship Id="rId133" Type="http://schemas.openxmlformats.org/officeDocument/2006/relationships/customXml" Target="../ink/ink66.xml"/><Relationship Id="rId16" Type="http://schemas.openxmlformats.org/officeDocument/2006/relationships/image" Target="../media/image168.png"/><Relationship Id="rId37" Type="http://schemas.openxmlformats.org/officeDocument/2006/relationships/customXml" Target="../ink/ink18.xml"/><Relationship Id="rId58" Type="http://schemas.openxmlformats.org/officeDocument/2006/relationships/image" Target="../media/image189.png"/><Relationship Id="rId79" Type="http://schemas.openxmlformats.org/officeDocument/2006/relationships/customXml" Target="../ink/ink39.xml"/><Relationship Id="rId102" Type="http://schemas.openxmlformats.org/officeDocument/2006/relationships/image" Target="../media/image211.png"/><Relationship Id="rId123" Type="http://schemas.openxmlformats.org/officeDocument/2006/relationships/customXml" Target="../ink/ink61.xml"/><Relationship Id="rId144" Type="http://schemas.openxmlformats.org/officeDocument/2006/relationships/image" Target="../media/image232.png"/><Relationship Id="rId90" Type="http://schemas.openxmlformats.org/officeDocument/2006/relationships/image" Target="../media/image205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94.png"/><Relationship Id="rId21" Type="http://schemas.openxmlformats.org/officeDocument/2006/relationships/image" Target="../media/image246.png"/><Relationship Id="rId42" Type="http://schemas.openxmlformats.org/officeDocument/2006/relationships/customXml" Target="../ink/ink96.xml"/><Relationship Id="rId63" Type="http://schemas.openxmlformats.org/officeDocument/2006/relationships/image" Target="../media/image267.png"/><Relationship Id="rId84" Type="http://schemas.openxmlformats.org/officeDocument/2006/relationships/customXml" Target="../ink/ink117.xml"/><Relationship Id="rId138" Type="http://schemas.openxmlformats.org/officeDocument/2006/relationships/customXml" Target="../ink/ink144.xml"/><Relationship Id="rId159" Type="http://schemas.openxmlformats.org/officeDocument/2006/relationships/image" Target="../media/image315.png"/><Relationship Id="rId107" Type="http://schemas.openxmlformats.org/officeDocument/2006/relationships/image" Target="../media/image289.png"/><Relationship Id="rId11" Type="http://schemas.openxmlformats.org/officeDocument/2006/relationships/image" Target="../media/image241.png"/><Relationship Id="rId32" Type="http://schemas.openxmlformats.org/officeDocument/2006/relationships/customXml" Target="../ink/ink91.xml"/><Relationship Id="rId53" Type="http://schemas.openxmlformats.org/officeDocument/2006/relationships/image" Target="../media/image262.png"/><Relationship Id="rId74" Type="http://schemas.openxmlformats.org/officeDocument/2006/relationships/customXml" Target="../ink/ink112.xml"/><Relationship Id="rId128" Type="http://schemas.openxmlformats.org/officeDocument/2006/relationships/customXml" Target="../ink/ink139.xml"/><Relationship Id="rId149" Type="http://schemas.openxmlformats.org/officeDocument/2006/relationships/image" Target="../media/image310.png"/><Relationship Id="rId5" Type="http://schemas.openxmlformats.org/officeDocument/2006/relationships/image" Target="../media/image238.png"/><Relationship Id="rId95" Type="http://schemas.openxmlformats.org/officeDocument/2006/relationships/image" Target="../media/image283.png"/><Relationship Id="rId160" Type="http://schemas.openxmlformats.org/officeDocument/2006/relationships/customXml" Target="../ink/ink155.xml"/><Relationship Id="rId22" Type="http://schemas.openxmlformats.org/officeDocument/2006/relationships/customXml" Target="../ink/ink86.xml"/><Relationship Id="rId43" Type="http://schemas.openxmlformats.org/officeDocument/2006/relationships/image" Target="../media/image257.png"/><Relationship Id="rId64" Type="http://schemas.openxmlformats.org/officeDocument/2006/relationships/customXml" Target="../ink/ink107.xml"/><Relationship Id="rId118" Type="http://schemas.openxmlformats.org/officeDocument/2006/relationships/customXml" Target="../ink/ink134.xml"/><Relationship Id="rId139" Type="http://schemas.openxmlformats.org/officeDocument/2006/relationships/image" Target="../media/image305.png"/><Relationship Id="rId85" Type="http://schemas.openxmlformats.org/officeDocument/2006/relationships/image" Target="../media/image278.png"/><Relationship Id="rId150" Type="http://schemas.openxmlformats.org/officeDocument/2006/relationships/customXml" Target="../ink/ink150.xml"/><Relationship Id="rId12" Type="http://schemas.openxmlformats.org/officeDocument/2006/relationships/customXml" Target="../ink/ink81.xml"/><Relationship Id="rId17" Type="http://schemas.openxmlformats.org/officeDocument/2006/relationships/image" Target="../media/image244.png"/><Relationship Id="rId33" Type="http://schemas.openxmlformats.org/officeDocument/2006/relationships/image" Target="../media/image252.png"/><Relationship Id="rId38" Type="http://schemas.openxmlformats.org/officeDocument/2006/relationships/customXml" Target="../ink/ink94.xml"/><Relationship Id="rId59" Type="http://schemas.openxmlformats.org/officeDocument/2006/relationships/image" Target="../media/image265.png"/><Relationship Id="rId103" Type="http://schemas.openxmlformats.org/officeDocument/2006/relationships/image" Target="../media/image287.png"/><Relationship Id="rId108" Type="http://schemas.openxmlformats.org/officeDocument/2006/relationships/customXml" Target="../ink/ink129.xml"/><Relationship Id="rId124" Type="http://schemas.openxmlformats.org/officeDocument/2006/relationships/customXml" Target="../ink/ink137.xml"/><Relationship Id="rId129" Type="http://schemas.openxmlformats.org/officeDocument/2006/relationships/image" Target="../media/image300.png"/><Relationship Id="rId54" Type="http://schemas.openxmlformats.org/officeDocument/2006/relationships/customXml" Target="../ink/ink102.xml"/><Relationship Id="rId70" Type="http://schemas.openxmlformats.org/officeDocument/2006/relationships/customXml" Target="../ink/ink110.xml"/><Relationship Id="rId75" Type="http://schemas.openxmlformats.org/officeDocument/2006/relationships/image" Target="../media/image273.png"/><Relationship Id="rId91" Type="http://schemas.openxmlformats.org/officeDocument/2006/relationships/image" Target="../media/image281.png"/><Relationship Id="rId96" Type="http://schemas.openxmlformats.org/officeDocument/2006/relationships/customXml" Target="../ink/ink123.xml"/><Relationship Id="rId140" Type="http://schemas.openxmlformats.org/officeDocument/2006/relationships/customXml" Target="../ink/ink145.xml"/><Relationship Id="rId145" Type="http://schemas.openxmlformats.org/officeDocument/2006/relationships/image" Target="../media/image308.png"/><Relationship Id="rId161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8.xml"/><Relationship Id="rId23" Type="http://schemas.openxmlformats.org/officeDocument/2006/relationships/image" Target="../media/image247.png"/><Relationship Id="rId28" Type="http://schemas.openxmlformats.org/officeDocument/2006/relationships/customXml" Target="../ink/ink89.xml"/><Relationship Id="rId49" Type="http://schemas.openxmlformats.org/officeDocument/2006/relationships/image" Target="../media/image260.png"/><Relationship Id="rId114" Type="http://schemas.openxmlformats.org/officeDocument/2006/relationships/customXml" Target="../ink/ink132.xml"/><Relationship Id="rId119" Type="http://schemas.openxmlformats.org/officeDocument/2006/relationships/image" Target="../media/image295.png"/><Relationship Id="rId44" Type="http://schemas.openxmlformats.org/officeDocument/2006/relationships/customXml" Target="../ink/ink97.xml"/><Relationship Id="rId60" Type="http://schemas.openxmlformats.org/officeDocument/2006/relationships/customXml" Target="../ink/ink105.xml"/><Relationship Id="rId65" Type="http://schemas.openxmlformats.org/officeDocument/2006/relationships/image" Target="../media/image268.png"/><Relationship Id="rId81" Type="http://schemas.openxmlformats.org/officeDocument/2006/relationships/image" Target="../media/image276.png"/><Relationship Id="rId86" Type="http://schemas.openxmlformats.org/officeDocument/2006/relationships/customXml" Target="../ink/ink118.xml"/><Relationship Id="rId130" Type="http://schemas.openxmlformats.org/officeDocument/2006/relationships/customXml" Target="../ink/ink140.xml"/><Relationship Id="rId135" Type="http://schemas.openxmlformats.org/officeDocument/2006/relationships/image" Target="../media/image303.png"/><Relationship Id="rId151" Type="http://schemas.openxmlformats.org/officeDocument/2006/relationships/image" Target="../media/image311.png"/><Relationship Id="rId156" Type="http://schemas.openxmlformats.org/officeDocument/2006/relationships/customXml" Target="../ink/ink153.xml"/><Relationship Id="rId13" Type="http://schemas.openxmlformats.org/officeDocument/2006/relationships/image" Target="../media/image242.png"/><Relationship Id="rId18" Type="http://schemas.openxmlformats.org/officeDocument/2006/relationships/customXml" Target="../ink/ink84.xml"/><Relationship Id="rId39" Type="http://schemas.openxmlformats.org/officeDocument/2006/relationships/image" Target="../media/image255.png"/><Relationship Id="rId109" Type="http://schemas.openxmlformats.org/officeDocument/2006/relationships/image" Target="../media/image290.png"/><Relationship Id="rId34" Type="http://schemas.openxmlformats.org/officeDocument/2006/relationships/customXml" Target="../ink/ink92.xml"/><Relationship Id="rId50" Type="http://schemas.openxmlformats.org/officeDocument/2006/relationships/customXml" Target="../ink/ink100.xml"/><Relationship Id="rId55" Type="http://schemas.openxmlformats.org/officeDocument/2006/relationships/image" Target="../media/image263.png"/><Relationship Id="rId76" Type="http://schemas.openxmlformats.org/officeDocument/2006/relationships/customXml" Target="../ink/ink113.xml"/><Relationship Id="rId97" Type="http://schemas.openxmlformats.org/officeDocument/2006/relationships/image" Target="../media/image284.png"/><Relationship Id="rId104" Type="http://schemas.openxmlformats.org/officeDocument/2006/relationships/customXml" Target="../ink/ink127.xml"/><Relationship Id="rId120" Type="http://schemas.openxmlformats.org/officeDocument/2006/relationships/customXml" Target="../ink/ink135.xml"/><Relationship Id="rId125" Type="http://schemas.openxmlformats.org/officeDocument/2006/relationships/image" Target="../media/image298.png"/><Relationship Id="rId141" Type="http://schemas.openxmlformats.org/officeDocument/2006/relationships/image" Target="../media/image306.png"/><Relationship Id="rId146" Type="http://schemas.openxmlformats.org/officeDocument/2006/relationships/customXml" Target="../ink/ink148.xml"/><Relationship Id="rId7" Type="http://schemas.openxmlformats.org/officeDocument/2006/relationships/image" Target="../media/image239.png"/><Relationship Id="rId71" Type="http://schemas.openxmlformats.org/officeDocument/2006/relationships/image" Target="../media/image271.png"/><Relationship Id="rId92" Type="http://schemas.openxmlformats.org/officeDocument/2006/relationships/customXml" Target="../ink/ink121.xml"/><Relationship Id="rId162" Type="http://schemas.openxmlformats.org/officeDocument/2006/relationships/customXml" Target="../ink/ink156.xml"/><Relationship Id="rId2" Type="http://schemas.openxmlformats.org/officeDocument/2006/relationships/customXml" Target="../ink/ink76.xml"/><Relationship Id="rId29" Type="http://schemas.openxmlformats.org/officeDocument/2006/relationships/image" Target="../media/image250.png"/><Relationship Id="rId24" Type="http://schemas.openxmlformats.org/officeDocument/2006/relationships/customXml" Target="../ink/ink87.xml"/><Relationship Id="rId40" Type="http://schemas.openxmlformats.org/officeDocument/2006/relationships/customXml" Target="../ink/ink95.xml"/><Relationship Id="rId45" Type="http://schemas.openxmlformats.org/officeDocument/2006/relationships/image" Target="../media/image258.png"/><Relationship Id="rId66" Type="http://schemas.openxmlformats.org/officeDocument/2006/relationships/customXml" Target="../ink/ink108.xml"/><Relationship Id="rId87" Type="http://schemas.openxmlformats.org/officeDocument/2006/relationships/image" Target="../media/image279.png"/><Relationship Id="rId110" Type="http://schemas.openxmlformats.org/officeDocument/2006/relationships/customXml" Target="../ink/ink130.xml"/><Relationship Id="rId115" Type="http://schemas.openxmlformats.org/officeDocument/2006/relationships/image" Target="../media/image293.png"/><Relationship Id="rId131" Type="http://schemas.openxmlformats.org/officeDocument/2006/relationships/image" Target="../media/image301.png"/><Relationship Id="rId136" Type="http://schemas.openxmlformats.org/officeDocument/2006/relationships/customXml" Target="../ink/ink143.xml"/><Relationship Id="rId157" Type="http://schemas.openxmlformats.org/officeDocument/2006/relationships/image" Target="../media/image314.png"/><Relationship Id="rId61" Type="http://schemas.openxmlformats.org/officeDocument/2006/relationships/image" Target="../media/image266.png"/><Relationship Id="rId82" Type="http://schemas.openxmlformats.org/officeDocument/2006/relationships/customXml" Target="../ink/ink116.xml"/><Relationship Id="rId152" Type="http://schemas.openxmlformats.org/officeDocument/2006/relationships/customXml" Target="../ink/ink151.xml"/><Relationship Id="rId19" Type="http://schemas.openxmlformats.org/officeDocument/2006/relationships/image" Target="../media/image245.png"/><Relationship Id="rId14" Type="http://schemas.openxmlformats.org/officeDocument/2006/relationships/customXml" Target="../ink/ink82.xml"/><Relationship Id="rId30" Type="http://schemas.openxmlformats.org/officeDocument/2006/relationships/customXml" Target="../ink/ink90.xml"/><Relationship Id="rId35" Type="http://schemas.openxmlformats.org/officeDocument/2006/relationships/image" Target="../media/image253.png"/><Relationship Id="rId56" Type="http://schemas.openxmlformats.org/officeDocument/2006/relationships/customXml" Target="../ink/ink103.xml"/><Relationship Id="rId77" Type="http://schemas.openxmlformats.org/officeDocument/2006/relationships/image" Target="../media/image274.png"/><Relationship Id="rId100" Type="http://schemas.openxmlformats.org/officeDocument/2006/relationships/customXml" Target="../ink/ink125.xml"/><Relationship Id="rId105" Type="http://schemas.openxmlformats.org/officeDocument/2006/relationships/image" Target="../media/image288.png"/><Relationship Id="rId126" Type="http://schemas.openxmlformats.org/officeDocument/2006/relationships/customXml" Target="../ink/ink138.xml"/><Relationship Id="rId147" Type="http://schemas.openxmlformats.org/officeDocument/2006/relationships/image" Target="../media/image309.png"/><Relationship Id="rId8" Type="http://schemas.openxmlformats.org/officeDocument/2006/relationships/customXml" Target="../ink/ink79.xml"/><Relationship Id="rId51" Type="http://schemas.openxmlformats.org/officeDocument/2006/relationships/image" Target="../media/image261.png"/><Relationship Id="rId72" Type="http://schemas.openxmlformats.org/officeDocument/2006/relationships/customXml" Target="../ink/ink111.xml"/><Relationship Id="rId93" Type="http://schemas.openxmlformats.org/officeDocument/2006/relationships/image" Target="../media/image282.png"/><Relationship Id="rId98" Type="http://schemas.openxmlformats.org/officeDocument/2006/relationships/customXml" Target="../ink/ink124.xml"/><Relationship Id="rId121" Type="http://schemas.openxmlformats.org/officeDocument/2006/relationships/image" Target="../media/image296.png"/><Relationship Id="rId142" Type="http://schemas.openxmlformats.org/officeDocument/2006/relationships/customXml" Target="../ink/ink146.xml"/><Relationship Id="rId163" Type="http://schemas.openxmlformats.org/officeDocument/2006/relationships/image" Target="../media/image317.png"/><Relationship Id="rId3" Type="http://schemas.openxmlformats.org/officeDocument/2006/relationships/image" Target="../media/image237.png"/><Relationship Id="rId25" Type="http://schemas.openxmlformats.org/officeDocument/2006/relationships/image" Target="../media/image248.png"/><Relationship Id="rId46" Type="http://schemas.openxmlformats.org/officeDocument/2006/relationships/customXml" Target="../ink/ink98.xml"/><Relationship Id="rId67" Type="http://schemas.openxmlformats.org/officeDocument/2006/relationships/image" Target="../media/image269.png"/><Relationship Id="rId116" Type="http://schemas.openxmlformats.org/officeDocument/2006/relationships/customXml" Target="../ink/ink133.xml"/><Relationship Id="rId137" Type="http://schemas.openxmlformats.org/officeDocument/2006/relationships/image" Target="../media/image304.png"/><Relationship Id="rId158" Type="http://schemas.openxmlformats.org/officeDocument/2006/relationships/customXml" Target="../ink/ink154.xml"/><Relationship Id="rId20" Type="http://schemas.openxmlformats.org/officeDocument/2006/relationships/customXml" Target="../ink/ink85.xml"/><Relationship Id="rId41" Type="http://schemas.openxmlformats.org/officeDocument/2006/relationships/image" Target="../media/image256.png"/><Relationship Id="rId62" Type="http://schemas.openxmlformats.org/officeDocument/2006/relationships/customXml" Target="../ink/ink106.xml"/><Relationship Id="rId83" Type="http://schemas.openxmlformats.org/officeDocument/2006/relationships/image" Target="../media/image277.png"/><Relationship Id="rId88" Type="http://schemas.openxmlformats.org/officeDocument/2006/relationships/customXml" Target="../ink/ink119.xml"/><Relationship Id="rId111" Type="http://schemas.openxmlformats.org/officeDocument/2006/relationships/image" Target="../media/image291.png"/><Relationship Id="rId132" Type="http://schemas.openxmlformats.org/officeDocument/2006/relationships/customXml" Target="../ink/ink141.xml"/><Relationship Id="rId153" Type="http://schemas.openxmlformats.org/officeDocument/2006/relationships/image" Target="../media/image312.png"/><Relationship Id="rId15" Type="http://schemas.openxmlformats.org/officeDocument/2006/relationships/image" Target="../media/image243.png"/><Relationship Id="rId36" Type="http://schemas.openxmlformats.org/officeDocument/2006/relationships/customXml" Target="../ink/ink93.xml"/><Relationship Id="rId57" Type="http://schemas.openxmlformats.org/officeDocument/2006/relationships/image" Target="../media/image264.png"/><Relationship Id="rId106" Type="http://schemas.openxmlformats.org/officeDocument/2006/relationships/customXml" Target="../ink/ink128.xml"/><Relationship Id="rId127" Type="http://schemas.openxmlformats.org/officeDocument/2006/relationships/image" Target="../media/image299.png"/><Relationship Id="rId10" Type="http://schemas.openxmlformats.org/officeDocument/2006/relationships/customXml" Target="../ink/ink80.xml"/><Relationship Id="rId31" Type="http://schemas.openxmlformats.org/officeDocument/2006/relationships/image" Target="../media/image251.png"/><Relationship Id="rId52" Type="http://schemas.openxmlformats.org/officeDocument/2006/relationships/customXml" Target="../ink/ink101.xml"/><Relationship Id="rId73" Type="http://schemas.openxmlformats.org/officeDocument/2006/relationships/image" Target="../media/image272.png"/><Relationship Id="rId78" Type="http://schemas.openxmlformats.org/officeDocument/2006/relationships/customXml" Target="../ink/ink114.xml"/><Relationship Id="rId94" Type="http://schemas.openxmlformats.org/officeDocument/2006/relationships/customXml" Target="../ink/ink122.xml"/><Relationship Id="rId99" Type="http://schemas.openxmlformats.org/officeDocument/2006/relationships/image" Target="../media/image285.png"/><Relationship Id="rId101" Type="http://schemas.openxmlformats.org/officeDocument/2006/relationships/image" Target="../media/image286.png"/><Relationship Id="rId122" Type="http://schemas.openxmlformats.org/officeDocument/2006/relationships/customXml" Target="../ink/ink136.xml"/><Relationship Id="rId143" Type="http://schemas.openxmlformats.org/officeDocument/2006/relationships/image" Target="../media/image307.png"/><Relationship Id="rId148" Type="http://schemas.openxmlformats.org/officeDocument/2006/relationships/customXml" Target="../ink/ink149.xml"/><Relationship Id="rId164" Type="http://schemas.openxmlformats.org/officeDocument/2006/relationships/customXml" Target="../ink/ink157.xml"/><Relationship Id="rId4" Type="http://schemas.openxmlformats.org/officeDocument/2006/relationships/customXml" Target="../ink/ink77.xml"/><Relationship Id="rId9" Type="http://schemas.openxmlformats.org/officeDocument/2006/relationships/image" Target="../media/image240.png"/><Relationship Id="rId26" Type="http://schemas.openxmlformats.org/officeDocument/2006/relationships/customXml" Target="../ink/ink88.xml"/><Relationship Id="rId47" Type="http://schemas.openxmlformats.org/officeDocument/2006/relationships/image" Target="../media/image259.png"/><Relationship Id="rId68" Type="http://schemas.openxmlformats.org/officeDocument/2006/relationships/customXml" Target="../ink/ink109.xml"/><Relationship Id="rId89" Type="http://schemas.openxmlformats.org/officeDocument/2006/relationships/image" Target="../media/image280.png"/><Relationship Id="rId112" Type="http://schemas.openxmlformats.org/officeDocument/2006/relationships/customXml" Target="../ink/ink131.xml"/><Relationship Id="rId133" Type="http://schemas.openxmlformats.org/officeDocument/2006/relationships/image" Target="../media/image302.png"/><Relationship Id="rId154" Type="http://schemas.openxmlformats.org/officeDocument/2006/relationships/customXml" Target="../ink/ink152.xml"/><Relationship Id="rId16" Type="http://schemas.openxmlformats.org/officeDocument/2006/relationships/customXml" Target="../ink/ink83.xml"/><Relationship Id="rId37" Type="http://schemas.openxmlformats.org/officeDocument/2006/relationships/image" Target="../media/image254.png"/><Relationship Id="rId58" Type="http://schemas.openxmlformats.org/officeDocument/2006/relationships/customXml" Target="../ink/ink104.xml"/><Relationship Id="rId79" Type="http://schemas.openxmlformats.org/officeDocument/2006/relationships/image" Target="../media/image275.png"/><Relationship Id="rId102" Type="http://schemas.openxmlformats.org/officeDocument/2006/relationships/customXml" Target="../ink/ink126.xml"/><Relationship Id="rId123" Type="http://schemas.openxmlformats.org/officeDocument/2006/relationships/image" Target="../media/image297.png"/><Relationship Id="rId144" Type="http://schemas.openxmlformats.org/officeDocument/2006/relationships/customXml" Target="../ink/ink147.xml"/><Relationship Id="rId90" Type="http://schemas.openxmlformats.org/officeDocument/2006/relationships/customXml" Target="../ink/ink120.xml"/><Relationship Id="rId165" Type="http://schemas.openxmlformats.org/officeDocument/2006/relationships/image" Target="../media/image318.png"/><Relationship Id="rId27" Type="http://schemas.openxmlformats.org/officeDocument/2006/relationships/image" Target="../media/image249.png"/><Relationship Id="rId48" Type="http://schemas.openxmlformats.org/officeDocument/2006/relationships/customXml" Target="../ink/ink99.xml"/><Relationship Id="rId69" Type="http://schemas.openxmlformats.org/officeDocument/2006/relationships/image" Target="../media/image270.png"/><Relationship Id="rId113" Type="http://schemas.openxmlformats.org/officeDocument/2006/relationships/image" Target="../media/image292.png"/><Relationship Id="rId134" Type="http://schemas.openxmlformats.org/officeDocument/2006/relationships/customXml" Target="../ink/ink142.xml"/><Relationship Id="rId80" Type="http://schemas.openxmlformats.org/officeDocument/2006/relationships/customXml" Target="../ink/ink115.xml"/><Relationship Id="rId155" Type="http://schemas.openxmlformats.org/officeDocument/2006/relationships/image" Target="../media/image3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31.png"/><Relationship Id="rId21" Type="http://schemas.openxmlformats.org/officeDocument/2006/relationships/customXml" Target="../ink/ink167.xml"/><Relationship Id="rId42" Type="http://schemas.openxmlformats.org/officeDocument/2006/relationships/image" Target="../media/image339.png"/><Relationship Id="rId47" Type="http://schemas.openxmlformats.org/officeDocument/2006/relationships/customXml" Target="../ink/ink180.xml"/><Relationship Id="rId63" Type="http://schemas.openxmlformats.org/officeDocument/2006/relationships/customXml" Target="../ink/ink188.xml"/><Relationship Id="rId68" Type="http://schemas.openxmlformats.org/officeDocument/2006/relationships/image" Target="../media/image352.png"/><Relationship Id="rId7" Type="http://schemas.openxmlformats.org/officeDocument/2006/relationships/customXml" Target="../ink/ink160.xml"/><Relationship Id="rId2" Type="http://schemas.openxmlformats.org/officeDocument/2006/relationships/image" Target="../media/image1.gif"/><Relationship Id="rId16" Type="http://schemas.openxmlformats.org/officeDocument/2006/relationships/image" Target="../media/image326.png"/><Relationship Id="rId29" Type="http://schemas.openxmlformats.org/officeDocument/2006/relationships/customXml" Target="../ink/ink171.xml"/><Relationship Id="rId11" Type="http://schemas.openxmlformats.org/officeDocument/2006/relationships/customXml" Target="../ink/ink162.xml"/><Relationship Id="rId24" Type="http://schemas.openxmlformats.org/officeDocument/2006/relationships/image" Target="../media/image330.png"/><Relationship Id="rId32" Type="http://schemas.openxmlformats.org/officeDocument/2006/relationships/image" Target="../media/image334.png"/><Relationship Id="rId37" Type="http://schemas.openxmlformats.org/officeDocument/2006/relationships/customXml" Target="../ink/ink175.xml"/><Relationship Id="rId40" Type="http://schemas.openxmlformats.org/officeDocument/2006/relationships/image" Target="../media/image338.png"/><Relationship Id="rId45" Type="http://schemas.openxmlformats.org/officeDocument/2006/relationships/customXml" Target="../ink/ink179.xml"/><Relationship Id="rId53" Type="http://schemas.openxmlformats.org/officeDocument/2006/relationships/customXml" Target="../ink/ink183.xml"/><Relationship Id="rId58" Type="http://schemas.openxmlformats.org/officeDocument/2006/relationships/image" Target="../media/image347.png"/><Relationship Id="rId66" Type="http://schemas.openxmlformats.org/officeDocument/2006/relationships/image" Target="../media/image351.png"/><Relationship Id="rId5" Type="http://schemas.openxmlformats.org/officeDocument/2006/relationships/customXml" Target="../ink/ink159.xml"/><Relationship Id="rId61" Type="http://schemas.openxmlformats.org/officeDocument/2006/relationships/customXml" Target="../ink/ink187.xml"/><Relationship Id="rId19" Type="http://schemas.openxmlformats.org/officeDocument/2006/relationships/customXml" Target="../ink/ink166.xml"/><Relationship Id="rId14" Type="http://schemas.openxmlformats.org/officeDocument/2006/relationships/image" Target="../media/image325.png"/><Relationship Id="rId22" Type="http://schemas.openxmlformats.org/officeDocument/2006/relationships/image" Target="../media/image329.png"/><Relationship Id="rId27" Type="http://schemas.openxmlformats.org/officeDocument/2006/relationships/customXml" Target="../ink/ink170.xml"/><Relationship Id="rId30" Type="http://schemas.openxmlformats.org/officeDocument/2006/relationships/image" Target="../media/image333.png"/><Relationship Id="rId35" Type="http://schemas.openxmlformats.org/officeDocument/2006/relationships/customXml" Target="../ink/ink174.xml"/><Relationship Id="rId43" Type="http://schemas.openxmlformats.org/officeDocument/2006/relationships/customXml" Target="../ink/ink178.xml"/><Relationship Id="rId48" Type="http://schemas.openxmlformats.org/officeDocument/2006/relationships/image" Target="../media/image342.png"/><Relationship Id="rId56" Type="http://schemas.openxmlformats.org/officeDocument/2006/relationships/image" Target="../media/image346.png"/><Relationship Id="rId64" Type="http://schemas.openxmlformats.org/officeDocument/2006/relationships/image" Target="../media/image350.png"/><Relationship Id="rId69" Type="http://schemas.openxmlformats.org/officeDocument/2006/relationships/customXml" Target="../ink/ink191.xml"/><Relationship Id="rId8" Type="http://schemas.openxmlformats.org/officeDocument/2006/relationships/image" Target="../media/image322.png"/><Relationship Id="rId51" Type="http://schemas.openxmlformats.org/officeDocument/2006/relationships/customXml" Target="../ink/ink182.xml"/><Relationship Id="rId3" Type="http://schemas.openxmlformats.org/officeDocument/2006/relationships/customXml" Target="../ink/ink158.xml"/><Relationship Id="rId12" Type="http://schemas.openxmlformats.org/officeDocument/2006/relationships/image" Target="../media/image324.png"/><Relationship Id="rId17" Type="http://schemas.openxmlformats.org/officeDocument/2006/relationships/customXml" Target="../ink/ink165.xml"/><Relationship Id="rId25" Type="http://schemas.openxmlformats.org/officeDocument/2006/relationships/customXml" Target="../ink/ink169.xml"/><Relationship Id="rId33" Type="http://schemas.openxmlformats.org/officeDocument/2006/relationships/customXml" Target="../ink/ink173.xml"/><Relationship Id="rId38" Type="http://schemas.openxmlformats.org/officeDocument/2006/relationships/image" Target="../media/image337.png"/><Relationship Id="rId46" Type="http://schemas.openxmlformats.org/officeDocument/2006/relationships/image" Target="../media/image341.png"/><Relationship Id="rId59" Type="http://schemas.openxmlformats.org/officeDocument/2006/relationships/customXml" Target="../ink/ink186.xml"/><Relationship Id="rId67" Type="http://schemas.openxmlformats.org/officeDocument/2006/relationships/customXml" Target="../ink/ink190.xml"/><Relationship Id="rId20" Type="http://schemas.openxmlformats.org/officeDocument/2006/relationships/image" Target="../media/image328.png"/><Relationship Id="rId41" Type="http://schemas.openxmlformats.org/officeDocument/2006/relationships/customXml" Target="../ink/ink177.xml"/><Relationship Id="rId54" Type="http://schemas.openxmlformats.org/officeDocument/2006/relationships/image" Target="../media/image345.png"/><Relationship Id="rId62" Type="http://schemas.openxmlformats.org/officeDocument/2006/relationships/image" Target="../media/image349.png"/><Relationship Id="rId70" Type="http://schemas.openxmlformats.org/officeDocument/2006/relationships/image" Target="../media/image3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1.png"/><Relationship Id="rId15" Type="http://schemas.openxmlformats.org/officeDocument/2006/relationships/customXml" Target="../ink/ink164.xml"/><Relationship Id="rId23" Type="http://schemas.openxmlformats.org/officeDocument/2006/relationships/customXml" Target="../ink/ink168.xml"/><Relationship Id="rId28" Type="http://schemas.openxmlformats.org/officeDocument/2006/relationships/image" Target="../media/image332.png"/><Relationship Id="rId36" Type="http://schemas.openxmlformats.org/officeDocument/2006/relationships/image" Target="../media/image336.png"/><Relationship Id="rId49" Type="http://schemas.openxmlformats.org/officeDocument/2006/relationships/customXml" Target="../ink/ink181.xml"/><Relationship Id="rId57" Type="http://schemas.openxmlformats.org/officeDocument/2006/relationships/customXml" Target="../ink/ink185.xml"/><Relationship Id="rId10" Type="http://schemas.openxmlformats.org/officeDocument/2006/relationships/image" Target="../media/image323.png"/><Relationship Id="rId31" Type="http://schemas.openxmlformats.org/officeDocument/2006/relationships/customXml" Target="../ink/ink172.xml"/><Relationship Id="rId44" Type="http://schemas.openxmlformats.org/officeDocument/2006/relationships/image" Target="../media/image340.png"/><Relationship Id="rId52" Type="http://schemas.openxmlformats.org/officeDocument/2006/relationships/image" Target="../media/image344.png"/><Relationship Id="rId60" Type="http://schemas.openxmlformats.org/officeDocument/2006/relationships/image" Target="../media/image348.png"/><Relationship Id="rId65" Type="http://schemas.openxmlformats.org/officeDocument/2006/relationships/customXml" Target="../ink/ink189.xml"/><Relationship Id="rId4" Type="http://schemas.openxmlformats.org/officeDocument/2006/relationships/image" Target="../media/image320.png"/><Relationship Id="rId9" Type="http://schemas.openxmlformats.org/officeDocument/2006/relationships/customXml" Target="../ink/ink161.xml"/><Relationship Id="rId13" Type="http://schemas.openxmlformats.org/officeDocument/2006/relationships/customXml" Target="../ink/ink163.xml"/><Relationship Id="rId18" Type="http://schemas.openxmlformats.org/officeDocument/2006/relationships/image" Target="../media/image327.png"/><Relationship Id="rId39" Type="http://schemas.openxmlformats.org/officeDocument/2006/relationships/customXml" Target="../ink/ink176.xml"/><Relationship Id="rId34" Type="http://schemas.openxmlformats.org/officeDocument/2006/relationships/image" Target="../media/image335.png"/><Relationship Id="rId50" Type="http://schemas.openxmlformats.org/officeDocument/2006/relationships/image" Target="../media/image343.png"/><Relationship Id="rId55" Type="http://schemas.openxmlformats.org/officeDocument/2006/relationships/customXml" Target="../ink/ink184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5.png"/><Relationship Id="rId21" Type="http://schemas.openxmlformats.org/officeDocument/2006/relationships/customXml" Target="../ink/ink201.xml"/><Relationship Id="rId42" Type="http://schemas.openxmlformats.org/officeDocument/2006/relationships/image" Target="../media/image373.png"/><Relationship Id="rId47" Type="http://schemas.openxmlformats.org/officeDocument/2006/relationships/customXml" Target="../ink/ink214.xml"/><Relationship Id="rId63" Type="http://schemas.openxmlformats.org/officeDocument/2006/relationships/customXml" Target="../ink/ink222.xml"/><Relationship Id="rId68" Type="http://schemas.openxmlformats.org/officeDocument/2006/relationships/image" Target="../media/image386.png"/><Relationship Id="rId84" Type="http://schemas.openxmlformats.org/officeDocument/2006/relationships/image" Target="../media/image394.png"/><Relationship Id="rId89" Type="http://schemas.openxmlformats.org/officeDocument/2006/relationships/customXml" Target="../ink/ink235.xml"/><Relationship Id="rId16" Type="http://schemas.openxmlformats.org/officeDocument/2006/relationships/image" Target="../media/image360.png"/><Relationship Id="rId107" Type="http://schemas.openxmlformats.org/officeDocument/2006/relationships/customXml" Target="../ink/ink244.xml"/><Relationship Id="rId11" Type="http://schemas.openxmlformats.org/officeDocument/2006/relationships/customXml" Target="../ink/ink196.xml"/><Relationship Id="rId32" Type="http://schemas.openxmlformats.org/officeDocument/2006/relationships/image" Target="../media/image368.png"/><Relationship Id="rId37" Type="http://schemas.openxmlformats.org/officeDocument/2006/relationships/customXml" Target="../ink/ink209.xml"/><Relationship Id="rId53" Type="http://schemas.openxmlformats.org/officeDocument/2006/relationships/customXml" Target="../ink/ink217.xml"/><Relationship Id="rId58" Type="http://schemas.openxmlformats.org/officeDocument/2006/relationships/image" Target="../media/image381.png"/><Relationship Id="rId74" Type="http://schemas.openxmlformats.org/officeDocument/2006/relationships/image" Target="../media/image389.png"/><Relationship Id="rId79" Type="http://schemas.openxmlformats.org/officeDocument/2006/relationships/customXml" Target="../ink/ink230.xml"/><Relationship Id="rId102" Type="http://schemas.openxmlformats.org/officeDocument/2006/relationships/image" Target="../media/image403.png"/><Relationship Id="rId5" Type="http://schemas.openxmlformats.org/officeDocument/2006/relationships/customXml" Target="../ink/ink193.xml"/><Relationship Id="rId90" Type="http://schemas.openxmlformats.org/officeDocument/2006/relationships/image" Target="../media/image397.png"/><Relationship Id="rId95" Type="http://schemas.openxmlformats.org/officeDocument/2006/relationships/customXml" Target="../ink/ink238.xml"/><Relationship Id="rId22" Type="http://schemas.openxmlformats.org/officeDocument/2006/relationships/image" Target="../media/image363.png"/><Relationship Id="rId27" Type="http://schemas.openxmlformats.org/officeDocument/2006/relationships/customXml" Target="../ink/ink204.xml"/><Relationship Id="rId43" Type="http://schemas.openxmlformats.org/officeDocument/2006/relationships/customXml" Target="../ink/ink212.xml"/><Relationship Id="rId48" Type="http://schemas.openxmlformats.org/officeDocument/2006/relationships/image" Target="../media/image376.png"/><Relationship Id="rId64" Type="http://schemas.openxmlformats.org/officeDocument/2006/relationships/image" Target="../media/image384.png"/><Relationship Id="rId69" Type="http://schemas.openxmlformats.org/officeDocument/2006/relationships/customXml" Target="../ink/ink225.xml"/><Relationship Id="rId80" Type="http://schemas.openxmlformats.org/officeDocument/2006/relationships/image" Target="../media/image392.png"/><Relationship Id="rId85" Type="http://schemas.openxmlformats.org/officeDocument/2006/relationships/customXml" Target="../ink/ink233.xml"/><Relationship Id="rId12" Type="http://schemas.openxmlformats.org/officeDocument/2006/relationships/image" Target="../media/image358.png"/><Relationship Id="rId17" Type="http://schemas.openxmlformats.org/officeDocument/2006/relationships/customXml" Target="../ink/ink199.xml"/><Relationship Id="rId33" Type="http://schemas.openxmlformats.org/officeDocument/2006/relationships/customXml" Target="../ink/ink207.xml"/><Relationship Id="rId38" Type="http://schemas.openxmlformats.org/officeDocument/2006/relationships/image" Target="../media/image371.png"/><Relationship Id="rId59" Type="http://schemas.openxmlformats.org/officeDocument/2006/relationships/customXml" Target="../ink/ink220.xml"/><Relationship Id="rId103" Type="http://schemas.openxmlformats.org/officeDocument/2006/relationships/customXml" Target="../ink/ink242.xml"/><Relationship Id="rId108" Type="http://schemas.openxmlformats.org/officeDocument/2006/relationships/image" Target="../media/image406.png"/><Relationship Id="rId54" Type="http://schemas.openxmlformats.org/officeDocument/2006/relationships/image" Target="../media/image379.png"/><Relationship Id="rId70" Type="http://schemas.openxmlformats.org/officeDocument/2006/relationships/image" Target="../media/image387.png"/><Relationship Id="rId75" Type="http://schemas.openxmlformats.org/officeDocument/2006/relationships/customXml" Target="../ink/ink228.xml"/><Relationship Id="rId91" Type="http://schemas.openxmlformats.org/officeDocument/2006/relationships/customXml" Target="../ink/ink236.xml"/><Relationship Id="rId96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5" Type="http://schemas.openxmlformats.org/officeDocument/2006/relationships/customXml" Target="../ink/ink198.xml"/><Relationship Id="rId23" Type="http://schemas.openxmlformats.org/officeDocument/2006/relationships/customXml" Target="../ink/ink202.xml"/><Relationship Id="rId28" Type="http://schemas.openxmlformats.org/officeDocument/2006/relationships/image" Target="../media/image366.png"/><Relationship Id="rId36" Type="http://schemas.openxmlformats.org/officeDocument/2006/relationships/image" Target="../media/image370.png"/><Relationship Id="rId49" Type="http://schemas.openxmlformats.org/officeDocument/2006/relationships/customXml" Target="../ink/ink215.xml"/><Relationship Id="rId57" Type="http://schemas.openxmlformats.org/officeDocument/2006/relationships/customXml" Target="../ink/ink219.xml"/><Relationship Id="rId106" Type="http://schemas.openxmlformats.org/officeDocument/2006/relationships/image" Target="../media/image405.png"/><Relationship Id="rId10" Type="http://schemas.openxmlformats.org/officeDocument/2006/relationships/image" Target="../media/image357.png"/><Relationship Id="rId31" Type="http://schemas.openxmlformats.org/officeDocument/2006/relationships/customXml" Target="../ink/ink206.xml"/><Relationship Id="rId44" Type="http://schemas.openxmlformats.org/officeDocument/2006/relationships/image" Target="../media/image374.png"/><Relationship Id="rId52" Type="http://schemas.openxmlformats.org/officeDocument/2006/relationships/image" Target="../media/image378.png"/><Relationship Id="rId60" Type="http://schemas.openxmlformats.org/officeDocument/2006/relationships/image" Target="../media/image382.png"/><Relationship Id="rId65" Type="http://schemas.openxmlformats.org/officeDocument/2006/relationships/customXml" Target="../ink/ink223.xml"/><Relationship Id="rId73" Type="http://schemas.openxmlformats.org/officeDocument/2006/relationships/customXml" Target="../ink/ink227.xml"/><Relationship Id="rId78" Type="http://schemas.openxmlformats.org/officeDocument/2006/relationships/image" Target="../media/image391.png"/><Relationship Id="rId81" Type="http://schemas.openxmlformats.org/officeDocument/2006/relationships/customXml" Target="../ink/ink231.xml"/><Relationship Id="rId86" Type="http://schemas.openxmlformats.org/officeDocument/2006/relationships/image" Target="../media/image395.png"/><Relationship Id="rId94" Type="http://schemas.openxmlformats.org/officeDocument/2006/relationships/image" Target="../media/image399.png"/><Relationship Id="rId99" Type="http://schemas.openxmlformats.org/officeDocument/2006/relationships/customXml" Target="../ink/ink240.xml"/><Relationship Id="rId101" Type="http://schemas.openxmlformats.org/officeDocument/2006/relationships/customXml" Target="../ink/ink241.xml"/><Relationship Id="rId4" Type="http://schemas.openxmlformats.org/officeDocument/2006/relationships/image" Target="../media/image354.png"/><Relationship Id="rId9" Type="http://schemas.openxmlformats.org/officeDocument/2006/relationships/customXml" Target="../ink/ink195.xml"/><Relationship Id="rId13" Type="http://schemas.openxmlformats.org/officeDocument/2006/relationships/customXml" Target="../ink/ink197.xml"/><Relationship Id="rId18" Type="http://schemas.openxmlformats.org/officeDocument/2006/relationships/image" Target="../media/image361.png"/><Relationship Id="rId39" Type="http://schemas.openxmlformats.org/officeDocument/2006/relationships/customXml" Target="../ink/ink210.xml"/><Relationship Id="rId109" Type="http://schemas.openxmlformats.org/officeDocument/2006/relationships/customXml" Target="../ink/ink245.xml"/><Relationship Id="rId34" Type="http://schemas.openxmlformats.org/officeDocument/2006/relationships/image" Target="../media/image369.png"/><Relationship Id="rId50" Type="http://schemas.openxmlformats.org/officeDocument/2006/relationships/image" Target="../media/image377.png"/><Relationship Id="rId55" Type="http://schemas.openxmlformats.org/officeDocument/2006/relationships/customXml" Target="../ink/ink218.xml"/><Relationship Id="rId76" Type="http://schemas.openxmlformats.org/officeDocument/2006/relationships/image" Target="../media/image390.png"/><Relationship Id="rId97" Type="http://schemas.openxmlformats.org/officeDocument/2006/relationships/customXml" Target="../ink/ink239.xml"/><Relationship Id="rId104" Type="http://schemas.openxmlformats.org/officeDocument/2006/relationships/image" Target="../media/image404.png"/><Relationship Id="rId7" Type="http://schemas.openxmlformats.org/officeDocument/2006/relationships/customXml" Target="../ink/ink194.xml"/><Relationship Id="rId71" Type="http://schemas.openxmlformats.org/officeDocument/2006/relationships/customXml" Target="../ink/ink226.xml"/><Relationship Id="rId92" Type="http://schemas.openxmlformats.org/officeDocument/2006/relationships/image" Target="../media/image398.png"/><Relationship Id="rId2" Type="http://schemas.openxmlformats.org/officeDocument/2006/relationships/notesSlide" Target="../notesSlides/notesSlide2.xml"/><Relationship Id="rId29" Type="http://schemas.openxmlformats.org/officeDocument/2006/relationships/customXml" Target="../ink/ink205.xml"/><Relationship Id="rId24" Type="http://schemas.openxmlformats.org/officeDocument/2006/relationships/image" Target="../media/image364.png"/><Relationship Id="rId40" Type="http://schemas.openxmlformats.org/officeDocument/2006/relationships/image" Target="../media/image372.png"/><Relationship Id="rId45" Type="http://schemas.openxmlformats.org/officeDocument/2006/relationships/customXml" Target="../ink/ink213.xml"/><Relationship Id="rId66" Type="http://schemas.openxmlformats.org/officeDocument/2006/relationships/image" Target="../media/image385.png"/><Relationship Id="rId87" Type="http://schemas.openxmlformats.org/officeDocument/2006/relationships/customXml" Target="../ink/ink234.xml"/><Relationship Id="rId110" Type="http://schemas.openxmlformats.org/officeDocument/2006/relationships/image" Target="../media/image407.png"/><Relationship Id="rId61" Type="http://schemas.openxmlformats.org/officeDocument/2006/relationships/customXml" Target="../ink/ink221.xml"/><Relationship Id="rId82" Type="http://schemas.openxmlformats.org/officeDocument/2006/relationships/image" Target="../media/image393.png"/><Relationship Id="rId19" Type="http://schemas.openxmlformats.org/officeDocument/2006/relationships/customXml" Target="../ink/ink200.xml"/><Relationship Id="rId14" Type="http://schemas.openxmlformats.org/officeDocument/2006/relationships/image" Target="../media/image359.png"/><Relationship Id="rId30" Type="http://schemas.openxmlformats.org/officeDocument/2006/relationships/image" Target="../media/image367.png"/><Relationship Id="rId35" Type="http://schemas.openxmlformats.org/officeDocument/2006/relationships/customXml" Target="../ink/ink208.xml"/><Relationship Id="rId56" Type="http://schemas.openxmlformats.org/officeDocument/2006/relationships/image" Target="../media/image380.png"/><Relationship Id="rId77" Type="http://schemas.openxmlformats.org/officeDocument/2006/relationships/customXml" Target="../ink/ink229.xml"/><Relationship Id="rId100" Type="http://schemas.openxmlformats.org/officeDocument/2006/relationships/image" Target="../media/image402.png"/><Relationship Id="rId105" Type="http://schemas.openxmlformats.org/officeDocument/2006/relationships/customXml" Target="../ink/ink243.xml"/><Relationship Id="rId8" Type="http://schemas.openxmlformats.org/officeDocument/2006/relationships/image" Target="../media/image356.png"/><Relationship Id="rId51" Type="http://schemas.openxmlformats.org/officeDocument/2006/relationships/customXml" Target="../ink/ink216.xml"/><Relationship Id="rId72" Type="http://schemas.openxmlformats.org/officeDocument/2006/relationships/image" Target="../media/image388.png"/><Relationship Id="rId93" Type="http://schemas.openxmlformats.org/officeDocument/2006/relationships/customXml" Target="../ink/ink237.xml"/><Relationship Id="rId98" Type="http://schemas.openxmlformats.org/officeDocument/2006/relationships/image" Target="../media/image401.png"/><Relationship Id="rId3" Type="http://schemas.openxmlformats.org/officeDocument/2006/relationships/customXml" Target="../ink/ink192.xml"/><Relationship Id="rId25" Type="http://schemas.openxmlformats.org/officeDocument/2006/relationships/customXml" Target="../ink/ink203.xml"/><Relationship Id="rId46" Type="http://schemas.openxmlformats.org/officeDocument/2006/relationships/image" Target="../media/image375.png"/><Relationship Id="rId67" Type="http://schemas.openxmlformats.org/officeDocument/2006/relationships/customXml" Target="../ink/ink224.xml"/><Relationship Id="rId20" Type="http://schemas.openxmlformats.org/officeDocument/2006/relationships/image" Target="../media/image362.png"/><Relationship Id="rId41" Type="http://schemas.openxmlformats.org/officeDocument/2006/relationships/customXml" Target="../ink/ink211.xml"/><Relationship Id="rId62" Type="http://schemas.openxmlformats.org/officeDocument/2006/relationships/image" Target="../media/image383.png"/><Relationship Id="rId83" Type="http://schemas.openxmlformats.org/officeDocument/2006/relationships/customXml" Target="../ink/ink232.xml"/><Relationship Id="rId88" Type="http://schemas.openxmlformats.org/officeDocument/2006/relationships/image" Target="../media/image396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58.xml"/><Relationship Id="rId21" Type="http://schemas.openxmlformats.org/officeDocument/2006/relationships/image" Target="../media/image417.png"/><Relationship Id="rId42" Type="http://schemas.openxmlformats.org/officeDocument/2006/relationships/customXml" Target="../ink/ink266.xml"/><Relationship Id="rId47" Type="http://schemas.openxmlformats.org/officeDocument/2006/relationships/image" Target="../media/image430.png"/><Relationship Id="rId63" Type="http://schemas.openxmlformats.org/officeDocument/2006/relationships/image" Target="../media/image438.png"/><Relationship Id="rId68" Type="http://schemas.openxmlformats.org/officeDocument/2006/relationships/customXml" Target="../ink/ink279.xml"/><Relationship Id="rId84" Type="http://schemas.openxmlformats.org/officeDocument/2006/relationships/customXml" Target="../ink/ink287.xml"/><Relationship Id="rId89" Type="http://schemas.openxmlformats.org/officeDocument/2006/relationships/image" Target="../media/image451.png"/><Relationship Id="rId112" Type="http://schemas.openxmlformats.org/officeDocument/2006/relationships/customXml" Target="../ink/ink301.xml"/><Relationship Id="rId16" Type="http://schemas.openxmlformats.org/officeDocument/2006/relationships/customXml" Target="../ink/ink253.xml"/><Relationship Id="rId107" Type="http://schemas.openxmlformats.org/officeDocument/2006/relationships/image" Target="../media/image460.png"/><Relationship Id="rId11" Type="http://schemas.openxmlformats.org/officeDocument/2006/relationships/image" Target="../media/image412.png"/><Relationship Id="rId32" Type="http://schemas.openxmlformats.org/officeDocument/2006/relationships/customXml" Target="../ink/ink261.xml"/><Relationship Id="rId37" Type="http://schemas.openxmlformats.org/officeDocument/2006/relationships/image" Target="../media/image425.png"/><Relationship Id="rId53" Type="http://schemas.openxmlformats.org/officeDocument/2006/relationships/image" Target="../media/image433.png"/><Relationship Id="rId58" Type="http://schemas.openxmlformats.org/officeDocument/2006/relationships/customXml" Target="../ink/ink274.xml"/><Relationship Id="rId74" Type="http://schemas.openxmlformats.org/officeDocument/2006/relationships/customXml" Target="../ink/ink282.xml"/><Relationship Id="rId79" Type="http://schemas.openxmlformats.org/officeDocument/2006/relationships/image" Target="../media/image446.png"/><Relationship Id="rId102" Type="http://schemas.openxmlformats.org/officeDocument/2006/relationships/customXml" Target="../ink/ink296.xml"/><Relationship Id="rId5" Type="http://schemas.openxmlformats.org/officeDocument/2006/relationships/image" Target="../media/image409.png"/><Relationship Id="rId90" Type="http://schemas.openxmlformats.org/officeDocument/2006/relationships/customXml" Target="../ink/ink290.xml"/><Relationship Id="rId95" Type="http://schemas.openxmlformats.org/officeDocument/2006/relationships/image" Target="../media/image454.png"/><Relationship Id="rId22" Type="http://schemas.openxmlformats.org/officeDocument/2006/relationships/customXml" Target="../ink/ink256.xml"/><Relationship Id="rId27" Type="http://schemas.openxmlformats.org/officeDocument/2006/relationships/image" Target="../media/image420.png"/><Relationship Id="rId43" Type="http://schemas.openxmlformats.org/officeDocument/2006/relationships/image" Target="../media/image428.png"/><Relationship Id="rId48" Type="http://schemas.openxmlformats.org/officeDocument/2006/relationships/customXml" Target="../ink/ink269.xml"/><Relationship Id="rId64" Type="http://schemas.openxmlformats.org/officeDocument/2006/relationships/customXml" Target="../ink/ink277.xml"/><Relationship Id="rId69" Type="http://schemas.openxmlformats.org/officeDocument/2006/relationships/image" Target="../media/image441.png"/><Relationship Id="rId113" Type="http://schemas.openxmlformats.org/officeDocument/2006/relationships/image" Target="../media/image463.png"/><Relationship Id="rId80" Type="http://schemas.openxmlformats.org/officeDocument/2006/relationships/customXml" Target="../ink/ink285.xml"/><Relationship Id="rId85" Type="http://schemas.openxmlformats.org/officeDocument/2006/relationships/image" Target="../media/image449.png"/><Relationship Id="rId12" Type="http://schemas.openxmlformats.org/officeDocument/2006/relationships/customXml" Target="../ink/ink251.xml"/><Relationship Id="rId17" Type="http://schemas.openxmlformats.org/officeDocument/2006/relationships/image" Target="../media/image415.png"/><Relationship Id="rId33" Type="http://schemas.openxmlformats.org/officeDocument/2006/relationships/image" Target="../media/image423.png"/><Relationship Id="rId38" Type="http://schemas.openxmlformats.org/officeDocument/2006/relationships/customXml" Target="../ink/ink264.xml"/><Relationship Id="rId59" Type="http://schemas.openxmlformats.org/officeDocument/2006/relationships/image" Target="../media/image436.png"/><Relationship Id="rId103" Type="http://schemas.openxmlformats.org/officeDocument/2006/relationships/image" Target="../media/image458.png"/><Relationship Id="rId108" Type="http://schemas.openxmlformats.org/officeDocument/2006/relationships/customXml" Target="../ink/ink299.xml"/><Relationship Id="rId54" Type="http://schemas.openxmlformats.org/officeDocument/2006/relationships/customXml" Target="../ink/ink272.xml"/><Relationship Id="rId70" Type="http://schemas.openxmlformats.org/officeDocument/2006/relationships/customXml" Target="../ink/ink280.xml"/><Relationship Id="rId75" Type="http://schemas.openxmlformats.org/officeDocument/2006/relationships/image" Target="../media/image444.png"/><Relationship Id="rId91" Type="http://schemas.openxmlformats.org/officeDocument/2006/relationships/image" Target="../media/image452.png"/><Relationship Id="rId96" Type="http://schemas.openxmlformats.org/officeDocument/2006/relationships/customXml" Target="../ink/ink29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48.xml"/><Relationship Id="rId15" Type="http://schemas.openxmlformats.org/officeDocument/2006/relationships/image" Target="../media/image414.png"/><Relationship Id="rId23" Type="http://schemas.openxmlformats.org/officeDocument/2006/relationships/image" Target="../media/image418.png"/><Relationship Id="rId28" Type="http://schemas.openxmlformats.org/officeDocument/2006/relationships/customXml" Target="../ink/ink259.xml"/><Relationship Id="rId36" Type="http://schemas.openxmlformats.org/officeDocument/2006/relationships/customXml" Target="../ink/ink263.xml"/><Relationship Id="rId49" Type="http://schemas.openxmlformats.org/officeDocument/2006/relationships/image" Target="../media/image431.png"/><Relationship Id="rId57" Type="http://schemas.openxmlformats.org/officeDocument/2006/relationships/image" Target="../media/image435.png"/><Relationship Id="rId106" Type="http://schemas.openxmlformats.org/officeDocument/2006/relationships/customXml" Target="../ink/ink298.xml"/><Relationship Id="rId10" Type="http://schemas.openxmlformats.org/officeDocument/2006/relationships/customXml" Target="../ink/ink250.xml"/><Relationship Id="rId31" Type="http://schemas.openxmlformats.org/officeDocument/2006/relationships/image" Target="../media/image422.png"/><Relationship Id="rId44" Type="http://schemas.openxmlformats.org/officeDocument/2006/relationships/customXml" Target="../ink/ink267.xml"/><Relationship Id="rId52" Type="http://schemas.openxmlformats.org/officeDocument/2006/relationships/customXml" Target="../ink/ink271.xml"/><Relationship Id="rId60" Type="http://schemas.openxmlformats.org/officeDocument/2006/relationships/customXml" Target="../ink/ink275.xml"/><Relationship Id="rId65" Type="http://schemas.openxmlformats.org/officeDocument/2006/relationships/image" Target="../media/image439.png"/><Relationship Id="rId73" Type="http://schemas.openxmlformats.org/officeDocument/2006/relationships/image" Target="../media/image443.png"/><Relationship Id="rId78" Type="http://schemas.openxmlformats.org/officeDocument/2006/relationships/customXml" Target="../ink/ink284.xml"/><Relationship Id="rId81" Type="http://schemas.openxmlformats.org/officeDocument/2006/relationships/image" Target="../media/image447.png"/><Relationship Id="rId86" Type="http://schemas.openxmlformats.org/officeDocument/2006/relationships/customXml" Target="../ink/ink288.xml"/><Relationship Id="rId94" Type="http://schemas.openxmlformats.org/officeDocument/2006/relationships/customXml" Target="../ink/ink292.xml"/><Relationship Id="rId99" Type="http://schemas.openxmlformats.org/officeDocument/2006/relationships/image" Target="../media/image456.png"/><Relationship Id="rId101" Type="http://schemas.openxmlformats.org/officeDocument/2006/relationships/image" Target="../media/image457.png"/><Relationship Id="rId4" Type="http://schemas.openxmlformats.org/officeDocument/2006/relationships/customXml" Target="../ink/ink247.xml"/><Relationship Id="rId9" Type="http://schemas.openxmlformats.org/officeDocument/2006/relationships/image" Target="../media/image411.png"/><Relationship Id="rId13" Type="http://schemas.openxmlformats.org/officeDocument/2006/relationships/image" Target="../media/image413.png"/><Relationship Id="rId18" Type="http://schemas.openxmlformats.org/officeDocument/2006/relationships/customXml" Target="../ink/ink254.xml"/><Relationship Id="rId39" Type="http://schemas.openxmlformats.org/officeDocument/2006/relationships/image" Target="../media/image426.png"/><Relationship Id="rId109" Type="http://schemas.openxmlformats.org/officeDocument/2006/relationships/image" Target="../media/image461.png"/><Relationship Id="rId34" Type="http://schemas.openxmlformats.org/officeDocument/2006/relationships/customXml" Target="../ink/ink262.xml"/><Relationship Id="rId50" Type="http://schemas.openxmlformats.org/officeDocument/2006/relationships/customXml" Target="../ink/ink270.xml"/><Relationship Id="rId55" Type="http://schemas.openxmlformats.org/officeDocument/2006/relationships/image" Target="../media/image434.png"/><Relationship Id="rId76" Type="http://schemas.openxmlformats.org/officeDocument/2006/relationships/customXml" Target="../ink/ink283.xml"/><Relationship Id="rId97" Type="http://schemas.openxmlformats.org/officeDocument/2006/relationships/image" Target="../media/image455.png"/><Relationship Id="rId104" Type="http://schemas.openxmlformats.org/officeDocument/2006/relationships/customXml" Target="../ink/ink297.xml"/><Relationship Id="rId7" Type="http://schemas.openxmlformats.org/officeDocument/2006/relationships/image" Target="../media/image410.png"/><Relationship Id="rId71" Type="http://schemas.openxmlformats.org/officeDocument/2006/relationships/image" Target="../media/image442.png"/><Relationship Id="rId92" Type="http://schemas.openxmlformats.org/officeDocument/2006/relationships/customXml" Target="../ink/ink291.xml"/><Relationship Id="rId2" Type="http://schemas.openxmlformats.org/officeDocument/2006/relationships/customXml" Target="../ink/ink246.xml"/><Relationship Id="rId29" Type="http://schemas.openxmlformats.org/officeDocument/2006/relationships/image" Target="../media/image421.png"/><Relationship Id="rId24" Type="http://schemas.openxmlformats.org/officeDocument/2006/relationships/customXml" Target="../ink/ink257.xml"/><Relationship Id="rId40" Type="http://schemas.openxmlformats.org/officeDocument/2006/relationships/customXml" Target="../ink/ink265.xml"/><Relationship Id="rId45" Type="http://schemas.openxmlformats.org/officeDocument/2006/relationships/image" Target="../media/image429.png"/><Relationship Id="rId66" Type="http://schemas.openxmlformats.org/officeDocument/2006/relationships/customXml" Target="../ink/ink278.xml"/><Relationship Id="rId87" Type="http://schemas.openxmlformats.org/officeDocument/2006/relationships/image" Target="../media/image450.png"/><Relationship Id="rId110" Type="http://schemas.openxmlformats.org/officeDocument/2006/relationships/customXml" Target="../ink/ink300.xml"/><Relationship Id="rId61" Type="http://schemas.openxmlformats.org/officeDocument/2006/relationships/image" Target="../media/image437.png"/><Relationship Id="rId82" Type="http://schemas.openxmlformats.org/officeDocument/2006/relationships/customXml" Target="../ink/ink286.xml"/><Relationship Id="rId19" Type="http://schemas.openxmlformats.org/officeDocument/2006/relationships/image" Target="../media/image416.png"/><Relationship Id="rId14" Type="http://schemas.openxmlformats.org/officeDocument/2006/relationships/customXml" Target="../ink/ink252.xml"/><Relationship Id="rId30" Type="http://schemas.openxmlformats.org/officeDocument/2006/relationships/customXml" Target="../ink/ink260.xml"/><Relationship Id="rId35" Type="http://schemas.openxmlformats.org/officeDocument/2006/relationships/image" Target="../media/image424.png"/><Relationship Id="rId56" Type="http://schemas.openxmlformats.org/officeDocument/2006/relationships/customXml" Target="../ink/ink273.xml"/><Relationship Id="rId77" Type="http://schemas.openxmlformats.org/officeDocument/2006/relationships/image" Target="../media/image445.png"/><Relationship Id="rId100" Type="http://schemas.openxmlformats.org/officeDocument/2006/relationships/customXml" Target="../ink/ink295.xml"/><Relationship Id="rId105" Type="http://schemas.openxmlformats.org/officeDocument/2006/relationships/image" Target="../media/image459.png"/><Relationship Id="rId8" Type="http://schemas.openxmlformats.org/officeDocument/2006/relationships/customXml" Target="../ink/ink249.xml"/><Relationship Id="rId51" Type="http://schemas.openxmlformats.org/officeDocument/2006/relationships/image" Target="../media/image432.png"/><Relationship Id="rId72" Type="http://schemas.openxmlformats.org/officeDocument/2006/relationships/customXml" Target="../ink/ink281.xml"/><Relationship Id="rId93" Type="http://schemas.openxmlformats.org/officeDocument/2006/relationships/image" Target="../media/image453.png"/><Relationship Id="rId98" Type="http://schemas.openxmlformats.org/officeDocument/2006/relationships/customXml" Target="../ink/ink294.xml"/><Relationship Id="rId3" Type="http://schemas.openxmlformats.org/officeDocument/2006/relationships/image" Target="../media/image408.png"/><Relationship Id="rId25" Type="http://schemas.openxmlformats.org/officeDocument/2006/relationships/image" Target="../media/image419.png"/><Relationship Id="rId46" Type="http://schemas.openxmlformats.org/officeDocument/2006/relationships/customXml" Target="../ink/ink268.xml"/><Relationship Id="rId67" Type="http://schemas.openxmlformats.org/officeDocument/2006/relationships/image" Target="../media/image440.png"/><Relationship Id="rId20" Type="http://schemas.openxmlformats.org/officeDocument/2006/relationships/customXml" Target="../ink/ink255.xml"/><Relationship Id="rId41" Type="http://schemas.openxmlformats.org/officeDocument/2006/relationships/image" Target="../media/image427.png"/><Relationship Id="rId62" Type="http://schemas.openxmlformats.org/officeDocument/2006/relationships/customXml" Target="../ink/ink276.xml"/><Relationship Id="rId83" Type="http://schemas.openxmlformats.org/officeDocument/2006/relationships/image" Target="../media/image448.png"/><Relationship Id="rId88" Type="http://schemas.openxmlformats.org/officeDocument/2006/relationships/customXml" Target="../ink/ink289.xml"/><Relationship Id="rId111" Type="http://schemas.openxmlformats.org/officeDocument/2006/relationships/image" Target="../media/image4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5FEA-806D-4289-BE8A-5C12B5BB5C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REACTIVITY OF METALS AND NON METALS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C804B-F88B-4B67-89E3-4091548B9E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Incorporating REDOX ideas</a:t>
            </a:r>
          </a:p>
        </p:txBody>
      </p:sp>
    </p:spTree>
    <p:extLst>
      <p:ext uri="{BB962C8B-B14F-4D97-AF65-F5344CB8AC3E}">
        <p14:creationId xmlns:p14="http://schemas.microsoft.com/office/powerpoint/2010/main" val="365879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AFA3A-8E0B-41CA-B51B-27369AD45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What about non metals?</a:t>
            </a:r>
            <a:br>
              <a:rPr lang="en-GB" dirty="0"/>
            </a:br>
            <a:r>
              <a:rPr lang="en-GB" dirty="0"/>
              <a:t>Lets look at the halogens, group 7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C626A-B127-4CCF-862F-A227956AE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Again lets mix halogens with various halide ions solutions, and explain</a:t>
            </a:r>
          </a:p>
          <a:p>
            <a:r>
              <a:rPr lang="en-GB" dirty="0"/>
              <a:t>Take halogens, Chlorine, Bromine and Iodine in water, these solutions are coloured</a:t>
            </a:r>
          </a:p>
          <a:p>
            <a:r>
              <a:rPr lang="en-GB" dirty="0"/>
              <a:t>MIX these together with Sodium Chloride (</a:t>
            </a:r>
            <a:r>
              <a:rPr lang="en-GB" dirty="0" err="1"/>
              <a:t>aq</a:t>
            </a:r>
            <a:r>
              <a:rPr lang="en-GB" dirty="0"/>
              <a:t>), Sodium Bromide (</a:t>
            </a:r>
            <a:r>
              <a:rPr lang="en-GB" dirty="0" err="1"/>
              <a:t>aq</a:t>
            </a:r>
            <a:r>
              <a:rPr lang="en-GB" dirty="0"/>
              <a:t>) and Sodium Iodide (</a:t>
            </a:r>
            <a:r>
              <a:rPr lang="en-GB" dirty="0" err="1"/>
              <a:t>aq</a:t>
            </a:r>
            <a:r>
              <a:rPr lang="en-GB" dirty="0"/>
              <a:t>). Theses solutions are colourless</a:t>
            </a:r>
          </a:p>
          <a:p>
            <a:r>
              <a:rPr lang="en-GB" dirty="0"/>
              <a:t>Look to see when there is a reaction, by looking to see if a noticeable colour change occurs</a:t>
            </a:r>
          </a:p>
          <a:p>
            <a:r>
              <a:rPr lang="en-GB" dirty="0"/>
              <a:t>Ensure any colour change you record is not simply a dilution.</a:t>
            </a:r>
          </a:p>
          <a:p>
            <a:r>
              <a:rPr lang="en-GB" dirty="0"/>
              <a:t>The results we get will be like this………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40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ACBDFA-7382-4E3C-B9A1-C77626283548}"/>
              </a:ext>
            </a:extLst>
          </p:cNvPr>
          <p:cNvGraphicFramePr>
            <a:graphicFrameLocks noGrp="1"/>
          </p:cNvGraphicFramePr>
          <p:nvPr/>
        </p:nvGraphicFramePr>
        <p:xfrm>
          <a:off x="1155622" y="426346"/>
          <a:ext cx="10064012" cy="6192030"/>
        </p:xfrm>
        <a:graphic>
          <a:graphicData uri="http://schemas.openxmlformats.org/drawingml/2006/table">
            <a:tbl>
              <a:tblPr firstRow="1" firstCol="1" bandRow="1"/>
              <a:tblGrid>
                <a:gridCol w="2516003">
                  <a:extLst>
                    <a:ext uri="{9D8B030D-6E8A-4147-A177-3AD203B41FA5}">
                      <a16:colId xmlns:a16="http://schemas.microsoft.com/office/drawing/2014/main" val="2472100724"/>
                    </a:ext>
                  </a:extLst>
                </a:gridCol>
                <a:gridCol w="2516003">
                  <a:extLst>
                    <a:ext uri="{9D8B030D-6E8A-4147-A177-3AD203B41FA5}">
                      <a16:colId xmlns:a16="http://schemas.microsoft.com/office/drawing/2014/main" val="1613670381"/>
                    </a:ext>
                  </a:extLst>
                </a:gridCol>
                <a:gridCol w="2516003">
                  <a:extLst>
                    <a:ext uri="{9D8B030D-6E8A-4147-A177-3AD203B41FA5}">
                      <a16:colId xmlns:a16="http://schemas.microsoft.com/office/drawing/2014/main" val="2353904951"/>
                    </a:ext>
                  </a:extLst>
                </a:gridCol>
                <a:gridCol w="2516003">
                  <a:extLst>
                    <a:ext uri="{9D8B030D-6E8A-4147-A177-3AD203B41FA5}">
                      <a16:colId xmlns:a16="http://schemas.microsoft.com/office/drawing/2014/main" val="874996869"/>
                    </a:ext>
                  </a:extLst>
                </a:gridCol>
              </a:tblGrid>
              <a:tr h="15382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NaCl (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aq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Colourless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NaBr (aq)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Colourless soln</a:t>
                      </a: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NaI</a:t>
                      </a:r>
                      <a:r>
                        <a:rPr lang="en-GB" sz="1800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aq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Colourless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144794"/>
                  </a:ext>
                </a:extLst>
              </a:tr>
              <a:tr h="1557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Chlorine water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GB" sz="1800" baseline="-25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(aq)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Pale green solution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Reaction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Pale green mixture goes red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Reaction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Pale green mixture goes purple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680134"/>
                  </a:ext>
                </a:extLst>
              </a:tr>
              <a:tr h="15382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Bromine water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GB" sz="1800" baseline="-25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(aq)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 solution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reaction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Just dilution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Reaction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 mixture turns darker, red/purple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992378"/>
                  </a:ext>
                </a:extLst>
              </a:tr>
              <a:tr h="1557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Iodine water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GB" sz="1800" baseline="-25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(aq)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Dark purple solution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reaction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Just dilution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reaction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Just dilution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9" marR="675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811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8F76B2F-518A-4C8C-A298-A1D5930CD25C}"/>
                  </a:ext>
                </a:extLst>
              </p14:cNvPr>
              <p14:cNvContentPartPr/>
              <p14:nvPr/>
            </p14:nvContentPartPr>
            <p14:xfrm>
              <a:off x="1135974" y="438006"/>
              <a:ext cx="2543760" cy="1521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8F76B2F-518A-4C8C-A298-A1D5930CD25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7334" y="429366"/>
                <a:ext cx="2561400" cy="153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3AA03337-F54A-4C9A-9391-715BCC2F51B1}"/>
              </a:ext>
            </a:extLst>
          </p:cNvPr>
          <p:cNvGrpSpPr/>
          <p:nvPr/>
        </p:nvGrpSpPr>
        <p:grpSpPr>
          <a:xfrm>
            <a:off x="4137294" y="1258806"/>
            <a:ext cx="1345320" cy="480600"/>
            <a:chOff x="4137294" y="1258806"/>
            <a:chExt cx="1345320" cy="48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5228F61-10BB-4A75-B786-A2ACA9C1E955}"/>
                    </a:ext>
                  </a:extLst>
                </p14:cNvPr>
                <p14:cNvContentPartPr/>
                <p14:nvPr/>
              </p14:nvContentPartPr>
              <p14:xfrm>
                <a:off x="4137294" y="1389846"/>
                <a:ext cx="164520" cy="237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5228F61-10BB-4A75-B786-A2ACA9C1E9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128294" y="1381206"/>
                  <a:ext cx="18216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669CDA8-86FC-4BCB-8264-2AEFEB32BD6D}"/>
                    </a:ext>
                  </a:extLst>
                </p14:cNvPr>
                <p14:cNvContentPartPr/>
                <p14:nvPr/>
              </p14:nvContentPartPr>
              <p14:xfrm>
                <a:off x="4332414" y="1528806"/>
                <a:ext cx="176400" cy="125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669CDA8-86FC-4BCB-8264-2AEFEB32BD6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23414" y="1520166"/>
                  <a:ext cx="1940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E6E8182-A4D2-4EF7-B92B-C1007A34DA04}"/>
                    </a:ext>
                  </a:extLst>
                </p14:cNvPr>
                <p14:cNvContentPartPr/>
                <p14:nvPr/>
              </p14:nvContentPartPr>
              <p14:xfrm>
                <a:off x="4468494" y="1292646"/>
                <a:ext cx="158040" cy="53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E6E8182-A4D2-4EF7-B92B-C1007A34DA0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59494" y="1283646"/>
                  <a:ext cx="1756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DE03512-6CFB-4FE9-8A92-F08D8AFFECE1}"/>
                    </a:ext>
                  </a:extLst>
                </p14:cNvPr>
                <p14:cNvContentPartPr/>
                <p14:nvPr/>
              </p14:nvContentPartPr>
              <p14:xfrm>
                <a:off x="4507374" y="1258806"/>
                <a:ext cx="52560" cy="132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DE03512-6CFB-4FE9-8A92-F08D8AFFECE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98734" y="1250166"/>
                  <a:ext cx="70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AF9D05D-35C6-40F6-AFB9-13586E750848}"/>
                    </a:ext>
                  </a:extLst>
                </p14:cNvPr>
                <p14:cNvContentPartPr/>
                <p14:nvPr/>
              </p14:nvContentPartPr>
              <p14:xfrm>
                <a:off x="4715094" y="1636806"/>
                <a:ext cx="36720" cy="102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AF9D05D-35C6-40F6-AFB9-13586E7508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06094" y="1628166"/>
                  <a:ext cx="543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E1F4CB6-319B-463B-8F90-D3DC8085404F}"/>
                    </a:ext>
                  </a:extLst>
                </p14:cNvPr>
                <p14:cNvContentPartPr/>
                <p14:nvPr/>
              </p14:nvContentPartPr>
              <p14:xfrm>
                <a:off x="4970334" y="1377966"/>
                <a:ext cx="161280" cy="2228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E1F4CB6-319B-463B-8F90-D3DC8085404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61694" y="1369326"/>
                  <a:ext cx="1789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C2EE47F-D368-4E45-A5E3-5DC70F011C42}"/>
                    </a:ext>
                  </a:extLst>
                </p14:cNvPr>
                <p14:cNvContentPartPr/>
                <p14:nvPr/>
              </p14:nvContentPartPr>
              <p14:xfrm>
                <a:off x="5215134" y="1365366"/>
                <a:ext cx="47520" cy="2329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C2EE47F-D368-4E45-A5E3-5DC70F011C4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206134" y="1356366"/>
                  <a:ext cx="651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07598D5-3B0F-4779-B3F4-F51E93A837AC}"/>
                    </a:ext>
                  </a:extLst>
                </p14:cNvPr>
                <p14:cNvContentPartPr/>
                <p14:nvPr/>
              </p14:nvContentPartPr>
              <p14:xfrm>
                <a:off x="5380734" y="1290486"/>
                <a:ext cx="101880" cy="165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07598D5-3B0F-4779-B3F4-F51E93A837A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71734" y="1281846"/>
                  <a:ext cx="11952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B405E13-2929-452D-AED9-556D0DF5EC3A}"/>
              </a:ext>
            </a:extLst>
          </p:cNvPr>
          <p:cNvGrpSpPr/>
          <p:nvPr/>
        </p:nvGrpSpPr>
        <p:grpSpPr>
          <a:xfrm>
            <a:off x="6685374" y="1229646"/>
            <a:ext cx="605160" cy="395280"/>
            <a:chOff x="6685374" y="1229646"/>
            <a:chExt cx="605160" cy="39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AAF8FB8-B1F5-4478-8965-E8AEECF5A87B}"/>
                    </a:ext>
                  </a:extLst>
                </p14:cNvPr>
                <p14:cNvContentPartPr/>
                <p14:nvPr/>
              </p14:nvContentPartPr>
              <p14:xfrm>
                <a:off x="6687894" y="1423326"/>
                <a:ext cx="39240" cy="166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AAF8FB8-B1F5-4478-8965-E8AEECF5A87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78894" y="1414686"/>
                  <a:ext cx="568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6C8E19E-4EEA-4B97-AB84-F777016FF62C}"/>
                    </a:ext>
                  </a:extLst>
                </p14:cNvPr>
                <p14:cNvContentPartPr/>
                <p14:nvPr/>
              </p14:nvContentPartPr>
              <p14:xfrm>
                <a:off x="6685374" y="1382286"/>
                <a:ext cx="172800" cy="2131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6C8E19E-4EEA-4B97-AB84-F777016FF62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76374" y="1373646"/>
                  <a:ext cx="1904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5581FD2-48C2-4848-A7CC-19CA6F53C9D7}"/>
                    </a:ext>
                  </a:extLst>
                </p14:cNvPr>
                <p14:cNvContentPartPr/>
                <p14:nvPr/>
              </p14:nvContentPartPr>
              <p14:xfrm>
                <a:off x="6904254" y="1509366"/>
                <a:ext cx="190800" cy="1155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5581FD2-48C2-4848-A7CC-19CA6F53C9D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895254" y="1500726"/>
                  <a:ext cx="208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7D6A411-BB8E-47B1-AC87-F90A061C1CB2}"/>
                    </a:ext>
                  </a:extLst>
                </p14:cNvPr>
                <p14:cNvContentPartPr/>
                <p14:nvPr/>
              </p14:nvContentPartPr>
              <p14:xfrm>
                <a:off x="7118454" y="1281486"/>
                <a:ext cx="172080" cy="756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7D6A411-BB8E-47B1-AC87-F90A061C1CB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09454" y="1272846"/>
                  <a:ext cx="1897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5E1C2D9-50F4-42FC-A8EE-98F70F3F91EF}"/>
                    </a:ext>
                  </a:extLst>
                </p14:cNvPr>
                <p14:cNvContentPartPr/>
                <p14:nvPr/>
              </p14:nvContentPartPr>
              <p14:xfrm>
                <a:off x="7177494" y="1229646"/>
                <a:ext cx="47520" cy="136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5E1C2D9-50F4-42FC-A8EE-98F70F3F91E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168854" y="1220646"/>
                  <a:ext cx="6516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BC58ABF-9F63-43C1-973E-007ECCDAFC55}"/>
              </a:ext>
            </a:extLst>
          </p:cNvPr>
          <p:cNvGrpSpPr/>
          <p:nvPr/>
        </p:nvGrpSpPr>
        <p:grpSpPr>
          <a:xfrm>
            <a:off x="7528854" y="1219566"/>
            <a:ext cx="533160" cy="375480"/>
            <a:chOff x="7528854" y="1219566"/>
            <a:chExt cx="533160" cy="37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B626C31-9115-4B25-B739-37484AD01A52}"/>
                    </a:ext>
                  </a:extLst>
                </p14:cNvPr>
                <p14:cNvContentPartPr/>
                <p14:nvPr/>
              </p14:nvContentPartPr>
              <p14:xfrm>
                <a:off x="7580694" y="1364646"/>
                <a:ext cx="15480" cy="182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B626C31-9115-4B25-B739-37484AD01A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72054" y="1356006"/>
                  <a:ext cx="331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5F76934-DEA2-4921-9AAB-EE2D5A99DA92}"/>
                    </a:ext>
                  </a:extLst>
                </p14:cNvPr>
                <p14:cNvContentPartPr/>
                <p14:nvPr/>
              </p14:nvContentPartPr>
              <p14:xfrm>
                <a:off x="7528854" y="1309566"/>
                <a:ext cx="168120" cy="2854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5F76934-DEA2-4921-9AAB-EE2D5A99DA9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20214" y="1300926"/>
                  <a:ext cx="1857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152E426-D1F1-4EA9-AD00-C775F8D5B086}"/>
                    </a:ext>
                  </a:extLst>
                </p14:cNvPr>
                <p14:cNvContentPartPr/>
                <p14:nvPr/>
              </p14:nvContentPartPr>
              <p14:xfrm>
                <a:off x="7713534" y="1404246"/>
                <a:ext cx="147600" cy="1886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152E426-D1F1-4EA9-AD00-C775F8D5B08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704894" y="1395246"/>
                  <a:ext cx="1652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8702BDA-E4EA-46BA-A1B2-32B3D7577646}"/>
                    </a:ext>
                  </a:extLst>
                </p14:cNvPr>
                <p14:cNvContentPartPr/>
                <p14:nvPr/>
              </p14:nvContentPartPr>
              <p14:xfrm>
                <a:off x="7942134" y="1219566"/>
                <a:ext cx="119880" cy="3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8702BDA-E4EA-46BA-A1B2-32B3D757764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933134" y="1210566"/>
                  <a:ext cx="13752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B482826-221B-4265-BCCD-9D30D0322486}"/>
              </a:ext>
            </a:extLst>
          </p:cNvPr>
          <p:cNvGrpSpPr/>
          <p:nvPr/>
        </p:nvGrpSpPr>
        <p:grpSpPr>
          <a:xfrm>
            <a:off x="9219054" y="1287606"/>
            <a:ext cx="620640" cy="335880"/>
            <a:chOff x="9219054" y="1287606"/>
            <a:chExt cx="620640" cy="33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8F83805-09F3-47EB-91A7-09267EE33B54}"/>
                    </a:ext>
                  </a:extLst>
                </p14:cNvPr>
                <p14:cNvContentPartPr/>
                <p14:nvPr/>
              </p14:nvContentPartPr>
              <p14:xfrm>
                <a:off x="9219054" y="1404246"/>
                <a:ext cx="45720" cy="1731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8F83805-09F3-47EB-91A7-09267EE33B5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210414" y="1395246"/>
                  <a:ext cx="633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3761D1A-EEC4-4C85-8F5B-BE5B8EAB2BDA}"/>
                    </a:ext>
                  </a:extLst>
                </p14:cNvPr>
                <p14:cNvContentPartPr/>
                <p14:nvPr/>
              </p14:nvContentPartPr>
              <p14:xfrm>
                <a:off x="9246774" y="1373646"/>
                <a:ext cx="148680" cy="225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3761D1A-EEC4-4C85-8F5B-BE5B8EAB2BD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237774" y="1365006"/>
                  <a:ext cx="1663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2AB0BB9-374E-42AF-9E2D-233CE64E035D}"/>
                    </a:ext>
                  </a:extLst>
                </p14:cNvPr>
                <p14:cNvContentPartPr/>
                <p14:nvPr/>
              </p14:nvContentPartPr>
              <p14:xfrm>
                <a:off x="9476094" y="1511526"/>
                <a:ext cx="162360" cy="1119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2AB0BB9-374E-42AF-9E2D-233CE64E035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467094" y="1502886"/>
                  <a:ext cx="1800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1491482-A158-4A03-BD63-43603A3B8558}"/>
                    </a:ext>
                  </a:extLst>
                </p14:cNvPr>
                <p14:cNvContentPartPr/>
                <p14:nvPr/>
              </p14:nvContentPartPr>
              <p14:xfrm>
                <a:off x="9671214" y="1330806"/>
                <a:ext cx="168480" cy="525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1491482-A158-4A03-BD63-43603A3B855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662574" y="1321806"/>
                  <a:ext cx="1861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00A99DF-0253-42AD-93FC-2F01AD238B18}"/>
                    </a:ext>
                  </a:extLst>
                </p14:cNvPr>
                <p14:cNvContentPartPr/>
                <p14:nvPr/>
              </p14:nvContentPartPr>
              <p14:xfrm>
                <a:off x="9778134" y="1287606"/>
                <a:ext cx="49680" cy="1407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00A99DF-0253-42AD-93FC-2F01AD238B1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769134" y="1278606"/>
                  <a:ext cx="6732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DB10676-F4A6-4ED4-A5C3-9579E04DF148}"/>
              </a:ext>
            </a:extLst>
          </p:cNvPr>
          <p:cNvGrpSpPr/>
          <p:nvPr/>
        </p:nvGrpSpPr>
        <p:grpSpPr>
          <a:xfrm>
            <a:off x="10168374" y="1379406"/>
            <a:ext cx="246240" cy="215640"/>
            <a:chOff x="10168374" y="1379406"/>
            <a:chExt cx="24624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4AC5353-B8A7-4615-A24D-2E49BB789D98}"/>
                    </a:ext>
                  </a:extLst>
                </p14:cNvPr>
                <p14:cNvContentPartPr/>
                <p14:nvPr/>
              </p14:nvContentPartPr>
              <p14:xfrm>
                <a:off x="10277814" y="1414326"/>
                <a:ext cx="20880" cy="1422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4AC5353-B8A7-4615-A24D-2E49BB789D9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268814" y="1405686"/>
                  <a:ext cx="385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433CF09-6822-44B9-980D-BF1A5124FF11}"/>
                    </a:ext>
                  </a:extLst>
                </p14:cNvPr>
                <p14:cNvContentPartPr/>
                <p14:nvPr/>
              </p14:nvContentPartPr>
              <p14:xfrm>
                <a:off x="10168374" y="1584246"/>
                <a:ext cx="210240" cy="108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433CF09-6822-44B9-980D-BF1A5124FF1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159734" y="1575606"/>
                  <a:ext cx="227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AAE6B03-1F23-4DD5-B8DB-2013B1FA0A49}"/>
                    </a:ext>
                  </a:extLst>
                </p14:cNvPr>
                <p14:cNvContentPartPr/>
                <p14:nvPr/>
              </p14:nvContentPartPr>
              <p14:xfrm>
                <a:off x="10180254" y="1379406"/>
                <a:ext cx="234360" cy="241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AAE6B03-1F23-4DD5-B8DB-2013B1FA0A4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171614" y="1370766"/>
                  <a:ext cx="25200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E239EEC-5B6E-42E2-9015-3C186C0DF1E7}"/>
                  </a:ext>
                </a:extLst>
              </p14:cNvPr>
              <p14:cNvContentPartPr/>
              <p14:nvPr/>
            </p14:nvContentPartPr>
            <p14:xfrm>
              <a:off x="10551774" y="1254846"/>
              <a:ext cx="130680" cy="255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E239EEC-5B6E-42E2-9015-3C186C0DF1E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543134" y="1245846"/>
                <a:ext cx="14832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C581CA9B-1723-42CF-9810-042A7B0A516A}"/>
              </a:ext>
            </a:extLst>
          </p:cNvPr>
          <p:cNvGrpSpPr/>
          <p:nvPr/>
        </p:nvGrpSpPr>
        <p:grpSpPr>
          <a:xfrm>
            <a:off x="2482014" y="3118566"/>
            <a:ext cx="555480" cy="267480"/>
            <a:chOff x="2482014" y="3118566"/>
            <a:chExt cx="555480" cy="26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345766D-C235-40C9-ABAC-C0FF47233AC7}"/>
                    </a:ext>
                  </a:extLst>
                </p14:cNvPr>
                <p14:cNvContentPartPr/>
                <p14:nvPr/>
              </p14:nvContentPartPr>
              <p14:xfrm>
                <a:off x="2482014" y="3153486"/>
                <a:ext cx="133560" cy="1684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345766D-C235-40C9-ABAC-C0FF47233AC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473374" y="3144846"/>
                  <a:ext cx="1512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23AB004-DA60-4815-A851-20DF6AD07135}"/>
                    </a:ext>
                  </a:extLst>
                </p14:cNvPr>
                <p14:cNvContentPartPr/>
                <p14:nvPr/>
              </p14:nvContentPartPr>
              <p14:xfrm>
                <a:off x="2714214" y="3118566"/>
                <a:ext cx="9360" cy="2077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23AB004-DA60-4815-A851-20DF6AD0713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05574" y="3109566"/>
                  <a:ext cx="270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AF5721A-1090-4263-8615-B46D934A52DF}"/>
                    </a:ext>
                  </a:extLst>
                </p14:cNvPr>
                <p14:cNvContentPartPr/>
                <p14:nvPr/>
              </p14:nvContentPartPr>
              <p14:xfrm>
                <a:off x="2811774" y="3315126"/>
                <a:ext cx="225720" cy="709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AF5721A-1090-4263-8615-B46D934A52D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802774" y="3306126"/>
                  <a:ext cx="2433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BBE63F0-DE74-4967-A1A1-1714F0FADD4B}"/>
              </a:ext>
            </a:extLst>
          </p:cNvPr>
          <p:cNvGrpSpPr/>
          <p:nvPr/>
        </p:nvGrpSpPr>
        <p:grpSpPr>
          <a:xfrm>
            <a:off x="2651574" y="4540926"/>
            <a:ext cx="537120" cy="341280"/>
            <a:chOff x="2651574" y="4540926"/>
            <a:chExt cx="537120" cy="34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DAF6FCE-2CAB-4E0E-8DFA-40746DD7145C}"/>
                    </a:ext>
                  </a:extLst>
                </p14:cNvPr>
                <p14:cNvContentPartPr/>
                <p14:nvPr/>
              </p14:nvContentPartPr>
              <p14:xfrm>
                <a:off x="2651574" y="4540926"/>
                <a:ext cx="128160" cy="2476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DAF6FCE-2CAB-4E0E-8DFA-40746DD7145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42934" y="4532286"/>
                  <a:ext cx="1458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3AE1934-6C7C-4535-8C22-84DDD16BC1B6}"/>
                    </a:ext>
                  </a:extLst>
                </p14:cNvPr>
                <p14:cNvContentPartPr/>
                <p14:nvPr/>
              </p14:nvContentPartPr>
              <p14:xfrm>
                <a:off x="2793774" y="4605366"/>
                <a:ext cx="141480" cy="1674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3AE1934-6C7C-4535-8C22-84DDD16BC1B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784774" y="4596366"/>
                  <a:ext cx="1591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8F5FC04-A43D-4179-B9DB-6A31FED1CAF7}"/>
                    </a:ext>
                  </a:extLst>
                </p14:cNvPr>
                <p14:cNvContentPartPr/>
                <p14:nvPr/>
              </p14:nvContentPartPr>
              <p14:xfrm>
                <a:off x="3015534" y="4790406"/>
                <a:ext cx="173160" cy="918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8F5FC04-A43D-4179-B9DB-6A31FED1CAF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006894" y="4781406"/>
                  <a:ext cx="19080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73B0C91-19BC-4E76-900B-7CB21C76A605}"/>
              </a:ext>
            </a:extLst>
          </p:cNvPr>
          <p:cNvGrpSpPr/>
          <p:nvPr/>
        </p:nvGrpSpPr>
        <p:grpSpPr>
          <a:xfrm>
            <a:off x="2653734" y="6225006"/>
            <a:ext cx="493200" cy="289440"/>
            <a:chOff x="2653734" y="6225006"/>
            <a:chExt cx="493200" cy="28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8321E5B-BBD2-4014-ACCE-72E0248B3F30}"/>
                    </a:ext>
                  </a:extLst>
                </p14:cNvPr>
                <p14:cNvContentPartPr/>
                <p14:nvPr/>
              </p14:nvContentPartPr>
              <p14:xfrm>
                <a:off x="2721054" y="6293046"/>
                <a:ext cx="12240" cy="1479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8321E5B-BBD2-4014-ACCE-72E0248B3F3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712414" y="6284046"/>
                  <a:ext cx="298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13BD1D9-7352-40F4-96B8-0F89D7407F99}"/>
                    </a:ext>
                  </a:extLst>
                </p14:cNvPr>
                <p14:cNvContentPartPr/>
                <p14:nvPr/>
              </p14:nvContentPartPr>
              <p14:xfrm>
                <a:off x="2653734" y="6455766"/>
                <a:ext cx="152280" cy="320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13BD1D9-7352-40F4-96B8-0F89D7407F9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644734" y="6446766"/>
                  <a:ext cx="1699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A61F4EF-F91A-4A65-B9B1-92133F05020A}"/>
                    </a:ext>
                  </a:extLst>
                </p14:cNvPr>
                <p14:cNvContentPartPr/>
                <p14:nvPr/>
              </p14:nvContentPartPr>
              <p14:xfrm>
                <a:off x="2672454" y="6225006"/>
                <a:ext cx="184320" cy="892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A61F4EF-F91A-4A65-B9B1-92133F05020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663454" y="6216006"/>
                  <a:ext cx="2019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DEB2DEE-2B9D-49FB-9C61-3B982579D357}"/>
                    </a:ext>
                  </a:extLst>
                </p14:cNvPr>
                <p14:cNvContentPartPr/>
                <p14:nvPr/>
              </p14:nvContentPartPr>
              <p14:xfrm>
                <a:off x="2943894" y="6424086"/>
                <a:ext cx="203040" cy="90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DEB2DEE-2B9D-49FB-9C61-3B982579D35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934894" y="6415086"/>
                  <a:ext cx="22068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AE3F569-B029-4A2B-9F69-B4D9749F2266}"/>
              </a:ext>
            </a:extLst>
          </p:cNvPr>
          <p:cNvGrpSpPr/>
          <p:nvPr/>
        </p:nvGrpSpPr>
        <p:grpSpPr>
          <a:xfrm>
            <a:off x="1416054" y="536286"/>
            <a:ext cx="2109240" cy="1316160"/>
            <a:chOff x="1416054" y="536286"/>
            <a:chExt cx="2109240" cy="131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B030532-2061-41FC-B3A1-A42F8EA3BC2F}"/>
                    </a:ext>
                  </a:extLst>
                </p14:cNvPr>
                <p14:cNvContentPartPr/>
                <p14:nvPr/>
              </p14:nvContentPartPr>
              <p14:xfrm>
                <a:off x="1470054" y="1248006"/>
                <a:ext cx="68400" cy="374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B030532-2061-41FC-B3A1-A42F8EA3BC2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461054" y="1239366"/>
                  <a:ext cx="8604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E526876-ACE2-434E-A276-440AEF49755E}"/>
                    </a:ext>
                  </a:extLst>
                </p14:cNvPr>
                <p14:cNvContentPartPr/>
                <p14:nvPr/>
              </p14:nvContentPartPr>
              <p14:xfrm>
                <a:off x="1435134" y="1557246"/>
                <a:ext cx="178560" cy="217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E526876-ACE2-434E-A276-440AEF49755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26494" y="1548606"/>
                  <a:ext cx="1962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2CA8F73-DB31-46F6-82DF-465DA0412DB6}"/>
                    </a:ext>
                  </a:extLst>
                </p14:cNvPr>
                <p14:cNvContentPartPr/>
                <p14:nvPr/>
              </p14:nvContentPartPr>
              <p14:xfrm>
                <a:off x="1725294" y="1601166"/>
                <a:ext cx="29880" cy="206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2CA8F73-DB31-46F6-82DF-465DA0412DB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716654" y="1592526"/>
                  <a:ext cx="475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D4959CD-EDEB-46AA-9806-75AA652C67B3}"/>
                    </a:ext>
                  </a:extLst>
                </p14:cNvPr>
                <p14:cNvContentPartPr/>
                <p14:nvPr/>
              </p14:nvContentPartPr>
              <p14:xfrm>
                <a:off x="1825734" y="1570566"/>
                <a:ext cx="52560" cy="195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D4959CD-EDEB-46AA-9806-75AA652C67B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17094" y="1561566"/>
                  <a:ext cx="702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435CA68-BE85-4A4B-8F53-0B4BC1522061}"/>
                    </a:ext>
                  </a:extLst>
                </p14:cNvPr>
                <p14:cNvContentPartPr/>
                <p14:nvPr/>
              </p14:nvContentPartPr>
              <p14:xfrm>
                <a:off x="1728174" y="1649046"/>
                <a:ext cx="137880" cy="59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435CA68-BE85-4A4B-8F53-0B4BC152206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19534" y="1640046"/>
                  <a:ext cx="155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0A28167-CA04-44A1-81DE-23FC1FC43FBF}"/>
                    </a:ext>
                  </a:extLst>
                </p14:cNvPr>
                <p14:cNvContentPartPr/>
                <p14:nvPr/>
              </p14:nvContentPartPr>
              <p14:xfrm>
                <a:off x="1920774" y="1593246"/>
                <a:ext cx="103320" cy="204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0A28167-CA04-44A1-81DE-23FC1FC43FB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912134" y="1584246"/>
                  <a:ext cx="1209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8441AC3-51A7-4E54-B959-EFDF689EEA08}"/>
                    </a:ext>
                  </a:extLst>
                </p14:cNvPr>
                <p14:cNvContentPartPr/>
                <p14:nvPr/>
              </p14:nvContentPartPr>
              <p14:xfrm>
                <a:off x="1914294" y="1624926"/>
                <a:ext cx="303120" cy="146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8441AC3-51A7-4E54-B959-EFDF689EEA0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905654" y="1616286"/>
                  <a:ext cx="3207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887D07C-7A56-4917-9C7F-DBEBD4729E4C}"/>
                    </a:ext>
                  </a:extLst>
                </p14:cNvPr>
                <p14:cNvContentPartPr/>
                <p14:nvPr/>
              </p14:nvContentPartPr>
              <p14:xfrm>
                <a:off x="2243694" y="1651206"/>
                <a:ext cx="148680" cy="130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887D07C-7A56-4917-9C7F-DBEBD4729E4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235054" y="1642566"/>
                  <a:ext cx="166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82EF3CC-5855-42AF-82B9-8CB011C39F38}"/>
                    </a:ext>
                  </a:extLst>
                </p14:cNvPr>
                <p14:cNvContentPartPr/>
                <p14:nvPr/>
              </p14:nvContentPartPr>
              <p14:xfrm>
                <a:off x="2442774" y="1643646"/>
                <a:ext cx="280440" cy="208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82EF3CC-5855-42AF-82B9-8CB011C39F3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34134" y="1634646"/>
                  <a:ext cx="2980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AEBAF0C-554A-4472-851E-9ECF1D0D2E5B}"/>
                    </a:ext>
                  </a:extLst>
                </p14:cNvPr>
                <p14:cNvContentPartPr/>
                <p14:nvPr/>
              </p14:nvContentPartPr>
              <p14:xfrm>
                <a:off x="2659854" y="1673166"/>
                <a:ext cx="90720" cy="48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AEBAF0C-554A-4472-851E-9ECF1D0D2E5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650854" y="1664526"/>
                  <a:ext cx="1083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6D50E47-2F51-406C-AD70-C5A96B723CA6}"/>
                    </a:ext>
                  </a:extLst>
                </p14:cNvPr>
                <p14:cNvContentPartPr/>
                <p14:nvPr/>
              </p14:nvContentPartPr>
              <p14:xfrm>
                <a:off x="2646534" y="1745166"/>
                <a:ext cx="107280" cy="31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6D50E47-2F51-406C-AD70-C5A96B723CA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637534" y="1736526"/>
                  <a:ext cx="124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A4AB66C-7484-4525-923F-C2D01CAD032B}"/>
                    </a:ext>
                  </a:extLst>
                </p14:cNvPr>
                <p14:cNvContentPartPr/>
                <p14:nvPr/>
              </p14:nvContentPartPr>
              <p14:xfrm>
                <a:off x="2799174" y="1678206"/>
                <a:ext cx="188280" cy="136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A4AB66C-7484-4525-923F-C2D01CAD032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790174" y="1669206"/>
                  <a:ext cx="205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AD506C8-93BD-4967-BED2-1DCBD9DEF8BA}"/>
                    </a:ext>
                  </a:extLst>
                </p14:cNvPr>
                <p14:cNvContentPartPr/>
                <p14:nvPr/>
              </p14:nvContentPartPr>
              <p14:xfrm>
                <a:off x="2650134" y="630966"/>
                <a:ext cx="519120" cy="270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AD506C8-93BD-4967-BED2-1DCBD9DEF8B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641134" y="621966"/>
                  <a:ext cx="536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C8F9236-341D-43D0-AE76-52D6A160EDA2}"/>
                    </a:ext>
                  </a:extLst>
                </p14:cNvPr>
                <p14:cNvContentPartPr/>
                <p14:nvPr/>
              </p14:nvContentPartPr>
              <p14:xfrm>
                <a:off x="3114534" y="536286"/>
                <a:ext cx="197640" cy="1886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C8F9236-341D-43D0-AE76-52D6A160EDA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105534" y="527646"/>
                  <a:ext cx="2152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5F21764-AC1A-48F9-B6B9-473E110C6401}"/>
                    </a:ext>
                  </a:extLst>
                </p14:cNvPr>
                <p14:cNvContentPartPr/>
                <p14:nvPr/>
              </p14:nvContentPartPr>
              <p14:xfrm>
                <a:off x="2095374" y="781086"/>
                <a:ext cx="133920" cy="127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5F21764-AC1A-48F9-B6B9-473E110C640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086734" y="772086"/>
                  <a:ext cx="151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1AD0D0A-EDCB-44BB-935C-4426D76444A8}"/>
                    </a:ext>
                  </a:extLst>
                </p14:cNvPr>
                <p14:cNvContentPartPr/>
                <p14:nvPr/>
              </p14:nvContentPartPr>
              <p14:xfrm>
                <a:off x="2245134" y="806646"/>
                <a:ext cx="134280" cy="95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1AD0D0A-EDCB-44BB-935C-4426D76444A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236134" y="798006"/>
                  <a:ext cx="1519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DAF06B4-640F-4EF3-BCA8-8AFDB05980B6}"/>
                    </a:ext>
                  </a:extLst>
                </p14:cNvPr>
                <p14:cNvContentPartPr/>
                <p14:nvPr/>
              </p14:nvContentPartPr>
              <p14:xfrm>
                <a:off x="2470494" y="828966"/>
                <a:ext cx="15120" cy="109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DAF06B4-640F-4EF3-BCA8-8AFDB05980B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461854" y="819966"/>
                  <a:ext cx="327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FE22320-11CC-436E-A48B-C9CBA9654072}"/>
                    </a:ext>
                  </a:extLst>
                </p14:cNvPr>
                <p14:cNvContentPartPr/>
                <p14:nvPr/>
              </p14:nvContentPartPr>
              <p14:xfrm>
                <a:off x="2445654" y="809886"/>
                <a:ext cx="103680" cy="135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FE22320-11CC-436E-A48B-C9CBA965407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436654" y="801246"/>
                  <a:ext cx="1213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A235BB4-DBE6-4630-93EC-3256D539A63C}"/>
                    </a:ext>
                  </a:extLst>
                </p14:cNvPr>
                <p14:cNvContentPartPr/>
                <p14:nvPr/>
              </p14:nvContentPartPr>
              <p14:xfrm>
                <a:off x="2581734" y="829326"/>
                <a:ext cx="55440" cy="104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A235BB4-DBE6-4630-93EC-3256D539A63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573094" y="820686"/>
                  <a:ext cx="730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636D37D-C19E-4647-AAA5-6802DE2EDB67}"/>
                    </a:ext>
                  </a:extLst>
                </p14:cNvPr>
                <p14:cNvContentPartPr/>
                <p14:nvPr/>
              </p14:nvContentPartPr>
              <p14:xfrm>
                <a:off x="2709894" y="839406"/>
                <a:ext cx="106920" cy="109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636D37D-C19E-4647-AAA5-6802DE2EDB6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701254" y="830766"/>
                  <a:ext cx="124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080F4D5-5180-45E7-9731-CE8F1D18C178}"/>
                    </a:ext>
                  </a:extLst>
                </p14:cNvPr>
                <p14:cNvContentPartPr/>
                <p14:nvPr/>
              </p14:nvContentPartPr>
              <p14:xfrm>
                <a:off x="2871894" y="833646"/>
                <a:ext cx="247320" cy="112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080F4D5-5180-45E7-9731-CE8F1D18C17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863254" y="824646"/>
                  <a:ext cx="264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873DBC6-0CF7-467D-A89E-B13329237D00}"/>
                    </a:ext>
                  </a:extLst>
                </p14:cNvPr>
                <p14:cNvContentPartPr/>
                <p14:nvPr/>
              </p14:nvContentPartPr>
              <p14:xfrm>
                <a:off x="2617014" y="1032006"/>
                <a:ext cx="15120" cy="133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873DBC6-0CF7-467D-A89E-B13329237D0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608374" y="1023366"/>
                  <a:ext cx="327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25E861D-2B69-4504-99F4-CFBE48E1CA5A}"/>
                    </a:ext>
                  </a:extLst>
                </p14:cNvPr>
                <p14:cNvContentPartPr/>
                <p14:nvPr/>
              </p14:nvContentPartPr>
              <p14:xfrm>
                <a:off x="2671734" y="1020126"/>
                <a:ext cx="55440" cy="137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25E861D-2B69-4504-99F4-CFBE48E1CA5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662734" y="1011486"/>
                  <a:ext cx="730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ACA5979-80AF-45B7-8F4D-EE6A552DC44C}"/>
                    </a:ext>
                  </a:extLst>
                </p14:cNvPr>
                <p14:cNvContentPartPr/>
                <p14:nvPr/>
              </p14:nvContentPartPr>
              <p14:xfrm>
                <a:off x="2619174" y="1024446"/>
                <a:ext cx="278640" cy="168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ACA5979-80AF-45B7-8F4D-EE6A552DC44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610174" y="1015446"/>
                  <a:ext cx="2962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29BF400-1348-499E-A990-EF5D340526C0}"/>
                    </a:ext>
                  </a:extLst>
                </p14:cNvPr>
                <p14:cNvContentPartPr/>
                <p14:nvPr/>
              </p14:nvContentPartPr>
              <p14:xfrm>
                <a:off x="2788374" y="1069086"/>
                <a:ext cx="160560" cy="42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29BF400-1348-499E-A990-EF5D340526C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779374" y="1060446"/>
                  <a:ext cx="1782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6B64E28-CF03-4887-9D0D-DF66B0D4A632}"/>
                    </a:ext>
                  </a:extLst>
                </p14:cNvPr>
                <p14:cNvContentPartPr/>
                <p14:nvPr/>
              </p14:nvContentPartPr>
              <p14:xfrm>
                <a:off x="2956854" y="1058646"/>
                <a:ext cx="226440" cy="127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6B64E28-CF03-4887-9D0D-DF66B0D4A63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948214" y="1049646"/>
                  <a:ext cx="2440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8E10C3E-9C81-4091-AA76-0FD4A01A8B4A}"/>
                    </a:ext>
                  </a:extLst>
                </p14:cNvPr>
                <p14:cNvContentPartPr/>
                <p14:nvPr/>
              </p14:nvContentPartPr>
              <p14:xfrm>
                <a:off x="3229014" y="1026246"/>
                <a:ext cx="122040" cy="1688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8E10C3E-9C81-4091-AA76-0FD4A01A8B4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220374" y="1017606"/>
                  <a:ext cx="1396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27841E8-BBE7-4649-B43C-EDC7AC238D16}"/>
                    </a:ext>
                  </a:extLst>
                </p14:cNvPr>
                <p14:cNvContentPartPr/>
                <p14:nvPr/>
              </p14:nvContentPartPr>
              <p14:xfrm>
                <a:off x="3389574" y="1037046"/>
                <a:ext cx="109080" cy="149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27841E8-BBE7-4649-B43C-EDC7AC238D1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380574" y="1028046"/>
                  <a:ext cx="126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506FEE0-A641-4786-B2E1-5467DFB13DBA}"/>
                    </a:ext>
                  </a:extLst>
                </p14:cNvPr>
                <p14:cNvContentPartPr/>
                <p14:nvPr/>
              </p14:nvContentPartPr>
              <p14:xfrm>
                <a:off x="3345654" y="975486"/>
                <a:ext cx="179640" cy="1155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506FEE0-A641-4786-B2E1-5467DFB13DB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337014" y="966486"/>
                  <a:ext cx="1972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3BFD224-32A7-4942-96D6-53DA4A750F7F}"/>
                    </a:ext>
                  </a:extLst>
                </p14:cNvPr>
                <p14:cNvContentPartPr/>
                <p14:nvPr/>
              </p14:nvContentPartPr>
              <p14:xfrm>
                <a:off x="2099694" y="638166"/>
                <a:ext cx="607680" cy="13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3BFD224-32A7-4942-96D6-53DA4A750F7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90694" y="629166"/>
                  <a:ext cx="625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C4785EB-44CB-4289-94CC-FB0CDF4ECFF4}"/>
                    </a:ext>
                  </a:extLst>
                </p14:cNvPr>
                <p14:cNvContentPartPr/>
                <p14:nvPr/>
              </p14:nvContentPartPr>
              <p14:xfrm>
                <a:off x="3083934" y="553206"/>
                <a:ext cx="22680" cy="15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C4785EB-44CB-4289-94CC-FB0CDF4ECFF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074934" y="544206"/>
                  <a:ext cx="40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87A0AC5-F659-478A-A549-912D476E0846}"/>
                    </a:ext>
                  </a:extLst>
                </p14:cNvPr>
                <p14:cNvContentPartPr/>
                <p14:nvPr/>
              </p14:nvContentPartPr>
              <p14:xfrm>
                <a:off x="1416054" y="798726"/>
                <a:ext cx="70200" cy="482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87A0AC5-F659-478A-A549-912D476E084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407414" y="790086"/>
                  <a:ext cx="8784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2E71877-DE95-46C8-B7BC-51902E6527C8}"/>
                    </a:ext>
                  </a:extLst>
                </p14:cNvPr>
                <p14:cNvContentPartPr/>
                <p14:nvPr/>
              </p14:nvContentPartPr>
              <p14:xfrm>
                <a:off x="1585254" y="1160166"/>
                <a:ext cx="153360" cy="684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2E71877-DE95-46C8-B7BC-51902E6527C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576614" y="1151166"/>
                  <a:ext cx="171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A366059-0E84-4E7A-9D99-4421A435E3B4}"/>
                    </a:ext>
                  </a:extLst>
                </p14:cNvPr>
                <p14:cNvContentPartPr/>
                <p14:nvPr/>
              </p14:nvContentPartPr>
              <p14:xfrm>
                <a:off x="1756254" y="993846"/>
                <a:ext cx="149040" cy="2278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A366059-0E84-4E7A-9D99-4421A435E3B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747254" y="984846"/>
                  <a:ext cx="1666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3130572-F84D-4F1B-A218-782E9D2ACDB5}"/>
                    </a:ext>
                  </a:extLst>
                </p14:cNvPr>
                <p14:cNvContentPartPr/>
                <p14:nvPr/>
              </p14:nvContentPartPr>
              <p14:xfrm>
                <a:off x="1892694" y="1143966"/>
                <a:ext cx="86040" cy="90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3130572-F84D-4F1B-A218-782E9D2ACDB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884054" y="1134966"/>
                  <a:ext cx="103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357F675A-8345-4F1E-8AAE-2F486062791C}"/>
                    </a:ext>
                  </a:extLst>
                </p14:cNvPr>
                <p14:cNvContentPartPr/>
                <p14:nvPr/>
              </p14:nvContentPartPr>
              <p14:xfrm>
                <a:off x="2045694" y="1161246"/>
                <a:ext cx="61560" cy="900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357F675A-8345-4F1E-8AAE-2F486062791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037054" y="1152606"/>
                  <a:ext cx="79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464C1D75-D608-4BB3-8FC4-D15237BF1036}"/>
                    </a:ext>
                  </a:extLst>
                </p14:cNvPr>
                <p14:cNvContentPartPr/>
                <p14:nvPr/>
              </p14:nvContentPartPr>
              <p14:xfrm>
                <a:off x="2139294" y="1097886"/>
                <a:ext cx="393480" cy="2520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464C1D75-D608-4BB3-8FC4-D15237BF103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30654" y="1089246"/>
                  <a:ext cx="4111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1CE0107-E351-4556-92A7-58D587E0484C}"/>
                    </a:ext>
                  </a:extLst>
                </p14:cNvPr>
                <p14:cNvContentPartPr/>
                <p14:nvPr/>
              </p14:nvContentPartPr>
              <p14:xfrm>
                <a:off x="1898454" y="1314966"/>
                <a:ext cx="299880" cy="2178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1CE0107-E351-4556-92A7-58D587E0484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889454" y="1305966"/>
                  <a:ext cx="317520" cy="235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55417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E152B-B2D3-4C23-94E2-AA8818A3E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The more reactive HALOGEN will end up in solution as the HALIDE 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0E0F5-4B05-4304-94D1-6564B84D6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Lets look at the REACTIONS, 4, 5, and 6, such as  reaction 5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 algn="ctr">
              <a:buNone/>
            </a:pPr>
            <a:r>
              <a:rPr lang="en-GB" dirty="0"/>
              <a:t>Cl</a:t>
            </a:r>
            <a:r>
              <a:rPr lang="en-GB" baseline="-25000" dirty="0"/>
              <a:t>2</a:t>
            </a:r>
            <a:r>
              <a:rPr lang="en-GB" dirty="0"/>
              <a:t>(</a:t>
            </a:r>
            <a:r>
              <a:rPr lang="en-GB" dirty="0" err="1"/>
              <a:t>aq</a:t>
            </a:r>
            <a:r>
              <a:rPr lang="en-GB" dirty="0"/>
              <a:t>)  +  2NaI(</a:t>
            </a:r>
            <a:r>
              <a:rPr lang="en-GB" dirty="0" err="1"/>
              <a:t>aq</a:t>
            </a:r>
            <a:r>
              <a:rPr lang="en-GB" dirty="0"/>
              <a:t>)   </a:t>
            </a:r>
            <a:r>
              <a:rPr lang="en-GB" dirty="0">
                <a:sym typeface="Wingdings" panose="05000000000000000000" pitchFamily="2" charset="2"/>
              </a:rPr>
              <a:t>   I</a:t>
            </a:r>
            <a:r>
              <a:rPr lang="en-GB" baseline="-25000" dirty="0">
                <a:sym typeface="Wingdings" panose="05000000000000000000" pitchFamily="2" charset="2"/>
              </a:rPr>
              <a:t>2</a:t>
            </a:r>
            <a:r>
              <a:rPr lang="en-GB" dirty="0">
                <a:sym typeface="Wingdings" panose="05000000000000000000" pitchFamily="2" charset="2"/>
              </a:rPr>
              <a:t>(</a:t>
            </a:r>
            <a:r>
              <a:rPr lang="en-GB" dirty="0" err="1">
                <a:sym typeface="Wingdings" panose="05000000000000000000" pitchFamily="2" charset="2"/>
              </a:rPr>
              <a:t>aq</a:t>
            </a:r>
            <a:r>
              <a:rPr lang="en-GB" dirty="0">
                <a:sym typeface="Wingdings" panose="05000000000000000000" pitchFamily="2" charset="2"/>
              </a:rPr>
              <a:t>)   +  2 NaCl(</a:t>
            </a:r>
            <a:r>
              <a:rPr lang="en-GB" dirty="0" err="1">
                <a:sym typeface="Wingdings" panose="05000000000000000000" pitchFamily="2" charset="2"/>
              </a:rPr>
              <a:t>aq</a:t>
            </a:r>
            <a:r>
              <a:rPr lang="en-GB" dirty="0">
                <a:sym typeface="Wingdings" panose="05000000000000000000" pitchFamily="2" charset="2"/>
              </a:rPr>
              <a:t>)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Since chlorine is more reactive than Iodine it ends up as Iodide ions, the less reactive halogen, in this case IODINE ends up being displaced from its ions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Then  NO reactions 7, 8 and 9, such as  reaction 8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 +  2NaCl(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 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 no reaction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Since I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2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is not reactive enough to displace chloride ions there is no reaction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endParaRPr lang="en-GB" dirty="0">
              <a:sym typeface="Wingdings" panose="05000000000000000000" pitchFamily="2" charset="2"/>
            </a:endParaRPr>
          </a:p>
          <a:p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D400D92-560A-46B3-AAD1-B84F4F8E630E}"/>
                  </a:ext>
                </a:extLst>
              </p14:cNvPr>
              <p14:cNvContentPartPr/>
              <p14:nvPr/>
            </p14:nvContentPartPr>
            <p14:xfrm>
              <a:off x="10673814" y="1958286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D400D92-560A-46B3-AAD1-B84F4F8E63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5174" y="194928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9B27EAA4-6E2C-49FC-9838-CF5462552C88}"/>
              </a:ext>
            </a:extLst>
          </p:cNvPr>
          <p:cNvGrpSpPr/>
          <p:nvPr/>
        </p:nvGrpSpPr>
        <p:grpSpPr>
          <a:xfrm>
            <a:off x="9243894" y="2047206"/>
            <a:ext cx="2162520" cy="1114920"/>
            <a:chOff x="9243894" y="2047206"/>
            <a:chExt cx="2162520" cy="111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C6CBAFA-AFB1-4D29-A5AA-66A5B4848D7C}"/>
                    </a:ext>
                  </a:extLst>
                </p14:cNvPr>
                <p14:cNvContentPartPr/>
                <p14:nvPr/>
              </p14:nvContentPartPr>
              <p14:xfrm>
                <a:off x="9243894" y="2155566"/>
                <a:ext cx="153360" cy="261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C6CBAFA-AFB1-4D29-A5AA-66A5B4848D7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234894" y="2146926"/>
                  <a:ext cx="1710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BD8534A-351F-4F15-83C7-059C2AA58461}"/>
                    </a:ext>
                  </a:extLst>
                </p14:cNvPr>
                <p14:cNvContentPartPr/>
                <p14:nvPr/>
              </p14:nvContentPartPr>
              <p14:xfrm>
                <a:off x="9459534" y="2229006"/>
                <a:ext cx="177120" cy="1062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BD8534A-351F-4F15-83C7-059C2AA5846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450894" y="2220366"/>
                  <a:ext cx="194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1D27545-0C16-4C9F-800B-FDB5A5392E19}"/>
                    </a:ext>
                  </a:extLst>
                </p14:cNvPr>
                <p14:cNvContentPartPr/>
                <p14:nvPr/>
              </p14:nvContentPartPr>
              <p14:xfrm>
                <a:off x="9826014" y="2071686"/>
                <a:ext cx="177120" cy="257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1D27545-0C16-4C9F-800B-FDB5A5392E1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817014" y="2063046"/>
                  <a:ext cx="1947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6DE8223-6B67-4507-91C8-176ECECFF686}"/>
                    </a:ext>
                  </a:extLst>
                </p14:cNvPr>
                <p14:cNvContentPartPr/>
                <p14:nvPr/>
              </p14:nvContentPartPr>
              <p14:xfrm>
                <a:off x="10121214" y="2047206"/>
                <a:ext cx="16560" cy="247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6DE8223-6B67-4507-91C8-176ECECFF68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112214" y="2038566"/>
                  <a:ext cx="342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B0FEFC5-F2EC-4A10-8604-3134CE1D2881}"/>
                    </a:ext>
                  </a:extLst>
                </p14:cNvPr>
                <p14:cNvContentPartPr/>
                <p14:nvPr/>
              </p14:nvContentPartPr>
              <p14:xfrm>
                <a:off x="10249374" y="2257806"/>
                <a:ext cx="156240" cy="121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B0FEFC5-F2EC-4A10-8604-3134CE1D288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240374" y="2248806"/>
                  <a:ext cx="1738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DE7A86A-0F74-49F2-80D3-CC1EF6ACCA4D}"/>
                    </a:ext>
                  </a:extLst>
                </p14:cNvPr>
                <p14:cNvContentPartPr/>
                <p14:nvPr/>
              </p14:nvContentPartPr>
              <p14:xfrm>
                <a:off x="10620894" y="2162406"/>
                <a:ext cx="284400" cy="110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DE7A86A-0F74-49F2-80D3-CC1EF6ACCA4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611894" y="2153406"/>
                  <a:ext cx="3020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38713E3-A87C-49C1-8C66-3510C94858EB}"/>
                    </a:ext>
                  </a:extLst>
                </p14:cNvPr>
                <p14:cNvContentPartPr/>
                <p14:nvPr/>
              </p14:nvContentPartPr>
              <p14:xfrm>
                <a:off x="9381774" y="2699166"/>
                <a:ext cx="241560" cy="107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38713E3-A87C-49C1-8C66-3510C94858E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373134" y="2690526"/>
                  <a:ext cx="2592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21B9DF0-97EA-4A69-A747-AA2D6BCE83B3}"/>
                    </a:ext>
                  </a:extLst>
                </p14:cNvPr>
                <p14:cNvContentPartPr/>
                <p14:nvPr/>
              </p14:nvContentPartPr>
              <p14:xfrm>
                <a:off x="9648174" y="2682966"/>
                <a:ext cx="104400" cy="986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21B9DF0-97EA-4A69-A747-AA2D6BCE83B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639174" y="2674326"/>
                  <a:ext cx="1220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0F0B590-7813-4F47-AF81-A062E9E2CB59}"/>
                    </a:ext>
                  </a:extLst>
                </p14:cNvPr>
                <p14:cNvContentPartPr/>
                <p14:nvPr/>
              </p14:nvContentPartPr>
              <p14:xfrm>
                <a:off x="9787494" y="2597646"/>
                <a:ext cx="227520" cy="150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0F0B590-7813-4F47-AF81-A062E9E2CB5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778494" y="2589006"/>
                  <a:ext cx="2451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8C60573-A16A-400B-AA93-A2C0E5743AD9}"/>
                    </a:ext>
                  </a:extLst>
                </p14:cNvPr>
                <p14:cNvContentPartPr/>
                <p14:nvPr/>
              </p14:nvContentPartPr>
              <p14:xfrm>
                <a:off x="10210134" y="2571006"/>
                <a:ext cx="219240" cy="1436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8C60573-A16A-400B-AA93-A2C0E5743AD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201494" y="2562006"/>
                  <a:ext cx="2368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2945B9F-BEB9-4993-940E-CDE23DE68910}"/>
                    </a:ext>
                  </a:extLst>
                </p14:cNvPr>
                <p14:cNvContentPartPr/>
                <p14:nvPr/>
              </p14:nvContentPartPr>
              <p14:xfrm>
                <a:off x="10514334" y="2564166"/>
                <a:ext cx="156960" cy="108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2945B9F-BEB9-4993-940E-CDE23DE6891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505694" y="2555526"/>
                  <a:ext cx="1746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82AA3F2-E415-4BD4-B6BF-953BCD161031}"/>
                    </a:ext>
                  </a:extLst>
                </p14:cNvPr>
                <p14:cNvContentPartPr/>
                <p14:nvPr/>
              </p14:nvContentPartPr>
              <p14:xfrm>
                <a:off x="10761294" y="2517006"/>
                <a:ext cx="75600" cy="119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82AA3F2-E415-4BD4-B6BF-953BCD16103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752294" y="2508366"/>
                  <a:ext cx="932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DBDE705-89E2-4AF0-94D0-010B45E9212F}"/>
                    </a:ext>
                  </a:extLst>
                </p14:cNvPr>
                <p14:cNvContentPartPr/>
                <p14:nvPr/>
              </p14:nvContentPartPr>
              <p14:xfrm>
                <a:off x="10876494" y="2339166"/>
                <a:ext cx="144000" cy="301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DBDE705-89E2-4AF0-94D0-010B45E9212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867854" y="2330166"/>
                  <a:ext cx="16164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E0794F6-2233-4876-9C8E-6F79218C6588}"/>
                    </a:ext>
                  </a:extLst>
                </p14:cNvPr>
                <p14:cNvContentPartPr/>
                <p14:nvPr/>
              </p14:nvContentPartPr>
              <p14:xfrm>
                <a:off x="11073414" y="2426646"/>
                <a:ext cx="333000" cy="2034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E0794F6-2233-4876-9C8E-6F79218C658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064414" y="2417646"/>
                  <a:ext cx="3506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F463D27-486C-4672-8AE0-2F26AC5A21EF}"/>
                    </a:ext>
                  </a:extLst>
                </p14:cNvPr>
                <p14:cNvContentPartPr/>
                <p14:nvPr/>
              </p14:nvContentPartPr>
              <p14:xfrm>
                <a:off x="11046414" y="2269326"/>
                <a:ext cx="15840" cy="4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F463D27-486C-4672-8AE0-2F26AC5A21E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037774" y="2260326"/>
                  <a:ext cx="33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B4313A4-970D-4CA9-BDDE-00B3BC1143F3}"/>
                    </a:ext>
                  </a:extLst>
                </p14:cNvPr>
                <p14:cNvContentPartPr/>
                <p14:nvPr/>
              </p14:nvContentPartPr>
              <p14:xfrm>
                <a:off x="9670134" y="2878086"/>
                <a:ext cx="32400" cy="284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B4313A4-970D-4CA9-BDDE-00B3BC1143F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661134" y="2869086"/>
                  <a:ext cx="5004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5800E3B-2E6D-4248-B107-A4980E00AB4B}"/>
                    </a:ext>
                  </a:extLst>
                </p14:cNvPr>
                <p14:cNvContentPartPr/>
                <p14:nvPr/>
              </p14:nvContentPartPr>
              <p14:xfrm>
                <a:off x="9685254" y="2901486"/>
                <a:ext cx="322920" cy="240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5800E3B-2E6D-4248-B107-A4980E00AB4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676254" y="2892846"/>
                  <a:ext cx="3405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5EB55A9-7C7E-4D43-9F46-5F1BAC9AD769}"/>
                    </a:ext>
                  </a:extLst>
                </p14:cNvPr>
                <p14:cNvContentPartPr/>
                <p14:nvPr/>
              </p14:nvContentPartPr>
              <p14:xfrm>
                <a:off x="10045254" y="2985726"/>
                <a:ext cx="426960" cy="130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5EB55A9-7C7E-4D43-9F46-5F1BAC9AD76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036254" y="2977086"/>
                  <a:ext cx="4446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1458985-7D9F-4F00-8AD3-03572C3BE731}"/>
                    </a:ext>
                  </a:extLst>
                </p14:cNvPr>
                <p14:cNvContentPartPr/>
                <p14:nvPr/>
              </p14:nvContentPartPr>
              <p14:xfrm>
                <a:off x="10841214" y="2882046"/>
                <a:ext cx="53280" cy="167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1458985-7D9F-4F00-8AD3-03572C3BE73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832574" y="2873046"/>
                  <a:ext cx="70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0EE986B-614C-48AC-86F2-7448601D9C46}"/>
                    </a:ext>
                  </a:extLst>
                </p14:cNvPr>
                <p14:cNvContentPartPr/>
                <p14:nvPr/>
              </p14:nvContentPartPr>
              <p14:xfrm>
                <a:off x="10758054" y="3043686"/>
                <a:ext cx="291240" cy="54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0EE986B-614C-48AC-86F2-7448601D9C4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749414" y="3034686"/>
                  <a:ext cx="3088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A527B8-D5D3-4DFE-972B-6D8602F3F620}"/>
                    </a:ext>
                  </a:extLst>
                </p14:cNvPr>
                <p14:cNvContentPartPr/>
                <p14:nvPr/>
              </p14:nvContentPartPr>
              <p14:xfrm>
                <a:off x="10716294" y="2834886"/>
                <a:ext cx="164160" cy="392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A527B8-D5D3-4DFE-972B-6D8602F3F62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707654" y="2826246"/>
                  <a:ext cx="1818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C95276A-5FBB-45EC-807A-E42B1BA5D311}"/>
                    </a:ext>
                  </a:extLst>
                </p14:cNvPr>
                <p14:cNvContentPartPr/>
                <p14:nvPr/>
              </p14:nvContentPartPr>
              <p14:xfrm>
                <a:off x="11145414" y="3002646"/>
                <a:ext cx="231120" cy="127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C95276A-5FBB-45EC-807A-E42B1BA5D31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136414" y="2993646"/>
                  <a:ext cx="24876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6346345-5356-4E55-BC47-40D7C3542113}"/>
              </a:ext>
            </a:extLst>
          </p:cNvPr>
          <p:cNvGrpSpPr/>
          <p:nvPr/>
        </p:nvGrpSpPr>
        <p:grpSpPr>
          <a:xfrm>
            <a:off x="8173974" y="4340406"/>
            <a:ext cx="879120" cy="309240"/>
            <a:chOff x="8173974" y="4340406"/>
            <a:chExt cx="879120" cy="30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78BA0C6-B013-4CA5-8C63-A8FEB03ECB58}"/>
                    </a:ext>
                  </a:extLst>
                </p14:cNvPr>
                <p14:cNvContentPartPr/>
                <p14:nvPr/>
              </p14:nvContentPartPr>
              <p14:xfrm>
                <a:off x="8173974" y="4458486"/>
                <a:ext cx="186120" cy="1911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78BA0C6-B013-4CA5-8C63-A8FEB03ECB5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65334" y="4449486"/>
                  <a:ext cx="2037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5008B9B-4FA2-45C3-9692-0AB5E8384D7B}"/>
                    </a:ext>
                  </a:extLst>
                </p14:cNvPr>
                <p14:cNvContentPartPr/>
                <p14:nvPr/>
              </p14:nvContentPartPr>
              <p14:xfrm>
                <a:off x="8436774" y="4554246"/>
                <a:ext cx="26640" cy="954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5008B9B-4FA2-45C3-9692-0AB5E8384D7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427774" y="4545246"/>
                  <a:ext cx="442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AA48C36-D968-46D5-A8A6-5E3311F92AB9}"/>
                    </a:ext>
                  </a:extLst>
                </p14:cNvPr>
                <p14:cNvContentPartPr/>
                <p14:nvPr/>
              </p14:nvContentPartPr>
              <p14:xfrm>
                <a:off x="8541894" y="4532286"/>
                <a:ext cx="185760" cy="77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AA48C36-D968-46D5-A8A6-5E3311F92AB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33254" y="4523646"/>
                  <a:ext cx="203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926F73F-F3E4-4C5F-B60F-0822169158BA}"/>
                    </a:ext>
                  </a:extLst>
                </p14:cNvPr>
                <p14:cNvContentPartPr/>
                <p14:nvPr/>
              </p14:nvContentPartPr>
              <p14:xfrm>
                <a:off x="8814774" y="4483326"/>
                <a:ext cx="63720" cy="1328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926F73F-F3E4-4C5F-B60F-0822169158B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805774" y="4474686"/>
                  <a:ext cx="81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92C8240-699C-4260-A9BE-589A9FA7D6DD}"/>
                    </a:ext>
                  </a:extLst>
                </p14:cNvPr>
                <p14:cNvContentPartPr/>
                <p14:nvPr/>
              </p14:nvContentPartPr>
              <p14:xfrm>
                <a:off x="8389974" y="4340406"/>
                <a:ext cx="663120" cy="218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92C8240-699C-4260-A9BE-589A9FA7D6D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381334" y="4331766"/>
                  <a:ext cx="680760" cy="23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98B23EE-3150-489E-9656-DB5D3C1FD624}"/>
              </a:ext>
            </a:extLst>
          </p:cNvPr>
          <p:cNvGrpSpPr/>
          <p:nvPr/>
        </p:nvGrpSpPr>
        <p:grpSpPr>
          <a:xfrm>
            <a:off x="9408774" y="4338246"/>
            <a:ext cx="536040" cy="284760"/>
            <a:chOff x="9408774" y="4338246"/>
            <a:chExt cx="536040" cy="28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8FF011D-1D14-4324-A063-86ACC178E768}"/>
                    </a:ext>
                  </a:extLst>
                </p14:cNvPr>
                <p14:cNvContentPartPr/>
                <p14:nvPr/>
              </p14:nvContentPartPr>
              <p14:xfrm>
                <a:off x="9502014" y="4405926"/>
                <a:ext cx="17280" cy="1321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8FF011D-1D14-4324-A063-86ACC178E76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493374" y="4396926"/>
                  <a:ext cx="349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9F19941-C5EF-4DEA-961C-16D4FC58B223}"/>
                    </a:ext>
                  </a:extLst>
                </p14:cNvPr>
                <p14:cNvContentPartPr/>
                <p14:nvPr/>
              </p14:nvContentPartPr>
              <p14:xfrm>
                <a:off x="9416694" y="4511766"/>
                <a:ext cx="231840" cy="40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9F19941-C5EF-4DEA-961C-16D4FC58B22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407694" y="4502766"/>
                  <a:ext cx="2494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86A321F-188A-435F-BA95-EB085E3A9127}"/>
                    </a:ext>
                  </a:extLst>
                </p14:cNvPr>
                <p14:cNvContentPartPr/>
                <p14:nvPr/>
              </p14:nvContentPartPr>
              <p14:xfrm>
                <a:off x="9408774" y="4338246"/>
                <a:ext cx="183960" cy="525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86A321F-188A-435F-BA95-EB085E3A912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399774" y="4329246"/>
                  <a:ext cx="2016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E7441EB-30CA-4409-865E-71B4C416C742}"/>
                    </a:ext>
                  </a:extLst>
                </p14:cNvPr>
                <p14:cNvContentPartPr/>
                <p14:nvPr/>
              </p14:nvContentPartPr>
              <p14:xfrm>
                <a:off x="9768414" y="4519686"/>
                <a:ext cx="176400" cy="1033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E7441EB-30CA-4409-865E-71B4C416C74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759414" y="4511046"/>
                  <a:ext cx="194040" cy="12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A315341-E8DF-45BA-B11C-3A8726765DBD}"/>
                  </a:ext>
                </a:extLst>
              </p14:cNvPr>
              <p14:cNvContentPartPr/>
              <p14:nvPr/>
            </p14:nvContentPartPr>
            <p14:xfrm>
              <a:off x="10229214" y="4396926"/>
              <a:ext cx="304560" cy="1155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A315341-E8DF-45BA-B11C-3A8726765DB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0220574" y="4388286"/>
                <a:ext cx="32220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948EFC9-C9F5-498B-8B84-4C9625718CDB}"/>
                  </a:ext>
                </a:extLst>
              </p14:cNvPr>
              <p14:cNvContentPartPr/>
              <p14:nvPr/>
            </p14:nvContentPartPr>
            <p14:xfrm>
              <a:off x="10181694" y="4233486"/>
              <a:ext cx="30240" cy="147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948EFC9-C9F5-498B-8B84-4C9625718CD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0172694" y="4224846"/>
                <a:ext cx="47880" cy="3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8682AD76-6898-43C0-81C2-48F198C06F75}"/>
              </a:ext>
            </a:extLst>
          </p:cNvPr>
          <p:cNvGrpSpPr/>
          <p:nvPr/>
        </p:nvGrpSpPr>
        <p:grpSpPr>
          <a:xfrm>
            <a:off x="10864254" y="4118646"/>
            <a:ext cx="477720" cy="413280"/>
            <a:chOff x="10864254" y="4118646"/>
            <a:chExt cx="47772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4FF9071-887B-460B-9766-5DA84183777C}"/>
                    </a:ext>
                  </a:extLst>
                </p14:cNvPr>
                <p14:cNvContentPartPr/>
                <p14:nvPr/>
              </p14:nvContentPartPr>
              <p14:xfrm>
                <a:off x="10864254" y="4376766"/>
                <a:ext cx="145080" cy="155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4FF9071-887B-460B-9766-5DA84183777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855254" y="4367766"/>
                  <a:ext cx="1627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2FB462A-0646-43EE-9141-8D9C5C69C8E5}"/>
                    </a:ext>
                  </a:extLst>
                </p14:cNvPr>
                <p14:cNvContentPartPr/>
                <p14:nvPr/>
              </p14:nvContentPartPr>
              <p14:xfrm>
                <a:off x="11052174" y="4118646"/>
                <a:ext cx="202320" cy="3538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2FB462A-0646-43EE-9141-8D9C5C69C8E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043174" y="4109646"/>
                  <a:ext cx="21996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2C52C6F-B022-4EBC-9D18-94E78C7D0467}"/>
                    </a:ext>
                  </a:extLst>
                </p14:cNvPr>
                <p14:cNvContentPartPr/>
                <p14:nvPr/>
              </p14:nvContentPartPr>
              <p14:xfrm>
                <a:off x="11218854" y="4206486"/>
                <a:ext cx="123120" cy="738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2C52C6F-B022-4EBC-9D18-94E78C7D046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209854" y="4197846"/>
                  <a:ext cx="14076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AB9BAC-8835-4FB2-9A3D-BE1098AB2960}"/>
              </a:ext>
            </a:extLst>
          </p:cNvPr>
          <p:cNvGrpSpPr/>
          <p:nvPr/>
        </p:nvGrpSpPr>
        <p:grpSpPr>
          <a:xfrm>
            <a:off x="8347134" y="4870686"/>
            <a:ext cx="690120" cy="207360"/>
            <a:chOff x="8347134" y="4870686"/>
            <a:chExt cx="690120" cy="20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F5D6DBC-F60B-4D60-A2F4-C2A79563A9BA}"/>
                    </a:ext>
                  </a:extLst>
                </p14:cNvPr>
                <p14:cNvContentPartPr/>
                <p14:nvPr/>
              </p14:nvContentPartPr>
              <p14:xfrm>
                <a:off x="8347134" y="4958526"/>
                <a:ext cx="262440" cy="1195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F5D6DBC-F60B-4D60-A2F4-C2A79563A9B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338134" y="4949526"/>
                  <a:ext cx="2800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C1C5219-A7F3-479A-80CD-7CE0EFF98261}"/>
                    </a:ext>
                  </a:extLst>
                </p14:cNvPr>
                <p14:cNvContentPartPr/>
                <p14:nvPr/>
              </p14:nvContentPartPr>
              <p14:xfrm>
                <a:off x="8648454" y="4947006"/>
                <a:ext cx="116280" cy="1015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C1C5219-A7F3-479A-80CD-7CE0EFF9826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639814" y="4938366"/>
                  <a:ext cx="1339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78FBD8E-B094-4332-8B37-AC332F8B7308}"/>
                    </a:ext>
                  </a:extLst>
                </p14:cNvPr>
                <p14:cNvContentPartPr/>
                <p14:nvPr/>
              </p14:nvContentPartPr>
              <p14:xfrm>
                <a:off x="8789214" y="4870686"/>
                <a:ext cx="248040" cy="159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78FBD8E-B094-4332-8B37-AC332F8B730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780214" y="4861686"/>
                  <a:ext cx="26568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B839FC3-D34E-40E6-A6C7-D6284A8C5689}"/>
              </a:ext>
            </a:extLst>
          </p:cNvPr>
          <p:cNvGrpSpPr/>
          <p:nvPr/>
        </p:nvGrpSpPr>
        <p:grpSpPr>
          <a:xfrm>
            <a:off x="10941294" y="4663686"/>
            <a:ext cx="685800" cy="309600"/>
            <a:chOff x="10941294" y="4663686"/>
            <a:chExt cx="685800" cy="30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4EDD03F-3E32-4BDB-8776-E2828A47EDD9}"/>
                    </a:ext>
                  </a:extLst>
                </p14:cNvPr>
                <p14:cNvContentPartPr/>
                <p14:nvPr/>
              </p14:nvContentPartPr>
              <p14:xfrm>
                <a:off x="10941294" y="4663686"/>
                <a:ext cx="14040" cy="309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4EDD03F-3E32-4BDB-8776-E2828A47EDD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932294" y="4654686"/>
                  <a:ext cx="316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7C4CAAB-E2FC-4C56-B8B1-A06670FF13AF}"/>
                    </a:ext>
                  </a:extLst>
                </p14:cNvPr>
                <p14:cNvContentPartPr/>
                <p14:nvPr/>
              </p14:nvContentPartPr>
              <p14:xfrm>
                <a:off x="10962894" y="4667286"/>
                <a:ext cx="293040" cy="2750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7C4CAAB-E2FC-4C56-B8B1-A06670FF13A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953894" y="4658286"/>
                  <a:ext cx="3106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71DADD1-38F8-4DB6-92A6-ABC64B98B711}"/>
                    </a:ext>
                  </a:extLst>
                </p14:cNvPr>
                <p14:cNvContentPartPr/>
                <p14:nvPr/>
              </p14:nvContentPartPr>
              <p14:xfrm>
                <a:off x="11217774" y="4798326"/>
                <a:ext cx="195480" cy="150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71DADD1-38F8-4DB6-92A6-ABC64B98B71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209134" y="4789326"/>
                  <a:ext cx="2131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1A13554-47C8-4E2E-B01E-D7D784E4CC40}"/>
                    </a:ext>
                  </a:extLst>
                </p14:cNvPr>
                <p14:cNvContentPartPr/>
                <p14:nvPr/>
              </p14:nvContentPartPr>
              <p14:xfrm>
                <a:off x="11444934" y="4787526"/>
                <a:ext cx="182160" cy="129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1A13554-47C8-4E2E-B01E-D7D784E4CC4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435934" y="4778526"/>
                  <a:ext cx="19980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40EA8FF-B6CA-4DCA-A2CF-9E5E317E64F3}"/>
              </a:ext>
            </a:extLst>
          </p:cNvPr>
          <p:cNvGrpSpPr/>
          <p:nvPr/>
        </p:nvGrpSpPr>
        <p:grpSpPr>
          <a:xfrm>
            <a:off x="9893694" y="5193966"/>
            <a:ext cx="551160" cy="331560"/>
            <a:chOff x="9893694" y="5193966"/>
            <a:chExt cx="551160" cy="33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6145FA5-85BF-468F-8D4A-0CB5BB46F3EC}"/>
                    </a:ext>
                  </a:extLst>
                </p14:cNvPr>
                <p14:cNvContentPartPr/>
                <p14:nvPr/>
              </p14:nvContentPartPr>
              <p14:xfrm>
                <a:off x="9893694" y="5199006"/>
                <a:ext cx="183960" cy="2350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6145FA5-85BF-468F-8D4A-0CB5BB46F3E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885054" y="5190006"/>
                  <a:ext cx="2016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37E5EC7-C18F-41C3-B2E4-2D53621476CD}"/>
                    </a:ext>
                  </a:extLst>
                </p14:cNvPr>
                <p14:cNvContentPartPr/>
                <p14:nvPr/>
              </p14:nvContentPartPr>
              <p14:xfrm>
                <a:off x="10157214" y="5193966"/>
                <a:ext cx="31680" cy="2066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37E5EC7-C18F-41C3-B2E4-2D53621476C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148214" y="5185326"/>
                  <a:ext cx="493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3F6ABE7-C858-4DF1-AA09-A10C395D2C38}"/>
                    </a:ext>
                  </a:extLst>
                </p14:cNvPr>
                <p14:cNvContentPartPr/>
                <p14:nvPr/>
              </p14:nvContentPartPr>
              <p14:xfrm>
                <a:off x="10291494" y="5412126"/>
                <a:ext cx="153360" cy="1134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3F6ABE7-C858-4DF1-AA09-A10C395D2C3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282854" y="5403486"/>
                  <a:ext cx="17100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6C311F2-DAD7-47D7-9E0F-2ACF33DF9863}"/>
              </a:ext>
            </a:extLst>
          </p:cNvPr>
          <p:cNvGrpSpPr/>
          <p:nvPr/>
        </p:nvGrpSpPr>
        <p:grpSpPr>
          <a:xfrm>
            <a:off x="9342534" y="4674846"/>
            <a:ext cx="1211040" cy="327600"/>
            <a:chOff x="9342534" y="4674846"/>
            <a:chExt cx="121104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675778A-C16B-4E59-B5D4-944C2677657F}"/>
                    </a:ext>
                  </a:extLst>
                </p14:cNvPr>
                <p14:cNvContentPartPr/>
                <p14:nvPr/>
              </p14:nvContentPartPr>
              <p14:xfrm>
                <a:off x="9342534" y="4843326"/>
                <a:ext cx="200520" cy="1591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675778A-C16B-4E59-B5D4-944C2677657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333534" y="4834686"/>
                  <a:ext cx="2181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EFB769A-84F8-4219-A942-F92A891CAFD0}"/>
                    </a:ext>
                  </a:extLst>
                </p14:cNvPr>
                <p14:cNvContentPartPr/>
                <p14:nvPr/>
              </p14:nvContentPartPr>
              <p14:xfrm>
                <a:off x="9597054" y="4861686"/>
                <a:ext cx="162360" cy="123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EFB769A-84F8-4219-A942-F92A891CAFD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588414" y="4852686"/>
                  <a:ext cx="1800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A9381C0-9FE6-4FC2-87C1-6FA11E296483}"/>
                    </a:ext>
                  </a:extLst>
                </p14:cNvPr>
                <p14:cNvContentPartPr/>
                <p14:nvPr/>
              </p14:nvContentPartPr>
              <p14:xfrm>
                <a:off x="9840774" y="4829286"/>
                <a:ext cx="79200" cy="1537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A9381C0-9FE6-4FC2-87C1-6FA11E29648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831774" y="4820286"/>
                  <a:ext cx="968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51960B6-B907-4C63-B7A1-FC05E5CA7A78}"/>
                    </a:ext>
                  </a:extLst>
                </p14:cNvPr>
                <p14:cNvContentPartPr/>
                <p14:nvPr/>
              </p14:nvContentPartPr>
              <p14:xfrm>
                <a:off x="9990894" y="4676646"/>
                <a:ext cx="64800" cy="3196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51960B6-B907-4C63-B7A1-FC05E5CA7A7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981894" y="4668006"/>
                  <a:ext cx="8244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3702152-A2B2-416E-8867-5CAD86D3E563}"/>
                    </a:ext>
                  </a:extLst>
                </p14:cNvPr>
                <p14:cNvContentPartPr/>
                <p14:nvPr/>
              </p14:nvContentPartPr>
              <p14:xfrm>
                <a:off x="10066854" y="4830006"/>
                <a:ext cx="98280" cy="120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3702152-A2B2-416E-8867-5CAD86D3E56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057854" y="4821366"/>
                  <a:ext cx="115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9FB80F7-4401-4F12-9B9F-4B1A51E353AB}"/>
                    </a:ext>
                  </a:extLst>
                </p14:cNvPr>
                <p14:cNvContentPartPr/>
                <p14:nvPr/>
              </p14:nvContentPartPr>
              <p14:xfrm>
                <a:off x="10225974" y="4760886"/>
                <a:ext cx="327600" cy="190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9FB80F7-4401-4F12-9B9F-4B1A51E353A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216974" y="4751886"/>
                  <a:ext cx="3452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CA6ED2C-7946-44B6-B7B6-E36E7BD44801}"/>
                    </a:ext>
                  </a:extLst>
                </p14:cNvPr>
                <p14:cNvContentPartPr/>
                <p14:nvPr/>
              </p14:nvContentPartPr>
              <p14:xfrm>
                <a:off x="10174854" y="4674846"/>
                <a:ext cx="48960" cy="223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CA6ED2C-7946-44B6-B7B6-E36E7BD4480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166214" y="4666206"/>
                  <a:ext cx="66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B8734F76-6F33-4127-AA01-CF3E3F4C836D}"/>
                    </a:ext>
                  </a:extLst>
                </p14:cNvPr>
                <p14:cNvContentPartPr/>
                <p14:nvPr/>
              </p14:nvContentPartPr>
              <p14:xfrm>
                <a:off x="9984054" y="4797606"/>
                <a:ext cx="105120" cy="147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B8734F76-6F33-4127-AA01-CF3E3F4C836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975414" y="4788606"/>
                  <a:ext cx="12276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B144460-44CC-4640-AB7F-C9250F903496}"/>
              </a:ext>
            </a:extLst>
          </p:cNvPr>
          <p:cNvGrpSpPr/>
          <p:nvPr/>
        </p:nvGrpSpPr>
        <p:grpSpPr>
          <a:xfrm>
            <a:off x="716214" y="2375526"/>
            <a:ext cx="2350800" cy="264240"/>
            <a:chOff x="716214" y="2375526"/>
            <a:chExt cx="235080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54DCFE8-E027-43BB-9441-C182B459F937}"/>
                    </a:ext>
                  </a:extLst>
                </p14:cNvPr>
                <p14:cNvContentPartPr/>
                <p14:nvPr/>
              </p14:nvContentPartPr>
              <p14:xfrm>
                <a:off x="755814" y="2470566"/>
                <a:ext cx="43560" cy="1422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54DCFE8-E027-43BB-9441-C182B459F93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46814" y="2461926"/>
                  <a:ext cx="612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C8129D8-C04E-4C38-9FBD-E2534A286954}"/>
                    </a:ext>
                  </a:extLst>
                </p14:cNvPr>
                <p14:cNvContentPartPr/>
                <p14:nvPr/>
              </p14:nvContentPartPr>
              <p14:xfrm>
                <a:off x="716214" y="2455806"/>
                <a:ext cx="164520" cy="1627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C8129D8-C04E-4C38-9FBD-E2534A28695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7574" y="2447166"/>
                  <a:ext cx="1821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D80C49D2-D72F-42C5-88B6-E409FA4A0302}"/>
                    </a:ext>
                  </a:extLst>
                </p14:cNvPr>
                <p14:cNvContentPartPr/>
                <p14:nvPr/>
              </p14:nvContentPartPr>
              <p14:xfrm>
                <a:off x="916014" y="2472006"/>
                <a:ext cx="68040" cy="1576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D80C49D2-D72F-42C5-88B6-E409FA4A030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07374" y="2463006"/>
                  <a:ext cx="856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9775DA8-5195-4A79-A158-35B68D1FF582}"/>
                    </a:ext>
                  </a:extLst>
                </p14:cNvPr>
                <p14:cNvContentPartPr/>
                <p14:nvPr/>
              </p14:nvContentPartPr>
              <p14:xfrm>
                <a:off x="1007814" y="2454006"/>
                <a:ext cx="150840" cy="1857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9775DA8-5195-4A79-A158-35B68D1FF58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99174" y="2445366"/>
                  <a:ext cx="1684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9EC2BDA-A83D-4D20-BFFF-95AA29678D28}"/>
                    </a:ext>
                  </a:extLst>
                </p14:cNvPr>
                <p14:cNvContentPartPr/>
                <p14:nvPr/>
              </p14:nvContentPartPr>
              <p14:xfrm>
                <a:off x="1228134" y="2473806"/>
                <a:ext cx="23760" cy="1454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9EC2BDA-A83D-4D20-BFFF-95AA29678D2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219494" y="2464806"/>
                  <a:ext cx="414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8A51CC3-F56D-4E7C-A8E1-D5748328230C}"/>
                    </a:ext>
                  </a:extLst>
                </p14:cNvPr>
                <p14:cNvContentPartPr/>
                <p14:nvPr/>
              </p14:nvContentPartPr>
              <p14:xfrm>
                <a:off x="1220574" y="2454006"/>
                <a:ext cx="149760" cy="1148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8A51CC3-F56D-4E7C-A8E1-D5748328230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211574" y="2445366"/>
                  <a:ext cx="167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CC27188-1607-4DCE-803E-E94D57D9F775}"/>
                    </a:ext>
                  </a:extLst>
                </p14:cNvPr>
                <p14:cNvContentPartPr/>
                <p14:nvPr/>
              </p14:nvContentPartPr>
              <p14:xfrm>
                <a:off x="1414254" y="2440686"/>
                <a:ext cx="110160" cy="154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CC27188-1607-4DCE-803E-E94D57D9F77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405614" y="2432046"/>
                  <a:ext cx="1278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F5B06D0-62DF-4176-8CD9-199B2A8792E0}"/>
                    </a:ext>
                  </a:extLst>
                </p14:cNvPr>
                <p14:cNvContentPartPr/>
                <p14:nvPr/>
              </p14:nvContentPartPr>
              <p14:xfrm>
                <a:off x="1575534" y="2409726"/>
                <a:ext cx="110160" cy="1846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F5B06D0-62DF-4176-8CD9-199B2A8792E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566894" y="2400726"/>
                  <a:ext cx="1278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EC5370D-D4AC-43C7-8A27-7D2989EC8C5A}"/>
                    </a:ext>
                  </a:extLst>
                </p14:cNvPr>
                <p14:cNvContentPartPr/>
                <p14:nvPr/>
              </p14:nvContentPartPr>
              <p14:xfrm>
                <a:off x="1585254" y="2433126"/>
                <a:ext cx="293400" cy="1526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EC5370D-D4AC-43C7-8A27-7D2989EC8C5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576614" y="2424486"/>
                  <a:ext cx="311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467917E-A45B-4448-B495-B92FF957FB46}"/>
                    </a:ext>
                  </a:extLst>
                </p14:cNvPr>
                <p14:cNvContentPartPr/>
                <p14:nvPr/>
              </p14:nvContentPartPr>
              <p14:xfrm>
                <a:off x="1924734" y="2452926"/>
                <a:ext cx="133560" cy="1440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467917E-A45B-4448-B495-B92FF957FB4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916094" y="2443926"/>
                  <a:ext cx="1512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067402C-9034-4987-9E20-E19850472F80}"/>
                    </a:ext>
                  </a:extLst>
                </p14:cNvPr>
                <p14:cNvContentPartPr/>
                <p14:nvPr/>
              </p14:nvContentPartPr>
              <p14:xfrm>
                <a:off x="1912134" y="2419446"/>
                <a:ext cx="151560" cy="446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067402C-9034-4987-9E20-E19850472F8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903134" y="2410446"/>
                  <a:ext cx="1692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A629C95-C0D4-4BA0-8890-395716A0EC1B}"/>
                    </a:ext>
                  </a:extLst>
                </p14:cNvPr>
                <p14:cNvContentPartPr/>
                <p14:nvPr/>
              </p14:nvContentPartPr>
              <p14:xfrm>
                <a:off x="1903494" y="2441766"/>
                <a:ext cx="446040" cy="1299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A629C95-C0D4-4BA0-8890-395716A0EC1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894854" y="2432766"/>
                  <a:ext cx="463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440FEBF-2A66-4CCF-AB31-E073425C51A5}"/>
                    </a:ext>
                  </a:extLst>
                </p14:cNvPr>
                <p14:cNvContentPartPr/>
                <p14:nvPr/>
              </p14:nvContentPartPr>
              <p14:xfrm>
                <a:off x="2421894" y="2439606"/>
                <a:ext cx="111960" cy="1526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440FEBF-2A66-4CCF-AB31-E073425C51A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412894" y="2430966"/>
                  <a:ext cx="1296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126183A-179E-4976-9397-EC760A701671}"/>
                    </a:ext>
                  </a:extLst>
                </p14:cNvPr>
                <p14:cNvContentPartPr/>
                <p14:nvPr/>
              </p14:nvContentPartPr>
              <p14:xfrm>
                <a:off x="2429814" y="2414766"/>
                <a:ext cx="130320" cy="464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126183A-179E-4976-9397-EC760A70167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420814" y="2405766"/>
                  <a:ext cx="147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DE6BED0-FAE3-4525-B994-256B99CDD0F4}"/>
                    </a:ext>
                  </a:extLst>
                </p14:cNvPr>
                <p14:cNvContentPartPr/>
                <p14:nvPr/>
              </p14:nvContentPartPr>
              <p14:xfrm>
                <a:off x="2445294" y="2375526"/>
                <a:ext cx="362520" cy="1785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DE6BED0-FAE3-4525-B994-256B99CDD0F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436294" y="2366886"/>
                  <a:ext cx="3801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026828E-8F3B-4F78-9CEE-5A3DE24707D1}"/>
                    </a:ext>
                  </a:extLst>
                </p14:cNvPr>
                <p14:cNvContentPartPr/>
                <p14:nvPr/>
              </p14:nvContentPartPr>
              <p14:xfrm>
                <a:off x="2970894" y="2417646"/>
                <a:ext cx="19080" cy="1422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026828E-8F3B-4F78-9CEE-5A3DE24707D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961894" y="2408646"/>
                  <a:ext cx="367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EC4AE73-FBEF-461B-9013-275F227246A1}"/>
                    </a:ext>
                  </a:extLst>
                </p14:cNvPr>
                <p14:cNvContentPartPr/>
                <p14:nvPr/>
              </p14:nvContentPartPr>
              <p14:xfrm>
                <a:off x="2857134" y="2380566"/>
                <a:ext cx="209880" cy="406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EC4AE73-FBEF-461B-9013-275F227246A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848134" y="2371926"/>
                  <a:ext cx="22752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7CB6549-D738-425E-B08C-86CEB566EE90}"/>
              </a:ext>
            </a:extLst>
          </p:cNvPr>
          <p:cNvGrpSpPr/>
          <p:nvPr/>
        </p:nvGrpSpPr>
        <p:grpSpPr>
          <a:xfrm>
            <a:off x="1097094" y="2824446"/>
            <a:ext cx="1901520" cy="225720"/>
            <a:chOff x="1097094" y="2824446"/>
            <a:chExt cx="1901520" cy="22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C2BC8B1-CB93-4CEE-9D3E-69CBC87EF33C}"/>
                    </a:ext>
                  </a:extLst>
                </p14:cNvPr>
                <p14:cNvContentPartPr/>
                <p14:nvPr/>
              </p14:nvContentPartPr>
              <p14:xfrm>
                <a:off x="1097094" y="2826246"/>
                <a:ext cx="207360" cy="208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C2BC8B1-CB93-4CEE-9D3E-69CBC87EF33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88454" y="2817606"/>
                  <a:ext cx="2250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85C3EB1-B326-4C17-A37A-DAC03333A29B}"/>
                    </a:ext>
                  </a:extLst>
                </p14:cNvPr>
                <p14:cNvContentPartPr/>
                <p14:nvPr/>
              </p14:nvContentPartPr>
              <p14:xfrm>
                <a:off x="1379694" y="2860086"/>
                <a:ext cx="111600" cy="1548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85C3EB1-B326-4C17-A37A-DAC03333A29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370694" y="2851446"/>
                  <a:ext cx="1292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601D0DC-F9CF-4EBB-B5DB-7523F17A5146}"/>
                    </a:ext>
                  </a:extLst>
                </p14:cNvPr>
                <p14:cNvContentPartPr/>
                <p14:nvPr/>
              </p14:nvContentPartPr>
              <p14:xfrm>
                <a:off x="1355934" y="2824446"/>
                <a:ext cx="141840" cy="367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601D0DC-F9CF-4EBB-B5DB-7523F17A514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347294" y="2815806"/>
                  <a:ext cx="1594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7D48138-F1E4-473C-89C0-C256A08F75E0}"/>
                    </a:ext>
                  </a:extLst>
                </p14:cNvPr>
                <p14:cNvContentPartPr/>
                <p14:nvPr/>
              </p14:nvContentPartPr>
              <p14:xfrm>
                <a:off x="1367094" y="2832006"/>
                <a:ext cx="332280" cy="1731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7D48138-F1E4-473C-89C0-C256A08F75E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358094" y="2823366"/>
                  <a:ext cx="3499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9CF41852-4795-45E0-8567-2CD2FDAD7643}"/>
                    </a:ext>
                  </a:extLst>
                </p14:cNvPr>
                <p14:cNvContentPartPr/>
                <p14:nvPr/>
              </p14:nvContentPartPr>
              <p14:xfrm>
                <a:off x="1599654" y="2871966"/>
                <a:ext cx="271440" cy="1332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9CF41852-4795-45E0-8567-2CD2FDAD764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591014" y="2863326"/>
                  <a:ext cx="2890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F261E66-29EE-4028-B9BC-8812202C8548}"/>
                    </a:ext>
                  </a:extLst>
                </p14:cNvPr>
                <p14:cNvContentPartPr/>
                <p14:nvPr/>
              </p14:nvContentPartPr>
              <p14:xfrm>
                <a:off x="2053254" y="2867646"/>
                <a:ext cx="27000" cy="1663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F261E66-29EE-4028-B9BC-8812202C854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044254" y="2858646"/>
                  <a:ext cx="446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CB2C580-09B2-4F45-8940-FFE40BA43CCE}"/>
                    </a:ext>
                  </a:extLst>
                </p14:cNvPr>
                <p14:cNvContentPartPr/>
                <p14:nvPr/>
              </p14:nvContentPartPr>
              <p14:xfrm>
                <a:off x="1933014" y="2855406"/>
                <a:ext cx="335160" cy="1537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CB2C580-09B2-4F45-8940-FFE40BA43CC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924014" y="2846766"/>
                  <a:ext cx="3528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982F62E-72C0-4653-A6AA-AC19C7AD01E1}"/>
                    </a:ext>
                  </a:extLst>
                </p14:cNvPr>
                <p14:cNvContentPartPr/>
                <p14:nvPr/>
              </p14:nvContentPartPr>
              <p14:xfrm>
                <a:off x="2342694" y="2861886"/>
                <a:ext cx="134280" cy="1472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982F62E-72C0-4653-A6AA-AC19C7AD01E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333694" y="2853246"/>
                  <a:ext cx="1519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18D4C057-0927-4B13-8DAE-BCFA3506CCC0}"/>
                    </a:ext>
                  </a:extLst>
                </p14:cNvPr>
                <p14:cNvContentPartPr/>
                <p14:nvPr/>
              </p14:nvContentPartPr>
              <p14:xfrm>
                <a:off x="2548254" y="2842086"/>
                <a:ext cx="182880" cy="1476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18D4C057-0927-4B13-8DAE-BCFA3506CCC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539614" y="2833446"/>
                  <a:ext cx="2005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35A858DC-35C1-494D-AEAD-B2580E801F90}"/>
                    </a:ext>
                  </a:extLst>
                </p14:cNvPr>
                <p14:cNvContentPartPr/>
                <p14:nvPr/>
              </p14:nvContentPartPr>
              <p14:xfrm>
                <a:off x="2854614" y="2851086"/>
                <a:ext cx="144000" cy="1990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35A858DC-35C1-494D-AEAD-B2580E801F9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845974" y="2842446"/>
                  <a:ext cx="161640" cy="216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386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0CA87-09C2-4682-90B2-BA5B5DE66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5D2C-6205-41B4-8524-0D3F8ACC2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616"/>
            <a:ext cx="10515600" cy="590434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NO REACTIONS 1, 2 and 3, will show NO OBSERVABLE CHANGE, as the products of such reactions are identical to the reactants we start with.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e.g</a:t>
            </a:r>
            <a:r>
              <a:rPr lang="en-GB" dirty="0"/>
              <a:t>     Cl</a:t>
            </a:r>
            <a:r>
              <a:rPr lang="en-GB" baseline="-25000" dirty="0"/>
              <a:t>2</a:t>
            </a:r>
            <a:r>
              <a:rPr lang="en-GB" dirty="0"/>
              <a:t>(</a:t>
            </a:r>
            <a:r>
              <a:rPr lang="en-GB" dirty="0" err="1"/>
              <a:t>aq</a:t>
            </a:r>
            <a:r>
              <a:rPr lang="en-GB" dirty="0"/>
              <a:t>)  +  2NaCl(</a:t>
            </a:r>
            <a:r>
              <a:rPr lang="en-GB" dirty="0" err="1"/>
              <a:t>aq</a:t>
            </a:r>
            <a:r>
              <a:rPr lang="en-GB" dirty="0"/>
              <a:t>)   </a:t>
            </a:r>
            <a:r>
              <a:rPr lang="en-GB" dirty="0">
                <a:sym typeface="Wingdings" panose="05000000000000000000" pitchFamily="2" charset="2"/>
              </a:rPr>
              <a:t>   Cl</a:t>
            </a:r>
            <a:r>
              <a:rPr lang="en-GB" baseline="-25000" dirty="0">
                <a:sym typeface="Wingdings" panose="05000000000000000000" pitchFamily="2" charset="2"/>
              </a:rPr>
              <a:t>2</a:t>
            </a:r>
            <a:r>
              <a:rPr lang="en-GB" dirty="0">
                <a:sym typeface="Wingdings" panose="05000000000000000000" pitchFamily="2" charset="2"/>
              </a:rPr>
              <a:t>(</a:t>
            </a:r>
            <a:r>
              <a:rPr lang="en-GB" dirty="0" err="1">
                <a:sym typeface="Wingdings" panose="05000000000000000000" pitchFamily="2" charset="2"/>
              </a:rPr>
              <a:t>aq</a:t>
            </a:r>
            <a:r>
              <a:rPr lang="en-GB" dirty="0">
                <a:sym typeface="Wingdings" panose="05000000000000000000" pitchFamily="2" charset="2"/>
              </a:rPr>
              <a:t>)   +  2NaCl(</a:t>
            </a:r>
            <a:r>
              <a:rPr lang="en-GB" dirty="0" err="1">
                <a:sym typeface="Wingdings" panose="05000000000000000000" pitchFamily="2" charset="2"/>
              </a:rPr>
              <a:t>aq</a:t>
            </a:r>
            <a:r>
              <a:rPr lang="en-GB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N:B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	HALOGENS are the diatomic elements, Cl</a:t>
            </a:r>
            <a:r>
              <a:rPr lang="en-GB" baseline="-25000" dirty="0">
                <a:sym typeface="Wingdings" panose="05000000000000000000" pitchFamily="2" charset="2"/>
              </a:rPr>
              <a:t>2</a:t>
            </a:r>
            <a:r>
              <a:rPr lang="en-GB" dirty="0">
                <a:sym typeface="Wingdings" panose="05000000000000000000" pitchFamily="2" charset="2"/>
              </a:rPr>
              <a:t>, Br</a:t>
            </a:r>
            <a:r>
              <a:rPr lang="en-GB" baseline="-25000" dirty="0">
                <a:sym typeface="Wingdings" panose="05000000000000000000" pitchFamily="2" charset="2"/>
              </a:rPr>
              <a:t>2</a:t>
            </a:r>
            <a:r>
              <a:rPr lang="en-GB" dirty="0">
                <a:sym typeface="Wingdings" panose="05000000000000000000" pitchFamily="2" charset="2"/>
              </a:rPr>
              <a:t>, I</a:t>
            </a:r>
            <a:r>
              <a:rPr lang="en-GB" baseline="-25000" dirty="0">
                <a:sym typeface="Wingdings" panose="05000000000000000000" pitchFamily="2" charset="2"/>
              </a:rPr>
              <a:t>2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	HALIDES are the ions of the halogens, Cl</a:t>
            </a:r>
            <a:r>
              <a:rPr lang="en-GB" baseline="30000" dirty="0">
                <a:sym typeface="Wingdings" panose="05000000000000000000" pitchFamily="2" charset="2"/>
              </a:rPr>
              <a:t>-</a:t>
            </a:r>
            <a:r>
              <a:rPr lang="en-GB" dirty="0">
                <a:sym typeface="Wingdings" panose="05000000000000000000" pitchFamily="2" charset="2"/>
              </a:rPr>
              <a:t>, Br</a:t>
            </a:r>
            <a:r>
              <a:rPr lang="en-GB" baseline="30000" dirty="0">
                <a:sym typeface="Wingdings" panose="05000000000000000000" pitchFamily="2" charset="2"/>
              </a:rPr>
              <a:t>-</a:t>
            </a:r>
            <a:r>
              <a:rPr lang="en-GB" dirty="0">
                <a:sym typeface="Wingdings" panose="05000000000000000000" pitchFamily="2" charset="2"/>
              </a:rPr>
              <a:t>, I</a:t>
            </a:r>
            <a:r>
              <a:rPr lang="en-GB" baseline="30000" dirty="0">
                <a:sym typeface="Wingdings" panose="05000000000000000000" pitchFamily="2" charset="2"/>
              </a:rPr>
              <a:t>-</a:t>
            </a:r>
          </a:p>
          <a:p>
            <a:pPr marL="0" indent="0">
              <a:buNone/>
            </a:pPr>
            <a:endParaRPr lang="en-GB" baseline="30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sz="3600" baseline="30000" dirty="0">
                <a:sym typeface="Wingdings" panose="05000000000000000000" pitchFamily="2" charset="2"/>
              </a:rPr>
              <a:t>Using reaction 4, we find Chlorine more reactive than Bromine…. Then</a:t>
            </a:r>
          </a:p>
          <a:p>
            <a:pPr marL="0" indent="0">
              <a:buNone/>
            </a:pPr>
            <a:r>
              <a:rPr lang="en-GB" sz="3600" baseline="30000" dirty="0">
                <a:sym typeface="Wingdings" panose="05000000000000000000" pitchFamily="2" charset="2"/>
              </a:rPr>
              <a:t>Using reaction 6, we find that Bromine is more reactive than Iodine.</a:t>
            </a:r>
          </a:p>
          <a:p>
            <a:pPr marL="0" indent="0">
              <a:buNone/>
            </a:pPr>
            <a:endParaRPr lang="en-GB" sz="3600" baseline="30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sz="3600" baseline="30000" dirty="0">
                <a:sym typeface="Wingdings" panose="05000000000000000000" pitchFamily="2" charset="2"/>
              </a:rPr>
              <a:t>So the order of reactivity is CHLORINE, then BROMINE, then IODINE</a:t>
            </a: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39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9DD0-D2D8-46C1-8283-E9C54657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Reactivity DECREASES down group 7 , elements</a:t>
            </a:r>
          </a:p>
        </p:txBody>
      </p:sp>
      <p:pic>
        <p:nvPicPr>
          <p:cNvPr id="4098" name="Picture 2" descr="Group 7 HALOGENS fluorine chlorine bromine iodine physical properties  balanced equations chemical reactions balanced gcse chemistry revision  notes KS4 science igcse O level">
            <a:extLst>
              <a:ext uri="{FF2B5EF4-FFF2-40B4-BE49-F238E27FC236}">
                <a16:creationId xmlns:a16="http://schemas.microsoft.com/office/drawing/2014/main" id="{F5F34846-9BCD-4BE5-81B5-2DBDFC3582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78" y="1601621"/>
            <a:ext cx="6409497" cy="303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02F7F6E-995B-42B9-9FB2-2F77D6641399}"/>
              </a:ext>
            </a:extLst>
          </p:cNvPr>
          <p:cNvGrpSpPr/>
          <p:nvPr/>
        </p:nvGrpSpPr>
        <p:grpSpPr>
          <a:xfrm>
            <a:off x="2224165" y="4938205"/>
            <a:ext cx="6354720" cy="516960"/>
            <a:chOff x="2224165" y="4938205"/>
            <a:chExt cx="6354720" cy="51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AE3AF1D-CEFC-429E-B29D-B060936C801F}"/>
                    </a:ext>
                  </a:extLst>
                </p14:cNvPr>
                <p14:cNvContentPartPr/>
                <p14:nvPr/>
              </p14:nvContentPartPr>
              <p14:xfrm>
                <a:off x="2472925" y="5140885"/>
                <a:ext cx="6105960" cy="191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AE3AF1D-CEFC-429E-B29D-B060936C801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64285" y="5131885"/>
                  <a:ext cx="61236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213BC49-B4C2-46E2-8F4E-F9426CFE4861}"/>
                    </a:ext>
                  </a:extLst>
                </p14:cNvPr>
                <p14:cNvContentPartPr/>
                <p14:nvPr/>
              </p14:nvContentPartPr>
              <p14:xfrm>
                <a:off x="2224165" y="5071405"/>
                <a:ext cx="762480" cy="383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213BC49-B4C2-46E2-8F4E-F9426CFE486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15165" y="5062765"/>
                  <a:ext cx="7801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3BC86B7-29B7-4DE1-ABD7-79A1E22E1649}"/>
                    </a:ext>
                  </a:extLst>
                </p14:cNvPr>
                <p14:cNvContentPartPr/>
                <p14:nvPr/>
              </p14:nvContentPartPr>
              <p14:xfrm>
                <a:off x="3562285" y="5004445"/>
                <a:ext cx="17640" cy="134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3BC86B7-29B7-4DE1-ABD7-79A1E22E164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53285" y="4995805"/>
                  <a:ext cx="352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CB10F9D-1891-4847-B896-5657380A46BD}"/>
                    </a:ext>
                  </a:extLst>
                </p14:cNvPr>
                <p14:cNvContentPartPr/>
                <p14:nvPr/>
              </p14:nvContentPartPr>
              <p14:xfrm>
                <a:off x="3478045" y="5126485"/>
                <a:ext cx="202320" cy="43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CB10F9D-1891-4847-B896-5657380A46B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69405" y="5117485"/>
                  <a:ext cx="219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3BF1C8A-8287-4BD3-B8E8-218551FAA91B}"/>
                    </a:ext>
                  </a:extLst>
                </p14:cNvPr>
                <p14:cNvContentPartPr/>
                <p14:nvPr/>
              </p14:nvContentPartPr>
              <p14:xfrm>
                <a:off x="3428365" y="4982845"/>
                <a:ext cx="277920" cy="64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3BF1C8A-8287-4BD3-B8E8-218551FAA91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9365" y="4974205"/>
                  <a:ext cx="295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72A4A04-45AB-46A3-8CF5-F004E015E439}"/>
                    </a:ext>
                  </a:extLst>
                </p14:cNvPr>
                <p14:cNvContentPartPr/>
                <p14:nvPr/>
              </p14:nvContentPartPr>
              <p14:xfrm>
                <a:off x="3705205" y="4993645"/>
                <a:ext cx="69840" cy="152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72A4A04-45AB-46A3-8CF5-F004E015E43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96205" y="4985005"/>
                  <a:ext cx="874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F69A6FD-9F75-461E-A1E8-AD4955D72C94}"/>
                    </a:ext>
                  </a:extLst>
                </p14:cNvPr>
                <p14:cNvContentPartPr/>
                <p14:nvPr/>
              </p14:nvContentPartPr>
              <p14:xfrm>
                <a:off x="3751285" y="4979965"/>
                <a:ext cx="145080" cy="191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F69A6FD-9F75-461E-A1E8-AD4955D72C9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42285" y="4971325"/>
                  <a:ext cx="1627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FE60E60-E921-435B-849C-03A280B2C271}"/>
                    </a:ext>
                  </a:extLst>
                </p14:cNvPr>
                <p14:cNvContentPartPr/>
                <p14:nvPr/>
              </p14:nvContentPartPr>
              <p14:xfrm>
                <a:off x="3945685" y="4987165"/>
                <a:ext cx="129240" cy="1810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FE60E60-E921-435B-849C-03A280B2C27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37045" y="4978525"/>
                  <a:ext cx="1468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D443461-A064-48FF-A7B9-704DDD8F087B}"/>
                    </a:ext>
                  </a:extLst>
                </p14:cNvPr>
                <p14:cNvContentPartPr/>
                <p14:nvPr/>
              </p14:nvContentPartPr>
              <p14:xfrm>
                <a:off x="4144045" y="4938205"/>
                <a:ext cx="142560" cy="215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D443461-A064-48FF-A7B9-704DDD8F087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35045" y="4929205"/>
                  <a:ext cx="160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25A90BD-3A38-44F9-8804-63182EEB1B8F}"/>
                    </a:ext>
                  </a:extLst>
                </p14:cNvPr>
                <p14:cNvContentPartPr/>
                <p14:nvPr/>
              </p14:nvContentPartPr>
              <p14:xfrm>
                <a:off x="4354285" y="4988245"/>
                <a:ext cx="137880" cy="186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25A90BD-3A38-44F9-8804-63182EEB1B8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45285" y="4979605"/>
                  <a:ext cx="155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FE4F4B7-4FD4-4601-A44C-A96730E4FBB0}"/>
                    </a:ext>
                  </a:extLst>
                </p14:cNvPr>
                <p14:cNvContentPartPr/>
                <p14:nvPr/>
              </p14:nvContentPartPr>
              <p14:xfrm>
                <a:off x="4322605" y="4963045"/>
                <a:ext cx="165600" cy="25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FE4F4B7-4FD4-4601-A44C-A96730E4FBB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13605" y="4954045"/>
                  <a:ext cx="1832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A46E451-7022-4FCB-B6B4-9D625A1B8A8B}"/>
                    </a:ext>
                  </a:extLst>
                </p14:cNvPr>
                <p14:cNvContentPartPr/>
                <p14:nvPr/>
              </p14:nvContentPartPr>
              <p14:xfrm>
                <a:off x="4373725" y="5041525"/>
                <a:ext cx="84240" cy="255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A46E451-7022-4FCB-B6B4-9D625A1B8A8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365085" y="5032885"/>
                  <a:ext cx="1018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1421064-176C-48C0-AA28-7AF385D90DC7}"/>
                    </a:ext>
                  </a:extLst>
                </p14:cNvPr>
                <p14:cNvContentPartPr/>
                <p14:nvPr/>
              </p14:nvContentPartPr>
              <p14:xfrm>
                <a:off x="4555885" y="4944685"/>
                <a:ext cx="142920" cy="199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1421064-176C-48C0-AA28-7AF385D90DC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546885" y="4935685"/>
                  <a:ext cx="1605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47F0831-5311-4A0E-B0C0-2AB3CA083C1A}"/>
                    </a:ext>
                  </a:extLst>
                </p14:cNvPr>
                <p14:cNvContentPartPr/>
                <p14:nvPr/>
              </p14:nvContentPartPr>
              <p14:xfrm>
                <a:off x="4563445" y="5042245"/>
                <a:ext cx="82440" cy="36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47F0831-5311-4A0E-B0C0-2AB3CA083C1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54805" y="5033245"/>
                  <a:ext cx="100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70D2DE6-775B-4ED0-9768-2733F04EB4A7}"/>
                    </a:ext>
                  </a:extLst>
                </p14:cNvPr>
                <p14:cNvContentPartPr/>
                <p14:nvPr/>
              </p14:nvContentPartPr>
              <p14:xfrm>
                <a:off x="4776565" y="4958365"/>
                <a:ext cx="163800" cy="192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70D2DE6-775B-4ED0-9768-2733F04EB4A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67565" y="4949725"/>
                  <a:ext cx="1814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6F93ED4-22EE-4F54-9AE7-346ED44782CC}"/>
                    </a:ext>
                  </a:extLst>
                </p14:cNvPr>
                <p14:cNvContentPartPr/>
                <p14:nvPr/>
              </p14:nvContentPartPr>
              <p14:xfrm>
                <a:off x="4992925" y="5002285"/>
                <a:ext cx="140400" cy="162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6F93ED4-22EE-4F54-9AE7-346ED44782C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984285" y="4993285"/>
                  <a:ext cx="1580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34475AA-9A8D-440F-AAA9-13AD5D0F5C16}"/>
                    </a:ext>
                  </a:extLst>
                </p14:cNvPr>
                <p14:cNvContentPartPr/>
                <p14:nvPr/>
              </p14:nvContentPartPr>
              <p14:xfrm>
                <a:off x="4985365" y="4945045"/>
                <a:ext cx="125640" cy="52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34475AA-9A8D-440F-AAA9-13AD5D0F5C1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76365" y="4936045"/>
                  <a:ext cx="1432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A264B68-D8FA-418F-96C4-849F8A76E767}"/>
                    </a:ext>
                  </a:extLst>
                </p14:cNvPr>
                <p14:cNvContentPartPr/>
                <p14:nvPr/>
              </p14:nvContentPartPr>
              <p14:xfrm>
                <a:off x="4981045" y="5032525"/>
                <a:ext cx="102600" cy="22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A264B68-D8FA-418F-96C4-849F8A76E76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972045" y="5023885"/>
                  <a:ext cx="12024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88C6B44-87DF-4854-9F0F-2B8E478965A8}"/>
              </a:ext>
            </a:extLst>
          </p:cNvPr>
          <p:cNvGrpSpPr/>
          <p:nvPr/>
        </p:nvGrpSpPr>
        <p:grpSpPr>
          <a:xfrm>
            <a:off x="5678725" y="4931725"/>
            <a:ext cx="262080" cy="179280"/>
            <a:chOff x="5678725" y="4931725"/>
            <a:chExt cx="262080" cy="17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BF419F0-97C7-4DC1-BC1D-4B32F1BCCB9C}"/>
                    </a:ext>
                  </a:extLst>
                </p14:cNvPr>
                <p14:cNvContentPartPr/>
                <p14:nvPr/>
              </p14:nvContentPartPr>
              <p14:xfrm>
                <a:off x="5678725" y="4959085"/>
                <a:ext cx="37080" cy="140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BF419F0-97C7-4DC1-BC1D-4B32F1BCCB9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69725" y="4950085"/>
                  <a:ext cx="547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E2060DF-4CD5-4343-9DF1-FFA8BF42EC18}"/>
                    </a:ext>
                  </a:extLst>
                </p14:cNvPr>
                <p14:cNvContentPartPr/>
                <p14:nvPr/>
              </p14:nvContentPartPr>
              <p14:xfrm>
                <a:off x="5796805" y="4931725"/>
                <a:ext cx="144000" cy="179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E2060DF-4CD5-4343-9DF1-FFA8BF42EC1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788165" y="4923085"/>
                  <a:ext cx="161640" cy="19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6E05E28-3E1C-4E38-A473-D60B96C372E2}"/>
              </a:ext>
            </a:extLst>
          </p:cNvPr>
          <p:cNvGrpSpPr/>
          <p:nvPr/>
        </p:nvGrpSpPr>
        <p:grpSpPr>
          <a:xfrm>
            <a:off x="6381445" y="4851805"/>
            <a:ext cx="1794240" cy="279360"/>
            <a:chOff x="6381445" y="4851805"/>
            <a:chExt cx="179424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B2EC788-4837-4E37-9A9B-CE5C22629BD5}"/>
                    </a:ext>
                  </a:extLst>
                </p14:cNvPr>
                <p14:cNvContentPartPr/>
                <p14:nvPr/>
              </p14:nvContentPartPr>
              <p14:xfrm>
                <a:off x="6381445" y="4959805"/>
                <a:ext cx="167760" cy="171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B2EC788-4837-4E37-9A9B-CE5C22629BD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72445" y="4950805"/>
                  <a:ext cx="1854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8474ED4-F055-4373-8350-B41D79E6546A}"/>
                    </a:ext>
                  </a:extLst>
                </p14:cNvPr>
                <p14:cNvContentPartPr/>
                <p14:nvPr/>
              </p14:nvContentPartPr>
              <p14:xfrm>
                <a:off x="6588445" y="4950085"/>
                <a:ext cx="120600" cy="165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8474ED4-F055-4373-8350-B41D79E6546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79805" y="4941085"/>
                  <a:ext cx="1382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970586F-CDB5-4E9F-B38F-420376DD8229}"/>
                    </a:ext>
                  </a:extLst>
                </p14:cNvPr>
                <p14:cNvContentPartPr/>
                <p14:nvPr/>
              </p14:nvContentPartPr>
              <p14:xfrm>
                <a:off x="6582325" y="4929565"/>
                <a:ext cx="114480" cy="29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970586F-CDB5-4E9F-B38F-420376DD822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73685" y="4920565"/>
                  <a:ext cx="132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C2B6563-5E3A-407D-A663-B1CBE568B539}"/>
                    </a:ext>
                  </a:extLst>
                </p14:cNvPr>
                <p14:cNvContentPartPr/>
                <p14:nvPr/>
              </p14:nvContentPartPr>
              <p14:xfrm>
                <a:off x="6562525" y="4930285"/>
                <a:ext cx="239760" cy="165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C2B6563-5E3A-407D-A663-B1CBE568B53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53885" y="4921645"/>
                  <a:ext cx="2574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AF9195F-B2E2-45E4-B82C-F8A4548E0FDE}"/>
                    </a:ext>
                  </a:extLst>
                </p14:cNvPr>
                <p14:cNvContentPartPr/>
                <p14:nvPr/>
              </p14:nvContentPartPr>
              <p14:xfrm>
                <a:off x="6798325" y="4884205"/>
                <a:ext cx="84600" cy="204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AF9195F-B2E2-45E4-B82C-F8A4548E0FD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89325" y="4875565"/>
                  <a:ext cx="1022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29DA31A-6792-48D5-8D7F-F9EEC86FDC2D}"/>
                    </a:ext>
                  </a:extLst>
                </p14:cNvPr>
                <p14:cNvContentPartPr/>
                <p14:nvPr/>
              </p14:nvContentPartPr>
              <p14:xfrm>
                <a:off x="6724885" y="5027125"/>
                <a:ext cx="141480" cy="29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29DA31A-6792-48D5-8D7F-F9EEC86FDC2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15885" y="5018485"/>
                  <a:ext cx="1591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549E198-B2CE-41B4-B32A-C3AF753D0E78}"/>
                    </a:ext>
                  </a:extLst>
                </p14:cNvPr>
                <p14:cNvContentPartPr/>
                <p14:nvPr/>
              </p14:nvContentPartPr>
              <p14:xfrm>
                <a:off x="6903085" y="4925245"/>
                <a:ext cx="196920" cy="168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549E198-B2CE-41B4-B32A-C3AF753D0E7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94445" y="4916605"/>
                  <a:ext cx="2145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BD8286B-24DC-4093-80A0-83CB398FD1C3}"/>
                    </a:ext>
                  </a:extLst>
                </p14:cNvPr>
                <p14:cNvContentPartPr/>
                <p14:nvPr/>
              </p14:nvContentPartPr>
              <p14:xfrm>
                <a:off x="7239325" y="4942165"/>
                <a:ext cx="19080" cy="155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BD8286B-24DC-4093-80A0-83CB398FD1C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230325" y="4933525"/>
                  <a:ext cx="367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128F295-18CB-43B0-81D0-BEB66D1E1512}"/>
                    </a:ext>
                  </a:extLst>
                </p14:cNvPr>
                <p14:cNvContentPartPr/>
                <p14:nvPr/>
              </p14:nvContentPartPr>
              <p14:xfrm>
                <a:off x="7080565" y="4910125"/>
                <a:ext cx="320040" cy="165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128F295-18CB-43B0-81D0-BEB66D1E151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071925" y="4901125"/>
                  <a:ext cx="3376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CACF7EA-4135-4D81-A76E-312A1DE5F9BA}"/>
                    </a:ext>
                  </a:extLst>
                </p14:cNvPr>
                <p14:cNvContentPartPr/>
                <p14:nvPr/>
              </p14:nvContentPartPr>
              <p14:xfrm>
                <a:off x="7435885" y="4916965"/>
                <a:ext cx="185760" cy="1796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CACF7EA-4135-4D81-A76E-312A1DE5F9B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27245" y="4907965"/>
                  <a:ext cx="2034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6213201-F4C3-4E9E-9E8F-D3001A7330F4}"/>
                    </a:ext>
                  </a:extLst>
                </p14:cNvPr>
                <p14:cNvContentPartPr/>
                <p14:nvPr/>
              </p14:nvContentPartPr>
              <p14:xfrm>
                <a:off x="7707685" y="4924525"/>
                <a:ext cx="19080" cy="140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6213201-F4C3-4E9E-9E8F-D3001A7330F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699045" y="4915525"/>
                  <a:ext cx="367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8817883-20C5-4963-90BD-65922C14E419}"/>
                    </a:ext>
                  </a:extLst>
                </p14:cNvPr>
                <p14:cNvContentPartPr/>
                <p14:nvPr/>
              </p14:nvContentPartPr>
              <p14:xfrm>
                <a:off x="7861765" y="4911925"/>
                <a:ext cx="34560" cy="172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8817883-20C5-4963-90BD-65922C14E41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853125" y="4902925"/>
                  <a:ext cx="522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9B3F9D9-F33A-482C-AF70-7A378FEC3FA9}"/>
                    </a:ext>
                  </a:extLst>
                </p14:cNvPr>
                <p14:cNvContentPartPr/>
                <p14:nvPr/>
              </p14:nvContentPartPr>
              <p14:xfrm>
                <a:off x="7747285" y="4887805"/>
                <a:ext cx="196920" cy="59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9B3F9D9-F33A-482C-AF70-7A378FEC3FA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38645" y="4879165"/>
                  <a:ext cx="214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97DA8E3-298B-4670-84F2-FF8A5147EB7B}"/>
                    </a:ext>
                  </a:extLst>
                </p14:cNvPr>
                <p14:cNvContentPartPr/>
                <p14:nvPr/>
              </p14:nvContentPartPr>
              <p14:xfrm>
                <a:off x="7994605" y="4851805"/>
                <a:ext cx="181080" cy="258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97DA8E3-298B-4670-84F2-FF8A5147EB7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985965" y="4843165"/>
                  <a:ext cx="198720" cy="275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9844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857B-88F5-4F35-A37B-B472856E0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Explanation – why does reactivity increase as we move down group 7?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31829-02AA-4434-987D-F2A7AED73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Halogens react by gaining electrons, and they form halide ions when reactions happen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sz="5200" dirty="0">
                <a:solidFill>
                  <a:srgbClr val="FF0000"/>
                </a:solidFill>
              </a:rPr>
              <a:t>X</a:t>
            </a:r>
            <a:r>
              <a:rPr lang="en-GB" sz="5200" baseline="-25000" dirty="0">
                <a:solidFill>
                  <a:srgbClr val="FF0000"/>
                </a:solidFill>
              </a:rPr>
              <a:t>2</a:t>
            </a:r>
            <a:r>
              <a:rPr lang="en-GB" sz="5200" dirty="0">
                <a:solidFill>
                  <a:srgbClr val="FF0000"/>
                </a:solidFill>
              </a:rPr>
              <a:t>  +  2e</a:t>
            </a:r>
            <a:r>
              <a:rPr lang="en-GB" sz="5200" baseline="30000" dirty="0">
                <a:solidFill>
                  <a:srgbClr val="FF0000"/>
                </a:solidFill>
              </a:rPr>
              <a:t>-</a:t>
            </a:r>
            <a:r>
              <a:rPr lang="en-GB" sz="5200" dirty="0">
                <a:solidFill>
                  <a:srgbClr val="FF0000"/>
                </a:solidFill>
              </a:rPr>
              <a:t>    </a:t>
            </a:r>
            <a:r>
              <a:rPr lang="en-GB" sz="5200" dirty="0">
                <a:solidFill>
                  <a:srgbClr val="FF0000"/>
                </a:solidFill>
                <a:sym typeface="Wingdings" panose="05000000000000000000" pitchFamily="2" charset="2"/>
              </a:rPr>
              <a:t>   2X</a:t>
            </a:r>
            <a:r>
              <a:rPr lang="en-GB" sz="5200" baseline="30000" dirty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  <a:endParaRPr lang="en-GB" sz="5200" baseline="30000" dirty="0">
              <a:solidFill>
                <a:srgbClr val="FF0000"/>
              </a:solidFill>
            </a:endParaRP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halogen atoms further up the group, are SMALLER, so they are able to attract electrons more strongly, since the nucleus is  closer to the </a:t>
            </a:r>
            <a:r>
              <a:rPr lang="en-GB" dirty="0" err="1"/>
              <a:t>outerside</a:t>
            </a:r>
            <a:r>
              <a:rPr lang="en-GB" dirty="0"/>
              <a:t> of the atom….</a:t>
            </a:r>
          </a:p>
          <a:p>
            <a:r>
              <a:rPr lang="en-GB" dirty="0"/>
              <a:t>So making negative halide ions is easier with elements further up the group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FD00520-82A2-4A93-8C03-C137E9BF65EB}"/>
              </a:ext>
            </a:extLst>
          </p:cNvPr>
          <p:cNvGrpSpPr/>
          <p:nvPr/>
        </p:nvGrpSpPr>
        <p:grpSpPr>
          <a:xfrm>
            <a:off x="2771094" y="3699246"/>
            <a:ext cx="1406880" cy="450720"/>
            <a:chOff x="2771094" y="3699246"/>
            <a:chExt cx="1406880" cy="4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3F03DC7-5DB8-4EDA-99A2-397822E1CEE0}"/>
                    </a:ext>
                  </a:extLst>
                </p14:cNvPr>
                <p14:cNvContentPartPr/>
                <p14:nvPr/>
              </p14:nvContentPartPr>
              <p14:xfrm>
                <a:off x="2790534" y="3779526"/>
                <a:ext cx="30960" cy="231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3F03DC7-5DB8-4EDA-99A2-397822E1CEE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81894" y="3770526"/>
                  <a:ext cx="48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1B8F4EA-1435-4BC6-A36A-D9754BB91984}"/>
                    </a:ext>
                  </a:extLst>
                </p14:cNvPr>
                <p14:cNvContentPartPr/>
                <p14:nvPr/>
              </p14:nvContentPartPr>
              <p14:xfrm>
                <a:off x="2902494" y="3777006"/>
                <a:ext cx="19440" cy="197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1B8F4EA-1435-4BC6-A36A-D9754BB9198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93854" y="3768366"/>
                  <a:ext cx="370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AA85E46-3879-48A8-BB03-E61BB492E12A}"/>
                    </a:ext>
                  </a:extLst>
                </p14:cNvPr>
                <p14:cNvContentPartPr/>
                <p14:nvPr/>
              </p14:nvContentPartPr>
              <p14:xfrm>
                <a:off x="2771094" y="3863406"/>
                <a:ext cx="397080" cy="135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AA85E46-3879-48A8-BB03-E61BB492E12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62094" y="3854766"/>
                  <a:ext cx="4147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AA5988C-FDEE-44E9-AE75-12D0AD5154F2}"/>
                    </a:ext>
                  </a:extLst>
                </p14:cNvPr>
                <p14:cNvContentPartPr/>
                <p14:nvPr/>
              </p14:nvContentPartPr>
              <p14:xfrm>
                <a:off x="3220014" y="3699246"/>
                <a:ext cx="36720" cy="2718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AA5988C-FDEE-44E9-AE75-12D0AD5154F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11374" y="3690606"/>
                  <a:ext cx="543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82BB264-3A17-42A0-8B31-8C075002793F}"/>
                    </a:ext>
                  </a:extLst>
                </p14:cNvPr>
                <p14:cNvContentPartPr/>
                <p14:nvPr/>
              </p14:nvContentPartPr>
              <p14:xfrm>
                <a:off x="3293814" y="3829206"/>
                <a:ext cx="386640" cy="320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82BB264-3A17-42A0-8B31-8C075002793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84814" y="3820206"/>
                  <a:ext cx="40428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736A5AD-F09C-4DA0-9BF0-28AF369A4E86}"/>
                    </a:ext>
                  </a:extLst>
                </p14:cNvPr>
                <p14:cNvContentPartPr/>
                <p14:nvPr/>
              </p14:nvContentPartPr>
              <p14:xfrm>
                <a:off x="3713574" y="3809046"/>
                <a:ext cx="464400" cy="1767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736A5AD-F09C-4DA0-9BF0-28AF369A4E8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04934" y="3800406"/>
                  <a:ext cx="482040" cy="194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95B3E2E-0ACD-4C4D-9BAF-A46CBF7D4155}"/>
                  </a:ext>
                </a:extLst>
              </p14:cNvPr>
              <p14:cNvContentPartPr/>
              <p14:nvPr/>
            </p14:nvContentPartPr>
            <p14:xfrm>
              <a:off x="4184454" y="3829206"/>
              <a:ext cx="181080" cy="2044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95B3E2E-0ACD-4C4D-9BAF-A46CBF7D415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75454" y="3820566"/>
                <a:ext cx="198720" cy="22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24BCA3D1-35A0-4F8A-8207-391F85966408}"/>
              </a:ext>
            </a:extLst>
          </p:cNvPr>
          <p:cNvGrpSpPr/>
          <p:nvPr/>
        </p:nvGrpSpPr>
        <p:grpSpPr>
          <a:xfrm>
            <a:off x="7557294" y="3676566"/>
            <a:ext cx="880200" cy="382680"/>
            <a:chOff x="7557294" y="3676566"/>
            <a:chExt cx="880200" cy="38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7B448E5-7ABC-4855-8AB9-A411A484729C}"/>
                    </a:ext>
                  </a:extLst>
                </p14:cNvPr>
                <p14:cNvContentPartPr/>
                <p14:nvPr/>
              </p14:nvContentPartPr>
              <p14:xfrm>
                <a:off x="7571334" y="3804726"/>
                <a:ext cx="21600" cy="2538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7B448E5-7ABC-4855-8AB9-A411A484729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62334" y="3795726"/>
                  <a:ext cx="392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ABDB9A5-8908-4683-9214-A8F54D87A6C3}"/>
                    </a:ext>
                  </a:extLst>
                </p14:cNvPr>
                <p14:cNvContentPartPr/>
                <p14:nvPr/>
              </p14:nvContentPartPr>
              <p14:xfrm>
                <a:off x="7663494" y="3822006"/>
                <a:ext cx="30240" cy="195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ABDB9A5-8908-4683-9214-A8F54D87A6C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54494" y="3813006"/>
                  <a:ext cx="478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1CFBAD9-3B10-4671-9D9F-468831F5669E}"/>
                    </a:ext>
                  </a:extLst>
                </p14:cNvPr>
                <p14:cNvContentPartPr/>
                <p14:nvPr/>
              </p14:nvContentPartPr>
              <p14:xfrm>
                <a:off x="7557294" y="3777726"/>
                <a:ext cx="525600" cy="281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1CFBAD9-3B10-4671-9D9F-468831F5669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48654" y="3768726"/>
                  <a:ext cx="54324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4789692-C10D-4A7F-9B9E-3448866E1857}"/>
                    </a:ext>
                  </a:extLst>
                </p14:cNvPr>
                <p14:cNvContentPartPr/>
                <p14:nvPr/>
              </p14:nvContentPartPr>
              <p14:xfrm>
                <a:off x="7968414" y="3813006"/>
                <a:ext cx="21240" cy="2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4789692-C10D-4A7F-9B9E-3448866E185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959414" y="3804006"/>
                  <a:ext cx="38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868EC8E-0584-4266-9DAD-BFDEA80CD78D}"/>
                    </a:ext>
                  </a:extLst>
                </p14:cNvPr>
                <p14:cNvContentPartPr/>
                <p14:nvPr/>
              </p14:nvContentPartPr>
              <p14:xfrm>
                <a:off x="8091174" y="3676566"/>
                <a:ext cx="346320" cy="335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868EC8E-0584-4266-9DAD-BFDEA80CD78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082534" y="3667926"/>
                  <a:ext cx="363960" cy="35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8C25205-D8F6-49C9-BB91-D0A27B3A5EA0}"/>
              </a:ext>
            </a:extLst>
          </p:cNvPr>
          <p:cNvGrpSpPr/>
          <p:nvPr/>
        </p:nvGrpSpPr>
        <p:grpSpPr>
          <a:xfrm>
            <a:off x="8860854" y="3799326"/>
            <a:ext cx="555480" cy="186840"/>
            <a:chOff x="8860854" y="3799326"/>
            <a:chExt cx="555480" cy="18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0D4FD20-4ED2-406B-AFB4-5756D9B9E5BC}"/>
                    </a:ext>
                  </a:extLst>
                </p14:cNvPr>
                <p14:cNvContentPartPr/>
                <p14:nvPr/>
              </p14:nvContentPartPr>
              <p14:xfrm>
                <a:off x="8860854" y="3806886"/>
                <a:ext cx="51120" cy="1548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0D4FD20-4ED2-406B-AFB4-5756D9B9E5B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851854" y="3798246"/>
                  <a:ext cx="687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79BCC24-F9E8-4EA6-BF08-78150D77388F}"/>
                    </a:ext>
                  </a:extLst>
                </p14:cNvPr>
                <p14:cNvContentPartPr/>
                <p14:nvPr/>
              </p14:nvContentPartPr>
              <p14:xfrm>
                <a:off x="8906574" y="3823806"/>
                <a:ext cx="314280" cy="131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79BCC24-F9E8-4EA6-BF08-78150D77388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897574" y="3815166"/>
                  <a:ext cx="331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12ECBB2-A36C-4E4B-B94A-F1D52018EAEF}"/>
                    </a:ext>
                  </a:extLst>
                </p14:cNvPr>
                <p14:cNvContentPartPr/>
                <p14:nvPr/>
              </p14:nvContentPartPr>
              <p14:xfrm>
                <a:off x="9206454" y="3799326"/>
                <a:ext cx="209880" cy="186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12ECBB2-A36C-4E4B-B94A-F1D52018EAE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197814" y="3790686"/>
                  <a:ext cx="227520" cy="20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EF370E5-DB11-4239-A629-C6F1C279C96A}"/>
                  </a:ext>
                </a:extLst>
              </p14:cNvPr>
              <p14:cNvContentPartPr/>
              <p14:nvPr/>
            </p14:nvContentPartPr>
            <p14:xfrm>
              <a:off x="8987574" y="3640206"/>
              <a:ext cx="7560" cy="14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EF370E5-DB11-4239-A629-C6F1C279C96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978934" y="3631206"/>
                <a:ext cx="2520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94A3348D-2710-4740-920E-20B3F1F4BE22}"/>
              </a:ext>
            </a:extLst>
          </p:cNvPr>
          <p:cNvGrpSpPr/>
          <p:nvPr/>
        </p:nvGrpSpPr>
        <p:grpSpPr>
          <a:xfrm>
            <a:off x="1479054" y="6253446"/>
            <a:ext cx="393120" cy="296640"/>
            <a:chOff x="1479054" y="6253446"/>
            <a:chExt cx="393120" cy="29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7AE9A80-96D2-4F1B-B613-A6C8EB698DF9}"/>
                    </a:ext>
                  </a:extLst>
                </p14:cNvPr>
                <p14:cNvContentPartPr/>
                <p14:nvPr/>
              </p14:nvContentPartPr>
              <p14:xfrm>
                <a:off x="1479054" y="6253446"/>
                <a:ext cx="248760" cy="289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7AE9A80-96D2-4F1B-B613-A6C8EB698DF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70414" y="6244446"/>
                  <a:ext cx="2664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76ED428-151C-43CF-820D-020130EF1A30}"/>
                    </a:ext>
                  </a:extLst>
                </p14:cNvPr>
                <p14:cNvContentPartPr/>
                <p14:nvPr/>
              </p14:nvContentPartPr>
              <p14:xfrm>
                <a:off x="1755894" y="6442086"/>
                <a:ext cx="116280" cy="108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76ED428-151C-43CF-820D-020130EF1A3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747254" y="6433086"/>
                  <a:ext cx="13392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0DED937-CA38-41C7-9AAA-88B66460647B}"/>
              </a:ext>
            </a:extLst>
          </p:cNvPr>
          <p:cNvGrpSpPr/>
          <p:nvPr/>
        </p:nvGrpSpPr>
        <p:grpSpPr>
          <a:xfrm>
            <a:off x="2228574" y="6192246"/>
            <a:ext cx="1434240" cy="493200"/>
            <a:chOff x="2228574" y="6192246"/>
            <a:chExt cx="1434240" cy="49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C0C1465-D41E-406D-9A4D-95EA2CF61112}"/>
                    </a:ext>
                  </a:extLst>
                </p14:cNvPr>
                <p14:cNvContentPartPr/>
                <p14:nvPr/>
              </p14:nvContentPartPr>
              <p14:xfrm>
                <a:off x="2228574" y="6389166"/>
                <a:ext cx="240480" cy="1818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C0C1465-D41E-406D-9A4D-95EA2CF6111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19934" y="6380166"/>
                  <a:ext cx="2581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9109D87-935E-48D7-82E1-86324805298E}"/>
                    </a:ext>
                  </a:extLst>
                </p14:cNvPr>
                <p14:cNvContentPartPr/>
                <p14:nvPr/>
              </p14:nvContentPartPr>
              <p14:xfrm>
                <a:off x="2481654" y="6424806"/>
                <a:ext cx="202320" cy="120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9109D87-935E-48D7-82E1-86324805298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73014" y="6416166"/>
                  <a:ext cx="2199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66B51F6-381B-49BA-8CC3-8427D5368916}"/>
                    </a:ext>
                  </a:extLst>
                </p14:cNvPr>
                <p14:cNvContentPartPr/>
                <p14:nvPr/>
              </p14:nvContentPartPr>
              <p14:xfrm>
                <a:off x="2704134" y="6409686"/>
                <a:ext cx="89280" cy="150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66B51F6-381B-49BA-8CC3-8427D536891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695494" y="6400686"/>
                  <a:ext cx="1069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5272464-4116-4785-89B8-21A947545271}"/>
                    </a:ext>
                  </a:extLst>
                </p14:cNvPr>
                <p14:cNvContentPartPr/>
                <p14:nvPr/>
              </p14:nvContentPartPr>
              <p14:xfrm>
                <a:off x="2898174" y="6276846"/>
                <a:ext cx="30960" cy="2545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5272464-4116-4785-89B8-21A94754527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889534" y="6267846"/>
                  <a:ext cx="4860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04153A6-BC12-4BE4-9698-0A6100125893}"/>
                    </a:ext>
                  </a:extLst>
                </p14:cNvPr>
                <p14:cNvContentPartPr/>
                <p14:nvPr/>
              </p14:nvContentPartPr>
              <p14:xfrm>
                <a:off x="2858934" y="6419766"/>
                <a:ext cx="179280" cy="115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04153A6-BC12-4BE4-9698-0A610012589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49934" y="6411126"/>
                  <a:ext cx="196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E2DB919-AC72-479F-9F31-82835FBB79CE}"/>
                    </a:ext>
                  </a:extLst>
                </p14:cNvPr>
                <p14:cNvContentPartPr/>
                <p14:nvPr/>
              </p14:nvContentPartPr>
              <p14:xfrm>
                <a:off x="3097974" y="6366486"/>
                <a:ext cx="182880" cy="1886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E2DB919-AC72-479F-9F31-82835FBB79C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89334" y="6357846"/>
                  <a:ext cx="2005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787AE87-3DDA-43F1-A061-4E0238111866}"/>
                    </a:ext>
                  </a:extLst>
                </p14:cNvPr>
                <p14:cNvContentPartPr/>
                <p14:nvPr/>
              </p14:nvContentPartPr>
              <p14:xfrm>
                <a:off x="2956494" y="6267486"/>
                <a:ext cx="354960" cy="324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787AE87-3DDA-43F1-A061-4E023811186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47494" y="6258846"/>
                  <a:ext cx="3726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EF05422-331C-4CA0-96FE-EDC8749DABDD}"/>
                    </a:ext>
                  </a:extLst>
                </p14:cNvPr>
                <p14:cNvContentPartPr/>
                <p14:nvPr/>
              </p14:nvContentPartPr>
              <p14:xfrm>
                <a:off x="3388854" y="6192246"/>
                <a:ext cx="61920" cy="324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EF05422-331C-4CA0-96FE-EDC8749DABD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80214" y="6183606"/>
                  <a:ext cx="7956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8D1C3C8-3133-4A06-8C5F-9FB0DAAF9B4E}"/>
                    </a:ext>
                  </a:extLst>
                </p14:cNvPr>
                <p14:cNvContentPartPr/>
                <p14:nvPr/>
              </p14:nvContentPartPr>
              <p14:xfrm>
                <a:off x="3511254" y="6427686"/>
                <a:ext cx="151560" cy="2577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8D1C3C8-3133-4A06-8C5F-9FB0DAAF9B4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02614" y="6418686"/>
                  <a:ext cx="1692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685B62A-7E39-4792-A448-B0F811D558DB}"/>
                    </a:ext>
                  </a:extLst>
                </p14:cNvPr>
                <p14:cNvContentPartPr/>
                <p14:nvPr/>
              </p14:nvContentPartPr>
              <p14:xfrm>
                <a:off x="3438534" y="6289446"/>
                <a:ext cx="154800" cy="446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685B62A-7E39-4792-A448-B0F811D558D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29534" y="6280446"/>
                  <a:ext cx="17244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672536D-5AFF-45DE-AF45-1801F91155C1}"/>
              </a:ext>
            </a:extLst>
          </p:cNvPr>
          <p:cNvGrpSpPr/>
          <p:nvPr/>
        </p:nvGrpSpPr>
        <p:grpSpPr>
          <a:xfrm>
            <a:off x="4545174" y="6205206"/>
            <a:ext cx="576720" cy="374760"/>
            <a:chOff x="4545174" y="6205206"/>
            <a:chExt cx="576720" cy="37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47B25F5-9712-4B4C-BDDB-5C98F96A1752}"/>
                    </a:ext>
                  </a:extLst>
                </p14:cNvPr>
                <p14:cNvContentPartPr/>
                <p14:nvPr/>
              </p14:nvContentPartPr>
              <p14:xfrm>
                <a:off x="4545174" y="6223206"/>
                <a:ext cx="212760" cy="216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47B25F5-9712-4B4C-BDDB-5C98F96A175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536174" y="6214566"/>
                  <a:ext cx="2304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D89BDDE-A29B-4829-A1B6-607BC37DB2E6}"/>
                    </a:ext>
                  </a:extLst>
                </p14:cNvPr>
                <p14:cNvContentPartPr/>
                <p14:nvPr/>
              </p14:nvContentPartPr>
              <p14:xfrm>
                <a:off x="4830654" y="6205206"/>
                <a:ext cx="109080" cy="2476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D89BDDE-A29B-4829-A1B6-607BC37DB2E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21654" y="6196206"/>
                  <a:ext cx="12672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B96E654-8BF4-4707-969F-95E64DD71408}"/>
                    </a:ext>
                  </a:extLst>
                </p14:cNvPr>
                <p14:cNvContentPartPr/>
                <p14:nvPr/>
              </p14:nvContentPartPr>
              <p14:xfrm>
                <a:off x="4914894" y="6443886"/>
                <a:ext cx="207000" cy="1360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B96E654-8BF4-4707-969F-95E64DD7140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06254" y="6435246"/>
                  <a:ext cx="22464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E9AC6E8-DCA0-4E38-8FCC-FB1534B8DF60}"/>
              </a:ext>
            </a:extLst>
          </p:cNvPr>
          <p:cNvGrpSpPr/>
          <p:nvPr/>
        </p:nvGrpSpPr>
        <p:grpSpPr>
          <a:xfrm>
            <a:off x="5391534" y="6199446"/>
            <a:ext cx="297360" cy="307080"/>
            <a:chOff x="5391534" y="6199446"/>
            <a:chExt cx="297360" cy="30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9941043-D7D4-4AC1-9DFE-917E0B25640F}"/>
                    </a:ext>
                  </a:extLst>
                </p14:cNvPr>
                <p14:cNvContentPartPr/>
                <p14:nvPr/>
              </p14:nvContentPartPr>
              <p14:xfrm>
                <a:off x="5423214" y="6199446"/>
                <a:ext cx="265680" cy="1404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9941043-D7D4-4AC1-9DFE-917E0B25640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14214" y="6190806"/>
                  <a:ext cx="2833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15BC096-6689-4D7B-ADAE-E5601A6F0C92}"/>
                    </a:ext>
                  </a:extLst>
                </p14:cNvPr>
                <p14:cNvContentPartPr/>
                <p14:nvPr/>
              </p14:nvContentPartPr>
              <p14:xfrm>
                <a:off x="5391534" y="6340926"/>
                <a:ext cx="270720" cy="165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15BC096-6689-4D7B-ADAE-E5601A6F0C9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82534" y="6331926"/>
                  <a:ext cx="28836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FF56CB6-A42C-4BF8-87A1-F1CA4BE94EA5}"/>
              </a:ext>
            </a:extLst>
          </p:cNvPr>
          <p:cNvGrpSpPr/>
          <p:nvPr/>
        </p:nvGrpSpPr>
        <p:grpSpPr>
          <a:xfrm>
            <a:off x="5926854" y="6212046"/>
            <a:ext cx="490320" cy="335880"/>
            <a:chOff x="5926854" y="6212046"/>
            <a:chExt cx="490320" cy="33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3DF784E-7D91-4ADB-BDD3-532434711835}"/>
                    </a:ext>
                  </a:extLst>
                </p14:cNvPr>
                <p14:cNvContentPartPr/>
                <p14:nvPr/>
              </p14:nvContentPartPr>
              <p14:xfrm>
                <a:off x="5932614" y="6230766"/>
                <a:ext cx="39960" cy="207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3DF784E-7D91-4ADB-BDD3-53243471183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923614" y="6221766"/>
                  <a:ext cx="576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2191E28B-1160-41F5-B6CA-BFBCA58DF432}"/>
                    </a:ext>
                  </a:extLst>
                </p14:cNvPr>
                <p14:cNvContentPartPr/>
                <p14:nvPr/>
              </p14:nvContentPartPr>
              <p14:xfrm>
                <a:off x="5926854" y="6212046"/>
                <a:ext cx="201240" cy="2635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2191E28B-1160-41F5-B6CA-BFBCA58DF43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917854" y="6203046"/>
                  <a:ext cx="2188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818FDC0-2010-4900-AE28-6506188389FD}"/>
                    </a:ext>
                  </a:extLst>
                </p14:cNvPr>
                <p14:cNvContentPartPr/>
                <p14:nvPr/>
              </p14:nvContentPartPr>
              <p14:xfrm>
                <a:off x="6174534" y="6268926"/>
                <a:ext cx="129600" cy="173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818FDC0-2010-4900-AE28-6506188389F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165534" y="6259926"/>
                  <a:ext cx="1472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76DBD2B-6C1E-4233-846A-BF3BD8A69018}"/>
                    </a:ext>
                  </a:extLst>
                </p14:cNvPr>
                <p14:cNvContentPartPr/>
                <p14:nvPr/>
              </p14:nvContentPartPr>
              <p14:xfrm>
                <a:off x="6290454" y="6452886"/>
                <a:ext cx="126720" cy="950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76DBD2B-6C1E-4233-846A-BF3BD8A6901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281814" y="6444246"/>
                  <a:ext cx="1443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0D98F78-0A25-4412-8BED-EBF2F312132A}"/>
              </a:ext>
            </a:extLst>
          </p:cNvPr>
          <p:cNvGrpSpPr/>
          <p:nvPr/>
        </p:nvGrpSpPr>
        <p:grpSpPr>
          <a:xfrm>
            <a:off x="6732534" y="6180006"/>
            <a:ext cx="1132560" cy="383400"/>
            <a:chOff x="6732534" y="6180006"/>
            <a:chExt cx="113256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4D3239B6-B114-4B21-95B9-628B2F59584C}"/>
                    </a:ext>
                  </a:extLst>
                </p14:cNvPr>
                <p14:cNvContentPartPr/>
                <p14:nvPr/>
              </p14:nvContentPartPr>
              <p14:xfrm>
                <a:off x="6732534" y="6200886"/>
                <a:ext cx="374760" cy="1472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4D3239B6-B114-4B21-95B9-628B2F59584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723894" y="6191886"/>
                  <a:ext cx="3924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775D2F9-EF51-40BA-9FFA-6012240EDEFF}"/>
                    </a:ext>
                  </a:extLst>
                </p14:cNvPr>
                <p14:cNvContentPartPr/>
                <p14:nvPr/>
              </p14:nvContentPartPr>
              <p14:xfrm>
                <a:off x="6739014" y="6361806"/>
                <a:ext cx="336600" cy="1882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775D2F9-EF51-40BA-9FFA-6012240EDEF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730374" y="6352806"/>
                  <a:ext cx="3542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B08380B-1C8E-4244-A5CC-1C79CFFED026}"/>
                    </a:ext>
                  </a:extLst>
                </p14:cNvPr>
                <p14:cNvContentPartPr/>
                <p14:nvPr/>
              </p14:nvContentPartPr>
              <p14:xfrm>
                <a:off x="7424814" y="6239046"/>
                <a:ext cx="26640" cy="198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B08380B-1C8E-4244-A5CC-1C79CFFED02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415814" y="6230406"/>
                  <a:ext cx="442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7837258-F4BA-4C0E-AE5C-1B0B2DBFD433}"/>
                    </a:ext>
                  </a:extLst>
                </p14:cNvPr>
                <p14:cNvContentPartPr/>
                <p14:nvPr/>
              </p14:nvContentPartPr>
              <p14:xfrm>
                <a:off x="7306374" y="6444966"/>
                <a:ext cx="273600" cy="288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7837258-F4BA-4C0E-AE5C-1B0B2DBFD43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297374" y="6436326"/>
                  <a:ext cx="291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50C4865-5572-4A5B-97CA-CB95A22E7870}"/>
                    </a:ext>
                  </a:extLst>
                </p14:cNvPr>
                <p14:cNvContentPartPr/>
                <p14:nvPr/>
              </p14:nvContentPartPr>
              <p14:xfrm>
                <a:off x="7392414" y="6180006"/>
                <a:ext cx="240120" cy="770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50C4865-5572-4A5B-97CA-CB95A22E787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383414" y="6171006"/>
                  <a:ext cx="2577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475B2A9-A0CC-434A-A9CC-0BF719D29F46}"/>
                    </a:ext>
                  </a:extLst>
                </p14:cNvPr>
                <p14:cNvContentPartPr/>
                <p14:nvPr/>
              </p14:nvContentPartPr>
              <p14:xfrm>
                <a:off x="7236894" y="6237966"/>
                <a:ext cx="184680" cy="31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475B2A9-A0CC-434A-A9CC-0BF719D29F4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227894" y="6228966"/>
                  <a:ext cx="2023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73535CC-8887-46AB-A444-4CD5CA2346CE}"/>
                    </a:ext>
                  </a:extLst>
                </p14:cNvPr>
                <p14:cNvContentPartPr/>
                <p14:nvPr/>
              </p14:nvContentPartPr>
              <p14:xfrm>
                <a:off x="7660254" y="6424446"/>
                <a:ext cx="204840" cy="1389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73535CC-8887-46AB-A444-4CD5CA2346C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651614" y="6415446"/>
                  <a:ext cx="22248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694AA25-CC47-4708-89D4-BC8C348B156E}"/>
              </a:ext>
            </a:extLst>
          </p:cNvPr>
          <p:cNvGrpSpPr/>
          <p:nvPr/>
        </p:nvGrpSpPr>
        <p:grpSpPr>
          <a:xfrm>
            <a:off x="4382814" y="2519166"/>
            <a:ext cx="3520800" cy="601560"/>
            <a:chOff x="4382814" y="2519166"/>
            <a:chExt cx="3520800" cy="60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D1A5E2A-10C9-4192-8CEC-7DEBF6EB9EE4}"/>
                    </a:ext>
                  </a:extLst>
                </p14:cNvPr>
                <p14:cNvContentPartPr/>
                <p14:nvPr/>
              </p14:nvContentPartPr>
              <p14:xfrm>
                <a:off x="4382814" y="2519166"/>
                <a:ext cx="3451320" cy="6015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D1A5E2A-10C9-4192-8CEC-7DEBF6EB9EE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373814" y="2510526"/>
                  <a:ext cx="346896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F43D6C7-E1A3-4AEE-BA2F-7A296D664196}"/>
                    </a:ext>
                  </a:extLst>
                </p14:cNvPr>
                <p14:cNvContentPartPr/>
                <p14:nvPr/>
              </p14:nvContentPartPr>
              <p14:xfrm>
                <a:off x="7701654" y="2829846"/>
                <a:ext cx="201960" cy="1454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F43D6C7-E1A3-4AEE-BA2F-7A296D66419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692654" y="2820846"/>
                  <a:ext cx="2196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B115ABE-F3BF-41BB-B642-FF98A75BAEA3}"/>
              </a:ext>
            </a:extLst>
          </p:cNvPr>
          <p:cNvGrpSpPr/>
          <p:nvPr/>
        </p:nvGrpSpPr>
        <p:grpSpPr>
          <a:xfrm>
            <a:off x="5527254" y="2535366"/>
            <a:ext cx="1377360" cy="295200"/>
            <a:chOff x="5527254" y="2535366"/>
            <a:chExt cx="1377360" cy="29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11DA530-3669-419E-9FAB-25CEEAEB9278}"/>
                    </a:ext>
                  </a:extLst>
                </p14:cNvPr>
                <p14:cNvContentPartPr/>
                <p14:nvPr/>
              </p14:nvContentPartPr>
              <p14:xfrm>
                <a:off x="5527254" y="2669286"/>
                <a:ext cx="267120" cy="1612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11DA530-3669-419E-9FAB-25CEEAEB927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518614" y="2660646"/>
                  <a:ext cx="2847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7B8E1CF-A205-4C93-897B-036672E7DF4C}"/>
                    </a:ext>
                  </a:extLst>
                </p14:cNvPr>
                <p14:cNvContentPartPr/>
                <p14:nvPr/>
              </p14:nvContentPartPr>
              <p14:xfrm>
                <a:off x="5842614" y="2553366"/>
                <a:ext cx="207000" cy="2516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7B8E1CF-A205-4C93-897B-036672E7DF4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833974" y="2544366"/>
                  <a:ext cx="2246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9C98F27-3F24-47B1-B4CC-72064B8FCC3B}"/>
                    </a:ext>
                  </a:extLst>
                </p14:cNvPr>
                <p14:cNvContentPartPr/>
                <p14:nvPr/>
              </p14:nvContentPartPr>
              <p14:xfrm>
                <a:off x="6056814" y="2687646"/>
                <a:ext cx="149040" cy="835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9C98F27-3F24-47B1-B4CC-72064B8FCC3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048174" y="2678646"/>
                  <a:ext cx="1666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E10FE00-1670-490F-9F87-F94DB8CA9751}"/>
                    </a:ext>
                  </a:extLst>
                </p14:cNvPr>
                <p14:cNvContentPartPr/>
                <p14:nvPr/>
              </p14:nvContentPartPr>
              <p14:xfrm>
                <a:off x="6217734" y="2647686"/>
                <a:ext cx="142200" cy="1155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E10FE00-1670-490F-9F87-F94DB8CA975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208734" y="2638686"/>
                  <a:ext cx="1598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EEDB314-A051-4C4B-AC3F-FDBD33EEE53C}"/>
                    </a:ext>
                  </a:extLst>
                </p14:cNvPr>
                <p14:cNvContentPartPr/>
                <p14:nvPr/>
              </p14:nvContentPartPr>
              <p14:xfrm>
                <a:off x="6359214" y="2535366"/>
                <a:ext cx="41040" cy="2739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EEDB314-A051-4C4B-AC3F-FDBD33EEE53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350574" y="2526366"/>
                  <a:ext cx="586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7A7C7F4-F0E8-4495-89F1-9DDE81AFF620}"/>
                    </a:ext>
                  </a:extLst>
                </p14:cNvPr>
                <p14:cNvContentPartPr/>
                <p14:nvPr/>
              </p14:nvContentPartPr>
              <p14:xfrm>
                <a:off x="6404214" y="2675766"/>
                <a:ext cx="179280" cy="1000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7A7C7F4-F0E8-4495-89F1-9DDE81AFF62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395214" y="2666766"/>
                  <a:ext cx="1969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C730C5A-6CCF-420C-B466-810F61E8B95F}"/>
                    </a:ext>
                  </a:extLst>
                </p14:cNvPr>
                <p14:cNvContentPartPr/>
                <p14:nvPr/>
              </p14:nvContentPartPr>
              <p14:xfrm>
                <a:off x="6621294" y="2685486"/>
                <a:ext cx="283320" cy="1054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C730C5A-6CCF-420C-B466-810F61E8B95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612654" y="2676486"/>
                  <a:ext cx="3009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B3A5BB8-896A-4E8D-9E0F-3FEE5D8CC2D6}"/>
                    </a:ext>
                  </a:extLst>
                </p14:cNvPr>
                <p14:cNvContentPartPr/>
                <p14:nvPr/>
              </p14:nvContentPartPr>
              <p14:xfrm>
                <a:off x="6502854" y="2609526"/>
                <a:ext cx="10080" cy="205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B3A5BB8-896A-4E8D-9E0F-3FEE5D8CC2D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494214" y="2600526"/>
                  <a:ext cx="27720" cy="38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5739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AEBA6-8C69-4425-8F57-9303E313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These reactions as REDOX reactions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4D5C2-104C-4F77-887F-91C7B6D08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  <a:r>
              <a:rPr kumimoji="0" lang="en-GB" sz="2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 +  2NaI(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 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  I</a:t>
            </a:r>
            <a:r>
              <a:rPr kumimoji="0" lang="en-GB" sz="2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2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(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aq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)   +  2 NaCl(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aq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)</a:t>
            </a:r>
          </a:p>
          <a:p>
            <a:pPr marL="0" indent="0" algn="ctr">
              <a:buNone/>
              <a:defRPr/>
            </a:pPr>
            <a:r>
              <a:rPr lang="en-GB" sz="2200" dirty="0"/>
              <a:t>Cl</a:t>
            </a:r>
            <a:r>
              <a:rPr lang="en-GB" sz="2200" baseline="-25000" dirty="0"/>
              <a:t>2</a:t>
            </a:r>
            <a:r>
              <a:rPr lang="en-GB" sz="2200" dirty="0"/>
              <a:t>(</a:t>
            </a:r>
            <a:r>
              <a:rPr lang="en-GB" sz="2200" dirty="0" err="1"/>
              <a:t>aq</a:t>
            </a:r>
            <a:r>
              <a:rPr lang="en-GB" sz="2200" dirty="0"/>
              <a:t>)  +  2I</a:t>
            </a:r>
            <a:r>
              <a:rPr lang="en-GB" sz="2200" baseline="30000" dirty="0"/>
              <a:t>-</a:t>
            </a:r>
            <a:r>
              <a:rPr lang="en-GB" sz="2200" dirty="0"/>
              <a:t>(</a:t>
            </a:r>
            <a:r>
              <a:rPr lang="en-GB" sz="2200" dirty="0" err="1"/>
              <a:t>aq</a:t>
            </a:r>
            <a:r>
              <a:rPr lang="en-GB" sz="2200" dirty="0"/>
              <a:t>)   </a:t>
            </a:r>
            <a:r>
              <a:rPr lang="en-GB" sz="2200" dirty="0">
                <a:sym typeface="Wingdings" panose="05000000000000000000" pitchFamily="2" charset="2"/>
              </a:rPr>
              <a:t>   I</a:t>
            </a:r>
            <a:r>
              <a:rPr lang="en-GB" sz="2200" baseline="-25000" dirty="0">
                <a:sym typeface="Wingdings" panose="05000000000000000000" pitchFamily="2" charset="2"/>
              </a:rPr>
              <a:t>2</a:t>
            </a:r>
            <a:r>
              <a:rPr lang="en-GB" sz="2200" dirty="0">
                <a:sym typeface="Wingdings" panose="05000000000000000000" pitchFamily="2" charset="2"/>
              </a:rPr>
              <a:t>(</a:t>
            </a:r>
            <a:r>
              <a:rPr lang="en-GB" sz="2200" dirty="0" err="1">
                <a:sym typeface="Wingdings" panose="05000000000000000000" pitchFamily="2" charset="2"/>
              </a:rPr>
              <a:t>aq</a:t>
            </a:r>
            <a:r>
              <a:rPr lang="en-GB" sz="2200" dirty="0">
                <a:sym typeface="Wingdings" panose="05000000000000000000" pitchFamily="2" charset="2"/>
              </a:rPr>
              <a:t>)   +  2Cl</a:t>
            </a:r>
            <a:r>
              <a:rPr lang="en-GB" sz="2200" baseline="30000" dirty="0">
                <a:sym typeface="Wingdings" panose="05000000000000000000" pitchFamily="2" charset="2"/>
              </a:rPr>
              <a:t>-</a:t>
            </a:r>
            <a:r>
              <a:rPr lang="en-GB" sz="2200" dirty="0">
                <a:sym typeface="Wingdings" panose="05000000000000000000" pitchFamily="2" charset="2"/>
              </a:rPr>
              <a:t>(</a:t>
            </a:r>
            <a:r>
              <a:rPr lang="en-GB" sz="2200" dirty="0" err="1">
                <a:sym typeface="Wingdings" panose="05000000000000000000" pitchFamily="2" charset="2"/>
              </a:rPr>
              <a:t>aq</a:t>
            </a:r>
            <a:r>
              <a:rPr lang="en-GB" sz="2200" dirty="0">
                <a:sym typeface="Wingdings" panose="05000000000000000000" pitchFamily="2" charset="2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r>
              <a:rPr lang="en-GB" sz="2200" dirty="0"/>
              <a:t>Cl</a:t>
            </a:r>
            <a:r>
              <a:rPr lang="en-GB" sz="2200" baseline="-25000" dirty="0"/>
              <a:t>2</a:t>
            </a:r>
            <a:r>
              <a:rPr lang="en-GB" sz="2200" dirty="0"/>
              <a:t> molecules accept/gain two electrons and turn into 2Cl</a:t>
            </a:r>
            <a:r>
              <a:rPr lang="en-GB" sz="2200" baseline="30000" dirty="0"/>
              <a:t>-</a:t>
            </a:r>
            <a:r>
              <a:rPr lang="en-GB" sz="2200" dirty="0"/>
              <a:t> ions, so chlorine molecules are being      </a:t>
            </a:r>
          </a:p>
          <a:p>
            <a:pPr marL="0" indent="0">
              <a:buNone/>
            </a:pPr>
            <a:r>
              <a:rPr lang="en-GB" sz="2200" dirty="0"/>
              <a:t>	REDUCED to chloride ions, as shown by this ions/electrons equation</a:t>
            </a:r>
          </a:p>
          <a:p>
            <a:pPr marL="0" indent="0" algn="ctr">
              <a:buNone/>
            </a:pPr>
            <a:r>
              <a:rPr lang="en-GB" sz="2200" dirty="0"/>
              <a:t>Cl</a:t>
            </a:r>
            <a:r>
              <a:rPr lang="en-GB" sz="2200" baseline="-25000" dirty="0"/>
              <a:t>2</a:t>
            </a:r>
            <a:r>
              <a:rPr lang="en-GB" sz="2200" dirty="0"/>
              <a:t>(</a:t>
            </a:r>
            <a:r>
              <a:rPr lang="en-GB" sz="2200" dirty="0" err="1"/>
              <a:t>aq</a:t>
            </a:r>
            <a:r>
              <a:rPr lang="en-GB" sz="2200" dirty="0"/>
              <a:t>)  +  2e</a:t>
            </a:r>
            <a:r>
              <a:rPr lang="en-GB" sz="2200" baseline="30000" dirty="0"/>
              <a:t>-</a:t>
            </a:r>
            <a:r>
              <a:rPr lang="en-GB" sz="2200" dirty="0"/>
              <a:t>   </a:t>
            </a:r>
            <a:r>
              <a:rPr lang="en-GB" sz="2200" dirty="0">
                <a:sym typeface="Wingdings" panose="05000000000000000000" pitchFamily="2" charset="2"/>
              </a:rPr>
              <a:t>   2Cl</a:t>
            </a:r>
            <a:r>
              <a:rPr lang="en-GB" sz="2200" baseline="30000" dirty="0">
                <a:sym typeface="Wingdings" panose="05000000000000000000" pitchFamily="2" charset="2"/>
              </a:rPr>
              <a:t>-</a:t>
            </a:r>
            <a:r>
              <a:rPr lang="en-GB" sz="2200" dirty="0">
                <a:sym typeface="Wingdings" panose="05000000000000000000" pitchFamily="2" charset="2"/>
              </a:rPr>
              <a:t>(</a:t>
            </a:r>
            <a:r>
              <a:rPr lang="en-GB" sz="2200" dirty="0" err="1">
                <a:sym typeface="Wingdings" panose="05000000000000000000" pitchFamily="2" charset="2"/>
              </a:rPr>
              <a:t>aq</a:t>
            </a:r>
            <a:r>
              <a:rPr lang="en-GB" sz="22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Na</a:t>
            </a:r>
            <a:r>
              <a:rPr lang="en-GB" sz="2200" baseline="30000" dirty="0"/>
              <a:t>+</a:t>
            </a:r>
            <a:r>
              <a:rPr lang="en-GB" sz="2200" dirty="0"/>
              <a:t> ions are spectator ions, so the ionic equation would be as above</a:t>
            </a:r>
          </a:p>
          <a:p>
            <a:endParaRPr lang="en-GB" sz="2200" dirty="0"/>
          </a:p>
          <a:p>
            <a:r>
              <a:rPr lang="en-GB" sz="2200" dirty="0"/>
              <a:t>Two Iodide ions lose two electrons turning into molecules of Iodine, so iodide ions are being OXIDISED to </a:t>
            </a:r>
            <a:r>
              <a:rPr lang="en-GB" sz="2200" dirty="0" err="1"/>
              <a:t>to</a:t>
            </a:r>
            <a:r>
              <a:rPr lang="en-GB" sz="2200" dirty="0"/>
              <a:t> iodine molecules, shown as this ion/electrons equation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2I</a:t>
            </a:r>
            <a:r>
              <a:rPr kumimoji="0" lang="en-GB" sz="2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 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  I</a:t>
            </a:r>
            <a:r>
              <a:rPr kumimoji="0" lang="en-GB" sz="2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2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(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aq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)   +  2e</a:t>
            </a:r>
            <a:r>
              <a:rPr kumimoji="0" lang="en-GB" sz="2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-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EC1137A-F78D-4A50-B508-5CAB3A9CA0FA}"/>
              </a:ext>
            </a:extLst>
          </p:cNvPr>
          <p:cNvGrpSpPr/>
          <p:nvPr/>
        </p:nvGrpSpPr>
        <p:grpSpPr>
          <a:xfrm>
            <a:off x="8896854" y="1624206"/>
            <a:ext cx="1612800" cy="342720"/>
            <a:chOff x="8896854" y="1624206"/>
            <a:chExt cx="1612800" cy="34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B456F0C-720D-47D7-861B-A76DE2DF2290}"/>
                    </a:ext>
                  </a:extLst>
                </p14:cNvPr>
                <p14:cNvContentPartPr/>
                <p14:nvPr/>
              </p14:nvContentPartPr>
              <p14:xfrm>
                <a:off x="8896854" y="1916526"/>
                <a:ext cx="210240" cy="22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B456F0C-720D-47D7-861B-A76DE2DF229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887854" y="1907526"/>
                  <a:ext cx="2278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50920BB-9C1A-4E12-88A0-1F45FB6F01B4}"/>
                    </a:ext>
                  </a:extLst>
                </p14:cNvPr>
                <p14:cNvContentPartPr/>
                <p14:nvPr/>
              </p14:nvContentPartPr>
              <p14:xfrm>
                <a:off x="9174414" y="1714566"/>
                <a:ext cx="241200" cy="252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50920BB-9C1A-4E12-88A0-1F45FB6F01B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165414" y="1705566"/>
                  <a:ext cx="25884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5A69581-89A4-4F6D-9B5A-0AD40B0760E8}"/>
                    </a:ext>
                  </a:extLst>
                </p14:cNvPr>
                <p14:cNvContentPartPr/>
                <p14:nvPr/>
              </p14:nvContentPartPr>
              <p14:xfrm>
                <a:off x="9415614" y="1865046"/>
                <a:ext cx="181800" cy="53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5A69581-89A4-4F6D-9B5A-0AD40B0760E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406974" y="1856046"/>
                  <a:ext cx="1994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FAF8AF1-662A-4E3F-B516-CF21AD1ABF93}"/>
                    </a:ext>
                  </a:extLst>
                </p14:cNvPr>
                <p14:cNvContentPartPr/>
                <p14:nvPr/>
              </p14:nvContentPartPr>
              <p14:xfrm>
                <a:off x="9535134" y="1686126"/>
                <a:ext cx="119520" cy="209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FAF8AF1-662A-4E3F-B516-CF21AD1ABF9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526134" y="1677126"/>
                  <a:ext cx="1371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8E3E76C-F917-487F-8B7F-19B9FE2B0DDB}"/>
                    </a:ext>
                  </a:extLst>
                </p14:cNvPr>
                <p14:cNvContentPartPr/>
                <p14:nvPr/>
              </p14:nvContentPartPr>
              <p14:xfrm>
                <a:off x="9678774" y="1773246"/>
                <a:ext cx="394200" cy="137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8E3E76C-F917-487F-8B7F-19B9FE2B0DD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669774" y="1764606"/>
                  <a:ext cx="4118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AFFC9B1-3955-4A97-A580-464AB566AA38}"/>
                    </a:ext>
                  </a:extLst>
                </p14:cNvPr>
                <p14:cNvContentPartPr/>
                <p14:nvPr/>
              </p14:nvContentPartPr>
              <p14:xfrm>
                <a:off x="10111854" y="1808526"/>
                <a:ext cx="51840" cy="105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AFFC9B1-3955-4A97-A580-464AB566AA3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103214" y="1799886"/>
                  <a:ext cx="694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20FDF29-934F-4434-91FF-AC4FE4EBCAA6}"/>
                    </a:ext>
                  </a:extLst>
                </p14:cNvPr>
                <p14:cNvContentPartPr/>
                <p14:nvPr/>
              </p14:nvContentPartPr>
              <p14:xfrm>
                <a:off x="10206894" y="1760286"/>
                <a:ext cx="96120" cy="113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20FDF29-934F-4434-91FF-AC4FE4EBCAA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197894" y="1751646"/>
                  <a:ext cx="113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E471262-A8E3-4752-B9DA-576121117928}"/>
                    </a:ext>
                  </a:extLst>
                </p14:cNvPr>
                <p14:cNvContentPartPr/>
                <p14:nvPr/>
              </p14:nvContentPartPr>
              <p14:xfrm>
                <a:off x="10360974" y="1624206"/>
                <a:ext cx="148680" cy="260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E471262-A8E3-4752-B9DA-57612111792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352334" y="1615206"/>
                  <a:ext cx="166320" cy="27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202C34-5FA0-4E36-95CE-25AA30C0AF09}"/>
              </a:ext>
            </a:extLst>
          </p:cNvPr>
          <p:cNvGrpSpPr/>
          <p:nvPr/>
        </p:nvGrpSpPr>
        <p:grpSpPr>
          <a:xfrm>
            <a:off x="10758414" y="1507206"/>
            <a:ext cx="1218240" cy="436320"/>
            <a:chOff x="10758414" y="1507206"/>
            <a:chExt cx="1218240" cy="43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500C739-012A-4BC5-8CE7-3517CB50B1C5}"/>
                    </a:ext>
                  </a:extLst>
                </p14:cNvPr>
                <p14:cNvContentPartPr/>
                <p14:nvPr/>
              </p14:nvContentPartPr>
              <p14:xfrm>
                <a:off x="10758414" y="1730766"/>
                <a:ext cx="209160" cy="119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500C739-012A-4BC5-8CE7-3517CB50B1C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749414" y="1721766"/>
                  <a:ext cx="226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32244CB-ADFE-4716-9369-15346A82565D}"/>
                    </a:ext>
                  </a:extLst>
                </p14:cNvPr>
                <p14:cNvContentPartPr/>
                <p14:nvPr/>
              </p14:nvContentPartPr>
              <p14:xfrm>
                <a:off x="10928334" y="1703406"/>
                <a:ext cx="354240" cy="240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32244CB-ADFE-4716-9369-15346A82565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919694" y="1694766"/>
                  <a:ext cx="3718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C6DC556-2CEA-4D41-B24F-B24EFE64730C}"/>
                    </a:ext>
                  </a:extLst>
                </p14:cNvPr>
                <p14:cNvContentPartPr/>
                <p14:nvPr/>
              </p14:nvContentPartPr>
              <p14:xfrm>
                <a:off x="11296614" y="1713126"/>
                <a:ext cx="147600" cy="95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C6DC556-2CEA-4D41-B24F-B24EFE64730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287614" y="1704126"/>
                  <a:ext cx="1652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6AD79EF-6508-413E-A91D-98BA054D4E00}"/>
                    </a:ext>
                  </a:extLst>
                </p14:cNvPr>
                <p14:cNvContentPartPr/>
                <p14:nvPr/>
              </p14:nvContentPartPr>
              <p14:xfrm>
                <a:off x="11472294" y="1521606"/>
                <a:ext cx="216720" cy="2854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6AD79EF-6508-413E-A91D-98BA054D4E0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463654" y="1512606"/>
                  <a:ext cx="2343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10EC68D-4ED0-42E1-9407-13C50474D699}"/>
                    </a:ext>
                  </a:extLst>
                </p14:cNvPr>
                <p14:cNvContentPartPr/>
                <p14:nvPr/>
              </p14:nvContentPartPr>
              <p14:xfrm>
                <a:off x="11694774" y="1720686"/>
                <a:ext cx="281880" cy="101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10EC68D-4ED0-42E1-9407-13C50474D69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685774" y="1711686"/>
                  <a:ext cx="2995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9409C80-2B7B-4A97-8B72-4FE9503500A6}"/>
                    </a:ext>
                  </a:extLst>
                </p14:cNvPr>
                <p14:cNvContentPartPr/>
                <p14:nvPr/>
              </p14:nvContentPartPr>
              <p14:xfrm>
                <a:off x="11506494" y="1507206"/>
                <a:ext cx="245160" cy="109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9409C80-2B7B-4A97-8B72-4FE9503500A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497854" y="1498206"/>
                  <a:ext cx="262800" cy="12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4417387-EE96-4DB1-AD4E-A3F1CB955EC3}"/>
                  </a:ext>
                </a:extLst>
              </p14:cNvPr>
              <p14:cNvContentPartPr/>
              <p14:nvPr/>
            </p14:nvContentPartPr>
            <p14:xfrm>
              <a:off x="8900454" y="2358966"/>
              <a:ext cx="140400" cy="20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4417387-EE96-4DB1-AD4E-A3F1CB955EC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891454" y="2349966"/>
                <a:ext cx="15804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06C43D6C-12DA-4F55-8387-CD3FD90CC257}"/>
              </a:ext>
            </a:extLst>
          </p:cNvPr>
          <p:cNvGrpSpPr/>
          <p:nvPr/>
        </p:nvGrpSpPr>
        <p:grpSpPr>
          <a:xfrm>
            <a:off x="9405894" y="2163126"/>
            <a:ext cx="752040" cy="236160"/>
            <a:chOff x="9405894" y="2163126"/>
            <a:chExt cx="752040" cy="23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2BEB2B3-1B30-4BD1-90F0-AA178DEA0F40}"/>
                    </a:ext>
                  </a:extLst>
                </p14:cNvPr>
                <p14:cNvContentPartPr/>
                <p14:nvPr/>
              </p14:nvContentPartPr>
              <p14:xfrm>
                <a:off x="9405894" y="2252406"/>
                <a:ext cx="22320" cy="134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2BEB2B3-1B30-4BD1-90F0-AA178DEA0F4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396894" y="2243766"/>
                  <a:ext cx="399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ADAC53A-5A0E-4D4C-B9DF-A2FD5954455E}"/>
                    </a:ext>
                  </a:extLst>
                </p14:cNvPr>
                <p14:cNvContentPartPr/>
                <p14:nvPr/>
              </p14:nvContentPartPr>
              <p14:xfrm>
                <a:off x="9516414" y="2299206"/>
                <a:ext cx="342360" cy="100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ADAC53A-5A0E-4D4C-B9DF-A2FD5954455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507774" y="2290206"/>
                  <a:ext cx="3600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E9B3869-E8CE-47C7-9F26-0080161FDCEF}"/>
                    </a:ext>
                  </a:extLst>
                </p14:cNvPr>
                <p14:cNvContentPartPr/>
                <p14:nvPr/>
              </p14:nvContentPartPr>
              <p14:xfrm>
                <a:off x="9881814" y="2176446"/>
                <a:ext cx="51840" cy="195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E9B3869-E8CE-47C7-9F26-0080161FDCE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873174" y="2167446"/>
                  <a:ext cx="694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5096C04-CC86-40FD-B14D-11CFD969C3B2}"/>
                    </a:ext>
                  </a:extLst>
                </p14:cNvPr>
                <p14:cNvContentPartPr/>
                <p14:nvPr/>
              </p14:nvContentPartPr>
              <p14:xfrm>
                <a:off x="9412374" y="2163126"/>
                <a:ext cx="17280" cy="10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5096C04-CC86-40FD-B14D-11CFD969C3B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403374" y="2154486"/>
                  <a:ext cx="34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CD75A72-13AF-4764-B486-7E706DE8555B}"/>
                    </a:ext>
                  </a:extLst>
                </p14:cNvPr>
                <p14:cNvContentPartPr/>
                <p14:nvPr/>
              </p14:nvContentPartPr>
              <p14:xfrm>
                <a:off x="10049214" y="2274366"/>
                <a:ext cx="108720" cy="105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CD75A72-13AF-4764-B486-7E706DE8555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040574" y="2265726"/>
                  <a:ext cx="12636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356D317-0AA4-47DF-B977-1B1E0F2E2CD0}"/>
              </a:ext>
            </a:extLst>
          </p:cNvPr>
          <p:cNvGrpSpPr/>
          <p:nvPr/>
        </p:nvGrpSpPr>
        <p:grpSpPr>
          <a:xfrm>
            <a:off x="10391214" y="2053686"/>
            <a:ext cx="1403640" cy="465840"/>
            <a:chOff x="10391214" y="2053686"/>
            <a:chExt cx="1403640" cy="46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5885AE9-8D52-413D-9EC9-625CB91921A5}"/>
                    </a:ext>
                  </a:extLst>
                </p14:cNvPr>
                <p14:cNvContentPartPr/>
                <p14:nvPr/>
              </p14:nvContentPartPr>
              <p14:xfrm>
                <a:off x="10391214" y="2261046"/>
                <a:ext cx="165600" cy="105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5885AE9-8D52-413D-9EC9-625CB91921A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382574" y="2252046"/>
                  <a:ext cx="183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606A8AC-CA85-4F51-8A66-B138B955D410}"/>
                    </a:ext>
                  </a:extLst>
                </p14:cNvPr>
                <p14:cNvContentPartPr/>
                <p14:nvPr/>
              </p14:nvContentPartPr>
              <p14:xfrm>
                <a:off x="10616214" y="2261406"/>
                <a:ext cx="435600" cy="258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606A8AC-CA85-4F51-8A66-B138B955D41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607214" y="2252766"/>
                  <a:ext cx="4532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8498861-7CA1-409E-91F3-EF5C72FD00E5}"/>
                    </a:ext>
                  </a:extLst>
                </p14:cNvPr>
                <p14:cNvContentPartPr/>
                <p14:nvPr/>
              </p14:nvContentPartPr>
              <p14:xfrm>
                <a:off x="11098254" y="2251686"/>
                <a:ext cx="171000" cy="78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8498861-7CA1-409E-91F3-EF5C72FD00E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089614" y="2243046"/>
                  <a:ext cx="1886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87758A6-AB6D-46CE-AF3D-0641D89F1E62}"/>
                    </a:ext>
                  </a:extLst>
                </p14:cNvPr>
                <p14:cNvContentPartPr/>
                <p14:nvPr/>
              </p14:nvContentPartPr>
              <p14:xfrm>
                <a:off x="11321814" y="2095446"/>
                <a:ext cx="473040" cy="242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87758A6-AB6D-46CE-AF3D-0641D89F1E6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312814" y="2086446"/>
                  <a:ext cx="49068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F896010-D1F0-4370-90E3-81B57052809F}"/>
                    </a:ext>
                  </a:extLst>
                </p14:cNvPr>
                <p14:cNvContentPartPr/>
                <p14:nvPr/>
              </p14:nvContentPartPr>
              <p14:xfrm>
                <a:off x="11595054" y="2053686"/>
                <a:ext cx="3240" cy="32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F896010-D1F0-4370-90E3-81B57052809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586414" y="2045046"/>
                  <a:ext cx="208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2A24ADF-CFB1-489E-9AEB-D25142E862D4}"/>
                    </a:ext>
                  </a:extLst>
                </p14:cNvPr>
                <p14:cNvContentPartPr/>
                <p14:nvPr/>
              </p14:nvContentPartPr>
              <p14:xfrm>
                <a:off x="11319294" y="2134686"/>
                <a:ext cx="76320" cy="158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2A24ADF-CFB1-489E-9AEB-D25142E862D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310654" y="2125686"/>
                  <a:ext cx="9396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CB5EC03-4124-45E0-8D8E-9C25F8ED753F}"/>
              </a:ext>
            </a:extLst>
          </p:cNvPr>
          <p:cNvGrpSpPr/>
          <p:nvPr/>
        </p:nvGrpSpPr>
        <p:grpSpPr>
          <a:xfrm>
            <a:off x="8498334" y="3943686"/>
            <a:ext cx="766080" cy="307440"/>
            <a:chOff x="8498334" y="3943686"/>
            <a:chExt cx="766080" cy="30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AD7DE4B-F8CC-4136-AF34-559625B1B394}"/>
                    </a:ext>
                  </a:extLst>
                </p14:cNvPr>
                <p14:cNvContentPartPr/>
                <p14:nvPr/>
              </p14:nvContentPartPr>
              <p14:xfrm>
                <a:off x="8498334" y="3978606"/>
                <a:ext cx="257040" cy="272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AD7DE4B-F8CC-4136-AF34-559625B1B39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489694" y="3969966"/>
                  <a:ext cx="27468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93FC382-ACCA-484B-A681-C77ACB259424}"/>
                    </a:ext>
                  </a:extLst>
                </p14:cNvPr>
                <p14:cNvContentPartPr/>
                <p14:nvPr/>
              </p14:nvContentPartPr>
              <p14:xfrm>
                <a:off x="8868774" y="4014246"/>
                <a:ext cx="64800" cy="185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93FC382-ACCA-484B-A681-C77ACB25942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859774" y="4005246"/>
                  <a:ext cx="824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E12F5D2-EC7D-45B1-8AB0-BEAE79B6D9FC}"/>
                    </a:ext>
                  </a:extLst>
                </p14:cNvPr>
                <p14:cNvContentPartPr/>
                <p14:nvPr/>
              </p14:nvContentPartPr>
              <p14:xfrm>
                <a:off x="9091254" y="3943686"/>
                <a:ext cx="173160" cy="2440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E12F5D2-EC7D-45B1-8AB0-BEAE79B6D9F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082254" y="3934686"/>
                  <a:ext cx="190800" cy="26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38FC7EA-FBA7-4B4E-B247-8DF1AAEA1923}"/>
              </a:ext>
            </a:extLst>
          </p:cNvPr>
          <p:cNvGrpSpPr/>
          <p:nvPr/>
        </p:nvGrpSpPr>
        <p:grpSpPr>
          <a:xfrm>
            <a:off x="8312214" y="5809206"/>
            <a:ext cx="802800" cy="250560"/>
            <a:chOff x="8312214" y="5809206"/>
            <a:chExt cx="802800" cy="25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DDE3FD0-5F32-4692-A132-0AEABA52AC47}"/>
                    </a:ext>
                  </a:extLst>
                </p14:cNvPr>
                <p14:cNvContentPartPr/>
                <p14:nvPr/>
              </p14:nvContentPartPr>
              <p14:xfrm>
                <a:off x="8312214" y="5857806"/>
                <a:ext cx="230040" cy="201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DDE3FD0-5F32-4692-A132-0AEABA52AC4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303574" y="5848806"/>
                  <a:ext cx="2476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F367883-51D5-48BA-A0F8-F8293E659074}"/>
                    </a:ext>
                  </a:extLst>
                </p14:cNvPr>
                <p14:cNvContentPartPr/>
                <p14:nvPr/>
              </p14:nvContentPartPr>
              <p14:xfrm>
                <a:off x="8668974" y="5814966"/>
                <a:ext cx="20160" cy="181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F367883-51D5-48BA-A0F8-F8293E65907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659974" y="5806326"/>
                  <a:ext cx="378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4C22615-D9EF-4A71-94C7-485A9177ADB3}"/>
                    </a:ext>
                  </a:extLst>
                </p14:cNvPr>
                <p14:cNvContentPartPr/>
                <p14:nvPr/>
              </p14:nvContentPartPr>
              <p14:xfrm>
                <a:off x="8832414" y="5809206"/>
                <a:ext cx="282600" cy="1994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4C22615-D9EF-4A71-94C7-485A9177ADB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823414" y="5800206"/>
                  <a:ext cx="30024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6418C9-C482-48E0-B96F-D6F687CAC655}"/>
              </a:ext>
            </a:extLst>
          </p:cNvPr>
          <p:cNvGrpSpPr/>
          <p:nvPr/>
        </p:nvGrpSpPr>
        <p:grpSpPr>
          <a:xfrm>
            <a:off x="5197854" y="4115046"/>
            <a:ext cx="1802520" cy="281520"/>
            <a:chOff x="5197854" y="4115046"/>
            <a:chExt cx="1802520" cy="28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E813E07-AB36-4BCF-B9D9-492AEC01696F}"/>
                    </a:ext>
                  </a:extLst>
                </p14:cNvPr>
                <p14:cNvContentPartPr/>
                <p14:nvPr/>
              </p14:nvContentPartPr>
              <p14:xfrm>
                <a:off x="5197854" y="4146726"/>
                <a:ext cx="1778040" cy="249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E813E07-AB36-4BCF-B9D9-492AEC01696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188854" y="4138086"/>
                  <a:ext cx="17956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DD15123-DF76-446F-990B-007921F0ED9D}"/>
                    </a:ext>
                  </a:extLst>
                </p14:cNvPr>
                <p14:cNvContentPartPr/>
                <p14:nvPr/>
              </p14:nvContentPartPr>
              <p14:xfrm>
                <a:off x="6814614" y="4120806"/>
                <a:ext cx="185760" cy="86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DD15123-DF76-446F-990B-007921F0ED9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05614" y="4112166"/>
                  <a:ext cx="2034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A7A924D-D4AD-4B28-9CAD-19EC17881F3B}"/>
                    </a:ext>
                  </a:extLst>
                </p14:cNvPr>
                <p14:cNvContentPartPr/>
                <p14:nvPr/>
              </p14:nvContentPartPr>
              <p14:xfrm>
                <a:off x="5568654" y="4216206"/>
                <a:ext cx="137520" cy="1432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A7A924D-D4AD-4B28-9CAD-19EC17881F3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559654" y="4207566"/>
                  <a:ext cx="1551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8496D01-676F-48AF-98FC-AA7017CDB608}"/>
                    </a:ext>
                  </a:extLst>
                </p14:cNvPr>
                <p14:cNvContentPartPr/>
                <p14:nvPr/>
              </p14:nvContentPartPr>
              <p14:xfrm>
                <a:off x="5703654" y="4286766"/>
                <a:ext cx="96840" cy="44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8496D01-676F-48AF-98FC-AA7017CDB6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695014" y="4277766"/>
                  <a:ext cx="114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D232227-CF37-4D1C-ABC2-34A44108EE9E}"/>
                    </a:ext>
                  </a:extLst>
                </p14:cNvPr>
                <p14:cNvContentPartPr/>
                <p14:nvPr/>
              </p14:nvContentPartPr>
              <p14:xfrm>
                <a:off x="5844414" y="4198566"/>
                <a:ext cx="116640" cy="161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D232227-CF37-4D1C-ABC2-34A44108EE9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35774" y="4189566"/>
                  <a:ext cx="1342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A776781-A584-4B65-9CD0-BD25E42A2494}"/>
                    </a:ext>
                  </a:extLst>
                </p14:cNvPr>
                <p14:cNvContentPartPr/>
                <p14:nvPr/>
              </p14:nvContentPartPr>
              <p14:xfrm>
                <a:off x="5984814" y="4286766"/>
                <a:ext cx="121320" cy="594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A776781-A584-4B65-9CD0-BD25E42A249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976174" y="4277766"/>
                  <a:ext cx="138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5668852-B4E2-411E-A0E3-4E9CE5B5E317}"/>
                    </a:ext>
                  </a:extLst>
                </p14:cNvPr>
                <p14:cNvContentPartPr/>
                <p14:nvPr/>
              </p14:nvContentPartPr>
              <p14:xfrm>
                <a:off x="6145374" y="4269126"/>
                <a:ext cx="62280" cy="687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5668852-B4E2-411E-A0E3-4E9CE5B5E31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136734" y="4260486"/>
                  <a:ext cx="799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1ECEEA5-02BE-4304-B6A3-6B3B9C1B0A2A}"/>
                    </a:ext>
                  </a:extLst>
                </p14:cNvPr>
                <p14:cNvContentPartPr/>
                <p14:nvPr/>
              </p14:nvContentPartPr>
              <p14:xfrm>
                <a:off x="6237894" y="4138806"/>
                <a:ext cx="19080" cy="1926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1ECEEA5-02BE-4304-B6A3-6B3B9C1B0A2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228894" y="4130166"/>
                  <a:ext cx="367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BA57FED-E017-48FC-8B16-8F457CBCD331}"/>
                    </a:ext>
                  </a:extLst>
                </p14:cNvPr>
                <p14:cNvContentPartPr/>
                <p14:nvPr/>
              </p14:nvContentPartPr>
              <p14:xfrm>
                <a:off x="6238974" y="4274886"/>
                <a:ext cx="110880" cy="691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BA57FED-E017-48FC-8B16-8F457CBCD33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230334" y="4265886"/>
                  <a:ext cx="128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E459A0F-79F0-49B2-9EBA-AB3631D3FB1A}"/>
                    </a:ext>
                  </a:extLst>
                </p14:cNvPr>
                <p14:cNvContentPartPr/>
                <p14:nvPr/>
              </p14:nvContentPartPr>
              <p14:xfrm>
                <a:off x="6392694" y="4274886"/>
                <a:ext cx="270360" cy="60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E459A0F-79F0-49B2-9EBA-AB3631D3FB1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384054" y="4265886"/>
                  <a:ext cx="288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7EF7175-258A-490E-8F16-5E21BF7A9521}"/>
                    </a:ext>
                  </a:extLst>
                </p14:cNvPr>
                <p14:cNvContentPartPr/>
                <p14:nvPr/>
              </p14:nvContentPartPr>
              <p14:xfrm>
                <a:off x="6392694" y="4115046"/>
                <a:ext cx="8280" cy="10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7EF7175-258A-490E-8F16-5E21BF7A952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384054" y="4106406"/>
                  <a:ext cx="2592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100FD4C-F52B-49D2-95B2-EBF3C344BBE1}"/>
              </a:ext>
            </a:extLst>
          </p:cNvPr>
          <p:cNvGrpSpPr/>
          <p:nvPr/>
        </p:nvGrpSpPr>
        <p:grpSpPr>
          <a:xfrm>
            <a:off x="4863054" y="6058326"/>
            <a:ext cx="1563120" cy="504000"/>
            <a:chOff x="4863054" y="6058326"/>
            <a:chExt cx="1563120" cy="50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159209D-5C11-4342-A41C-4BAF8B4F9148}"/>
                    </a:ext>
                  </a:extLst>
                </p14:cNvPr>
                <p14:cNvContentPartPr/>
                <p14:nvPr/>
              </p14:nvContentPartPr>
              <p14:xfrm>
                <a:off x="5076894" y="6073446"/>
                <a:ext cx="1321200" cy="2484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159209D-5C11-4342-A41C-4BAF8B4F914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067894" y="6064446"/>
                  <a:ext cx="13388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9276F3D-3FB1-471F-96E1-69A3007D51E7}"/>
                    </a:ext>
                  </a:extLst>
                </p14:cNvPr>
                <p14:cNvContentPartPr/>
                <p14:nvPr/>
              </p14:nvContentPartPr>
              <p14:xfrm>
                <a:off x="6319254" y="6058326"/>
                <a:ext cx="106920" cy="1011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9276F3D-3FB1-471F-96E1-69A3007D51E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310614" y="6049686"/>
                  <a:ext cx="1245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90B6A9E-DD76-4533-B571-64BEAE164F23}"/>
                    </a:ext>
                  </a:extLst>
                </p14:cNvPr>
                <p14:cNvContentPartPr/>
                <p14:nvPr/>
              </p14:nvContentPartPr>
              <p14:xfrm>
                <a:off x="4863054" y="6440286"/>
                <a:ext cx="169920" cy="1220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90B6A9E-DD76-4533-B571-64BEAE164F2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854414" y="6431286"/>
                  <a:ext cx="1875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097BB4A-4AB2-4208-B24C-8D0C15093A9D}"/>
                    </a:ext>
                  </a:extLst>
                </p14:cNvPr>
                <p14:cNvContentPartPr/>
                <p14:nvPr/>
              </p14:nvContentPartPr>
              <p14:xfrm>
                <a:off x="5050974" y="6406086"/>
                <a:ext cx="173880" cy="1414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097BB4A-4AB2-4208-B24C-8D0C15093A9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042334" y="6397086"/>
                  <a:ext cx="1915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096F64B-A5FC-4E39-8B07-6196B99895DD}"/>
                    </a:ext>
                  </a:extLst>
                </p14:cNvPr>
                <p14:cNvContentPartPr/>
                <p14:nvPr/>
              </p14:nvContentPartPr>
              <p14:xfrm>
                <a:off x="5102454" y="6411846"/>
                <a:ext cx="118080" cy="1180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096F64B-A5FC-4E39-8B07-6196B99895D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093814" y="6403206"/>
                  <a:ext cx="135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5AB24EE-49A4-4920-972B-4743AADB5B1D}"/>
                    </a:ext>
                  </a:extLst>
                </p14:cNvPr>
                <p14:cNvContentPartPr/>
                <p14:nvPr/>
              </p14:nvContentPartPr>
              <p14:xfrm>
                <a:off x="5352294" y="6429486"/>
                <a:ext cx="18000" cy="93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5AB24EE-49A4-4920-972B-4743AADB5B1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343654" y="6420486"/>
                  <a:ext cx="35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668A46E-9FEE-4EA6-B71E-9538938FC3F8}"/>
                    </a:ext>
                  </a:extLst>
                </p14:cNvPr>
                <p14:cNvContentPartPr/>
                <p14:nvPr/>
              </p14:nvContentPartPr>
              <p14:xfrm>
                <a:off x="5287494" y="6357486"/>
                <a:ext cx="13680" cy="259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668A46E-9FEE-4EA6-B71E-9538938FC3F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278494" y="6348846"/>
                  <a:ext cx="31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1AC46816-007E-40C4-AC88-0C236A040332}"/>
                    </a:ext>
                  </a:extLst>
                </p14:cNvPr>
                <p14:cNvContentPartPr/>
                <p14:nvPr/>
              </p14:nvContentPartPr>
              <p14:xfrm>
                <a:off x="5426454" y="6254166"/>
                <a:ext cx="177120" cy="298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1AC46816-007E-40C4-AC88-0C236A0403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17454" y="6245166"/>
                  <a:ext cx="19476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68229A6-0ED6-4B1D-838E-3FBD4408D08B}"/>
                    </a:ext>
                  </a:extLst>
                </p14:cNvPr>
                <p14:cNvContentPartPr/>
                <p14:nvPr/>
              </p14:nvContentPartPr>
              <p14:xfrm>
                <a:off x="5627694" y="6434166"/>
                <a:ext cx="108360" cy="957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68229A6-0ED6-4B1D-838E-3FBD4408D08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18694" y="6425166"/>
                  <a:ext cx="1260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CB2226D-B5CD-494F-9356-CC92D9474B7D}"/>
                    </a:ext>
                  </a:extLst>
                </p14:cNvPr>
                <p14:cNvContentPartPr/>
                <p14:nvPr/>
              </p14:nvContentPartPr>
              <p14:xfrm>
                <a:off x="5795094" y="6230046"/>
                <a:ext cx="42480" cy="3070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CB2226D-B5CD-494F-9356-CC92D9474B7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786094" y="6221406"/>
                  <a:ext cx="6012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49525F1-2686-44E3-8CB5-B9BCA676D97A}"/>
                    </a:ext>
                  </a:extLst>
                </p14:cNvPr>
                <p14:cNvContentPartPr/>
                <p14:nvPr/>
              </p14:nvContentPartPr>
              <p14:xfrm>
                <a:off x="5862414" y="6385206"/>
                <a:ext cx="121320" cy="1303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49525F1-2686-44E3-8CB5-B9BCA676D97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53414" y="6376566"/>
                  <a:ext cx="1389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5FDB2F5-38CC-4CF1-B0B5-55F15D753F31}"/>
                    </a:ext>
                  </a:extLst>
                </p14:cNvPr>
                <p14:cNvContentPartPr/>
                <p14:nvPr/>
              </p14:nvContentPartPr>
              <p14:xfrm>
                <a:off x="6011094" y="6420126"/>
                <a:ext cx="225720" cy="921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5FDB2F5-38CC-4CF1-B0B5-55F15D753F3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002454" y="6411486"/>
                  <a:ext cx="243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CC0CB91-B891-41D4-A661-0738E1477A43}"/>
                    </a:ext>
                  </a:extLst>
                </p14:cNvPr>
                <p14:cNvContentPartPr/>
                <p14:nvPr/>
              </p14:nvContentPartPr>
              <p14:xfrm>
                <a:off x="5970054" y="6314286"/>
                <a:ext cx="5040" cy="136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CC0CB91-B891-41D4-A661-0738E1477A4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961054" y="6305646"/>
                  <a:ext cx="22680" cy="3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34731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ChannelId xmlns="531aed10-9a56-45f8-b267-efa0f740b906" xsi:nil="true"/>
    <Students xmlns="531aed10-9a56-45f8-b267-efa0f740b906">
      <UserInfo>
        <DisplayName/>
        <AccountId xsi:nil="true"/>
        <AccountType/>
      </UserInfo>
    </Students>
    <Student_Groups xmlns="531aed10-9a56-45f8-b267-efa0f740b906">
      <UserInfo>
        <DisplayName/>
        <AccountId xsi:nil="true"/>
        <AccountType/>
      </UserInfo>
    </Student_Groups>
    <Teams_Channel_Section_Location xmlns="531aed10-9a56-45f8-b267-efa0f740b906" xsi:nil="true"/>
    <AppVersion xmlns="531aed10-9a56-45f8-b267-efa0f740b906" xsi:nil="true"/>
    <LMS_Mappings xmlns="531aed10-9a56-45f8-b267-efa0f740b906" xsi:nil="true"/>
    <Invited_Teachers xmlns="531aed10-9a56-45f8-b267-efa0f740b906" xsi:nil="true"/>
    <Invited_Students xmlns="531aed10-9a56-45f8-b267-efa0f740b906" xsi:nil="true"/>
    <CultureName xmlns="531aed10-9a56-45f8-b267-efa0f740b906" xsi:nil="true"/>
    <Templates xmlns="531aed10-9a56-45f8-b267-efa0f740b906" xsi:nil="true"/>
    <Has_Teacher_Only_SectionGroup xmlns="531aed10-9a56-45f8-b267-efa0f740b906" xsi:nil="true"/>
    <DefaultSectionNames xmlns="531aed10-9a56-45f8-b267-efa0f740b906" xsi:nil="true"/>
    <Teachers xmlns="531aed10-9a56-45f8-b267-efa0f740b906">
      <UserInfo>
        <DisplayName/>
        <AccountId xsi:nil="true"/>
        <AccountType/>
      </UserInfo>
    </Teachers>
    <Math_Settings xmlns="531aed10-9a56-45f8-b267-efa0f740b906" xsi:nil="true"/>
    <Self_Registration_Enabled xmlns="531aed10-9a56-45f8-b267-efa0f740b906" xsi:nil="true"/>
    <Is_Collaboration_Space_Locked xmlns="531aed10-9a56-45f8-b267-efa0f740b906" xsi:nil="true"/>
    <NotebookType xmlns="531aed10-9a56-45f8-b267-efa0f740b906" xsi:nil="true"/>
    <Distribution_Groups xmlns="531aed10-9a56-45f8-b267-efa0f740b906" xsi:nil="true"/>
    <IsNotebookLocked xmlns="531aed10-9a56-45f8-b267-efa0f740b906" xsi:nil="true"/>
    <FolderType xmlns="531aed10-9a56-45f8-b267-efa0f740b906" xsi:nil="true"/>
    <Owner xmlns="531aed10-9a56-45f8-b267-efa0f740b906">
      <UserInfo>
        <DisplayName/>
        <AccountId xsi:nil="true"/>
        <AccountType/>
      </UserInfo>
    </Own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97976B29A4304A8E0415DA9C28F6DD" ma:contentTypeVersion="30" ma:contentTypeDescription="Create a new document." ma:contentTypeScope="" ma:versionID="8dbfb95565bc2806f338edc18a29de58">
  <xsd:schema xmlns:xsd="http://www.w3.org/2001/XMLSchema" xmlns:xs="http://www.w3.org/2001/XMLSchema" xmlns:p="http://schemas.microsoft.com/office/2006/metadata/properties" xmlns:ns2="531aed10-9a56-45f8-b267-efa0f740b906" xmlns:ns3="07b167e0-951d-43e5-9533-ca0913309674" targetNamespace="http://schemas.microsoft.com/office/2006/metadata/properties" ma:root="true" ma:fieldsID="f4cde33d5ba4fa4f353c5678bc2e694f" ns2:_="" ns3:_="">
    <xsd:import namespace="531aed10-9a56-45f8-b267-efa0f740b906"/>
    <xsd:import namespace="07b167e0-951d-43e5-9533-ca0913309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aed10-9a56-45f8-b267-efa0f740b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16" nillable="true" ma:displayName="Notebook Type" ma:internalName="NotebookType">
      <xsd:simpleType>
        <xsd:restriction base="dms:Text"/>
      </xsd:simpleType>
    </xsd:element>
    <xsd:element name="FolderType" ma:index="17" nillable="true" ma:displayName="Folder Type" ma:internalName="FolderType">
      <xsd:simpleType>
        <xsd:restriction base="dms:Text"/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msChannelId" ma:index="20" nillable="true" ma:displayName="Teams Channel Id" ma:internalName="TeamsChannelId">
      <xsd:simpleType>
        <xsd:restriction base="dms:Text"/>
      </xsd:simpleType>
    </xsd:element>
    <xsd:element name="Owner" ma:index="2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2" nillable="true" ma:displayName="Math Settings" ma:internalName="Math_Settings">
      <xsd:simpleType>
        <xsd:restriction base="dms:Text"/>
      </xsd:simpleType>
    </xsd:element>
    <xsd:element name="DefaultSectionNames" ma:index="2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9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4" nillable="true" ma:displayName="Is Collaboration Space Locked" ma:internalName="Is_Collaboration_Space_Locked">
      <xsd:simpleType>
        <xsd:restriction base="dms:Boolean"/>
      </xsd:simpleType>
    </xsd:element>
    <xsd:element name="IsNotebookLocked" ma:index="35" nillable="true" ma:displayName="Is Notebook Locked" ma:internalName="IsNotebookLocked">
      <xsd:simpleType>
        <xsd:restriction base="dms:Boolean"/>
      </xsd:simpleType>
    </xsd:element>
    <xsd:element name="Teams_Channel_Section_Location" ma:index="36" nillable="true" ma:displayName="Teams Channel Section Location" ma:internalName="Teams_Channel_Section_Location">
      <xsd:simpleType>
        <xsd:restriction base="dms:Text"/>
      </xsd:simpleType>
    </xsd:element>
    <xsd:element name="MediaServiceAutoTags" ma:index="37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167e0-951d-43e5-9533-ca0913309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BEF4D7-780E-48A4-B0E6-635D1DB4D8F5}">
  <ds:schemaRefs>
    <ds:schemaRef ds:uri="http://schemas.microsoft.com/office/2006/metadata/properties"/>
    <ds:schemaRef ds:uri="http://schemas.microsoft.com/office/infopath/2007/PartnerControls"/>
    <ds:schemaRef ds:uri="531aed10-9a56-45f8-b267-efa0f740b906"/>
  </ds:schemaRefs>
</ds:datastoreItem>
</file>

<file path=customXml/itemProps2.xml><?xml version="1.0" encoding="utf-8"?>
<ds:datastoreItem xmlns:ds="http://schemas.openxmlformats.org/officeDocument/2006/customXml" ds:itemID="{27CC5A94-65F2-475F-A003-3175D6D022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6CF2F3-490D-4D60-A08E-BACBEBB06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1aed10-9a56-45f8-b267-efa0f740b906"/>
    <ds:schemaRef ds:uri="07b167e0-951d-43e5-9533-ca09133096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46895</TotalTime>
  <Words>677</Words>
  <Application>Microsoft Office PowerPoint</Application>
  <PresentationFormat>Widescreen</PresentationFormat>
  <Paragraphs>98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REACTIVITY OF METALS AND NON METALS</vt:lpstr>
      <vt:lpstr>What about non metals? Lets look at the halogens, group 7 elements</vt:lpstr>
      <vt:lpstr>PowerPoint Presentation</vt:lpstr>
      <vt:lpstr>The more reactive HALOGEN will end up in solution as the HALIDE IONS</vt:lpstr>
      <vt:lpstr>PowerPoint Presentation</vt:lpstr>
      <vt:lpstr>Reactivity DECREASES down group 7 , elements</vt:lpstr>
      <vt:lpstr>Explanation – why does reactivity increase as we move down group 7?</vt:lpstr>
      <vt:lpstr>These reactions as REDOX reactions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Tenveer Ahmed</dc:creator>
  <cp:lastModifiedBy>Tan Ahmed</cp:lastModifiedBy>
  <cp:revision>6</cp:revision>
  <dcterms:created xsi:type="dcterms:W3CDTF">2021-07-16T08:36:32Z</dcterms:created>
  <dcterms:modified xsi:type="dcterms:W3CDTF">2021-11-23T21:55:07Z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0x010100B997976B29A4304A8E0415DA9C28F6DD</vt:lpwstr>
  </property>
</Properties>
</file>